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333" r:id="rId3"/>
    <p:sldId id="336" r:id="rId4"/>
    <p:sldId id="258" r:id="rId5"/>
    <p:sldId id="260" r:id="rId6"/>
    <p:sldId id="420" r:id="rId7"/>
    <p:sldId id="414" r:id="rId8"/>
    <p:sldId id="448" r:id="rId9"/>
    <p:sldId id="408" r:id="rId10"/>
    <p:sldId id="432" r:id="rId11"/>
    <p:sldId id="433" r:id="rId12"/>
    <p:sldId id="434" r:id="rId13"/>
    <p:sldId id="435" r:id="rId14"/>
    <p:sldId id="382" r:id="rId15"/>
    <p:sldId id="383" r:id="rId16"/>
    <p:sldId id="372" r:id="rId17"/>
    <p:sldId id="374" r:id="rId18"/>
    <p:sldId id="388" r:id="rId19"/>
    <p:sldId id="386" r:id="rId20"/>
    <p:sldId id="389" r:id="rId21"/>
    <p:sldId id="390" r:id="rId22"/>
    <p:sldId id="391" r:id="rId23"/>
    <p:sldId id="437" r:id="rId24"/>
    <p:sldId id="396" r:id="rId25"/>
    <p:sldId id="410" r:id="rId26"/>
    <p:sldId id="401" r:id="rId27"/>
    <p:sldId id="392" r:id="rId28"/>
    <p:sldId id="393" r:id="rId29"/>
    <p:sldId id="422" r:id="rId30"/>
    <p:sldId id="445" r:id="rId31"/>
    <p:sldId id="427" r:id="rId32"/>
    <p:sldId id="442" r:id="rId33"/>
    <p:sldId id="443" r:id="rId34"/>
    <p:sldId id="444" r:id="rId35"/>
    <p:sldId id="431" r:id="rId36"/>
    <p:sldId id="446" r:id="rId37"/>
    <p:sldId id="287" r:id="rId38"/>
    <p:sldId id="441" r:id="rId39"/>
    <p:sldId id="345" r:id="rId40"/>
    <p:sldId id="405" r:id="rId41"/>
    <p:sldId id="413" r:id="rId42"/>
    <p:sldId id="436" r:id="rId43"/>
    <p:sldId id="438" r:id="rId44"/>
    <p:sldId id="447" r:id="rId45"/>
    <p:sldId id="440" r:id="rId46"/>
    <p:sldId id="439" r:id="rId47"/>
    <p:sldId id="415" r:id="rId48"/>
    <p:sldId id="411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FFFF00"/>
    <a:srgbClr val="ED7D31"/>
    <a:srgbClr val="595959"/>
    <a:srgbClr val="CC3300"/>
    <a:srgbClr val="21325E"/>
    <a:srgbClr val="2F528F"/>
    <a:srgbClr val="FAFAFA"/>
    <a:srgbClr val="9696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1" autoAdjust="0"/>
    <p:restoredTop sz="87654" autoAdjust="0"/>
  </p:normalViewPr>
  <p:slideViewPr>
    <p:cSldViewPr snapToGrid="0" showGuides="1">
      <p:cViewPr varScale="1">
        <p:scale>
          <a:sx n="108" d="100"/>
          <a:sy n="108" d="100"/>
        </p:scale>
        <p:origin x="1075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ierry\Thierry-Labo\EN-COURS-TFL-22-12-2023\Resultats\THIERRY\Fractions-Test-HRS\HRS_ARN_allfrac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ierry\Thierry-Labo\EN-COURS-TFL-21-12-2022\Resultats\THIERRY\HRS-RNA-seq_IMR90\Qualimap-Intron-Exons\summary_all_samp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ierry\Thierry-Labo\EN-COURS-TFL-21-12-2022\Resultats\THIERRY\HRS-RNA-seq_IMR90\Qualimap-Intron-Exons\summary_all_samp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ierry\Thierry-Labo\EN-COURS-TFL-21-12-2022\Resultats\THIERRY\HRS-RNA-seq_IMR90\Qualimap-Intron-Exons\summary_all_sampl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ierry\Thierry-Labo\EN-COURS-TFL-21-12-2022\Resultats\THIERRY\HRS-RNA-seq_IMR90\Qualimap-Intron-Exons\summary_all_sampl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ierry\Thierry-Labo\EN-COURS-TFL-21-12-2022\Resultats\THIERRY\HRS-RNA-seq_IMR90\Primary-analysis\table_log2FC_pval_featureCounts_transcrip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ierry\Thierry-Labo\EN-COURS-TFL-22-12-2023\Resultats\THIERRY\RD-HRS-Introns-Retention_prolif-vs-Senesc\HRS_IR_HRS_DEseq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8153095871173"/>
          <c:y val="6.9794440112678158E-2"/>
          <c:w val="0.84659242227674236"/>
          <c:h val="0.852907852010104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'0'!$R$86</c:f>
              <c:strCache>
                <c:ptCount val="1"/>
                <c:pt idx="0">
                  <c:v>18S rRNA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'0'!$S$92:$X$92</c:f>
                <c:numCache>
                  <c:formatCode>General</c:formatCode>
                  <c:ptCount val="6"/>
                  <c:pt idx="0">
                    <c:v>9.0661287312203509</c:v>
                  </c:pt>
                  <c:pt idx="1">
                    <c:v>6.259325073617604</c:v>
                  </c:pt>
                  <c:pt idx="2">
                    <c:v>12.216793975975397</c:v>
                  </c:pt>
                  <c:pt idx="3">
                    <c:v>0.49647546478171484</c:v>
                  </c:pt>
                  <c:pt idx="4">
                    <c:v>0.76591646595892593</c:v>
                  </c:pt>
                  <c:pt idx="5">
                    <c:v>5.2368866362830202</c:v>
                  </c:pt>
                </c:numCache>
              </c:numRef>
            </c:plus>
            <c:minus>
              <c:numRef>
                <c:f>'0'!$S$92:$X$92</c:f>
                <c:numCache>
                  <c:formatCode>General</c:formatCode>
                  <c:ptCount val="6"/>
                  <c:pt idx="0">
                    <c:v>9.0661287312203509</c:v>
                  </c:pt>
                  <c:pt idx="1">
                    <c:v>6.259325073617604</c:v>
                  </c:pt>
                  <c:pt idx="2">
                    <c:v>12.216793975975397</c:v>
                  </c:pt>
                  <c:pt idx="3">
                    <c:v>0.49647546478171484</c:v>
                  </c:pt>
                  <c:pt idx="4">
                    <c:v>0.76591646595892593</c:v>
                  </c:pt>
                  <c:pt idx="5">
                    <c:v>5.2368866362830202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'0'!$S$85:$X$85</c:f>
              <c:strCache>
                <c:ptCount val="6"/>
                <c:pt idx="0">
                  <c:v>PBS</c:v>
                </c:pt>
                <c:pt idx="1">
                  <c:v>Elution</c:v>
                </c:pt>
                <c:pt idx="2">
                  <c:v>Salt</c:v>
                </c:pt>
                <c:pt idx="3">
                  <c:v>Washes</c:v>
                </c:pt>
                <c:pt idx="4">
                  <c:v>Soluble</c:v>
                </c:pt>
                <c:pt idx="5">
                  <c:v>Insoluble</c:v>
                </c:pt>
              </c:strCache>
            </c:strRef>
          </c:cat>
          <c:val>
            <c:numRef>
              <c:f>'0'!$S$86:$X$86</c:f>
              <c:numCache>
                <c:formatCode>General</c:formatCode>
                <c:ptCount val="6"/>
                <c:pt idx="0">
                  <c:v>7.4449732562146371</c:v>
                </c:pt>
                <c:pt idx="1">
                  <c:v>35.122439976674507</c:v>
                </c:pt>
                <c:pt idx="2">
                  <c:v>37.839390833921776</c:v>
                </c:pt>
                <c:pt idx="3">
                  <c:v>0.40699569757351978</c:v>
                </c:pt>
                <c:pt idx="4">
                  <c:v>0.89645439235805868</c:v>
                </c:pt>
                <c:pt idx="5">
                  <c:v>18.28974584325751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92-4DDB-8F07-9A8D8634AD95}"/>
            </c:ext>
          </c:extLst>
        </c:ser>
        <c:ser>
          <c:idx val="1"/>
          <c:order val="1"/>
          <c:tx>
            <c:strRef>
              <c:f>'0'!$R$87</c:f>
              <c:strCache>
                <c:ptCount val="1"/>
                <c:pt idx="0">
                  <c:v>GAPDH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'0'!$S$93:$X$93</c:f>
                <c:numCache>
                  <c:formatCode>General</c:formatCode>
                  <c:ptCount val="6"/>
                  <c:pt idx="0">
                    <c:v>4.8301218502641232</c:v>
                  </c:pt>
                  <c:pt idx="1">
                    <c:v>9.8428525234527111</c:v>
                  </c:pt>
                  <c:pt idx="2">
                    <c:v>10.466048192290772</c:v>
                  </c:pt>
                  <c:pt idx="3">
                    <c:v>0.37264397594721954</c:v>
                  </c:pt>
                  <c:pt idx="4">
                    <c:v>0.31623261151153348</c:v>
                  </c:pt>
                  <c:pt idx="5">
                    <c:v>4.2633375458617442</c:v>
                  </c:pt>
                </c:numCache>
              </c:numRef>
            </c:plus>
            <c:minus>
              <c:numRef>
                <c:f>'0'!$S$93:$X$93</c:f>
                <c:numCache>
                  <c:formatCode>General</c:formatCode>
                  <c:ptCount val="6"/>
                  <c:pt idx="0">
                    <c:v>4.8301218502641232</c:v>
                  </c:pt>
                  <c:pt idx="1">
                    <c:v>9.8428525234527111</c:v>
                  </c:pt>
                  <c:pt idx="2">
                    <c:v>10.466048192290772</c:v>
                  </c:pt>
                  <c:pt idx="3">
                    <c:v>0.37264397594721954</c:v>
                  </c:pt>
                  <c:pt idx="4">
                    <c:v>0.31623261151153348</c:v>
                  </c:pt>
                  <c:pt idx="5">
                    <c:v>4.2633375458617442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'0'!$S$85:$X$85</c:f>
              <c:strCache>
                <c:ptCount val="6"/>
                <c:pt idx="0">
                  <c:v>PBS</c:v>
                </c:pt>
                <c:pt idx="1">
                  <c:v>Elution</c:v>
                </c:pt>
                <c:pt idx="2">
                  <c:v>Salt</c:v>
                </c:pt>
                <c:pt idx="3">
                  <c:v>Washes</c:v>
                </c:pt>
                <c:pt idx="4">
                  <c:v>Soluble</c:v>
                </c:pt>
                <c:pt idx="5">
                  <c:v>Insoluble</c:v>
                </c:pt>
              </c:strCache>
            </c:strRef>
          </c:cat>
          <c:val>
            <c:numRef>
              <c:f>'0'!$S$87:$X$87</c:f>
              <c:numCache>
                <c:formatCode>General</c:formatCode>
                <c:ptCount val="6"/>
                <c:pt idx="0">
                  <c:v>3.8995113625376483</c:v>
                </c:pt>
                <c:pt idx="1">
                  <c:v>32.624297193282615</c:v>
                </c:pt>
                <c:pt idx="2">
                  <c:v>24.481031199397467</c:v>
                </c:pt>
                <c:pt idx="3">
                  <c:v>0.34004514459918189</c:v>
                </c:pt>
                <c:pt idx="4">
                  <c:v>0.69133620801010987</c:v>
                </c:pt>
                <c:pt idx="5">
                  <c:v>37.963778892172968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92-4DDB-8F07-9A8D8634AD95}"/>
            </c:ext>
          </c:extLst>
        </c:ser>
        <c:ser>
          <c:idx val="2"/>
          <c:order val="2"/>
          <c:tx>
            <c:strRef>
              <c:f>'0'!$R$88</c:f>
              <c:strCache>
                <c:ptCount val="1"/>
                <c:pt idx="0">
                  <c:v>NEAT1-2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'0'!$S$94:$X$94</c:f>
                <c:numCache>
                  <c:formatCode>General</c:formatCode>
                  <c:ptCount val="6"/>
                  <c:pt idx="0">
                    <c:v>2.7704556819466986E-2</c:v>
                  </c:pt>
                  <c:pt idx="1">
                    <c:v>0.70061063218073338</c:v>
                  </c:pt>
                  <c:pt idx="2">
                    <c:v>0.53273918828713296</c:v>
                  </c:pt>
                  <c:pt idx="3">
                    <c:v>4.1044779323293791E-2</c:v>
                  </c:pt>
                  <c:pt idx="4">
                    <c:v>0.53457554103197236</c:v>
                  </c:pt>
                  <c:pt idx="5">
                    <c:v>0.31559514782168208</c:v>
                  </c:pt>
                </c:numCache>
              </c:numRef>
            </c:plus>
            <c:minus>
              <c:numRef>
                <c:f>'0'!$S$94:$X$94</c:f>
                <c:numCache>
                  <c:formatCode>General</c:formatCode>
                  <c:ptCount val="6"/>
                  <c:pt idx="0">
                    <c:v>2.7704556819466986E-2</c:v>
                  </c:pt>
                  <c:pt idx="1">
                    <c:v>0.70061063218073338</c:v>
                  </c:pt>
                  <c:pt idx="2">
                    <c:v>0.53273918828713296</c:v>
                  </c:pt>
                  <c:pt idx="3">
                    <c:v>4.1044779323293791E-2</c:v>
                  </c:pt>
                  <c:pt idx="4">
                    <c:v>0.53457554103197236</c:v>
                  </c:pt>
                  <c:pt idx="5">
                    <c:v>0.31559514782168208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'0'!$S$85:$X$85</c:f>
              <c:strCache>
                <c:ptCount val="6"/>
                <c:pt idx="0">
                  <c:v>PBS</c:v>
                </c:pt>
                <c:pt idx="1">
                  <c:v>Elution</c:v>
                </c:pt>
                <c:pt idx="2">
                  <c:v>Salt</c:v>
                </c:pt>
                <c:pt idx="3">
                  <c:v>Washes</c:v>
                </c:pt>
                <c:pt idx="4">
                  <c:v>Soluble</c:v>
                </c:pt>
                <c:pt idx="5">
                  <c:v>Insoluble</c:v>
                </c:pt>
              </c:strCache>
            </c:strRef>
          </c:cat>
          <c:val>
            <c:numRef>
              <c:f>'0'!$S$88:$X$88</c:f>
              <c:numCache>
                <c:formatCode>General</c:formatCode>
                <c:ptCount val="6"/>
                <c:pt idx="0">
                  <c:v>2.3395436567767294E-2</c:v>
                </c:pt>
                <c:pt idx="1">
                  <c:v>1.6345243361055892</c:v>
                </c:pt>
                <c:pt idx="2">
                  <c:v>1.4239261946034036</c:v>
                </c:pt>
                <c:pt idx="3">
                  <c:v>4.0359433052869848E-2</c:v>
                </c:pt>
                <c:pt idx="4">
                  <c:v>1.1773663142550734</c:v>
                </c:pt>
                <c:pt idx="5">
                  <c:v>95.700428285415299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92-4DDB-8F07-9A8D8634A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9484448"/>
        <c:axId val="2101673536"/>
      </c:barChart>
      <c:catAx>
        <c:axId val="195948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101673536"/>
        <c:crosses val="autoZero"/>
        <c:auto val="1"/>
        <c:lblAlgn val="ctr"/>
        <c:lblOffset val="100"/>
        <c:noMultiLvlLbl val="0"/>
      </c:catAx>
      <c:valAx>
        <c:axId val="210167353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95948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011281667501377"/>
          <c:y val="2.4357210505504642E-2"/>
          <c:w val="0.48436513935796166"/>
          <c:h val="0.170104545220928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7C-43FA-81AD-7A2F3DDDC974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7C-43FA-81AD-7A2F3DDDC9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7C-43FA-81AD-7A2F3DDDC974}"/>
              </c:ext>
            </c:extLst>
          </c:dPt>
          <c:cat>
            <c:strRef>
              <c:f>Feuil1!$H$3:$H$5</c:f>
              <c:strCache>
                <c:ptCount val="3"/>
                <c:pt idx="0">
                  <c:v>Intron</c:v>
                </c:pt>
                <c:pt idx="1">
                  <c:v>Exon</c:v>
                </c:pt>
                <c:pt idx="2">
                  <c:v>Intergenic</c:v>
                </c:pt>
              </c:strCache>
            </c:strRef>
          </c:cat>
          <c:val>
            <c:numRef>
              <c:f>Feuil1!$L$3:$L$5</c:f>
              <c:numCache>
                <c:formatCode>General</c:formatCode>
                <c:ptCount val="3"/>
                <c:pt idx="0">
                  <c:v>64.973333333333343</c:v>
                </c:pt>
                <c:pt idx="1">
                  <c:v>33.089999999999996</c:v>
                </c:pt>
                <c:pt idx="2">
                  <c:v>2.64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7C-43FA-81AD-7A2F3DDDC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2F-4316-B5F6-D86F534DBB86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2F-4316-B5F6-D86F534DBB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2F-4316-B5F6-D86F534DBB86}"/>
              </c:ext>
            </c:extLst>
          </c:dPt>
          <c:cat>
            <c:strRef>
              <c:f>Feuil1!$H$10:$H$12</c:f>
              <c:strCache>
                <c:ptCount val="3"/>
                <c:pt idx="0">
                  <c:v>Intron</c:v>
                </c:pt>
                <c:pt idx="1">
                  <c:v>Exon</c:v>
                </c:pt>
                <c:pt idx="2">
                  <c:v>Intergenic</c:v>
                </c:pt>
              </c:strCache>
            </c:strRef>
          </c:cat>
          <c:val>
            <c:numRef>
              <c:f>Feuil1!$L$10:$L$12</c:f>
              <c:numCache>
                <c:formatCode>General</c:formatCode>
                <c:ptCount val="3"/>
                <c:pt idx="0">
                  <c:v>21.72</c:v>
                </c:pt>
                <c:pt idx="1">
                  <c:v>76.333333333333329</c:v>
                </c:pt>
                <c:pt idx="2">
                  <c:v>1.2033333333333334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2F-4316-B5F6-D86F534DB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50-4B2E-8017-B47CE787CE4E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50-4B2E-8017-B47CE787CE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50-4B2E-8017-B47CE787CE4E}"/>
              </c:ext>
            </c:extLst>
          </c:dPt>
          <c:cat>
            <c:strRef>
              <c:f>Feuil1!$H$3:$H$5</c:f>
              <c:strCache>
                <c:ptCount val="3"/>
                <c:pt idx="0">
                  <c:v>Intron</c:v>
                </c:pt>
                <c:pt idx="1">
                  <c:v>Exon</c:v>
                </c:pt>
                <c:pt idx="2">
                  <c:v>Intergenic</c:v>
                </c:pt>
              </c:strCache>
            </c:strRef>
          </c:cat>
          <c:val>
            <c:numRef>
              <c:f>Feuil1!$L$3:$L$5</c:f>
              <c:numCache>
                <c:formatCode>General</c:formatCode>
                <c:ptCount val="3"/>
                <c:pt idx="0">
                  <c:v>64.973333333333343</c:v>
                </c:pt>
                <c:pt idx="1">
                  <c:v>33.089999999999996</c:v>
                </c:pt>
                <c:pt idx="2">
                  <c:v>2.64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50-4B2E-8017-B47CE787C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6B-4636-9438-DF1A76083168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6B-4636-9438-DF1A760831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6B-4636-9438-DF1A76083168}"/>
              </c:ext>
            </c:extLst>
          </c:dPt>
          <c:cat>
            <c:strRef>
              <c:f>Feuil1!$H$10:$H$12</c:f>
              <c:strCache>
                <c:ptCount val="3"/>
                <c:pt idx="0">
                  <c:v>Intron</c:v>
                </c:pt>
                <c:pt idx="1">
                  <c:v>Exon</c:v>
                </c:pt>
                <c:pt idx="2">
                  <c:v>Intergenic</c:v>
                </c:pt>
              </c:strCache>
            </c:strRef>
          </c:cat>
          <c:val>
            <c:numRef>
              <c:f>Feuil1!$L$10:$L$12</c:f>
              <c:numCache>
                <c:formatCode>General</c:formatCode>
                <c:ptCount val="3"/>
                <c:pt idx="0">
                  <c:v>21.72</c:v>
                </c:pt>
                <c:pt idx="1">
                  <c:v>76.333333333333329</c:v>
                </c:pt>
                <c:pt idx="2">
                  <c:v>1.2033333333333334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6B-4636-9438-DF1A76083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5751774436162"/>
          <c:y val="5.0925880406222548E-2"/>
          <c:w val="0.85942426352618795"/>
          <c:h val="0.8166615866677695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'Volcano-Plot'!$K$3:$K$32067</c:f>
              <c:numCache>
                <c:formatCode>General</c:formatCode>
                <c:ptCount val="32065"/>
                <c:pt idx="0">
                  <c:v>-2.9540766864149757</c:v>
                </c:pt>
                <c:pt idx="1">
                  <c:v>0.57827225772369473</c:v>
                </c:pt>
                <c:pt idx="2">
                  <c:v>-0.67463432923333333</c:v>
                </c:pt>
                <c:pt idx="3">
                  <c:v>-0.56668643155061205</c:v>
                </c:pt>
                <c:pt idx="4">
                  <c:v>-0.57982091252976353</c:v>
                </c:pt>
                <c:pt idx="5">
                  <c:v>0.76772557807742126</c:v>
                </c:pt>
                <c:pt idx="6">
                  <c:v>3.857292412840168</c:v>
                </c:pt>
                <c:pt idx="7">
                  <c:v>4.2940242116326308</c:v>
                </c:pt>
                <c:pt idx="8">
                  <c:v>-0.63342244849440998</c:v>
                </c:pt>
                <c:pt idx="9">
                  <c:v>1.2644910508060661</c:v>
                </c:pt>
                <c:pt idx="10">
                  <c:v>3.5309547505368712</c:v>
                </c:pt>
                <c:pt idx="11">
                  <c:v>-0.65900470365519059</c:v>
                </c:pt>
                <c:pt idx="12">
                  <c:v>0.89205176118471796</c:v>
                </c:pt>
                <c:pt idx="13">
                  <c:v>1.5508706290400553</c:v>
                </c:pt>
                <c:pt idx="14">
                  <c:v>-1.2437940976474342</c:v>
                </c:pt>
                <c:pt idx="15">
                  <c:v>0.60571601592314028</c:v>
                </c:pt>
                <c:pt idx="16">
                  <c:v>-0.57693480299441047</c:v>
                </c:pt>
                <c:pt idx="17">
                  <c:v>4.0908674232278557</c:v>
                </c:pt>
                <c:pt idx="18">
                  <c:v>0.89443685579974475</c:v>
                </c:pt>
                <c:pt idx="19">
                  <c:v>1.3174065229747951</c:v>
                </c:pt>
                <c:pt idx="20">
                  <c:v>0.78076236635135221</c:v>
                </c:pt>
                <c:pt idx="21">
                  <c:v>-1.1540117643981385</c:v>
                </c:pt>
                <c:pt idx="22">
                  <c:v>-0.56722406001723402</c:v>
                </c:pt>
                <c:pt idx="23">
                  <c:v>-1.1812139371373296</c:v>
                </c:pt>
                <c:pt idx="24">
                  <c:v>3.138150751294738</c:v>
                </c:pt>
                <c:pt idx="25">
                  <c:v>6.5210767380672481</c:v>
                </c:pt>
                <c:pt idx="26">
                  <c:v>2.0923447394014514</c:v>
                </c:pt>
                <c:pt idx="27">
                  <c:v>1.578357997815875</c:v>
                </c:pt>
                <c:pt idx="28">
                  <c:v>0.93548758725687209</c:v>
                </c:pt>
                <c:pt idx="29">
                  <c:v>1.177286444894956</c:v>
                </c:pt>
                <c:pt idx="30">
                  <c:v>-0.65857088640329076</c:v>
                </c:pt>
                <c:pt idx="31">
                  <c:v>-0.85578093168670677</c:v>
                </c:pt>
                <c:pt idx="32">
                  <c:v>-0.61134336152693602</c:v>
                </c:pt>
                <c:pt idx="33">
                  <c:v>-0.64251844826604121</c:v>
                </c:pt>
                <c:pt idx="34">
                  <c:v>-1.5883439841892926</c:v>
                </c:pt>
                <c:pt idx="35">
                  <c:v>-1.0732337140150732</c:v>
                </c:pt>
                <c:pt idx="36">
                  <c:v>0.57487056234376932</c:v>
                </c:pt>
                <c:pt idx="37">
                  <c:v>1.0305068996882853</c:v>
                </c:pt>
                <c:pt idx="38">
                  <c:v>6.5245690539322769</c:v>
                </c:pt>
                <c:pt idx="39">
                  <c:v>-0.85292223721367566</c:v>
                </c:pt>
                <c:pt idx="40">
                  <c:v>6.4989305670081912</c:v>
                </c:pt>
                <c:pt idx="41">
                  <c:v>-2.3969404957806186</c:v>
                </c:pt>
                <c:pt idx="42">
                  <c:v>0.78512785198782598</c:v>
                </c:pt>
                <c:pt idx="43">
                  <c:v>2.6951340174261218</c:v>
                </c:pt>
                <c:pt idx="44">
                  <c:v>1.940645795557036</c:v>
                </c:pt>
                <c:pt idx="45">
                  <c:v>-0.95829765760640895</c:v>
                </c:pt>
                <c:pt idx="46">
                  <c:v>1.2731149295393236</c:v>
                </c:pt>
                <c:pt idx="47">
                  <c:v>3.7990974627681737</c:v>
                </c:pt>
                <c:pt idx="48">
                  <c:v>-4.763236018647067</c:v>
                </c:pt>
                <c:pt idx="49">
                  <c:v>1.2694732600407437</c:v>
                </c:pt>
                <c:pt idx="50">
                  <c:v>-2.5902837983427354</c:v>
                </c:pt>
                <c:pt idx="51">
                  <c:v>6.5402213645313347</c:v>
                </c:pt>
                <c:pt idx="52">
                  <c:v>4.9218430044461163</c:v>
                </c:pt>
                <c:pt idx="53">
                  <c:v>-2.0840737409246777</c:v>
                </c:pt>
                <c:pt idx="54">
                  <c:v>-0.84473834714386176</c:v>
                </c:pt>
                <c:pt idx="55">
                  <c:v>2.7839257361955512</c:v>
                </c:pt>
                <c:pt idx="56">
                  <c:v>4.4675147204865899</c:v>
                </c:pt>
                <c:pt idx="57">
                  <c:v>-1.7779711750360512</c:v>
                </c:pt>
                <c:pt idx="58">
                  <c:v>0.71952499529310288</c:v>
                </c:pt>
                <c:pt idx="59">
                  <c:v>5.1582255881257444</c:v>
                </c:pt>
                <c:pt idx="60">
                  <c:v>2.1097723502459389</c:v>
                </c:pt>
                <c:pt idx="61">
                  <c:v>-1.9787881671216143</c:v>
                </c:pt>
                <c:pt idx="62">
                  <c:v>0.56097990155191613</c:v>
                </c:pt>
                <c:pt idx="63">
                  <c:v>-1.3842714198651913</c:v>
                </c:pt>
                <c:pt idx="64">
                  <c:v>-0.8374732481256133</c:v>
                </c:pt>
                <c:pt idx="65">
                  <c:v>0.78563462025542696</c:v>
                </c:pt>
                <c:pt idx="66">
                  <c:v>0.72047572643560343</c:v>
                </c:pt>
                <c:pt idx="67">
                  <c:v>1.1174951438634255</c:v>
                </c:pt>
                <c:pt idx="68">
                  <c:v>2.3380600121553412</c:v>
                </c:pt>
                <c:pt idx="69">
                  <c:v>0.56082130824722043</c:v>
                </c:pt>
                <c:pt idx="70">
                  <c:v>0.73780085654828986</c:v>
                </c:pt>
                <c:pt idx="71">
                  <c:v>-0.85342011061867196</c:v>
                </c:pt>
                <c:pt idx="72">
                  <c:v>-3.6933501936342426</c:v>
                </c:pt>
                <c:pt idx="73">
                  <c:v>0.79014941433340513</c:v>
                </c:pt>
                <c:pt idx="74">
                  <c:v>2.4930192272460006</c:v>
                </c:pt>
                <c:pt idx="75">
                  <c:v>-1.6582677844815679</c:v>
                </c:pt>
                <c:pt idx="76">
                  <c:v>-3.1089423348765193</c:v>
                </c:pt>
                <c:pt idx="77">
                  <c:v>2.9608076011290905</c:v>
                </c:pt>
                <c:pt idx="78">
                  <c:v>2.8030423873804926</c:v>
                </c:pt>
                <c:pt idx="79">
                  <c:v>-2.457823941342796</c:v>
                </c:pt>
                <c:pt idx="80">
                  <c:v>-0.6625597893131141</c:v>
                </c:pt>
                <c:pt idx="81">
                  <c:v>2.3359943931529532</c:v>
                </c:pt>
                <c:pt idx="82">
                  <c:v>3.3472895733887089</c:v>
                </c:pt>
                <c:pt idx="83">
                  <c:v>2.4082189941332133</c:v>
                </c:pt>
                <c:pt idx="84">
                  <c:v>0.66498889205349965</c:v>
                </c:pt>
                <c:pt idx="85">
                  <c:v>5.9226262522489161</c:v>
                </c:pt>
                <c:pt idx="86">
                  <c:v>0.76285941124040713</c:v>
                </c:pt>
                <c:pt idx="87">
                  <c:v>1.1163697921143176</c:v>
                </c:pt>
                <c:pt idx="88">
                  <c:v>0.73319534456107693</c:v>
                </c:pt>
                <c:pt idx="89">
                  <c:v>-0.56613099953909929</c:v>
                </c:pt>
                <c:pt idx="90">
                  <c:v>1.167832707124437</c:v>
                </c:pt>
                <c:pt idx="91">
                  <c:v>2.7359515598591559</c:v>
                </c:pt>
                <c:pt idx="92">
                  <c:v>2.3705142013596068</c:v>
                </c:pt>
                <c:pt idx="93">
                  <c:v>1.9918275491678723</c:v>
                </c:pt>
                <c:pt idx="94">
                  <c:v>1.8036905525456219</c:v>
                </c:pt>
                <c:pt idx="95">
                  <c:v>0.7456420848598363</c:v>
                </c:pt>
                <c:pt idx="96">
                  <c:v>6.5028194938348012</c:v>
                </c:pt>
                <c:pt idx="97">
                  <c:v>1.8450695699446824</c:v>
                </c:pt>
                <c:pt idx="98">
                  <c:v>-2.122069829003022</c:v>
                </c:pt>
                <c:pt idx="99">
                  <c:v>5.060193773368872</c:v>
                </c:pt>
                <c:pt idx="100">
                  <c:v>2.281667018267314</c:v>
                </c:pt>
                <c:pt idx="101">
                  <c:v>-0.6544836781190585</c:v>
                </c:pt>
                <c:pt idx="102">
                  <c:v>4.8668399249762349</c:v>
                </c:pt>
                <c:pt idx="103">
                  <c:v>1.7684554527216927</c:v>
                </c:pt>
                <c:pt idx="104">
                  <c:v>-0.89795372814397234</c:v>
                </c:pt>
                <c:pt idx="105">
                  <c:v>-0.65449353939895327</c:v>
                </c:pt>
                <c:pt idx="106">
                  <c:v>1.4571688747428413</c:v>
                </c:pt>
                <c:pt idx="107">
                  <c:v>0.60919023716486098</c:v>
                </c:pt>
                <c:pt idx="108">
                  <c:v>-0.63500838502080603</c:v>
                </c:pt>
                <c:pt idx="109">
                  <c:v>2.0873659294163156</c:v>
                </c:pt>
                <c:pt idx="110">
                  <c:v>4.6264680622954737</c:v>
                </c:pt>
                <c:pt idx="111">
                  <c:v>1.4735303538677873</c:v>
                </c:pt>
                <c:pt idx="112">
                  <c:v>1.7045327142975757</c:v>
                </c:pt>
                <c:pt idx="113">
                  <c:v>1.6790726826088227</c:v>
                </c:pt>
                <c:pt idx="114">
                  <c:v>0.80567424739166482</c:v>
                </c:pt>
                <c:pt idx="115">
                  <c:v>3.2405645162179937</c:v>
                </c:pt>
                <c:pt idx="116">
                  <c:v>0.75697558687996347</c:v>
                </c:pt>
                <c:pt idx="117">
                  <c:v>0.62629574787905973</c:v>
                </c:pt>
                <c:pt idx="118">
                  <c:v>-0.59199911132311811</c:v>
                </c:pt>
                <c:pt idx="119">
                  <c:v>1.174867645569051</c:v>
                </c:pt>
                <c:pt idx="120">
                  <c:v>-0.64851372431115994</c:v>
                </c:pt>
                <c:pt idx="121">
                  <c:v>2.0310032570633703</c:v>
                </c:pt>
                <c:pt idx="122">
                  <c:v>2.3331710213355819</c:v>
                </c:pt>
                <c:pt idx="123">
                  <c:v>-0.6046262296797601</c:v>
                </c:pt>
                <c:pt idx="124">
                  <c:v>0.72932879658540051</c:v>
                </c:pt>
                <c:pt idx="125">
                  <c:v>1.8204182662924313</c:v>
                </c:pt>
                <c:pt idx="126">
                  <c:v>0.74800683290241188</c:v>
                </c:pt>
                <c:pt idx="127">
                  <c:v>3.4626270012925953</c:v>
                </c:pt>
                <c:pt idx="128">
                  <c:v>-0.90062954581151133</c:v>
                </c:pt>
                <c:pt idx="129">
                  <c:v>-1.0896759694769169</c:v>
                </c:pt>
                <c:pt idx="130">
                  <c:v>1.8764264692534098</c:v>
                </c:pt>
                <c:pt idx="131">
                  <c:v>1.6585554748375844</c:v>
                </c:pt>
                <c:pt idx="132">
                  <c:v>1.9998655704893058</c:v>
                </c:pt>
                <c:pt idx="133">
                  <c:v>5.259396683345348</c:v>
                </c:pt>
                <c:pt idx="134">
                  <c:v>2.5352134418953027</c:v>
                </c:pt>
                <c:pt idx="135">
                  <c:v>0.70844162279702305</c:v>
                </c:pt>
                <c:pt idx="136">
                  <c:v>0.82593091263371821</c:v>
                </c:pt>
                <c:pt idx="137">
                  <c:v>-0.70610610029614207</c:v>
                </c:pt>
                <c:pt idx="138">
                  <c:v>2.0461112121319864</c:v>
                </c:pt>
                <c:pt idx="139">
                  <c:v>0.84574840849834865</c:v>
                </c:pt>
                <c:pt idx="140">
                  <c:v>-0.65281621079151519</c:v>
                </c:pt>
                <c:pt idx="141">
                  <c:v>1.6508613469438469</c:v>
                </c:pt>
                <c:pt idx="142">
                  <c:v>1.3674869200649316</c:v>
                </c:pt>
                <c:pt idx="143">
                  <c:v>0.57265374835745919</c:v>
                </c:pt>
                <c:pt idx="144">
                  <c:v>1.8849390119004463</c:v>
                </c:pt>
                <c:pt idx="145">
                  <c:v>0.59489970007590975</c:v>
                </c:pt>
                <c:pt idx="146">
                  <c:v>1.2870061288716581</c:v>
                </c:pt>
                <c:pt idx="147">
                  <c:v>0.57221701392577995</c:v>
                </c:pt>
                <c:pt idx="148">
                  <c:v>-2.0180174866642639</c:v>
                </c:pt>
                <c:pt idx="149">
                  <c:v>1.7179705772019922</c:v>
                </c:pt>
                <c:pt idx="150">
                  <c:v>4.1779398125565113</c:v>
                </c:pt>
                <c:pt idx="151">
                  <c:v>4.4031821169239684</c:v>
                </c:pt>
                <c:pt idx="152">
                  <c:v>3.2804725393877332</c:v>
                </c:pt>
                <c:pt idx="153">
                  <c:v>1.1364591918349785</c:v>
                </c:pt>
                <c:pt idx="154">
                  <c:v>0.70668139204740177</c:v>
                </c:pt>
                <c:pt idx="155">
                  <c:v>-0.55620838977024023</c:v>
                </c:pt>
                <c:pt idx="156">
                  <c:v>3.7958605723538845</c:v>
                </c:pt>
                <c:pt idx="157">
                  <c:v>-0.70459697307536584</c:v>
                </c:pt>
                <c:pt idx="158">
                  <c:v>-0.70459697307536584</c:v>
                </c:pt>
                <c:pt idx="159">
                  <c:v>5.0021567707378409</c:v>
                </c:pt>
                <c:pt idx="160">
                  <c:v>1.4957263330405324</c:v>
                </c:pt>
                <c:pt idx="161">
                  <c:v>2.4862210237966549</c:v>
                </c:pt>
                <c:pt idx="162">
                  <c:v>6.5100001262699951</c:v>
                </c:pt>
                <c:pt idx="163">
                  <c:v>0.55050351425805388</c:v>
                </c:pt>
                <c:pt idx="164">
                  <c:v>1.7551242914492198</c:v>
                </c:pt>
                <c:pt idx="165">
                  <c:v>-0.58957045802454133</c:v>
                </c:pt>
                <c:pt idx="166">
                  <c:v>2.3854659369267046</c:v>
                </c:pt>
                <c:pt idx="167">
                  <c:v>2.3854659369267046</c:v>
                </c:pt>
                <c:pt idx="168">
                  <c:v>2.3854659369267046</c:v>
                </c:pt>
                <c:pt idx="169">
                  <c:v>6.5052276778685991</c:v>
                </c:pt>
                <c:pt idx="170">
                  <c:v>0.98354767539481858</c:v>
                </c:pt>
                <c:pt idx="171">
                  <c:v>3.5651163310589498</c:v>
                </c:pt>
                <c:pt idx="172">
                  <c:v>0.55022835267426362</c:v>
                </c:pt>
                <c:pt idx="173">
                  <c:v>0.64284092488862143</c:v>
                </c:pt>
                <c:pt idx="174">
                  <c:v>-1.0774066753057723</c:v>
                </c:pt>
                <c:pt idx="175">
                  <c:v>2.3066411497871466</c:v>
                </c:pt>
                <c:pt idx="176">
                  <c:v>0.64712523965933477</c:v>
                </c:pt>
                <c:pt idx="177">
                  <c:v>0.76892853036911557</c:v>
                </c:pt>
                <c:pt idx="178">
                  <c:v>0.80545014571944318</c:v>
                </c:pt>
                <c:pt idx="179">
                  <c:v>2.1355212232906648</c:v>
                </c:pt>
                <c:pt idx="180">
                  <c:v>2.9486488645681477</c:v>
                </c:pt>
                <c:pt idx="181">
                  <c:v>-0.62524419162909461</c:v>
                </c:pt>
                <c:pt idx="182">
                  <c:v>2.427247312555679</c:v>
                </c:pt>
                <c:pt idx="183">
                  <c:v>1.6613162362968084</c:v>
                </c:pt>
                <c:pt idx="184">
                  <c:v>-1.0244934993193708</c:v>
                </c:pt>
                <c:pt idx="185">
                  <c:v>1.4269793707573948</c:v>
                </c:pt>
                <c:pt idx="186">
                  <c:v>-1.3072488738736223</c:v>
                </c:pt>
                <c:pt idx="187">
                  <c:v>2.7543174982765128</c:v>
                </c:pt>
                <c:pt idx="188">
                  <c:v>-0.78078252680916216</c:v>
                </c:pt>
                <c:pt idx="189">
                  <c:v>6.1795535895531026</c:v>
                </c:pt>
                <c:pt idx="190">
                  <c:v>3.5731801355139483</c:v>
                </c:pt>
                <c:pt idx="191">
                  <c:v>3.5731801355139483</c:v>
                </c:pt>
                <c:pt idx="192">
                  <c:v>1.0859253592147604</c:v>
                </c:pt>
                <c:pt idx="193">
                  <c:v>2.4029014863675915</c:v>
                </c:pt>
                <c:pt idx="194">
                  <c:v>-0.66845928045195546</c:v>
                </c:pt>
                <c:pt idx="195">
                  <c:v>5.126848885398263</c:v>
                </c:pt>
                <c:pt idx="196">
                  <c:v>0.59034358476814397</c:v>
                </c:pt>
                <c:pt idx="197">
                  <c:v>2.0564488617404919</c:v>
                </c:pt>
                <c:pt idx="198">
                  <c:v>-0.60327676445452028</c:v>
                </c:pt>
                <c:pt idx="199">
                  <c:v>1.5814191171536569</c:v>
                </c:pt>
                <c:pt idx="200">
                  <c:v>-0.58183914966099837</c:v>
                </c:pt>
                <c:pt idx="201">
                  <c:v>1.5137001946427562</c:v>
                </c:pt>
                <c:pt idx="202">
                  <c:v>0.58873656074655112</c:v>
                </c:pt>
                <c:pt idx="203">
                  <c:v>2.155033960196068</c:v>
                </c:pt>
                <c:pt idx="204">
                  <c:v>0.68865763682164116</c:v>
                </c:pt>
                <c:pt idx="205">
                  <c:v>0.60336141007431809</c:v>
                </c:pt>
                <c:pt idx="206">
                  <c:v>5.3385238459256801</c:v>
                </c:pt>
                <c:pt idx="207">
                  <c:v>1.2250527496794601</c:v>
                </c:pt>
                <c:pt idx="208">
                  <c:v>5.8810489930069076</c:v>
                </c:pt>
                <c:pt idx="209">
                  <c:v>0.60334658236993077</c:v>
                </c:pt>
                <c:pt idx="210">
                  <c:v>4.8302045076989604</c:v>
                </c:pt>
                <c:pt idx="211">
                  <c:v>2.2788048278684165</c:v>
                </c:pt>
                <c:pt idx="212">
                  <c:v>4.3665088103602931</c:v>
                </c:pt>
                <c:pt idx="213">
                  <c:v>5.0371277679711639</c:v>
                </c:pt>
                <c:pt idx="214">
                  <c:v>1.5790010141332258</c:v>
                </c:pt>
                <c:pt idx="215">
                  <c:v>0.62609366674265132</c:v>
                </c:pt>
                <c:pt idx="216">
                  <c:v>-1.6196647500417758</c:v>
                </c:pt>
                <c:pt idx="217">
                  <c:v>3.3581736784438547</c:v>
                </c:pt>
                <c:pt idx="218">
                  <c:v>-0.61022638839151988</c:v>
                </c:pt>
                <c:pt idx="219">
                  <c:v>1.471812291684119</c:v>
                </c:pt>
                <c:pt idx="220">
                  <c:v>0.77045179663573859</c:v>
                </c:pt>
                <c:pt idx="221">
                  <c:v>0.63690333927545317</c:v>
                </c:pt>
                <c:pt idx="222">
                  <c:v>3.4723548259041008</c:v>
                </c:pt>
                <c:pt idx="223">
                  <c:v>2.4815083335099781</c:v>
                </c:pt>
                <c:pt idx="224">
                  <c:v>1.5455331721839762</c:v>
                </c:pt>
                <c:pt idx="225">
                  <c:v>-1.4408413919474574</c:v>
                </c:pt>
                <c:pt idx="226">
                  <c:v>1.6873682642121199</c:v>
                </c:pt>
                <c:pt idx="227">
                  <c:v>0.59683838745802731</c:v>
                </c:pt>
                <c:pt idx="228">
                  <c:v>0.64818727358198391</c:v>
                </c:pt>
                <c:pt idx="229">
                  <c:v>2.217091334532979</c:v>
                </c:pt>
                <c:pt idx="230">
                  <c:v>0.63480062626949196</c:v>
                </c:pt>
                <c:pt idx="231">
                  <c:v>-0.7361717859845559</c:v>
                </c:pt>
                <c:pt idx="232">
                  <c:v>0.80321791976399437</c:v>
                </c:pt>
                <c:pt idx="233">
                  <c:v>-0.65464415175001278</c:v>
                </c:pt>
                <c:pt idx="234">
                  <c:v>0.57215925681649416</c:v>
                </c:pt>
                <c:pt idx="235">
                  <c:v>-3.0181993775976022</c:v>
                </c:pt>
                <c:pt idx="236">
                  <c:v>0.71006489504035308</c:v>
                </c:pt>
                <c:pt idx="237">
                  <c:v>0.67795609818434555</c:v>
                </c:pt>
                <c:pt idx="238">
                  <c:v>3.1042876320040818</c:v>
                </c:pt>
                <c:pt idx="239">
                  <c:v>2.4883498600040355</c:v>
                </c:pt>
                <c:pt idx="240">
                  <c:v>-0.72458185156866839</c:v>
                </c:pt>
                <c:pt idx="241">
                  <c:v>-0.63206662660162549</c:v>
                </c:pt>
                <c:pt idx="242">
                  <c:v>1.2015580903414802</c:v>
                </c:pt>
                <c:pt idx="243">
                  <c:v>-1.2089506229214562</c:v>
                </c:pt>
                <c:pt idx="244">
                  <c:v>-0.71318474570214996</c:v>
                </c:pt>
                <c:pt idx="245">
                  <c:v>-0.68967356607840991</c:v>
                </c:pt>
                <c:pt idx="246">
                  <c:v>0.63386766014435114</c:v>
                </c:pt>
                <c:pt idx="247">
                  <c:v>7.5043388116626843</c:v>
                </c:pt>
                <c:pt idx="248">
                  <c:v>-0.77806504251014941</c:v>
                </c:pt>
                <c:pt idx="249">
                  <c:v>-0.59223996870289408</c:v>
                </c:pt>
                <c:pt idx="250">
                  <c:v>4.9815968029280411</c:v>
                </c:pt>
                <c:pt idx="251">
                  <c:v>1.5582092378762806</c:v>
                </c:pt>
                <c:pt idx="252">
                  <c:v>2.0523447027694788</c:v>
                </c:pt>
                <c:pt idx="253">
                  <c:v>-0.61246855026699143</c:v>
                </c:pt>
                <c:pt idx="254">
                  <c:v>-0.64747310094948196</c:v>
                </c:pt>
                <c:pt idx="255">
                  <c:v>-1.4720011905713788</c:v>
                </c:pt>
                <c:pt idx="256">
                  <c:v>0.94553514517710024</c:v>
                </c:pt>
                <c:pt idx="257">
                  <c:v>-3.7933234162173153</c:v>
                </c:pt>
                <c:pt idx="258">
                  <c:v>0.8288088514271722</c:v>
                </c:pt>
                <c:pt idx="259">
                  <c:v>0.68836435381715022</c:v>
                </c:pt>
                <c:pt idx="260">
                  <c:v>3.8458638214029435</c:v>
                </c:pt>
                <c:pt idx="261">
                  <c:v>-1.6375636043031969</c:v>
                </c:pt>
                <c:pt idx="262">
                  <c:v>-3.0836494326900343</c:v>
                </c:pt>
                <c:pt idx="263">
                  <c:v>6.488384303261074</c:v>
                </c:pt>
                <c:pt idx="264">
                  <c:v>-1.296325463756663</c:v>
                </c:pt>
                <c:pt idx="265">
                  <c:v>-0.55111520145477177</c:v>
                </c:pt>
                <c:pt idx="266">
                  <c:v>-0.7547959792146135</c:v>
                </c:pt>
                <c:pt idx="267">
                  <c:v>3.0152404974797005</c:v>
                </c:pt>
                <c:pt idx="268">
                  <c:v>4.8465553871049156</c:v>
                </c:pt>
                <c:pt idx="269">
                  <c:v>5.0993880949731638</c:v>
                </c:pt>
                <c:pt idx="270">
                  <c:v>0.65124829095353531</c:v>
                </c:pt>
                <c:pt idx="271">
                  <c:v>-0.61199731591722106</c:v>
                </c:pt>
                <c:pt idx="272">
                  <c:v>0.56786661556596207</c:v>
                </c:pt>
                <c:pt idx="273">
                  <c:v>0.86258046735944172</c:v>
                </c:pt>
                <c:pt idx="274">
                  <c:v>0.61391370174827531</c:v>
                </c:pt>
                <c:pt idx="275">
                  <c:v>-1.4085440116313543</c:v>
                </c:pt>
                <c:pt idx="276">
                  <c:v>4.4905618849426139</c:v>
                </c:pt>
                <c:pt idx="277">
                  <c:v>2.20425939175936</c:v>
                </c:pt>
                <c:pt idx="278">
                  <c:v>1.6220849236871033</c:v>
                </c:pt>
                <c:pt idx="279">
                  <c:v>-1.2067445743141159</c:v>
                </c:pt>
                <c:pt idx="280">
                  <c:v>-5.1333506792839074</c:v>
                </c:pt>
                <c:pt idx="281">
                  <c:v>-0.60333385544058082</c:v>
                </c:pt>
                <c:pt idx="282">
                  <c:v>0.93414427604653305</c:v>
                </c:pt>
                <c:pt idx="283">
                  <c:v>-0.91498191734024681</c:v>
                </c:pt>
                <c:pt idx="284">
                  <c:v>-4.7206775323771222</c:v>
                </c:pt>
                <c:pt idx="285">
                  <c:v>0.62293518067853282</c:v>
                </c:pt>
                <c:pt idx="286">
                  <c:v>3.0970702231090814</c:v>
                </c:pt>
                <c:pt idx="287">
                  <c:v>0.58526160446653086</c:v>
                </c:pt>
                <c:pt idx="288">
                  <c:v>4.3828539033057812</c:v>
                </c:pt>
                <c:pt idx="289">
                  <c:v>1.0486156654312162</c:v>
                </c:pt>
                <c:pt idx="290">
                  <c:v>-2.9920843309139236</c:v>
                </c:pt>
                <c:pt idx="291">
                  <c:v>0.65761742458102912</c:v>
                </c:pt>
                <c:pt idx="292">
                  <c:v>2.7240846507961916</c:v>
                </c:pt>
                <c:pt idx="293">
                  <c:v>2.2385865960579152</c:v>
                </c:pt>
                <c:pt idx="294">
                  <c:v>0.75704867615181504</c:v>
                </c:pt>
                <c:pt idx="295">
                  <c:v>4.7435510561622678</c:v>
                </c:pt>
                <c:pt idx="296">
                  <c:v>4.9016331005412459</c:v>
                </c:pt>
                <c:pt idx="297">
                  <c:v>2.2961622402616153</c:v>
                </c:pt>
                <c:pt idx="298">
                  <c:v>-0.73280466688579327</c:v>
                </c:pt>
                <c:pt idx="299">
                  <c:v>3.3002102192733558</c:v>
                </c:pt>
                <c:pt idx="300">
                  <c:v>3.6081833185617458</c:v>
                </c:pt>
                <c:pt idx="301">
                  <c:v>-1.9378036212574918</c:v>
                </c:pt>
                <c:pt idx="302">
                  <c:v>1.3545511383822275</c:v>
                </c:pt>
                <c:pt idx="303">
                  <c:v>-0.66017982479490067</c:v>
                </c:pt>
                <c:pt idx="304">
                  <c:v>0.77755939103515759</c:v>
                </c:pt>
                <c:pt idx="305">
                  <c:v>0.68357978777899597</c:v>
                </c:pt>
                <c:pt idx="306">
                  <c:v>0.64548601260882865</c:v>
                </c:pt>
                <c:pt idx="307">
                  <c:v>1.0086517334485396</c:v>
                </c:pt>
                <c:pt idx="308">
                  <c:v>-1.7112939939705398</c:v>
                </c:pt>
                <c:pt idx="309">
                  <c:v>-2.9311673875076028</c:v>
                </c:pt>
                <c:pt idx="310">
                  <c:v>3.3358868916424735</c:v>
                </c:pt>
                <c:pt idx="311">
                  <c:v>0.6018046886106635</c:v>
                </c:pt>
                <c:pt idx="312">
                  <c:v>3.3358868916424735</c:v>
                </c:pt>
                <c:pt idx="313">
                  <c:v>1.3381497282841732</c:v>
                </c:pt>
                <c:pt idx="314">
                  <c:v>-0.95656521868269995</c:v>
                </c:pt>
                <c:pt idx="315">
                  <c:v>-1.4918067043926806</c:v>
                </c:pt>
                <c:pt idx="316">
                  <c:v>-0.94385107939671664</c:v>
                </c:pt>
                <c:pt idx="317">
                  <c:v>2.2626463231808218</c:v>
                </c:pt>
                <c:pt idx="318">
                  <c:v>1.187820618392839</c:v>
                </c:pt>
                <c:pt idx="319">
                  <c:v>0.60374429281139863</c:v>
                </c:pt>
                <c:pt idx="320">
                  <c:v>2.0114228855712879</c:v>
                </c:pt>
                <c:pt idx="321">
                  <c:v>2.9420943173792935</c:v>
                </c:pt>
                <c:pt idx="322">
                  <c:v>4.4619874534981578</c:v>
                </c:pt>
                <c:pt idx="323">
                  <c:v>-0.79572719622842758</c:v>
                </c:pt>
                <c:pt idx="324">
                  <c:v>2.3748488631552118</c:v>
                </c:pt>
                <c:pt idx="325">
                  <c:v>-0.70881107854509096</c:v>
                </c:pt>
                <c:pt idx="326">
                  <c:v>-0.7945582026314475</c:v>
                </c:pt>
                <c:pt idx="327">
                  <c:v>-0.60264440011924458</c:v>
                </c:pt>
                <c:pt idx="328">
                  <c:v>-0.60420135557144039</c:v>
                </c:pt>
                <c:pt idx="329">
                  <c:v>0.74466762524429064</c:v>
                </c:pt>
                <c:pt idx="330">
                  <c:v>2.5992367840226045</c:v>
                </c:pt>
                <c:pt idx="331">
                  <c:v>-0.56644604564311474</c:v>
                </c:pt>
                <c:pt idx="332">
                  <c:v>-6.474310902854306</c:v>
                </c:pt>
                <c:pt idx="333">
                  <c:v>0.70055687892842167</c:v>
                </c:pt>
                <c:pt idx="334">
                  <c:v>-0.57708188364994129</c:v>
                </c:pt>
                <c:pt idx="335">
                  <c:v>0.847722653527759</c:v>
                </c:pt>
                <c:pt idx="336">
                  <c:v>2.1189941283961224</c:v>
                </c:pt>
                <c:pt idx="337">
                  <c:v>0.62550798946772135</c:v>
                </c:pt>
                <c:pt idx="338">
                  <c:v>4.9133424857603849</c:v>
                </c:pt>
                <c:pt idx="339">
                  <c:v>0.74234936772014848</c:v>
                </c:pt>
                <c:pt idx="340">
                  <c:v>-0.67193711848424165</c:v>
                </c:pt>
                <c:pt idx="341">
                  <c:v>-0.67914312602402815</c:v>
                </c:pt>
                <c:pt idx="342">
                  <c:v>2.4351149216318251</c:v>
                </c:pt>
                <c:pt idx="343">
                  <c:v>2.4351149216318251</c:v>
                </c:pt>
                <c:pt idx="344">
                  <c:v>0.62418712616281213</c:v>
                </c:pt>
                <c:pt idx="345">
                  <c:v>5.260689761870097</c:v>
                </c:pt>
                <c:pt idx="346">
                  <c:v>1.7543030484953812</c:v>
                </c:pt>
                <c:pt idx="347">
                  <c:v>0.8595499462015096</c:v>
                </c:pt>
                <c:pt idx="348">
                  <c:v>2.4029566758598659</c:v>
                </c:pt>
                <c:pt idx="349">
                  <c:v>-0.69761035655441983</c:v>
                </c:pt>
                <c:pt idx="350">
                  <c:v>-0.63995528346747232</c:v>
                </c:pt>
                <c:pt idx="351">
                  <c:v>-1.0393544913578114</c:v>
                </c:pt>
                <c:pt idx="352">
                  <c:v>1.7788746689337074</c:v>
                </c:pt>
                <c:pt idx="353">
                  <c:v>-1.236999844133166</c:v>
                </c:pt>
                <c:pt idx="354">
                  <c:v>0.62614930864547513</c:v>
                </c:pt>
                <c:pt idx="355">
                  <c:v>1.7018421108520432</c:v>
                </c:pt>
                <c:pt idx="356">
                  <c:v>0.7657025360144355</c:v>
                </c:pt>
                <c:pt idx="357">
                  <c:v>1.1742476500568866</c:v>
                </c:pt>
                <c:pt idx="358">
                  <c:v>1.1615012938186458</c:v>
                </c:pt>
                <c:pt idx="359">
                  <c:v>0.7644358993037188</c:v>
                </c:pt>
                <c:pt idx="360">
                  <c:v>1.0490476818946455</c:v>
                </c:pt>
                <c:pt idx="361">
                  <c:v>-1.2481584901272347</c:v>
                </c:pt>
                <c:pt idx="362">
                  <c:v>2.9633465107257466</c:v>
                </c:pt>
                <c:pt idx="363">
                  <c:v>6.4604591985672259</c:v>
                </c:pt>
                <c:pt idx="364">
                  <c:v>3.1328656000212742</c:v>
                </c:pt>
                <c:pt idx="365">
                  <c:v>1.9969939720248153</c:v>
                </c:pt>
                <c:pt idx="366">
                  <c:v>0.55487695644966883</c:v>
                </c:pt>
                <c:pt idx="367">
                  <c:v>3.302262286820711</c:v>
                </c:pt>
                <c:pt idx="368">
                  <c:v>2.4517137067390515</c:v>
                </c:pt>
                <c:pt idx="369">
                  <c:v>1.8500961258325506</c:v>
                </c:pt>
                <c:pt idx="370">
                  <c:v>-0.63907944803342376</c:v>
                </c:pt>
                <c:pt idx="371">
                  <c:v>1.3150654136952291</c:v>
                </c:pt>
                <c:pt idx="372">
                  <c:v>1.8775398302540609</c:v>
                </c:pt>
                <c:pt idx="373">
                  <c:v>-0.61451603995027015</c:v>
                </c:pt>
                <c:pt idx="374">
                  <c:v>1.8830032408538004</c:v>
                </c:pt>
                <c:pt idx="375">
                  <c:v>1.4198488206074487</c:v>
                </c:pt>
                <c:pt idx="376">
                  <c:v>-0.55854876128926179</c:v>
                </c:pt>
                <c:pt idx="377">
                  <c:v>1.9833719510374099</c:v>
                </c:pt>
                <c:pt idx="378">
                  <c:v>-3.4892665092131425</c:v>
                </c:pt>
                <c:pt idx="379">
                  <c:v>1.478209982492801</c:v>
                </c:pt>
                <c:pt idx="380">
                  <c:v>-0.61534500802946279</c:v>
                </c:pt>
                <c:pt idx="381">
                  <c:v>-0.56955657062121789</c:v>
                </c:pt>
                <c:pt idx="382">
                  <c:v>0.64874782096298422</c:v>
                </c:pt>
                <c:pt idx="383">
                  <c:v>1.7878742454372702</c:v>
                </c:pt>
                <c:pt idx="384">
                  <c:v>1.94107119837554</c:v>
                </c:pt>
                <c:pt idx="385">
                  <c:v>-1.8348510796858786</c:v>
                </c:pt>
                <c:pt idx="386">
                  <c:v>3.8547686901328211</c:v>
                </c:pt>
                <c:pt idx="387">
                  <c:v>-0.56580069583815307</c:v>
                </c:pt>
                <c:pt idx="388">
                  <c:v>-0.70498655235003627</c:v>
                </c:pt>
                <c:pt idx="389">
                  <c:v>1.4675884558769652</c:v>
                </c:pt>
                <c:pt idx="390">
                  <c:v>2.2915564052610442</c:v>
                </c:pt>
                <c:pt idx="391">
                  <c:v>0.77282633636778941</c:v>
                </c:pt>
                <c:pt idx="392">
                  <c:v>1.0432747475161168</c:v>
                </c:pt>
                <c:pt idx="393">
                  <c:v>0.80358855030473508</c:v>
                </c:pt>
                <c:pt idx="394">
                  <c:v>-1.526712414341564</c:v>
                </c:pt>
                <c:pt idx="395">
                  <c:v>6.3970930602612288</c:v>
                </c:pt>
                <c:pt idx="396">
                  <c:v>0.81331653755874667</c:v>
                </c:pt>
                <c:pt idx="397">
                  <c:v>0.62211676126350746</c:v>
                </c:pt>
                <c:pt idx="398">
                  <c:v>-0.81008666278893549</c:v>
                </c:pt>
                <c:pt idx="399">
                  <c:v>0.67047520413228689</c:v>
                </c:pt>
                <c:pt idx="400">
                  <c:v>1.4632329545893723</c:v>
                </c:pt>
                <c:pt idx="401">
                  <c:v>1.0197340989132269</c:v>
                </c:pt>
                <c:pt idx="402">
                  <c:v>-0.56973870068948929</c:v>
                </c:pt>
                <c:pt idx="403">
                  <c:v>5.51520966183499</c:v>
                </c:pt>
                <c:pt idx="404">
                  <c:v>0.63567647164151875</c:v>
                </c:pt>
                <c:pt idx="405">
                  <c:v>5.0256931209286364</c:v>
                </c:pt>
                <c:pt idx="406">
                  <c:v>6.4443438094096095</c:v>
                </c:pt>
                <c:pt idx="407">
                  <c:v>0.59240755857707728</c:v>
                </c:pt>
                <c:pt idx="408">
                  <c:v>-1.1859974511372326</c:v>
                </c:pt>
                <c:pt idx="409">
                  <c:v>-0.61487367835177009</c:v>
                </c:pt>
                <c:pt idx="410">
                  <c:v>5.8591416485029519</c:v>
                </c:pt>
                <c:pt idx="411">
                  <c:v>-1.4010672355796887</c:v>
                </c:pt>
                <c:pt idx="412">
                  <c:v>3.7590703713664162</c:v>
                </c:pt>
                <c:pt idx="413">
                  <c:v>5.0192527253864121</c:v>
                </c:pt>
                <c:pt idx="414">
                  <c:v>1.1127910708223467</c:v>
                </c:pt>
                <c:pt idx="415">
                  <c:v>-0.75324156824023392</c:v>
                </c:pt>
                <c:pt idx="416">
                  <c:v>0.93120937871095688</c:v>
                </c:pt>
                <c:pt idx="417">
                  <c:v>-1.9586192239139195</c:v>
                </c:pt>
                <c:pt idx="418">
                  <c:v>-0.55484906950374213</c:v>
                </c:pt>
                <c:pt idx="419">
                  <c:v>-0.8543616248579734</c:v>
                </c:pt>
                <c:pt idx="420">
                  <c:v>2.205447968505446</c:v>
                </c:pt>
                <c:pt idx="421">
                  <c:v>-1.4060683660724513</c:v>
                </c:pt>
                <c:pt idx="422">
                  <c:v>-0.65224327121002779</c:v>
                </c:pt>
                <c:pt idx="423">
                  <c:v>-1.0576734875778098</c:v>
                </c:pt>
                <c:pt idx="424">
                  <c:v>1.0744650135124407</c:v>
                </c:pt>
                <c:pt idx="425">
                  <c:v>6.4709878327991444</c:v>
                </c:pt>
                <c:pt idx="426">
                  <c:v>-0.66111553513103605</c:v>
                </c:pt>
                <c:pt idx="427">
                  <c:v>6.4450011429909564</c:v>
                </c:pt>
                <c:pt idx="428">
                  <c:v>0.79132425044651056</c:v>
                </c:pt>
                <c:pt idx="429">
                  <c:v>-0.57078558582654715</c:v>
                </c:pt>
                <c:pt idx="430">
                  <c:v>2.4906990665651132</c:v>
                </c:pt>
                <c:pt idx="431">
                  <c:v>-0.56282664804580085</c:v>
                </c:pt>
                <c:pt idx="432">
                  <c:v>-0.60391645678316208</c:v>
                </c:pt>
                <c:pt idx="433">
                  <c:v>-0.66085301678528097</c:v>
                </c:pt>
                <c:pt idx="434">
                  <c:v>-2.6619060536303154</c:v>
                </c:pt>
                <c:pt idx="435">
                  <c:v>0.61726910596219986</c:v>
                </c:pt>
                <c:pt idx="436">
                  <c:v>-0.61654820012425227</c:v>
                </c:pt>
                <c:pt idx="437">
                  <c:v>-3.0683871676375016</c:v>
                </c:pt>
                <c:pt idx="438">
                  <c:v>1.0967634502003973</c:v>
                </c:pt>
                <c:pt idx="439">
                  <c:v>-3.3433595938864085</c:v>
                </c:pt>
                <c:pt idx="440">
                  <c:v>2.3336510207201249</c:v>
                </c:pt>
                <c:pt idx="441">
                  <c:v>2.3336510207201249</c:v>
                </c:pt>
                <c:pt idx="442">
                  <c:v>2.3336510207201249</c:v>
                </c:pt>
                <c:pt idx="443">
                  <c:v>0.77276755886982118</c:v>
                </c:pt>
                <c:pt idx="444">
                  <c:v>4.3474972757736374</c:v>
                </c:pt>
                <c:pt idx="445">
                  <c:v>-1.1271959106030947</c:v>
                </c:pt>
                <c:pt idx="446">
                  <c:v>1.753802347254422</c:v>
                </c:pt>
                <c:pt idx="447">
                  <c:v>1.2172468971322434</c:v>
                </c:pt>
                <c:pt idx="448">
                  <c:v>1.2425065050051611</c:v>
                </c:pt>
                <c:pt idx="449">
                  <c:v>0.67474627233390105</c:v>
                </c:pt>
                <c:pt idx="450">
                  <c:v>1.6215205487688495</c:v>
                </c:pt>
                <c:pt idx="451">
                  <c:v>1.1362761953021825</c:v>
                </c:pt>
                <c:pt idx="452">
                  <c:v>-0.55625043517318684</c:v>
                </c:pt>
                <c:pt idx="453">
                  <c:v>1.3893426529201132</c:v>
                </c:pt>
                <c:pt idx="454">
                  <c:v>2.681461646154502</c:v>
                </c:pt>
                <c:pt idx="455">
                  <c:v>-0.60607136041159115</c:v>
                </c:pt>
                <c:pt idx="456">
                  <c:v>-0.61585230642292643</c:v>
                </c:pt>
                <c:pt idx="457">
                  <c:v>1.8692961526316652</c:v>
                </c:pt>
                <c:pt idx="458">
                  <c:v>-2.4060263612481241</c:v>
                </c:pt>
                <c:pt idx="459">
                  <c:v>4.2413329646984348</c:v>
                </c:pt>
                <c:pt idx="460">
                  <c:v>-3.3599869942519187</c:v>
                </c:pt>
                <c:pt idx="461">
                  <c:v>0.83345761528150197</c:v>
                </c:pt>
                <c:pt idx="462">
                  <c:v>-0.73504090288026069</c:v>
                </c:pt>
                <c:pt idx="463">
                  <c:v>3.4247421951521786</c:v>
                </c:pt>
                <c:pt idx="464">
                  <c:v>0.93395541806013249</c:v>
                </c:pt>
                <c:pt idx="465">
                  <c:v>0.62743867541559128</c:v>
                </c:pt>
                <c:pt idx="466">
                  <c:v>-0.60858192287626778</c:v>
                </c:pt>
                <c:pt idx="467">
                  <c:v>1.5284516976095952</c:v>
                </c:pt>
                <c:pt idx="468">
                  <c:v>1.0882341782646587</c:v>
                </c:pt>
                <c:pt idx="469">
                  <c:v>-3.6605695882339901</c:v>
                </c:pt>
                <c:pt idx="470">
                  <c:v>-0.59616023369226945</c:v>
                </c:pt>
                <c:pt idx="471">
                  <c:v>0.59293002595487065</c:v>
                </c:pt>
                <c:pt idx="472">
                  <c:v>-0.58859029496340742</c:v>
                </c:pt>
                <c:pt idx="473">
                  <c:v>1.6325464931876645</c:v>
                </c:pt>
                <c:pt idx="474">
                  <c:v>4.2088587598636558</c:v>
                </c:pt>
                <c:pt idx="475">
                  <c:v>-1.4449141209533785</c:v>
                </c:pt>
                <c:pt idx="476">
                  <c:v>-1.4449141209533785</c:v>
                </c:pt>
                <c:pt idx="477">
                  <c:v>6.4477364537304425</c:v>
                </c:pt>
                <c:pt idx="478">
                  <c:v>-0.56534355698323979</c:v>
                </c:pt>
                <c:pt idx="479">
                  <c:v>0.89589832113315238</c:v>
                </c:pt>
                <c:pt idx="480">
                  <c:v>-0.56492624304671235</c:v>
                </c:pt>
                <c:pt idx="481">
                  <c:v>-0.611964034249047</c:v>
                </c:pt>
                <c:pt idx="482">
                  <c:v>2.6243646891525789</c:v>
                </c:pt>
                <c:pt idx="483">
                  <c:v>-0.54604118184228612</c:v>
                </c:pt>
                <c:pt idx="484">
                  <c:v>0.5858114771763947</c:v>
                </c:pt>
                <c:pt idx="485">
                  <c:v>3.7046458067070858</c:v>
                </c:pt>
                <c:pt idx="486">
                  <c:v>-3.593854034288666</c:v>
                </c:pt>
                <c:pt idx="487">
                  <c:v>5.1648491964690129</c:v>
                </c:pt>
                <c:pt idx="488">
                  <c:v>-0.79245989117366156</c:v>
                </c:pt>
                <c:pt idx="489">
                  <c:v>6.4585507857652056</c:v>
                </c:pt>
                <c:pt idx="490">
                  <c:v>1.9679495949992585</c:v>
                </c:pt>
                <c:pt idx="491">
                  <c:v>1.7722438283121731</c:v>
                </c:pt>
                <c:pt idx="492">
                  <c:v>-0.71461698737208579</c:v>
                </c:pt>
                <c:pt idx="493">
                  <c:v>-2.1077699632218154</c:v>
                </c:pt>
                <c:pt idx="494">
                  <c:v>2.0895870198426811</c:v>
                </c:pt>
                <c:pt idx="495">
                  <c:v>0.74387726079507177</c:v>
                </c:pt>
                <c:pt idx="496">
                  <c:v>-0.66799458841102133</c:v>
                </c:pt>
                <c:pt idx="497">
                  <c:v>-0.61915334285650236</c:v>
                </c:pt>
                <c:pt idx="498">
                  <c:v>-1.7989328963125022</c:v>
                </c:pt>
                <c:pt idx="499">
                  <c:v>2.1479657454330687</c:v>
                </c:pt>
                <c:pt idx="500">
                  <c:v>0.6918280031945313</c:v>
                </c:pt>
                <c:pt idx="501">
                  <c:v>1.4999934564789741</c:v>
                </c:pt>
                <c:pt idx="502">
                  <c:v>-2.3224085543738564</c:v>
                </c:pt>
                <c:pt idx="503">
                  <c:v>2.8814468413448484</c:v>
                </c:pt>
                <c:pt idx="504">
                  <c:v>3.7718783890981382</c:v>
                </c:pt>
                <c:pt idx="505">
                  <c:v>-0.5945584802440399</c:v>
                </c:pt>
                <c:pt idx="506">
                  <c:v>-0.55948659761009167</c:v>
                </c:pt>
                <c:pt idx="507">
                  <c:v>-0.65464370445327447</c:v>
                </c:pt>
                <c:pt idx="508">
                  <c:v>4.8559021433650678</c:v>
                </c:pt>
                <c:pt idx="509">
                  <c:v>1.2241511221652439</c:v>
                </c:pt>
                <c:pt idx="510">
                  <c:v>-0.58013384934303003</c:v>
                </c:pt>
                <c:pt idx="511">
                  <c:v>-0.55718098982299569</c:v>
                </c:pt>
                <c:pt idx="512">
                  <c:v>0.7764417135647631</c:v>
                </c:pt>
                <c:pt idx="513">
                  <c:v>2.1278794366030893</c:v>
                </c:pt>
                <c:pt idx="514">
                  <c:v>0.59814468477244098</c:v>
                </c:pt>
                <c:pt idx="515">
                  <c:v>1.9026748517086729</c:v>
                </c:pt>
                <c:pt idx="516">
                  <c:v>6.403380236387056</c:v>
                </c:pt>
                <c:pt idx="517">
                  <c:v>3.0847878713458434</c:v>
                </c:pt>
                <c:pt idx="518">
                  <c:v>3.0847878713458434</c:v>
                </c:pt>
                <c:pt idx="519">
                  <c:v>-1.0127480761519194</c:v>
                </c:pt>
                <c:pt idx="520">
                  <c:v>-0.63124347597619024</c:v>
                </c:pt>
                <c:pt idx="521">
                  <c:v>0.9375977836265994</c:v>
                </c:pt>
                <c:pt idx="522">
                  <c:v>-0.71996294844722231</c:v>
                </c:pt>
                <c:pt idx="523">
                  <c:v>1.1730512920109739</c:v>
                </c:pt>
                <c:pt idx="524">
                  <c:v>-0.74429222225127933</c:v>
                </c:pt>
                <c:pt idx="525">
                  <c:v>2.838274596369438</c:v>
                </c:pt>
                <c:pt idx="526">
                  <c:v>0.97781533695828227</c:v>
                </c:pt>
                <c:pt idx="527">
                  <c:v>-3.1222758153266352</c:v>
                </c:pt>
                <c:pt idx="528">
                  <c:v>-3.1222758153266352</c:v>
                </c:pt>
                <c:pt idx="529">
                  <c:v>3.4587811534353912</c:v>
                </c:pt>
                <c:pt idx="530">
                  <c:v>0.56934921947076311</c:v>
                </c:pt>
                <c:pt idx="531">
                  <c:v>0.73405561666049146</c:v>
                </c:pt>
                <c:pt idx="532">
                  <c:v>0.72737982212623509</c:v>
                </c:pt>
                <c:pt idx="533">
                  <c:v>-1.5925155532487973</c:v>
                </c:pt>
                <c:pt idx="534">
                  <c:v>-0.56811243777098197</c:v>
                </c:pt>
                <c:pt idx="535">
                  <c:v>1.5797525573670805</c:v>
                </c:pt>
                <c:pt idx="536">
                  <c:v>2.1111465337698321</c:v>
                </c:pt>
                <c:pt idx="537">
                  <c:v>2.1111465337698321</c:v>
                </c:pt>
                <c:pt idx="538">
                  <c:v>1.5550859623225148</c:v>
                </c:pt>
                <c:pt idx="539">
                  <c:v>-2.418674092725702</c:v>
                </c:pt>
                <c:pt idx="540">
                  <c:v>0.6458448462468277</c:v>
                </c:pt>
                <c:pt idx="541">
                  <c:v>5.4406272161264884</c:v>
                </c:pt>
                <c:pt idx="542">
                  <c:v>-5.818606957645331</c:v>
                </c:pt>
                <c:pt idx="543">
                  <c:v>6.3486381633999116</c:v>
                </c:pt>
                <c:pt idx="544">
                  <c:v>-0.61041691493532624</c:v>
                </c:pt>
                <c:pt idx="545">
                  <c:v>0.67668001010442358</c:v>
                </c:pt>
                <c:pt idx="546">
                  <c:v>1.7368382725655651</c:v>
                </c:pt>
                <c:pt idx="547">
                  <c:v>-0.67270538383871625</c:v>
                </c:pt>
                <c:pt idx="548">
                  <c:v>2.3317591006168503</c:v>
                </c:pt>
                <c:pt idx="549">
                  <c:v>0.57776043834910495</c:v>
                </c:pt>
                <c:pt idx="550">
                  <c:v>1.9787330712015361</c:v>
                </c:pt>
                <c:pt idx="551">
                  <c:v>4.9667715296452917</c:v>
                </c:pt>
                <c:pt idx="552">
                  <c:v>0.80266082245672732</c:v>
                </c:pt>
                <c:pt idx="553">
                  <c:v>1.4695831548686018</c:v>
                </c:pt>
                <c:pt idx="554">
                  <c:v>-0.62508330831239067</c:v>
                </c:pt>
                <c:pt idx="555">
                  <c:v>1.3574385964204019</c:v>
                </c:pt>
                <c:pt idx="556">
                  <c:v>0.7134794710738297</c:v>
                </c:pt>
                <c:pt idx="557">
                  <c:v>-0.56302746282566207</c:v>
                </c:pt>
                <c:pt idx="558">
                  <c:v>4.9635939897495307</c:v>
                </c:pt>
                <c:pt idx="559">
                  <c:v>-0.84027592539147</c:v>
                </c:pt>
                <c:pt idx="560">
                  <c:v>3.9887145109415245</c:v>
                </c:pt>
                <c:pt idx="561">
                  <c:v>1.8253648290167441</c:v>
                </c:pt>
                <c:pt idx="562">
                  <c:v>0.59015108478881795</c:v>
                </c:pt>
                <c:pt idx="563">
                  <c:v>1.0295303872894186</c:v>
                </c:pt>
                <c:pt idx="564">
                  <c:v>0.79788933633846792</c:v>
                </c:pt>
                <c:pt idx="565">
                  <c:v>4.8097808158726059</c:v>
                </c:pt>
                <c:pt idx="566">
                  <c:v>3.152118997204524</c:v>
                </c:pt>
                <c:pt idx="567">
                  <c:v>-0.64662119818235209</c:v>
                </c:pt>
                <c:pt idx="568">
                  <c:v>-4.0147750857150379</c:v>
                </c:pt>
                <c:pt idx="569">
                  <c:v>2.6281265048849134</c:v>
                </c:pt>
                <c:pt idx="570">
                  <c:v>1.7463303905527348</c:v>
                </c:pt>
                <c:pt idx="571">
                  <c:v>6.4293046351887551</c:v>
                </c:pt>
                <c:pt idx="572">
                  <c:v>0.67345488343411741</c:v>
                </c:pt>
                <c:pt idx="573">
                  <c:v>2.0363296999842646</c:v>
                </c:pt>
                <c:pt idx="574">
                  <c:v>2.1303549635242778</c:v>
                </c:pt>
                <c:pt idx="575">
                  <c:v>-0.56868120888638896</c:v>
                </c:pt>
                <c:pt idx="576">
                  <c:v>-1.5065024393559665</c:v>
                </c:pt>
                <c:pt idx="577">
                  <c:v>0.86128600185780979</c:v>
                </c:pt>
                <c:pt idx="578">
                  <c:v>2.2103703772253671</c:v>
                </c:pt>
                <c:pt idx="579">
                  <c:v>3.3570473208065144</c:v>
                </c:pt>
                <c:pt idx="580">
                  <c:v>-1.0598241308966361</c:v>
                </c:pt>
                <c:pt idx="581">
                  <c:v>2.7593572588470869</c:v>
                </c:pt>
                <c:pt idx="582">
                  <c:v>-1.4317871737836867</c:v>
                </c:pt>
                <c:pt idx="583">
                  <c:v>0.88665814525801145</c:v>
                </c:pt>
                <c:pt idx="584">
                  <c:v>0.58434503236396418</c:v>
                </c:pt>
                <c:pt idx="585">
                  <c:v>0.63625981599667503</c:v>
                </c:pt>
                <c:pt idx="586">
                  <c:v>1.3033065030961459</c:v>
                </c:pt>
                <c:pt idx="587">
                  <c:v>1.7694403863116777</c:v>
                </c:pt>
                <c:pt idx="588">
                  <c:v>0.58184958238817697</c:v>
                </c:pt>
                <c:pt idx="589">
                  <c:v>3.4000820492192489</c:v>
                </c:pt>
                <c:pt idx="590">
                  <c:v>-1.2619121833754667</c:v>
                </c:pt>
                <c:pt idx="591">
                  <c:v>0.7664859864896223</c:v>
                </c:pt>
                <c:pt idx="592">
                  <c:v>1.8033738590236679</c:v>
                </c:pt>
                <c:pt idx="593">
                  <c:v>-0.72440007740095347</c:v>
                </c:pt>
                <c:pt idx="594">
                  <c:v>1.046494657080286</c:v>
                </c:pt>
                <c:pt idx="595">
                  <c:v>2.4073968827276926</c:v>
                </c:pt>
                <c:pt idx="596">
                  <c:v>2.1485833844338433</c:v>
                </c:pt>
                <c:pt idx="597">
                  <c:v>-0.64092708611787652</c:v>
                </c:pt>
                <c:pt idx="598">
                  <c:v>-0.67716352708027183</c:v>
                </c:pt>
                <c:pt idx="599">
                  <c:v>4.7600106795918258</c:v>
                </c:pt>
                <c:pt idx="600">
                  <c:v>-0.58256501142299388</c:v>
                </c:pt>
                <c:pt idx="601">
                  <c:v>-2.6397484757462508</c:v>
                </c:pt>
                <c:pt idx="602">
                  <c:v>-0.66617269920608835</c:v>
                </c:pt>
                <c:pt idx="603">
                  <c:v>1.1259962411373079</c:v>
                </c:pt>
                <c:pt idx="604">
                  <c:v>0.59117969065175136</c:v>
                </c:pt>
                <c:pt idx="605">
                  <c:v>-0.91908679062730514</c:v>
                </c:pt>
                <c:pt idx="606">
                  <c:v>0.72934820596885042</c:v>
                </c:pt>
                <c:pt idx="607">
                  <c:v>2.2325254354071253</c:v>
                </c:pt>
                <c:pt idx="608">
                  <c:v>-0.54560223153285081</c:v>
                </c:pt>
                <c:pt idx="609">
                  <c:v>0.61652816216978357</c:v>
                </c:pt>
                <c:pt idx="610">
                  <c:v>2.0376485634162873</c:v>
                </c:pt>
                <c:pt idx="611">
                  <c:v>2.0376485634162873</c:v>
                </c:pt>
                <c:pt idx="612">
                  <c:v>-0.61315779182647834</c:v>
                </c:pt>
                <c:pt idx="613">
                  <c:v>1.1994466686089837</c:v>
                </c:pt>
                <c:pt idx="614">
                  <c:v>0.69988425368066709</c:v>
                </c:pt>
                <c:pt idx="615">
                  <c:v>1.4348041011652879</c:v>
                </c:pt>
                <c:pt idx="616">
                  <c:v>-0.62317213609165467</c:v>
                </c:pt>
                <c:pt idx="617">
                  <c:v>2.3443229203356819</c:v>
                </c:pt>
                <c:pt idx="618">
                  <c:v>4.9895353528343653</c:v>
                </c:pt>
                <c:pt idx="619">
                  <c:v>4.6435210691747262</c:v>
                </c:pt>
                <c:pt idx="620">
                  <c:v>1.4190705818315128</c:v>
                </c:pt>
                <c:pt idx="621">
                  <c:v>0.80199014242669264</c:v>
                </c:pt>
                <c:pt idx="622">
                  <c:v>6.4284077822988905</c:v>
                </c:pt>
                <c:pt idx="623">
                  <c:v>3.3558154719431537</c:v>
                </c:pt>
                <c:pt idx="624">
                  <c:v>-0.59708777261147516</c:v>
                </c:pt>
                <c:pt idx="625">
                  <c:v>1.8370796409067345</c:v>
                </c:pt>
                <c:pt idx="626">
                  <c:v>1.5244220130774981</c:v>
                </c:pt>
                <c:pt idx="627">
                  <c:v>-6.1995699089223439</c:v>
                </c:pt>
                <c:pt idx="628">
                  <c:v>0.93958830535628612</c:v>
                </c:pt>
                <c:pt idx="629">
                  <c:v>-2.3202399272513552</c:v>
                </c:pt>
                <c:pt idx="630">
                  <c:v>-2.0811241260590791</c:v>
                </c:pt>
                <c:pt idx="631">
                  <c:v>-0.59235904731125266</c:v>
                </c:pt>
                <c:pt idx="632">
                  <c:v>3.401421372113989</c:v>
                </c:pt>
                <c:pt idx="633">
                  <c:v>2.0399163142099339</c:v>
                </c:pt>
                <c:pt idx="634">
                  <c:v>-0.90519402746850863</c:v>
                </c:pt>
                <c:pt idx="635">
                  <c:v>2.1415488266914284</c:v>
                </c:pt>
                <c:pt idx="636">
                  <c:v>2.2640265139527074</c:v>
                </c:pt>
                <c:pt idx="637">
                  <c:v>5.0847774967387762</c:v>
                </c:pt>
                <c:pt idx="638">
                  <c:v>1.6439034256693539</c:v>
                </c:pt>
                <c:pt idx="639">
                  <c:v>2.9027266732819479</c:v>
                </c:pt>
                <c:pt idx="640">
                  <c:v>2.2143778942113417</c:v>
                </c:pt>
                <c:pt idx="641">
                  <c:v>0.62465081467532735</c:v>
                </c:pt>
                <c:pt idx="642">
                  <c:v>-0.70677380962004122</c:v>
                </c:pt>
                <c:pt idx="643">
                  <c:v>0.54755458523266953</c:v>
                </c:pt>
                <c:pt idx="644">
                  <c:v>-0.72380521729575786</c:v>
                </c:pt>
                <c:pt idx="645">
                  <c:v>0.62212824566609404</c:v>
                </c:pt>
                <c:pt idx="646">
                  <c:v>3.0018960539910693</c:v>
                </c:pt>
                <c:pt idx="647">
                  <c:v>1.7286869468018184</c:v>
                </c:pt>
                <c:pt idx="648">
                  <c:v>-4.1641034772700944</c:v>
                </c:pt>
                <c:pt idx="649">
                  <c:v>-0.6138440030858211</c:v>
                </c:pt>
                <c:pt idx="650">
                  <c:v>-2.3571360116345605</c:v>
                </c:pt>
                <c:pt idx="651">
                  <c:v>1.8293614516580681</c:v>
                </c:pt>
                <c:pt idx="652">
                  <c:v>0.82057301007876726</c:v>
                </c:pt>
                <c:pt idx="653">
                  <c:v>0.61582780181147434</c:v>
                </c:pt>
                <c:pt idx="654">
                  <c:v>-1.1030187403641676</c:v>
                </c:pt>
                <c:pt idx="655">
                  <c:v>-0.63718350191507744</c:v>
                </c:pt>
                <c:pt idx="656">
                  <c:v>5.1870142660763658</c:v>
                </c:pt>
                <c:pt idx="657">
                  <c:v>-0.77991663233097352</c:v>
                </c:pt>
                <c:pt idx="658">
                  <c:v>-2.8198810141902317</c:v>
                </c:pt>
                <c:pt idx="659">
                  <c:v>-3.7827972128053</c:v>
                </c:pt>
                <c:pt idx="660">
                  <c:v>1.4119888620630763</c:v>
                </c:pt>
                <c:pt idx="661">
                  <c:v>3.2751478683990172</c:v>
                </c:pt>
                <c:pt idx="662">
                  <c:v>5.0956892957668734</c:v>
                </c:pt>
                <c:pt idx="663">
                  <c:v>-2.7940153558037966</c:v>
                </c:pt>
                <c:pt idx="664">
                  <c:v>-0.66470476765955921</c:v>
                </c:pt>
                <c:pt idx="665">
                  <c:v>0.83886187340714913</c:v>
                </c:pt>
                <c:pt idx="666">
                  <c:v>5.434268792407682</c:v>
                </c:pt>
                <c:pt idx="667">
                  <c:v>-1.3156332619263285</c:v>
                </c:pt>
                <c:pt idx="668">
                  <c:v>3.8855636260907245</c:v>
                </c:pt>
                <c:pt idx="669">
                  <c:v>0.63836022693026317</c:v>
                </c:pt>
                <c:pt idx="670">
                  <c:v>-0.60805673171609953</c:v>
                </c:pt>
                <c:pt idx="671">
                  <c:v>0.60309832381270856</c:v>
                </c:pt>
                <c:pt idx="672">
                  <c:v>-1.1164357592325078</c:v>
                </c:pt>
                <c:pt idx="673">
                  <c:v>-0.68248783932950785</c:v>
                </c:pt>
                <c:pt idx="674">
                  <c:v>2.1102143754382263</c:v>
                </c:pt>
                <c:pt idx="675">
                  <c:v>0.74190837999103965</c:v>
                </c:pt>
                <c:pt idx="676">
                  <c:v>3.1797325792780202</c:v>
                </c:pt>
                <c:pt idx="677">
                  <c:v>0.62810235476211274</c:v>
                </c:pt>
                <c:pt idx="678">
                  <c:v>-0.71959246871249893</c:v>
                </c:pt>
                <c:pt idx="679">
                  <c:v>-0.71959246871249893</c:v>
                </c:pt>
                <c:pt idx="680">
                  <c:v>-2.5690868727949603</c:v>
                </c:pt>
                <c:pt idx="681">
                  <c:v>2.0393302233048667</c:v>
                </c:pt>
                <c:pt idx="682">
                  <c:v>-0.5945734875269385</c:v>
                </c:pt>
                <c:pt idx="683">
                  <c:v>-1.9959577604595367</c:v>
                </c:pt>
                <c:pt idx="684">
                  <c:v>-0.57023257407850481</c:v>
                </c:pt>
                <c:pt idx="685">
                  <c:v>6.364261629943142</c:v>
                </c:pt>
                <c:pt idx="686">
                  <c:v>3.3962751509352045</c:v>
                </c:pt>
                <c:pt idx="687">
                  <c:v>2.004996764857025</c:v>
                </c:pt>
                <c:pt idx="688">
                  <c:v>8.0478341166520089</c:v>
                </c:pt>
                <c:pt idx="689">
                  <c:v>1.6301700239799353</c:v>
                </c:pt>
                <c:pt idx="690">
                  <c:v>3.2540170328111251</c:v>
                </c:pt>
                <c:pt idx="691">
                  <c:v>1.5846286914627721</c:v>
                </c:pt>
                <c:pt idx="692">
                  <c:v>0.59589713361696994</c:v>
                </c:pt>
                <c:pt idx="693">
                  <c:v>2.8498268367172717</c:v>
                </c:pt>
                <c:pt idx="694">
                  <c:v>-0.68895650207025372</c:v>
                </c:pt>
                <c:pt idx="695">
                  <c:v>6.4175514100871078</c:v>
                </c:pt>
                <c:pt idx="696">
                  <c:v>3.5390249941580736</c:v>
                </c:pt>
                <c:pt idx="697">
                  <c:v>-0.67712518715666592</c:v>
                </c:pt>
                <c:pt idx="698">
                  <c:v>-0.57766265848328735</c:v>
                </c:pt>
                <c:pt idx="699">
                  <c:v>1.9038444934633612</c:v>
                </c:pt>
                <c:pt idx="700">
                  <c:v>3.1082904527471924</c:v>
                </c:pt>
                <c:pt idx="701">
                  <c:v>-0.78892911445247349</c:v>
                </c:pt>
                <c:pt idx="702">
                  <c:v>0.81188820558311658</c:v>
                </c:pt>
                <c:pt idx="703">
                  <c:v>1.6199068811388011</c:v>
                </c:pt>
                <c:pt idx="704">
                  <c:v>4.7531716201770671</c:v>
                </c:pt>
                <c:pt idx="705">
                  <c:v>1.0685483445086592</c:v>
                </c:pt>
                <c:pt idx="706">
                  <c:v>-0.63497422050098795</c:v>
                </c:pt>
                <c:pt idx="707">
                  <c:v>6.3986209761064661</c:v>
                </c:pt>
                <c:pt idx="708">
                  <c:v>2.5432755637570486</c:v>
                </c:pt>
                <c:pt idx="709">
                  <c:v>2.4026596981258113</c:v>
                </c:pt>
                <c:pt idx="710">
                  <c:v>2.1783924184778716</c:v>
                </c:pt>
                <c:pt idx="711">
                  <c:v>2.0404796263039082</c:v>
                </c:pt>
                <c:pt idx="712">
                  <c:v>3.466340600444398</c:v>
                </c:pt>
                <c:pt idx="713">
                  <c:v>3.466340600444398</c:v>
                </c:pt>
                <c:pt idx="714">
                  <c:v>1.6301797394550921</c:v>
                </c:pt>
                <c:pt idx="715">
                  <c:v>0.60609828520952347</c:v>
                </c:pt>
                <c:pt idx="716">
                  <c:v>0.53864827873068821</c:v>
                </c:pt>
                <c:pt idx="717">
                  <c:v>4.9534098627067422</c:v>
                </c:pt>
                <c:pt idx="718">
                  <c:v>-3.9802603190999899</c:v>
                </c:pt>
                <c:pt idx="719">
                  <c:v>1.0316329916893061</c:v>
                </c:pt>
                <c:pt idx="720">
                  <c:v>-3.7084294576079326</c:v>
                </c:pt>
                <c:pt idx="721">
                  <c:v>2.906763985403912</c:v>
                </c:pt>
                <c:pt idx="722">
                  <c:v>0.55102466729354616</c:v>
                </c:pt>
                <c:pt idx="723">
                  <c:v>-2.1400728387500068</c:v>
                </c:pt>
                <c:pt idx="724">
                  <c:v>0.62116126369652003</c:v>
                </c:pt>
                <c:pt idx="725">
                  <c:v>-0.6690132137087047</c:v>
                </c:pt>
                <c:pt idx="726">
                  <c:v>3.0772635268707251</c:v>
                </c:pt>
                <c:pt idx="727">
                  <c:v>3.5750817621212758</c:v>
                </c:pt>
                <c:pt idx="728">
                  <c:v>6.3695264781657412</c:v>
                </c:pt>
                <c:pt idx="729">
                  <c:v>0.99975268186725441</c:v>
                </c:pt>
                <c:pt idx="730">
                  <c:v>-0.55915019661495458</c:v>
                </c:pt>
                <c:pt idx="731">
                  <c:v>1.0865856454708289</c:v>
                </c:pt>
                <c:pt idx="732">
                  <c:v>1.4682571838335206</c:v>
                </c:pt>
                <c:pt idx="733">
                  <c:v>2.5704859876985258</c:v>
                </c:pt>
                <c:pt idx="734">
                  <c:v>2.5221783555896522</c:v>
                </c:pt>
                <c:pt idx="735">
                  <c:v>0.81645779953600128</c:v>
                </c:pt>
                <c:pt idx="736">
                  <c:v>6.3970155657990295</c:v>
                </c:pt>
                <c:pt idx="737">
                  <c:v>1.9643832338752318</c:v>
                </c:pt>
                <c:pt idx="738">
                  <c:v>1.4456135501594194</c:v>
                </c:pt>
                <c:pt idx="739">
                  <c:v>2.1816516346251595</c:v>
                </c:pt>
                <c:pt idx="740">
                  <c:v>1.9403085132991333</c:v>
                </c:pt>
                <c:pt idx="741">
                  <c:v>-3.5937583001150237</c:v>
                </c:pt>
                <c:pt idx="742">
                  <c:v>-3.5937583001150237</c:v>
                </c:pt>
                <c:pt idx="743">
                  <c:v>-3.1119352919383521</c:v>
                </c:pt>
                <c:pt idx="744">
                  <c:v>0.70134069897635298</c:v>
                </c:pt>
                <c:pt idx="745">
                  <c:v>1.1435391447850505</c:v>
                </c:pt>
                <c:pt idx="746">
                  <c:v>0.97640211892807627</c:v>
                </c:pt>
                <c:pt idx="747">
                  <c:v>4.9236550784789159</c:v>
                </c:pt>
                <c:pt idx="748">
                  <c:v>-1.4444003255984716</c:v>
                </c:pt>
                <c:pt idx="749">
                  <c:v>1.6218022072802847</c:v>
                </c:pt>
                <c:pt idx="750">
                  <c:v>0.59456624840599104</c:v>
                </c:pt>
                <c:pt idx="751">
                  <c:v>1.5407984990608896</c:v>
                </c:pt>
                <c:pt idx="752">
                  <c:v>2.1987407534458501</c:v>
                </c:pt>
                <c:pt idx="753">
                  <c:v>2.1987407534458501</c:v>
                </c:pt>
                <c:pt idx="754">
                  <c:v>-2.9903006613490768</c:v>
                </c:pt>
                <c:pt idx="755">
                  <c:v>-1.5044749589117883</c:v>
                </c:pt>
                <c:pt idx="756">
                  <c:v>0.64391627913087313</c:v>
                </c:pt>
                <c:pt idx="757">
                  <c:v>2.4676614532741921</c:v>
                </c:pt>
                <c:pt idx="758">
                  <c:v>5.779724095852047</c:v>
                </c:pt>
                <c:pt idx="759">
                  <c:v>-0.91238040010071064</c:v>
                </c:pt>
                <c:pt idx="760">
                  <c:v>2.3856148491727929</c:v>
                </c:pt>
                <c:pt idx="761">
                  <c:v>0.97785732823022564</c:v>
                </c:pt>
                <c:pt idx="762">
                  <c:v>5.1741126545890275</c:v>
                </c:pt>
                <c:pt idx="763">
                  <c:v>5.1741126545890275</c:v>
                </c:pt>
                <c:pt idx="764">
                  <c:v>-2.0962607801707045</c:v>
                </c:pt>
                <c:pt idx="765">
                  <c:v>5.3363555815932155</c:v>
                </c:pt>
                <c:pt idx="766">
                  <c:v>4.3067983699033388</c:v>
                </c:pt>
                <c:pt idx="767">
                  <c:v>0.81800684940889945</c:v>
                </c:pt>
                <c:pt idx="768">
                  <c:v>2.4990979682683685</c:v>
                </c:pt>
                <c:pt idx="769">
                  <c:v>1.7811775998270833</c:v>
                </c:pt>
                <c:pt idx="770">
                  <c:v>1.200076739428626</c:v>
                </c:pt>
                <c:pt idx="771">
                  <c:v>3.8862363862902534</c:v>
                </c:pt>
                <c:pt idx="772">
                  <c:v>5.262734274361808</c:v>
                </c:pt>
                <c:pt idx="773">
                  <c:v>1.1654916992994324</c:v>
                </c:pt>
                <c:pt idx="774">
                  <c:v>-0.62541775821361867</c:v>
                </c:pt>
                <c:pt idx="775">
                  <c:v>0.78644516511091389</c:v>
                </c:pt>
                <c:pt idx="776">
                  <c:v>-1.349823160604513</c:v>
                </c:pt>
                <c:pt idx="777">
                  <c:v>-0.84620307907286363</c:v>
                </c:pt>
                <c:pt idx="778">
                  <c:v>-0.63560081942559976</c:v>
                </c:pt>
                <c:pt idx="779">
                  <c:v>0.68279588103059097</c:v>
                </c:pt>
                <c:pt idx="780">
                  <c:v>0.58354648094765871</c:v>
                </c:pt>
                <c:pt idx="781">
                  <c:v>0.60019868032275947</c:v>
                </c:pt>
                <c:pt idx="782">
                  <c:v>-0.70361014390553156</c:v>
                </c:pt>
                <c:pt idx="783">
                  <c:v>-4.3217808201331733</c:v>
                </c:pt>
                <c:pt idx="784">
                  <c:v>4.1099393744115185</c:v>
                </c:pt>
                <c:pt idx="785">
                  <c:v>3.462541821477827</c:v>
                </c:pt>
                <c:pt idx="786">
                  <c:v>-0.58816227586763048</c:v>
                </c:pt>
                <c:pt idx="787">
                  <c:v>2.6705860932863743</c:v>
                </c:pt>
                <c:pt idx="788">
                  <c:v>-0.63392172101314526</c:v>
                </c:pt>
                <c:pt idx="789">
                  <c:v>-3.3208134292896303</c:v>
                </c:pt>
                <c:pt idx="790">
                  <c:v>1.7952118237943404</c:v>
                </c:pt>
                <c:pt idx="791">
                  <c:v>2.1603800504086674</c:v>
                </c:pt>
                <c:pt idx="792">
                  <c:v>-0.59539654009117982</c:v>
                </c:pt>
                <c:pt idx="793">
                  <c:v>3.4332627736429768</c:v>
                </c:pt>
                <c:pt idx="794">
                  <c:v>0.74096785420323563</c:v>
                </c:pt>
                <c:pt idx="795">
                  <c:v>-0.82643829625099274</c:v>
                </c:pt>
                <c:pt idx="796">
                  <c:v>-0.54009963290355245</c:v>
                </c:pt>
                <c:pt idx="797">
                  <c:v>-1.517089119146787</c:v>
                </c:pt>
                <c:pt idx="798">
                  <c:v>-0.62856678143838207</c:v>
                </c:pt>
                <c:pt idx="799">
                  <c:v>3.4071386893435585</c:v>
                </c:pt>
                <c:pt idx="800">
                  <c:v>1.8855324598422716</c:v>
                </c:pt>
                <c:pt idx="801">
                  <c:v>1.1856666007495167</c:v>
                </c:pt>
                <c:pt idx="802">
                  <c:v>0.59280230269940282</c:v>
                </c:pt>
                <c:pt idx="803">
                  <c:v>-4.5883407402528995</c:v>
                </c:pt>
                <c:pt idx="804">
                  <c:v>4.7541821678461895</c:v>
                </c:pt>
                <c:pt idx="805">
                  <c:v>-0.68668993358054597</c:v>
                </c:pt>
                <c:pt idx="806">
                  <c:v>0.6068684166531445</c:v>
                </c:pt>
                <c:pt idx="807">
                  <c:v>-3.7325495727709219</c:v>
                </c:pt>
                <c:pt idx="808">
                  <c:v>-2.2977726190185499</c:v>
                </c:pt>
                <c:pt idx="809">
                  <c:v>-0.8366239462762185</c:v>
                </c:pt>
                <c:pt idx="810">
                  <c:v>2.328475384699936</c:v>
                </c:pt>
                <c:pt idx="811">
                  <c:v>3.7354979887425701</c:v>
                </c:pt>
                <c:pt idx="812">
                  <c:v>-0.66100000970215256</c:v>
                </c:pt>
                <c:pt idx="813">
                  <c:v>-0.62459503742411193</c:v>
                </c:pt>
                <c:pt idx="814">
                  <c:v>2.0270015248471345</c:v>
                </c:pt>
                <c:pt idx="815">
                  <c:v>2.9573518116964657</c:v>
                </c:pt>
                <c:pt idx="816">
                  <c:v>4.7473166470885158</c:v>
                </c:pt>
                <c:pt idx="817">
                  <c:v>1.6203144104724521</c:v>
                </c:pt>
                <c:pt idx="818">
                  <c:v>5.2206572720838578</c:v>
                </c:pt>
                <c:pt idx="819">
                  <c:v>-0.76060530495925849</c:v>
                </c:pt>
                <c:pt idx="820">
                  <c:v>3.2581315534818964</c:v>
                </c:pt>
                <c:pt idx="821">
                  <c:v>6.3805243767071564</c:v>
                </c:pt>
                <c:pt idx="822">
                  <c:v>2.9982704828121944</c:v>
                </c:pt>
                <c:pt idx="823">
                  <c:v>2.6167533955102034</c:v>
                </c:pt>
                <c:pt idx="824">
                  <c:v>-2.5819486172108328</c:v>
                </c:pt>
                <c:pt idx="825">
                  <c:v>4.427819765753088</c:v>
                </c:pt>
                <c:pt idx="826">
                  <c:v>0.62943736910652492</c:v>
                </c:pt>
                <c:pt idx="827">
                  <c:v>1.7679362479219292</c:v>
                </c:pt>
                <c:pt idx="828">
                  <c:v>3.1572764065489847</c:v>
                </c:pt>
                <c:pt idx="829">
                  <c:v>1.0439587536452619</c:v>
                </c:pt>
                <c:pt idx="830">
                  <c:v>0.63561368465043078</c:v>
                </c:pt>
                <c:pt idx="831">
                  <c:v>1.6960731681772045</c:v>
                </c:pt>
                <c:pt idx="832">
                  <c:v>-1.1934764497177384</c:v>
                </c:pt>
                <c:pt idx="833">
                  <c:v>-1.1934764497177384</c:v>
                </c:pt>
                <c:pt idx="834">
                  <c:v>-2.0043103573079888</c:v>
                </c:pt>
                <c:pt idx="835">
                  <c:v>1.5214342011705515</c:v>
                </c:pt>
                <c:pt idx="836">
                  <c:v>-0.65985828699375138</c:v>
                </c:pt>
                <c:pt idx="837">
                  <c:v>1.7168567049170442</c:v>
                </c:pt>
                <c:pt idx="838">
                  <c:v>7.0508856572939917</c:v>
                </c:pt>
                <c:pt idx="839">
                  <c:v>1.7168567049170442</c:v>
                </c:pt>
                <c:pt idx="840">
                  <c:v>-2.339264601985898</c:v>
                </c:pt>
                <c:pt idx="841">
                  <c:v>1.2501792651034966</c:v>
                </c:pt>
                <c:pt idx="842">
                  <c:v>0.96783708266859259</c:v>
                </c:pt>
                <c:pt idx="843">
                  <c:v>-1.3636013071693966</c:v>
                </c:pt>
                <c:pt idx="844">
                  <c:v>-1.4878400753988805</c:v>
                </c:pt>
                <c:pt idx="845">
                  <c:v>0.90361517389970136</c:v>
                </c:pt>
                <c:pt idx="846">
                  <c:v>-0.61483903035823284</c:v>
                </c:pt>
                <c:pt idx="847">
                  <c:v>-0.58597196491859105</c:v>
                </c:pt>
                <c:pt idx="848">
                  <c:v>-0.89562619943126642</c:v>
                </c:pt>
                <c:pt idx="849">
                  <c:v>2.356334749908934</c:v>
                </c:pt>
                <c:pt idx="850">
                  <c:v>1.0197877602609744</c:v>
                </c:pt>
                <c:pt idx="851">
                  <c:v>0.71595115478365101</c:v>
                </c:pt>
                <c:pt idx="852">
                  <c:v>2.4420836355213074</c:v>
                </c:pt>
                <c:pt idx="853">
                  <c:v>0.6164086939593123</c:v>
                </c:pt>
                <c:pt idx="854">
                  <c:v>-0.71311324143155341</c:v>
                </c:pt>
                <c:pt idx="855">
                  <c:v>-1.7835508842950196</c:v>
                </c:pt>
                <c:pt idx="856">
                  <c:v>1.5003207672900227</c:v>
                </c:pt>
                <c:pt idx="857">
                  <c:v>1.9260315065264821</c:v>
                </c:pt>
                <c:pt idx="858">
                  <c:v>4.3864658541540562</c:v>
                </c:pt>
                <c:pt idx="859">
                  <c:v>-0.56767559358609387</c:v>
                </c:pt>
                <c:pt idx="860">
                  <c:v>0.7534438524845205</c:v>
                </c:pt>
                <c:pt idx="861">
                  <c:v>3.192387517189486</c:v>
                </c:pt>
                <c:pt idx="862">
                  <c:v>-3.0368074526608626</c:v>
                </c:pt>
                <c:pt idx="863">
                  <c:v>-1.5816813411718691</c:v>
                </c:pt>
                <c:pt idx="864">
                  <c:v>-0.55212507466642291</c:v>
                </c:pt>
                <c:pt idx="865">
                  <c:v>0.74270498702316312</c:v>
                </c:pt>
                <c:pt idx="866">
                  <c:v>-2.8672355006051697</c:v>
                </c:pt>
                <c:pt idx="867">
                  <c:v>0.78584777755079604</c:v>
                </c:pt>
                <c:pt idx="868">
                  <c:v>0.95563175771989328</c:v>
                </c:pt>
                <c:pt idx="869">
                  <c:v>2.0337859972401162</c:v>
                </c:pt>
                <c:pt idx="870">
                  <c:v>1.0449972779276782</c:v>
                </c:pt>
                <c:pt idx="871">
                  <c:v>0.74847181717637534</c:v>
                </c:pt>
                <c:pt idx="872">
                  <c:v>1.503921100795226</c:v>
                </c:pt>
                <c:pt idx="873">
                  <c:v>6.3747235241864404</c:v>
                </c:pt>
                <c:pt idx="874">
                  <c:v>-4.8052343152881143</c:v>
                </c:pt>
                <c:pt idx="875">
                  <c:v>-0.56452563239381326</c:v>
                </c:pt>
                <c:pt idx="876">
                  <c:v>3.3048097153215048</c:v>
                </c:pt>
                <c:pt idx="877">
                  <c:v>0.55932031325383169</c:v>
                </c:pt>
                <c:pt idx="878">
                  <c:v>0.55932031325383169</c:v>
                </c:pt>
                <c:pt idx="879">
                  <c:v>1.2478593064462906</c:v>
                </c:pt>
                <c:pt idx="880">
                  <c:v>3.7813265041886921</c:v>
                </c:pt>
                <c:pt idx="881">
                  <c:v>1.9010768801473079</c:v>
                </c:pt>
                <c:pt idx="882">
                  <c:v>1.8494151715776495</c:v>
                </c:pt>
                <c:pt idx="883">
                  <c:v>1.8780468267815131</c:v>
                </c:pt>
                <c:pt idx="884">
                  <c:v>6.3269353918241311</c:v>
                </c:pt>
                <c:pt idx="885">
                  <c:v>-1.0082986255562345</c:v>
                </c:pt>
                <c:pt idx="886">
                  <c:v>1.9391172251274118</c:v>
                </c:pt>
                <c:pt idx="887">
                  <c:v>1.8078413196906598</c:v>
                </c:pt>
                <c:pt idx="888">
                  <c:v>4.287362511408995</c:v>
                </c:pt>
                <c:pt idx="889">
                  <c:v>-0.71152166194517774</c:v>
                </c:pt>
                <c:pt idx="890">
                  <c:v>0.6492726198199561</c:v>
                </c:pt>
                <c:pt idx="891">
                  <c:v>-0.72794022935314595</c:v>
                </c:pt>
                <c:pt idx="892">
                  <c:v>0.55578964571737355</c:v>
                </c:pt>
                <c:pt idx="893">
                  <c:v>4.8437182605356588</c:v>
                </c:pt>
                <c:pt idx="894">
                  <c:v>2.015613995374494</c:v>
                </c:pt>
                <c:pt idx="895">
                  <c:v>0.61086967904897438</c:v>
                </c:pt>
                <c:pt idx="896">
                  <c:v>-2.0736721596709695</c:v>
                </c:pt>
                <c:pt idx="897">
                  <c:v>-0.80759484699227757</c:v>
                </c:pt>
                <c:pt idx="898">
                  <c:v>0.67483802607657095</c:v>
                </c:pt>
                <c:pt idx="899">
                  <c:v>-0.6007442880289704</c:v>
                </c:pt>
                <c:pt idx="900">
                  <c:v>-0.78459169521138494</c:v>
                </c:pt>
                <c:pt idx="901">
                  <c:v>3.4062086584838753</c:v>
                </c:pt>
                <c:pt idx="902">
                  <c:v>-0.56069139149042946</c:v>
                </c:pt>
                <c:pt idx="903">
                  <c:v>-0.63064905534125548</c:v>
                </c:pt>
                <c:pt idx="904">
                  <c:v>1.6065618237249835</c:v>
                </c:pt>
                <c:pt idx="905">
                  <c:v>-1.2944116353831594</c:v>
                </c:pt>
                <c:pt idx="906">
                  <c:v>-0.61974365411554955</c:v>
                </c:pt>
                <c:pt idx="907">
                  <c:v>3.9800681707566166</c:v>
                </c:pt>
                <c:pt idx="908">
                  <c:v>-0.65374850089654424</c:v>
                </c:pt>
                <c:pt idx="909">
                  <c:v>0.61084601147574602</c:v>
                </c:pt>
                <c:pt idx="910">
                  <c:v>1.4842309521904091</c:v>
                </c:pt>
                <c:pt idx="911">
                  <c:v>-4.3761511089513787</c:v>
                </c:pt>
                <c:pt idx="912">
                  <c:v>4.857324292321314</c:v>
                </c:pt>
                <c:pt idx="913">
                  <c:v>-0.65871669637815433</c:v>
                </c:pt>
                <c:pt idx="914">
                  <c:v>0.65065471231414018</c:v>
                </c:pt>
                <c:pt idx="915">
                  <c:v>3.168109011718899</c:v>
                </c:pt>
                <c:pt idx="916">
                  <c:v>-0.53010957836626726</c:v>
                </c:pt>
                <c:pt idx="917">
                  <c:v>-0.56693928351855394</c:v>
                </c:pt>
                <c:pt idx="918">
                  <c:v>-1.0064227304333111</c:v>
                </c:pt>
                <c:pt idx="919">
                  <c:v>0.53620143490913852</c:v>
                </c:pt>
                <c:pt idx="920">
                  <c:v>1.9843145959776807</c:v>
                </c:pt>
                <c:pt idx="921">
                  <c:v>-1.0064227304333111</c:v>
                </c:pt>
                <c:pt idx="922">
                  <c:v>-2.8792364989479005</c:v>
                </c:pt>
                <c:pt idx="923">
                  <c:v>2.0751914690365258</c:v>
                </c:pt>
                <c:pt idx="924">
                  <c:v>-0.55704760869903824</c:v>
                </c:pt>
                <c:pt idx="925">
                  <c:v>-0.55514147036082817</c:v>
                </c:pt>
                <c:pt idx="926">
                  <c:v>-2.2705265096796459</c:v>
                </c:pt>
                <c:pt idx="927">
                  <c:v>2.2546339581724575</c:v>
                </c:pt>
                <c:pt idx="928">
                  <c:v>0.63792850538496715</c:v>
                </c:pt>
                <c:pt idx="929">
                  <c:v>0.69321608875073504</c:v>
                </c:pt>
                <c:pt idx="930">
                  <c:v>3.3626344896853366</c:v>
                </c:pt>
                <c:pt idx="931">
                  <c:v>3.3626344896853366</c:v>
                </c:pt>
                <c:pt idx="932">
                  <c:v>3.3626344896853366</c:v>
                </c:pt>
                <c:pt idx="933">
                  <c:v>3.3626344896853366</c:v>
                </c:pt>
                <c:pt idx="934">
                  <c:v>0.68948577312219306</c:v>
                </c:pt>
                <c:pt idx="935">
                  <c:v>5.1623001687028109</c:v>
                </c:pt>
                <c:pt idx="936">
                  <c:v>-0.54650764100661409</c:v>
                </c:pt>
                <c:pt idx="937">
                  <c:v>-0.55629636730551135</c:v>
                </c:pt>
                <c:pt idx="938">
                  <c:v>3.6741324559098416</c:v>
                </c:pt>
                <c:pt idx="939">
                  <c:v>2.0899679693605933</c:v>
                </c:pt>
                <c:pt idx="940">
                  <c:v>1.0942536749288598</c:v>
                </c:pt>
                <c:pt idx="941">
                  <c:v>1.1798298368988736</c:v>
                </c:pt>
                <c:pt idx="942">
                  <c:v>0.59663624934739545</c:v>
                </c:pt>
                <c:pt idx="943">
                  <c:v>0.77016421827903847</c:v>
                </c:pt>
                <c:pt idx="944">
                  <c:v>1.6408279195027438</c:v>
                </c:pt>
                <c:pt idx="945">
                  <c:v>2.9477083244808266</c:v>
                </c:pt>
                <c:pt idx="946">
                  <c:v>-1.2438079633195696</c:v>
                </c:pt>
                <c:pt idx="947">
                  <c:v>-1.8589762892173758</c:v>
                </c:pt>
                <c:pt idx="948">
                  <c:v>0.6859961965658864</c:v>
                </c:pt>
                <c:pt idx="949">
                  <c:v>1.0271031647385576</c:v>
                </c:pt>
                <c:pt idx="950">
                  <c:v>-3.8889406199991927</c:v>
                </c:pt>
                <c:pt idx="951">
                  <c:v>2.5629091320318005</c:v>
                </c:pt>
                <c:pt idx="952">
                  <c:v>0.57828714082270471</c:v>
                </c:pt>
                <c:pt idx="953">
                  <c:v>0.66611921142789765</c:v>
                </c:pt>
                <c:pt idx="954">
                  <c:v>5.771837971289111</c:v>
                </c:pt>
                <c:pt idx="955">
                  <c:v>2.6759238115066788</c:v>
                </c:pt>
                <c:pt idx="956">
                  <c:v>-0.70654182931406062</c:v>
                </c:pt>
                <c:pt idx="957">
                  <c:v>0.82125078935017926</c:v>
                </c:pt>
                <c:pt idx="958">
                  <c:v>1.0908186879456276</c:v>
                </c:pt>
                <c:pt idx="959">
                  <c:v>-4.3095245266966868</c:v>
                </c:pt>
                <c:pt idx="960">
                  <c:v>-0.880113006410705</c:v>
                </c:pt>
                <c:pt idx="961">
                  <c:v>0.62069802880858771</c:v>
                </c:pt>
                <c:pt idx="962">
                  <c:v>2.4821625690379863</c:v>
                </c:pt>
                <c:pt idx="963">
                  <c:v>0.63133654806856254</c:v>
                </c:pt>
                <c:pt idx="964">
                  <c:v>1.2139090558524746</c:v>
                </c:pt>
                <c:pt idx="965">
                  <c:v>-0.52959349602521943</c:v>
                </c:pt>
                <c:pt idx="966">
                  <c:v>1.4246569967269509</c:v>
                </c:pt>
                <c:pt idx="967">
                  <c:v>1.5879221493155276</c:v>
                </c:pt>
                <c:pt idx="968">
                  <c:v>0.91010910235552012</c:v>
                </c:pt>
                <c:pt idx="969">
                  <c:v>1.917404701815431</c:v>
                </c:pt>
                <c:pt idx="970">
                  <c:v>0.58223999056790932</c:v>
                </c:pt>
                <c:pt idx="971">
                  <c:v>-0.77868865541668542</c:v>
                </c:pt>
                <c:pt idx="972">
                  <c:v>1.1442094670259946</c:v>
                </c:pt>
                <c:pt idx="973">
                  <c:v>1.0147670146001526</c:v>
                </c:pt>
                <c:pt idx="974">
                  <c:v>4.8601694236780775</c:v>
                </c:pt>
                <c:pt idx="975">
                  <c:v>2.4031114458782716</c:v>
                </c:pt>
                <c:pt idx="976">
                  <c:v>1.4714813648515164</c:v>
                </c:pt>
                <c:pt idx="977">
                  <c:v>6.3159023846815829</c:v>
                </c:pt>
                <c:pt idx="978">
                  <c:v>-1.8271498065410618</c:v>
                </c:pt>
                <c:pt idx="979">
                  <c:v>0.62716222265471855</c:v>
                </c:pt>
                <c:pt idx="980">
                  <c:v>2.3206875649465135</c:v>
                </c:pt>
                <c:pt idx="981">
                  <c:v>1.170235880993455</c:v>
                </c:pt>
                <c:pt idx="982">
                  <c:v>-0.57560150897190054</c:v>
                </c:pt>
                <c:pt idx="983">
                  <c:v>-1.9698799013642332</c:v>
                </c:pt>
                <c:pt idx="984">
                  <c:v>1.0251083317041014</c:v>
                </c:pt>
                <c:pt idx="985">
                  <c:v>-1.6981483452554054</c:v>
                </c:pt>
                <c:pt idx="986">
                  <c:v>-1.598502321962352</c:v>
                </c:pt>
                <c:pt idx="987">
                  <c:v>-0.55914039349832301</c:v>
                </c:pt>
                <c:pt idx="988">
                  <c:v>0.64834608593531673</c:v>
                </c:pt>
                <c:pt idx="989">
                  <c:v>1.4639608495868559</c:v>
                </c:pt>
                <c:pt idx="990">
                  <c:v>0.91652060829384896</c:v>
                </c:pt>
                <c:pt idx="991">
                  <c:v>0.92504571188691653</c:v>
                </c:pt>
                <c:pt idx="992">
                  <c:v>-1.0020530035154478</c:v>
                </c:pt>
                <c:pt idx="993">
                  <c:v>-0.68093238346314866</c:v>
                </c:pt>
                <c:pt idx="994">
                  <c:v>1.7895645656378847</c:v>
                </c:pt>
                <c:pt idx="995">
                  <c:v>0.52809779975712989</c:v>
                </c:pt>
                <c:pt idx="996">
                  <c:v>0.55339376540097984</c:v>
                </c:pt>
                <c:pt idx="997">
                  <c:v>5.1200625173426042</c:v>
                </c:pt>
                <c:pt idx="998">
                  <c:v>-0.69436199799722242</c:v>
                </c:pt>
                <c:pt idx="999">
                  <c:v>0.8342080749105969</c:v>
                </c:pt>
                <c:pt idx="1000">
                  <c:v>-0.53394460343236227</c:v>
                </c:pt>
                <c:pt idx="1001">
                  <c:v>1.9697553960566268</c:v>
                </c:pt>
                <c:pt idx="1002">
                  <c:v>4.8106779873718795</c:v>
                </c:pt>
                <c:pt idx="1003">
                  <c:v>2.5516348347665518</c:v>
                </c:pt>
                <c:pt idx="1004">
                  <c:v>0.99917116695928598</c:v>
                </c:pt>
                <c:pt idx="1005">
                  <c:v>-2.9599158717728389</c:v>
                </c:pt>
                <c:pt idx="1006">
                  <c:v>-2.9599158717728389</c:v>
                </c:pt>
                <c:pt idx="1007">
                  <c:v>0.58894279134243044</c:v>
                </c:pt>
                <c:pt idx="1008">
                  <c:v>-0.65019819172490612</c:v>
                </c:pt>
                <c:pt idx="1009">
                  <c:v>1.8661234316900102</c:v>
                </c:pt>
                <c:pt idx="1010">
                  <c:v>1.7252041119072725</c:v>
                </c:pt>
                <c:pt idx="1011">
                  <c:v>0.86248086049850858</c:v>
                </c:pt>
                <c:pt idx="1012">
                  <c:v>-1.1347777407876414</c:v>
                </c:pt>
                <c:pt idx="1013">
                  <c:v>-0.58831443433991737</c:v>
                </c:pt>
                <c:pt idx="1014">
                  <c:v>-2.407936110175311</c:v>
                </c:pt>
                <c:pt idx="1015">
                  <c:v>0.74957571472439266</c:v>
                </c:pt>
                <c:pt idx="1016">
                  <c:v>0.64272774547496925</c:v>
                </c:pt>
                <c:pt idx="1017">
                  <c:v>0.66589124230642827</c:v>
                </c:pt>
                <c:pt idx="1018">
                  <c:v>2.5740872683380078</c:v>
                </c:pt>
                <c:pt idx="1019">
                  <c:v>6.3257499125366223</c:v>
                </c:pt>
                <c:pt idx="1020">
                  <c:v>1.6667668678737981</c:v>
                </c:pt>
                <c:pt idx="1021">
                  <c:v>-0.57056292069009873</c:v>
                </c:pt>
                <c:pt idx="1022">
                  <c:v>6.3494145717191586</c:v>
                </c:pt>
                <c:pt idx="1023">
                  <c:v>6.2572532553865807</c:v>
                </c:pt>
                <c:pt idx="1024">
                  <c:v>0.66039136006275501</c:v>
                </c:pt>
                <c:pt idx="1025">
                  <c:v>0.67781236863254724</c:v>
                </c:pt>
                <c:pt idx="1026">
                  <c:v>-3.2625161083039509</c:v>
                </c:pt>
                <c:pt idx="1027">
                  <c:v>-0.52035525742706279</c:v>
                </c:pt>
                <c:pt idx="1028">
                  <c:v>-1.9488630948016747</c:v>
                </c:pt>
                <c:pt idx="1029">
                  <c:v>3.2328429434298065</c:v>
                </c:pt>
                <c:pt idx="1030">
                  <c:v>0.54079738496466556</c:v>
                </c:pt>
                <c:pt idx="1031">
                  <c:v>0.57425646069320124</c:v>
                </c:pt>
                <c:pt idx="1032">
                  <c:v>0.61404072089473538</c:v>
                </c:pt>
                <c:pt idx="1033">
                  <c:v>0.54021756345452177</c:v>
                </c:pt>
                <c:pt idx="1034">
                  <c:v>-0.64107565129171395</c:v>
                </c:pt>
                <c:pt idx="1035">
                  <c:v>3.162928186357111</c:v>
                </c:pt>
                <c:pt idx="1036">
                  <c:v>1.0887100839159527</c:v>
                </c:pt>
                <c:pt idx="1037">
                  <c:v>0.68843330496637378</c:v>
                </c:pt>
                <c:pt idx="1038">
                  <c:v>5.3501614231327492</c:v>
                </c:pt>
                <c:pt idx="1039">
                  <c:v>-0.54461692714039778</c:v>
                </c:pt>
                <c:pt idx="1040">
                  <c:v>4.9927895558423909</c:v>
                </c:pt>
                <c:pt idx="1041">
                  <c:v>-0.59659541858420773</c:v>
                </c:pt>
                <c:pt idx="1042">
                  <c:v>-0.52763277777415685</c:v>
                </c:pt>
                <c:pt idx="1043">
                  <c:v>2.7844341146209413</c:v>
                </c:pt>
                <c:pt idx="1044">
                  <c:v>-0.64328637228787866</c:v>
                </c:pt>
                <c:pt idx="1045">
                  <c:v>1.7298038665741391</c:v>
                </c:pt>
                <c:pt idx="1046">
                  <c:v>1.4106080186803847</c:v>
                </c:pt>
                <c:pt idx="1047">
                  <c:v>2.1995912906503352</c:v>
                </c:pt>
                <c:pt idx="1048">
                  <c:v>1.4826577135928551</c:v>
                </c:pt>
                <c:pt idx="1049">
                  <c:v>-0.62597311160156821</c:v>
                </c:pt>
                <c:pt idx="1050">
                  <c:v>2.676284157848337</c:v>
                </c:pt>
                <c:pt idx="1051">
                  <c:v>1.4476976292590802</c:v>
                </c:pt>
                <c:pt idx="1052">
                  <c:v>-0.64712502874206257</c:v>
                </c:pt>
                <c:pt idx="1053">
                  <c:v>-0.64184961406297114</c:v>
                </c:pt>
                <c:pt idx="1054">
                  <c:v>0.86788892255823702</c:v>
                </c:pt>
                <c:pt idx="1055">
                  <c:v>4.8345674881942466</c:v>
                </c:pt>
                <c:pt idx="1056">
                  <c:v>2.1395929285899595</c:v>
                </c:pt>
                <c:pt idx="1057">
                  <c:v>2.1691548134977725</c:v>
                </c:pt>
                <c:pt idx="1058">
                  <c:v>2.0057073641777858</c:v>
                </c:pt>
                <c:pt idx="1059">
                  <c:v>-1.6486146433500408</c:v>
                </c:pt>
                <c:pt idx="1060">
                  <c:v>1.791902681905541</c:v>
                </c:pt>
                <c:pt idx="1061">
                  <c:v>0.58922874915556256</c:v>
                </c:pt>
                <c:pt idx="1062">
                  <c:v>0.67940102595047114</c:v>
                </c:pt>
                <c:pt idx="1063">
                  <c:v>-0.56216677121512648</c:v>
                </c:pt>
                <c:pt idx="1064">
                  <c:v>-0.52875625459911413</c:v>
                </c:pt>
                <c:pt idx="1065">
                  <c:v>-2.1975691109720015</c:v>
                </c:pt>
                <c:pt idx="1066">
                  <c:v>-2.1975691109720015</c:v>
                </c:pt>
                <c:pt idx="1067">
                  <c:v>-0.5286798593726727</c:v>
                </c:pt>
                <c:pt idx="1068">
                  <c:v>-0.58087805078141486</c:v>
                </c:pt>
                <c:pt idx="1069">
                  <c:v>3.6769788343524361</c:v>
                </c:pt>
                <c:pt idx="1070">
                  <c:v>3.6769788343524361</c:v>
                </c:pt>
                <c:pt idx="1071">
                  <c:v>3.6769788343524361</c:v>
                </c:pt>
                <c:pt idx="1072">
                  <c:v>3.6769788343524361</c:v>
                </c:pt>
                <c:pt idx="1073">
                  <c:v>3.6769788343524361</c:v>
                </c:pt>
                <c:pt idx="1074">
                  <c:v>3.6769788343524361</c:v>
                </c:pt>
                <c:pt idx="1075">
                  <c:v>3.6769788343524361</c:v>
                </c:pt>
                <c:pt idx="1076">
                  <c:v>3.6769788343524361</c:v>
                </c:pt>
                <c:pt idx="1077">
                  <c:v>3.6769788343524361</c:v>
                </c:pt>
                <c:pt idx="1078">
                  <c:v>0.69603269114323363</c:v>
                </c:pt>
                <c:pt idx="1079">
                  <c:v>0.59025242126754862</c:v>
                </c:pt>
                <c:pt idx="1080">
                  <c:v>1.8320848446477007</c:v>
                </c:pt>
                <c:pt idx="1081">
                  <c:v>-1.1298821536120536</c:v>
                </c:pt>
                <c:pt idx="1082">
                  <c:v>-0.56985040738381765</c:v>
                </c:pt>
                <c:pt idx="1083">
                  <c:v>-1.361849542178637</c:v>
                </c:pt>
                <c:pt idx="1084">
                  <c:v>2.8776552550626895</c:v>
                </c:pt>
                <c:pt idx="1085">
                  <c:v>-1.0103560176316069</c:v>
                </c:pt>
                <c:pt idx="1086">
                  <c:v>-0.56365391453193103</c:v>
                </c:pt>
                <c:pt idx="1087">
                  <c:v>-0.59774163500154098</c:v>
                </c:pt>
                <c:pt idx="1088">
                  <c:v>2.6923213861624262</c:v>
                </c:pt>
                <c:pt idx="1089">
                  <c:v>2.4599665190276343</c:v>
                </c:pt>
                <c:pt idx="1090">
                  <c:v>-0.64316391634066761</c:v>
                </c:pt>
                <c:pt idx="1091">
                  <c:v>-0.65052173702370453</c:v>
                </c:pt>
                <c:pt idx="1092">
                  <c:v>1.9810400375174617</c:v>
                </c:pt>
                <c:pt idx="1093">
                  <c:v>1.3481648929453938</c:v>
                </c:pt>
                <c:pt idx="1094">
                  <c:v>-0.87237610694194068</c:v>
                </c:pt>
                <c:pt idx="1095">
                  <c:v>4.2579664901495899</c:v>
                </c:pt>
                <c:pt idx="1096">
                  <c:v>-1.0034327839639541</c:v>
                </c:pt>
                <c:pt idx="1097">
                  <c:v>0.62911227615202014</c:v>
                </c:pt>
                <c:pt idx="1098">
                  <c:v>3.1866830135321424</c:v>
                </c:pt>
                <c:pt idx="1099">
                  <c:v>1.7531817534877512</c:v>
                </c:pt>
                <c:pt idx="1100">
                  <c:v>2.3777414195337183</c:v>
                </c:pt>
                <c:pt idx="1101">
                  <c:v>-1.9575452311982842</c:v>
                </c:pt>
                <c:pt idx="1102">
                  <c:v>0.54143159962888765</c:v>
                </c:pt>
                <c:pt idx="1103">
                  <c:v>1.1376217345311297</c:v>
                </c:pt>
                <c:pt idx="1104">
                  <c:v>1.8779423530015678</c:v>
                </c:pt>
                <c:pt idx="1105">
                  <c:v>-0.55598187207249683</c:v>
                </c:pt>
                <c:pt idx="1106">
                  <c:v>4.696060077313871</c:v>
                </c:pt>
                <c:pt idx="1107">
                  <c:v>2.8357920847218354</c:v>
                </c:pt>
                <c:pt idx="1108">
                  <c:v>0.56262116493886105</c:v>
                </c:pt>
                <c:pt idx="1109">
                  <c:v>-0.53647047529165148</c:v>
                </c:pt>
                <c:pt idx="1110">
                  <c:v>-0.68714021532492353</c:v>
                </c:pt>
                <c:pt idx="1111">
                  <c:v>4.6653176525130338</c:v>
                </c:pt>
                <c:pt idx="1112">
                  <c:v>4.5494677169968467</c:v>
                </c:pt>
                <c:pt idx="1113">
                  <c:v>2.6851809734891958</c:v>
                </c:pt>
                <c:pt idx="1114">
                  <c:v>1.308582853353603</c:v>
                </c:pt>
                <c:pt idx="1115">
                  <c:v>0.70220229466156081</c:v>
                </c:pt>
                <c:pt idx="1116">
                  <c:v>1.4529651518495805</c:v>
                </c:pt>
                <c:pt idx="1117">
                  <c:v>-2.8207548961558238</c:v>
                </c:pt>
                <c:pt idx="1118">
                  <c:v>0.5181135495177539</c:v>
                </c:pt>
                <c:pt idx="1119">
                  <c:v>1.8137146046714132</c:v>
                </c:pt>
                <c:pt idx="1120">
                  <c:v>1.3704692715385485</c:v>
                </c:pt>
                <c:pt idx="1121">
                  <c:v>0.93356804139693839</c:v>
                </c:pt>
                <c:pt idx="1122">
                  <c:v>-0.57165243126317811</c:v>
                </c:pt>
                <c:pt idx="1123">
                  <c:v>0.68999082587082994</c:v>
                </c:pt>
                <c:pt idx="1124">
                  <c:v>1.7499028152875442</c:v>
                </c:pt>
                <c:pt idx="1125">
                  <c:v>2.9922631738867311</c:v>
                </c:pt>
                <c:pt idx="1126">
                  <c:v>0.63704573402679898</c:v>
                </c:pt>
                <c:pt idx="1127">
                  <c:v>0.94755325285257075</c:v>
                </c:pt>
                <c:pt idx="1128">
                  <c:v>-0.56440848295139767</c:v>
                </c:pt>
                <c:pt idx="1129">
                  <c:v>-0.52033783788773624</c:v>
                </c:pt>
                <c:pt idx="1130">
                  <c:v>5.3069824567913306</c:v>
                </c:pt>
                <c:pt idx="1131">
                  <c:v>-0.63425540907238609</c:v>
                </c:pt>
                <c:pt idx="1132">
                  <c:v>-0.54624332653704899</c:v>
                </c:pt>
                <c:pt idx="1133">
                  <c:v>2.0062018404865034</c:v>
                </c:pt>
                <c:pt idx="1134">
                  <c:v>-0.76102092519870823</c:v>
                </c:pt>
                <c:pt idx="1135">
                  <c:v>-1.2875739481606867</c:v>
                </c:pt>
                <c:pt idx="1136">
                  <c:v>0.70433873498211752</c:v>
                </c:pt>
                <c:pt idx="1137">
                  <c:v>-1.1882217650996842</c:v>
                </c:pt>
                <c:pt idx="1138">
                  <c:v>-0.71726735936921537</c:v>
                </c:pt>
                <c:pt idx="1139">
                  <c:v>1.7953896289080793</c:v>
                </c:pt>
                <c:pt idx="1140">
                  <c:v>2.3230635295406392</c:v>
                </c:pt>
                <c:pt idx="1141">
                  <c:v>1.5013539687196424</c:v>
                </c:pt>
                <c:pt idx="1142">
                  <c:v>-0.52962226177367477</c:v>
                </c:pt>
                <c:pt idx="1143">
                  <c:v>-0.76065855726307996</c:v>
                </c:pt>
                <c:pt idx="1144">
                  <c:v>-3.0611017108267284</c:v>
                </c:pt>
                <c:pt idx="1145">
                  <c:v>0.74307297709401443</c:v>
                </c:pt>
                <c:pt idx="1146">
                  <c:v>4.2288822126458268</c:v>
                </c:pt>
                <c:pt idx="1147">
                  <c:v>1.4915441764228399</c:v>
                </c:pt>
                <c:pt idx="1148">
                  <c:v>-0.60768021824694163</c:v>
                </c:pt>
                <c:pt idx="1149">
                  <c:v>-0.5399707274908595</c:v>
                </c:pt>
                <c:pt idx="1150">
                  <c:v>1.9036387902287191</c:v>
                </c:pt>
                <c:pt idx="1151">
                  <c:v>-0.53071546612378595</c:v>
                </c:pt>
                <c:pt idx="1152">
                  <c:v>-0.63053779932290255</c:v>
                </c:pt>
                <c:pt idx="1153">
                  <c:v>5.1157099544125328</c:v>
                </c:pt>
                <c:pt idx="1154">
                  <c:v>-0.63280304728133563</c:v>
                </c:pt>
                <c:pt idx="1155">
                  <c:v>-0.54853947775074907</c:v>
                </c:pt>
                <c:pt idx="1156">
                  <c:v>6.2413376402571856</c:v>
                </c:pt>
                <c:pt idx="1157">
                  <c:v>2.4150390922884153</c:v>
                </c:pt>
                <c:pt idx="1158">
                  <c:v>-0.66916083999801423</c:v>
                </c:pt>
                <c:pt idx="1159">
                  <c:v>0.89706400195294755</c:v>
                </c:pt>
                <c:pt idx="1160">
                  <c:v>0.58710695908511179</c:v>
                </c:pt>
                <c:pt idx="1161">
                  <c:v>5.7391178595171857</c:v>
                </c:pt>
                <c:pt idx="1162">
                  <c:v>0.56671275355000839</c:v>
                </c:pt>
                <c:pt idx="1163">
                  <c:v>3.2305090174181217</c:v>
                </c:pt>
                <c:pt idx="1164">
                  <c:v>2.0080553781444195</c:v>
                </c:pt>
                <c:pt idx="1165">
                  <c:v>0.81814836833165061</c:v>
                </c:pt>
                <c:pt idx="1166">
                  <c:v>1.6100454895172052</c:v>
                </c:pt>
                <c:pt idx="1167">
                  <c:v>-2.2533928737521705</c:v>
                </c:pt>
                <c:pt idx="1168">
                  <c:v>3.9075414870492691</c:v>
                </c:pt>
                <c:pt idx="1169">
                  <c:v>1.4906907077202123</c:v>
                </c:pt>
                <c:pt idx="1170">
                  <c:v>1.3666885318667774</c:v>
                </c:pt>
                <c:pt idx="1171">
                  <c:v>1.7947436903628791</c:v>
                </c:pt>
                <c:pt idx="1172">
                  <c:v>0.69435801902178684</c:v>
                </c:pt>
                <c:pt idx="1173">
                  <c:v>5.0330715733478888</c:v>
                </c:pt>
                <c:pt idx="1174">
                  <c:v>2.4442023514562603</c:v>
                </c:pt>
                <c:pt idx="1175">
                  <c:v>0.83547193591470681</c:v>
                </c:pt>
                <c:pt idx="1176">
                  <c:v>2.0718266681134199</c:v>
                </c:pt>
                <c:pt idx="1177">
                  <c:v>-0.71155445842269394</c:v>
                </c:pt>
                <c:pt idx="1178">
                  <c:v>0.56510031038639941</c:v>
                </c:pt>
                <c:pt idx="1179">
                  <c:v>-0.85096672872076262</c:v>
                </c:pt>
                <c:pt idx="1180">
                  <c:v>-2.3068960798092193</c:v>
                </c:pt>
                <c:pt idx="1181">
                  <c:v>-0.53774373145256149</c:v>
                </c:pt>
                <c:pt idx="1182">
                  <c:v>1.762370424145401</c:v>
                </c:pt>
                <c:pt idx="1183">
                  <c:v>4.6991183773434386</c:v>
                </c:pt>
                <c:pt idx="1184">
                  <c:v>0.69348892706980858</c:v>
                </c:pt>
                <c:pt idx="1185">
                  <c:v>1.7450436775087221</c:v>
                </c:pt>
                <c:pt idx="1186">
                  <c:v>4.8221058733362341</c:v>
                </c:pt>
                <c:pt idx="1187">
                  <c:v>1.749136967297088</c:v>
                </c:pt>
                <c:pt idx="1188">
                  <c:v>0.58151548414047649</c:v>
                </c:pt>
                <c:pt idx="1189">
                  <c:v>2.828201431416935</c:v>
                </c:pt>
                <c:pt idx="1190">
                  <c:v>1.9615634980756058</c:v>
                </c:pt>
                <c:pt idx="1191">
                  <c:v>0.5866036250243083</c:v>
                </c:pt>
                <c:pt idx="1192">
                  <c:v>2.7132457816807789</c:v>
                </c:pt>
                <c:pt idx="1193">
                  <c:v>5.0312312996168309</c:v>
                </c:pt>
                <c:pt idx="1194">
                  <c:v>-0.66813693708792821</c:v>
                </c:pt>
                <c:pt idx="1195">
                  <c:v>6.2699591182492931</c:v>
                </c:pt>
                <c:pt idx="1196">
                  <c:v>-1.9326201532934639</c:v>
                </c:pt>
                <c:pt idx="1197">
                  <c:v>0.63015959767962948</c:v>
                </c:pt>
                <c:pt idx="1198">
                  <c:v>2.7769395939545838</c:v>
                </c:pt>
                <c:pt idx="1199">
                  <c:v>2.7769395939545838</c:v>
                </c:pt>
                <c:pt idx="1200">
                  <c:v>2.3246009706290423</c:v>
                </c:pt>
                <c:pt idx="1201">
                  <c:v>0.60872475052032304</c:v>
                </c:pt>
                <c:pt idx="1202">
                  <c:v>2.0238635899956452</c:v>
                </c:pt>
                <c:pt idx="1203">
                  <c:v>-0.55577753738512659</c:v>
                </c:pt>
                <c:pt idx="1204">
                  <c:v>-0.69038235831049832</c:v>
                </c:pt>
                <c:pt idx="1205">
                  <c:v>0.61990619246468348</c:v>
                </c:pt>
                <c:pt idx="1206">
                  <c:v>0.55666043105353313</c:v>
                </c:pt>
                <c:pt idx="1207">
                  <c:v>2.427246798539493</c:v>
                </c:pt>
                <c:pt idx="1208">
                  <c:v>2.1128547325671603</c:v>
                </c:pt>
                <c:pt idx="1209">
                  <c:v>0.57498960696071955</c:v>
                </c:pt>
                <c:pt idx="1210">
                  <c:v>-1.118028301356812</c:v>
                </c:pt>
                <c:pt idx="1211">
                  <c:v>2.0773002371838896</c:v>
                </c:pt>
                <c:pt idx="1212">
                  <c:v>-0.91749669548030244</c:v>
                </c:pt>
                <c:pt idx="1213">
                  <c:v>1.4053637403543757</c:v>
                </c:pt>
                <c:pt idx="1214">
                  <c:v>2.7957786178723585</c:v>
                </c:pt>
                <c:pt idx="1215">
                  <c:v>6.317939696199641</c:v>
                </c:pt>
                <c:pt idx="1216">
                  <c:v>2.6267581751881086</c:v>
                </c:pt>
                <c:pt idx="1217">
                  <c:v>0.60849750877181785</c:v>
                </c:pt>
                <c:pt idx="1218">
                  <c:v>4.8264177079909967</c:v>
                </c:pt>
                <c:pt idx="1219">
                  <c:v>0.62510095900312723</c:v>
                </c:pt>
                <c:pt idx="1220">
                  <c:v>3.8745634767066064</c:v>
                </c:pt>
                <c:pt idx="1221">
                  <c:v>2.1349003351815243</c:v>
                </c:pt>
                <c:pt idx="1222">
                  <c:v>2.1349003351815243</c:v>
                </c:pt>
                <c:pt idx="1223">
                  <c:v>3.0554852452045083</c:v>
                </c:pt>
                <c:pt idx="1224">
                  <c:v>-2.3154532988097545</c:v>
                </c:pt>
                <c:pt idx="1225">
                  <c:v>0.75001704256724733</c:v>
                </c:pt>
                <c:pt idx="1226">
                  <c:v>0.61641152743802208</c:v>
                </c:pt>
                <c:pt idx="1227">
                  <c:v>0.55017554647619715</c:v>
                </c:pt>
                <c:pt idx="1228">
                  <c:v>2.8134890247709965</c:v>
                </c:pt>
                <c:pt idx="1229">
                  <c:v>-4.8092367482494192</c:v>
                </c:pt>
                <c:pt idx="1230">
                  <c:v>5.0982024813974611</c:v>
                </c:pt>
                <c:pt idx="1231">
                  <c:v>-0.58917838525764521</c:v>
                </c:pt>
                <c:pt idx="1232">
                  <c:v>2.6301420333595935</c:v>
                </c:pt>
                <c:pt idx="1233">
                  <c:v>4.6499141188060724</c:v>
                </c:pt>
                <c:pt idx="1234">
                  <c:v>3.8540484900002498</c:v>
                </c:pt>
                <c:pt idx="1235">
                  <c:v>2.0520897065247676</c:v>
                </c:pt>
                <c:pt idx="1236">
                  <c:v>-0.54771969721184177</c:v>
                </c:pt>
                <c:pt idx="1237">
                  <c:v>-0.59239501251983151</c:v>
                </c:pt>
                <c:pt idx="1238">
                  <c:v>-0.59239501251983151</c:v>
                </c:pt>
                <c:pt idx="1239">
                  <c:v>2.614370379105595</c:v>
                </c:pt>
                <c:pt idx="1240">
                  <c:v>3.0617772965672141</c:v>
                </c:pt>
                <c:pt idx="1241">
                  <c:v>1.000275594586894</c:v>
                </c:pt>
                <c:pt idx="1242">
                  <c:v>-3.8148430359727921</c:v>
                </c:pt>
                <c:pt idx="1243">
                  <c:v>1.4345621743168411</c:v>
                </c:pt>
                <c:pt idx="1244">
                  <c:v>5.7328799275904565</c:v>
                </c:pt>
                <c:pt idx="1245">
                  <c:v>2.0256518933173706</c:v>
                </c:pt>
                <c:pt idx="1246">
                  <c:v>0.69159410693143564</c:v>
                </c:pt>
                <c:pt idx="1247">
                  <c:v>3.1738650216266304</c:v>
                </c:pt>
                <c:pt idx="1248">
                  <c:v>6.3167372207068215</c:v>
                </c:pt>
                <c:pt idx="1249">
                  <c:v>-0.54743187561264151</c:v>
                </c:pt>
                <c:pt idx="1250">
                  <c:v>3.6143435772852519</c:v>
                </c:pt>
                <c:pt idx="1251">
                  <c:v>6.2912434328306226</c:v>
                </c:pt>
                <c:pt idx="1252">
                  <c:v>-3.5799771880288014</c:v>
                </c:pt>
                <c:pt idx="1253">
                  <c:v>2.2329401626095788</c:v>
                </c:pt>
                <c:pt idx="1254">
                  <c:v>1.7901158618946975</c:v>
                </c:pt>
                <c:pt idx="1255">
                  <c:v>2.5541805992698801</c:v>
                </c:pt>
                <c:pt idx="1256">
                  <c:v>1.2108412795852108</c:v>
                </c:pt>
                <c:pt idx="1257">
                  <c:v>5.0160680119762233</c:v>
                </c:pt>
                <c:pt idx="1258">
                  <c:v>-1.5718924549097606</c:v>
                </c:pt>
                <c:pt idx="1259">
                  <c:v>-0.69860326628743918</c:v>
                </c:pt>
                <c:pt idx="1260">
                  <c:v>1.6250640651185226</c:v>
                </c:pt>
                <c:pt idx="1261">
                  <c:v>1.5979303230424236</c:v>
                </c:pt>
                <c:pt idx="1262">
                  <c:v>-0.54761568616309786</c:v>
                </c:pt>
                <c:pt idx="1263">
                  <c:v>1.1592030146242325</c:v>
                </c:pt>
                <c:pt idx="1264">
                  <c:v>1.7236267792721991</c:v>
                </c:pt>
                <c:pt idx="1265">
                  <c:v>1.8119067240711633</c:v>
                </c:pt>
                <c:pt idx="1266">
                  <c:v>-0.55121884313157177</c:v>
                </c:pt>
                <c:pt idx="1267">
                  <c:v>0.67444745592647715</c:v>
                </c:pt>
                <c:pt idx="1268">
                  <c:v>-5.3353122261035226</c:v>
                </c:pt>
                <c:pt idx="1269">
                  <c:v>1.0535462165241818</c:v>
                </c:pt>
                <c:pt idx="1270">
                  <c:v>6.2733260017182166</c:v>
                </c:pt>
                <c:pt idx="1271">
                  <c:v>-0.67265984110635668</c:v>
                </c:pt>
                <c:pt idx="1272">
                  <c:v>6.2995198669060288</c:v>
                </c:pt>
                <c:pt idx="1273">
                  <c:v>-0.62395186909256606</c:v>
                </c:pt>
                <c:pt idx="1274">
                  <c:v>2.1079695868692991</c:v>
                </c:pt>
                <c:pt idx="1275">
                  <c:v>1.3147687779380286</c:v>
                </c:pt>
                <c:pt idx="1276">
                  <c:v>-0.93432961090711375</c:v>
                </c:pt>
                <c:pt idx="1277">
                  <c:v>1.2421363926688804</c:v>
                </c:pt>
                <c:pt idx="1278">
                  <c:v>0.65901468433842225</c:v>
                </c:pt>
                <c:pt idx="1279">
                  <c:v>1.7504513894982818</c:v>
                </c:pt>
                <c:pt idx="1280">
                  <c:v>3.9640946619296975</c:v>
                </c:pt>
                <c:pt idx="1281">
                  <c:v>-0.53363833923068205</c:v>
                </c:pt>
                <c:pt idx="1282">
                  <c:v>-0.56575950251273055</c:v>
                </c:pt>
                <c:pt idx="1283">
                  <c:v>1.7445804840641335</c:v>
                </c:pt>
                <c:pt idx="1284">
                  <c:v>2.6792708568471677</c:v>
                </c:pt>
                <c:pt idx="1285">
                  <c:v>-2.3190572532958833</c:v>
                </c:pt>
                <c:pt idx="1286">
                  <c:v>0.50985571504899507</c:v>
                </c:pt>
                <c:pt idx="1287">
                  <c:v>-1.2920704711527318</c:v>
                </c:pt>
                <c:pt idx="1288">
                  <c:v>-0.77401188860828163</c:v>
                </c:pt>
                <c:pt idx="1289">
                  <c:v>0.75571485922011616</c:v>
                </c:pt>
                <c:pt idx="1290">
                  <c:v>0.71553198328281065</c:v>
                </c:pt>
                <c:pt idx="1291">
                  <c:v>2.1666606904695818</c:v>
                </c:pt>
                <c:pt idx="1292">
                  <c:v>3.3493132111189996</c:v>
                </c:pt>
                <c:pt idx="1293">
                  <c:v>-0.58734378626652151</c:v>
                </c:pt>
                <c:pt idx="1294">
                  <c:v>-1.4658276181717438</c:v>
                </c:pt>
                <c:pt idx="1295">
                  <c:v>-1.4025040920030054</c:v>
                </c:pt>
                <c:pt idx="1296">
                  <c:v>2.3316452168199353</c:v>
                </c:pt>
                <c:pt idx="1297">
                  <c:v>-0.54031507814702162</c:v>
                </c:pt>
                <c:pt idx="1298">
                  <c:v>0.72414726458639955</c:v>
                </c:pt>
                <c:pt idx="1299">
                  <c:v>1.6051278017278503</c:v>
                </c:pt>
                <c:pt idx="1300">
                  <c:v>0.64356134697431189</c:v>
                </c:pt>
                <c:pt idx="1301">
                  <c:v>0.6447164398919929</c:v>
                </c:pt>
                <c:pt idx="1302">
                  <c:v>0.72839862124958743</c:v>
                </c:pt>
                <c:pt idx="1303">
                  <c:v>6.2887756737097611</c:v>
                </c:pt>
                <c:pt idx="1304">
                  <c:v>-1.3106251997923597</c:v>
                </c:pt>
                <c:pt idx="1305">
                  <c:v>0.51561369233063969</c:v>
                </c:pt>
                <c:pt idx="1306">
                  <c:v>3.4189618140425182</c:v>
                </c:pt>
                <c:pt idx="1307">
                  <c:v>0.53631910224074997</c:v>
                </c:pt>
                <c:pt idx="1308">
                  <c:v>1.2669386185865432</c:v>
                </c:pt>
                <c:pt idx="1309">
                  <c:v>-2.9927416071733108</c:v>
                </c:pt>
                <c:pt idx="1310">
                  <c:v>4.609815229012372</c:v>
                </c:pt>
                <c:pt idx="1311">
                  <c:v>1.175876661268221</c:v>
                </c:pt>
                <c:pt idx="1312">
                  <c:v>1.8344750090648654</c:v>
                </c:pt>
                <c:pt idx="1313">
                  <c:v>2.3929999351074804</c:v>
                </c:pt>
                <c:pt idx="1314">
                  <c:v>4.9092342810253591</c:v>
                </c:pt>
                <c:pt idx="1315">
                  <c:v>-0.67507809683357123</c:v>
                </c:pt>
                <c:pt idx="1316">
                  <c:v>0.63164960181272234</c:v>
                </c:pt>
                <c:pt idx="1317">
                  <c:v>7.7263409813328421</c:v>
                </c:pt>
                <c:pt idx="1318">
                  <c:v>2.719361459121024</c:v>
                </c:pt>
                <c:pt idx="1319">
                  <c:v>5.0127690438005601</c:v>
                </c:pt>
                <c:pt idx="1320">
                  <c:v>1.2790259236902231</c:v>
                </c:pt>
                <c:pt idx="1321">
                  <c:v>0.63985977624482171</c:v>
                </c:pt>
                <c:pt idx="1322">
                  <c:v>3.6694130095592761</c:v>
                </c:pt>
                <c:pt idx="1323">
                  <c:v>-0.60440222898971119</c:v>
                </c:pt>
                <c:pt idx="1324">
                  <c:v>-1.6880392895464162</c:v>
                </c:pt>
                <c:pt idx="1325">
                  <c:v>-1.0700382739011129</c:v>
                </c:pt>
                <c:pt idx="1326">
                  <c:v>1.423631973838634</c:v>
                </c:pt>
                <c:pt idx="1327">
                  <c:v>2.4413879393800637</c:v>
                </c:pt>
                <c:pt idx="1328">
                  <c:v>1.9242792021578237</c:v>
                </c:pt>
                <c:pt idx="1329">
                  <c:v>5.9507070792030987</c:v>
                </c:pt>
                <c:pt idx="1330">
                  <c:v>1.2635840742605386</c:v>
                </c:pt>
                <c:pt idx="1331">
                  <c:v>0.83153360129987619</c:v>
                </c:pt>
                <c:pt idx="1332">
                  <c:v>-0.5808139940423368</c:v>
                </c:pt>
                <c:pt idx="1333">
                  <c:v>-1.2652910781662443</c:v>
                </c:pt>
                <c:pt idx="1334">
                  <c:v>-0.82122176198023589</c:v>
                </c:pt>
                <c:pt idx="1335">
                  <c:v>-1.0729906625322767</c:v>
                </c:pt>
                <c:pt idx="1336">
                  <c:v>3.4493183426644656</c:v>
                </c:pt>
                <c:pt idx="1337">
                  <c:v>0.7802178752314608</c:v>
                </c:pt>
                <c:pt idx="1338">
                  <c:v>0.6341406050720344</c:v>
                </c:pt>
                <c:pt idx="1339">
                  <c:v>3.1465478901720831</c:v>
                </c:pt>
                <c:pt idx="1340">
                  <c:v>3.1581224901455429</c:v>
                </c:pt>
                <c:pt idx="1341">
                  <c:v>3.1581224901455429</c:v>
                </c:pt>
                <c:pt idx="1342">
                  <c:v>3.1841336519889714</c:v>
                </c:pt>
                <c:pt idx="1343">
                  <c:v>-0.67821965070945645</c:v>
                </c:pt>
                <c:pt idx="1344">
                  <c:v>-0.63291197544180777</c:v>
                </c:pt>
                <c:pt idx="1345">
                  <c:v>3.0180236344078653</c:v>
                </c:pt>
                <c:pt idx="1346">
                  <c:v>5.0599377263246526</c:v>
                </c:pt>
                <c:pt idx="1347">
                  <c:v>5.6450332786883894</c:v>
                </c:pt>
                <c:pt idx="1348">
                  <c:v>6.2330406317115035</c:v>
                </c:pt>
                <c:pt idx="1349">
                  <c:v>1.7930059569465304</c:v>
                </c:pt>
                <c:pt idx="1350">
                  <c:v>0.58350538987431944</c:v>
                </c:pt>
                <c:pt idx="1351">
                  <c:v>-0.59622714564578327</c:v>
                </c:pt>
                <c:pt idx="1352">
                  <c:v>3.0628060412633409</c:v>
                </c:pt>
                <c:pt idx="1353">
                  <c:v>-0.60495363205668906</c:v>
                </c:pt>
                <c:pt idx="1354">
                  <c:v>2.4448594521176692</c:v>
                </c:pt>
                <c:pt idx="1355">
                  <c:v>4.7690807426049284</c:v>
                </c:pt>
                <c:pt idx="1356">
                  <c:v>2.2717396120911171</c:v>
                </c:pt>
                <c:pt idx="1357">
                  <c:v>2.8644423384426307</c:v>
                </c:pt>
                <c:pt idx="1358">
                  <c:v>5.2676088645584613</c:v>
                </c:pt>
                <c:pt idx="1359">
                  <c:v>-0.63134265905612497</c:v>
                </c:pt>
                <c:pt idx="1360">
                  <c:v>2.2484856476054973</c:v>
                </c:pt>
                <c:pt idx="1361">
                  <c:v>3.4356706705609907</c:v>
                </c:pt>
                <c:pt idx="1362">
                  <c:v>2.4314939337026069</c:v>
                </c:pt>
                <c:pt idx="1363">
                  <c:v>0.7214201238150818</c:v>
                </c:pt>
                <c:pt idx="1364">
                  <c:v>-0.72530103924182743</c:v>
                </c:pt>
                <c:pt idx="1365">
                  <c:v>3.5353831443128052</c:v>
                </c:pt>
                <c:pt idx="1366">
                  <c:v>1.7984087333006025</c:v>
                </c:pt>
                <c:pt idx="1367">
                  <c:v>1.0925170277974057</c:v>
                </c:pt>
                <c:pt idx="1368">
                  <c:v>2.0951282656302421</c:v>
                </c:pt>
                <c:pt idx="1369">
                  <c:v>2.1988563774373917</c:v>
                </c:pt>
                <c:pt idx="1370">
                  <c:v>1.7574265886908862</c:v>
                </c:pt>
                <c:pt idx="1371">
                  <c:v>1.4156537122416868</c:v>
                </c:pt>
                <c:pt idx="1372">
                  <c:v>3.2817633030701061</c:v>
                </c:pt>
                <c:pt idx="1373">
                  <c:v>6.194465371899569</c:v>
                </c:pt>
                <c:pt idx="1374">
                  <c:v>6.2363120768362474</c:v>
                </c:pt>
                <c:pt idx="1375">
                  <c:v>2.7868411361706915</c:v>
                </c:pt>
                <c:pt idx="1376">
                  <c:v>1.8918616725691539</c:v>
                </c:pt>
                <c:pt idx="1377">
                  <c:v>5.0335291304915097</c:v>
                </c:pt>
                <c:pt idx="1378">
                  <c:v>-0.66094561960899123</c:v>
                </c:pt>
                <c:pt idx="1379">
                  <c:v>1.01467225968888</c:v>
                </c:pt>
                <c:pt idx="1380">
                  <c:v>-0.6448870371050055</c:v>
                </c:pt>
                <c:pt idx="1381">
                  <c:v>2.1304935349601255</c:v>
                </c:pt>
                <c:pt idx="1382">
                  <c:v>-5.1324173463982197</c:v>
                </c:pt>
                <c:pt idx="1383">
                  <c:v>6.1881285472178327</c:v>
                </c:pt>
                <c:pt idx="1384">
                  <c:v>-5.7602884784815371</c:v>
                </c:pt>
                <c:pt idx="1385">
                  <c:v>0.6968587359071855</c:v>
                </c:pt>
                <c:pt idx="1386">
                  <c:v>0.55324891974026358</c:v>
                </c:pt>
                <c:pt idx="1387">
                  <c:v>-0.53296719517629987</c:v>
                </c:pt>
                <c:pt idx="1388">
                  <c:v>-0.63989062778571548</c:v>
                </c:pt>
                <c:pt idx="1389">
                  <c:v>1.480725440691149</c:v>
                </c:pt>
                <c:pt idx="1390">
                  <c:v>0.63546050103988083</c:v>
                </c:pt>
                <c:pt idx="1391">
                  <c:v>2.8107725588411587</c:v>
                </c:pt>
                <c:pt idx="1392">
                  <c:v>1.1535934918311117</c:v>
                </c:pt>
                <c:pt idx="1393">
                  <c:v>1.5762641085444296</c:v>
                </c:pt>
                <c:pt idx="1394">
                  <c:v>-0.52930104867393968</c:v>
                </c:pt>
                <c:pt idx="1395">
                  <c:v>2.0156198004678596</c:v>
                </c:pt>
                <c:pt idx="1396">
                  <c:v>1.7651660012813593</c:v>
                </c:pt>
                <c:pt idx="1397">
                  <c:v>0.84725732828422162</c:v>
                </c:pt>
                <c:pt idx="1398">
                  <c:v>-1.6519260433888159</c:v>
                </c:pt>
                <c:pt idx="1399">
                  <c:v>1.9964210107553826</c:v>
                </c:pt>
                <c:pt idx="1400">
                  <c:v>0.93905379815762502</c:v>
                </c:pt>
                <c:pt idx="1401">
                  <c:v>-0.63510054479590772</c:v>
                </c:pt>
                <c:pt idx="1402">
                  <c:v>2.6233995824262708</c:v>
                </c:pt>
                <c:pt idx="1403">
                  <c:v>-0.57046948252103391</c:v>
                </c:pt>
                <c:pt idx="1404">
                  <c:v>0.57900323949428401</c:v>
                </c:pt>
                <c:pt idx="1405">
                  <c:v>-0.55335294390506073</c:v>
                </c:pt>
                <c:pt idx="1406">
                  <c:v>0.54038652698834178</c:v>
                </c:pt>
                <c:pt idx="1407">
                  <c:v>1.2722262886685445</c:v>
                </c:pt>
                <c:pt idx="1408">
                  <c:v>4.1261228393982288</c:v>
                </c:pt>
                <c:pt idx="1409">
                  <c:v>-1.3257576442337113</c:v>
                </c:pt>
                <c:pt idx="1410">
                  <c:v>0.63213126397510333</c:v>
                </c:pt>
                <c:pt idx="1411">
                  <c:v>5.1063347692612124</c:v>
                </c:pt>
                <c:pt idx="1412">
                  <c:v>2.5107074706268588</c:v>
                </c:pt>
                <c:pt idx="1413">
                  <c:v>2.8935771775364629</c:v>
                </c:pt>
                <c:pt idx="1414">
                  <c:v>3.052067854948413</c:v>
                </c:pt>
                <c:pt idx="1415">
                  <c:v>1.5225018599846603</c:v>
                </c:pt>
                <c:pt idx="1416">
                  <c:v>3.018802298868597</c:v>
                </c:pt>
                <c:pt idx="1417">
                  <c:v>1.6950281953656583</c:v>
                </c:pt>
                <c:pt idx="1418">
                  <c:v>1.7149494772447507</c:v>
                </c:pt>
                <c:pt idx="1419">
                  <c:v>-2.1290188242715216</c:v>
                </c:pt>
                <c:pt idx="1420">
                  <c:v>1.0518795124364022</c:v>
                </c:pt>
                <c:pt idx="1421">
                  <c:v>4.9268625185070638</c:v>
                </c:pt>
                <c:pt idx="1422">
                  <c:v>1.1012021946999371</c:v>
                </c:pt>
                <c:pt idx="1423">
                  <c:v>-0.62411451522575556</c:v>
                </c:pt>
                <c:pt idx="1424">
                  <c:v>0.69281144495896485</c:v>
                </c:pt>
                <c:pt idx="1425">
                  <c:v>0.68646838937528287</c:v>
                </c:pt>
                <c:pt idx="1426">
                  <c:v>-0.70659205341574638</c:v>
                </c:pt>
                <c:pt idx="1427">
                  <c:v>0.68853650219820095</c:v>
                </c:pt>
                <c:pt idx="1428">
                  <c:v>1.2608396606594083</c:v>
                </c:pt>
                <c:pt idx="1429">
                  <c:v>1.6803985770238967</c:v>
                </c:pt>
                <c:pt idx="1430">
                  <c:v>0.64959808230232807</c:v>
                </c:pt>
                <c:pt idx="1431">
                  <c:v>0.98760843192287906</c:v>
                </c:pt>
                <c:pt idx="1432">
                  <c:v>0.93111980161768082</c:v>
                </c:pt>
                <c:pt idx="1433">
                  <c:v>-0.59413889758114491</c:v>
                </c:pt>
                <c:pt idx="1434">
                  <c:v>1.0866550806073794</c:v>
                </c:pt>
                <c:pt idx="1435">
                  <c:v>3.3451180681551138</c:v>
                </c:pt>
                <c:pt idx="1436">
                  <c:v>3.7878923665306417</c:v>
                </c:pt>
                <c:pt idx="1437">
                  <c:v>-1.4898534759237134</c:v>
                </c:pt>
                <c:pt idx="1438">
                  <c:v>-1.1222003781201477</c:v>
                </c:pt>
                <c:pt idx="1439">
                  <c:v>1.9506842573678977</c:v>
                </c:pt>
                <c:pt idx="1440">
                  <c:v>6.1322765763104776</c:v>
                </c:pt>
                <c:pt idx="1441">
                  <c:v>6.2684020107200089</c:v>
                </c:pt>
                <c:pt idx="1442">
                  <c:v>6.2284922930074513</c:v>
                </c:pt>
                <c:pt idx="1443">
                  <c:v>3.5858230873990538</c:v>
                </c:pt>
                <c:pt idx="1444">
                  <c:v>-1.5635414554639715</c:v>
                </c:pt>
                <c:pt idx="1445">
                  <c:v>-1.1893671467141143</c:v>
                </c:pt>
                <c:pt idx="1446">
                  <c:v>5.3622027214548975</c:v>
                </c:pt>
                <c:pt idx="1447">
                  <c:v>5.6038428492910173</c:v>
                </c:pt>
                <c:pt idx="1448">
                  <c:v>1.6173592080822632</c:v>
                </c:pt>
                <c:pt idx="1449">
                  <c:v>-1.0603414431546414</c:v>
                </c:pt>
                <c:pt idx="1450">
                  <c:v>2.2736375752012967</c:v>
                </c:pt>
                <c:pt idx="1451">
                  <c:v>2.2693434614203167</c:v>
                </c:pt>
                <c:pt idx="1452">
                  <c:v>0.64067478033809599</c:v>
                </c:pt>
                <c:pt idx="1453">
                  <c:v>0.80682425091948307</c:v>
                </c:pt>
                <c:pt idx="1454">
                  <c:v>1.6582784196593146</c:v>
                </c:pt>
                <c:pt idx="1455">
                  <c:v>0.53646255588678204</c:v>
                </c:pt>
                <c:pt idx="1456">
                  <c:v>6.259534258792935</c:v>
                </c:pt>
                <c:pt idx="1457">
                  <c:v>1.4973761637168259</c:v>
                </c:pt>
                <c:pt idx="1458">
                  <c:v>-0.5482255752864833</c:v>
                </c:pt>
                <c:pt idx="1459">
                  <c:v>-0.50545445526772925</c:v>
                </c:pt>
                <c:pt idx="1460">
                  <c:v>5.3247365985336819</c:v>
                </c:pt>
                <c:pt idx="1461">
                  <c:v>0.59464341958137901</c:v>
                </c:pt>
                <c:pt idx="1462">
                  <c:v>2.4579750950146693</c:v>
                </c:pt>
                <c:pt idx="1463">
                  <c:v>-0.54800677751429772</c:v>
                </c:pt>
                <c:pt idx="1464">
                  <c:v>4.4284443735006747</c:v>
                </c:pt>
                <c:pt idx="1465">
                  <c:v>-2.0941837630198714</c:v>
                </c:pt>
                <c:pt idx="1466">
                  <c:v>-2.0903690287497994</c:v>
                </c:pt>
                <c:pt idx="1467">
                  <c:v>-2.6976605410708596</c:v>
                </c:pt>
                <c:pt idx="1468">
                  <c:v>-0.63908240268965644</c:v>
                </c:pt>
                <c:pt idx="1469">
                  <c:v>-2.4029892144813023</c:v>
                </c:pt>
                <c:pt idx="1470">
                  <c:v>-2.4029892144813023</c:v>
                </c:pt>
                <c:pt idx="1471">
                  <c:v>-4.6117143514628163</c:v>
                </c:pt>
                <c:pt idx="1472">
                  <c:v>-4.6117143514628163</c:v>
                </c:pt>
                <c:pt idx="1473">
                  <c:v>-0.53675728630194575</c:v>
                </c:pt>
                <c:pt idx="1474">
                  <c:v>0.86224565339637216</c:v>
                </c:pt>
                <c:pt idx="1475">
                  <c:v>4.1747084253564584</c:v>
                </c:pt>
                <c:pt idx="1476">
                  <c:v>3.1316465729680378</c:v>
                </c:pt>
                <c:pt idx="1477">
                  <c:v>3.38968409294371</c:v>
                </c:pt>
                <c:pt idx="1478">
                  <c:v>5.2510430101606049</c:v>
                </c:pt>
                <c:pt idx="1479">
                  <c:v>1.5579801717107817</c:v>
                </c:pt>
                <c:pt idx="1480">
                  <c:v>3.7309362905709982</c:v>
                </c:pt>
                <c:pt idx="1481">
                  <c:v>-0.68295257773272289</c:v>
                </c:pt>
                <c:pt idx="1482">
                  <c:v>-0.54968967782455513</c:v>
                </c:pt>
                <c:pt idx="1483">
                  <c:v>2.8506177595581099</c:v>
                </c:pt>
                <c:pt idx="1484">
                  <c:v>0.60582027708775887</c:v>
                </c:pt>
                <c:pt idx="1485">
                  <c:v>-0.50519369431840877</c:v>
                </c:pt>
                <c:pt idx="1486">
                  <c:v>-0.51540053084057069</c:v>
                </c:pt>
                <c:pt idx="1487">
                  <c:v>0.52187632707030474</c:v>
                </c:pt>
                <c:pt idx="1488">
                  <c:v>-1.8584475213002447</c:v>
                </c:pt>
                <c:pt idx="1489">
                  <c:v>0.63848201592060816</c:v>
                </c:pt>
                <c:pt idx="1490">
                  <c:v>1.8006568517434616</c:v>
                </c:pt>
                <c:pt idx="1491">
                  <c:v>1.1852442590666001</c:v>
                </c:pt>
                <c:pt idx="1492">
                  <c:v>2.7638989997607535</c:v>
                </c:pt>
                <c:pt idx="1493">
                  <c:v>-0.53151697828003319</c:v>
                </c:pt>
                <c:pt idx="1494">
                  <c:v>0.66098803821267982</c:v>
                </c:pt>
                <c:pt idx="1495">
                  <c:v>2.898991809736887</c:v>
                </c:pt>
                <c:pt idx="1496">
                  <c:v>1.2878961542170186</c:v>
                </c:pt>
                <c:pt idx="1497">
                  <c:v>-0.53723395063308688</c:v>
                </c:pt>
                <c:pt idx="1498">
                  <c:v>2.6844788151479189</c:v>
                </c:pt>
                <c:pt idx="1499">
                  <c:v>0.53499168789974949</c:v>
                </c:pt>
                <c:pt idx="1500">
                  <c:v>-0.53773456334373315</c:v>
                </c:pt>
                <c:pt idx="1501">
                  <c:v>1.1547769406928792</c:v>
                </c:pt>
                <c:pt idx="1502">
                  <c:v>-0.54285387499597404</c:v>
                </c:pt>
                <c:pt idx="1503">
                  <c:v>3.1092859524693264</c:v>
                </c:pt>
                <c:pt idx="1504">
                  <c:v>1.9115084786323633</c:v>
                </c:pt>
                <c:pt idx="1505">
                  <c:v>1.6728886774311813</c:v>
                </c:pt>
                <c:pt idx="1506">
                  <c:v>-0.53363176224958297</c:v>
                </c:pt>
                <c:pt idx="1507">
                  <c:v>2.8571523849741647</c:v>
                </c:pt>
                <c:pt idx="1508">
                  <c:v>-1.5714262778554957</c:v>
                </c:pt>
                <c:pt idx="1509">
                  <c:v>-0.5537078444308734</c:v>
                </c:pt>
                <c:pt idx="1510">
                  <c:v>-1.2517537372803391</c:v>
                </c:pt>
                <c:pt idx="1511">
                  <c:v>0.51563406585893201</c:v>
                </c:pt>
                <c:pt idx="1512">
                  <c:v>0.5744070815994754</c:v>
                </c:pt>
                <c:pt idx="1513">
                  <c:v>0.68521577646926335</c:v>
                </c:pt>
                <c:pt idx="1514">
                  <c:v>2.8456652628115986</c:v>
                </c:pt>
                <c:pt idx="1515">
                  <c:v>-0.64919133523063011</c:v>
                </c:pt>
                <c:pt idx="1516">
                  <c:v>-0.5051915516166946</c:v>
                </c:pt>
                <c:pt idx="1517">
                  <c:v>-0.62471955048829941</c:v>
                </c:pt>
                <c:pt idx="1518">
                  <c:v>0.90247183143411913</c:v>
                </c:pt>
                <c:pt idx="1519">
                  <c:v>-2.391796939815503</c:v>
                </c:pt>
                <c:pt idx="1520">
                  <c:v>0.6261947453499499</c:v>
                </c:pt>
                <c:pt idx="1521">
                  <c:v>3.2917325606078633</c:v>
                </c:pt>
                <c:pt idx="1522">
                  <c:v>0.73682178881965554</c:v>
                </c:pt>
                <c:pt idx="1523">
                  <c:v>0.62735508775945381</c:v>
                </c:pt>
                <c:pt idx="1524">
                  <c:v>2.3093100014735959</c:v>
                </c:pt>
                <c:pt idx="1525">
                  <c:v>1.8670937160763257</c:v>
                </c:pt>
                <c:pt idx="1526">
                  <c:v>1.2601879103651885</c:v>
                </c:pt>
                <c:pt idx="1527">
                  <c:v>3.4479950329009306</c:v>
                </c:pt>
                <c:pt idx="1528">
                  <c:v>0.9870890191616094</c:v>
                </c:pt>
                <c:pt idx="1529">
                  <c:v>0.52019172293462246</c:v>
                </c:pt>
                <c:pt idx="1530">
                  <c:v>1.1927192000604236</c:v>
                </c:pt>
                <c:pt idx="1531">
                  <c:v>-0.64886874161913732</c:v>
                </c:pt>
                <c:pt idx="1532">
                  <c:v>-1.4929714835789785</c:v>
                </c:pt>
                <c:pt idx="1533">
                  <c:v>6.2207594291659607</c:v>
                </c:pt>
                <c:pt idx="1534">
                  <c:v>-0.61996151246887876</c:v>
                </c:pt>
                <c:pt idx="1535">
                  <c:v>1.8677008101484558</c:v>
                </c:pt>
                <c:pt idx="1536">
                  <c:v>4.4406644946842944</c:v>
                </c:pt>
                <c:pt idx="1537">
                  <c:v>0.53204063314322081</c:v>
                </c:pt>
                <c:pt idx="1538">
                  <c:v>2.1254741173315339</c:v>
                </c:pt>
                <c:pt idx="1539">
                  <c:v>2.1254741173315339</c:v>
                </c:pt>
                <c:pt idx="1540">
                  <c:v>2.1254741173315339</c:v>
                </c:pt>
                <c:pt idx="1541">
                  <c:v>2.6114953957140807</c:v>
                </c:pt>
                <c:pt idx="1542">
                  <c:v>4.627136163973625</c:v>
                </c:pt>
                <c:pt idx="1543">
                  <c:v>-2.0039767154541885</c:v>
                </c:pt>
                <c:pt idx="1544">
                  <c:v>6.2385535563370755</c:v>
                </c:pt>
                <c:pt idx="1545">
                  <c:v>1.5430967650976921</c:v>
                </c:pt>
                <c:pt idx="1546">
                  <c:v>-2.1487542892923277</c:v>
                </c:pt>
                <c:pt idx="1547">
                  <c:v>0.85724069028862337</c:v>
                </c:pt>
                <c:pt idx="1548">
                  <c:v>-2.7233830801591692</c:v>
                </c:pt>
                <c:pt idx="1549">
                  <c:v>-0.61748368757560279</c:v>
                </c:pt>
                <c:pt idx="1550">
                  <c:v>2.840471360897876</c:v>
                </c:pt>
                <c:pt idx="1551">
                  <c:v>2.5573996842724398</c:v>
                </c:pt>
                <c:pt idx="1552">
                  <c:v>2.5573996842724398</c:v>
                </c:pt>
                <c:pt idx="1553">
                  <c:v>1.8372555509361679</c:v>
                </c:pt>
                <c:pt idx="1554">
                  <c:v>-0.91826002037951981</c:v>
                </c:pt>
                <c:pt idx="1555">
                  <c:v>0.64311403259689026</c:v>
                </c:pt>
                <c:pt idx="1556">
                  <c:v>0.58816841178476686</c:v>
                </c:pt>
                <c:pt idx="1557">
                  <c:v>0.65375982471210869</c:v>
                </c:pt>
                <c:pt idx="1558">
                  <c:v>-0.96251993069515185</c:v>
                </c:pt>
                <c:pt idx="1559">
                  <c:v>2.7601040801751293</c:v>
                </c:pt>
                <c:pt idx="1560">
                  <c:v>1.5885877016298824</c:v>
                </c:pt>
                <c:pt idx="1561">
                  <c:v>4.9059115551232564</c:v>
                </c:pt>
                <c:pt idx="1562">
                  <c:v>-1.2514261074120823</c:v>
                </c:pt>
                <c:pt idx="1563">
                  <c:v>1.8877568177507</c:v>
                </c:pt>
                <c:pt idx="1564">
                  <c:v>3.1467329468756131</c:v>
                </c:pt>
                <c:pt idx="1565">
                  <c:v>-0.60653232570239168</c:v>
                </c:pt>
                <c:pt idx="1566">
                  <c:v>3.3760670212048298</c:v>
                </c:pt>
                <c:pt idx="1567">
                  <c:v>4.7081331287093091</c:v>
                </c:pt>
                <c:pt idx="1568">
                  <c:v>1.385566950742132</c:v>
                </c:pt>
                <c:pt idx="1569">
                  <c:v>-0.5499198370285141</c:v>
                </c:pt>
                <c:pt idx="1570">
                  <c:v>-1.208981622943365</c:v>
                </c:pt>
                <c:pt idx="1571">
                  <c:v>5.3123051012504412</c:v>
                </c:pt>
                <c:pt idx="1572">
                  <c:v>2.4595203685568516</c:v>
                </c:pt>
                <c:pt idx="1573">
                  <c:v>2.1533964349541348</c:v>
                </c:pt>
                <c:pt idx="1574">
                  <c:v>0.95495295656151846</c:v>
                </c:pt>
                <c:pt idx="1575">
                  <c:v>0.6200624937758511</c:v>
                </c:pt>
                <c:pt idx="1576">
                  <c:v>0.61471611801882953</c:v>
                </c:pt>
                <c:pt idx="1577">
                  <c:v>0.71589932108134557</c:v>
                </c:pt>
                <c:pt idx="1578">
                  <c:v>1.7650930418210331</c:v>
                </c:pt>
                <c:pt idx="1579">
                  <c:v>1.7222276170063364</c:v>
                </c:pt>
                <c:pt idx="1580">
                  <c:v>0.60705242745620813</c:v>
                </c:pt>
                <c:pt idx="1581">
                  <c:v>0.82037335829158142</c:v>
                </c:pt>
                <c:pt idx="1582">
                  <c:v>0.85193181203229063</c:v>
                </c:pt>
                <c:pt idx="1583">
                  <c:v>0.71240342329841877</c:v>
                </c:pt>
                <c:pt idx="1584">
                  <c:v>0.62404093716162035</c:v>
                </c:pt>
                <c:pt idx="1585">
                  <c:v>-0.57085981776886463</c:v>
                </c:pt>
                <c:pt idx="1586">
                  <c:v>-1.9869949560067064</c:v>
                </c:pt>
                <c:pt idx="1587">
                  <c:v>-1.0216232254692947</c:v>
                </c:pt>
                <c:pt idx="1588">
                  <c:v>2.2203487353146545</c:v>
                </c:pt>
                <c:pt idx="1589">
                  <c:v>-0.56018335707777056</c:v>
                </c:pt>
                <c:pt idx="1590">
                  <c:v>2.1156473069556117</c:v>
                </c:pt>
                <c:pt idx="1591">
                  <c:v>-1.2268003518576933</c:v>
                </c:pt>
                <c:pt idx="1592">
                  <c:v>1.9555433764877099</c:v>
                </c:pt>
                <c:pt idx="1593">
                  <c:v>-2.1109632657125408</c:v>
                </c:pt>
                <c:pt idx="1594">
                  <c:v>1.3597888150680009</c:v>
                </c:pt>
                <c:pt idx="1595">
                  <c:v>0.53315942903171487</c:v>
                </c:pt>
                <c:pt idx="1596">
                  <c:v>-0.50639164100463274</c:v>
                </c:pt>
                <c:pt idx="1597">
                  <c:v>1.6915870523050214</c:v>
                </c:pt>
                <c:pt idx="1598">
                  <c:v>-0.69111058270052128</c:v>
                </c:pt>
                <c:pt idx="1599">
                  <c:v>0.63157825134173018</c:v>
                </c:pt>
                <c:pt idx="1600">
                  <c:v>1.989944472355857</c:v>
                </c:pt>
                <c:pt idx="1601">
                  <c:v>-0.53790788283290902</c:v>
                </c:pt>
                <c:pt idx="1602">
                  <c:v>1.1584634416616828</c:v>
                </c:pt>
                <c:pt idx="1603">
                  <c:v>-2.4413991501046155</c:v>
                </c:pt>
                <c:pt idx="1604">
                  <c:v>0.56992306946825089</c:v>
                </c:pt>
                <c:pt idx="1605">
                  <c:v>1.060360531798701</c:v>
                </c:pt>
                <c:pt idx="1606">
                  <c:v>-0.51390940981211586</c:v>
                </c:pt>
                <c:pt idx="1607">
                  <c:v>1.7941583946774076</c:v>
                </c:pt>
                <c:pt idx="1608">
                  <c:v>1.4661981544860203</c:v>
                </c:pt>
                <c:pt idx="1609">
                  <c:v>-5.1771743618216943</c:v>
                </c:pt>
                <c:pt idx="1610">
                  <c:v>1.7938753197171302</c:v>
                </c:pt>
                <c:pt idx="1611">
                  <c:v>-2.200433048539598</c:v>
                </c:pt>
                <c:pt idx="1612">
                  <c:v>1.6769215004987024</c:v>
                </c:pt>
                <c:pt idx="1613">
                  <c:v>-4.0431772233521039</c:v>
                </c:pt>
                <c:pt idx="1614">
                  <c:v>-2.5131331817368681</c:v>
                </c:pt>
                <c:pt idx="1615">
                  <c:v>-0.53928391935950293</c:v>
                </c:pt>
                <c:pt idx="1616">
                  <c:v>3.0180738147090587</c:v>
                </c:pt>
                <c:pt idx="1617">
                  <c:v>-4.0299689953973274</c:v>
                </c:pt>
                <c:pt idx="1618">
                  <c:v>0.53766795959618641</c:v>
                </c:pt>
                <c:pt idx="1619">
                  <c:v>-0.52148944144902065</c:v>
                </c:pt>
                <c:pt idx="1620">
                  <c:v>1.7783520375296875</c:v>
                </c:pt>
                <c:pt idx="1621">
                  <c:v>-3.1217444769573999</c:v>
                </c:pt>
                <c:pt idx="1622">
                  <c:v>0.63394032653008481</c:v>
                </c:pt>
                <c:pt idx="1623">
                  <c:v>-0.51212057181936343</c:v>
                </c:pt>
                <c:pt idx="1624">
                  <c:v>3.3054178007862132</c:v>
                </c:pt>
                <c:pt idx="1625">
                  <c:v>0.56381515789856984</c:v>
                </c:pt>
                <c:pt idx="1626">
                  <c:v>-0.63684183318046861</c:v>
                </c:pt>
                <c:pt idx="1627">
                  <c:v>0.63795124542440784</c:v>
                </c:pt>
                <c:pt idx="1628">
                  <c:v>-2.0244674396342104</c:v>
                </c:pt>
                <c:pt idx="1629">
                  <c:v>0.55035574117183728</c:v>
                </c:pt>
                <c:pt idx="1630">
                  <c:v>-0.53106108725607537</c:v>
                </c:pt>
                <c:pt idx="1631">
                  <c:v>3.2023076236584087</c:v>
                </c:pt>
                <c:pt idx="1632">
                  <c:v>6.2205217629827914</c:v>
                </c:pt>
                <c:pt idx="1633">
                  <c:v>6.2368561530431679</c:v>
                </c:pt>
                <c:pt idx="1634">
                  <c:v>2.9360913813148142</c:v>
                </c:pt>
                <c:pt idx="1635">
                  <c:v>-4.6905675039351502</c:v>
                </c:pt>
                <c:pt idx="1636">
                  <c:v>1.3851696720884532</c:v>
                </c:pt>
                <c:pt idx="1637">
                  <c:v>1.5131074010153192</c:v>
                </c:pt>
                <c:pt idx="1638">
                  <c:v>1.8784460610251195</c:v>
                </c:pt>
                <c:pt idx="1639">
                  <c:v>-0.71746616717587786</c:v>
                </c:pt>
                <c:pt idx="1640">
                  <c:v>-0.53920371479528451</c:v>
                </c:pt>
                <c:pt idx="1641">
                  <c:v>1.826301879735424</c:v>
                </c:pt>
                <c:pt idx="1642">
                  <c:v>3.1567610799890731</c:v>
                </c:pt>
                <c:pt idx="1643">
                  <c:v>1.5566926980149363</c:v>
                </c:pt>
                <c:pt idx="1644">
                  <c:v>3.4680074099767442</c:v>
                </c:pt>
                <c:pt idx="1645">
                  <c:v>-0.78400822305143592</c:v>
                </c:pt>
                <c:pt idx="1646">
                  <c:v>-0.67390885115855248</c:v>
                </c:pt>
                <c:pt idx="1647">
                  <c:v>6.2191138656210034</c:v>
                </c:pt>
                <c:pt idx="1648">
                  <c:v>0.57066059030468441</c:v>
                </c:pt>
                <c:pt idx="1649">
                  <c:v>-3.9966385032266558</c:v>
                </c:pt>
                <c:pt idx="1650">
                  <c:v>-0.67427774046646172</c:v>
                </c:pt>
                <c:pt idx="1651">
                  <c:v>-2.3445519257940131</c:v>
                </c:pt>
                <c:pt idx="1652">
                  <c:v>1.0983612036742398</c:v>
                </c:pt>
                <c:pt idx="1653">
                  <c:v>3.9054402074163939</c:v>
                </c:pt>
                <c:pt idx="1654">
                  <c:v>-0.68793082666562866</c:v>
                </c:pt>
                <c:pt idx="1655">
                  <c:v>1.7203997049224962</c:v>
                </c:pt>
                <c:pt idx="1656">
                  <c:v>6.2279427436252508</c:v>
                </c:pt>
                <c:pt idx="1657">
                  <c:v>-0.97624098951880756</c:v>
                </c:pt>
                <c:pt idx="1658">
                  <c:v>-0.81405152101733647</c:v>
                </c:pt>
                <c:pt idx="1659">
                  <c:v>3.1701989656807354</c:v>
                </c:pt>
                <c:pt idx="1660">
                  <c:v>-0.81405152101733647</c:v>
                </c:pt>
                <c:pt idx="1661">
                  <c:v>6.1881979409792169</c:v>
                </c:pt>
                <c:pt idx="1662">
                  <c:v>6.0513361849660123</c:v>
                </c:pt>
                <c:pt idx="1663">
                  <c:v>-2.1174406751024661</c:v>
                </c:pt>
                <c:pt idx="1664">
                  <c:v>0.5501613552471234</c:v>
                </c:pt>
                <c:pt idx="1665">
                  <c:v>1.5980771485962142</c:v>
                </c:pt>
                <c:pt idx="1666">
                  <c:v>-0.529075696251323</c:v>
                </c:pt>
                <c:pt idx="1667">
                  <c:v>1.155218775238912</c:v>
                </c:pt>
                <c:pt idx="1668">
                  <c:v>5.6050237867413291</c:v>
                </c:pt>
                <c:pt idx="1669">
                  <c:v>5.6050237867413291</c:v>
                </c:pt>
                <c:pt idx="1670">
                  <c:v>2.2179112093353415</c:v>
                </c:pt>
                <c:pt idx="1671">
                  <c:v>2.0903568519434734</c:v>
                </c:pt>
                <c:pt idx="1672">
                  <c:v>-3.7672416713426555</c:v>
                </c:pt>
                <c:pt idx="1673">
                  <c:v>-1.9855167180290572</c:v>
                </c:pt>
                <c:pt idx="1674">
                  <c:v>2.2272690826453454</c:v>
                </c:pt>
                <c:pt idx="1675">
                  <c:v>-2.8091454191007932</c:v>
                </c:pt>
                <c:pt idx="1676">
                  <c:v>-2.9932478650226733</c:v>
                </c:pt>
                <c:pt idx="1677">
                  <c:v>-0.68762050777826034</c:v>
                </c:pt>
                <c:pt idx="1678">
                  <c:v>0.64545379886396559</c:v>
                </c:pt>
                <c:pt idx="1679">
                  <c:v>0.54145939683117117</c:v>
                </c:pt>
                <c:pt idx="1680">
                  <c:v>5.6032561118551891</c:v>
                </c:pt>
                <c:pt idx="1681">
                  <c:v>2.2751598161872817</c:v>
                </c:pt>
                <c:pt idx="1682">
                  <c:v>-3.1673591719291556</c:v>
                </c:pt>
                <c:pt idx="1683">
                  <c:v>-0.529991363210356</c:v>
                </c:pt>
                <c:pt idx="1684">
                  <c:v>0.89012333227102025</c:v>
                </c:pt>
                <c:pt idx="1685">
                  <c:v>-0.52304064753137447</c:v>
                </c:pt>
                <c:pt idx="1686">
                  <c:v>-1.2309779960898506</c:v>
                </c:pt>
                <c:pt idx="1687">
                  <c:v>0.60173063005263272</c:v>
                </c:pt>
                <c:pt idx="1688">
                  <c:v>0.5624439692194747</c:v>
                </c:pt>
                <c:pt idx="1689">
                  <c:v>0.63547822295334366</c:v>
                </c:pt>
                <c:pt idx="1690">
                  <c:v>3.133830396264432</c:v>
                </c:pt>
                <c:pt idx="1691">
                  <c:v>6.1488721239633959</c:v>
                </c:pt>
                <c:pt idx="1692">
                  <c:v>-0.5593977544419646</c:v>
                </c:pt>
                <c:pt idx="1693">
                  <c:v>-0.54609988273150711</c:v>
                </c:pt>
                <c:pt idx="1694">
                  <c:v>1.3659052302181429</c:v>
                </c:pt>
                <c:pt idx="1695">
                  <c:v>1.5525023070241215</c:v>
                </c:pt>
                <c:pt idx="1696">
                  <c:v>1.59010766574939</c:v>
                </c:pt>
                <c:pt idx="1697">
                  <c:v>6.2321939711095329</c:v>
                </c:pt>
                <c:pt idx="1698">
                  <c:v>1.5354441648286026</c:v>
                </c:pt>
                <c:pt idx="1699">
                  <c:v>-0.49944817295083954</c:v>
                </c:pt>
                <c:pt idx="1700">
                  <c:v>1.2826831874168325</c:v>
                </c:pt>
                <c:pt idx="1701">
                  <c:v>1.4422034933482937</c:v>
                </c:pt>
                <c:pt idx="1702">
                  <c:v>0.64175503572949588</c:v>
                </c:pt>
                <c:pt idx="1703">
                  <c:v>-2.7030909799246876</c:v>
                </c:pt>
                <c:pt idx="1704">
                  <c:v>-1.0114472348038812</c:v>
                </c:pt>
                <c:pt idx="1705">
                  <c:v>-0.88080903493042395</c:v>
                </c:pt>
                <c:pt idx="1706">
                  <c:v>3.0725081090164088</c:v>
                </c:pt>
                <c:pt idx="1707">
                  <c:v>-1.1968688721722847</c:v>
                </c:pt>
                <c:pt idx="1708">
                  <c:v>0.78595417020129765</c:v>
                </c:pt>
                <c:pt idx="1709">
                  <c:v>-0.56374858343128531</c:v>
                </c:pt>
                <c:pt idx="1710">
                  <c:v>1.8573329613897296</c:v>
                </c:pt>
                <c:pt idx="1711">
                  <c:v>2.9097428360826068</c:v>
                </c:pt>
                <c:pt idx="1712">
                  <c:v>-0.58527388809485126</c:v>
                </c:pt>
                <c:pt idx="1713">
                  <c:v>-0.55897931150195845</c:v>
                </c:pt>
                <c:pt idx="1714">
                  <c:v>0.99658159533226176</c:v>
                </c:pt>
                <c:pt idx="1715">
                  <c:v>3.1089136983041556</c:v>
                </c:pt>
                <c:pt idx="1716">
                  <c:v>1.8291283575759179</c:v>
                </c:pt>
                <c:pt idx="1717">
                  <c:v>6.2064644782570921</c:v>
                </c:pt>
                <c:pt idx="1718">
                  <c:v>-1.1711353948291316</c:v>
                </c:pt>
                <c:pt idx="1719">
                  <c:v>0.70471540367122076</c:v>
                </c:pt>
                <c:pt idx="1720">
                  <c:v>-1.872191673139058</c:v>
                </c:pt>
                <c:pt idx="1721">
                  <c:v>1.6193800208518991</c:v>
                </c:pt>
                <c:pt idx="1722">
                  <c:v>2.1436242253832236</c:v>
                </c:pt>
                <c:pt idx="1723">
                  <c:v>2.1436242253832236</c:v>
                </c:pt>
                <c:pt idx="1724">
                  <c:v>-0.62142148864543345</c:v>
                </c:pt>
                <c:pt idx="1725">
                  <c:v>-0.51395169803750862</c:v>
                </c:pt>
                <c:pt idx="1726">
                  <c:v>-0.6563531189766465</c:v>
                </c:pt>
                <c:pt idx="1727">
                  <c:v>3.2328583167550411</c:v>
                </c:pt>
                <c:pt idx="1728">
                  <c:v>2.9718736914956039</c:v>
                </c:pt>
                <c:pt idx="1729">
                  <c:v>-0.57012512088475253</c:v>
                </c:pt>
                <c:pt idx="1730">
                  <c:v>-0.60023763247502981</c:v>
                </c:pt>
                <c:pt idx="1731">
                  <c:v>0.64041828165353265</c:v>
                </c:pt>
                <c:pt idx="1732">
                  <c:v>4.1965927844300053</c:v>
                </c:pt>
                <c:pt idx="1733">
                  <c:v>-0.9000004950100835</c:v>
                </c:pt>
                <c:pt idx="1734">
                  <c:v>2.8704699178758299</c:v>
                </c:pt>
                <c:pt idx="1735">
                  <c:v>1.3929838230478273</c:v>
                </c:pt>
                <c:pt idx="1736">
                  <c:v>0.79091387529458357</c:v>
                </c:pt>
                <c:pt idx="1737">
                  <c:v>1.8583093191052271</c:v>
                </c:pt>
                <c:pt idx="1738">
                  <c:v>6.2198914049889433</c:v>
                </c:pt>
                <c:pt idx="1739">
                  <c:v>-2.1859897753411559</c:v>
                </c:pt>
                <c:pt idx="1740">
                  <c:v>-2.1293849463488392</c:v>
                </c:pt>
                <c:pt idx="1741">
                  <c:v>-3.1083960937453394</c:v>
                </c:pt>
                <c:pt idx="1742">
                  <c:v>-1.361520012782576</c:v>
                </c:pt>
                <c:pt idx="1743">
                  <c:v>1.5569160109035782</c:v>
                </c:pt>
                <c:pt idx="1744">
                  <c:v>1.9030737210331905</c:v>
                </c:pt>
                <c:pt idx="1745">
                  <c:v>-2.865846589608736</c:v>
                </c:pt>
                <c:pt idx="1746">
                  <c:v>-0.95748129431624074</c:v>
                </c:pt>
                <c:pt idx="1747">
                  <c:v>4.532595805463048</c:v>
                </c:pt>
                <c:pt idx="1748">
                  <c:v>-0.59410074668828539</c:v>
                </c:pt>
                <c:pt idx="1749">
                  <c:v>-3.7385421121794051</c:v>
                </c:pt>
                <c:pt idx="1750">
                  <c:v>4.6774374878245482</c:v>
                </c:pt>
                <c:pt idx="1751">
                  <c:v>-2.0367088662430253</c:v>
                </c:pt>
                <c:pt idx="1752">
                  <c:v>-1.3168655175730428</c:v>
                </c:pt>
                <c:pt idx="1753">
                  <c:v>-1.2391219065442116</c:v>
                </c:pt>
                <c:pt idx="1754">
                  <c:v>-1.1166492577080593</c:v>
                </c:pt>
                <c:pt idx="1755">
                  <c:v>1.7409340221360863</c:v>
                </c:pt>
                <c:pt idx="1756">
                  <c:v>-0.62590058983731267</c:v>
                </c:pt>
                <c:pt idx="1757">
                  <c:v>1.1202433214947318</c:v>
                </c:pt>
                <c:pt idx="1758">
                  <c:v>0.58146812844770845</c:v>
                </c:pt>
                <c:pt idx="1759">
                  <c:v>-3.9856413349092858</c:v>
                </c:pt>
                <c:pt idx="1760">
                  <c:v>-1.4750903366476966</c:v>
                </c:pt>
                <c:pt idx="1761">
                  <c:v>1.289472684159833</c:v>
                </c:pt>
                <c:pt idx="1762">
                  <c:v>-0.92910732021582743</c:v>
                </c:pt>
                <c:pt idx="1763">
                  <c:v>-0.52712395367494114</c:v>
                </c:pt>
                <c:pt idx="1764">
                  <c:v>0.61186912794613912</c:v>
                </c:pt>
                <c:pt idx="1765">
                  <c:v>1.3665250435354308</c:v>
                </c:pt>
                <c:pt idx="1766">
                  <c:v>2.9151760149469554</c:v>
                </c:pt>
                <c:pt idx="1767">
                  <c:v>-0.90121805243268427</c:v>
                </c:pt>
                <c:pt idx="1768">
                  <c:v>-0.51342790661958992</c:v>
                </c:pt>
                <c:pt idx="1769">
                  <c:v>-2.0029072107998447</c:v>
                </c:pt>
                <c:pt idx="1770">
                  <c:v>-0.58693225524177006</c:v>
                </c:pt>
                <c:pt idx="1771">
                  <c:v>4.0969746130534279</c:v>
                </c:pt>
                <c:pt idx="1772">
                  <c:v>-0.62472890890913191</c:v>
                </c:pt>
                <c:pt idx="1773">
                  <c:v>3.0924663710839582</c:v>
                </c:pt>
                <c:pt idx="1774">
                  <c:v>1.0314575212404069</c:v>
                </c:pt>
                <c:pt idx="1775">
                  <c:v>2.2803810414536243</c:v>
                </c:pt>
                <c:pt idx="1776">
                  <c:v>-0.56320351521800238</c:v>
                </c:pt>
                <c:pt idx="1777">
                  <c:v>5.2034570871195918</c:v>
                </c:pt>
                <c:pt idx="1778">
                  <c:v>-0.54994553647639788</c:v>
                </c:pt>
                <c:pt idx="1779">
                  <c:v>0.57156376930460551</c:v>
                </c:pt>
                <c:pt idx="1780">
                  <c:v>1.655064372232532</c:v>
                </c:pt>
                <c:pt idx="1781">
                  <c:v>5.2741304021137889</c:v>
                </c:pt>
                <c:pt idx="1782">
                  <c:v>1.6058540760069564</c:v>
                </c:pt>
                <c:pt idx="1783">
                  <c:v>4.3070825036777922</c:v>
                </c:pt>
                <c:pt idx="1784">
                  <c:v>3.3373619080575425</c:v>
                </c:pt>
                <c:pt idx="1785">
                  <c:v>0.72937723078153849</c:v>
                </c:pt>
                <c:pt idx="1786">
                  <c:v>0.53939054701905709</c:v>
                </c:pt>
                <c:pt idx="1787">
                  <c:v>6.196291061475887</c:v>
                </c:pt>
                <c:pt idx="1788">
                  <c:v>6.196291061475887</c:v>
                </c:pt>
                <c:pt idx="1789">
                  <c:v>6.196291061475887</c:v>
                </c:pt>
                <c:pt idx="1790">
                  <c:v>6.196291061475887</c:v>
                </c:pt>
                <c:pt idx="1791">
                  <c:v>3.0189375343640363</c:v>
                </c:pt>
                <c:pt idx="1792">
                  <c:v>0.61913236497179869</c:v>
                </c:pt>
                <c:pt idx="1793">
                  <c:v>-0.73545827322423885</c:v>
                </c:pt>
                <c:pt idx="1794">
                  <c:v>-2.4482454493685584</c:v>
                </c:pt>
                <c:pt idx="1795">
                  <c:v>-1.7593153356070421</c:v>
                </c:pt>
                <c:pt idx="1796">
                  <c:v>-5.1840165749112197</c:v>
                </c:pt>
                <c:pt idx="1797">
                  <c:v>-0.59322723367965791</c:v>
                </c:pt>
                <c:pt idx="1798">
                  <c:v>0.52996282452012689</c:v>
                </c:pt>
                <c:pt idx="1799">
                  <c:v>0.92026843122514734</c:v>
                </c:pt>
                <c:pt idx="1800">
                  <c:v>-0.5874932097104405</c:v>
                </c:pt>
                <c:pt idx="1801">
                  <c:v>0.64359571174878527</c:v>
                </c:pt>
                <c:pt idx="1802">
                  <c:v>1.4245582162076238</c:v>
                </c:pt>
                <c:pt idx="1803">
                  <c:v>1.5384017855009906</c:v>
                </c:pt>
                <c:pt idx="1804">
                  <c:v>-2.2082984139078152</c:v>
                </c:pt>
                <c:pt idx="1805">
                  <c:v>-0.50550960568758208</c:v>
                </c:pt>
                <c:pt idx="1806">
                  <c:v>-0.54675138856004146</c:v>
                </c:pt>
                <c:pt idx="1807">
                  <c:v>2.0532352994621452</c:v>
                </c:pt>
                <c:pt idx="1808">
                  <c:v>2.0532352994621452</c:v>
                </c:pt>
                <c:pt idx="1809">
                  <c:v>-0.56550072522943606</c:v>
                </c:pt>
                <c:pt idx="1810">
                  <c:v>-0.51956337009132836</c:v>
                </c:pt>
                <c:pt idx="1811">
                  <c:v>-1.9454721946928111</c:v>
                </c:pt>
                <c:pt idx="1812">
                  <c:v>-0.65060953601086413</c:v>
                </c:pt>
                <c:pt idx="1813">
                  <c:v>0.54245862902035424</c:v>
                </c:pt>
                <c:pt idx="1814">
                  <c:v>-2.8428628950654704</c:v>
                </c:pt>
                <c:pt idx="1815">
                  <c:v>2.2178567264356062</c:v>
                </c:pt>
                <c:pt idx="1816">
                  <c:v>-0.57196699119231764</c:v>
                </c:pt>
                <c:pt idx="1817">
                  <c:v>-0.58292557165148184</c:v>
                </c:pt>
                <c:pt idx="1818">
                  <c:v>-0.6767275042589791</c:v>
                </c:pt>
                <c:pt idx="1819">
                  <c:v>0.55849004764935428</c:v>
                </c:pt>
                <c:pt idx="1820">
                  <c:v>6.2060748235380707</c:v>
                </c:pt>
                <c:pt idx="1821">
                  <c:v>-0.56033620946910989</c:v>
                </c:pt>
                <c:pt idx="1822">
                  <c:v>-0.53401761170896844</c:v>
                </c:pt>
                <c:pt idx="1823">
                  <c:v>-1.2284582531727235</c:v>
                </c:pt>
                <c:pt idx="1824">
                  <c:v>-0.61846203634678687</c:v>
                </c:pt>
                <c:pt idx="1825">
                  <c:v>1.6711646810339071</c:v>
                </c:pt>
                <c:pt idx="1826">
                  <c:v>3.5906826299219978</c:v>
                </c:pt>
                <c:pt idx="1827">
                  <c:v>5.0405088795693658</c:v>
                </c:pt>
                <c:pt idx="1828">
                  <c:v>1.9979371472237486</c:v>
                </c:pt>
                <c:pt idx="1829">
                  <c:v>0.51736965558726655</c:v>
                </c:pt>
                <c:pt idx="1830">
                  <c:v>6.0852107203646586</c:v>
                </c:pt>
                <c:pt idx="1831">
                  <c:v>-0.61683655872059384</c:v>
                </c:pt>
                <c:pt idx="1832">
                  <c:v>-0.56943562205457632</c:v>
                </c:pt>
                <c:pt idx="1833">
                  <c:v>2.8223272579214402</c:v>
                </c:pt>
                <c:pt idx="1834">
                  <c:v>0.66806284118691994</c:v>
                </c:pt>
                <c:pt idx="1835">
                  <c:v>-1.6340098419751927</c:v>
                </c:pt>
                <c:pt idx="1836">
                  <c:v>0.75598837554092979</c:v>
                </c:pt>
                <c:pt idx="1837">
                  <c:v>5.5941153436815751</c:v>
                </c:pt>
                <c:pt idx="1838">
                  <c:v>0.55609416473407047</c:v>
                </c:pt>
                <c:pt idx="1839">
                  <c:v>3.3432473976855639</c:v>
                </c:pt>
                <c:pt idx="1840">
                  <c:v>3.3432473976855639</c:v>
                </c:pt>
                <c:pt idx="1841">
                  <c:v>-0.50586167251715541</c:v>
                </c:pt>
                <c:pt idx="1842">
                  <c:v>-0.50126542491508075</c:v>
                </c:pt>
                <c:pt idx="1843">
                  <c:v>4.7146484041322747</c:v>
                </c:pt>
                <c:pt idx="1844">
                  <c:v>1.7626937211756635</c:v>
                </c:pt>
                <c:pt idx="1845">
                  <c:v>4.4434010612631454</c:v>
                </c:pt>
                <c:pt idx="1846">
                  <c:v>-2.2437965076388693</c:v>
                </c:pt>
                <c:pt idx="1847">
                  <c:v>-2.8316586631123331</c:v>
                </c:pt>
                <c:pt idx="1848">
                  <c:v>2.5299170005829308</c:v>
                </c:pt>
                <c:pt idx="1849">
                  <c:v>2.5458841963772465</c:v>
                </c:pt>
                <c:pt idx="1850">
                  <c:v>3.9207079318911071</c:v>
                </c:pt>
                <c:pt idx="1851">
                  <c:v>1.1712738969915431</c:v>
                </c:pt>
                <c:pt idx="1852">
                  <c:v>2.2426589314143315</c:v>
                </c:pt>
                <c:pt idx="1853">
                  <c:v>0.49614562616238544</c:v>
                </c:pt>
                <c:pt idx="1854">
                  <c:v>2.1838857057220475</c:v>
                </c:pt>
                <c:pt idx="1855">
                  <c:v>2.7534501569131158</c:v>
                </c:pt>
                <c:pt idx="1856">
                  <c:v>-2.0481816023114443</c:v>
                </c:pt>
                <c:pt idx="1857">
                  <c:v>1.043967035997017</c:v>
                </c:pt>
                <c:pt idx="1858">
                  <c:v>0.6121982276377117</c:v>
                </c:pt>
                <c:pt idx="1859">
                  <c:v>1.9077661849646668</c:v>
                </c:pt>
                <c:pt idx="1860">
                  <c:v>1.9871609570405466</c:v>
                </c:pt>
                <c:pt idx="1861">
                  <c:v>0.56160798763988928</c:v>
                </c:pt>
                <c:pt idx="1862">
                  <c:v>4.8235987075538826</c:v>
                </c:pt>
                <c:pt idx="1863">
                  <c:v>0.58661019307703377</c:v>
                </c:pt>
                <c:pt idx="1864">
                  <c:v>-0.50432462579657322</c:v>
                </c:pt>
                <c:pt idx="1865">
                  <c:v>0.54194511532535783</c:v>
                </c:pt>
                <c:pt idx="1866">
                  <c:v>-0.54153422418360364</c:v>
                </c:pt>
                <c:pt idx="1867">
                  <c:v>2.725913045026223</c:v>
                </c:pt>
                <c:pt idx="1868">
                  <c:v>4.0911634187510959</c:v>
                </c:pt>
                <c:pt idx="1869">
                  <c:v>1.5943975072951371</c:v>
                </c:pt>
                <c:pt idx="1870">
                  <c:v>3.4745385393075523</c:v>
                </c:pt>
                <c:pt idx="1871">
                  <c:v>4.1904982954146535</c:v>
                </c:pt>
                <c:pt idx="1872">
                  <c:v>0.51802368530877718</c:v>
                </c:pt>
                <c:pt idx="1873">
                  <c:v>1.3911516401633495</c:v>
                </c:pt>
                <c:pt idx="1874">
                  <c:v>1.3911516401633495</c:v>
                </c:pt>
                <c:pt idx="1875">
                  <c:v>6.1155571633091164</c:v>
                </c:pt>
                <c:pt idx="1876">
                  <c:v>-0.51264849045286853</c:v>
                </c:pt>
                <c:pt idx="1877">
                  <c:v>2.1068500466640581</c:v>
                </c:pt>
                <c:pt idx="1878">
                  <c:v>1.4315920868346983</c:v>
                </c:pt>
                <c:pt idx="1879">
                  <c:v>2.9857564447966745</c:v>
                </c:pt>
                <c:pt idx="1880">
                  <c:v>-0.51421006900327249</c:v>
                </c:pt>
                <c:pt idx="1881">
                  <c:v>-0.53698288502984781</c:v>
                </c:pt>
                <c:pt idx="1882">
                  <c:v>-0.50510128497014872</c:v>
                </c:pt>
                <c:pt idx="1883">
                  <c:v>2.1575839967118831</c:v>
                </c:pt>
                <c:pt idx="1884">
                  <c:v>1.9157957376461425</c:v>
                </c:pt>
                <c:pt idx="1885">
                  <c:v>4.2503634417114418</c:v>
                </c:pt>
                <c:pt idx="1886">
                  <c:v>1.1571901388483321</c:v>
                </c:pt>
                <c:pt idx="1887">
                  <c:v>2.2482015031832963</c:v>
                </c:pt>
                <c:pt idx="1888">
                  <c:v>2.2482015031832963</c:v>
                </c:pt>
                <c:pt idx="1889">
                  <c:v>1.2357365247164847</c:v>
                </c:pt>
                <c:pt idx="1890">
                  <c:v>-0.66751400855527754</c:v>
                </c:pt>
                <c:pt idx="1891">
                  <c:v>0.68490244481403639</c:v>
                </c:pt>
                <c:pt idx="1892">
                  <c:v>-0.50336287811075175</c:v>
                </c:pt>
                <c:pt idx="1893">
                  <c:v>-0.50739808040977552</c:v>
                </c:pt>
                <c:pt idx="1894">
                  <c:v>0.70245239986991259</c:v>
                </c:pt>
                <c:pt idx="1895">
                  <c:v>0.54157051348792207</c:v>
                </c:pt>
                <c:pt idx="1896">
                  <c:v>-0.80610785486751557</c:v>
                </c:pt>
                <c:pt idx="1897">
                  <c:v>4.460219804063227</c:v>
                </c:pt>
                <c:pt idx="1898">
                  <c:v>-3.3220906053223485</c:v>
                </c:pt>
                <c:pt idx="1899">
                  <c:v>-1.605607923655457</c:v>
                </c:pt>
                <c:pt idx="1900">
                  <c:v>4.7655323202519346</c:v>
                </c:pt>
                <c:pt idx="1901">
                  <c:v>-0.65610964993734788</c:v>
                </c:pt>
                <c:pt idx="1902">
                  <c:v>1.1542889224185349</c:v>
                </c:pt>
                <c:pt idx="1903">
                  <c:v>1.5679981989577052</c:v>
                </c:pt>
                <c:pt idx="1904">
                  <c:v>3.6383824915600504</c:v>
                </c:pt>
                <c:pt idx="1905">
                  <c:v>0.65040872587619269</c:v>
                </c:pt>
                <c:pt idx="1906">
                  <c:v>-0.59834878775630751</c:v>
                </c:pt>
                <c:pt idx="1907">
                  <c:v>0.77406953756856689</c:v>
                </c:pt>
                <c:pt idx="1908">
                  <c:v>0.71721025064474631</c:v>
                </c:pt>
                <c:pt idx="1909">
                  <c:v>0.56209909287182458</c:v>
                </c:pt>
                <c:pt idx="1910">
                  <c:v>-0.53746644460916904</c:v>
                </c:pt>
                <c:pt idx="1911">
                  <c:v>4.7330425156589868</c:v>
                </c:pt>
                <c:pt idx="1912">
                  <c:v>1.354257333648424</c:v>
                </c:pt>
                <c:pt idx="1913">
                  <c:v>-0.59527188999159908</c:v>
                </c:pt>
                <c:pt idx="1914">
                  <c:v>-0.51694761154142788</c:v>
                </c:pt>
                <c:pt idx="1915">
                  <c:v>1.4922515328928714</c:v>
                </c:pt>
                <c:pt idx="1916">
                  <c:v>-4.7317259995462724</c:v>
                </c:pt>
                <c:pt idx="1917">
                  <c:v>1.2400532310261085</c:v>
                </c:pt>
                <c:pt idx="1918">
                  <c:v>1.2400532310261085</c:v>
                </c:pt>
                <c:pt idx="1919">
                  <c:v>1.614103344607914</c:v>
                </c:pt>
                <c:pt idx="1920">
                  <c:v>1.6602030426310672</c:v>
                </c:pt>
                <c:pt idx="1921">
                  <c:v>2.4449324955559177</c:v>
                </c:pt>
                <c:pt idx="1922">
                  <c:v>2.1875396414900603</c:v>
                </c:pt>
                <c:pt idx="1923">
                  <c:v>1.9980658662274544</c:v>
                </c:pt>
                <c:pt idx="1924">
                  <c:v>3.4744286184487616</c:v>
                </c:pt>
                <c:pt idx="1925">
                  <c:v>1.4799127579443774</c:v>
                </c:pt>
                <c:pt idx="1926">
                  <c:v>1.2618269912428752</c:v>
                </c:pt>
                <c:pt idx="1927">
                  <c:v>-0.53867825277144576</c:v>
                </c:pt>
                <c:pt idx="1928">
                  <c:v>-0.50292863936262633</c:v>
                </c:pt>
                <c:pt idx="1929">
                  <c:v>-0.72843013013915103</c:v>
                </c:pt>
                <c:pt idx="1930">
                  <c:v>3.0431345694293537</c:v>
                </c:pt>
                <c:pt idx="1931">
                  <c:v>3.3671410520196203</c:v>
                </c:pt>
                <c:pt idx="1932">
                  <c:v>-1.8947414078727018</c:v>
                </c:pt>
                <c:pt idx="1933">
                  <c:v>-1.8947414078727018</c:v>
                </c:pt>
                <c:pt idx="1934">
                  <c:v>2.4853027288698741</c:v>
                </c:pt>
                <c:pt idx="1935">
                  <c:v>2.2782824025104449</c:v>
                </c:pt>
                <c:pt idx="1936">
                  <c:v>-2.3426119763710576</c:v>
                </c:pt>
                <c:pt idx="1937">
                  <c:v>-0.82419020274028665</c:v>
                </c:pt>
                <c:pt idx="1938">
                  <c:v>-0.49994102220632114</c:v>
                </c:pt>
                <c:pt idx="1939">
                  <c:v>-1.4277263820908699</c:v>
                </c:pt>
                <c:pt idx="1940">
                  <c:v>0.70626284883270252</c:v>
                </c:pt>
                <c:pt idx="1941">
                  <c:v>0.58064126539733585</c:v>
                </c:pt>
                <c:pt idx="1942">
                  <c:v>1.4907157004886809</c:v>
                </c:pt>
                <c:pt idx="1943">
                  <c:v>4.5778824759311849</c:v>
                </c:pt>
                <c:pt idx="1944">
                  <c:v>4.9213479166965826</c:v>
                </c:pt>
                <c:pt idx="1945">
                  <c:v>4.6150830936663851</c:v>
                </c:pt>
                <c:pt idx="1946">
                  <c:v>-0.6207702384095658</c:v>
                </c:pt>
                <c:pt idx="1947">
                  <c:v>0.65908708937366889</c:v>
                </c:pt>
                <c:pt idx="1948">
                  <c:v>-0.5296633955829646</c:v>
                </c:pt>
                <c:pt idx="1949">
                  <c:v>0.5554304287419578</c:v>
                </c:pt>
                <c:pt idx="1950">
                  <c:v>-0.54258025262265908</c:v>
                </c:pt>
                <c:pt idx="1951">
                  <c:v>-0.66074134423305697</c:v>
                </c:pt>
                <c:pt idx="1952">
                  <c:v>-0.54163603739089194</c:v>
                </c:pt>
                <c:pt idx="1953">
                  <c:v>3.8746929043630707</c:v>
                </c:pt>
                <c:pt idx="1954">
                  <c:v>3.8746929043630707</c:v>
                </c:pt>
                <c:pt idx="1955">
                  <c:v>-1.2726640181089897</c:v>
                </c:pt>
                <c:pt idx="1956">
                  <c:v>4.7542340465611064</c:v>
                </c:pt>
                <c:pt idx="1957">
                  <c:v>1.877876712107865</c:v>
                </c:pt>
                <c:pt idx="1958">
                  <c:v>-1.0048783758090245</c:v>
                </c:pt>
                <c:pt idx="1959">
                  <c:v>0.55512373353561428</c:v>
                </c:pt>
                <c:pt idx="1960">
                  <c:v>-0.48251783247103835</c:v>
                </c:pt>
                <c:pt idx="1961">
                  <c:v>-0.59619704723918987</c:v>
                </c:pt>
                <c:pt idx="1962">
                  <c:v>1.927593183061014</c:v>
                </c:pt>
                <c:pt idx="1963">
                  <c:v>-0.57074419560340406</c:v>
                </c:pt>
                <c:pt idx="1964">
                  <c:v>1.3746962614718241</c:v>
                </c:pt>
                <c:pt idx="1965">
                  <c:v>1.8757002060034766</c:v>
                </c:pt>
                <c:pt idx="1966">
                  <c:v>-0.52242764184426815</c:v>
                </c:pt>
                <c:pt idx="1967">
                  <c:v>0.72840764283013271</c:v>
                </c:pt>
                <c:pt idx="1968">
                  <c:v>2.6114647737623664</c:v>
                </c:pt>
                <c:pt idx="1969">
                  <c:v>-2.4977537866152986</c:v>
                </c:pt>
                <c:pt idx="1970">
                  <c:v>4.1536069925879087</c:v>
                </c:pt>
                <c:pt idx="1971">
                  <c:v>1.2219219891570861</c:v>
                </c:pt>
                <c:pt idx="1972">
                  <c:v>-0.56815046457054708</c:v>
                </c:pt>
                <c:pt idx="1973">
                  <c:v>0.79830350933210648</c:v>
                </c:pt>
                <c:pt idx="1974">
                  <c:v>-0.54023534941098705</c:v>
                </c:pt>
                <c:pt idx="1975">
                  <c:v>0.79830350933210648</c:v>
                </c:pt>
                <c:pt idx="1976">
                  <c:v>1.6160682902782395</c:v>
                </c:pt>
                <c:pt idx="1977">
                  <c:v>4.1274956346091498</c:v>
                </c:pt>
                <c:pt idx="1978">
                  <c:v>-0.51358444937780545</c:v>
                </c:pt>
                <c:pt idx="1979">
                  <c:v>-0.85204438731050014</c:v>
                </c:pt>
                <c:pt idx="1980">
                  <c:v>-2.0183038043749622</c:v>
                </c:pt>
                <c:pt idx="1981">
                  <c:v>-2.0183038043749622</c:v>
                </c:pt>
                <c:pt idx="1982">
                  <c:v>-2.0183038043749622</c:v>
                </c:pt>
                <c:pt idx="1983">
                  <c:v>-2.0183038043749622</c:v>
                </c:pt>
                <c:pt idx="1984">
                  <c:v>-0.90554506052349648</c:v>
                </c:pt>
                <c:pt idx="1985">
                  <c:v>0.53906560120385527</c:v>
                </c:pt>
                <c:pt idx="1986">
                  <c:v>-2.0307729030423363</c:v>
                </c:pt>
                <c:pt idx="1987">
                  <c:v>4.7001845590714106</c:v>
                </c:pt>
                <c:pt idx="1988">
                  <c:v>6.142267561901221</c:v>
                </c:pt>
                <c:pt idx="1989">
                  <c:v>0.73537408249158953</c:v>
                </c:pt>
                <c:pt idx="1990">
                  <c:v>0.64810426119015141</c:v>
                </c:pt>
                <c:pt idx="1991">
                  <c:v>4.1123253854232624</c:v>
                </c:pt>
                <c:pt idx="1992">
                  <c:v>2.5284786072356247</c:v>
                </c:pt>
                <c:pt idx="1993">
                  <c:v>-1.2179287377648325</c:v>
                </c:pt>
                <c:pt idx="1994">
                  <c:v>1.7295407015523048</c:v>
                </c:pt>
                <c:pt idx="1995">
                  <c:v>-2.0012729221825136</c:v>
                </c:pt>
                <c:pt idx="1996">
                  <c:v>1.4337603399494572</c:v>
                </c:pt>
                <c:pt idx="1997">
                  <c:v>0.7797910355331239</c:v>
                </c:pt>
                <c:pt idx="1998">
                  <c:v>4.9343607312896802</c:v>
                </c:pt>
                <c:pt idx="1999">
                  <c:v>1.0627088528924489</c:v>
                </c:pt>
                <c:pt idx="2000">
                  <c:v>1.1226088330166026</c:v>
                </c:pt>
                <c:pt idx="2001">
                  <c:v>1.4571383366337103</c:v>
                </c:pt>
                <c:pt idx="2002">
                  <c:v>-0.70533754117584424</c:v>
                </c:pt>
                <c:pt idx="2003">
                  <c:v>1.2869208312107621</c:v>
                </c:pt>
                <c:pt idx="2004">
                  <c:v>-0.50950309322526355</c:v>
                </c:pt>
                <c:pt idx="2005">
                  <c:v>0.55753238072539346</c:v>
                </c:pt>
                <c:pt idx="2006">
                  <c:v>1.0733165445680704</c:v>
                </c:pt>
                <c:pt idx="2007">
                  <c:v>-1.4351745996199525</c:v>
                </c:pt>
                <c:pt idx="2008">
                  <c:v>1.7553859441983513</c:v>
                </c:pt>
                <c:pt idx="2009">
                  <c:v>-0.55645811905242282</c:v>
                </c:pt>
                <c:pt idx="2010">
                  <c:v>1.9231240084506993</c:v>
                </c:pt>
                <c:pt idx="2011">
                  <c:v>3.0727377436332364</c:v>
                </c:pt>
                <c:pt idx="2012">
                  <c:v>3.0508706056020194</c:v>
                </c:pt>
                <c:pt idx="2013">
                  <c:v>1.9880914146136466</c:v>
                </c:pt>
                <c:pt idx="2014">
                  <c:v>0.85210469282200585</c:v>
                </c:pt>
                <c:pt idx="2015">
                  <c:v>0.55912243442833831</c:v>
                </c:pt>
                <c:pt idx="2016">
                  <c:v>-0.50904020537871708</c:v>
                </c:pt>
                <c:pt idx="2017">
                  <c:v>-0.52512915897275425</c:v>
                </c:pt>
                <c:pt idx="2018">
                  <c:v>4.8058243477083584</c:v>
                </c:pt>
                <c:pt idx="2019">
                  <c:v>0.52422156545650578</c:v>
                </c:pt>
                <c:pt idx="2020">
                  <c:v>-0.77161878752778057</c:v>
                </c:pt>
                <c:pt idx="2021">
                  <c:v>-0.56390165789584068</c:v>
                </c:pt>
                <c:pt idx="2022">
                  <c:v>0.53813415866711334</c:v>
                </c:pt>
                <c:pt idx="2023">
                  <c:v>0.63013493141255594</c:v>
                </c:pt>
                <c:pt idx="2024">
                  <c:v>0.59725538875101924</c:v>
                </c:pt>
                <c:pt idx="2025">
                  <c:v>2.0275884905883923</c:v>
                </c:pt>
                <c:pt idx="2026">
                  <c:v>-1.6167391203740613</c:v>
                </c:pt>
                <c:pt idx="2027">
                  <c:v>6.1567805191596348</c:v>
                </c:pt>
                <c:pt idx="2028">
                  <c:v>0.77837840190308338</c:v>
                </c:pt>
                <c:pt idx="2029">
                  <c:v>1.2617666193574713</c:v>
                </c:pt>
                <c:pt idx="2030">
                  <c:v>-0.59028023551969278</c:v>
                </c:pt>
                <c:pt idx="2031">
                  <c:v>1.7680983985091361</c:v>
                </c:pt>
                <c:pt idx="2032">
                  <c:v>2.1673511061039044</c:v>
                </c:pt>
                <c:pt idx="2033">
                  <c:v>1.2952193977775075</c:v>
                </c:pt>
                <c:pt idx="2034">
                  <c:v>2.1391893211311834</c:v>
                </c:pt>
                <c:pt idx="2035">
                  <c:v>-2.8935153563967639</c:v>
                </c:pt>
                <c:pt idx="2036">
                  <c:v>1.2402544300632925</c:v>
                </c:pt>
                <c:pt idx="2037">
                  <c:v>5.5383248122959454</c:v>
                </c:pt>
                <c:pt idx="2038">
                  <c:v>2.2873773986348018</c:v>
                </c:pt>
                <c:pt idx="2039">
                  <c:v>0.56216362245843476</c:v>
                </c:pt>
                <c:pt idx="2040">
                  <c:v>2.2822053438251975</c:v>
                </c:pt>
                <c:pt idx="2041">
                  <c:v>0.5919759825861266</c:v>
                </c:pt>
                <c:pt idx="2042">
                  <c:v>-0.56608545520203191</c:v>
                </c:pt>
                <c:pt idx="2043">
                  <c:v>-0.58136175512648736</c:v>
                </c:pt>
                <c:pt idx="2044">
                  <c:v>2.4719235858172524</c:v>
                </c:pt>
                <c:pt idx="2045">
                  <c:v>2.1238615320449421</c:v>
                </c:pt>
                <c:pt idx="2046">
                  <c:v>-0.59609708498058223</c:v>
                </c:pt>
                <c:pt idx="2047">
                  <c:v>-0.48526942051110344</c:v>
                </c:pt>
                <c:pt idx="2048">
                  <c:v>0.52517035509294807</c:v>
                </c:pt>
                <c:pt idx="2049">
                  <c:v>0.63155743480698145</c:v>
                </c:pt>
                <c:pt idx="2050">
                  <c:v>0.59711410645035923</c:v>
                </c:pt>
                <c:pt idx="2051">
                  <c:v>0.60682869206545631</c:v>
                </c:pt>
                <c:pt idx="2052">
                  <c:v>1.839714319626099</c:v>
                </c:pt>
                <c:pt idx="2053">
                  <c:v>5.2460637385520803</c:v>
                </c:pt>
                <c:pt idx="2054">
                  <c:v>4.0205257098767682</c:v>
                </c:pt>
                <c:pt idx="2055">
                  <c:v>2.2552091089665605</c:v>
                </c:pt>
                <c:pt idx="2056">
                  <c:v>1.1017643506644998</c:v>
                </c:pt>
                <c:pt idx="2057">
                  <c:v>-0.50512451465199348</c:v>
                </c:pt>
                <c:pt idx="2058">
                  <c:v>3.2332940982912191</c:v>
                </c:pt>
                <c:pt idx="2059">
                  <c:v>-0.93587467354948484</c:v>
                </c:pt>
                <c:pt idx="2060">
                  <c:v>-0.93587467354948484</c:v>
                </c:pt>
                <c:pt idx="2061">
                  <c:v>2.8810239350983378</c:v>
                </c:pt>
                <c:pt idx="2062">
                  <c:v>1.3168800162054355</c:v>
                </c:pt>
                <c:pt idx="2063">
                  <c:v>-1.2544993729600242</c:v>
                </c:pt>
                <c:pt idx="2064">
                  <c:v>-2.6202221437540416</c:v>
                </c:pt>
                <c:pt idx="2065">
                  <c:v>0.65297631827905522</c:v>
                </c:pt>
                <c:pt idx="2066">
                  <c:v>1.4994752006965151</c:v>
                </c:pt>
                <c:pt idx="2067">
                  <c:v>2.8821836346354721</c:v>
                </c:pt>
                <c:pt idx="2068">
                  <c:v>2.5752676830929486</c:v>
                </c:pt>
                <c:pt idx="2069">
                  <c:v>0.62164744712260767</c:v>
                </c:pt>
                <c:pt idx="2070">
                  <c:v>-0.5225567337410697</c:v>
                </c:pt>
                <c:pt idx="2071">
                  <c:v>3.1764356084536787</c:v>
                </c:pt>
                <c:pt idx="2072">
                  <c:v>-0.48857433717767013</c:v>
                </c:pt>
                <c:pt idx="2073">
                  <c:v>5.4341789311277759</c:v>
                </c:pt>
                <c:pt idx="2074">
                  <c:v>2.4891924914253045</c:v>
                </c:pt>
                <c:pt idx="2075">
                  <c:v>1.7627378043844482</c:v>
                </c:pt>
                <c:pt idx="2076">
                  <c:v>2.1306693819227482</c:v>
                </c:pt>
                <c:pt idx="2077">
                  <c:v>0.89112753700227654</c:v>
                </c:pt>
                <c:pt idx="2078">
                  <c:v>0.64535676645876217</c:v>
                </c:pt>
                <c:pt idx="2079">
                  <c:v>0.54621705439890811</c:v>
                </c:pt>
                <c:pt idx="2080">
                  <c:v>-0.88219588269034876</c:v>
                </c:pt>
                <c:pt idx="2081">
                  <c:v>-2.7747842228187447</c:v>
                </c:pt>
                <c:pt idx="2082">
                  <c:v>3.2814742552924976</c:v>
                </c:pt>
                <c:pt idx="2083">
                  <c:v>4.3439988749574256</c:v>
                </c:pt>
                <c:pt idx="2084">
                  <c:v>2.4481555356981697</c:v>
                </c:pt>
                <c:pt idx="2085">
                  <c:v>-0.54708170147345625</c:v>
                </c:pt>
                <c:pt idx="2086">
                  <c:v>-0.93527241852409881</c:v>
                </c:pt>
                <c:pt idx="2087">
                  <c:v>0.58023902291177298</c:v>
                </c:pt>
                <c:pt idx="2088">
                  <c:v>3.0944175839677213</c:v>
                </c:pt>
                <c:pt idx="2089">
                  <c:v>0.5447444563685363</c:v>
                </c:pt>
                <c:pt idx="2090">
                  <c:v>-0.51697245599097474</c:v>
                </c:pt>
                <c:pt idx="2091">
                  <c:v>1.5724030160145781</c:v>
                </c:pt>
                <c:pt idx="2092">
                  <c:v>0.63718398519552499</c:v>
                </c:pt>
                <c:pt idx="2093">
                  <c:v>6.1384465240902717</c:v>
                </c:pt>
                <c:pt idx="2094">
                  <c:v>4.4582577760395665</c:v>
                </c:pt>
                <c:pt idx="2095">
                  <c:v>4.4582577760395665</c:v>
                </c:pt>
                <c:pt idx="2096">
                  <c:v>0.64066538683107321</c:v>
                </c:pt>
                <c:pt idx="2097">
                  <c:v>4.5352928445268246</c:v>
                </c:pt>
                <c:pt idx="2098">
                  <c:v>-0.61596865742401674</c:v>
                </c:pt>
                <c:pt idx="2099">
                  <c:v>-0.93720251180084968</c:v>
                </c:pt>
                <c:pt idx="2100">
                  <c:v>-1.21447691977539</c:v>
                </c:pt>
                <c:pt idx="2101">
                  <c:v>1.9246187301012625</c:v>
                </c:pt>
                <c:pt idx="2102">
                  <c:v>0.50562679298642699</c:v>
                </c:pt>
                <c:pt idx="2103">
                  <c:v>5.0125552057269074</c:v>
                </c:pt>
                <c:pt idx="2104">
                  <c:v>-0.56541573943459988</c:v>
                </c:pt>
                <c:pt idx="2105">
                  <c:v>-2.2703456492641401</c:v>
                </c:pt>
                <c:pt idx="2106">
                  <c:v>-4.8697989369241919</c:v>
                </c:pt>
                <c:pt idx="2107">
                  <c:v>-0.52493509194536248</c:v>
                </c:pt>
                <c:pt idx="2108">
                  <c:v>0.55400144920576355</c:v>
                </c:pt>
                <c:pt idx="2109">
                  <c:v>2.2229245529598849</c:v>
                </c:pt>
                <c:pt idx="2110">
                  <c:v>1.1280554875497504</c:v>
                </c:pt>
                <c:pt idx="2111">
                  <c:v>0.56659826050471418</c:v>
                </c:pt>
                <c:pt idx="2112">
                  <c:v>4.5673715576520406</c:v>
                </c:pt>
                <c:pt idx="2113">
                  <c:v>-1.2929431930165685</c:v>
                </c:pt>
                <c:pt idx="2114">
                  <c:v>-1.677260012598208</c:v>
                </c:pt>
                <c:pt idx="2115">
                  <c:v>-1.4337278998604013</c:v>
                </c:pt>
                <c:pt idx="2116">
                  <c:v>6.1193166427429775</c:v>
                </c:pt>
                <c:pt idx="2117">
                  <c:v>-0.61468330022964224</c:v>
                </c:pt>
                <c:pt idx="2118">
                  <c:v>2.2290007703366057</c:v>
                </c:pt>
                <c:pt idx="2119">
                  <c:v>-0.52850032205176389</c:v>
                </c:pt>
                <c:pt idx="2120">
                  <c:v>-1.6979656284324145</c:v>
                </c:pt>
                <c:pt idx="2121">
                  <c:v>4.4619989781340514</c:v>
                </c:pt>
                <c:pt idx="2122">
                  <c:v>3.7064396530100816</c:v>
                </c:pt>
                <c:pt idx="2123">
                  <c:v>3.7064396530100816</c:v>
                </c:pt>
                <c:pt idx="2124">
                  <c:v>1.8618822654529708</c:v>
                </c:pt>
                <c:pt idx="2125">
                  <c:v>0.51179451175970714</c:v>
                </c:pt>
                <c:pt idx="2126">
                  <c:v>-0.67136603104859882</c:v>
                </c:pt>
                <c:pt idx="2127">
                  <c:v>-0.51832741602651489</c:v>
                </c:pt>
                <c:pt idx="2128">
                  <c:v>0.83176911678473253</c:v>
                </c:pt>
                <c:pt idx="2129">
                  <c:v>-0.62816234102652957</c:v>
                </c:pt>
                <c:pt idx="2130">
                  <c:v>-1.1592069270923304</c:v>
                </c:pt>
                <c:pt idx="2131">
                  <c:v>0.63469995627940112</c:v>
                </c:pt>
                <c:pt idx="2132">
                  <c:v>1.9537147382120845</c:v>
                </c:pt>
                <c:pt idx="2133">
                  <c:v>3.5697271437701494</c:v>
                </c:pt>
                <c:pt idx="2134">
                  <c:v>1.6752549556946255</c:v>
                </c:pt>
                <c:pt idx="2135">
                  <c:v>-0.58980751070714921</c:v>
                </c:pt>
                <c:pt idx="2136">
                  <c:v>1.1978115507999556</c:v>
                </c:pt>
                <c:pt idx="2137">
                  <c:v>4.6908666307214624</c:v>
                </c:pt>
                <c:pt idx="2138">
                  <c:v>1.4955817838557195</c:v>
                </c:pt>
                <c:pt idx="2139">
                  <c:v>1.483538133642428</c:v>
                </c:pt>
                <c:pt idx="2140">
                  <c:v>-3.4521455016321734</c:v>
                </c:pt>
                <c:pt idx="2141">
                  <c:v>-1.2231874905426583</c:v>
                </c:pt>
                <c:pt idx="2142">
                  <c:v>2.3809084650599779</c:v>
                </c:pt>
                <c:pt idx="2143">
                  <c:v>-1.4791158639850741</c:v>
                </c:pt>
                <c:pt idx="2144">
                  <c:v>-0.56349346025905112</c:v>
                </c:pt>
                <c:pt idx="2145">
                  <c:v>6.1345277884605247</c:v>
                </c:pt>
                <c:pt idx="2146">
                  <c:v>-1.5718276746248248</c:v>
                </c:pt>
                <c:pt idx="2147">
                  <c:v>1.4976656126173071</c:v>
                </c:pt>
                <c:pt idx="2148">
                  <c:v>6.113886420212836</c:v>
                </c:pt>
                <c:pt idx="2149">
                  <c:v>-0.68723806808712606</c:v>
                </c:pt>
                <c:pt idx="2150">
                  <c:v>1.2055369969842311</c:v>
                </c:pt>
                <c:pt idx="2151">
                  <c:v>0.8214474346739038</c:v>
                </c:pt>
                <c:pt idx="2152">
                  <c:v>4.8373436522073261</c:v>
                </c:pt>
                <c:pt idx="2153">
                  <c:v>-0.80879695468943225</c:v>
                </c:pt>
                <c:pt idx="2154">
                  <c:v>4.0427062829863836</c:v>
                </c:pt>
                <c:pt idx="2155">
                  <c:v>-0.66946467286572797</c:v>
                </c:pt>
                <c:pt idx="2156">
                  <c:v>0.51362805428946035</c:v>
                </c:pt>
                <c:pt idx="2157">
                  <c:v>7.0886254190517199</c:v>
                </c:pt>
                <c:pt idx="2158">
                  <c:v>-0.56182281636553322</c:v>
                </c:pt>
                <c:pt idx="2159">
                  <c:v>-0.68525776043716313</c:v>
                </c:pt>
                <c:pt idx="2160">
                  <c:v>3.0517464942832193</c:v>
                </c:pt>
                <c:pt idx="2161">
                  <c:v>3.3478388997656721</c:v>
                </c:pt>
                <c:pt idx="2162">
                  <c:v>4.6209316718928273</c:v>
                </c:pt>
                <c:pt idx="2163">
                  <c:v>3.1187463059704412</c:v>
                </c:pt>
                <c:pt idx="2164">
                  <c:v>0.89833749780841321</c:v>
                </c:pt>
                <c:pt idx="2165">
                  <c:v>-0.49340533579737506</c:v>
                </c:pt>
                <c:pt idx="2166">
                  <c:v>-0.59169073811861206</c:v>
                </c:pt>
                <c:pt idx="2167">
                  <c:v>4.8878310248212777</c:v>
                </c:pt>
                <c:pt idx="2168">
                  <c:v>6.0967432198860783</c:v>
                </c:pt>
                <c:pt idx="2169">
                  <c:v>-0.52574870885599723</c:v>
                </c:pt>
                <c:pt idx="2170">
                  <c:v>1.4402182801090622</c:v>
                </c:pt>
                <c:pt idx="2171">
                  <c:v>-0.6103886163617126</c:v>
                </c:pt>
                <c:pt idx="2172">
                  <c:v>-1.4737229102150236</c:v>
                </c:pt>
                <c:pt idx="2173">
                  <c:v>-0.51548172420119209</c:v>
                </c:pt>
                <c:pt idx="2174">
                  <c:v>2.2644095473316574</c:v>
                </c:pt>
                <c:pt idx="2175">
                  <c:v>-2.2444734695029411</c:v>
                </c:pt>
                <c:pt idx="2176">
                  <c:v>0.56249993326959113</c:v>
                </c:pt>
                <c:pt idx="2177">
                  <c:v>-1.9646881401982816</c:v>
                </c:pt>
                <c:pt idx="2178">
                  <c:v>-1.9646881401982816</c:v>
                </c:pt>
                <c:pt idx="2179">
                  <c:v>0.55806361799514237</c:v>
                </c:pt>
                <c:pt idx="2180">
                  <c:v>0.57985456629102872</c:v>
                </c:pt>
                <c:pt idx="2181">
                  <c:v>4.9425383891038219</c:v>
                </c:pt>
                <c:pt idx="2182">
                  <c:v>0.68880239109027441</c:v>
                </c:pt>
                <c:pt idx="2183">
                  <c:v>0.68072868480072546</c:v>
                </c:pt>
                <c:pt idx="2184">
                  <c:v>1.7813171163316603</c:v>
                </c:pt>
                <c:pt idx="2185">
                  <c:v>6.0537053953730053</c:v>
                </c:pt>
                <c:pt idx="2186">
                  <c:v>-0.47911677052603519</c:v>
                </c:pt>
                <c:pt idx="2187">
                  <c:v>1.7227503229518577</c:v>
                </c:pt>
                <c:pt idx="2188">
                  <c:v>0.60612140435781314</c:v>
                </c:pt>
                <c:pt idx="2189">
                  <c:v>1.6138379560822833</c:v>
                </c:pt>
                <c:pt idx="2190">
                  <c:v>1.6138379560822833</c:v>
                </c:pt>
                <c:pt idx="2191">
                  <c:v>0.86887355193625415</c:v>
                </c:pt>
                <c:pt idx="2192">
                  <c:v>2.7681171742634798</c:v>
                </c:pt>
                <c:pt idx="2193">
                  <c:v>-1.2488222566756619</c:v>
                </c:pt>
                <c:pt idx="2194">
                  <c:v>-1.9480474820451226</c:v>
                </c:pt>
                <c:pt idx="2195">
                  <c:v>0.66139651604913685</c:v>
                </c:pt>
                <c:pt idx="2196">
                  <c:v>0.56053702477908363</c:v>
                </c:pt>
                <c:pt idx="2197">
                  <c:v>0.71574027729601708</c:v>
                </c:pt>
                <c:pt idx="2198">
                  <c:v>-0.51103085788242397</c:v>
                </c:pt>
                <c:pt idx="2199">
                  <c:v>-5.5276666518684836</c:v>
                </c:pt>
                <c:pt idx="2200">
                  <c:v>5.1270180966562862</c:v>
                </c:pt>
                <c:pt idx="2201">
                  <c:v>3.0023588424470504</c:v>
                </c:pt>
                <c:pt idx="2202">
                  <c:v>-0.58846544113025623</c:v>
                </c:pt>
                <c:pt idx="2203">
                  <c:v>1.652998887237497</c:v>
                </c:pt>
                <c:pt idx="2204">
                  <c:v>1.3978014935700798</c:v>
                </c:pt>
                <c:pt idx="2205">
                  <c:v>1.6774033891528317</c:v>
                </c:pt>
                <c:pt idx="2206">
                  <c:v>0.57648389332645456</c:v>
                </c:pt>
                <c:pt idx="2207">
                  <c:v>-0.57556452433276339</c:v>
                </c:pt>
                <c:pt idx="2208">
                  <c:v>-0.57556452433276339</c:v>
                </c:pt>
                <c:pt idx="2209">
                  <c:v>3.3839424420718505</c:v>
                </c:pt>
                <c:pt idx="2210">
                  <c:v>2.3361480565932675</c:v>
                </c:pt>
                <c:pt idx="2211">
                  <c:v>-4.2987393947391777</c:v>
                </c:pt>
                <c:pt idx="2212">
                  <c:v>-1.8068673761609868</c:v>
                </c:pt>
                <c:pt idx="2213">
                  <c:v>0.53057147614517608</c:v>
                </c:pt>
                <c:pt idx="2214">
                  <c:v>1.0178998386160101</c:v>
                </c:pt>
                <c:pt idx="2215">
                  <c:v>4.5405865906946259</c:v>
                </c:pt>
                <c:pt idx="2216">
                  <c:v>5.8963957854167894</c:v>
                </c:pt>
                <c:pt idx="2217">
                  <c:v>-0.50836489907673643</c:v>
                </c:pt>
                <c:pt idx="2218">
                  <c:v>1.2055796359346855</c:v>
                </c:pt>
                <c:pt idx="2219">
                  <c:v>3.6736430386165626</c:v>
                </c:pt>
                <c:pt idx="2220">
                  <c:v>1.3901723471048051</c:v>
                </c:pt>
                <c:pt idx="2221">
                  <c:v>2.4406823103109287</c:v>
                </c:pt>
                <c:pt idx="2222">
                  <c:v>1.4718529276529524</c:v>
                </c:pt>
                <c:pt idx="2223">
                  <c:v>2.9864686712749364</c:v>
                </c:pt>
                <c:pt idx="2224">
                  <c:v>-0.71337687662590676</c:v>
                </c:pt>
                <c:pt idx="2225">
                  <c:v>5.1404831620315639</c:v>
                </c:pt>
                <c:pt idx="2226">
                  <c:v>5.1404831620315639</c:v>
                </c:pt>
                <c:pt idx="2227">
                  <c:v>1.004619267566472</c:v>
                </c:pt>
                <c:pt idx="2228">
                  <c:v>0.73292181531482969</c:v>
                </c:pt>
                <c:pt idx="2229">
                  <c:v>0.49355505210541573</c:v>
                </c:pt>
                <c:pt idx="2230">
                  <c:v>1.0856590506985258</c:v>
                </c:pt>
                <c:pt idx="2231">
                  <c:v>-0.70900586653062092</c:v>
                </c:pt>
                <c:pt idx="2232">
                  <c:v>-0.97726578128921515</c:v>
                </c:pt>
                <c:pt idx="2233">
                  <c:v>0.58294765741870791</c:v>
                </c:pt>
                <c:pt idx="2234">
                  <c:v>2.1613155899009109</c:v>
                </c:pt>
                <c:pt idx="2235">
                  <c:v>6.0878038416260374</c:v>
                </c:pt>
                <c:pt idx="2236">
                  <c:v>2.7251735807741087</c:v>
                </c:pt>
                <c:pt idx="2237">
                  <c:v>1.4572766816109146</c:v>
                </c:pt>
                <c:pt idx="2238">
                  <c:v>-2.206457677914845</c:v>
                </c:pt>
                <c:pt idx="2239">
                  <c:v>-0.51199892576799244</c:v>
                </c:pt>
                <c:pt idx="2240">
                  <c:v>2.4115207373541292</c:v>
                </c:pt>
                <c:pt idx="2241">
                  <c:v>1.9653193544410357</c:v>
                </c:pt>
                <c:pt idx="2242">
                  <c:v>-1.136918782538856</c:v>
                </c:pt>
                <c:pt idx="2243">
                  <c:v>0.94720535562983088</c:v>
                </c:pt>
                <c:pt idx="2244">
                  <c:v>0.6483289575753709</c:v>
                </c:pt>
                <c:pt idx="2245">
                  <c:v>2.0920176123650345</c:v>
                </c:pt>
                <c:pt idx="2246">
                  <c:v>-0.59227865375846189</c:v>
                </c:pt>
                <c:pt idx="2247">
                  <c:v>1.3239999499874053</c:v>
                </c:pt>
                <c:pt idx="2248">
                  <c:v>3.0576080864264634</c:v>
                </c:pt>
                <c:pt idx="2249">
                  <c:v>3.0576080864264634</c:v>
                </c:pt>
                <c:pt idx="2250">
                  <c:v>4.4398422570539395</c:v>
                </c:pt>
                <c:pt idx="2251">
                  <c:v>6.1026730397576703</c:v>
                </c:pt>
                <c:pt idx="2252">
                  <c:v>0.59747406783739121</c:v>
                </c:pt>
                <c:pt idx="2253">
                  <c:v>1.6401872225507854</c:v>
                </c:pt>
                <c:pt idx="2254">
                  <c:v>-0.5806512139429878</c:v>
                </c:pt>
                <c:pt idx="2255">
                  <c:v>6.0952896190245491</c:v>
                </c:pt>
                <c:pt idx="2256">
                  <c:v>6.0952896190245491</c:v>
                </c:pt>
                <c:pt idx="2257">
                  <c:v>1.9327667905163315</c:v>
                </c:pt>
                <c:pt idx="2258">
                  <c:v>-0.59213970299160879</c:v>
                </c:pt>
                <c:pt idx="2259">
                  <c:v>-0.49170530424703496</c:v>
                </c:pt>
                <c:pt idx="2260">
                  <c:v>-1.2348426410546984</c:v>
                </c:pt>
                <c:pt idx="2261">
                  <c:v>-3.6466832824297515</c:v>
                </c:pt>
                <c:pt idx="2262">
                  <c:v>-0.86073197868126983</c:v>
                </c:pt>
                <c:pt idx="2263">
                  <c:v>1.0097608593167835</c:v>
                </c:pt>
                <c:pt idx="2264">
                  <c:v>0.64436669814833303</c:v>
                </c:pt>
                <c:pt idx="2265">
                  <c:v>-0.710996942173445</c:v>
                </c:pt>
                <c:pt idx="2266">
                  <c:v>2.142243891265565</c:v>
                </c:pt>
                <c:pt idx="2267">
                  <c:v>1.4985279886930867</c:v>
                </c:pt>
                <c:pt idx="2268">
                  <c:v>-0.57898491272650887</c:v>
                </c:pt>
                <c:pt idx="2269">
                  <c:v>0.60532304835921158</c:v>
                </c:pt>
                <c:pt idx="2270">
                  <c:v>1.7506054712621533</c:v>
                </c:pt>
                <c:pt idx="2271">
                  <c:v>2.5623446315382452</c:v>
                </c:pt>
                <c:pt idx="2272">
                  <c:v>5.449091238473045</c:v>
                </c:pt>
                <c:pt idx="2273">
                  <c:v>-3.0529839505033185</c:v>
                </c:pt>
                <c:pt idx="2274">
                  <c:v>-0.63394548793486483</c:v>
                </c:pt>
                <c:pt idx="2275">
                  <c:v>1.8517700309219034</c:v>
                </c:pt>
                <c:pt idx="2276">
                  <c:v>-0.52689155050115621</c:v>
                </c:pt>
                <c:pt idx="2277">
                  <c:v>4.4065602902973824</c:v>
                </c:pt>
                <c:pt idx="2278">
                  <c:v>1.0372486268985983</c:v>
                </c:pt>
                <c:pt idx="2279">
                  <c:v>1.987343812930255</c:v>
                </c:pt>
                <c:pt idx="2280">
                  <c:v>-0.49456101316564199</c:v>
                </c:pt>
                <c:pt idx="2281">
                  <c:v>0.52698663733034412</c:v>
                </c:pt>
                <c:pt idx="2282">
                  <c:v>1.3685121271768443</c:v>
                </c:pt>
                <c:pt idx="2283">
                  <c:v>0.49766472126918598</c:v>
                </c:pt>
                <c:pt idx="2284">
                  <c:v>3.1623246786936097</c:v>
                </c:pt>
                <c:pt idx="2285">
                  <c:v>0.67919018782937468</c:v>
                </c:pt>
                <c:pt idx="2286">
                  <c:v>-0.54714057281785466</c:v>
                </c:pt>
                <c:pt idx="2287">
                  <c:v>-0.86475618706868529</c:v>
                </c:pt>
                <c:pt idx="2288">
                  <c:v>-2.4389272959244601</c:v>
                </c:pt>
                <c:pt idx="2289">
                  <c:v>-0.53842466344885098</c:v>
                </c:pt>
                <c:pt idx="2290">
                  <c:v>-0.50569013761362303</c:v>
                </c:pt>
                <c:pt idx="2291">
                  <c:v>-0.54476370587703427</c:v>
                </c:pt>
                <c:pt idx="2292">
                  <c:v>0.89755709122387328</c:v>
                </c:pt>
                <c:pt idx="2293">
                  <c:v>1.6199409079493525</c:v>
                </c:pt>
                <c:pt idx="2294">
                  <c:v>-2.7806473039239035</c:v>
                </c:pt>
                <c:pt idx="2295">
                  <c:v>1.6913136841408865</c:v>
                </c:pt>
                <c:pt idx="2296">
                  <c:v>0.94337243359200329</c:v>
                </c:pt>
                <c:pt idx="2297">
                  <c:v>-0.58188803409979706</c:v>
                </c:pt>
                <c:pt idx="2298">
                  <c:v>4.3523528111408476</c:v>
                </c:pt>
                <c:pt idx="2299">
                  <c:v>0.47943158028597799</c:v>
                </c:pt>
                <c:pt idx="2300">
                  <c:v>-0.52392080854156164</c:v>
                </c:pt>
                <c:pt idx="2301">
                  <c:v>4.4511969257811215</c:v>
                </c:pt>
                <c:pt idx="2302">
                  <c:v>4.6543552944219542</c:v>
                </c:pt>
                <c:pt idx="2303">
                  <c:v>0.48135402461276128</c:v>
                </c:pt>
                <c:pt idx="2304">
                  <c:v>1.3538860140479867</c:v>
                </c:pt>
                <c:pt idx="2305">
                  <c:v>0.52632305397198242</c:v>
                </c:pt>
                <c:pt idx="2306">
                  <c:v>3.8423686691256393</c:v>
                </c:pt>
                <c:pt idx="2307">
                  <c:v>-1.4712330959820223</c:v>
                </c:pt>
                <c:pt idx="2308">
                  <c:v>1.2337177356744269</c:v>
                </c:pt>
                <c:pt idx="2309">
                  <c:v>-0.57747233492927563</c:v>
                </c:pt>
                <c:pt idx="2310">
                  <c:v>5.9975410351391671</c:v>
                </c:pt>
                <c:pt idx="2311">
                  <c:v>6.0791345079914203</c:v>
                </c:pt>
                <c:pt idx="2312">
                  <c:v>4.8511122794785289</c:v>
                </c:pt>
                <c:pt idx="2313">
                  <c:v>-2.9793481060366664</c:v>
                </c:pt>
                <c:pt idx="2314">
                  <c:v>-0.4982230569374041</c:v>
                </c:pt>
                <c:pt idx="2315">
                  <c:v>-1.2106390086725507</c:v>
                </c:pt>
                <c:pt idx="2316">
                  <c:v>1.7347371603267348</c:v>
                </c:pt>
                <c:pt idx="2317">
                  <c:v>2.9441660339657605</c:v>
                </c:pt>
                <c:pt idx="2318">
                  <c:v>0.66245651921366944</c:v>
                </c:pt>
                <c:pt idx="2319">
                  <c:v>-0.55287773568449028</c:v>
                </c:pt>
                <c:pt idx="2320">
                  <c:v>-1.3611671720373983</c:v>
                </c:pt>
                <c:pt idx="2321">
                  <c:v>-2.4774726266935887</c:v>
                </c:pt>
                <c:pt idx="2322">
                  <c:v>-0.49781681530545857</c:v>
                </c:pt>
                <c:pt idx="2323">
                  <c:v>1.0463687810175066</c:v>
                </c:pt>
                <c:pt idx="2324">
                  <c:v>6.0273753151076743</c:v>
                </c:pt>
                <c:pt idx="2325">
                  <c:v>3.8887233785090798</c:v>
                </c:pt>
                <c:pt idx="2326">
                  <c:v>3.1572356007890936</c:v>
                </c:pt>
                <c:pt idx="2327">
                  <c:v>5.0000453312696198</c:v>
                </c:pt>
                <c:pt idx="2328">
                  <c:v>-0.49665583708653166</c:v>
                </c:pt>
                <c:pt idx="2329">
                  <c:v>1.5875210694253823</c:v>
                </c:pt>
                <c:pt idx="2330">
                  <c:v>-0.5171682699668767</c:v>
                </c:pt>
                <c:pt idx="2331">
                  <c:v>2.7442380018354129</c:v>
                </c:pt>
                <c:pt idx="2332">
                  <c:v>0.59723122860328337</c:v>
                </c:pt>
                <c:pt idx="2333">
                  <c:v>3.5229215978884922</c:v>
                </c:pt>
                <c:pt idx="2334">
                  <c:v>1.3433589853135885</c:v>
                </c:pt>
                <c:pt idx="2335">
                  <c:v>1.8076907300801712</c:v>
                </c:pt>
                <c:pt idx="2336">
                  <c:v>5.8886090605990269</c:v>
                </c:pt>
                <c:pt idx="2337">
                  <c:v>-0.50447996701048947</c:v>
                </c:pt>
                <c:pt idx="2338">
                  <c:v>2.2776237650671498</c:v>
                </c:pt>
                <c:pt idx="2339">
                  <c:v>6.0829658074437472</c:v>
                </c:pt>
                <c:pt idx="2340">
                  <c:v>0.54857249149185427</c:v>
                </c:pt>
                <c:pt idx="2341">
                  <c:v>-1.0860523374124023</c:v>
                </c:pt>
                <c:pt idx="2342">
                  <c:v>0.85886343801887743</c:v>
                </c:pt>
                <c:pt idx="2343">
                  <c:v>4.7848926328382557</c:v>
                </c:pt>
                <c:pt idx="2344">
                  <c:v>-0.59625167260832235</c:v>
                </c:pt>
                <c:pt idx="2345">
                  <c:v>2.22052497885542</c:v>
                </c:pt>
                <c:pt idx="2346">
                  <c:v>1.3335993733353768</c:v>
                </c:pt>
                <c:pt idx="2347">
                  <c:v>-3.3455637020309887</c:v>
                </c:pt>
                <c:pt idx="2348">
                  <c:v>-3.3455637020309887</c:v>
                </c:pt>
                <c:pt idx="2349">
                  <c:v>-1.0453614543919703</c:v>
                </c:pt>
                <c:pt idx="2350">
                  <c:v>0.52904387602825931</c:v>
                </c:pt>
                <c:pt idx="2351">
                  <c:v>0.52904387602825931</c:v>
                </c:pt>
                <c:pt idx="2352">
                  <c:v>-0.55830195363460677</c:v>
                </c:pt>
                <c:pt idx="2353">
                  <c:v>-0.51317800680190828</c:v>
                </c:pt>
                <c:pt idx="2354">
                  <c:v>2.6132677003750344</c:v>
                </c:pt>
                <c:pt idx="2355">
                  <c:v>5.4626367354221461</c:v>
                </c:pt>
                <c:pt idx="2356">
                  <c:v>0.49230463512000533</c:v>
                </c:pt>
                <c:pt idx="2357">
                  <c:v>-0.5650949895991908</c:v>
                </c:pt>
                <c:pt idx="2358">
                  <c:v>0.84259980245896349</c:v>
                </c:pt>
                <c:pt idx="2359">
                  <c:v>-0.49627825997852953</c:v>
                </c:pt>
                <c:pt idx="2360">
                  <c:v>-0.50343129289723609</c:v>
                </c:pt>
                <c:pt idx="2361">
                  <c:v>0.58571297169355152</c:v>
                </c:pt>
                <c:pt idx="2362">
                  <c:v>-0.82758989238053282</c:v>
                </c:pt>
                <c:pt idx="2363">
                  <c:v>-1.3238074298137961</c:v>
                </c:pt>
                <c:pt idx="2364">
                  <c:v>-0.51292447476356784</c:v>
                </c:pt>
                <c:pt idx="2365">
                  <c:v>1.7296025079003321</c:v>
                </c:pt>
                <c:pt idx="2366">
                  <c:v>-1.3384005304663089</c:v>
                </c:pt>
                <c:pt idx="2367">
                  <c:v>-0.53092320622642464</c:v>
                </c:pt>
                <c:pt idx="2368">
                  <c:v>-0.52471066284606882</c:v>
                </c:pt>
                <c:pt idx="2369">
                  <c:v>0.59508587594469253</c:v>
                </c:pt>
                <c:pt idx="2370">
                  <c:v>2.377058861200716</c:v>
                </c:pt>
                <c:pt idx="2371">
                  <c:v>-1.4738581135227389</c:v>
                </c:pt>
                <c:pt idx="2372">
                  <c:v>3.2529584784510313</c:v>
                </c:pt>
                <c:pt idx="2373">
                  <c:v>1.1082334448665616</c:v>
                </c:pt>
                <c:pt idx="2374">
                  <c:v>-1.9655535236411061</c:v>
                </c:pt>
                <c:pt idx="2375">
                  <c:v>5.9942429599443727</c:v>
                </c:pt>
                <c:pt idx="2376">
                  <c:v>-0.53999678706703458</c:v>
                </c:pt>
                <c:pt idx="2377">
                  <c:v>0.63815021281804474</c:v>
                </c:pt>
                <c:pt idx="2378">
                  <c:v>0.54063119128537773</c:v>
                </c:pt>
                <c:pt idx="2379">
                  <c:v>-1.7871744675385728</c:v>
                </c:pt>
                <c:pt idx="2380">
                  <c:v>4.5799439452355202</c:v>
                </c:pt>
                <c:pt idx="2381">
                  <c:v>4.7437249777634705</c:v>
                </c:pt>
                <c:pt idx="2382">
                  <c:v>0.56000852755941388</c:v>
                </c:pt>
                <c:pt idx="2383">
                  <c:v>4.7044191642461248</c:v>
                </c:pt>
                <c:pt idx="2384">
                  <c:v>-0.51730776885183627</c:v>
                </c:pt>
                <c:pt idx="2385">
                  <c:v>3.4520451794968587</c:v>
                </c:pt>
                <c:pt idx="2386">
                  <c:v>-1.9312197693815185</c:v>
                </c:pt>
                <c:pt idx="2387">
                  <c:v>0.65527882630151091</c:v>
                </c:pt>
                <c:pt idx="2388">
                  <c:v>-4.3303890160706846</c:v>
                </c:pt>
                <c:pt idx="2389">
                  <c:v>3.0102161448596827</c:v>
                </c:pt>
                <c:pt idx="2390">
                  <c:v>0.50887200160809543</c:v>
                </c:pt>
                <c:pt idx="2391">
                  <c:v>1.3322733283009724</c:v>
                </c:pt>
                <c:pt idx="2392">
                  <c:v>2.2106125949647262</c:v>
                </c:pt>
                <c:pt idx="2393">
                  <c:v>-3.2738645023473358</c:v>
                </c:pt>
                <c:pt idx="2394">
                  <c:v>-0.6853193504821804</c:v>
                </c:pt>
                <c:pt idx="2395">
                  <c:v>-0.62301017196019282</c:v>
                </c:pt>
                <c:pt idx="2396">
                  <c:v>2.7248101529800444</c:v>
                </c:pt>
                <c:pt idx="2397">
                  <c:v>-2.2348559077722072</c:v>
                </c:pt>
                <c:pt idx="2398">
                  <c:v>2.8618041967154371</c:v>
                </c:pt>
                <c:pt idx="2399">
                  <c:v>2.1358680632869991</c:v>
                </c:pt>
                <c:pt idx="2400">
                  <c:v>2.1358680632869991</c:v>
                </c:pt>
                <c:pt idx="2401">
                  <c:v>3.3253033030662409</c:v>
                </c:pt>
                <c:pt idx="2402">
                  <c:v>2.9208762334487082</c:v>
                </c:pt>
                <c:pt idx="2403">
                  <c:v>5.3733072558217563</c:v>
                </c:pt>
                <c:pt idx="2404">
                  <c:v>-0.47255266173724841</c:v>
                </c:pt>
                <c:pt idx="2405">
                  <c:v>-0.53528940696531446</c:v>
                </c:pt>
                <c:pt idx="2406">
                  <c:v>5.9897053191814411</c:v>
                </c:pt>
                <c:pt idx="2407">
                  <c:v>0.59211010447729706</c:v>
                </c:pt>
                <c:pt idx="2408">
                  <c:v>1.7658175502983926</c:v>
                </c:pt>
                <c:pt idx="2409">
                  <c:v>0.56369597222735812</c:v>
                </c:pt>
                <c:pt idx="2410">
                  <c:v>2.8446017910901573</c:v>
                </c:pt>
                <c:pt idx="2411">
                  <c:v>0.57259808182190763</c:v>
                </c:pt>
                <c:pt idx="2412">
                  <c:v>4.2209155894933756</c:v>
                </c:pt>
                <c:pt idx="2413">
                  <c:v>4.2127982803357202</c:v>
                </c:pt>
                <c:pt idx="2414">
                  <c:v>-1.551198077328281</c:v>
                </c:pt>
                <c:pt idx="2415">
                  <c:v>-0.50946025483352564</c:v>
                </c:pt>
                <c:pt idx="2416">
                  <c:v>0.61249384150160591</c:v>
                </c:pt>
                <c:pt idx="2417">
                  <c:v>-2.4147668640842648</c:v>
                </c:pt>
                <c:pt idx="2418">
                  <c:v>0.53537149151591745</c:v>
                </c:pt>
                <c:pt idx="2419">
                  <c:v>3.4030334878685169</c:v>
                </c:pt>
                <c:pt idx="2420">
                  <c:v>1.7083321512374334</c:v>
                </c:pt>
                <c:pt idx="2421">
                  <c:v>-0.54809847053797345</c:v>
                </c:pt>
                <c:pt idx="2422">
                  <c:v>-0.54102303179540889</c:v>
                </c:pt>
                <c:pt idx="2423">
                  <c:v>0.55731859289127572</c:v>
                </c:pt>
                <c:pt idx="2424">
                  <c:v>0.48445841789431932</c:v>
                </c:pt>
                <c:pt idx="2425">
                  <c:v>-0.57986107942553078</c:v>
                </c:pt>
                <c:pt idx="2426">
                  <c:v>1.9718207220399218</c:v>
                </c:pt>
                <c:pt idx="2427">
                  <c:v>2.1176731497275836</c:v>
                </c:pt>
                <c:pt idx="2428">
                  <c:v>-0.49972907588463178</c:v>
                </c:pt>
                <c:pt idx="2429">
                  <c:v>1.1862148092477358</c:v>
                </c:pt>
                <c:pt idx="2430">
                  <c:v>-1.4639392160994975</c:v>
                </c:pt>
                <c:pt idx="2431">
                  <c:v>-3.2995093961520401</c:v>
                </c:pt>
                <c:pt idx="2432">
                  <c:v>0.64585497512294421</c:v>
                </c:pt>
                <c:pt idx="2433">
                  <c:v>0.79680314595398516</c:v>
                </c:pt>
                <c:pt idx="2434">
                  <c:v>-0.51693577377165167</c:v>
                </c:pt>
                <c:pt idx="2435">
                  <c:v>4.591553159631486</c:v>
                </c:pt>
                <c:pt idx="2436">
                  <c:v>0.5010189359357351</c:v>
                </c:pt>
                <c:pt idx="2437">
                  <c:v>6.0897881626688495</c:v>
                </c:pt>
                <c:pt idx="2438">
                  <c:v>-0.48572511323526885</c:v>
                </c:pt>
                <c:pt idx="2439">
                  <c:v>-0.48406956771853404</c:v>
                </c:pt>
                <c:pt idx="2440">
                  <c:v>-1.0181723141677708</c:v>
                </c:pt>
                <c:pt idx="2441">
                  <c:v>3.1040158892874379</c:v>
                </c:pt>
                <c:pt idx="2442">
                  <c:v>1.3080404443135694</c:v>
                </c:pt>
                <c:pt idx="2443">
                  <c:v>3.6277914368012705</c:v>
                </c:pt>
                <c:pt idx="2444">
                  <c:v>-2.2816891633693488</c:v>
                </c:pt>
                <c:pt idx="2445">
                  <c:v>-0.76761570959229819</c:v>
                </c:pt>
                <c:pt idx="2446">
                  <c:v>0.64777083585934581</c:v>
                </c:pt>
                <c:pt idx="2447">
                  <c:v>-0.59326831487264464</c:v>
                </c:pt>
                <c:pt idx="2448">
                  <c:v>1.8263549193242223</c:v>
                </c:pt>
                <c:pt idx="2449">
                  <c:v>-1.6530254914403701</c:v>
                </c:pt>
                <c:pt idx="2450">
                  <c:v>3.9419444862905864</c:v>
                </c:pt>
                <c:pt idx="2451">
                  <c:v>3.2526184822083302</c:v>
                </c:pt>
                <c:pt idx="2452">
                  <c:v>3.639378100159941</c:v>
                </c:pt>
                <c:pt idx="2453">
                  <c:v>-2.9321755336112005</c:v>
                </c:pt>
                <c:pt idx="2454">
                  <c:v>-0.62776516910041547</c:v>
                </c:pt>
                <c:pt idx="2455">
                  <c:v>-0.53343840546465626</c:v>
                </c:pt>
                <c:pt idx="2456">
                  <c:v>0.70287674105729647</c:v>
                </c:pt>
                <c:pt idx="2457">
                  <c:v>1.3147015523115213</c:v>
                </c:pt>
                <c:pt idx="2458">
                  <c:v>-4.2295661995616447</c:v>
                </c:pt>
                <c:pt idx="2459">
                  <c:v>4.7498721988115742</c:v>
                </c:pt>
                <c:pt idx="2460">
                  <c:v>-0.7981691728579372</c:v>
                </c:pt>
                <c:pt idx="2461">
                  <c:v>0.63544445706621322</c:v>
                </c:pt>
                <c:pt idx="2462">
                  <c:v>0.5765317659340905</c:v>
                </c:pt>
                <c:pt idx="2463">
                  <c:v>2.5903027780585206</c:v>
                </c:pt>
                <c:pt idx="2464">
                  <c:v>2.773546091881848</c:v>
                </c:pt>
                <c:pt idx="2465">
                  <c:v>2.3513288324667374</c:v>
                </c:pt>
                <c:pt idx="2466">
                  <c:v>-0.56981476805734965</c:v>
                </c:pt>
                <c:pt idx="2467">
                  <c:v>2.1312714506032973</c:v>
                </c:pt>
                <c:pt idx="2468">
                  <c:v>4.74855495875053</c:v>
                </c:pt>
                <c:pt idx="2469">
                  <c:v>2.5281815816229831</c:v>
                </c:pt>
                <c:pt idx="2470">
                  <c:v>-0.82280596885962431</c:v>
                </c:pt>
                <c:pt idx="2471">
                  <c:v>1.6816315419796757</c:v>
                </c:pt>
                <c:pt idx="2472">
                  <c:v>2.5855096943216611</c:v>
                </c:pt>
                <c:pt idx="2473">
                  <c:v>0.79127693475348237</c:v>
                </c:pt>
                <c:pt idx="2474">
                  <c:v>0.61699974309641736</c:v>
                </c:pt>
                <c:pt idx="2475">
                  <c:v>-1.7477326965917663</c:v>
                </c:pt>
                <c:pt idx="2476">
                  <c:v>3.4139926914471559</c:v>
                </c:pt>
                <c:pt idx="2477">
                  <c:v>-0.50635093484096472</c:v>
                </c:pt>
                <c:pt idx="2478">
                  <c:v>0.83936359330834232</c:v>
                </c:pt>
                <c:pt idx="2479">
                  <c:v>-0.522741959893678</c:v>
                </c:pt>
                <c:pt idx="2480">
                  <c:v>0.57537626063991831</c:v>
                </c:pt>
                <c:pt idx="2481">
                  <c:v>4.9399764354751916</c:v>
                </c:pt>
                <c:pt idx="2482">
                  <c:v>-1.3000448385974273</c:v>
                </c:pt>
                <c:pt idx="2483">
                  <c:v>-0.67962297946627792</c:v>
                </c:pt>
                <c:pt idx="2484">
                  <c:v>3.9268003590498872</c:v>
                </c:pt>
                <c:pt idx="2485">
                  <c:v>-1.19115723392759</c:v>
                </c:pt>
                <c:pt idx="2486">
                  <c:v>2.7724671909556422</c:v>
                </c:pt>
                <c:pt idx="2487">
                  <c:v>3.5299833373697771</c:v>
                </c:pt>
                <c:pt idx="2488">
                  <c:v>2.0592151904840477</c:v>
                </c:pt>
                <c:pt idx="2489">
                  <c:v>2.4281513716661047</c:v>
                </c:pt>
                <c:pt idx="2490">
                  <c:v>0.49847738016718457</c:v>
                </c:pt>
                <c:pt idx="2491">
                  <c:v>2.3484173271934292</c:v>
                </c:pt>
                <c:pt idx="2492">
                  <c:v>1.3684745287229845</c:v>
                </c:pt>
                <c:pt idx="2493">
                  <c:v>6.0499539485581897</c:v>
                </c:pt>
                <c:pt idx="2494">
                  <c:v>1.5023168275069865</c:v>
                </c:pt>
                <c:pt idx="2495">
                  <c:v>-0.47456347337536209</c:v>
                </c:pt>
                <c:pt idx="2496">
                  <c:v>-2.26970607549831</c:v>
                </c:pt>
                <c:pt idx="2497">
                  <c:v>0.78345222634436595</c:v>
                </c:pt>
                <c:pt idx="2498">
                  <c:v>-2.0158599133245128</c:v>
                </c:pt>
                <c:pt idx="2499">
                  <c:v>-0.48829492046080009</c:v>
                </c:pt>
                <c:pt idx="2500">
                  <c:v>0.94781402720381969</c:v>
                </c:pt>
                <c:pt idx="2501">
                  <c:v>1.5368348917296661</c:v>
                </c:pt>
                <c:pt idx="2502">
                  <c:v>2.6368538005055258</c:v>
                </c:pt>
                <c:pt idx="2503">
                  <c:v>2.337899441424645</c:v>
                </c:pt>
                <c:pt idx="2504">
                  <c:v>-0.54110936260214826</c:v>
                </c:pt>
                <c:pt idx="2505">
                  <c:v>0.5732909813974334</c:v>
                </c:pt>
                <c:pt idx="2506">
                  <c:v>0.48431084188639056</c:v>
                </c:pt>
                <c:pt idx="2507">
                  <c:v>4.6358444954807361</c:v>
                </c:pt>
                <c:pt idx="2508">
                  <c:v>-1.4694115668257155</c:v>
                </c:pt>
                <c:pt idx="2509">
                  <c:v>2.4098371918654191</c:v>
                </c:pt>
                <c:pt idx="2510">
                  <c:v>5.9876989839735479</c:v>
                </c:pt>
                <c:pt idx="2511">
                  <c:v>0.65276884520011602</c:v>
                </c:pt>
                <c:pt idx="2512">
                  <c:v>1.9609215170697931</c:v>
                </c:pt>
                <c:pt idx="2513">
                  <c:v>-0.88213132904822067</c:v>
                </c:pt>
                <c:pt idx="2514">
                  <c:v>-0.9738191304681223</c:v>
                </c:pt>
                <c:pt idx="2515">
                  <c:v>-0.56484821272478769</c:v>
                </c:pt>
                <c:pt idx="2516">
                  <c:v>3.6608281683327211</c:v>
                </c:pt>
                <c:pt idx="2517">
                  <c:v>2.7617291766860688</c:v>
                </c:pt>
                <c:pt idx="2518">
                  <c:v>0.58824687463116299</c:v>
                </c:pt>
                <c:pt idx="2519">
                  <c:v>1.4326737345116847</c:v>
                </c:pt>
                <c:pt idx="2520">
                  <c:v>3.01696767824349</c:v>
                </c:pt>
                <c:pt idx="2521">
                  <c:v>-1.0592237900420847</c:v>
                </c:pt>
                <c:pt idx="2522">
                  <c:v>0.79199264954686932</c:v>
                </c:pt>
                <c:pt idx="2523">
                  <c:v>0.83391996010966452</c:v>
                </c:pt>
                <c:pt idx="2524">
                  <c:v>-6.1645412431060853</c:v>
                </c:pt>
                <c:pt idx="2525">
                  <c:v>-0.5021388227406075</c:v>
                </c:pt>
                <c:pt idx="2526">
                  <c:v>0.59244188338782311</c:v>
                </c:pt>
                <c:pt idx="2527">
                  <c:v>-3.252303767813661</c:v>
                </c:pt>
                <c:pt idx="2528">
                  <c:v>-3.252303767813661</c:v>
                </c:pt>
                <c:pt idx="2529">
                  <c:v>0.59539250234133678</c:v>
                </c:pt>
                <c:pt idx="2530">
                  <c:v>3.0213773811923987</c:v>
                </c:pt>
                <c:pt idx="2531">
                  <c:v>2.62418827228867</c:v>
                </c:pt>
                <c:pt idx="2532">
                  <c:v>6.0470012752234821</c:v>
                </c:pt>
                <c:pt idx="2533">
                  <c:v>-1.5212965481308542</c:v>
                </c:pt>
                <c:pt idx="2534">
                  <c:v>1.9940117630915832</c:v>
                </c:pt>
                <c:pt idx="2535">
                  <c:v>1.0080393437788728</c:v>
                </c:pt>
                <c:pt idx="2536">
                  <c:v>-0.48677825518727397</c:v>
                </c:pt>
                <c:pt idx="2537">
                  <c:v>0.47029206759165598</c:v>
                </c:pt>
                <c:pt idx="2538">
                  <c:v>-1.741055128409333</c:v>
                </c:pt>
                <c:pt idx="2539">
                  <c:v>3.5484617482518974</c:v>
                </c:pt>
                <c:pt idx="2540">
                  <c:v>-1.1763671825564208</c:v>
                </c:pt>
                <c:pt idx="2541">
                  <c:v>-0.47976740230184917</c:v>
                </c:pt>
                <c:pt idx="2542">
                  <c:v>0.51527487423459517</c:v>
                </c:pt>
                <c:pt idx="2543">
                  <c:v>2.5724582728490795</c:v>
                </c:pt>
                <c:pt idx="2544">
                  <c:v>2.4465957825202613</c:v>
                </c:pt>
                <c:pt idx="2545">
                  <c:v>0.60942410184243889</c:v>
                </c:pt>
                <c:pt idx="2546">
                  <c:v>-0.53570096370278708</c:v>
                </c:pt>
                <c:pt idx="2547">
                  <c:v>4.3814902416231156</c:v>
                </c:pt>
                <c:pt idx="2548">
                  <c:v>4.3814902416231156</c:v>
                </c:pt>
                <c:pt idx="2549">
                  <c:v>-0.50299531696772615</c:v>
                </c:pt>
                <c:pt idx="2550">
                  <c:v>2.5280120126658674</c:v>
                </c:pt>
                <c:pt idx="2551">
                  <c:v>-1.1719286026259059</c:v>
                </c:pt>
                <c:pt idx="2552">
                  <c:v>0.92286031058441609</c:v>
                </c:pt>
                <c:pt idx="2553">
                  <c:v>3.1480549217797766</c:v>
                </c:pt>
                <c:pt idx="2554">
                  <c:v>2.8852418985477635</c:v>
                </c:pt>
                <c:pt idx="2555">
                  <c:v>3.8495222063177748</c:v>
                </c:pt>
                <c:pt idx="2556">
                  <c:v>-0.74027434392993896</c:v>
                </c:pt>
                <c:pt idx="2557">
                  <c:v>-0.55415555475904954</c:v>
                </c:pt>
                <c:pt idx="2558">
                  <c:v>6.0345121353222266</c:v>
                </c:pt>
                <c:pt idx="2559">
                  <c:v>-0.50332122007943292</c:v>
                </c:pt>
                <c:pt idx="2560">
                  <c:v>-0.52144878213252788</c:v>
                </c:pt>
                <c:pt idx="2561">
                  <c:v>5.3256790614645091</c:v>
                </c:pt>
                <c:pt idx="2562">
                  <c:v>-0.59596532341492581</c:v>
                </c:pt>
                <c:pt idx="2563">
                  <c:v>0.52547174363554028</c:v>
                </c:pt>
                <c:pt idx="2564">
                  <c:v>-0.72756659518484312</c:v>
                </c:pt>
                <c:pt idx="2565">
                  <c:v>0.59454688561177638</c:v>
                </c:pt>
                <c:pt idx="2566">
                  <c:v>1.3837505743238852</c:v>
                </c:pt>
                <c:pt idx="2567">
                  <c:v>-0.50974254652433215</c:v>
                </c:pt>
                <c:pt idx="2568">
                  <c:v>3.7398238749756136</c:v>
                </c:pt>
                <c:pt idx="2569">
                  <c:v>2.8127245091507267</c:v>
                </c:pt>
                <c:pt idx="2570">
                  <c:v>-0.57754747727479339</c:v>
                </c:pt>
                <c:pt idx="2571">
                  <c:v>4.6745228193934389</c:v>
                </c:pt>
                <c:pt idx="2572">
                  <c:v>2.531396312404266</c:v>
                </c:pt>
                <c:pt idx="2573">
                  <c:v>0.59412904496242191</c:v>
                </c:pt>
                <c:pt idx="2574">
                  <c:v>4.967637064360872</c:v>
                </c:pt>
                <c:pt idx="2575">
                  <c:v>0.49756437744498061</c:v>
                </c:pt>
                <c:pt idx="2576">
                  <c:v>4.5429287614450926</c:v>
                </c:pt>
                <c:pt idx="2577">
                  <c:v>-2.9606979265957953</c:v>
                </c:pt>
                <c:pt idx="2578">
                  <c:v>-1.6723478456728631</c:v>
                </c:pt>
                <c:pt idx="2579">
                  <c:v>1.6368230344661674</c:v>
                </c:pt>
                <c:pt idx="2580">
                  <c:v>-0.50944724773645633</c:v>
                </c:pt>
                <c:pt idx="2581">
                  <c:v>2.6722654479830181</c:v>
                </c:pt>
                <c:pt idx="2582">
                  <c:v>-0.68486102928506898</c:v>
                </c:pt>
                <c:pt idx="2583">
                  <c:v>-0.62140636430739837</c:v>
                </c:pt>
                <c:pt idx="2584">
                  <c:v>-1.9576480121704103</c:v>
                </c:pt>
                <c:pt idx="2585">
                  <c:v>-4.6203263390344684</c:v>
                </c:pt>
                <c:pt idx="2586">
                  <c:v>0.56983971820924695</c:v>
                </c:pt>
                <c:pt idx="2587">
                  <c:v>2.326171230135134</c:v>
                </c:pt>
                <c:pt idx="2588">
                  <c:v>-0.50755653592782424</c:v>
                </c:pt>
                <c:pt idx="2589">
                  <c:v>0.58005394080296957</c:v>
                </c:pt>
                <c:pt idx="2590">
                  <c:v>-0.58931203115571462</c:v>
                </c:pt>
                <c:pt idx="2591">
                  <c:v>-0.58929413746841619</c:v>
                </c:pt>
                <c:pt idx="2592">
                  <c:v>1.6797668015415457</c:v>
                </c:pt>
                <c:pt idx="2593">
                  <c:v>1.6784963981701089</c:v>
                </c:pt>
                <c:pt idx="2594">
                  <c:v>4.4838982999943493</c:v>
                </c:pt>
                <c:pt idx="2595">
                  <c:v>-0.57852908751258048</c:v>
                </c:pt>
                <c:pt idx="2596">
                  <c:v>0.94976337367379449</c:v>
                </c:pt>
                <c:pt idx="2597">
                  <c:v>1.9193239290148791</c:v>
                </c:pt>
                <c:pt idx="2598">
                  <c:v>2.3909977768161457</c:v>
                </c:pt>
                <c:pt idx="2599">
                  <c:v>0.66012588443704268</c:v>
                </c:pt>
                <c:pt idx="2600">
                  <c:v>-0.52884189096278844</c:v>
                </c:pt>
                <c:pt idx="2601">
                  <c:v>0.49265880542140494</c:v>
                </c:pt>
                <c:pt idx="2602">
                  <c:v>2.9161703110762383</c:v>
                </c:pt>
                <c:pt idx="2603">
                  <c:v>2.6095031093168233</c:v>
                </c:pt>
                <c:pt idx="2604">
                  <c:v>1.6027892196554165</c:v>
                </c:pt>
                <c:pt idx="2605">
                  <c:v>-0.92158960599072648</c:v>
                </c:pt>
                <c:pt idx="2606">
                  <c:v>-3.3770556375737262</c:v>
                </c:pt>
                <c:pt idx="2607">
                  <c:v>3.3699125301409052</c:v>
                </c:pt>
                <c:pt idx="2608">
                  <c:v>-0.74213864696268783</c:v>
                </c:pt>
                <c:pt idx="2609">
                  <c:v>-0.74213864696268783</c:v>
                </c:pt>
                <c:pt idx="2610">
                  <c:v>0.50751212986152228</c:v>
                </c:pt>
                <c:pt idx="2611">
                  <c:v>0.6649974770159166</c:v>
                </c:pt>
                <c:pt idx="2612">
                  <c:v>0.74352374603116722</c:v>
                </c:pt>
                <c:pt idx="2613">
                  <c:v>2.2621454894228448</c:v>
                </c:pt>
                <c:pt idx="2614">
                  <c:v>3.3774019320363391</c:v>
                </c:pt>
                <c:pt idx="2615">
                  <c:v>-0.52917167443847002</c:v>
                </c:pt>
                <c:pt idx="2616">
                  <c:v>4.2087085596753075</c:v>
                </c:pt>
                <c:pt idx="2617">
                  <c:v>2.6442549975520646</c:v>
                </c:pt>
                <c:pt idx="2618">
                  <c:v>-0.95431678804165831</c:v>
                </c:pt>
                <c:pt idx="2619">
                  <c:v>-2.2161376749805668</c:v>
                </c:pt>
                <c:pt idx="2620">
                  <c:v>0.57860675169747033</c:v>
                </c:pt>
                <c:pt idx="2621">
                  <c:v>-1.132696926652867</c:v>
                </c:pt>
                <c:pt idx="2622">
                  <c:v>1.5053273070261004</c:v>
                </c:pt>
                <c:pt idx="2623">
                  <c:v>-0.53714128484716428</c:v>
                </c:pt>
                <c:pt idx="2624">
                  <c:v>0.552971570580992</c:v>
                </c:pt>
                <c:pt idx="2625">
                  <c:v>-0.54937480179118392</c:v>
                </c:pt>
                <c:pt idx="2626">
                  <c:v>1.2935062076510564</c:v>
                </c:pt>
                <c:pt idx="2627">
                  <c:v>6.0194620335811386</c:v>
                </c:pt>
                <c:pt idx="2628">
                  <c:v>-0.50284001969183345</c:v>
                </c:pt>
                <c:pt idx="2629">
                  <c:v>1.5442960557636187</c:v>
                </c:pt>
                <c:pt idx="2630">
                  <c:v>0.57120097158829908</c:v>
                </c:pt>
                <c:pt idx="2631">
                  <c:v>0.49022645595600473</c:v>
                </c:pt>
                <c:pt idx="2632">
                  <c:v>0.59677345874648768</c:v>
                </c:pt>
                <c:pt idx="2633">
                  <c:v>2.6385070850578702</c:v>
                </c:pt>
                <c:pt idx="2634">
                  <c:v>1.5365399556481267</c:v>
                </c:pt>
                <c:pt idx="2635">
                  <c:v>0.56930802126369495</c:v>
                </c:pt>
                <c:pt idx="2636">
                  <c:v>-2.841957075226651</c:v>
                </c:pt>
                <c:pt idx="2637">
                  <c:v>1.5585228137540839</c:v>
                </c:pt>
                <c:pt idx="2638">
                  <c:v>-0.50615789887021556</c:v>
                </c:pt>
                <c:pt idx="2639">
                  <c:v>-0.54149866694883841</c:v>
                </c:pt>
                <c:pt idx="2640">
                  <c:v>3.9534098755052165</c:v>
                </c:pt>
                <c:pt idx="2641">
                  <c:v>-1.6939662983857149</c:v>
                </c:pt>
                <c:pt idx="2642">
                  <c:v>1.9197334009029201</c:v>
                </c:pt>
                <c:pt idx="2643">
                  <c:v>3.1214578582578665</c:v>
                </c:pt>
                <c:pt idx="2644">
                  <c:v>2.9579385686539266</c:v>
                </c:pt>
                <c:pt idx="2645">
                  <c:v>3.1621847891269836</c:v>
                </c:pt>
                <c:pt idx="2646">
                  <c:v>-0.51763230765323587</c:v>
                </c:pt>
                <c:pt idx="2647">
                  <c:v>0.58904551461854404</c:v>
                </c:pt>
                <c:pt idx="2648">
                  <c:v>1.901015534539569</c:v>
                </c:pt>
                <c:pt idx="2649">
                  <c:v>0.52276719338931188</c:v>
                </c:pt>
                <c:pt idx="2650">
                  <c:v>-0.74334506350198637</c:v>
                </c:pt>
                <c:pt idx="2651">
                  <c:v>2.4428791418811016</c:v>
                </c:pt>
                <c:pt idx="2652">
                  <c:v>0.51655930441922471</c:v>
                </c:pt>
                <c:pt idx="2653">
                  <c:v>-0.60568630349396191</c:v>
                </c:pt>
                <c:pt idx="2654">
                  <c:v>-1.6754613012487904</c:v>
                </c:pt>
                <c:pt idx="2655">
                  <c:v>-2.4576308005828476</c:v>
                </c:pt>
                <c:pt idx="2656">
                  <c:v>-0.49694597655539891</c:v>
                </c:pt>
                <c:pt idx="2657">
                  <c:v>-0.53139444217332699</c:v>
                </c:pt>
                <c:pt idx="2658">
                  <c:v>1.960038856607937</c:v>
                </c:pt>
                <c:pt idx="2659">
                  <c:v>-0.5269837004848279</c:v>
                </c:pt>
                <c:pt idx="2660">
                  <c:v>-0.47667811843543323</c:v>
                </c:pt>
                <c:pt idx="2661">
                  <c:v>2.9299662230327046</c:v>
                </c:pt>
                <c:pt idx="2662">
                  <c:v>2.0550507576039081</c:v>
                </c:pt>
                <c:pt idx="2663">
                  <c:v>3.3694663644434542</c:v>
                </c:pt>
                <c:pt idx="2664">
                  <c:v>6.0338639934522496</c:v>
                </c:pt>
                <c:pt idx="2665">
                  <c:v>1.2006468736071616</c:v>
                </c:pt>
                <c:pt idx="2666">
                  <c:v>4.6260354627758868</c:v>
                </c:pt>
                <c:pt idx="2667">
                  <c:v>0.69570978394643213</c:v>
                </c:pt>
                <c:pt idx="2668">
                  <c:v>-4.8593879306537824</c:v>
                </c:pt>
                <c:pt idx="2669">
                  <c:v>1.7972267618463527</c:v>
                </c:pt>
                <c:pt idx="2670">
                  <c:v>1.7972267618463527</c:v>
                </c:pt>
                <c:pt idx="2671">
                  <c:v>-3.0576958330331951</c:v>
                </c:pt>
                <c:pt idx="2672">
                  <c:v>0.75926593302278034</c:v>
                </c:pt>
                <c:pt idx="2673">
                  <c:v>0.52230066086442006</c:v>
                </c:pt>
                <c:pt idx="2674">
                  <c:v>1.537478944444741</c:v>
                </c:pt>
                <c:pt idx="2675">
                  <c:v>0.57014565091861036</c:v>
                </c:pt>
                <c:pt idx="2676">
                  <c:v>2.3547295438624287</c:v>
                </c:pt>
                <c:pt idx="2677">
                  <c:v>-0.91020174773031426</c:v>
                </c:pt>
                <c:pt idx="2678">
                  <c:v>-1.6895501237078603</c:v>
                </c:pt>
                <c:pt idx="2679">
                  <c:v>0.65320358730670913</c:v>
                </c:pt>
                <c:pt idx="2680">
                  <c:v>4.7552811119007883</c:v>
                </c:pt>
                <c:pt idx="2681">
                  <c:v>2.6647720004581772</c:v>
                </c:pt>
                <c:pt idx="2682">
                  <c:v>1.8983903959802257</c:v>
                </c:pt>
                <c:pt idx="2683">
                  <c:v>-0.47552778087859354</c:v>
                </c:pt>
                <c:pt idx="2684">
                  <c:v>1.1881209875163707</c:v>
                </c:pt>
                <c:pt idx="2685">
                  <c:v>3.2756545715577343</c:v>
                </c:pt>
                <c:pt idx="2686">
                  <c:v>-1.3849874575263204</c:v>
                </c:pt>
                <c:pt idx="2687">
                  <c:v>1.9834712182751453</c:v>
                </c:pt>
                <c:pt idx="2688">
                  <c:v>5.9832976689829351</c:v>
                </c:pt>
                <c:pt idx="2689">
                  <c:v>0.52119513356332914</c:v>
                </c:pt>
                <c:pt idx="2690">
                  <c:v>2.9847221373886721</c:v>
                </c:pt>
                <c:pt idx="2691">
                  <c:v>-0.46604988720478469</c:v>
                </c:pt>
                <c:pt idx="2692">
                  <c:v>-4.9090174457793685</c:v>
                </c:pt>
                <c:pt idx="2693">
                  <c:v>1.5689139547392372</c:v>
                </c:pt>
                <c:pt idx="2694">
                  <c:v>-1.4524096673561797</c:v>
                </c:pt>
                <c:pt idx="2695">
                  <c:v>2.9827260453714786</c:v>
                </c:pt>
                <c:pt idx="2696">
                  <c:v>2.7384752076289414</c:v>
                </c:pt>
                <c:pt idx="2697">
                  <c:v>-0.49108599010909365</c:v>
                </c:pt>
                <c:pt idx="2698">
                  <c:v>6.0420765010898441</c:v>
                </c:pt>
                <c:pt idx="2699">
                  <c:v>0.58863539539371601</c:v>
                </c:pt>
                <c:pt idx="2700">
                  <c:v>1.1691126670459946</c:v>
                </c:pt>
                <c:pt idx="2701">
                  <c:v>1.2815780025963199</c:v>
                </c:pt>
                <c:pt idx="2702">
                  <c:v>4.8988759152471353</c:v>
                </c:pt>
                <c:pt idx="2703">
                  <c:v>0.59755217345061662</c:v>
                </c:pt>
                <c:pt idx="2704">
                  <c:v>0.5026175458200125</c:v>
                </c:pt>
                <c:pt idx="2705">
                  <c:v>-2.6293811945340737</c:v>
                </c:pt>
                <c:pt idx="2706">
                  <c:v>1.3199583696733894</c:v>
                </c:pt>
                <c:pt idx="2707">
                  <c:v>5.7666541273605647</c:v>
                </c:pt>
                <c:pt idx="2708">
                  <c:v>-2.4760730982234205</c:v>
                </c:pt>
                <c:pt idx="2709">
                  <c:v>0.8708276826578667</c:v>
                </c:pt>
                <c:pt idx="2710">
                  <c:v>0.50233867853510417</c:v>
                </c:pt>
                <c:pt idx="2711">
                  <c:v>-0.62758633996338964</c:v>
                </c:pt>
                <c:pt idx="2712">
                  <c:v>-2.1260297429852826</c:v>
                </c:pt>
                <c:pt idx="2713">
                  <c:v>2.2068003350726011</c:v>
                </c:pt>
                <c:pt idx="2714">
                  <c:v>-0.64293466149680178</c:v>
                </c:pt>
                <c:pt idx="2715">
                  <c:v>0.53761101352031981</c:v>
                </c:pt>
                <c:pt idx="2716">
                  <c:v>0.52848378041340338</c:v>
                </c:pt>
                <c:pt idx="2717">
                  <c:v>1.7946118990689659</c:v>
                </c:pt>
                <c:pt idx="2718">
                  <c:v>3.5823280882996347</c:v>
                </c:pt>
                <c:pt idx="2719">
                  <c:v>0.62893515509052322</c:v>
                </c:pt>
                <c:pt idx="2720">
                  <c:v>5.1045962781969774</c:v>
                </c:pt>
                <c:pt idx="2721">
                  <c:v>-0.49763411377020167</c:v>
                </c:pt>
                <c:pt idx="2722">
                  <c:v>0.72998503676096094</c:v>
                </c:pt>
                <c:pt idx="2723">
                  <c:v>1.4597673747319271</c:v>
                </c:pt>
                <c:pt idx="2724">
                  <c:v>0.4797399795519946</c:v>
                </c:pt>
                <c:pt idx="2725">
                  <c:v>-0.55971995453409829</c:v>
                </c:pt>
                <c:pt idx="2726">
                  <c:v>3.5965284893664942</c:v>
                </c:pt>
                <c:pt idx="2727">
                  <c:v>2.9959496271545909</c:v>
                </c:pt>
                <c:pt idx="2728">
                  <c:v>1.3014719636608585</c:v>
                </c:pt>
                <c:pt idx="2729">
                  <c:v>1.5882011070643098</c:v>
                </c:pt>
                <c:pt idx="2730">
                  <c:v>2.0652083686066436</c:v>
                </c:pt>
                <c:pt idx="2731">
                  <c:v>-0.51809733604282993</c:v>
                </c:pt>
                <c:pt idx="2732">
                  <c:v>-0.51438351184477804</c:v>
                </c:pt>
                <c:pt idx="2733">
                  <c:v>2.4450151757629905</c:v>
                </c:pt>
                <c:pt idx="2734">
                  <c:v>3.400496415994394</c:v>
                </c:pt>
                <c:pt idx="2735">
                  <c:v>5.9088481417676846</c:v>
                </c:pt>
                <c:pt idx="2736">
                  <c:v>3.3573120018478835</c:v>
                </c:pt>
                <c:pt idx="2737">
                  <c:v>1.6342937371010178</c:v>
                </c:pt>
                <c:pt idx="2738">
                  <c:v>0.53478140339411584</c:v>
                </c:pt>
                <c:pt idx="2739">
                  <c:v>0.46233863900944461</c:v>
                </c:pt>
                <c:pt idx="2740">
                  <c:v>2.4006862807933902</c:v>
                </c:pt>
                <c:pt idx="2741">
                  <c:v>2.9122066948450951</c:v>
                </c:pt>
                <c:pt idx="2742">
                  <c:v>2.9122066948450951</c:v>
                </c:pt>
                <c:pt idx="2743">
                  <c:v>2.0912482018536505</c:v>
                </c:pt>
                <c:pt idx="2744">
                  <c:v>2.0912482018536505</c:v>
                </c:pt>
                <c:pt idx="2745">
                  <c:v>1.5539128362984271</c:v>
                </c:pt>
                <c:pt idx="2746">
                  <c:v>6.0164498499798498</c:v>
                </c:pt>
                <c:pt idx="2747">
                  <c:v>3.7885951127553836</c:v>
                </c:pt>
                <c:pt idx="2748">
                  <c:v>0.51121994332286158</c:v>
                </c:pt>
                <c:pt idx="2749">
                  <c:v>-1.4910953142997305</c:v>
                </c:pt>
                <c:pt idx="2750">
                  <c:v>-0.48828747057228783</c:v>
                </c:pt>
                <c:pt idx="2751">
                  <c:v>-1.5033090566619658</c:v>
                </c:pt>
                <c:pt idx="2752">
                  <c:v>-1.0922101715844177</c:v>
                </c:pt>
                <c:pt idx="2753">
                  <c:v>0.67830192607647755</c:v>
                </c:pt>
                <c:pt idx="2754">
                  <c:v>5.9396543942460163</c:v>
                </c:pt>
                <c:pt idx="2755">
                  <c:v>3.5266886470183709</c:v>
                </c:pt>
                <c:pt idx="2756">
                  <c:v>-0.50523875583335842</c:v>
                </c:pt>
                <c:pt idx="2757">
                  <c:v>2.12500919739762</c:v>
                </c:pt>
                <c:pt idx="2758">
                  <c:v>2.0548099446555343</c:v>
                </c:pt>
                <c:pt idx="2759">
                  <c:v>0.5505981236318862</c:v>
                </c:pt>
                <c:pt idx="2760">
                  <c:v>6.006835601010704</c:v>
                </c:pt>
                <c:pt idx="2761">
                  <c:v>1.9826041691965399</c:v>
                </c:pt>
                <c:pt idx="2762">
                  <c:v>5.9638516447133183</c:v>
                </c:pt>
                <c:pt idx="2763">
                  <c:v>5.9638516447133183</c:v>
                </c:pt>
                <c:pt idx="2764">
                  <c:v>-0.81495835166225705</c:v>
                </c:pt>
                <c:pt idx="2765">
                  <c:v>4.2683428143459308</c:v>
                </c:pt>
                <c:pt idx="2766">
                  <c:v>6.0271339044561785</c:v>
                </c:pt>
                <c:pt idx="2767">
                  <c:v>0.5831449723489267</c:v>
                </c:pt>
                <c:pt idx="2768">
                  <c:v>-0.54669732207607702</c:v>
                </c:pt>
                <c:pt idx="2769">
                  <c:v>1.5731546656215871</c:v>
                </c:pt>
                <c:pt idx="2770">
                  <c:v>-0.46874458968802629</c:v>
                </c:pt>
                <c:pt idx="2771">
                  <c:v>1.7762225526436681</c:v>
                </c:pt>
                <c:pt idx="2772">
                  <c:v>-5.9884688297749618</c:v>
                </c:pt>
                <c:pt idx="2773">
                  <c:v>0.47105717700886179</c:v>
                </c:pt>
                <c:pt idx="2774">
                  <c:v>-0.59381745590307444</c:v>
                </c:pt>
                <c:pt idx="2775">
                  <c:v>-0.58206873022505368</c:v>
                </c:pt>
                <c:pt idx="2776">
                  <c:v>1.3079736373077533</c:v>
                </c:pt>
                <c:pt idx="2777">
                  <c:v>-0.67287306037458761</c:v>
                </c:pt>
                <c:pt idx="2778">
                  <c:v>-0.5912894777291422</c:v>
                </c:pt>
                <c:pt idx="2779">
                  <c:v>-0.49461356213582353</c:v>
                </c:pt>
                <c:pt idx="2780">
                  <c:v>-0.64156866424759451</c:v>
                </c:pt>
                <c:pt idx="2781">
                  <c:v>-0.47726686316315309</c:v>
                </c:pt>
                <c:pt idx="2782">
                  <c:v>1.7205440051013836</c:v>
                </c:pt>
                <c:pt idx="2783">
                  <c:v>3.7641901181980391</c:v>
                </c:pt>
                <c:pt idx="2784">
                  <c:v>-0.64535725291508217</c:v>
                </c:pt>
                <c:pt idx="2785">
                  <c:v>1.2077981098127331</c:v>
                </c:pt>
                <c:pt idx="2786">
                  <c:v>2.9300690595609824</c:v>
                </c:pt>
                <c:pt idx="2787">
                  <c:v>0.55367009633865993</c:v>
                </c:pt>
                <c:pt idx="2788">
                  <c:v>0.55367009633865993</c:v>
                </c:pt>
                <c:pt idx="2789">
                  <c:v>-1.8221054441241884</c:v>
                </c:pt>
                <c:pt idx="2790">
                  <c:v>0.69490953138555511</c:v>
                </c:pt>
                <c:pt idx="2791">
                  <c:v>0.48660664725501057</c:v>
                </c:pt>
                <c:pt idx="2792">
                  <c:v>0.8071704559837688</c:v>
                </c:pt>
                <c:pt idx="2793">
                  <c:v>3.2061285519833271</c:v>
                </c:pt>
                <c:pt idx="2794">
                  <c:v>-0.52506193976239446</c:v>
                </c:pt>
                <c:pt idx="2795">
                  <c:v>3.1325044777711768</c:v>
                </c:pt>
                <c:pt idx="2796">
                  <c:v>2.4383955106835145</c:v>
                </c:pt>
                <c:pt idx="2797">
                  <c:v>-2.0324049722100459</c:v>
                </c:pt>
                <c:pt idx="2798">
                  <c:v>-0.58076016153135845</c:v>
                </c:pt>
                <c:pt idx="2799">
                  <c:v>1.1542730588027907</c:v>
                </c:pt>
                <c:pt idx="2800">
                  <c:v>-2.2613071379458121</c:v>
                </c:pt>
                <c:pt idx="2801">
                  <c:v>1.6156980631813493</c:v>
                </c:pt>
                <c:pt idx="2802">
                  <c:v>1.7497924512782284</c:v>
                </c:pt>
                <c:pt idx="2803">
                  <c:v>-2.442842342046641</c:v>
                </c:pt>
                <c:pt idx="2804">
                  <c:v>-2.2781280125699084</c:v>
                </c:pt>
                <c:pt idx="2805">
                  <c:v>2.3498763981812387</c:v>
                </c:pt>
                <c:pt idx="2806">
                  <c:v>0.63820162277362502</c:v>
                </c:pt>
                <c:pt idx="2807">
                  <c:v>-1.0161046380253784</c:v>
                </c:pt>
                <c:pt idx="2808">
                  <c:v>-0.52968972132873371</c:v>
                </c:pt>
                <c:pt idx="2809">
                  <c:v>4.724490409592196</c:v>
                </c:pt>
                <c:pt idx="2810">
                  <c:v>1.0036807480620002</c:v>
                </c:pt>
                <c:pt idx="2811">
                  <c:v>-0.46113148856038488</c:v>
                </c:pt>
                <c:pt idx="2812">
                  <c:v>0.51570229944840129</c:v>
                </c:pt>
                <c:pt idx="2813">
                  <c:v>0.62578148629150832</c:v>
                </c:pt>
                <c:pt idx="2814">
                  <c:v>-0.51389025237863539</c:v>
                </c:pt>
                <c:pt idx="2815">
                  <c:v>-0.58348651730914591</c:v>
                </c:pt>
                <c:pt idx="2816">
                  <c:v>0.4890856820666864</c:v>
                </c:pt>
                <c:pt idx="2817">
                  <c:v>-1.2909126236180202</c:v>
                </c:pt>
                <c:pt idx="2818">
                  <c:v>3.8320886767364755</c:v>
                </c:pt>
                <c:pt idx="2819">
                  <c:v>0.55072226522185352</c:v>
                </c:pt>
                <c:pt idx="2820">
                  <c:v>6.021945141306249</c:v>
                </c:pt>
                <c:pt idx="2821">
                  <c:v>2.7755953513007272</c:v>
                </c:pt>
                <c:pt idx="2822">
                  <c:v>-2.7259865333481712</c:v>
                </c:pt>
                <c:pt idx="2823">
                  <c:v>-0.88024369661252544</c:v>
                </c:pt>
                <c:pt idx="2824">
                  <c:v>2.5129683802477554</c:v>
                </c:pt>
                <c:pt idx="2825">
                  <c:v>-0.47031814055102611</c:v>
                </c:pt>
                <c:pt idx="2826">
                  <c:v>1.3039163723421834</c:v>
                </c:pt>
                <c:pt idx="2827">
                  <c:v>5.1162088575481075</c:v>
                </c:pt>
                <c:pt idx="2828">
                  <c:v>-0.50367721575022351</c:v>
                </c:pt>
                <c:pt idx="2829">
                  <c:v>-0.61445837056260533</c:v>
                </c:pt>
                <c:pt idx="2830">
                  <c:v>1.7449315054563854</c:v>
                </c:pt>
                <c:pt idx="2831">
                  <c:v>-2.0172705976324599</c:v>
                </c:pt>
                <c:pt idx="2832">
                  <c:v>2.1294476616076912</c:v>
                </c:pt>
                <c:pt idx="2833">
                  <c:v>-0.47733396868164013</c:v>
                </c:pt>
                <c:pt idx="2834">
                  <c:v>1.6453155802455939</c:v>
                </c:pt>
                <c:pt idx="2835">
                  <c:v>1.2674740844840175</c:v>
                </c:pt>
                <c:pt idx="2836">
                  <c:v>5.3727287857033437</c:v>
                </c:pt>
                <c:pt idx="2837">
                  <c:v>0.54964239592848818</c:v>
                </c:pt>
                <c:pt idx="2838">
                  <c:v>1.337474783259484</c:v>
                </c:pt>
                <c:pt idx="2839">
                  <c:v>-0.54581967087633021</c:v>
                </c:pt>
                <c:pt idx="2840">
                  <c:v>4.5507728657765805</c:v>
                </c:pt>
                <c:pt idx="2841">
                  <c:v>5.3038526476336436</c:v>
                </c:pt>
                <c:pt idx="2842">
                  <c:v>1.8886244495045288</c:v>
                </c:pt>
                <c:pt idx="2843">
                  <c:v>1.7018139256288507</c:v>
                </c:pt>
                <c:pt idx="2844">
                  <c:v>0.57161474687003322</c:v>
                </c:pt>
                <c:pt idx="2845">
                  <c:v>0.49350448424223564</c:v>
                </c:pt>
                <c:pt idx="2846">
                  <c:v>0.46566778963211103</c:v>
                </c:pt>
                <c:pt idx="2847">
                  <c:v>-5.4451811842158317</c:v>
                </c:pt>
                <c:pt idx="2848">
                  <c:v>-0.54851881117797008</c:v>
                </c:pt>
                <c:pt idx="2849">
                  <c:v>-0.88274143297141594</c:v>
                </c:pt>
                <c:pt idx="2850">
                  <c:v>-1.5712156165335922</c:v>
                </c:pt>
                <c:pt idx="2851">
                  <c:v>4.5869948445942352</c:v>
                </c:pt>
                <c:pt idx="2852">
                  <c:v>0.60238077588892824</c:v>
                </c:pt>
                <c:pt idx="2853">
                  <c:v>2.2993017559419231</c:v>
                </c:pt>
                <c:pt idx="2854">
                  <c:v>2.2993017559419231</c:v>
                </c:pt>
                <c:pt idx="2855">
                  <c:v>2.2993017559419231</c:v>
                </c:pt>
                <c:pt idx="2856">
                  <c:v>2.2993017559419231</c:v>
                </c:pt>
                <c:pt idx="2857">
                  <c:v>2.2993017559419231</c:v>
                </c:pt>
                <c:pt idx="2858">
                  <c:v>2.2993017559419231</c:v>
                </c:pt>
                <c:pt idx="2859">
                  <c:v>0.52131469894935323</c:v>
                </c:pt>
                <c:pt idx="2860">
                  <c:v>-0.65830646313764218</c:v>
                </c:pt>
                <c:pt idx="2861">
                  <c:v>2.6381936399333212</c:v>
                </c:pt>
                <c:pt idx="2862">
                  <c:v>5.9784015159667243</c:v>
                </c:pt>
                <c:pt idx="2863">
                  <c:v>0.64439888304887416</c:v>
                </c:pt>
                <c:pt idx="2864">
                  <c:v>5.892385294614046</c:v>
                </c:pt>
                <c:pt idx="2865">
                  <c:v>1.1158936202207743</c:v>
                </c:pt>
                <c:pt idx="2866">
                  <c:v>3.5084001255167458</c:v>
                </c:pt>
                <c:pt idx="2867">
                  <c:v>5.892385294614046</c:v>
                </c:pt>
                <c:pt idx="2868">
                  <c:v>-2.1555328197729517</c:v>
                </c:pt>
                <c:pt idx="2869">
                  <c:v>-0.55174773636999752</c:v>
                </c:pt>
                <c:pt idx="2870">
                  <c:v>-0.46601356003903338</c:v>
                </c:pt>
                <c:pt idx="2871">
                  <c:v>2.3619096946348277</c:v>
                </c:pt>
                <c:pt idx="2872">
                  <c:v>4.1140106242314944</c:v>
                </c:pt>
                <c:pt idx="2873">
                  <c:v>4.7109416578946899</c:v>
                </c:pt>
                <c:pt idx="2874">
                  <c:v>1.7768724779467031</c:v>
                </c:pt>
                <c:pt idx="2875">
                  <c:v>0.49219730319041383</c:v>
                </c:pt>
                <c:pt idx="2876">
                  <c:v>0.98897198366577554</c:v>
                </c:pt>
                <c:pt idx="2877">
                  <c:v>0.66377675222251331</c:v>
                </c:pt>
                <c:pt idx="2878">
                  <c:v>0.48154133043614378</c:v>
                </c:pt>
                <c:pt idx="2879">
                  <c:v>-0.85051988538589929</c:v>
                </c:pt>
                <c:pt idx="2880">
                  <c:v>1.309896498401425</c:v>
                </c:pt>
                <c:pt idx="2881">
                  <c:v>1.7637538705408102</c:v>
                </c:pt>
                <c:pt idx="2882">
                  <c:v>3.8355413820693358</c:v>
                </c:pt>
                <c:pt idx="2883">
                  <c:v>1.5757096369182151</c:v>
                </c:pt>
                <c:pt idx="2884">
                  <c:v>-1.5341687510759074</c:v>
                </c:pt>
                <c:pt idx="2885">
                  <c:v>-0.56458152532848116</c:v>
                </c:pt>
                <c:pt idx="2886">
                  <c:v>0.75128798328204782</c:v>
                </c:pt>
                <c:pt idx="2887">
                  <c:v>-1.0682453581429294</c:v>
                </c:pt>
                <c:pt idx="2888">
                  <c:v>-0.48648389796995811</c:v>
                </c:pt>
                <c:pt idx="2889">
                  <c:v>4.4194722071721477</c:v>
                </c:pt>
                <c:pt idx="2890">
                  <c:v>-6.1244001326675983</c:v>
                </c:pt>
                <c:pt idx="2891">
                  <c:v>0.89263461604375183</c:v>
                </c:pt>
                <c:pt idx="2892">
                  <c:v>-0.467284125711322</c:v>
                </c:pt>
                <c:pt idx="2893">
                  <c:v>5.9524254397277048</c:v>
                </c:pt>
                <c:pt idx="2894">
                  <c:v>0.51811007209158033</c:v>
                </c:pt>
                <c:pt idx="2895">
                  <c:v>-0.58564118129639398</c:v>
                </c:pt>
                <c:pt idx="2896">
                  <c:v>3.1296391496500471</c:v>
                </c:pt>
                <c:pt idx="2897">
                  <c:v>-1.7582496614693146</c:v>
                </c:pt>
                <c:pt idx="2898">
                  <c:v>3.5024027137752447</c:v>
                </c:pt>
                <c:pt idx="2899">
                  <c:v>-0.5339136270938778</c:v>
                </c:pt>
                <c:pt idx="2900">
                  <c:v>-0.45904970858502964</c:v>
                </c:pt>
                <c:pt idx="2901">
                  <c:v>0.7043735944779046</c:v>
                </c:pt>
                <c:pt idx="2902">
                  <c:v>-0.88504381600178261</c:v>
                </c:pt>
                <c:pt idx="2903">
                  <c:v>-0.54189743490117026</c:v>
                </c:pt>
                <c:pt idx="2904">
                  <c:v>1.200999613582828</c:v>
                </c:pt>
                <c:pt idx="2905">
                  <c:v>1.2472837134497781</c:v>
                </c:pt>
                <c:pt idx="2906">
                  <c:v>2.0197432132342494</c:v>
                </c:pt>
                <c:pt idx="2907">
                  <c:v>-2.3641653559875366</c:v>
                </c:pt>
                <c:pt idx="2908">
                  <c:v>2.9943749786908231</c:v>
                </c:pt>
                <c:pt idx="2909">
                  <c:v>-0.49122294271055505</c:v>
                </c:pt>
                <c:pt idx="2910">
                  <c:v>1.0527890278749974</c:v>
                </c:pt>
                <c:pt idx="2911">
                  <c:v>-1.0866763359850824</c:v>
                </c:pt>
                <c:pt idx="2912">
                  <c:v>-1.5009956772420958</c:v>
                </c:pt>
                <c:pt idx="2913">
                  <c:v>-0.49110733935023015</c:v>
                </c:pt>
                <c:pt idx="2914">
                  <c:v>3.1658666404007478</c:v>
                </c:pt>
                <c:pt idx="2915">
                  <c:v>5.2912438760865808</c:v>
                </c:pt>
                <c:pt idx="2916">
                  <c:v>-0.82968528313350587</c:v>
                </c:pt>
                <c:pt idx="2917">
                  <c:v>1.4543619689218241</c:v>
                </c:pt>
                <c:pt idx="2918">
                  <c:v>2.6515624769653452</c:v>
                </c:pt>
                <c:pt idx="2919">
                  <c:v>-1.5771636800459405</c:v>
                </c:pt>
                <c:pt idx="2920">
                  <c:v>1.1654265465241642</c:v>
                </c:pt>
                <c:pt idx="2921">
                  <c:v>0.52177788317361284</c:v>
                </c:pt>
                <c:pt idx="2922">
                  <c:v>1.7408564556373831</c:v>
                </c:pt>
                <c:pt idx="2923">
                  <c:v>0.63716389799884066</c:v>
                </c:pt>
                <c:pt idx="2924">
                  <c:v>4.6411930143752436</c:v>
                </c:pt>
                <c:pt idx="2925">
                  <c:v>0.50857428816233796</c:v>
                </c:pt>
                <c:pt idx="2926">
                  <c:v>4.533788249056804</c:v>
                </c:pt>
                <c:pt idx="2927">
                  <c:v>0.92200210450411613</c:v>
                </c:pt>
                <c:pt idx="2928">
                  <c:v>1.565352755218363</c:v>
                </c:pt>
                <c:pt idx="2929">
                  <c:v>1.4783406740319922</c:v>
                </c:pt>
                <c:pt idx="2930">
                  <c:v>5.8227882967986941</c:v>
                </c:pt>
                <c:pt idx="2931">
                  <c:v>0.63280705107327206</c:v>
                </c:pt>
                <c:pt idx="2932">
                  <c:v>-0.56996933013600914</c:v>
                </c:pt>
                <c:pt idx="2933">
                  <c:v>1.0672408969059624</c:v>
                </c:pt>
                <c:pt idx="2934">
                  <c:v>-0.49959007906518355</c:v>
                </c:pt>
                <c:pt idx="2935">
                  <c:v>-0.51338948889847469</c:v>
                </c:pt>
                <c:pt idx="2936">
                  <c:v>3.6723287816975558</c:v>
                </c:pt>
                <c:pt idx="2937">
                  <c:v>1.1955683239413351</c:v>
                </c:pt>
                <c:pt idx="2938">
                  <c:v>1.649666789492013</c:v>
                </c:pt>
                <c:pt idx="2939">
                  <c:v>-0.82932014695350853</c:v>
                </c:pt>
                <c:pt idx="2940">
                  <c:v>-3.7671030457534718</c:v>
                </c:pt>
                <c:pt idx="2941">
                  <c:v>2.8166568444669857</c:v>
                </c:pt>
                <c:pt idx="2942">
                  <c:v>3.8483477837163247</c:v>
                </c:pt>
                <c:pt idx="2943">
                  <c:v>5.9373935183960427</c:v>
                </c:pt>
                <c:pt idx="2944">
                  <c:v>5.9373935183960427</c:v>
                </c:pt>
                <c:pt idx="2945">
                  <c:v>-0.51478010037936117</c:v>
                </c:pt>
                <c:pt idx="2946">
                  <c:v>2.5238953388147016</c:v>
                </c:pt>
                <c:pt idx="2947">
                  <c:v>1.8155959064948672</c:v>
                </c:pt>
                <c:pt idx="2948">
                  <c:v>-0.57936517910225882</c:v>
                </c:pt>
                <c:pt idx="2949">
                  <c:v>-0.77663422945950977</c:v>
                </c:pt>
                <c:pt idx="2950">
                  <c:v>0.51150622998970074</c:v>
                </c:pt>
                <c:pt idx="2951">
                  <c:v>0.56687831337771355</c:v>
                </c:pt>
                <c:pt idx="2952">
                  <c:v>5.1158582512733268</c:v>
                </c:pt>
                <c:pt idx="2953">
                  <c:v>2.026887887179563</c:v>
                </c:pt>
                <c:pt idx="2954">
                  <c:v>1.8766693294012</c:v>
                </c:pt>
                <c:pt idx="2955">
                  <c:v>2.7490216230131068</c:v>
                </c:pt>
                <c:pt idx="2956">
                  <c:v>-3.1292183138066476</c:v>
                </c:pt>
                <c:pt idx="2957">
                  <c:v>-0.46871607425703565</c:v>
                </c:pt>
                <c:pt idx="2958">
                  <c:v>0.54284710703926853</c:v>
                </c:pt>
                <c:pt idx="2959">
                  <c:v>-0.49889002724451847</c:v>
                </c:pt>
                <c:pt idx="2960">
                  <c:v>1.7861303546081402</c:v>
                </c:pt>
                <c:pt idx="2961">
                  <c:v>1.3968249576936289</c:v>
                </c:pt>
                <c:pt idx="2962">
                  <c:v>5.8912264199203443</c:v>
                </c:pt>
                <c:pt idx="2963">
                  <c:v>1.0240713917973998</c:v>
                </c:pt>
                <c:pt idx="2964">
                  <c:v>2.5960277591935137</c:v>
                </c:pt>
                <c:pt idx="2965">
                  <c:v>-3.3747221772123392</c:v>
                </c:pt>
                <c:pt idx="2966">
                  <c:v>-3.3747221772123392</c:v>
                </c:pt>
                <c:pt idx="2967">
                  <c:v>1.7651089535451141</c:v>
                </c:pt>
                <c:pt idx="2968">
                  <c:v>5.3987616406702434</c:v>
                </c:pt>
                <c:pt idx="2969">
                  <c:v>0.54951212756057977</c:v>
                </c:pt>
                <c:pt idx="2970">
                  <c:v>-1.1929808316053172</c:v>
                </c:pt>
                <c:pt idx="2971">
                  <c:v>5.9488023426073271</c:v>
                </c:pt>
                <c:pt idx="2972">
                  <c:v>0.50017682626999727</c:v>
                </c:pt>
                <c:pt idx="2973">
                  <c:v>0.51986851207030971</c:v>
                </c:pt>
                <c:pt idx="2974">
                  <c:v>0.57283969222277364</c:v>
                </c:pt>
                <c:pt idx="2975">
                  <c:v>1.5971745731022091</c:v>
                </c:pt>
                <c:pt idx="2976">
                  <c:v>2.6714937222224036</c:v>
                </c:pt>
                <c:pt idx="2977">
                  <c:v>-0.52427524119906177</c:v>
                </c:pt>
                <c:pt idx="2978">
                  <c:v>-0.63615985909185635</c:v>
                </c:pt>
                <c:pt idx="2979">
                  <c:v>0.52769525278338658</c:v>
                </c:pt>
                <c:pt idx="2980">
                  <c:v>5.3266085599502091</c:v>
                </c:pt>
                <c:pt idx="2981">
                  <c:v>2.015253711450312</c:v>
                </c:pt>
                <c:pt idx="2982">
                  <c:v>2.6211115716142377</c:v>
                </c:pt>
                <c:pt idx="2983">
                  <c:v>-0.56952279392932736</c:v>
                </c:pt>
                <c:pt idx="2984">
                  <c:v>-1.3688065648216485</c:v>
                </c:pt>
                <c:pt idx="2985">
                  <c:v>-0.46974943087910964</c:v>
                </c:pt>
                <c:pt idx="2986">
                  <c:v>-0.47307627062646418</c:v>
                </c:pt>
                <c:pt idx="2987">
                  <c:v>-1.2673580279569603</c:v>
                </c:pt>
                <c:pt idx="2988">
                  <c:v>-1.0759513701117998</c:v>
                </c:pt>
                <c:pt idx="2989">
                  <c:v>3.2309308675957187</c:v>
                </c:pt>
                <c:pt idx="2990">
                  <c:v>-1.0370146963936455</c:v>
                </c:pt>
                <c:pt idx="2991">
                  <c:v>5.3946817279370443</c:v>
                </c:pt>
                <c:pt idx="2992">
                  <c:v>2.897178098226473</c:v>
                </c:pt>
                <c:pt idx="2993">
                  <c:v>2.897178098226473</c:v>
                </c:pt>
                <c:pt idx="2994">
                  <c:v>1.9890135732760559</c:v>
                </c:pt>
                <c:pt idx="2995">
                  <c:v>1.2147078915349543</c:v>
                </c:pt>
                <c:pt idx="2996">
                  <c:v>1.3654426170065372</c:v>
                </c:pt>
                <c:pt idx="2997">
                  <c:v>3.3647635471090886</c:v>
                </c:pt>
                <c:pt idx="2998">
                  <c:v>2.4628801472109911</c:v>
                </c:pt>
                <c:pt idx="2999">
                  <c:v>0.90679875743875016</c:v>
                </c:pt>
                <c:pt idx="3000">
                  <c:v>3.0424514804481624</c:v>
                </c:pt>
                <c:pt idx="3001">
                  <c:v>4.6675721482049495</c:v>
                </c:pt>
                <c:pt idx="3002">
                  <c:v>1.3577070899839261</c:v>
                </c:pt>
                <c:pt idx="3003">
                  <c:v>-0.46255416478342215</c:v>
                </c:pt>
                <c:pt idx="3004">
                  <c:v>0.4748130935652462</c:v>
                </c:pt>
                <c:pt idx="3005">
                  <c:v>4.1887368281133641</c:v>
                </c:pt>
                <c:pt idx="3006">
                  <c:v>0.4891139526576937</c:v>
                </c:pt>
                <c:pt idx="3007">
                  <c:v>-0.45390716446631801</c:v>
                </c:pt>
                <c:pt idx="3008">
                  <c:v>4.754060586063007</c:v>
                </c:pt>
                <c:pt idx="3009">
                  <c:v>5.8625943300309125</c:v>
                </c:pt>
                <c:pt idx="3010">
                  <c:v>-1.4667684720768646</c:v>
                </c:pt>
                <c:pt idx="3011">
                  <c:v>1.9910829460082704</c:v>
                </c:pt>
                <c:pt idx="3012">
                  <c:v>1.945956359287019</c:v>
                </c:pt>
                <c:pt idx="3013">
                  <c:v>2.1969648629849838</c:v>
                </c:pt>
                <c:pt idx="3014">
                  <c:v>3.7010188632723735</c:v>
                </c:pt>
                <c:pt idx="3015">
                  <c:v>2.2416682028179884</c:v>
                </c:pt>
                <c:pt idx="3016">
                  <c:v>-0.63757989793410219</c:v>
                </c:pt>
                <c:pt idx="3017">
                  <c:v>-0.63757989793410219</c:v>
                </c:pt>
                <c:pt idx="3018">
                  <c:v>0.65204732383851227</c:v>
                </c:pt>
                <c:pt idx="3019">
                  <c:v>4.5575394931748567</c:v>
                </c:pt>
                <c:pt idx="3020">
                  <c:v>3.2621217100737767</c:v>
                </c:pt>
                <c:pt idx="3021">
                  <c:v>2.2946636904180915</c:v>
                </c:pt>
                <c:pt idx="3022">
                  <c:v>1.1916222780414418</c:v>
                </c:pt>
                <c:pt idx="3023">
                  <c:v>1.9658047305185735</c:v>
                </c:pt>
                <c:pt idx="3024">
                  <c:v>0.69464832157454526</c:v>
                </c:pt>
                <c:pt idx="3025">
                  <c:v>3.522743206975139</c:v>
                </c:pt>
                <c:pt idx="3026">
                  <c:v>0.62398098958186865</c:v>
                </c:pt>
                <c:pt idx="3027">
                  <c:v>-0.45692958212276902</c:v>
                </c:pt>
                <c:pt idx="3028">
                  <c:v>1.4560472502160238</c:v>
                </c:pt>
                <c:pt idx="3029">
                  <c:v>5.981112858627565</c:v>
                </c:pt>
                <c:pt idx="3030">
                  <c:v>0.70153179584528691</c:v>
                </c:pt>
                <c:pt idx="3031">
                  <c:v>1.923664532919666</c:v>
                </c:pt>
                <c:pt idx="3032">
                  <c:v>2.5765796904345275</c:v>
                </c:pt>
                <c:pt idx="3033">
                  <c:v>2.7553733307317008</c:v>
                </c:pt>
                <c:pt idx="3034">
                  <c:v>-0.45484106129647767</c:v>
                </c:pt>
                <c:pt idx="3035">
                  <c:v>-3.6502434491856803</c:v>
                </c:pt>
                <c:pt idx="3036">
                  <c:v>1.9267492966859432</c:v>
                </c:pt>
                <c:pt idx="3037">
                  <c:v>2.5657516295465217</c:v>
                </c:pt>
                <c:pt idx="3038">
                  <c:v>-0.60442122922121244</c:v>
                </c:pt>
                <c:pt idx="3039">
                  <c:v>5.9239765914288727</c:v>
                </c:pt>
                <c:pt idx="3040">
                  <c:v>0.48506118610811688</c:v>
                </c:pt>
                <c:pt idx="3041">
                  <c:v>2.8401361816488997</c:v>
                </c:pt>
                <c:pt idx="3042">
                  <c:v>2.6448366342545695</c:v>
                </c:pt>
                <c:pt idx="3043">
                  <c:v>2.6448366342545695</c:v>
                </c:pt>
                <c:pt idx="3044">
                  <c:v>2.1582137929495735</c:v>
                </c:pt>
                <c:pt idx="3045">
                  <c:v>3.0240197738923826</c:v>
                </c:pt>
                <c:pt idx="3046">
                  <c:v>0.58141321716487637</c:v>
                </c:pt>
                <c:pt idx="3047">
                  <c:v>1.7326995527742146</c:v>
                </c:pt>
                <c:pt idx="3048">
                  <c:v>-0.45461188704292621</c:v>
                </c:pt>
                <c:pt idx="3049">
                  <c:v>-0.51544515741375263</c:v>
                </c:pt>
                <c:pt idx="3050">
                  <c:v>-0.87951110239997199</c:v>
                </c:pt>
                <c:pt idx="3051">
                  <c:v>-4.3490143937609771</c:v>
                </c:pt>
                <c:pt idx="3052">
                  <c:v>1.5673038493115181</c:v>
                </c:pt>
                <c:pt idx="3053">
                  <c:v>1.3489796128186571</c:v>
                </c:pt>
                <c:pt idx="3054">
                  <c:v>-3.8652122991642988</c:v>
                </c:pt>
                <c:pt idx="3055">
                  <c:v>-0.77632972264912536</c:v>
                </c:pt>
                <c:pt idx="3056">
                  <c:v>-1.3025374509182035</c:v>
                </c:pt>
                <c:pt idx="3057">
                  <c:v>5.2867857488987742</c:v>
                </c:pt>
                <c:pt idx="3058">
                  <c:v>0.57756450905067025</c:v>
                </c:pt>
                <c:pt idx="3059">
                  <c:v>0.54166813103624911</c:v>
                </c:pt>
                <c:pt idx="3060">
                  <c:v>-2.7357053325284815</c:v>
                </c:pt>
                <c:pt idx="3061">
                  <c:v>3.8698139909703353</c:v>
                </c:pt>
                <c:pt idx="3062">
                  <c:v>1.9019035909735635</c:v>
                </c:pt>
                <c:pt idx="3063">
                  <c:v>1.5009700889909727</c:v>
                </c:pt>
                <c:pt idx="3064">
                  <c:v>-4.1137890413321658</c:v>
                </c:pt>
                <c:pt idx="3065">
                  <c:v>-1.2405150314542879</c:v>
                </c:pt>
                <c:pt idx="3066">
                  <c:v>2.3894659606835096</c:v>
                </c:pt>
                <c:pt idx="3067">
                  <c:v>2.0536286169704465</c:v>
                </c:pt>
                <c:pt idx="3068">
                  <c:v>-0.51821992932977867</c:v>
                </c:pt>
                <c:pt idx="3069">
                  <c:v>4.429145820827034</c:v>
                </c:pt>
                <c:pt idx="3070">
                  <c:v>5.0218956629046607</c:v>
                </c:pt>
                <c:pt idx="3071">
                  <c:v>2.8427561413707845</c:v>
                </c:pt>
                <c:pt idx="3072">
                  <c:v>-0.4761756013082199</c:v>
                </c:pt>
                <c:pt idx="3073">
                  <c:v>0.49269129388064531</c:v>
                </c:pt>
                <c:pt idx="3074">
                  <c:v>3.8629295015429612</c:v>
                </c:pt>
                <c:pt idx="3075">
                  <c:v>-0.44733055978343861</c:v>
                </c:pt>
                <c:pt idx="3076">
                  <c:v>-1.8385202249229711</c:v>
                </c:pt>
                <c:pt idx="3077">
                  <c:v>-1.0032840447904658</c:v>
                </c:pt>
                <c:pt idx="3078">
                  <c:v>0.54622290680137475</c:v>
                </c:pt>
                <c:pt idx="3079">
                  <c:v>1.0389132598458704</c:v>
                </c:pt>
                <c:pt idx="3080">
                  <c:v>2.2317867511133733</c:v>
                </c:pt>
                <c:pt idx="3081">
                  <c:v>0.51272462557465559</c:v>
                </c:pt>
                <c:pt idx="3082">
                  <c:v>1.8567959885204388</c:v>
                </c:pt>
                <c:pt idx="3083">
                  <c:v>0.82170334120077348</c:v>
                </c:pt>
                <c:pt idx="3084">
                  <c:v>1.845937618326889</c:v>
                </c:pt>
                <c:pt idx="3085">
                  <c:v>-1.3521577207118585</c:v>
                </c:pt>
                <c:pt idx="3086">
                  <c:v>5.037872035771839</c:v>
                </c:pt>
                <c:pt idx="3087">
                  <c:v>2.0931499864295615</c:v>
                </c:pt>
                <c:pt idx="3088">
                  <c:v>3.1816884493520794</c:v>
                </c:pt>
                <c:pt idx="3089">
                  <c:v>3.537982398020703</c:v>
                </c:pt>
                <c:pt idx="3090">
                  <c:v>3.8757152864278441</c:v>
                </c:pt>
                <c:pt idx="3091">
                  <c:v>4.8156826936597987</c:v>
                </c:pt>
                <c:pt idx="3092">
                  <c:v>-0.49733621611073675</c:v>
                </c:pt>
                <c:pt idx="3093">
                  <c:v>5.9531210310277585</c:v>
                </c:pt>
                <c:pt idx="3094">
                  <c:v>4.0574660738281532</c:v>
                </c:pt>
                <c:pt idx="3095">
                  <c:v>5.0056404238994352</c:v>
                </c:pt>
                <c:pt idx="3096">
                  <c:v>1.414308902559172</c:v>
                </c:pt>
                <c:pt idx="3097">
                  <c:v>-0.50213532647460979</c:v>
                </c:pt>
                <c:pt idx="3098">
                  <c:v>2.4745459059738142</c:v>
                </c:pt>
                <c:pt idx="3099">
                  <c:v>2.2166446800142601</c:v>
                </c:pt>
                <c:pt idx="3100">
                  <c:v>1.8601035454712436</c:v>
                </c:pt>
                <c:pt idx="3101">
                  <c:v>3.0741272754085642</c:v>
                </c:pt>
                <c:pt idx="3102">
                  <c:v>-0.50384102482504944</c:v>
                </c:pt>
                <c:pt idx="3103">
                  <c:v>2.3176816360519221</c:v>
                </c:pt>
                <c:pt idx="3104">
                  <c:v>2.0572015655778246</c:v>
                </c:pt>
                <c:pt idx="3105">
                  <c:v>-0.67851734804042951</c:v>
                </c:pt>
                <c:pt idx="3106">
                  <c:v>-1.6713766673063248</c:v>
                </c:pt>
                <c:pt idx="3107">
                  <c:v>3.0423966629581773</c:v>
                </c:pt>
                <c:pt idx="3108">
                  <c:v>-0.54149350256447581</c:v>
                </c:pt>
                <c:pt idx="3109">
                  <c:v>-0.86220571796576995</c:v>
                </c:pt>
                <c:pt idx="3110">
                  <c:v>0.53515170379694077</c:v>
                </c:pt>
                <c:pt idx="3111">
                  <c:v>-1.1498932760484672</c:v>
                </c:pt>
                <c:pt idx="3112">
                  <c:v>3.1051729886416548</c:v>
                </c:pt>
                <c:pt idx="3113">
                  <c:v>2.277529844250243</c:v>
                </c:pt>
                <c:pt idx="3114">
                  <c:v>0.52548886460005906</c:v>
                </c:pt>
                <c:pt idx="3115">
                  <c:v>-0.5175112937398777</c:v>
                </c:pt>
                <c:pt idx="3116">
                  <c:v>0.56069386957883049</c:v>
                </c:pt>
                <c:pt idx="3117">
                  <c:v>0.64262621292626398</c:v>
                </c:pt>
                <c:pt idx="3118">
                  <c:v>3.4563924401203368</c:v>
                </c:pt>
                <c:pt idx="3119">
                  <c:v>2.3281541435248756</c:v>
                </c:pt>
                <c:pt idx="3120">
                  <c:v>4.510342744703558</c:v>
                </c:pt>
                <c:pt idx="3121">
                  <c:v>0.66393451245815738</c:v>
                </c:pt>
                <c:pt idx="3122">
                  <c:v>2.0021427796717832</c:v>
                </c:pt>
                <c:pt idx="3123">
                  <c:v>0.63762280629573187</c:v>
                </c:pt>
                <c:pt idx="3124">
                  <c:v>4.4562488121756125</c:v>
                </c:pt>
                <c:pt idx="3125">
                  <c:v>-0.54075013841497133</c:v>
                </c:pt>
                <c:pt idx="3126">
                  <c:v>3.4026890358346429</c:v>
                </c:pt>
                <c:pt idx="3127">
                  <c:v>-0.69383479967459605</c:v>
                </c:pt>
                <c:pt idx="3128">
                  <c:v>3.0024109220083743</c:v>
                </c:pt>
                <c:pt idx="3129">
                  <c:v>2.7399750311016517</c:v>
                </c:pt>
                <c:pt idx="3130">
                  <c:v>5.9342122711519929</c:v>
                </c:pt>
                <c:pt idx="3131">
                  <c:v>1.6261237872620631</c:v>
                </c:pt>
                <c:pt idx="3132">
                  <c:v>-0.58733313202087079</c:v>
                </c:pt>
                <c:pt idx="3133">
                  <c:v>2.0031498140826405</c:v>
                </c:pt>
                <c:pt idx="3134">
                  <c:v>-0.56152261313287932</c:v>
                </c:pt>
                <c:pt idx="3135">
                  <c:v>-1.7309914887871776</c:v>
                </c:pt>
                <c:pt idx="3136">
                  <c:v>-1.2692539478307381</c:v>
                </c:pt>
                <c:pt idx="3137">
                  <c:v>4.7967059017669866</c:v>
                </c:pt>
                <c:pt idx="3138">
                  <c:v>-2.5990966296750226</c:v>
                </c:pt>
                <c:pt idx="3139">
                  <c:v>0.54731732989806781</c:v>
                </c:pt>
                <c:pt idx="3140">
                  <c:v>5.9559468030015204</c:v>
                </c:pt>
                <c:pt idx="3141">
                  <c:v>3.1376265855768115</c:v>
                </c:pt>
                <c:pt idx="3142">
                  <c:v>1.705998893142423</c:v>
                </c:pt>
                <c:pt idx="3143">
                  <c:v>0.49243243579128787</c:v>
                </c:pt>
                <c:pt idx="3144">
                  <c:v>1.5734648864189524</c:v>
                </c:pt>
                <c:pt idx="3145">
                  <c:v>1.1375347756344194</c:v>
                </c:pt>
                <c:pt idx="3146">
                  <c:v>-2.9117544276446781</c:v>
                </c:pt>
                <c:pt idx="3147">
                  <c:v>2.4869938915063763</c:v>
                </c:pt>
                <c:pt idx="3148">
                  <c:v>0.55605821546084278</c:v>
                </c:pt>
                <c:pt idx="3149">
                  <c:v>0.4709060544195397</c:v>
                </c:pt>
                <c:pt idx="3150">
                  <c:v>-1.0011500917604681</c:v>
                </c:pt>
                <c:pt idx="3151">
                  <c:v>-1.0011500917604681</c:v>
                </c:pt>
                <c:pt idx="3152">
                  <c:v>-0.83014313653782179</c:v>
                </c:pt>
                <c:pt idx="3153">
                  <c:v>1.7721574702608835</c:v>
                </c:pt>
                <c:pt idx="3154">
                  <c:v>-0.53768794798964237</c:v>
                </c:pt>
                <c:pt idx="3155">
                  <c:v>3.5514802373421488</c:v>
                </c:pt>
                <c:pt idx="3156">
                  <c:v>1.2290047752234539</c:v>
                </c:pt>
                <c:pt idx="3157">
                  <c:v>-0.56710529022971057</c:v>
                </c:pt>
                <c:pt idx="3158">
                  <c:v>1.1048693682298161</c:v>
                </c:pt>
                <c:pt idx="3159">
                  <c:v>0.70081139430458594</c:v>
                </c:pt>
                <c:pt idx="3160">
                  <c:v>-0.48106316847821734</c:v>
                </c:pt>
                <c:pt idx="3161">
                  <c:v>-1.1184073723054209</c:v>
                </c:pt>
                <c:pt idx="3162">
                  <c:v>2.9628131725176257</c:v>
                </c:pt>
                <c:pt idx="3163">
                  <c:v>0.48329094803736272</c:v>
                </c:pt>
                <c:pt idx="3164">
                  <c:v>1.1367770268891146</c:v>
                </c:pt>
                <c:pt idx="3165">
                  <c:v>-2.1657738579275829</c:v>
                </c:pt>
                <c:pt idx="3166">
                  <c:v>-3.5987661643843518</c:v>
                </c:pt>
                <c:pt idx="3167">
                  <c:v>1.4527546463316801</c:v>
                </c:pt>
                <c:pt idx="3168">
                  <c:v>0.74418117281687179</c:v>
                </c:pt>
                <c:pt idx="3169">
                  <c:v>-0.60979796149891274</c:v>
                </c:pt>
                <c:pt idx="3170">
                  <c:v>-0.85469939104358394</c:v>
                </c:pt>
                <c:pt idx="3171">
                  <c:v>0.62573690393276638</c:v>
                </c:pt>
                <c:pt idx="3172">
                  <c:v>-0.53392540627369167</c:v>
                </c:pt>
                <c:pt idx="3173">
                  <c:v>1.676598947132079</c:v>
                </c:pt>
                <c:pt idx="3174">
                  <c:v>1.676598947132079</c:v>
                </c:pt>
                <c:pt idx="3175">
                  <c:v>3.2472068493323878</c:v>
                </c:pt>
                <c:pt idx="3176">
                  <c:v>0.90610560506605098</c:v>
                </c:pt>
                <c:pt idx="3177">
                  <c:v>0.90610560506605098</c:v>
                </c:pt>
                <c:pt idx="3178">
                  <c:v>1.5378812960787254</c:v>
                </c:pt>
                <c:pt idx="3179">
                  <c:v>0.60454567773343904</c:v>
                </c:pt>
                <c:pt idx="3180">
                  <c:v>-0.50714371229285071</c:v>
                </c:pt>
                <c:pt idx="3181">
                  <c:v>5.9018162598567505</c:v>
                </c:pt>
                <c:pt idx="3182">
                  <c:v>-0.46549006306887325</c:v>
                </c:pt>
                <c:pt idx="3183">
                  <c:v>3.233942135413733</c:v>
                </c:pt>
                <c:pt idx="3184">
                  <c:v>-3.9799151086990796</c:v>
                </c:pt>
                <c:pt idx="3185">
                  <c:v>-1.5345446284649336</c:v>
                </c:pt>
                <c:pt idx="3186">
                  <c:v>0.51812422233047184</c:v>
                </c:pt>
                <c:pt idx="3187">
                  <c:v>0.74647805481087914</c:v>
                </c:pt>
                <c:pt idx="3188">
                  <c:v>-0.47685784241048451</c:v>
                </c:pt>
                <c:pt idx="3189">
                  <c:v>3.200018818860983</c:v>
                </c:pt>
                <c:pt idx="3190">
                  <c:v>-2.1677077649908467</c:v>
                </c:pt>
                <c:pt idx="3191">
                  <c:v>0.45094372254306503</c:v>
                </c:pt>
                <c:pt idx="3192">
                  <c:v>-0.52078339816296637</c:v>
                </c:pt>
                <c:pt idx="3193">
                  <c:v>0.93730753110186904</c:v>
                </c:pt>
                <c:pt idx="3194">
                  <c:v>-0.47694195308250964</c:v>
                </c:pt>
                <c:pt idx="3195">
                  <c:v>1.7495808397883317</c:v>
                </c:pt>
                <c:pt idx="3196">
                  <c:v>-5.4428718780973648</c:v>
                </c:pt>
                <c:pt idx="3197">
                  <c:v>0.66964476690866626</c:v>
                </c:pt>
                <c:pt idx="3198">
                  <c:v>-0.46966822640813327</c:v>
                </c:pt>
                <c:pt idx="3199">
                  <c:v>-1.2866083338963001</c:v>
                </c:pt>
                <c:pt idx="3200">
                  <c:v>-0.59537808851450036</c:v>
                </c:pt>
                <c:pt idx="3201">
                  <c:v>1.3223170723571325</c:v>
                </c:pt>
                <c:pt idx="3202">
                  <c:v>-2.6096463155749126</c:v>
                </c:pt>
                <c:pt idx="3203">
                  <c:v>-0.62664220503776724</c:v>
                </c:pt>
                <c:pt idx="3204">
                  <c:v>-0.46034920786549849</c:v>
                </c:pt>
                <c:pt idx="3205">
                  <c:v>5.2608413437287593</c:v>
                </c:pt>
                <c:pt idx="3206">
                  <c:v>2.8462116517782685</c:v>
                </c:pt>
                <c:pt idx="3207">
                  <c:v>2.8462116517782685</c:v>
                </c:pt>
                <c:pt idx="3208">
                  <c:v>1.3112875370553685</c:v>
                </c:pt>
                <c:pt idx="3209">
                  <c:v>-1.7845647968193308</c:v>
                </c:pt>
                <c:pt idx="3210">
                  <c:v>1.0175615894356227</c:v>
                </c:pt>
                <c:pt idx="3211">
                  <c:v>1.90539157364553</c:v>
                </c:pt>
                <c:pt idx="3212">
                  <c:v>0.54702454148617219</c:v>
                </c:pt>
                <c:pt idx="3213">
                  <c:v>0.53887317283302716</c:v>
                </c:pt>
                <c:pt idx="3214">
                  <c:v>-0.79080442632720582</c:v>
                </c:pt>
                <c:pt idx="3215">
                  <c:v>-0.79080442632720582</c:v>
                </c:pt>
                <c:pt idx="3216">
                  <c:v>-0.57942508266168236</c:v>
                </c:pt>
                <c:pt idx="3217">
                  <c:v>1.1141578859858554</c:v>
                </c:pt>
                <c:pt idx="3218">
                  <c:v>0.61073507086322176</c:v>
                </c:pt>
                <c:pt idx="3219">
                  <c:v>0.4788790760590711</c:v>
                </c:pt>
                <c:pt idx="3220">
                  <c:v>-0.51626131994089508</c:v>
                </c:pt>
                <c:pt idx="3221">
                  <c:v>3.7957988007207502</c:v>
                </c:pt>
                <c:pt idx="3222">
                  <c:v>0.48113012029612584</c:v>
                </c:pt>
                <c:pt idx="3223">
                  <c:v>-2.0188083864385145</c:v>
                </c:pt>
                <c:pt idx="3224">
                  <c:v>-0.46808549394041338</c:v>
                </c:pt>
                <c:pt idx="3225">
                  <c:v>5.92168871005609</c:v>
                </c:pt>
                <c:pt idx="3226">
                  <c:v>-0.45310006678506459</c:v>
                </c:pt>
                <c:pt idx="3227">
                  <c:v>6.9886269822662701</c:v>
                </c:pt>
                <c:pt idx="3228">
                  <c:v>-2.9251826486158294</c:v>
                </c:pt>
                <c:pt idx="3229">
                  <c:v>-1.434173187372463</c:v>
                </c:pt>
                <c:pt idx="3230">
                  <c:v>5.2463653434471791</c:v>
                </c:pt>
                <c:pt idx="3231">
                  <c:v>1.2962459285305139</c:v>
                </c:pt>
                <c:pt idx="3232">
                  <c:v>-0.47175324958876769</c:v>
                </c:pt>
                <c:pt idx="3233">
                  <c:v>-0.80915007987943188</c:v>
                </c:pt>
                <c:pt idx="3234">
                  <c:v>2.5897088095191698</c:v>
                </c:pt>
                <c:pt idx="3235">
                  <c:v>2.0647649574478804</c:v>
                </c:pt>
                <c:pt idx="3236">
                  <c:v>0.55656943604617881</c:v>
                </c:pt>
                <c:pt idx="3237">
                  <c:v>-2.6257077611645583</c:v>
                </c:pt>
                <c:pt idx="3238">
                  <c:v>0.94645456461227573</c:v>
                </c:pt>
                <c:pt idx="3239">
                  <c:v>0.99023342080223375</c:v>
                </c:pt>
                <c:pt idx="3240">
                  <c:v>0.74695666882805378</c:v>
                </c:pt>
                <c:pt idx="3241">
                  <c:v>5.9292528356245082</c:v>
                </c:pt>
                <c:pt idx="3242">
                  <c:v>0.80228759876214983</c:v>
                </c:pt>
                <c:pt idx="3243">
                  <c:v>0.68957911719225573</c:v>
                </c:pt>
                <c:pt idx="3244">
                  <c:v>0.68558732679413559</c:v>
                </c:pt>
                <c:pt idx="3245">
                  <c:v>-0.46852841110038751</c:v>
                </c:pt>
                <c:pt idx="3246">
                  <c:v>-0.56204352534499413</c:v>
                </c:pt>
                <c:pt idx="3247">
                  <c:v>-0.55375498926495104</c:v>
                </c:pt>
                <c:pt idx="3248">
                  <c:v>-0.51693192288164991</c:v>
                </c:pt>
                <c:pt idx="3249">
                  <c:v>-2.8791316803162665</c:v>
                </c:pt>
                <c:pt idx="3250">
                  <c:v>5.3254428923090291</c:v>
                </c:pt>
                <c:pt idx="3251">
                  <c:v>-0.59259380702103137</c:v>
                </c:pt>
                <c:pt idx="3252">
                  <c:v>0.46586230216324981</c:v>
                </c:pt>
                <c:pt idx="3253">
                  <c:v>-1.2509752007183954</c:v>
                </c:pt>
                <c:pt idx="3254">
                  <c:v>1.8281288659879127</c:v>
                </c:pt>
                <c:pt idx="3255">
                  <c:v>2.4790008564335468</c:v>
                </c:pt>
                <c:pt idx="3256">
                  <c:v>2.2080352072137597</c:v>
                </c:pt>
                <c:pt idx="3257">
                  <c:v>1.4994425102806646</c:v>
                </c:pt>
                <c:pt idx="3258">
                  <c:v>1.201584068204945</c:v>
                </c:pt>
                <c:pt idx="3259">
                  <c:v>2.3536165336615791</c:v>
                </c:pt>
                <c:pt idx="3260">
                  <c:v>0.99927109045395601</c:v>
                </c:pt>
                <c:pt idx="3261">
                  <c:v>-0.4761142338630584</c:v>
                </c:pt>
                <c:pt idx="3262">
                  <c:v>0.5010947098671642</c:v>
                </c:pt>
                <c:pt idx="3263">
                  <c:v>0.7932956585314308</c:v>
                </c:pt>
                <c:pt idx="3264">
                  <c:v>-0.52890219568465635</c:v>
                </c:pt>
                <c:pt idx="3265">
                  <c:v>-1.6156190213400006</c:v>
                </c:pt>
                <c:pt idx="3266">
                  <c:v>2.5705669758932936</c:v>
                </c:pt>
                <c:pt idx="3267">
                  <c:v>-0.67629704150017977</c:v>
                </c:pt>
                <c:pt idx="3268">
                  <c:v>1.9590324499482004</c:v>
                </c:pt>
                <c:pt idx="3269">
                  <c:v>0.50934027990882513</c:v>
                </c:pt>
                <c:pt idx="3270">
                  <c:v>-0.631641581067655</c:v>
                </c:pt>
                <c:pt idx="3271">
                  <c:v>0.53876893612083909</c:v>
                </c:pt>
                <c:pt idx="3272">
                  <c:v>4.9070553603591023</c:v>
                </c:pt>
                <c:pt idx="3273">
                  <c:v>2.6145835768356118</c:v>
                </c:pt>
                <c:pt idx="3274">
                  <c:v>1.5492498795088796</c:v>
                </c:pt>
                <c:pt idx="3275">
                  <c:v>-0.48585154433919747</c:v>
                </c:pt>
                <c:pt idx="3276">
                  <c:v>1.6465949850611425</c:v>
                </c:pt>
                <c:pt idx="3277">
                  <c:v>-0.67377350405267866</c:v>
                </c:pt>
                <c:pt idx="3278">
                  <c:v>-3.0675446555308246</c:v>
                </c:pt>
                <c:pt idx="3279">
                  <c:v>1.1825424680615535</c:v>
                </c:pt>
                <c:pt idx="3280">
                  <c:v>0.45925327583908138</c:v>
                </c:pt>
                <c:pt idx="3281">
                  <c:v>1.8498131851617141</c:v>
                </c:pt>
                <c:pt idx="3282">
                  <c:v>1.8498131851617141</c:v>
                </c:pt>
                <c:pt idx="3283">
                  <c:v>1.8498131851617141</c:v>
                </c:pt>
                <c:pt idx="3284">
                  <c:v>0.92426534887320921</c:v>
                </c:pt>
                <c:pt idx="3285">
                  <c:v>-1.8879316240818143</c:v>
                </c:pt>
                <c:pt idx="3286">
                  <c:v>2.7937713454323601</c:v>
                </c:pt>
                <c:pt idx="3287">
                  <c:v>3.1418893063040834</c:v>
                </c:pt>
                <c:pt idx="3288">
                  <c:v>3.1418893063040834</c:v>
                </c:pt>
                <c:pt idx="3289">
                  <c:v>1.1010666995850569</c:v>
                </c:pt>
                <c:pt idx="3290">
                  <c:v>-0.48119613491151819</c:v>
                </c:pt>
                <c:pt idx="3291">
                  <c:v>-1.1811906452195418</c:v>
                </c:pt>
                <c:pt idx="3292">
                  <c:v>0.94043688182496199</c:v>
                </c:pt>
                <c:pt idx="3293">
                  <c:v>4.6850814586539871</c:v>
                </c:pt>
                <c:pt idx="3294">
                  <c:v>1.0001915339576759</c:v>
                </c:pt>
                <c:pt idx="3295">
                  <c:v>3.5249113497819349</c:v>
                </c:pt>
                <c:pt idx="3296">
                  <c:v>0.59559031629347892</c:v>
                </c:pt>
                <c:pt idx="3297">
                  <c:v>-0.77557417029641962</c:v>
                </c:pt>
                <c:pt idx="3298">
                  <c:v>2.8481707638495206</c:v>
                </c:pt>
                <c:pt idx="3299">
                  <c:v>0.76522147374391236</c:v>
                </c:pt>
                <c:pt idx="3300">
                  <c:v>1.5490719154397763</c:v>
                </c:pt>
                <c:pt idx="3301">
                  <c:v>0.92063609551069703</c:v>
                </c:pt>
                <c:pt idx="3302">
                  <c:v>2.1998005182080189</c:v>
                </c:pt>
                <c:pt idx="3303">
                  <c:v>1.6618410881062582</c:v>
                </c:pt>
                <c:pt idx="3304">
                  <c:v>-0.67938313144391349</c:v>
                </c:pt>
                <c:pt idx="3305">
                  <c:v>3.3737639516372941</c:v>
                </c:pt>
                <c:pt idx="3306">
                  <c:v>-0.72851377888439461</c:v>
                </c:pt>
                <c:pt idx="3307">
                  <c:v>2.4940695180033097</c:v>
                </c:pt>
                <c:pt idx="3308">
                  <c:v>0.49438036763048882</c:v>
                </c:pt>
                <c:pt idx="3309">
                  <c:v>-0.48985859654574354</c:v>
                </c:pt>
                <c:pt idx="3310">
                  <c:v>-0.91026368252904466</c:v>
                </c:pt>
                <c:pt idx="3311">
                  <c:v>-1.0692115479875861</c:v>
                </c:pt>
                <c:pt idx="3312">
                  <c:v>-1.0187072696883042</c:v>
                </c:pt>
                <c:pt idx="3313">
                  <c:v>-0.55361044951423832</c:v>
                </c:pt>
                <c:pt idx="3314">
                  <c:v>1.0306704547552348</c:v>
                </c:pt>
                <c:pt idx="3315">
                  <c:v>-0.87242766376752379</c:v>
                </c:pt>
                <c:pt idx="3316">
                  <c:v>1.4819987751598129</c:v>
                </c:pt>
                <c:pt idx="3317">
                  <c:v>0.52898009392546386</c:v>
                </c:pt>
                <c:pt idx="3318">
                  <c:v>4.3123191392716178</c:v>
                </c:pt>
                <c:pt idx="3319">
                  <c:v>0.50013768411292792</c:v>
                </c:pt>
                <c:pt idx="3320">
                  <c:v>0.48270573475852607</c:v>
                </c:pt>
                <c:pt idx="3321">
                  <c:v>1.7555081065005422</c:v>
                </c:pt>
                <c:pt idx="3322">
                  <c:v>-3.0347553048995186</c:v>
                </c:pt>
                <c:pt idx="3323">
                  <c:v>0.67925087307909771</c:v>
                </c:pt>
                <c:pt idx="3324">
                  <c:v>4.964803334709643</c:v>
                </c:pt>
                <c:pt idx="3325">
                  <c:v>-0.54337001357508163</c:v>
                </c:pt>
                <c:pt idx="3326">
                  <c:v>2.8318831933093134</c:v>
                </c:pt>
                <c:pt idx="3327">
                  <c:v>-0.48202986678365678</c:v>
                </c:pt>
                <c:pt idx="3328">
                  <c:v>5.2934805117023274</c:v>
                </c:pt>
                <c:pt idx="3329">
                  <c:v>5.6976613631846815</c:v>
                </c:pt>
                <c:pt idx="3330">
                  <c:v>-0.48423455922809772</c:v>
                </c:pt>
                <c:pt idx="3331">
                  <c:v>0.67739460548867503</c:v>
                </c:pt>
                <c:pt idx="3332">
                  <c:v>-0.50293784559941845</c:v>
                </c:pt>
                <c:pt idx="3333">
                  <c:v>-0.64621332191071668</c:v>
                </c:pt>
                <c:pt idx="3334">
                  <c:v>-0.55278290110577921</c:v>
                </c:pt>
                <c:pt idx="3335">
                  <c:v>-0.94318382063425077</c:v>
                </c:pt>
                <c:pt idx="3336">
                  <c:v>-0.48350750292330502</c:v>
                </c:pt>
                <c:pt idx="3337">
                  <c:v>1.9726971830404794</c:v>
                </c:pt>
                <c:pt idx="3338">
                  <c:v>-0.62261029108615373</c:v>
                </c:pt>
                <c:pt idx="3339">
                  <c:v>0.5182792904869814</c:v>
                </c:pt>
                <c:pt idx="3340">
                  <c:v>1.8910865404056836</c:v>
                </c:pt>
                <c:pt idx="3341">
                  <c:v>1.3647826602600359</c:v>
                </c:pt>
                <c:pt idx="3342">
                  <c:v>2.849707364099193</c:v>
                </c:pt>
                <c:pt idx="3343">
                  <c:v>0.55689951412165661</c:v>
                </c:pt>
                <c:pt idx="3344">
                  <c:v>1.602211261040063</c:v>
                </c:pt>
                <c:pt idx="3345">
                  <c:v>2.1676520630905221</c:v>
                </c:pt>
                <c:pt idx="3346">
                  <c:v>0.45485743347338903</c:v>
                </c:pt>
                <c:pt idx="3347">
                  <c:v>-0.58218854685347032</c:v>
                </c:pt>
                <c:pt idx="3348">
                  <c:v>0.67954944571190601</c:v>
                </c:pt>
                <c:pt idx="3349">
                  <c:v>0.51742332737657515</c:v>
                </c:pt>
                <c:pt idx="3350">
                  <c:v>3.2906023955876536</c:v>
                </c:pt>
                <c:pt idx="3351">
                  <c:v>0.53532944986811393</c:v>
                </c:pt>
                <c:pt idx="3352">
                  <c:v>-1.2406704752670463</c:v>
                </c:pt>
                <c:pt idx="3353">
                  <c:v>1.9616711043902055</c:v>
                </c:pt>
                <c:pt idx="3354">
                  <c:v>-0.57779196499639873</c:v>
                </c:pt>
                <c:pt idx="3355">
                  <c:v>1.9616711043902055</c:v>
                </c:pt>
                <c:pt idx="3356">
                  <c:v>0.92876928121902702</c:v>
                </c:pt>
                <c:pt idx="3357">
                  <c:v>2.84894845165591</c:v>
                </c:pt>
                <c:pt idx="3358">
                  <c:v>-0.4538732381902828</c:v>
                </c:pt>
                <c:pt idx="3359">
                  <c:v>4.9331981680195209</c:v>
                </c:pt>
                <c:pt idx="3360">
                  <c:v>0.76684922625382457</c:v>
                </c:pt>
                <c:pt idx="3361">
                  <c:v>0.56778251085153841</c:v>
                </c:pt>
                <c:pt idx="3362">
                  <c:v>-0.94103885618061767</c:v>
                </c:pt>
                <c:pt idx="3363">
                  <c:v>5.7119312773894801</c:v>
                </c:pt>
                <c:pt idx="3364">
                  <c:v>2.7595131375673194</c:v>
                </c:pt>
                <c:pt idx="3365">
                  <c:v>-3.8994402917130153</c:v>
                </c:pt>
                <c:pt idx="3366">
                  <c:v>2.183145131996322</c:v>
                </c:pt>
                <c:pt idx="3367">
                  <c:v>-5.2746059082688213</c:v>
                </c:pt>
                <c:pt idx="3368">
                  <c:v>-0.44312037735433241</c:v>
                </c:pt>
                <c:pt idx="3369">
                  <c:v>0.70902578444009701</c:v>
                </c:pt>
                <c:pt idx="3370">
                  <c:v>0.75325841055817766</c:v>
                </c:pt>
                <c:pt idx="3371">
                  <c:v>2.0029609952286114</c:v>
                </c:pt>
                <c:pt idx="3372">
                  <c:v>2.4907072567893773</c:v>
                </c:pt>
                <c:pt idx="3373">
                  <c:v>0.54688732969455012</c:v>
                </c:pt>
                <c:pt idx="3374">
                  <c:v>-0.46742573345038124</c:v>
                </c:pt>
                <c:pt idx="3375">
                  <c:v>-1.3397631743953018</c:v>
                </c:pt>
                <c:pt idx="3376">
                  <c:v>1.8902844892046622</c:v>
                </c:pt>
                <c:pt idx="3377">
                  <c:v>-1.3184622142054467</c:v>
                </c:pt>
                <c:pt idx="3378">
                  <c:v>-0.46289396634148883</c:v>
                </c:pt>
                <c:pt idx="3379">
                  <c:v>3.9476587873283453</c:v>
                </c:pt>
                <c:pt idx="3380">
                  <c:v>1.3088175276958542</c:v>
                </c:pt>
                <c:pt idx="3381">
                  <c:v>1.7809239553636513</c:v>
                </c:pt>
                <c:pt idx="3382">
                  <c:v>-0.55755791025583668</c:v>
                </c:pt>
                <c:pt idx="3383">
                  <c:v>-0.44526803988832214</c:v>
                </c:pt>
                <c:pt idx="3384">
                  <c:v>3.5539475307027106</c:v>
                </c:pt>
                <c:pt idx="3385">
                  <c:v>-0.45613680841894644</c:v>
                </c:pt>
                <c:pt idx="3386">
                  <c:v>0.70589764736801353</c:v>
                </c:pt>
                <c:pt idx="3387">
                  <c:v>4.9686677424486074</c:v>
                </c:pt>
                <c:pt idx="3388">
                  <c:v>3.2960251703786283</c:v>
                </c:pt>
                <c:pt idx="3389">
                  <c:v>5.2253548813605635</c:v>
                </c:pt>
                <c:pt idx="3390">
                  <c:v>1.8329077697975038</c:v>
                </c:pt>
                <c:pt idx="3391">
                  <c:v>5.9116253137659998</c:v>
                </c:pt>
                <c:pt idx="3392">
                  <c:v>0.50051136449328981</c:v>
                </c:pt>
                <c:pt idx="3393">
                  <c:v>-0.61831680494015484</c:v>
                </c:pt>
                <c:pt idx="3394">
                  <c:v>-0.45849486868727568</c:v>
                </c:pt>
                <c:pt idx="3395">
                  <c:v>-2.5344539426896149</c:v>
                </c:pt>
                <c:pt idx="3396">
                  <c:v>-1.5361451313770154</c:v>
                </c:pt>
                <c:pt idx="3397">
                  <c:v>0.49364088305470705</c:v>
                </c:pt>
                <c:pt idx="3398">
                  <c:v>2.0612600804395398</c:v>
                </c:pt>
                <c:pt idx="3399">
                  <c:v>2.1962776569762728</c:v>
                </c:pt>
                <c:pt idx="3400">
                  <c:v>1.6863449296388311</c:v>
                </c:pt>
                <c:pt idx="3401">
                  <c:v>3.5541900028942406</c:v>
                </c:pt>
                <c:pt idx="3402">
                  <c:v>-0.49626167318331893</c:v>
                </c:pt>
                <c:pt idx="3403">
                  <c:v>1.2326060377233918</c:v>
                </c:pt>
                <c:pt idx="3404">
                  <c:v>2.8386915151948933</c:v>
                </c:pt>
                <c:pt idx="3405">
                  <c:v>1.8880766947662946</c:v>
                </c:pt>
                <c:pt idx="3406">
                  <c:v>1.5258579423750143</c:v>
                </c:pt>
                <c:pt idx="3407">
                  <c:v>1.5437678311093335</c:v>
                </c:pt>
                <c:pt idx="3408">
                  <c:v>5.7560138281723949</c:v>
                </c:pt>
                <c:pt idx="3409">
                  <c:v>1.8242052179105221</c:v>
                </c:pt>
                <c:pt idx="3410">
                  <c:v>2.180154292505355</c:v>
                </c:pt>
                <c:pt idx="3411">
                  <c:v>2.767197849705394</c:v>
                </c:pt>
                <c:pt idx="3412">
                  <c:v>-2.6762421464841952</c:v>
                </c:pt>
                <c:pt idx="3413">
                  <c:v>-0.47028500505220899</c:v>
                </c:pt>
                <c:pt idx="3414">
                  <c:v>-0.51307734972534946</c:v>
                </c:pt>
                <c:pt idx="3415">
                  <c:v>1.9577678976678436</c:v>
                </c:pt>
                <c:pt idx="3416">
                  <c:v>4.3397248435262874</c:v>
                </c:pt>
                <c:pt idx="3417">
                  <c:v>4.3397248435262874</c:v>
                </c:pt>
                <c:pt idx="3418">
                  <c:v>1.9221455106337011</c:v>
                </c:pt>
                <c:pt idx="3419">
                  <c:v>-1.2619380329724001</c:v>
                </c:pt>
                <c:pt idx="3420">
                  <c:v>-0.45503527132633353</c:v>
                </c:pt>
                <c:pt idx="3421">
                  <c:v>0.47174700451578805</c:v>
                </c:pt>
                <c:pt idx="3422">
                  <c:v>2.0833470252756201</c:v>
                </c:pt>
                <c:pt idx="3423">
                  <c:v>1.8427450584376521</c:v>
                </c:pt>
                <c:pt idx="3424">
                  <c:v>3.2780375147603977</c:v>
                </c:pt>
                <c:pt idx="3425">
                  <c:v>0.73149392110887457</c:v>
                </c:pt>
                <c:pt idx="3426">
                  <c:v>0.72114095105227449</c:v>
                </c:pt>
                <c:pt idx="3427">
                  <c:v>0.95545490798656119</c:v>
                </c:pt>
                <c:pt idx="3428">
                  <c:v>-1.0310012160797419</c:v>
                </c:pt>
                <c:pt idx="3429">
                  <c:v>4.5691516371453575</c:v>
                </c:pt>
                <c:pt idx="3430">
                  <c:v>-0.85648622340019809</c:v>
                </c:pt>
                <c:pt idx="3431">
                  <c:v>5.8661306062599516</c:v>
                </c:pt>
                <c:pt idx="3432">
                  <c:v>-2.7908717997407391</c:v>
                </c:pt>
                <c:pt idx="3433">
                  <c:v>5.7712261271571474</c:v>
                </c:pt>
                <c:pt idx="3434">
                  <c:v>5.2970493931886109</c:v>
                </c:pt>
                <c:pt idx="3435">
                  <c:v>5.2970493931886109</c:v>
                </c:pt>
                <c:pt idx="3436">
                  <c:v>1.6658281073653181</c:v>
                </c:pt>
                <c:pt idx="3437">
                  <c:v>4.5753350140419284</c:v>
                </c:pt>
                <c:pt idx="3438">
                  <c:v>-0.4420227869556681</c:v>
                </c:pt>
                <c:pt idx="3439">
                  <c:v>-1.0140097098310863</c:v>
                </c:pt>
                <c:pt idx="3440">
                  <c:v>0.59960118765847115</c:v>
                </c:pt>
                <c:pt idx="3441">
                  <c:v>-0.46816494713876039</c:v>
                </c:pt>
                <c:pt idx="3442">
                  <c:v>0.607124784588571</c:v>
                </c:pt>
                <c:pt idx="3443">
                  <c:v>-0.73976460571502267</c:v>
                </c:pt>
                <c:pt idx="3444">
                  <c:v>0.5980098462061475</c:v>
                </c:pt>
                <c:pt idx="3445">
                  <c:v>-0.6358296864706342</c:v>
                </c:pt>
                <c:pt idx="3446">
                  <c:v>-0.49556671266232588</c:v>
                </c:pt>
                <c:pt idx="3447">
                  <c:v>1.5425808098044151</c:v>
                </c:pt>
                <c:pt idx="3448">
                  <c:v>5.8817377557821304</c:v>
                </c:pt>
                <c:pt idx="3449">
                  <c:v>0.64563326394723752</c:v>
                </c:pt>
                <c:pt idx="3450">
                  <c:v>1.4289303461853036</c:v>
                </c:pt>
                <c:pt idx="3451">
                  <c:v>4.5652452174380542</c:v>
                </c:pt>
                <c:pt idx="3452">
                  <c:v>0.44773127988006778</c:v>
                </c:pt>
                <c:pt idx="3453">
                  <c:v>1.4678316783928551</c:v>
                </c:pt>
                <c:pt idx="3454">
                  <c:v>1.7755817336941964</c:v>
                </c:pt>
                <c:pt idx="3455">
                  <c:v>-1.9366424315123334</c:v>
                </c:pt>
                <c:pt idx="3456">
                  <c:v>3.5533483513404867</c:v>
                </c:pt>
                <c:pt idx="3457">
                  <c:v>2.4304556656457925</c:v>
                </c:pt>
                <c:pt idx="3458">
                  <c:v>2.4304556656457925</c:v>
                </c:pt>
                <c:pt idx="3459">
                  <c:v>2.8578312933710239</c:v>
                </c:pt>
                <c:pt idx="3460">
                  <c:v>3.284203742924872</c:v>
                </c:pt>
                <c:pt idx="3461">
                  <c:v>2.4647474226849351</c:v>
                </c:pt>
                <c:pt idx="3462">
                  <c:v>5.8900270020465344</c:v>
                </c:pt>
                <c:pt idx="3463">
                  <c:v>-0.50336471143222761</c:v>
                </c:pt>
                <c:pt idx="3464">
                  <c:v>-1.4413547136223019</c:v>
                </c:pt>
                <c:pt idx="3465">
                  <c:v>4.9812621317617571</c:v>
                </c:pt>
                <c:pt idx="3466">
                  <c:v>1.6970400276193245</c:v>
                </c:pt>
                <c:pt idx="3467">
                  <c:v>5.9042972589347817</c:v>
                </c:pt>
                <c:pt idx="3468">
                  <c:v>2.9267060351461693</c:v>
                </c:pt>
                <c:pt idx="3469">
                  <c:v>5.8634924728799787</c:v>
                </c:pt>
                <c:pt idx="3470">
                  <c:v>-1.4843429846023768</c:v>
                </c:pt>
                <c:pt idx="3471">
                  <c:v>1.8272287016780295</c:v>
                </c:pt>
                <c:pt idx="3472">
                  <c:v>-0.80473534297636207</c:v>
                </c:pt>
                <c:pt idx="3473">
                  <c:v>1.2043549717376085</c:v>
                </c:pt>
                <c:pt idx="3474">
                  <c:v>-0.44648866663302678</c:v>
                </c:pt>
                <c:pt idx="3475">
                  <c:v>-2.7547789166520449</c:v>
                </c:pt>
                <c:pt idx="3476">
                  <c:v>4.2940696319471812</c:v>
                </c:pt>
                <c:pt idx="3477">
                  <c:v>4.2940696319471812</c:v>
                </c:pt>
                <c:pt idx="3478">
                  <c:v>4.6027572732013864</c:v>
                </c:pt>
                <c:pt idx="3479">
                  <c:v>-0.85005336777389817</c:v>
                </c:pt>
                <c:pt idx="3480">
                  <c:v>0.59599404182256832</c:v>
                </c:pt>
                <c:pt idx="3481">
                  <c:v>0.45741926185107668</c:v>
                </c:pt>
                <c:pt idx="3482">
                  <c:v>4.038331252879793</c:v>
                </c:pt>
                <c:pt idx="3483">
                  <c:v>4.0842127534047545</c:v>
                </c:pt>
                <c:pt idx="3484">
                  <c:v>0.68907223680869789</c:v>
                </c:pt>
                <c:pt idx="3485">
                  <c:v>0.6132475598709638</c:v>
                </c:pt>
                <c:pt idx="3486">
                  <c:v>1.9116285347167894</c:v>
                </c:pt>
                <c:pt idx="3487">
                  <c:v>0.84315492115782487</c:v>
                </c:pt>
                <c:pt idx="3488">
                  <c:v>3.9425007383131172</c:v>
                </c:pt>
                <c:pt idx="3489">
                  <c:v>0.44670977603130835</c:v>
                </c:pt>
                <c:pt idx="3490">
                  <c:v>0.66317717257423647</c:v>
                </c:pt>
                <c:pt idx="3491">
                  <c:v>-1.8767717049798756</c:v>
                </c:pt>
                <c:pt idx="3492">
                  <c:v>-0.48292840993126246</c:v>
                </c:pt>
                <c:pt idx="3493">
                  <c:v>0.49032576461473232</c:v>
                </c:pt>
                <c:pt idx="3494">
                  <c:v>0.9022718569654925</c:v>
                </c:pt>
                <c:pt idx="3495">
                  <c:v>5.7941257550389631</c:v>
                </c:pt>
                <c:pt idx="3496">
                  <c:v>-0.45911477139410883</c:v>
                </c:pt>
                <c:pt idx="3497">
                  <c:v>2.7822520490967766</c:v>
                </c:pt>
                <c:pt idx="3498">
                  <c:v>4.7933632631474588</c:v>
                </c:pt>
                <c:pt idx="3499">
                  <c:v>-0.86536674209251618</c:v>
                </c:pt>
                <c:pt idx="3500">
                  <c:v>2.8227458688058769</c:v>
                </c:pt>
                <c:pt idx="3501">
                  <c:v>1.5350648508868232</c:v>
                </c:pt>
                <c:pt idx="3502">
                  <c:v>-1.7475986880459682</c:v>
                </c:pt>
                <c:pt idx="3503">
                  <c:v>-0.50691984175520277</c:v>
                </c:pt>
                <c:pt idx="3504">
                  <c:v>0.79059169311780775</c:v>
                </c:pt>
                <c:pt idx="3505">
                  <c:v>2.850214028988137</c:v>
                </c:pt>
                <c:pt idx="3506">
                  <c:v>-0.48388447310918131</c:v>
                </c:pt>
                <c:pt idx="3507">
                  <c:v>-0.4749265762029708</c:v>
                </c:pt>
                <c:pt idx="3508">
                  <c:v>2.906064679504464</c:v>
                </c:pt>
                <c:pt idx="3509">
                  <c:v>-0.45950432026786853</c:v>
                </c:pt>
                <c:pt idx="3510">
                  <c:v>1.1346858023446111</c:v>
                </c:pt>
                <c:pt idx="3511">
                  <c:v>3.0240612013270529</c:v>
                </c:pt>
                <c:pt idx="3512">
                  <c:v>-0.51006908261181294</c:v>
                </c:pt>
                <c:pt idx="3513">
                  <c:v>-0.52823605632580528</c:v>
                </c:pt>
                <c:pt idx="3514">
                  <c:v>1.7196433042254258</c:v>
                </c:pt>
                <c:pt idx="3515">
                  <c:v>-1.18627227802494</c:v>
                </c:pt>
                <c:pt idx="3516">
                  <c:v>-0.55735572366583597</c:v>
                </c:pt>
                <c:pt idx="3517">
                  <c:v>-0.89467370177752203</c:v>
                </c:pt>
                <c:pt idx="3518">
                  <c:v>1.7296814713837352</c:v>
                </c:pt>
                <c:pt idx="3519">
                  <c:v>3.5944457410533532</c:v>
                </c:pt>
                <c:pt idx="3520">
                  <c:v>0.99754897307928714</c:v>
                </c:pt>
                <c:pt idx="3521">
                  <c:v>3.2406509970482782</c:v>
                </c:pt>
                <c:pt idx="3522">
                  <c:v>-0.86144038456554395</c:v>
                </c:pt>
                <c:pt idx="3523">
                  <c:v>1.7540475651192864</c:v>
                </c:pt>
                <c:pt idx="3524">
                  <c:v>2.6098737578660534</c:v>
                </c:pt>
                <c:pt idx="3525">
                  <c:v>-0.47876016728598064</c:v>
                </c:pt>
                <c:pt idx="3526">
                  <c:v>-0.46597005359259253</c:v>
                </c:pt>
                <c:pt idx="3527">
                  <c:v>0.92452507127741967</c:v>
                </c:pt>
                <c:pt idx="3528">
                  <c:v>-0.56981054256227259</c:v>
                </c:pt>
                <c:pt idx="3529">
                  <c:v>1.4066077391094352</c:v>
                </c:pt>
                <c:pt idx="3530">
                  <c:v>2.3906263686076223</c:v>
                </c:pt>
                <c:pt idx="3531">
                  <c:v>0.59003724328691054</c:v>
                </c:pt>
                <c:pt idx="3532">
                  <c:v>0.91966879849698124</c:v>
                </c:pt>
                <c:pt idx="3533">
                  <c:v>-2.539149086576411</c:v>
                </c:pt>
                <c:pt idx="3534">
                  <c:v>-1.0114514366309071</c:v>
                </c:pt>
                <c:pt idx="3535">
                  <c:v>-1.0114514366309071</c:v>
                </c:pt>
                <c:pt idx="3536">
                  <c:v>5.703059520976721</c:v>
                </c:pt>
                <c:pt idx="3537">
                  <c:v>2.3528488891264456</c:v>
                </c:pt>
                <c:pt idx="3538">
                  <c:v>-0.50182547515775044</c:v>
                </c:pt>
                <c:pt idx="3539">
                  <c:v>-0.86207324504036686</c:v>
                </c:pt>
                <c:pt idx="3540">
                  <c:v>2.7473357643119924</c:v>
                </c:pt>
                <c:pt idx="3541">
                  <c:v>1.1989681871687774</c:v>
                </c:pt>
                <c:pt idx="3542">
                  <c:v>2.3082414452122069</c:v>
                </c:pt>
                <c:pt idx="3543">
                  <c:v>2.7409016412588607</c:v>
                </c:pt>
                <c:pt idx="3544">
                  <c:v>3.7959510455640055</c:v>
                </c:pt>
                <c:pt idx="3545">
                  <c:v>-0.50138481777010713</c:v>
                </c:pt>
                <c:pt idx="3546">
                  <c:v>3.1914980834417817</c:v>
                </c:pt>
                <c:pt idx="3547">
                  <c:v>0.70569841509972742</c:v>
                </c:pt>
                <c:pt idx="3548">
                  <c:v>2.7010571442259783</c:v>
                </c:pt>
                <c:pt idx="3549">
                  <c:v>2.1547411135770012</c:v>
                </c:pt>
                <c:pt idx="3550">
                  <c:v>-0.47268390473860677</c:v>
                </c:pt>
                <c:pt idx="3551">
                  <c:v>-0.95808506682954209</c:v>
                </c:pt>
                <c:pt idx="3552">
                  <c:v>-0.95808506682954209</c:v>
                </c:pt>
                <c:pt idx="3553">
                  <c:v>0.50106177875716718</c:v>
                </c:pt>
                <c:pt idx="3554">
                  <c:v>0.93566623134228366</c:v>
                </c:pt>
                <c:pt idx="3555">
                  <c:v>-0.51238011481367929</c:v>
                </c:pt>
                <c:pt idx="3556">
                  <c:v>-2.4244165214572631</c:v>
                </c:pt>
                <c:pt idx="3557">
                  <c:v>-0.85678936911960546</c:v>
                </c:pt>
                <c:pt idx="3558">
                  <c:v>1.5544669096128116</c:v>
                </c:pt>
                <c:pt idx="3559">
                  <c:v>-1.3217199047646369</c:v>
                </c:pt>
                <c:pt idx="3560">
                  <c:v>1.1100957773016789</c:v>
                </c:pt>
                <c:pt idx="3561">
                  <c:v>1.1474464229687658</c:v>
                </c:pt>
                <c:pt idx="3562">
                  <c:v>5.8428753929252606</c:v>
                </c:pt>
                <c:pt idx="3563">
                  <c:v>2.0646790499348975</c:v>
                </c:pt>
                <c:pt idx="3564">
                  <c:v>0.85414920675667194</c:v>
                </c:pt>
                <c:pt idx="3565">
                  <c:v>0.97776149291836734</c:v>
                </c:pt>
                <c:pt idx="3566">
                  <c:v>4.7383722609933585</c:v>
                </c:pt>
                <c:pt idx="3567">
                  <c:v>0.48917664005771366</c:v>
                </c:pt>
                <c:pt idx="3568">
                  <c:v>2.3273111369602479</c:v>
                </c:pt>
                <c:pt idx="3569">
                  <c:v>1.5487666340702329</c:v>
                </c:pt>
                <c:pt idx="3570">
                  <c:v>1.5487666340702329</c:v>
                </c:pt>
                <c:pt idx="3571">
                  <c:v>-0.50058301582861442</c:v>
                </c:pt>
                <c:pt idx="3572">
                  <c:v>-1.1754084142823076</c:v>
                </c:pt>
                <c:pt idx="3573">
                  <c:v>2.2715149384746391</c:v>
                </c:pt>
                <c:pt idx="3574">
                  <c:v>0.68276844914352963</c:v>
                </c:pt>
                <c:pt idx="3575">
                  <c:v>-0.54295685005395034</c:v>
                </c:pt>
                <c:pt idx="3576">
                  <c:v>2.3050941371939198</c:v>
                </c:pt>
                <c:pt idx="3577">
                  <c:v>2.3966442072769669</c:v>
                </c:pt>
                <c:pt idx="3578">
                  <c:v>-1.7608423130799509</c:v>
                </c:pt>
                <c:pt idx="3579">
                  <c:v>-0.52698464957554392</c:v>
                </c:pt>
                <c:pt idx="3580">
                  <c:v>5.886258967982438</c:v>
                </c:pt>
                <c:pt idx="3581">
                  <c:v>1.8063637557257957</c:v>
                </c:pt>
                <c:pt idx="3582">
                  <c:v>1.359544094407293</c:v>
                </c:pt>
                <c:pt idx="3583">
                  <c:v>1.359544094407293</c:v>
                </c:pt>
                <c:pt idx="3584">
                  <c:v>-0.56036409498747941</c:v>
                </c:pt>
                <c:pt idx="3585">
                  <c:v>-0.45890408032565394</c:v>
                </c:pt>
                <c:pt idx="3586">
                  <c:v>3.0083476625208587</c:v>
                </c:pt>
                <c:pt idx="3587">
                  <c:v>-0.46877358624031801</c:v>
                </c:pt>
                <c:pt idx="3588">
                  <c:v>0.44420130522052459</c:v>
                </c:pt>
                <c:pt idx="3589">
                  <c:v>0.48498175735698135</c:v>
                </c:pt>
                <c:pt idx="3590">
                  <c:v>1.4846977611057754</c:v>
                </c:pt>
                <c:pt idx="3591">
                  <c:v>-0.97582469872994093</c:v>
                </c:pt>
                <c:pt idx="3592">
                  <c:v>1.2469230348942837</c:v>
                </c:pt>
                <c:pt idx="3593">
                  <c:v>-3.1356036254048614</c:v>
                </c:pt>
                <c:pt idx="3594">
                  <c:v>2.6443853109509772</c:v>
                </c:pt>
                <c:pt idx="3595">
                  <c:v>5.752897485960168</c:v>
                </c:pt>
                <c:pt idx="3596">
                  <c:v>-0.96492506191252914</c:v>
                </c:pt>
                <c:pt idx="3597">
                  <c:v>4.7089930422437858</c:v>
                </c:pt>
                <c:pt idx="3598">
                  <c:v>-3.1586477909242676</c:v>
                </c:pt>
                <c:pt idx="3599">
                  <c:v>-3.1586477909242676</c:v>
                </c:pt>
                <c:pt idx="3600">
                  <c:v>2.1257538964492224</c:v>
                </c:pt>
                <c:pt idx="3601">
                  <c:v>5.8632111242710705</c:v>
                </c:pt>
                <c:pt idx="3602">
                  <c:v>-0.85643302693637424</c:v>
                </c:pt>
                <c:pt idx="3603">
                  <c:v>3.4104792678600315</c:v>
                </c:pt>
                <c:pt idx="3604">
                  <c:v>5.2713244733021796</c:v>
                </c:pt>
                <c:pt idx="3605">
                  <c:v>-4.9752653929310595</c:v>
                </c:pt>
                <c:pt idx="3606">
                  <c:v>0.53196387961956071</c:v>
                </c:pt>
                <c:pt idx="3607">
                  <c:v>0.60309668571797015</c:v>
                </c:pt>
                <c:pt idx="3608">
                  <c:v>0.48785442046140587</c:v>
                </c:pt>
                <c:pt idx="3609">
                  <c:v>1.7507224006576276</c:v>
                </c:pt>
                <c:pt idx="3610">
                  <c:v>0.49283131988496853</c:v>
                </c:pt>
                <c:pt idx="3611">
                  <c:v>2.0859676796276068</c:v>
                </c:pt>
                <c:pt idx="3612">
                  <c:v>-1.0291304646844825</c:v>
                </c:pt>
                <c:pt idx="3613">
                  <c:v>4.686967848210692</c:v>
                </c:pt>
                <c:pt idx="3614">
                  <c:v>5.8489696421374182</c:v>
                </c:pt>
                <c:pt idx="3615">
                  <c:v>1.6912020562685746</c:v>
                </c:pt>
                <c:pt idx="3616">
                  <c:v>-0.51005593573676433</c:v>
                </c:pt>
                <c:pt idx="3617">
                  <c:v>2.4745727868634688</c:v>
                </c:pt>
                <c:pt idx="3618">
                  <c:v>1.0408106686341341</c:v>
                </c:pt>
                <c:pt idx="3619">
                  <c:v>-2.0995331323099808</c:v>
                </c:pt>
                <c:pt idx="3620">
                  <c:v>0.51283402682175305</c:v>
                </c:pt>
                <c:pt idx="3621">
                  <c:v>2.912474031030424</c:v>
                </c:pt>
                <c:pt idx="3622">
                  <c:v>1.929232660941139</c:v>
                </c:pt>
                <c:pt idx="3623">
                  <c:v>1.8558408395859296</c:v>
                </c:pt>
                <c:pt idx="3624">
                  <c:v>0.52278592304064586</c:v>
                </c:pt>
                <c:pt idx="3625">
                  <c:v>0.89478107107215066</c:v>
                </c:pt>
                <c:pt idx="3626">
                  <c:v>-0.63758909549931753</c:v>
                </c:pt>
                <c:pt idx="3627">
                  <c:v>-0.53652901628985894</c:v>
                </c:pt>
                <c:pt idx="3628">
                  <c:v>1.6417464609847372</c:v>
                </c:pt>
                <c:pt idx="3629">
                  <c:v>1.585521364546278</c:v>
                </c:pt>
                <c:pt idx="3630">
                  <c:v>0.58335694756048062</c:v>
                </c:pt>
                <c:pt idx="3631">
                  <c:v>2.4746902346467894</c:v>
                </c:pt>
                <c:pt idx="3632">
                  <c:v>-0.49881799880455591</c:v>
                </c:pt>
                <c:pt idx="3633">
                  <c:v>-0.51831198012041702</c:v>
                </c:pt>
                <c:pt idx="3634">
                  <c:v>-0.47000127815080656</c:v>
                </c:pt>
                <c:pt idx="3635">
                  <c:v>0.53812656379029278</c:v>
                </c:pt>
                <c:pt idx="3636">
                  <c:v>2.6386153091415552</c:v>
                </c:pt>
                <c:pt idx="3637">
                  <c:v>2.9071887188932726</c:v>
                </c:pt>
                <c:pt idx="3638">
                  <c:v>-3.8423818437537403</c:v>
                </c:pt>
                <c:pt idx="3639">
                  <c:v>-0.45528199696479349</c:v>
                </c:pt>
                <c:pt idx="3640">
                  <c:v>-0.59382361103680381</c:v>
                </c:pt>
                <c:pt idx="3641">
                  <c:v>0.5543019670729693</c:v>
                </c:pt>
                <c:pt idx="3642">
                  <c:v>-0.49795619063818602</c:v>
                </c:pt>
                <c:pt idx="3643">
                  <c:v>-0.45691433562438605</c:v>
                </c:pt>
                <c:pt idx="3644">
                  <c:v>2.4950147145549364</c:v>
                </c:pt>
                <c:pt idx="3645">
                  <c:v>3.0469043008697949</c:v>
                </c:pt>
                <c:pt idx="3646">
                  <c:v>5.2271245103092729</c:v>
                </c:pt>
                <c:pt idx="3647">
                  <c:v>-0.473509035071147</c:v>
                </c:pt>
                <c:pt idx="3648">
                  <c:v>-1.7877628464745974</c:v>
                </c:pt>
                <c:pt idx="3649">
                  <c:v>0.5911105331543044</c:v>
                </c:pt>
                <c:pt idx="3650">
                  <c:v>1.4207184070471173</c:v>
                </c:pt>
                <c:pt idx="3651">
                  <c:v>2.3501211580915471</c:v>
                </c:pt>
                <c:pt idx="3652">
                  <c:v>0.54087498208936613</c:v>
                </c:pt>
                <c:pt idx="3653">
                  <c:v>-0.44198505589481007</c:v>
                </c:pt>
                <c:pt idx="3654">
                  <c:v>2.1713223239780497</c:v>
                </c:pt>
                <c:pt idx="3655">
                  <c:v>4.8141809027693503</c:v>
                </c:pt>
                <c:pt idx="3656">
                  <c:v>0.46447921077339233</c:v>
                </c:pt>
                <c:pt idx="3657">
                  <c:v>0.87131238018178481</c:v>
                </c:pt>
                <c:pt idx="3658">
                  <c:v>3.1040909508260941</c:v>
                </c:pt>
                <c:pt idx="3659">
                  <c:v>-0.55968525460568397</c:v>
                </c:pt>
                <c:pt idx="3660">
                  <c:v>1.5500519628077805</c:v>
                </c:pt>
                <c:pt idx="3661">
                  <c:v>-0.54500860919970506</c:v>
                </c:pt>
                <c:pt idx="3662">
                  <c:v>-0.4685239891827564</c:v>
                </c:pt>
                <c:pt idx="3663">
                  <c:v>1.782180451567104</c:v>
                </c:pt>
                <c:pt idx="3664">
                  <c:v>5.8054156187150596</c:v>
                </c:pt>
                <c:pt idx="3665">
                  <c:v>2.515391955938481</c:v>
                </c:pt>
                <c:pt idx="3666">
                  <c:v>4.5214548495278795</c:v>
                </c:pt>
                <c:pt idx="3667">
                  <c:v>0.45330012905969769</c:v>
                </c:pt>
                <c:pt idx="3668">
                  <c:v>3.4859729437240494</c:v>
                </c:pt>
                <c:pt idx="3669">
                  <c:v>1.2989531326554939</c:v>
                </c:pt>
                <c:pt idx="3670">
                  <c:v>-0.46222807536175431</c:v>
                </c:pt>
                <c:pt idx="3671">
                  <c:v>4.5333285941689336</c:v>
                </c:pt>
                <c:pt idx="3672">
                  <c:v>5.2142756261406991</c:v>
                </c:pt>
                <c:pt idx="3673">
                  <c:v>5.2142756261406991</c:v>
                </c:pt>
                <c:pt idx="3674">
                  <c:v>1.4645173408745606</c:v>
                </c:pt>
                <c:pt idx="3675">
                  <c:v>0.48464084224098025</c:v>
                </c:pt>
                <c:pt idx="3676">
                  <c:v>-0.46545641484490718</c:v>
                </c:pt>
                <c:pt idx="3677">
                  <c:v>4.1702035121672587</c:v>
                </c:pt>
                <c:pt idx="3678">
                  <c:v>-0.91063926768003045</c:v>
                </c:pt>
                <c:pt idx="3679">
                  <c:v>2.499633677820142</c:v>
                </c:pt>
                <c:pt idx="3680">
                  <c:v>1.1510444754797773</c:v>
                </c:pt>
                <c:pt idx="3681">
                  <c:v>0.6907822902857087</c:v>
                </c:pt>
                <c:pt idx="3682">
                  <c:v>0.61765605790945111</c:v>
                </c:pt>
                <c:pt idx="3683">
                  <c:v>-0.53731565196937781</c:v>
                </c:pt>
                <c:pt idx="3684">
                  <c:v>-0.49836295822181509</c:v>
                </c:pt>
                <c:pt idx="3685">
                  <c:v>1.0102391937891153</c:v>
                </c:pt>
                <c:pt idx="3686">
                  <c:v>-1.0737545988152448</c:v>
                </c:pt>
                <c:pt idx="3687">
                  <c:v>-0.45937472491745462</c:v>
                </c:pt>
                <c:pt idx="3688">
                  <c:v>0.46187209858090061</c:v>
                </c:pt>
                <c:pt idx="3689">
                  <c:v>2.2670547923522362</c:v>
                </c:pt>
                <c:pt idx="3690">
                  <c:v>2.563645852461788</c:v>
                </c:pt>
                <c:pt idx="3691">
                  <c:v>3.078817536375507</c:v>
                </c:pt>
                <c:pt idx="3692">
                  <c:v>0.7797408387470296</c:v>
                </c:pt>
                <c:pt idx="3693">
                  <c:v>0.81787355256933381</c:v>
                </c:pt>
                <c:pt idx="3694">
                  <c:v>-0.61149853281069622</c:v>
                </c:pt>
                <c:pt idx="3695">
                  <c:v>2.6765775388603963</c:v>
                </c:pt>
                <c:pt idx="3696">
                  <c:v>2.6751128425675983</c:v>
                </c:pt>
                <c:pt idx="3697">
                  <c:v>-0.90907787607293489</c:v>
                </c:pt>
                <c:pt idx="3698">
                  <c:v>-0.43792150452573708</c:v>
                </c:pt>
                <c:pt idx="3699">
                  <c:v>4.6667188786261518</c:v>
                </c:pt>
                <c:pt idx="3700">
                  <c:v>4.128419568665894</c:v>
                </c:pt>
                <c:pt idx="3701">
                  <c:v>-0.90988358763123955</c:v>
                </c:pt>
                <c:pt idx="3702">
                  <c:v>0.60941045413082318</c:v>
                </c:pt>
                <c:pt idx="3703">
                  <c:v>3.7718555925403696</c:v>
                </c:pt>
                <c:pt idx="3704">
                  <c:v>2.477251378124619</c:v>
                </c:pt>
                <c:pt idx="3705">
                  <c:v>0.98469236215639355</c:v>
                </c:pt>
                <c:pt idx="3706">
                  <c:v>1.6692557194759312</c:v>
                </c:pt>
                <c:pt idx="3707">
                  <c:v>0.4822569765709252</c:v>
                </c:pt>
                <c:pt idx="3708">
                  <c:v>3.5032177626271732</c:v>
                </c:pt>
                <c:pt idx="3709">
                  <c:v>4.4995716984357319</c:v>
                </c:pt>
                <c:pt idx="3710">
                  <c:v>2.1098993614075519</c:v>
                </c:pt>
                <c:pt idx="3711">
                  <c:v>0.49488977283385449</c:v>
                </c:pt>
                <c:pt idx="3712">
                  <c:v>-1.2486992877570939</c:v>
                </c:pt>
                <c:pt idx="3713">
                  <c:v>1.4993295869015253</c:v>
                </c:pt>
                <c:pt idx="3714">
                  <c:v>2.1737796292311842</c:v>
                </c:pt>
                <c:pt idx="3715">
                  <c:v>3.1817777578309268</c:v>
                </c:pt>
                <c:pt idx="3716">
                  <c:v>-0.65024913033540899</c:v>
                </c:pt>
                <c:pt idx="3717">
                  <c:v>4.0463548906262821</c:v>
                </c:pt>
                <c:pt idx="3718">
                  <c:v>1.3549994091111968</c:v>
                </c:pt>
                <c:pt idx="3719">
                  <c:v>-0.50755546927774398</c:v>
                </c:pt>
                <c:pt idx="3720">
                  <c:v>0.97283211504286882</c:v>
                </c:pt>
                <c:pt idx="3721">
                  <c:v>1.4601415923379537</c:v>
                </c:pt>
                <c:pt idx="3722">
                  <c:v>2.8604001508830712</c:v>
                </c:pt>
                <c:pt idx="3723">
                  <c:v>2.1095950814559132</c:v>
                </c:pt>
                <c:pt idx="3724">
                  <c:v>-2.4252705955799394</c:v>
                </c:pt>
                <c:pt idx="3725">
                  <c:v>3.2861818864607981</c:v>
                </c:pt>
                <c:pt idx="3726">
                  <c:v>1.2198078228061349</c:v>
                </c:pt>
                <c:pt idx="3727">
                  <c:v>1.1105411679360164</c:v>
                </c:pt>
                <c:pt idx="3728">
                  <c:v>5.2191635747225842</c:v>
                </c:pt>
                <c:pt idx="3729">
                  <c:v>4.4860683168999218</c:v>
                </c:pt>
                <c:pt idx="3730">
                  <c:v>2.1350740970964046</c:v>
                </c:pt>
                <c:pt idx="3731">
                  <c:v>-0.4725465174211218</c:v>
                </c:pt>
                <c:pt idx="3732">
                  <c:v>5.854701750329725</c:v>
                </c:pt>
                <c:pt idx="3733">
                  <c:v>5.854701750329725</c:v>
                </c:pt>
                <c:pt idx="3734">
                  <c:v>2.9506923838255599</c:v>
                </c:pt>
                <c:pt idx="3735">
                  <c:v>3.2265190404602624</c:v>
                </c:pt>
                <c:pt idx="3736">
                  <c:v>1.3049107126285231</c:v>
                </c:pt>
                <c:pt idx="3737">
                  <c:v>2.5128999191793895</c:v>
                </c:pt>
                <c:pt idx="3738">
                  <c:v>-0.80470786926840654</c:v>
                </c:pt>
                <c:pt idx="3739">
                  <c:v>2.2675141944598196</c:v>
                </c:pt>
                <c:pt idx="3740">
                  <c:v>1.3502420390915766</c:v>
                </c:pt>
                <c:pt idx="3741">
                  <c:v>1.5681080489606496</c:v>
                </c:pt>
                <c:pt idx="3742">
                  <c:v>-4.1253003610211154</c:v>
                </c:pt>
                <c:pt idx="3743">
                  <c:v>2.0893561169162669</c:v>
                </c:pt>
                <c:pt idx="3744">
                  <c:v>-0.52552950504923157</c:v>
                </c:pt>
                <c:pt idx="3745">
                  <c:v>0.5656818937475212</c:v>
                </c:pt>
                <c:pt idx="3746">
                  <c:v>-0.62999963625117927</c:v>
                </c:pt>
                <c:pt idx="3747">
                  <c:v>2.2759460016423221</c:v>
                </c:pt>
                <c:pt idx="3748">
                  <c:v>4.6220382563723934</c:v>
                </c:pt>
                <c:pt idx="3749">
                  <c:v>0.5220930870789261</c:v>
                </c:pt>
                <c:pt idx="3750">
                  <c:v>-0.5294090943540305</c:v>
                </c:pt>
                <c:pt idx="3751">
                  <c:v>1.7565676258542495</c:v>
                </c:pt>
                <c:pt idx="3752">
                  <c:v>-0.57961621895824422</c:v>
                </c:pt>
                <c:pt idx="3753">
                  <c:v>-0.49723577011962949</c:v>
                </c:pt>
                <c:pt idx="3754">
                  <c:v>-5.8197843019441553</c:v>
                </c:pt>
                <c:pt idx="3755">
                  <c:v>-1.7576446401984407</c:v>
                </c:pt>
                <c:pt idx="3756">
                  <c:v>-1.8108756844964753</c:v>
                </c:pt>
                <c:pt idx="3757">
                  <c:v>0.54101118532732806</c:v>
                </c:pt>
                <c:pt idx="3758">
                  <c:v>0.46590884004789251</c:v>
                </c:pt>
                <c:pt idx="3759">
                  <c:v>-0.52969803064961696</c:v>
                </c:pt>
                <c:pt idx="3760">
                  <c:v>1.5269245648001804</c:v>
                </c:pt>
                <c:pt idx="3761">
                  <c:v>1.2607777320847879</c:v>
                </c:pt>
                <c:pt idx="3762">
                  <c:v>-0.5972837388246871</c:v>
                </c:pt>
                <c:pt idx="3763">
                  <c:v>0.55948603352231796</c:v>
                </c:pt>
                <c:pt idx="3764">
                  <c:v>1.5602173059066369</c:v>
                </c:pt>
                <c:pt idx="3765">
                  <c:v>-0.53749608018220163</c:v>
                </c:pt>
                <c:pt idx="3766">
                  <c:v>0.76785308978677191</c:v>
                </c:pt>
                <c:pt idx="3767">
                  <c:v>-3.1828444666692692</c:v>
                </c:pt>
                <c:pt idx="3768">
                  <c:v>-1.9448228121880426</c:v>
                </c:pt>
                <c:pt idx="3769">
                  <c:v>4.4944597137649955</c:v>
                </c:pt>
                <c:pt idx="3770">
                  <c:v>1.7925956882640057</c:v>
                </c:pt>
                <c:pt idx="3771">
                  <c:v>4.6901554997530086</c:v>
                </c:pt>
                <c:pt idx="3772">
                  <c:v>-0.44434927702205168</c:v>
                </c:pt>
                <c:pt idx="3773">
                  <c:v>3.524758381673438</c:v>
                </c:pt>
                <c:pt idx="3774">
                  <c:v>-0.52187276219008483</c:v>
                </c:pt>
                <c:pt idx="3775">
                  <c:v>-1.7658237016120715</c:v>
                </c:pt>
                <c:pt idx="3776">
                  <c:v>0.67800008442413284</c:v>
                </c:pt>
                <c:pt idx="3777">
                  <c:v>0.60455595532877637</c:v>
                </c:pt>
                <c:pt idx="3778">
                  <c:v>2.1914707485585194</c:v>
                </c:pt>
                <c:pt idx="3779">
                  <c:v>3.7435275893975737</c:v>
                </c:pt>
                <c:pt idx="3780">
                  <c:v>-1.1333895411149808</c:v>
                </c:pt>
                <c:pt idx="3781">
                  <c:v>-1.5738359603770529</c:v>
                </c:pt>
                <c:pt idx="3782">
                  <c:v>1.1341811699578601</c:v>
                </c:pt>
                <c:pt idx="3783">
                  <c:v>-0.49835409429043842</c:v>
                </c:pt>
                <c:pt idx="3784">
                  <c:v>1.2003842409519694</c:v>
                </c:pt>
                <c:pt idx="3785">
                  <c:v>-0.79568677165091872</c:v>
                </c:pt>
                <c:pt idx="3786">
                  <c:v>0.58310961600331845</c:v>
                </c:pt>
                <c:pt idx="3787">
                  <c:v>0.46582090411367189</c:v>
                </c:pt>
                <c:pt idx="3788">
                  <c:v>1.5399308802400693</c:v>
                </c:pt>
                <c:pt idx="3789">
                  <c:v>0.54873711875240949</c:v>
                </c:pt>
                <c:pt idx="3790">
                  <c:v>2.5284122906232303</c:v>
                </c:pt>
                <c:pt idx="3791">
                  <c:v>0.55135068244583729</c:v>
                </c:pt>
                <c:pt idx="3792">
                  <c:v>2.1271627166763802</c:v>
                </c:pt>
                <c:pt idx="3793">
                  <c:v>-0.4687073937840216</c:v>
                </c:pt>
                <c:pt idx="3794">
                  <c:v>-0.44402979095823669</c:v>
                </c:pt>
                <c:pt idx="3795">
                  <c:v>5.8213984707329089</c:v>
                </c:pt>
                <c:pt idx="3796">
                  <c:v>-1.0816678069935044</c:v>
                </c:pt>
                <c:pt idx="3797">
                  <c:v>0.66766299459986667</c:v>
                </c:pt>
                <c:pt idx="3798">
                  <c:v>2.6180765094389384</c:v>
                </c:pt>
                <c:pt idx="3799">
                  <c:v>0.99242301345320139</c:v>
                </c:pt>
                <c:pt idx="3800">
                  <c:v>-0.44099321092971788</c:v>
                </c:pt>
                <c:pt idx="3801">
                  <c:v>1.3764453856170118</c:v>
                </c:pt>
                <c:pt idx="3802">
                  <c:v>3.5862691704248753</c:v>
                </c:pt>
                <c:pt idx="3803">
                  <c:v>4.4111746802610003</c:v>
                </c:pt>
                <c:pt idx="3804">
                  <c:v>5.7585218448181807</c:v>
                </c:pt>
                <c:pt idx="3805">
                  <c:v>4.3694338958525956</c:v>
                </c:pt>
                <c:pt idx="3806">
                  <c:v>0.54575287393331051</c:v>
                </c:pt>
                <c:pt idx="3807">
                  <c:v>-1.9304745132270413</c:v>
                </c:pt>
                <c:pt idx="3808">
                  <c:v>0.60986688480998841</c:v>
                </c:pt>
                <c:pt idx="3809">
                  <c:v>0.98649623152796595</c:v>
                </c:pt>
                <c:pt idx="3810">
                  <c:v>0.53408041948367757</c:v>
                </c:pt>
                <c:pt idx="3811">
                  <c:v>2.0281977865883842</c:v>
                </c:pt>
                <c:pt idx="3812">
                  <c:v>0.63131072711137415</c:v>
                </c:pt>
                <c:pt idx="3813">
                  <c:v>-0.46701732676567642</c:v>
                </c:pt>
                <c:pt idx="3814">
                  <c:v>-0.45161459558196621</c:v>
                </c:pt>
                <c:pt idx="3815">
                  <c:v>5.8016615090966779</c:v>
                </c:pt>
                <c:pt idx="3816">
                  <c:v>0.47547046467517673</c:v>
                </c:pt>
                <c:pt idx="3817">
                  <c:v>-0.55079761605343935</c:v>
                </c:pt>
                <c:pt idx="3818">
                  <c:v>-1.9788542744145601</c:v>
                </c:pt>
                <c:pt idx="3819">
                  <c:v>5.8017258252262458</c:v>
                </c:pt>
                <c:pt idx="3820">
                  <c:v>-0.50064757022464579</c:v>
                </c:pt>
                <c:pt idx="3821">
                  <c:v>-0.51750897848422517</c:v>
                </c:pt>
                <c:pt idx="3822">
                  <c:v>-2.3720081485529243</c:v>
                </c:pt>
                <c:pt idx="3823">
                  <c:v>3.4125844683812296</c:v>
                </c:pt>
                <c:pt idx="3824">
                  <c:v>-2.3720081485529243</c:v>
                </c:pt>
                <c:pt idx="3825">
                  <c:v>0.50339777032745425</c:v>
                </c:pt>
                <c:pt idx="3826">
                  <c:v>-2.9447978131190977</c:v>
                </c:pt>
                <c:pt idx="3827">
                  <c:v>-0.4914619627691813</c:v>
                </c:pt>
                <c:pt idx="3828">
                  <c:v>-0.52663766389649547</c:v>
                </c:pt>
                <c:pt idx="3829">
                  <c:v>4.9047845732438278</c:v>
                </c:pt>
                <c:pt idx="3830">
                  <c:v>1.5181558202551162</c:v>
                </c:pt>
                <c:pt idx="3831">
                  <c:v>-0.62523222250376154</c:v>
                </c:pt>
                <c:pt idx="3832">
                  <c:v>1.364170280994309</c:v>
                </c:pt>
                <c:pt idx="3833">
                  <c:v>-0.4845452659656117</c:v>
                </c:pt>
                <c:pt idx="3834">
                  <c:v>4.4302605507997246</c:v>
                </c:pt>
                <c:pt idx="3835">
                  <c:v>5.7369768800264502</c:v>
                </c:pt>
                <c:pt idx="3836">
                  <c:v>0.46293209477152553</c:v>
                </c:pt>
                <c:pt idx="3837">
                  <c:v>4.2178802962759656</c:v>
                </c:pt>
                <c:pt idx="3838">
                  <c:v>0.9931511336561436</c:v>
                </c:pt>
                <c:pt idx="3839">
                  <c:v>1.9921582790627217</c:v>
                </c:pt>
                <c:pt idx="3840">
                  <c:v>1.9921582790627217</c:v>
                </c:pt>
                <c:pt idx="3841">
                  <c:v>1.1861589990255157</c:v>
                </c:pt>
                <c:pt idx="3842">
                  <c:v>-1.4154572068803146</c:v>
                </c:pt>
                <c:pt idx="3843">
                  <c:v>2.141374501368305</c:v>
                </c:pt>
                <c:pt idx="3844">
                  <c:v>0.47304174761098366</c:v>
                </c:pt>
                <c:pt idx="3845">
                  <c:v>-0.46062201076816167</c:v>
                </c:pt>
                <c:pt idx="3846">
                  <c:v>-0.46191840952684016</c:v>
                </c:pt>
                <c:pt idx="3847">
                  <c:v>0.44395332974166724</c:v>
                </c:pt>
                <c:pt idx="3848">
                  <c:v>1.8444482606049053</c:v>
                </c:pt>
                <c:pt idx="3849">
                  <c:v>4.7135333506017165</c:v>
                </c:pt>
                <c:pt idx="3850">
                  <c:v>0.55894178203043965</c:v>
                </c:pt>
                <c:pt idx="3851">
                  <c:v>0.51598275910568026</c:v>
                </c:pt>
                <c:pt idx="3852">
                  <c:v>3.6017793595882721</c:v>
                </c:pt>
                <c:pt idx="3853">
                  <c:v>-2.4802502811734621</c:v>
                </c:pt>
                <c:pt idx="3854">
                  <c:v>0.57655556722999723</c:v>
                </c:pt>
                <c:pt idx="3855">
                  <c:v>-2.7657311457482079</c:v>
                </c:pt>
                <c:pt idx="3856">
                  <c:v>1.4600813386732594</c:v>
                </c:pt>
                <c:pt idx="3857">
                  <c:v>2.0940639528685896</c:v>
                </c:pt>
                <c:pt idx="3858">
                  <c:v>2.5986248486141972</c:v>
                </c:pt>
                <c:pt idx="3859">
                  <c:v>1.6565655060229196</c:v>
                </c:pt>
                <c:pt idx="3860">
                  <c:v>-0.4832319612061951</c:v>
                </c:pt>
                <c:pt idx="3861">
                  <c:v>0.60838639151403917</c:v>
                </c:pt>
                <c:pt idx="3862">
                  <c:v>1.0982813822479021</c:v>
                </c:pt>
                <c:pt idx="3863">
                  <c:v>-3.0676467455251801</c:v>
                </c:pt>
                <c:pt idx="3864">
                  <c:v>-3.3505018574060283</c:v>
                </c:pt>
                <c:pt idx="3865">
                  <c:v>-0.49804067660617435</c:v>
                </c:pt>
                <c:pt idx="3866">
                  <c:v>4.5068696852142383</c:v>
                </c:pt>
                <c:pt idx="3867">
                  <c:v>2.139645796518947</c:v>
                </c:pt>
                <c:pt idx="3868">
                  <c:v>5.1476058399463875</c:v>
                </c:pt>
                <c:pt idx="3869">
                  <c:v>2.6569985414759034</c:v>
                </c:pt>
                <c:pt idx="3870">
                  <c:v>-1.2096657268498583</c:v>
                </c:pt>
                <c:pt idx="3871">
                  <c:v>1.1950397902620957</c:v>
                </c:pt>
                <c:pt idx="3872">
                  <c:v>2.6857030266028188</c:v>
                </c:pt>
                <c:pt idx="3873">
                  <c:v>0.94216055169320334</c:v>
                </c:pt>
                <c:pt idx="3874">
                  <c:v>4.4452632474804457</c:v>
                </c:pt>
                <c:pt idx="3875">
                  <c:v>2.5973512263514298</c:v>
                </c:pt>
                <c:pt idx="3876">
                  <c:v>0.5510625289141603</c:v>
                </c:pt>
                <c:pt idx="3877">
                  <c:v>-0.48884296257265891</c:v>
                </c:pt>
                <c:pt idx="3878">
                  <c:v>3.7047566008860104</c:v>
                </c:pt>
                <c:pt idx="3879">
                  <c:v>0.59042909645399688</c:v>
                </c:pt>
                <c:pt idx="3880">
                  <c:v>2.1624822658514504</c:v>
                </c:pt>
                <c:pt idx="3881">
                  <c:v>5.154405724797793</c:v>
                </c:pt>
                <c:pt idx="3882">
                  <c:v>4.9592273775795075</c:v>
                </c:pt>
                <c:pt idx="3883">
                  <c:v>-4.8570846131392793</c:v>
                </c:pt>
                <c:pt idx="3884">
                  <c:v>0.51753311592731677</c:v>
                </c:pt>
                <c:pt idx="3885">
                  <c:v>2.7114358618272618</c:v>
                </c:pt>
                <c:pt idx="3886">
                  <c:v>-1.351078851170854</c:v>
                </c:pt>
                <c:pt idx="3887">
                  <c:v>2.2929188552005599</c:v>
                </c:pt>
                <c:pt idx="3888">
                  <c:v>-0.99673622917953664</c:v>
                </c:pt>
                <c:pt idx="3889">
                  <c:v>1.5115611202368706</c:v>
                </c:pt>
                <c:pt idx="3890">
                  <c:v>5.8103024987751013</c:v>
                </c:pt>
                <c:pt idx="3891">
                  <c:v>-0.61078637553645021</c:v>
                </c:pt>
                <c:pt idx="3892">
                  <c:v>1.8246338883577877</c:v>
                </c:pt>
                <c:pt idx="3893">
                  <c:v>0.61423077889932731</c:v>
                </c:pt>
                <c:pt idx="3894">
                  <c:v>0.50753149283863752</c:v>
                </c:pt>
                <c:pt idx="3895">
                  <c:v>0.78816923588063326</c:v>
                </c:pt>
                <c:pt idx="3896">
                  <c:v>0.6950475032451191</c:v>
                </c:pt>
                <c:pt idx="3897">
                  <c:v>1.9073339930599988</c:v>
                </c:pt>
                <c:pt idx="3898">
                  <c:v>0.45462051943280185</c:v>
                </c:pt>
                <c:pt idx="3899">
                  <c:v>0.66643863252395685</c:v>
                </c:pt>
                <c:pt idx="3900">
                  <c:v>-1.2826856367876882</c:v>
                </c:pt>
                <c:pt idx="3901">
                  <c:v>1.472978059144584</c:v>
                </c:pt>
                <c:pt idx="3902">
                  <c:v>0.50727915399482726</c:v>
                </c:pt>
                <c:pt idx="3903">
                  <c:v>-0.48430941069216166</c:v>
                </c:pt>
                <c:pt idx="3904">
                  <c:v>-0.59822674015992228</c:v>
                </c:pt>
                <c:pt idx="3905">
                  <c:v>0.54254652523040181</c:v>
                </c:pt>
                <c:pt idx="3906">
                  <c:v>0.6598110723378483</c:v>
                </c:pt>
                <c:pt idx="3907">
                  <c:v>2.046846874369133</c:v>
                </c:pt>
                <c:pt idx="3908">
                  <c:v>4.323853889740275</c:v>
                </c:pt>
                <c:pt idx="3909">
                  <c:v>2.7127045456666603</c:v>
                </c:pt>
                <c:pt idx="3910">
                  <c:v>-0.53207463272553646</c:v>
                </c:pt>
                <c:pt idx="3911">
                  <c:v>4.5818375383763605</c:v>
                </c:pt>
                <c:pt idx="3912">
                  <c:v>3.1903383215839818</c:v>
                </c:pt>
                <c:pt idx="3913">
                  <c:v>4.3820575521355236</c:v>
                </c:pt>
                <c:pt idx="3914">
                  <c:v>4.5986153288861438</c:v>
                </c:pt>
                <c:pt idx="3915">
                  <c:v>4.5803844850473938</c:v>
                </c:pt>
                <c:pt idx="3916">
                  <c:v>-0.47619388741689755</c:v>
                </c:pt>
                <c:pt idx="3917">
                  <c:v>1.9092957156745547</c:v>
                </c:pt>
                <c:pt idx="3918">
                  <c:v>-0.53190740721832286</c:v>
                </c:pt>
                <c:pt idx="3919">
                  <c:v>1.0114229921351261</c:v>
                </c:pt>
                <c:pt idx="3920">
                  <c:v>1.1117601086090767</c:v>
                </c:pt>
                <c:pt idx="3921">
                  <c:v>2.8949152316918458</c:v>
                </c:pt>
                <c:pt idx="3922">
                  <c:v>3.0028954665070309</c:v>
                </c:pt>
                <c:pt idx="3923">
                  <c:v>2.153830758860277</c:v>
                </c:pt>
                <c:pt idx="3924">
                  <c:v>2.091329890330095</c:v>
                </c:pt>
                <c:pt idx="3925">
                  <c:v>1.0600141774340466</c:v>
                </c:pt>
                <c:pt idx="3926">
                  <c:v>-3.2728108329919818</c:v>
                </c:pt>
                <c:pt idx="3927">
                  <c:v>0.69507621423476207</c:v>
                </c:pt>
                <c:pt idx="3928">
                  <c:v>1.9393913818124997</c:v>
                </c:pt>
                <c:pt idx="3929">
                  <c:v>-0.85819368977089816</c:v>
                </c:pt>
                <c:pt idx="3930">
                  <c:v>5.8093650395263552</c:v>
                </c:pt>
                <c:pt idx="3931">
                  <c:v>5.2003662024323276</c:v>
                </c:pt>
                <c:pt idx="3932">
                  <c:v>2.8639597239144727</c:v>
                </c:pt>
                <c:pt idx="3933">
                  <c:v>0.4770693728552457</c:v>
                </c:pt>
                <c:pt idx="3934">
                  <c:v>-0.48760205173338389</c:v>
                </c:pt>
                <c:pt idx="3935">
                  <c:v>-0.47967949394013815</c:v>
                </c:pt>
                <c:pt idx="3936">
                  <c:v>-1.636901968513496</c:v>
                </c:pt>
                <c:pt idx="3937">
                  <c:v>-0.91022683028775386</c:v>
                </c:pt>
                <c:pt idx="3938">
                  <c:v>2.9563635372197434</c:v>
                </c:pt>
                <c:pt idx="3939">
                  <c:v>-1.4865048057106456</c:v>
                </c:pt>
                <c:pt idx="3940">
                  <c:v>3.0655617194694451</c:v>
                </c:pt>
                <c:pt idx="3941">
                  <c:v>2.1258213451206305</c:v>
                </c:pt>
                <c:pt idx="3942">
                  <c:v>4.0735536430571155</c:v>
                </c:pt>
                <c:pt idx="3943">
                  <c:v>-0.60635899655337899</c:v>
                </c:pt>
                <c:pt idx="3944">
                  <c:v>-3.5469203858699601</c:v>
                </c:pt>
                <c:pt idx="3945">
                  <c:v>-3.5469203858699601</c:v>
                </c:pt>
                <c:pt idx="3946">
                  <c:v>1.9839439434726518</c:v>
                </c:pt>
                <c:pt idx="3947">
                  <c:v>2.430897770137697</c:v>
                </c:pt>
                <c:pt idx="3948">
                  <c:v>1.6550203526475566</c:v>
                </c:pt>
                <c:pt idx="3949">
                  <c:v>2.0722599717210008</c:v>
                </c:pt>
                <c:pt idx="3950">
                  <c:v>2.150462318416305</c:v>
                </c:pt>
                <c:pt idx="3951">
                  <c:v>-0.49323235246017327</c:v>
                </c:pt>
                <c:pt idx="3952">
                  <c:v>0.70706328690983744</c:v>
                </c:pt>
                <c:pt idx="3953">
                  <c:v>1.7337747360242635</c:v>
                </c:pt>
                <c:pt idx="3954">
                  <c:v>3.0302264791459605</c:v>
                </c:pt>
                <c:pt idx="3955">
                  <c:v>-0.53647755656773577</c:v>
                </c:pt>
                <c:pt idx="3956">
                  <c:v>-0.57231326690081596</c:v>
                </c:pt>
                <c:pt idx="3957">
                  <c:v>0.53605676412420933</c:v>
                </c:pt>
                <c:pt idx="3958">
                  <c:v>1.2123452134736068</c:v>
                </c:pt>
                <c:pt idx="3959">
                  <c:v>-0.44348845224047784</c:v>
                </c:pt>
                <c:pt idx="3960">
                  <c:v>3.6041890453140648</c:v>
                </c:pt>
                <c:pt idx="3961">
                  <c:v>3.0372293088236577</c:v>
                </c:pt>
                <c:pt idx="3962">
                  <c:v>0.43426426937495038</c:v>
                </c:pt>
                <c:pt idx="3963">
                  <c:v>1.8294175720185373</c:v>
                </c:pt>
                <c:pt idx="3964">
                  <c:v>1.8518746315752628</c:v>
                </c:pt>
                <c:pt idx="3965">
                  <c:v>-1.2081671720792031</c:v>
                </c:pt>
                <c:pt idx="3966">
                  <c:v>-0.84042882108758565</c:v>
                </c:pt>
                <c:pt idx="3967">
                  <c:v>4.5578209939520535</c:v>
                </c:pt>
                <c:pt idx="3968">
                  <c:v>0.78686958170707866</c:v>
                </c:pt>
                <c:pt idx="3969">
                  <c:v>-1.5549430453036879</c:v>
                </c:pt>
                <c:pt idx="3970">
                  <c:v>1.2375715182891995</c:v>
                </c:pt>
                <c:pt idx="3971">
                  <c:v>-0.46796254143390259</c:v>
                </c:pt>
                <c:pt idx="3972">
                  <c:v>2.7400828454681103</c:v>
                </c:pt>
                <c:pt idx="3973">
                  <c:v>2.7400828454681103</c:v>
                </c:pt>
                <c:pt idx="3974">
                  <c:v>1.8397306221547882</c:v>
                </c:pt>
                <c:pt idx="3975">
                  <c:v>5.6724986978526806</c:v>
                </c:pt>
                <c:pt idx="3976">
                  <c:v>-0.47352079818473636</c:v>
                </c:pt>
                <c:pt idx="3977">
                  <c:v>3.2564781530714511</c:v>
                </c:pt>
                <c:pt idx="3978">
                  <c:v>-0.45321756734189617</c:v>
                </c:pt>
                <c:pt idx="3979">
                  <c:v>3.1231015677009264</c:v>
                </c:pt>
                <c:pt idx="3980">
                  <c:v>-0.44038726601711631</c:v>
                </c:pt>
                <c:pt idx="3981">
                  <c:v>0.88335494283185567</c:v>
                </c:pt>
                <c:pt idx="3982">
                  <c:v>0.43947564236515563</c:v>
                </c:pt>
                <c:pt idx="3983">
                  <c:v>1.9263496027007874</c:v>
                </c:pt>
                <c:pt idx="3984">
                  <c:v>2.0696398006482237</c:v>
                </c:pt>
                <c:pt idx="3985">
                  <c:v>-4.867094161243779</c:v>
                </c:pt>
                <c:pt idx="3986">
                  <c:v>-2.0966631981171084</c:v>
                </c:pt>
                <c:pt idx="3987">
                  <c:v>1.720022766793522</c:v>
                </c:pt>
                <c:pt idx="3988">
                  <c:v>0.50336188004774285</c:v>
                </c:pt>
                <c:pt idx="3989">
                  <c:v>0.8752100800221615</c:v>
                </c:pt>
                <c:pt idx="3990">
                  <c:v>-1.2096224158597957</c:v>
                </c:pt>
                <c:pt idx="3991">
                  <c:v>0.5091840282595097</c:v>
                </c:pt>
                <c:pt idx="3992">
                  <c:v>0.62911505171775661</c:v>
                </c:pt>
                <c:pt idx="3993">
                  <c:v>0.88653170865263797</c:v>
                </c:pt>
                <c:pt idx="3994">
                  <c:v>-3.7898452698653653</c:v>
                </c:pt>
                <c:pt idx="3995">
                  <c:v>-0.58494751255257371</c:v>
                </c:pt>
                <c:pt idx="3996">
                  <c:v>0.43480867215388552</c:v>
                </c:pt>
                <c:pt idx="3997">
                  <c:v>-0.47047064477291284</c:v>
                </c:pt>
                <c:pt idx="3998">
                  <c:v>1.2185582602131519</c:v>
                </c:pt>
                <c:pt idx="3999">
                  <c:v>2.3621641915890401</c:v>
                </c:pt>
                <c:pt idx="4000">
                  <c:v>4.3248593990546702</c:v>
                </c:pt>
                <c:pt idx="4001">
                  <c:v>5.6428805756828311</c:v>
                </c:pt>
                <c:pt idx="4002">
                  <c:v>-1.3909384134229925</c:v>
                </c:pt>
                <c:pt idx="4003">
                  <c:v>0.57156457370232583</c:v>
                </c:pt>
                <c:pt idx="4004">
                  <c:v>-0.50085714391828762</c:v>
                </c:pt>
                <c:pt idx="4005">
                  <c:v>-0.48479284073663081</c:v>
                </c:pt>
                <c:pt idx="4006">
                  <c:v>-0.59639209991469933</c:v>
                </c:pt>
                <c:pt idx="4007">
                  <c:v>3.4471663369388059</c:v>
                </c:pt>
                <c:pt idx="4008">
                  <c:v>1.3610100779221956</c:v>
                </c:pt>
                <c:pt idx="4009">
                  <c:v>0.5508757099599132</c:v>
                </c:pt>
                <c:pt idx="4010">
                  <c:v>1.3821259754856312</c:v>
                </c:pt>
                <c:pt idx="4011">
                  <c:v>-0.52362405532843959</c:v>
                </c:pt>
                <c:pt idx="4012">
                  <c:v>5.7918649640781368</c:v>
                </c:pt>
                <c:pt idx="4013">
                  <c:v>-0.46283308308950732</c:v>
                </c:pt>
                <c:pt idx="4014">
                  <c:v>2.872579259666725</c:v>
                </c:pt>
                <c:pt idx="4015">
                  <c:v>3.8600724474188026</c:v>
                </c:pt>
                <c:pt idx="4016">
                  <c:v>2.5405383883855621</c:v>
                </c:pt>
                <c:pt idx="4017">
                  <c:v>-1.1727736671095368</c:v>
                </c:pt>
                <c:pt idx="4018">
                  <c:v>5.1946007577852606</c:v>
                </c:pt>
                <c:pt idx="4019">
                  <c:v>0.43340998453998669</c:v>
                </c:pt>
                <c:pt idx="4020">
                  <c:v>1.4323789409698051</c:v>
                </c:pt>
                <c:pt idx="4021">
                  <c:v>1.1608517405535705</c:v>
                </c:pt>
                <c:pt idx="4022">
                  <c:v>4.564171249403997</c:v>
                </c:pt>
                <c:pt idx="4023">
                  <c:v>4.564171249403997</c:v>
                </c:pt>
                <c:pt idx="4024">
                  <c:v>4.5389084402953594</c:v>
                </c:pt>
                <c:pt idx="4025">
                  <c:v>-1.9046650871086621</c:v>
                </c:pt>
                <c:pt idx="4026">
                  <c:v>-1.0339735533664378</c:v>
                </c:pt>
                <c:pt idx="4027">
                  <c:v>-0.43495272699959198</c:v>
                </c:pt>
                <c:pt idx="4028">
                  <c:v>2.2307997843313871</c:v>
                </c:pt>
                <c:pt idx="4029">
                  <c:v>5.7532510831045585</c:v>
                </c:pt>
                <c:pt idx="4030">
                  <c:v>0.56363005486906004</c:v>
                </c:pt>
                <c:pt idx="4031">
                  <c:v>-1.0649087885279827</c:v>
                </c:pt>
                <c:pt idx="4032">
                  <c:v>3.9406042319543841</c:v>
                </c:pt>
                <c:pt idx="4033">
                  <c:v>2.4902833886558358</c:v>
                </c:pt>
                <c:pt idx="4034">
                  <c:v>-0.55292750203499463</c:v>
                </c:pt>
                <c:pt idx="4035">
                  <c:v>5.1395471417782339</c:v>
                </c:pt>
                <c:pt idx="4036">
                  <c:v>-0.4258506907283327</c:v>
                </c:pt>
                <c:pt idx="4037">
                  <c:v>-1.5110042478138206</c:v>
                </c:pt>
                <c:pt idx="4038">
                  <c:v>-0.5460506986605983</c:v>
                </c:pt>
                <c:pt idx="4039">
                  <c:v>2.4426599598078824</c:v>
                </c:pt>
                <c:pt idx="4040">
                  <c:v>4.6813322774395409</c:v>
                </c:pt>
                <c:pt idx="4041">
                  <c:v>0.82461326117324463</c:v>
                </c:pt>
                <c:pt idx="4042">
                  <c:v>0.50604227961868276</c:v>
                </c:pt>
                <c:pt idx="4043">
                  <c:v>-1.0490681975578773</c:v>
                </c:pt>
                <c:pt idx="4044">
                  <c:v>0.4857040447452059</c:v>
                </c:pt>
                <c:pt idx="4045">
                  <c:v>3.7635190499663365</c:v>
                </c:pt>
                <c:pt idx="4046">
                  <c:v>-0.58854606120729924</c:v>
                </c:pt>
                <c:pt idx="4047">
                  <c:v>0.98328636456937601</c:v>
                </c:pt>
                <c:pt idx="4048">
                  <c:v>-0.46607623093118478</c:v>
                </c:pt>
                <c:pt idx="4049">
                  <c:v>-0.51664657149804494</c:v>
                </c:pt>
                <c:pt idx="4050">
                  <c:v>3.3417054883530701</c:v>
                </c:pt>
                <c:pt idx="4051">
                  <c:v>-0.42332544497416563</c:v>
                </c:pt>
                <c:pt idx="4052">
                  <c:v>0.65066957924297897</c:v>
                </c:pt>
                <c:pt idx="4053">
                  <c:v>2.7045621172919119</c:v>
                </c:pt>
                <c:pt idx="4054">
                  <c:v>0.48523696760034046</c:v>
                </c:pt>
                <c:pt idx="4055">
                  <c:v>3.3436485405485499</c:v>
                </c:pt>
                <c:pt idx="4056">
                  <c:v>-2.9324655175685779</c:v>
                </c:pt>
                <c:pt idx="4057">
                  <c:v>0.58387181372399966</c:v>
                </c:pt>
                <c:pt idx="4058">
                  <c:v>-1.2437502565018927</c:v>
                </c:pt>
                <c:pt idx="4059">
                  <c:v>4.4943148048451471</c:v>
                </c:pt>
                <c:pt idx="4060">
                  <c:v>-0.44820427095557891</c:v>
                </c:pt>
                <c:pt idx="4061">
                  <c:v>1.636669203077356</c:v>
                </c:pt>
                <c:pt idx="4062">
                  <c:v>0.58133922223918078</c:v>
                </c:pt>
                <c:pt idx="4063">
                  <c:v>0.87962653632243015</c:v>
                </c:pt>
                <c:pt idx="4064">
                  <c:v>-1.8578242029624128</c:v>
                </c:pt>
                <c:pt idx="4065">
                  <c:v>-0.45857726245148056</c:v>
                </c:pt>
                <c:pt idx="4066">
                  <c:v>-1.8578242029624128</c:v>
                </c:pt>
                <c:pt idx="4067">
                  <c:v>0.79335076486378397</c:v>
                </c:pt>
                <c:pt idx="4068">
                  <c:v>4.1279340661782609</c:v>
                </c:pt>
                <c:pt idx="4069">
                  <c:v>1.5784360603556791</c:v>
                </c:pt>
                <c:pt idx="4070">
                  <c:v>-0.45622931707361308</c:v>
                </c:pt>
                <c:pt idx="4071">
                  <c:v>-0.45854524067995378</c:v>
                </c:pt>
                <c:pt idx="4072">
                  <c:v>2.671002437089681</c:v>
                </c:pt>
                <c:pt idx="4073">
                  <c:v>-1.218575471798881</c:v>
                </c:pt>
                <c:pt idx="4074">
                  <c:v>5.1477652563836536</c:v>
                </c:pt>
                <c:pt idx="4075">
                  <c:v>0.58560089455405673</c:v>
                </c:pt>
                <c:pt idx="4076">
                  <c:v>0.52378705009881421</c:v>
                </c:pt>
                <c:pt idx="4077">
                  <c:v>0.89076184872789599</c:v>
                </c:pt>
                <c:pt idx="4078">
                  <c:v>-1.3479573842297636</c:v>
                </c:pt>
                <c:pt idx="4079">
                  <c:v>0.48335253563607489</c:v>
                </c:pt>
                <c:pt idx="4080">
                  <c:v>-2.9564591788446188</c:v>
                </c:pt>
                <c:pt idx="4081">
                  <c:v>5.7955665983383797</c:v>
                </c:pt>
                <c:pt idx="4082">
                  <c:v>-0.5817400223925997</c:v>
                </c:pt>
                <c:pt idx="4083">
                  <c:v>0.5491924279727356</c:v>
                </c:pt>
                <c:pt idx="4084">
                  <c:v>4.351483347173839</c:v>
                </c:pt>
                <c:pt idx="4085">
                  <c:v>0.55925475704085847</c:v>
                </c:pt>
                <c:pt idx="4086">
                  <c:v>-0.48166079345145013</c:v>
                </c:pt>
                <c:pt idx="4087">
                  <c:v>-0.48166079345145013</c:v>
                </c:pt>
                <c:pt idx="4088">
                  <c:v>-0.52397431952360896</c:v>
                </c:pt>
                <c:pt idx="4089">
                  <c:v>1.3752101104283092</c:v>
                </c:pt>
                <c:pt idx="4090">
                  <c:v>1.0702334159338711</c:v>
                </c:pt>
                <c:pt idx="4091">
                  <c:v>-0.44248978793300675</c:v>
                </c:pt>
                <c:pt idx="4092">
                  <c:v>5.0747634358645648</c:v>
                </c:pt>
                <c:pt idx="4093">
                  <c:v>4.2013529775366711</c:v>
                </c:pt>
                <c:pt idx="4094">
                  <c:v>-3.0315628878738292</c:v>
                </c:pt>
                <c:pt idx="4095">
                  <c:v>0.46463821227997065</c:v>
                </c:pt>
                <c:pt idx="4096">
                  <c:v>-0.56735664477309922</c:v>
                </c:pt>
                <c:pt idx="4097">
                  <c:v>1.9964652858749672</c:v>
                </c:pt>
                <c:pt idx="4098">
                  <c:v>0.49313715075823944</c:v>
                </c:pt>
                <c:pt idx="4099">
                  <c:v>0.84311869117583238</c:v>
                </c:pt>
                <c:pt idx="4100">
                  <c:v>1.303128319064303</c:v>
                </c:pt>
                <c:pt idx="4101">
                  <c:v>2.5507879296677003</c:v>
                </c:pt>
                <c:pt idx="4102">
                  <c:v>2.5030328528681887</c:v>
                </c:pt>
                <c:pt idx="4103">
                  <c:v>1.2704877149196883</c:v>
                </c:pt>
                <c:pt idx="4104">
                  <c:v>-0.5435301738809597</c:v>
                </c:pt>
                <c:pt idx="4105">
                  <c:v>2.4130428437918243</c:v>
                </c:pt>
                <c:pt idx="4106">
                  <c:v>-0.46097549801007581</c:v>
                </c:pt>
                <c:pt idx="4107">
                  <c:v>1.6245787145746433</c:v>
                </c:pt>
                <c:pt idx="4108">
                  <c:v>0.46356304851191754</c:v>
                </c:pt>
                <c:pt idx="4109">
                  <c:v>5.7586131731354211</c:v>
                </c:pt>
                <c:pt idx="4110">
                  <c:v>0.54764418409182181</c:v>
                </c:pt>
                <c:pt idx="4111">
                  <c:v>1.0127299080669283</c:v>
                </c:pt>
                <c:pt idx="4112">
                  <c:v>-1.1734135908425991</c:v>
                </c:pt>
                <c:pt idx="4113">
                  <c:v>1.3574520831255057</c:v>
                </c:pt>
                <c:pt idx="4114">
                  <c:v>-0.95812745860837378</c:v>
                </c:pt>
                <c:pt idx="4115">
                  <c:v>1.4075272402154502</c:v>
                </c:pt>
                <c:pt idx="4116">
                  <c:v>1.6496186281822103</c:v>
                </c:pt>
                <c:pt idx="4117">
                  <c:v>5.1461041134873584</c:v>
                </c:pt>
                <c:pt idx="4118">
                  <c:v>1.2940507851628802</c:v>
                </c:pt>
                <c:pt idx="4119">
                  <c:v>0.46781587245369705</c:v>
                </c:pt>
                <c:pt idx="4120">
                  <c:v>-0.44826151408437137</c:v>
                </c:pt>
                <c:pt idx="4121">
                  <c:v>1.5731742038166117</c:v>
                </c:pt>
                <c:pt idx="4122">
                  <c:v>0.48603516311516404</c:v>
                </c:pt>
                <c:pt idx="4123">
                  <c:v>0.70280837997891787</c:v>
                </c:pt>
                <c:pt idx="4124">
                  <c:v>-1.9513758577488121</c:v>
                </c:pt>
                <c:pt idx="4125">
                  <c:v>1.3024955851002882</c:v>
                </c:pt>
                <c:pt idx="4126">
                  <c:v>-1.4417474456596844</c:v>
                </c:pt>
                <c:pt idx="4127">
                  <c:v>3.3762139250237198</c:v>
                </c:pt>
                <c:pt idx="4128">
                  <c:v>3.0636533523395038</c:v>
                </c:pt>
                <c:pt idx="4129">
                  <c:v>0.53927056970317189</c:v>
                </c:pt>
                <c:pt idx="4130">
                  <c:v>3.0636533523395038</c:v>
                </c:pt>
                <c:pt idx="4131">
                  <c:v>5.699516540470789</c:v>
                </c:pt>
                <c:pt idx="4132">
                  <c:v>1.215370293279235</c:v>
                </c:pt>
                <c:pt idx="4133">
                  <c:v>-0.42082951229824828</c:v>
                </c:pt>
                <c:pt idx="4134">
                  <c:v>2.109157324397259</c:v>
                </c:pt>
                <c:pt idx="4135">
                  <c:v>-0.4620778669591955</c:v>
                </c:pt>
                <c:pt idx="4136">
                  <c:v>-0.44781688839706491</c:v>
                </c:pt>
                <c:pt idx="4137">
                  <c:v>-0.97267659136537332</c:v>
                </c:pt>
                <c:pt idx="4138">
                  <c:v>-0.97267659136537332</c:v>
                </c:pt>
                <c:pt idx="4139">
                  <c:v>0.48002743086552085</c:v>
                </c:pt>
                <c:pt idx="4140">
                  <c:v>3.8144726792716677</c:v>
                </c:pt>
                <c:pt idx="4141">
                  <c:v>0.64309548763951063</c:v>
                </c:pt>
                <c:pt idx="4142">
                  <c:v>0.59650416245964766</c:v>
                </c:pt>
                <c:pt idx="4143">
                  <c:v>2.3732084244642251</c:v>
                </c:pt>
                <c:pt idx="4144">
                  <c:v>1.7273169011058163</c:v>
                </c:pt>
                <c:pt idx="4145">
                  <c:v>1.009112477451775</c:v>
                </c:pt>
                <c:pt idx="4146">
                  <c:v>4.5255384061261186</c:v>
                </c:pt>
                <c:pt idx="4147">
                  <c:v>0.49542028449570946</c:v>
                </c:pt>
                <c:pt idx="4148">
                  <c:v>-0.64174947412619099</c:v>
                </c:pt>
                <c:pt idx="4149">
                  <c:v>0.45357931531690676</c:v>
                </c:pt>
                <c:pt idx="4150">
                  <c:v>-0.64174947412619099</c:v>
                </c:pt>
                <c:pt idx="4151">
                  <c:v>0.5321832244326421</c:v>
                </c:pt>
                <c:pt idx="4152">
                  <c:v>1.588820209773312</c:v>
                </c:pt>
                <c:pt idx="4153">
                  <c:v>0.53663870150845916</c:v>
                </c:pt>
                <c:pt idx="4154">
                  <c:v>2.5751832926811256</c:v>
                </c:pt>
                <c:pt idx="4155">
                  <c:v>4.5050125141485644</c:v>
                </c:pt>
                <c:pt idx="4156">
                  <c:v>4.5645608100847559</c:v>
                </c:pt>
                <c:pt idx="4157">
                  <c:v>0.6114397453340118</c:v>
                </c:pt>
                <c:pt idx="4158">
                  <c:v>-1.0386781768858544</c:v>
                </c:pt>
                <c:pt idx="4159">
                  <c:v>4.6807313665764783</c:v>
                </c:pt>
                <c:pt idx="4160">
                  <c:v>-0.57801828644100839</c:v>
                </c:pt>
                <c:pt idx="4161">
                  <c:v>3.2519385684590203</c:v>
                </c:pt>
                <c:pt idx="4162">
                  <c:v>-0.42729466719051706</c:v>
                </c:pt>
                <c:pt idx="4163">
                  <c:v>0.6010335988206752</c:v>
                </c:pt>
                <c:pt idx="4164">
                  <c:v>2.3710606145193309</c:v>
                </c:pt>
                <c:pt idx="4165">
                  <c:v>1.8989327136898073</c:v>
                </c:pt>
                <c:pt idx="4166">
                  <c:v>2.9213551081283087</c:v>
                </c:pt>
                <c:pt idx="4167">
                  <c:v>2.1652335465334711</c:v>
                </c:pt>
                <c:pt idx="4168">
                  <c:v>-1.7915310762761179</c:v>
                </c:pt>
                <c:pt idx="4169">
                  <c:v>2.9829230147461803</c:v>
                </c:pt>
                <c:pt idx="4170">
                  <c:v>1.6739331353227498</c:v>
                </c:pt>
                <c:pt idx="4171">
                  <c:v>4.6125557728150728</c:v>
                </c:pt>
                <c:pt idx="4172">
                  <c:v>4.7456829690605771</c:v>
                </c:pt>
                <c:pt idx="4173">
                  <c:v>1.774435334400621</c:v>
                </c:pt>
                <c:pt idx="4174">
                  <c:v>0.47028825426487092</c:v>
                </c:pt>
                <c:pt idx="4175">
                  <c:v>1.1267471675535157</c:v>
                </c:pt>
                <c:pt idx="4176">
                  <c:v>1.5323823011120521</c:v>
                </c:pt>
                <c:pt idx="4177">
                  <c:v>2.7885024787961861</c:v>
                </c:pt>
                <c:pt idx="4178">
                  <c:v>2.7885024787961861</c:v>
                </c:pt>
                <c:pt idx="4179">
                  <c:v>3.3305152640956002</c:v>
                </c:pt>
                <c:pt idx="4180">
                  <c:v>1.414662381713077</c:v>
                </c:pt>
                <c:pt idx="4181">
                  <c:v>2.4869683452389264</c:v>
                </c:pt>
                <c:pt idx="4182">
                  <c:v>3.1777195820931308</c:v>
                </c:pt>
                <c:pt idx="4183">
                  <c:v>0.85920678084833402</c:v>
                </c:pt>
                <c:pt idx="4184">
                  <c:v>2.4833486396715903</c:v>
                </c:pt>
                <c:pt idx="4185">
                  <c:v>0.91828227341668056</c:v>
                </c:pt>
                <c:pt idx="4186">
                  <c:v>0.6561084196244753</c:v>
                </c:pt>
                <c:pt idx="4187">
                  <c:v>2.5925620176269044</c:v>
                </c:pt>
                <c:pt idx="4188">
                  <c:v>1.221359192911232</c:v>
                </c:pt>
                <c:pt idx="4189">
                  <c:v>2.9619946989495705</c:v>
                </c:pt>
                <c:pt idx="4190">
                  <c:v>0.63160903089826559</c:v>
                </c:pt>
                <c:pt idx="4191">
                  <c:v>0.63160903089826559</c:v>
                </c:pt>
                <c:pt idx="4192">
                  <c:v>0.50268055018554048</c:v>
                </c:pt>
                <c:pt idx="4193">
                  <c:v>0.58728437157359537</c:v>
                </c:pt>
                <c:pt idx="4194">
                  <c:v>1.2261712491037611</c:v>
                </c:pt>
                <c:pt idx="4195">
                  <c:v>1.2261712491037611</c:v>
                </c:pt>
                <c:pt idx="4196">
                  <c:v>2.1490272901481564</c:v>
                </c:pt>
                <c:pt idx="4197">
                  <c:v>0.61810579394865339</c:v>
                </c:pt>
                <c:pt idx="4198">
                  <c:v>-0.52979946216351004</c:v>
                </c:pt>
                <c:pt idx="4199">
                  <c:v>5.7436372783946439</c:v>
                </c:pt>
                <c:pt idx="4200">
                  <c:v>5.1528335845778681</c:v>
                </c:pt>
                <c:pt idx="4201">
                  <c:v>-2.7766437677993401</c:v>
                </c:pt>
                <c:pt idx="4202">
                  <c:v>3.3145199839840886</c:v>
                </c:pt>
                <c:pt idx="4203">
                  <c:v>0.51915145618196612</c:v>
                </c:pt>
                <c:pt idx="4204">
                  <c:v>4.9744050267098663</c:v>
                </c:pt>
                <c:pt idx="4205">
                  <c:v>0.48926086251402057</c:v>
                </c:pt>
                <c:pt idx="4206">
                  <c:v>1.1016460141979465</c:v>
                </c:pt>
                <c:pt idx="4207">
                  <c:v>1.1869452384267094</c:v>
                </c:pt>
                <c:pt idx="4208">
                  <c:v>3.4493696758951793</c:v>
                </c:pt>
                <c:pt idx="4209">
                  <c:v>2.3091421243741213</c:v>
                </c:pt>
                <c:pt idx="4210">
                  <c:v>1.5337276611665072</c:v>
                </c:pt>
                <c:pt idx="4211">
                  <c:v>-0.8083989945003538</c:v>
                </c:pt>
                <c:pt idx="4212">
                  <c:v>1.8439792354777389</c:v>
                </c:pt>
                <c:pt idx="4213">
                  <c:v>1.4903209954370784</c:v>
                </c:pt>
                <c:pt idx="4214">
                  <c:v>-0.4175511655247241</c:v>
                </c:pt>
                <c:pt idx="4215">
                  <c:v>-0.51125315645708058</c:v>
                </c:pt>
                <c:pt idx="4216">
                  <c:v>5.7547322249872339</c:v>
                </c:pt>
                <c:pt idx="4217">
                  <c:v>-0.43137727182215485</c:v>
                </c:pt>
                <c:pt idx="4218">
                  <c:v>1.1112753039925483</c:v>
                </c:pt>
                <c:pt idx="4219">
                  <c:v>-3.0801013210639083</c:v>
                </c:pt>
                <c:pt idx="4220">
                  <c:v>0.48899041625284478</c:v>
                </c:pt>
                <c:pt idx="4221">
                  <c:v>2.0686305948415784</c:v>
                </c:pt>
                <c:pt idx="4222">
                  <c:v>1.3697159587139081</c:v>
                </c:pt>
                <c:pt idx="4223">
                  <c:v>-0.47219801802887645</c:v>
                </c:pt>
                <c:pt idx="4224">
                  <c:v>-1.5684636674965859</c:v>
                </c:pt>
                <c:pt idx="4225">
                  <c:v>1.858813512158932</c:v>
                </c:pt>
                <c:pt idx="4226">
                  <c:v>-0.57722366530349667</c:v>
                </c:pt>
                <c:pt idx="4227">
                  <c:v>4.7795679117644765</c:v>
                </c:pt>
                <c:pt idx="4228">
                  <c:v>-0.51856859117778797</c:v>
                </c:pt>
                <c:pt idx="4229">
                  <c:v>-3.2462292487846227</c:v>
                </c:pt>
                <c:pt idx="4230">
                  <c:v>0.97463129070765697</c:v>
                </c:pt>
                <c:pt idx="4231">
                  <c:v>0.71618526989309694</c:v>
                </c:pt>
                <c:pt idx="4232">
                  <c:v>1.6258274614536596</c:v>
                </c:pt>
                <c:pt idx="4233">
                  <c:v>-0.48583278693453974</c:v>
                </c:pt>
                <c:pt idx="4234">
                  <c:v>1.8179343457129684</c:v>
                </c:pt>
                <c:pt idx="4235">
                  <c:v>-0.57197655003542924</c:v>
                </c:pt>
                <c:pt idx="4236">
                  <c:v>2.236530050401428</c:v>
                </c:pt>
                <c:pt idx="4237">
                  <c:v>-1.091373220730276</c:v>
                </c:pt>
                <c:pt idx="4238">
                  <c:v>-3.6503509338000106</c:v>
                </c:pt>
                <c:pt idx="4239">
                  <c:v>2.118837964892776</c:v>
                </c:pt>
                <c:pt idx="4240">
                  <c:v>-4.1026984130672783</c:v>
                </c:pt>
                <c:pt idx="4241">
                  <c:v>-0.77860640046580287</c:v>
                </c:pt>
                <c:pt idx="4242">
                  <c:v>0.87034469396935432</c:v>
                </c:pt>
                <c:pt idx="4243">
                  <c:v>-0.52779698220845017</c:v>
                </c:pt>
                <c:pt idx="4244">
                  <c:v>3.4933068794337627</c:v>
                </c:pt>
                <c:pt idx="4245">
                  <c:v>-1.0247010983566189</c:v>
                </c:pt>
                <c:pt idx="4246">
                  <c:v>0.47056633744965193</c:v>
                </c:pt>
                <c:pt idx="4247">
                  <c:v>2.8724346007249433</c:v>
                </c:pt>
                <c:pt idx="4248">
                  <c:v>3.4241293717820529</c:v>
                </c:pt>
                <c:pt idx="4249">
                  <c:v>-0.69721651810365426</c:v>
                </c:pt>
                <c:pt idx="4250">
                  <c:v>0.54394635861447349</c:v>
                </c:pt>
                <c:pt idx="4251">
                  <c:v>-1.3938048695297514</c:v>
                </c:pt>
                <c:pt idx="4252">
                  <c:v>0.56967116584135813</c:v>
                </c:pt>
                <c:pt idx="4253">
                  <c:v>-0.45731514406515822</c:v>
                </c:pt>
                <c:pt idx="4254">
                  <c:v>-0.77707893606562184</c:v>
                </c:pt>
                <c:pt idx="4255">
                  <c:v>5.7424864045853425</c:v>
                </c:pt>
                <c:pt idx="4256">
                  <c:v>0.85781762767489766</c:v>
                </c:pt>
                <c:pt idx="4257">
                  <c:v>1.9669755369949982</c:v>
                </c:pt>
                <c:pt idx="4258">
                  <c:v>0.42217964740415248</c:v>
                </c:pt>
                <c:pt idx="4259">
                  <c:v>0.88909272074414669</c:v>
                </c:pt>
                <c:pt idx="4260">
                  <c:v>1.2253638004896243</c:v>
                </c:pt>
                <c:pt idx="4261">
                  <c:v>1.8250975695694798</c:v>
                </c:pt>
                <c:pt idx="4262">
                  <c:v>-0.56713006899114982</c:v>
                </c:pt>
                <c:pt idx="4263">
                  <c:v>0.44198100416906111</c:v>
                </c:pt>
                <c:pt idx="4264">
                  <c:v>-0.46778984980366717</c:v>
                </c:pt>
                <c:pt idx="4265">
                  <c:v>1.3097012571707936</c:v>
                </c:pt>
                <c:pt idx="4266">
                  <c:v>0.64959185578003253</c:v>
                </c:pt>
                <c:pt idx="4267">
                  <c:v>-0.51884269572696895</c:v>
                </c:pt>
                <c:pt idx="4268">
                  <c:v>4.7065777781297626</c:v>
                </c:pt>
                <c:pt idx="4269">
                  <c:v>-1.910048919045108</c:v>
                </c:pt>
                <c:pt idx="4270">
                  <c:v>1.883698227232403</c:v>
                </c:pt>
                <c:pt idx="4271">
                  <c:v>0.47635566066196949</c:v>
                </c:pt>
                <c:pt idx="4272">
                  <c:v>5.1259623726315562</c:v>
                </c:pt>
                <c:pt idx="4273">
                  <c:v>-1.823321305410549</c:v>
                </c:pt>
                <c:pt idx="4274">
                  <c:v>-2.5918465171667155</c:v>
                </c:pt>
                <c:pt idx="4275">
                  <c:v>1.7040598965867739</c:v>
                </c:pt>
                <c:pt idx="4276">
                  <c:v>-0.44889002728818195</c:v>
                </c:pt>
                <c:pt idx="4277">
                  <c:v>2.6399360682380326</c:v>
                </c:pt>
                <c:pt idx="4278">
                  <c:v>1.4449849525612486</c:v>
                </c:pt>
                <c:pt idx="4279">
                  <c:v>1.4657278166157377</c:v>
                </c:pt>
                <c:pt idx="4280">
                  <c:v>1.8150732374499365</c:v>
                </c:pt>
                <c:pt idx="4281">
                  <c:v>1.5522506448199374</c:v>
                </c:pt>
                <c:pt idx="4282">
                  <c:v>-0.55701693826944576</c:v>
                </c:pt>
                <c:pt idx="4283">
                  <c:v>1.2624651715514448</c:v>
                </c:pt>
                <c:pt idx="4284">
                  <c:v>2.1448446912206092</c:v>
                </c:pt>
                <c:pt idx="4285">
                  <c:v>1.7256235123189829</c:v>
                </c:pt>
                <c:pt idx="4286">
                  <c:v>2.3869325195508648</c:v>
                </c:pt>
                <c:pt idx="4287">
                  <c:v>0.42553363941330263</c:v>
                </c:pt>
                <c:pt idx="4288">
                  <c:v>-0.43181039996593229</c:v>
                </c:pt>
                <c:pt idx="4289">
                  <c:v>0.87725948130529929</c:v>
                </c:pt>
                <c:pt idx="4290">
                  <c:v>0.4818971754094768</c:v>
                </c:pt>
                <c:pt idx="4291">
                  <c:v>-0.52796969648159864</c:v>
                </c:pt>
                <c:pt idx="4292">
                  <c:v>-0.45703835609714166</c:v>
                </c:pt>
                <c:pt idx="4293">
                  <c:v>-0.42519696869717305</c:v>
                </c:pt>
                <c:pt idx="4294">
                  <c:v>1.0098557473487288</c:v>
                </c:pt>
                <c:pt idx="4295">
                  <c:v>-0.67417965320500817</c:v>
                </c:pt>
                <c:pt idx="4296">
                  <c:v>-0.46546175748846369</c:v>
                </c:pt>
                <c:pt idx="4297">
                  <c:v>1.5759505885979685</c:v>
                </c:pt>
                <c:pt idx="4298">
                  <c:v>-1.0215011442238118</c:v>
                </c:pt>
                <c:pt idx="4299">
                  <c:v>-1.0215011442238118</c:v>
                </c:pt>
                <c:pt idx="4300">
                  <c:v>-1.5883599277809006</c:v>
                </c:pt>
                <c:pt idx="4301">
                  <c:v>-3.3014077040495349</c:v>
                </c:pt>
                <c:pt idx="4302">
                  <c:v>-0.47255621907173695</c:v>
                </c:pt>
                <c:pt idx="4303">
                  <c:v>-0.42040587286605119</c:v>
                </c:pt>
                <c:pt idx="4304">
                  <c:v>4.3579569386898234</c:v>
                </c:pt>
                <c:pt idx="4305">
                  <c:v>0.80165990792273412</c:v>
                </c:pt>
                <c:pt idx="4306">
                  <c:v>0.46549871915434332</c:v>
                </c:pt>
                <c:pt idx="4307">
                  <c:v>-0.43082620083994433</c:v>
                </c:pt>
                <c:pt idx="4308">
                  <c:v>-0.63553573413120079</c:v>
                </c:pt>
                <c:pt idx="4309">
                  <c:v>0.46542611155450819</c:v>
                </c:pt>
                <c:pt idx="4310">
                  <c:v>5.1390698737943357</c:v>
                </c:pt>
                <c:pt idx="4311">
                  <c:v>1.2125123796664599</c:v>
                </c:pt>
                <c:pt idx="4312">
                  <c:v>-0.45241310084717562</c:v>
                </c:pt>
                <c:pt idx="4313">
                  <c:v>3.8274897527041798</c:v>
                </c:pt>
                <c:pt idx="4314">
                  <c:v>-0.56684933734032772</c:v>
                </c:pt>
                <c:pt idx="4315">
                  <c:v>1.8449479573364223</c:v>
                </c:pt>
                <c:pt idx="4316">
                  <c:v>2.1252349024416781</c:v>
                </c:pt>
                <c:pt idx="4317">
                  <c:v>1.0179734045492435</c:v>
                </c:pt>
                <c:pt idx="4318">
                  <c:v>-0.55825857363921039</c:v>
                </c:pt>
                <c:pt idx="4319">
                  <c:v>2.5546752772092622</c:v>
                </c:pt>
                <c:pt idx="4320">
                  <c:v>2.5546752772092622</c:v>
                </c:pt>
                <c:pt idx="4321">
                  <c:v>2.2927093551180846</c:v>
                </c:pt>
                <c:pt idx="4322">
                  <c:v>2.1927124075060176</c:v>
                </c:pt>
                <c:pt idx="4323">
                  <c:v>3.1138361559449348</c:v>
                </c:pt>
                <c:pt idx="4324">
                  <c:v>0.4509115588636835</c:v>
                </c:pt>
                <c:pt idx="4325">
                  <c:v>-0.50142173022026182</c:v>
                </c:pt>
                <c:pt idx="4326">
                  <c:v>-0.71308217926600526</c:v>
                </c:pt>
                <c:pt idx="4327">
                  <c:v>-1.4429365181148921</c:v>
                </c:pt>
                <c:pt idx="4328">
                  <c:v>3.9169361913563012</c:v>
                </c:pt>
                <c:pt idx="4329">
                  <c:v>0.53341014283624333</c:v>
                </c:pt>
                <c:pt idx="4330">
                  <c:v>-0.53302887773237906</c:v>
                </c:pt>
                <c:pt idx="4331">
                  <c:v>-0.53302887773237906</c:v>
                </c:pt>
                <c:pt idx="4332">
                  <c:v>2.9577548397510416</c:v>
                </c:pt>
                <c:pt idx="4333">
                  <c:v>4.7851422038579061</c:v>
                </c:pt>
                <c:pt idx="4334">
                  <c:v>4.4031621927136282</c:v>
                </c:pt>
                <c:pt idx="4335">
                  <c:v>2.3933977123927659</c:v>
                </c:pt>
                <c:pt idx="4336">
                  <c:v>1.2785523988788945</c:v>
                </c:pt>
                <c:pt idx="4337">
                  <c:v>-0.42662731723668651</c:v>
                </c:pt>
                <c:pt idx="4338">
                  <c:v>1.0849514654708923</c:v>
                </c:pt>
                <c:pt idx="4339">
                  <c:v>-0.47660327934796554</c:v>
                </c:pt>
                <c:pt idx="4340">
                  <c:v>-0.47656474669010929</c:v>
                </c:pt>
                <c:pt idx="4341">
                  <c:v>-3.1302095155036307</c:v>
                </c:pt>
                <c:pt idx="4342">
                  <c:v>-0.45674208258823318</c:v>
                </c:pt>
                <c:pt idx="4343">
                  <c:v>4.9203779650947155</c:v>
                </c:pt>
                <c:pt idx="4344">
                  <c:v>1.7516162183001032</c:v>
                </c:pt>
                <c:pt idx="4345">
                  <c:v>0.71007184109117927</c:v>
                </c:pt>
                <c:pt idx="4346">
                  <c:v>1.2169770866906884</c:v>
                </c:pt>
                <c:pt idx="4347">
                  <c:v>1.4117367015974551</c:v>
                </c:pt>
                <c:pt idx="4348">
                  <c:v>1.2130529420726346</c:v>
                </c:pt>
                <c:pt idx="4349">
                  <c:v>-1.131488322662904</c:v>
                </c:pt>
                <c:pt idx="4350">
                  <c:v>0.52675698572639318</c:v>
                </c:pt>
                <c:pt idx="4351">
                  <c:v>3.298505437479526</c:v>
                </c:pt>
                <c:pt idx="4352">
                  <c:v>-2.5560204691832458</c:v>
                </c:pt>
                <c:pt idx="4353">
                  <c:v>5.5897617936602577</c:v>
                </c:pt>
                <c:pt idx="4354">
                  <c:v>4.8869414876737229</c:v>
                </c:pt>
                <c:pt idx="4355">
                  <c:v>0.75795177983771334</c:v>
                </c:pt>
                <c:pt idx="4356">
                  <c:v>1.5169033836632329</c:v>
                </c:pt>
                <c:pt idx="4357">
                  <c:v>2.5200357303084084</c:v>
                </c:pt>
                <c:pt idx="4358">
                  <c:v>-1.4146394785615992</c:v>
                </c:pt>
                <c:pt idx="4359">
                  <c:v>5.5969334831016724</c:v>
                </c:pt>
                <c:pt idx="4360">
                  <c:v>2.5655085577358223</c:v>
                </c:pt>
                <c:pt idx="4361">
                  <c:v>-0.44722618652418045</c:v>
                </c:pt>
                <c:pt idx="4362">
                  <c:v>1.8791310875310265</c:v>
                </c:pt>
                <c:pt idx="4363">
                  <c:v>2.6157827399421776</c:v>
                </c:pt>
                <c:pt idx="4364">
                  <c:v>-0.6200618149159921</c:v>
                </c:pt>
                <c:pt idx="4365">
                  <c:v>1.6801432549724324</c:v>
                </c:pt>
                <c:pt idx="4366">
                  <c:v>4.0039333913502775</c:v>
                </c:pt>
                <c:pt idx="4367">
                  <c:v>-1.6751978766351683</c:v>
                </c:pt>
                <c:pt idx="4368">
                  <c:v>-1.2755778429157261</c:v>
                </c:pt>
                <c:pt idx="4369">
                  <c:v>2.5071636112728424</c:v>
                </c:pt>
                <c:pt idx="4370">
                  <c:v>0.47536874886612906</c:v>
                </c:pt>
                <c:pt idx="4371">
                  <c:v>0.44637256487479282</c:v>
                </c:pt>
                <c:pt idx="4372">
                  <c:v>-2.7081492936625469</c:v>
                </c:pt>
                <c:pt idx="4373">
                  <c:v>0.43762854483065805</c:v>
                </c:pt>
                <c:pt idx="4374">
                  <c:v>1.7862183376378959</c:v>
                </c:pt>
                <c:pt idx="4375">
                  <c:v>1.03667418194339</c:v>
                </c:pt>
                <c:pt idx="4376">
                  <c:v>1.8248058856267795</c:v>
                </c:pt>
                <c:pt idx="4377">
                  <c:v>4.2059407267434636</c:v>
                </c:pt>
                <c:pt idx="4378">
                  <c:v>4.2059407267434636</c:v>
                </c:pt>
                <c:pt idx="4379">
                  <c:v>1.5462994780438328</c:v>
                </c:pt>
                <c:pt idx="4380">
                  <c:v>2.8068443303346768</c:v>
                </c:pt>
                <c:pt idx="4381">
                  <c:v>2.8068443303346768</c:v>
                </c:pt>
                <c:pt idx="4382">
                  <c:v>1.5574306272097118</c:v>
                </c:pt>
                <c:pt idx="4383">
                  <c:v>1.5574306272097118</c:v>
                </c:pt>
                <c:pt idx="4384">
                  <c:v>0.89108092788323312</c:v>
                </c:pt>
                <c:pt idx="4385">
                  <c:v>1.9791090288761353</c:v>
                </c:pt>
                <c:pt idx="4386">
                  <c:v>4.4459045437124702</c:v>
                </c:pt>
                <c:pt idx="4387">
                  <c:v>-0.88786054678587223</c:v>
                </c:pt>
                <c:pt idx="4388">
                  <c:v>-0.84874555417153619</c:v>
                </c:pt>
                <c:pt idx="4389">
                  <c:v>-0.78924058840957845</c:v>
                </c:pt>
                <c:pt idx="4390">
                  <c:v>3.3453236676566629</c:v>
                </c:pt>
                <c:pt idx="4391">
                  <c:v>0.4317844030825787</c:v>
                </c:pt>
                <c:pt idx="4392">
                  <c:v>-0.42264224117346338</c:v>
                </c:pt>
                <c:pt idx="4393">
                  <c:v>1.8544009774161416</c:v>
                </c:pt>
                <c:pt idx="4394">
                  <c:v>-0.47842913640380164</c:v>
                </c:pt>
                <c:pt idx="4395">
                  <c:v>-0.44194421505530274</c:v>
                </c:pt>
                <c:pt idx="4396">
                  <c:v>5.7085867145161506</c:v>
                </c:pt>
                <c:pt idx="4397">
                  <c:v>0.54571629180898718</c:v>
                </c:pt>
                <c:pt idx="4398">
                  <c:v>-3.5689186758904028</c:v>
                </c:pt>
                <c:pt idx="4399">
                  <c:v>1.2441546772970076</c:v>
                </c:pt>
                <c:pt idx="4400">
                  <c:v>-5.1760939169877123</c:v>
                </c:pt>
                <c:pt idx="4401">
                  <c:v>0.86075173059033461</c:v>
                </c:pt>
                <c:pt idx="4402">
                  <c:v>-0.40741097243054231</c:v>
                </c:pt>
                <c:pt idx="4403">
                  <c:v>1.6653878159411764</c:v>
                </c:pt>
                <c:pt idx="4404">
                  <c:v>0.46977597984510566</c:v>
                </c:pt>
                <c:pt idx="4405">
                  <c:v>2.2333821461453671</c:v>
                </c:pt>
                <c:pt idx="4406">
                  <c:v>-0.56697027474115236</c:v>
                </c:pt>
                <c:pt idx="4407">
                  <c:v>-0.43775590656600361</c:v>
                </c:pt>
                <c:pt idx="4408">
                  <c:v>2.9636570873327295</c:v>
                </c:pt>
                <c:pt idx="4409">
                  <c:v>1.4715939972885337</c:v>
                </c:pt>
                <c:pt idx="4410">
                  <c:v>2.5666955159147666</c:v>
                </c:pt>
                <c:pt idx="4411">
                  <c:v>0.84663278490370542</c:v>
                </c:pt>
                <c:pt idx="4412">
                  <c:v>0.54427801589887337</c:v>
                </c:pt>
                <c:pt idx="4413">
                  <c:v>-0.44711293184536971</c:v>
                </c:pt>
                <c:pt idx="4414">
                  <c:v>-0.42124217204842684</c:v>
                </c:pt>
                <c:pt idx="4415">
                  <c:v>0.45790380915500523</c:v>
                </c:pt>
                <c:pt idx="4416">
                  <c:v>3.6455476335545982</c:v>
                </c:pt>
                <c:pt idx="4417">
                  <c:v>1.4836841629460249</c:v>
                </c:pt>
                <c:pt idx="4418">
                  <c:v>0.81314101083213619</c:v>
                </c:pt>
                <c:pt idx="4419">
                  <c:v>4.152412025693903</c:v>
                </c:pt>
                <c:pt idx="4420">
                  <c:v>4.5473792982849961</c:v>
                </c:pt>
                <c:pt idx="4421">
                  <c:v>0.84817106867813408</c:v>
                </c:pt>
                <c:pt idx="4422">
                  <c:v>2.6544295191644194</c:v>
                </c:pt>
                <c:pt idx="4423">
                  <c:v>1.1865879933324581</c:v>
                </c:pt>
                <c:pt idx="4424">
                  <c:v>3.2650772170838311</c:v>
                </c:pt>
                <c:pt idx="4425">
                  <c:v>4.1672615771333472</c:v>
                </c:pt>
                <c:pt idx="4426">
                  <c:v>5.7316846279670033</c:v>
                </c:pt>
                <c:pt idx="4427">
                  <c:v>0.42690353614602938</c:v>
                </c:pt>
                <c:pt idx="4428">
                  <c:v>2.6480629897994454</c:v>
                </c:pt>
                <c:pt idx="4429">
                  <c:v>-1.8835931808086257</c:v>
                </c:pt>
                <c:pt idx="4430">
                  <c:v>1.09201937703132</c:v>
                </c:pt>
                <c:pt idx="4431">
                  <c:v>-0.57119646412104752</c:v>
                </c:pt>
                <c:pt idx="4432">
                  <c:v>-3.905773015452854</c:v>
                </c:pt>
                <c:pt idx="4433">
                  <c:v>3.0897031158185739</c:v>
                </c:pt>
                <c:pt idx="4434">
                  <c:v>2.1925745000176282</c:v>
                </c:pt>
                <c:pt idx="4435">
                  <c:v>2.1925745000176282</c:v>
                </c:pt>
                <c:pt idx="4436">
                  <c:v>0.46687929830082053</c:v>
                </c:pt>
                <c:pt idx="4437">
                  <c:v>-0.48232393136359425</c:v>
                </c:pt>
                <c:pt idx="4438">
                  <c:v>-1.0771313685673163</c:v>
                </c:pt>
                <c:pt idx="4439">
                  <c:v>1.8598526391220924</c:v>
                </c:pt>
                <c:pt idx="4440">
                  <c:v>2.8043498673587428</c:v>
                </c:pt>
                <c:pt idx="4441">
                  <c:v>2.8043498673587428</c:v>
                </c:pt>
                <c:pt idx="4442">
                  <c:v>5.7045851687992766</c:v>
                </c:pt>
                <c:pt idx="4443">
                  <c:v>-0.45112702911633268</c:v>
                </c:pt>
                <c:pt idx="4444">
                  <c:v>1.1585666298258681</c:v>
                </c:pt>
                <c:pt idx="4445">
                  <c:v>4.8111074212370699</c:v>
                </c:pt>
                <c:pt idx="4446">
                  <c:v>3.3014170085293482</c:v>
                </c:pt>
                <c:pt idx="4447">
                  <c:v>5.0978488719768045</c:v>
                </c:pt>
                <c:pt idx="4448">
                  <c:v>-1.6078903443856858</c:v>
                </c:pt>
                <c:pt idx="4449">
                  <c:v>-0.46684875003530124</c:v>
                </c:pt>
                <c:pt idx="4450">
                  <c:v>5.7024840732549924</c:v>
                </c:pt>
                <c:pt idx="4451">
                  <c:v>2.1273555075807336</c:v>
                </c:pt>
                <c:pt idx="4452">
                  <c:v>5.7129251812153736</c:v>
                </c:pt>
                <c:pt idx="4453">
                  <c:v>4.6472482544094946</c:v>
                </c:pt>
                <c:pt idx="4454">
                  <c:v>-2.1006753017838338</c:v>
                </c:pt>
                <c:pt idx="4455">
                  <c:v>0.60193203850969546</c:v>
                </c:pt>
                <c:pt idx="4456">
                  <c:v>1.0675551768543334</c:v>
                </c:pt>
                <c:pt idx="4457">
                  <c:v>1.3408060039945169</c:v>
                </c:pt>
                <c:pt idx="4458">
                  <c:v>1.9465262401918477</c:v>
                </c:pt>
                <c:pt idx="4459">
                  <c:v>4.2731995562129761</c:v>
                </c:pt>
                <c:pt idx="4460">
                  <c:v>1.5310048978039215</c:v>
                </c:pt>
                <c:pt idx="4461">
                  <c:v>0.47762902621502201</c:v>
                </c:pt>
                <c:pt idx="4462">
                  <c:v>1.7095304358820005</c:v>
                </c:pt>
                <c:pt idx="4463">
                  <c:v>1.2084899259753539</c:v>
                </c:pt>
                <c:pt idx="4464">
                  <c:v>4.5139044991304189</c:v>
                </c:pt>
                <c:pt idx="4465">
                  <c:v>0.77128857283247976</c:v>
                </c:pt>
                <c:pt idx="4466">
                  <c:v>-1.1762733010359272</c:v>
                </c:pt>
                <c:pt idx="4467">
                  <c:v>4.4408083135217655</c:v>
                </c:pt>
                <c:pt idx="4468">
                  <c:v>0.5253698490248131</c:v>
                </c:pt>
                <c:pt idx="4469">
                  <c:v>2.8376183750744159</c:v>
                </c:pt>
                <c:pt idx="4470">
                  <c:v>-2.0830246342914918</c:v>
                </c:pt>
                <c:pt idx="4471">
                  <c:v>1.0454289630102047</c:v>
                </c:pt>
                <c:pt idx="4472">
                  <c:v>1.0454289630102047</c:v>
                </c:pt>
                <c:pt idx="4473">
                  <c:v>1.9900757559501845</c:v>
                </c:pt>
                <c:pt idx="4474">
                  <c:v>0.69734546553919385</c:v>
                </c:pt>
                <c:pt idx="4475">
                  <c:v>0.81440545126071118</c:v>
                </c:pt>
                <c:pt idx="4476">
                  <c:v>-4.9261145215080253</c:v>
                </c:pt>
                <c:pt idx="4477">
                  <c:v>-0.62093743921080313</c:v>
                </c:pt>
                <c:pt idx="4478">
                  <c:v>2.7849270287771035</c:v>
                </c:pt>
                <c:pt idx="4479">
                  <c:v>1.3156198010931943</c:v>
                </c:pt>
                <c:pt idx="4480">
                  <c:v>0.42347089269258292</c:v>
                </c:pt>
                <c:pt idx="4481">
                  <c:v>1.2137425884430937</c:v>
                </c:pt>
                <c:pt idx="4482">
                  <c:v>1.6367342784275494</c:v>
                </c:pt>
                <c:pt idx="4483">
                  <c:v>1.1575072157431017</c:v>
                </c:pt>
                <c:pt idx="4484">
                  <c:v>3.2620150236765215</c:v>
                </c:pt>
                <c:pt idx="4485">
                  <c:v>0.48652287631730212</c:v>
                </c:pt>
                <c:pt idx="4486">
                  <c:v>3.2506513405944135</c:v>
                </c:pt>
                <c:pt idx="4487">
                  <c:v>0.41902294073203961</c:v>
                </c:pt>
                <c:pt idx="4488">
                  <c:v>-4.5609412324072727</c:v>
                </c:pt>
                <c:pt idx="4489">
                  <c:v>-4.2917066886626634</c:v>
                </c:pt>
                <c:pt idx="4490">
                  <c:v>0.49660954559543447</c:v>
                </c:pt>
                <c:pt idx="4491">
                  <c:v>4.8799384016414207</c:v>
                </c:pt>
                <c:pt idx="4492">
                  <c:v>-0.51017390381988781</c:v>
                </c:pt>
                <c:pt idx="4493">
                  <c:v>0.81310448400578494</c:v>
                </c:pt>
                <c:pt idx="4494">
                  <c:v>-2.5328138085373046</c:v>
                </c:pt>
                <c:pt idx="4495">
                  <c:v>0.46509047987287894</c:v>
                </c:pt>
                <c:pt idx="4496">
                  <c:v>1.9116895502973135</c:v>
                </c:pt>
                <c:pt idx="4497">
                  <c:v>-0.4273415331998186</c:v>
                </c:pt>
                <c:pt idx="4498">
                  <c:v>1.0252495474735146</c:v>
                </c:pt>
                <c:pt idx="4499">
                  <c:v>1.5058950806152218</c:v>
                </c:pt>
                <c:pt idx="4500">
                  <c:v>-0.52181043015844697</c:v>
                </c:pt>
                <c:pt idx="4501">
                  <c:v>0.48340664969910829</c:v>
                </c:pt>
                <c:pt idx="4502">
                  <c:v>4.5503592835807591</c:v>
                </c:pt>
                <c:pt idx="4503">
                  <c:v>0.46428268825955227</c:v>
                </c:pt>
                <c:pt idx="4504">
                  <c:v>1.5207112761650041</c:v>
                </c:pt>
                <c:pt idx="4505">
                  <c:v>0.7020631865288518</c:v>
                </c:pt>
                <c:pt idx="4506">
                  <c:v>4.4941888391086797</c:v>
                </c:pt>
                <c:pt idx="4507">
                  <c:v>1.0899214963704968</c:v>
                </c:pt>
                <c:pt idx="4508">
                  <c:v>1.8729548276023817</c:v>
                </c:pt>
                <c:pt idx="4509">
                  <c:v>5.6424434692439096</c:v>
                </c:pt>
                <c:pt idx="4510">
                  <c:v>4.3049983464186683</c:v>
                </c:pt>
                <c:pt idx="4511">
                  <c:v>2.2183156272768967</c:v>
                </c:pt>
                <c:pt idx="4512">
                  <c:v>-0.42698258342314899</c:v>
                </c:pt>
                <c:pt idx="4513">
                  <c:v>1.0785219835097075</c:v>
                </c:pt>
                <c:pt idx="4514">
                  <c:v>-0.441119745201353</c:v>
                </c:pt>
                <c:pt idx="4515">
                  <c:v>4.1577497348438017</c:v>
                </c:pt>
                <c:pt idx="4516">
                  <c:v>2.7107042861034678</c:v>
                </c:pt>
                <c:pt idx="4517">
                  <c:v>2.4247381838061544</c:v>
                </c:pt>
                <c:pt idx="4518">
                  <c:v>1.1358261856159946</c:v>
                </c:pt>
                <c:pt idx="4519">
                  <c:v>1.1358261856159946</c:v>
                </c:pt>
                <c:pt idx="4520">
                  <c:v>1.1358261856159946</c:v>
                </c:pt>
                <c:pt idx="4521">
                  <c:v>3.2696373155723162</c:v>
                </c:pt>
                <c:pt idx="4522">
                  <c:v>1.0171345729176282</c:v>
                </c:pt>
                <c:pt idx="4523">
                  <c:v>-4.4278984175678691</c:v>
                </c:pt>
                <c:pt idx="4524">
                  <c:v>2.8779125965544305</c:v>
                </c:pt>
                <c:pt idx="4525">
                  <c:v>0.41062998151458885</c:v>
                </c:pt>
                <c:pt idx="4526">
                  <c:v>0.68895085439152259</c:v>
                </c:pt>
                <c:pt idx="4527">
                  <c:v>0.99623183618923128</c:v>
                </c:pt>
                <c:pt idx="4528">
                  <c:v>3.1314938038539193</c:v>
                </c:pt>
                <c:pt idx="4529">
                  <c:v>5.6820713318612102</c:v>
                </c:pt>
                <c:pt idx="4530">
                  <c:v>5.6820713318612102</c:v>
                </c:pt>
                <c:pt idx="4531">
                  <c:v>3.5023044882279244</c:v>
                </c:pt>
                <c:pt idx="4532">
                  <c:v>3.5023044882279244</c:v>
                </c:pt>
                <c:pt idx="4533">
                  <c:v>-1.14023210260325</c:v>
                </c:pt>
                <c:pt idx="4534">
                  <c:v>-0.40699049451260222</c:v>
                </c:pt>
                <c:pt idx="4535">
                  <c:v>5.7054737669712923</c:v>
                </c:pt>
                <c:pt idx="4536">
                  <c:v>2.8665718333834636</c:v>
                </c:pt>
                <c:pt idx="4537">
                  <c:v>4.4334935211430961</c:v>
                </c:pt>
                <c:pt idx="4538">
                  <c:v>1.3938990941651013</c:v>
                </c:pt>
                <c:pt idx="4539">
                  <c:v>-0.57975857517852658</c:v>
                </c:pt>
                <c:pt idx="4540">
                  <c:v>3.2645971392255873</c:v>
                </c:pt>
                <c:pt idx="4541">
                  <c:v>1.7441661728751421</c:v>
                </c:pt>
                <c:pt idx="4542">
                  <c:v>2.8646134510879224</c:v>
                </c:pt>
                <c:pt idx="4543">
                  <c:v>-4.2264155293398389</c:v>
                </c:pt>
                <c:pt idx="4544">
                  <c:v>1.159503078459057</c:v>
                </c:pt>
                <c:pt idx="4545">
                  <c:v>0.41107865252849701</c:v>
                </c:pt>
                <c:pt idx="4546">
                  <c:v>2.5712602972231355</c:v>
                </c:pt>
                <c:pt idx="4547">
                  <c:v>-0.44048619078273438</c:v>
                </c:pt>
                <c:pt idx="4548">
                  <c:v>5.6962181478521678</c:v>
                </c:pt>
                <c:pt idx="4549">
                  <c:v>1.927675796416205</c:v>
                </c:pt>
                <c:pt idx="4550">
                  <c:v>5.696517036143157</c:v>
                </c:pt>
                <c:pt idx="4551">
                  <c:v>0.55705721413788245</c:v>
                </c:pt>
                <c:pt idx="4552">
                  <c:v>2.8724266314319347</c:v>
                </c:pt>
                <c:pt idx="4553">
                  <c:v>1.7983014559546937</c:v>
                </c:pt>
                <c:pt idx="4554">
                  <c:v>2.7842535702050593</c:v>
                </c:pt>
                <c:pt idx="4555">
                  <c:v>0.88731937132554861</c:v>
                </c:pt>
                <c:pt idx="4556">
                  <c:v>2.6480524904790737</c:v>
                </c:pt>
                <c:pt idx="4557">
                  <c:v>2.1810366057373756</c:v>
                </c:pt>
                <c:pt idx="4558">
                  <c:v>2.3913155670661848</c:v>
                </c:pt>
                <c:pt idx="4559">
                  <c:v>2.3913155670661848</c:v>
                </c:pt>
                <c:pt idx="4560">
                  <c:v>-0.80867644977633457</c:v>
                </c:pt>
                <c:pt idx="4561">
                  <c:v>-0.94174274071406938</c:v>
                </c:pt>
                <c:pt idx="4562">
                  <c:v>2.1051786743095402</c:v>
                </c:pt>
                <c:pt idx="4563">
                  <c:v>-0.44187021362478945</c:v>
                </c:pt>
                <c:pt idx="4564">
                  <c:v>-1.667675707075666</c:v>
                </c:pt>
                <c:pt idx="4565">
                  <c:v>-1.1543704569629158</c:v>
                </c:pt>
                <c:pt idx="4566">
                  <c:v>-0.46234422499599714</c:v>
                </c:pt>
                <c:pt idx="4567">
                  <c:v>-0.56207289120723258</c:v>
                </c:pt>
                <c:pt idx="4568">
                  <c:v>-3.4195120738529812</c:v>
                </c:pt>
                <c:pt idx="4569">
                  <c:v>3.4041945146349439</c:v>
                </c:pt>
                <c:pt idx="4570">
                  <c:v>3.4041945146349439</c:v>
                </c:pt>
                <c:pt idx="4571">
                  <c:v>2.4119411463057125</c:v>
                </c:pt>
                <c:pt idx="4572">
                  <c:v>-0.47694769943549997</c:v>
                </c:pt>
                <c:pt idx="4573">
                  <c:v>5.649939387149808</c:v>
                </c:pt>
                <c:pt idx="4574">
                  <c:v>0.93214135946762966</c:v>
                </c:pt>
                <c:pt idx="4575">
                  <c:v>0.60595322765884896</c:v>
                </c:pt>
                <c:pt idx="4576">
                  <c:v>0.51341918783245888</c:v>
                </c:pt>
                <c:pt idx="4577">
                  <c:v>0.42016009225331025</c:v>
                </c:pt>
                <c:pt idx="4578">
                  <c:v>0.77388463683132724</c:v>
                </c:pt>
                <c:pt idx="4579">
                  <c:v>3.0472895176991996</c:v>
                </c:pt>
                <c:pt idx="4580">
                  <c:v>1.3203841283587188</c:v>
                </c:pt>
                <c:pt idx="4581">
                  <c:v>4.4360552338365506</c:v>
                </c:pt>
                <c:pt idx="4582">
                  <c:v>4.1216104811377097</c:v>
                </c:pt>
                <c:pt idx="4583">
                  <c:v>0.57823957218896527</c:v>
                </c:pt>
                <c:pt idx="4584">
                  <c:v>0.93113976334356419</c:v>
                </c:pt>
                <c:pt idx="4585">
                  <c:v>0.55052240423138532</c:v>
                </c:pt>
                <c:pt idx="4586">
                  <c:v>1.2855627425738245</c:v>
                </c:pt>
                <c:pt idx="4587">
                  <c:v>-5.1437196742371842</c:v>
                </c:pt>
                <c:pt idx="4588">
                  <c:v>1.0577775332133978</c:v>
                </c:pt>
                <c:pt idx="4589">
                  <c:v>-0.81792829316979798</c:v>
                </c:pt>
                <c:pt idx="4590">
                  <c:v>1.4555666605214534</c:v>
                </c:pt>
                <c:pt idx="4591">
                  <c:v>1.7018327708856607</c:v>
                </c:pt>
                <c:pt idx="4592">
                  <c:v>-1.2462248704206231</c:v>
                </c:pt>
                <c:pt idx="4593">
                  <c:v>0.57216936039253496</c:v>
                </c:pt>
                <c:pt idx="4594">
                  <c:v>3.4123041841794173</c:v>
                </c:pt>
                <c:pt idx="4595">
                  <c:v>4.3491207888557328</c:v>
                </c:pt>
                <c:pt idx="4596">
                  <c:v>5.6089774800527836</c:v>
                </c:pt>
                <c:pt idx="4597">
                  <c:v>-0.82749343164696409</c:v>
                </c:pt>
                <c:pt idx="4598">
                  <c:v>5.7011456605139967</c:v>
                </c:pt>
                <c:pt idx="4599">
                  <c:v>5.7011456605139967</c:v>
                </c:pt>
                <c:pt idx="4600">
                  <c:v>0.58279986193558986</c:v>
                </c:pt>
                <c:pt idx="4601">
                  <c:v>1.7666442145867367</c:v>
                </c:pt>
                <c:pt idx="4602">
                  <c:v>0.53938519620488701</c:v>
                </c:pt>
                <c:pt idx="4603">
                  <c:v>-2.191314946111707</c:v>
                </c:pt>
                <c:pt idx="4604">
                  <c:v>1.1886617811059588</c:v>
                </c:pt>
                <c:pt idx="4605">
                  <c:v>1.2077226575855715</c:v>
                </c:pt>
                <c:pt idx="4606">
                  <c:v>-0.4010539210654519</c:v>
                </c:pt>
                <c:pt idx="4607">
                  <c:v>0.5782176519651645</c:v>
                </c:pt>
                <c:pt idx="4608">
                  <c:v>1.886711620356907</c:v>
                </c:pt>
                <c:pt idx="4609">
                  <c:v>2.9459323144043714</c:v>
                </c:pt>
                <c:pt idx="4610">
                  <c:v>-0.81132200535230969</c:v>
                </c:pt>
                <c:pt idx="4611">
                  <c:v>-3.5454764659759448</c:v>
                </c:pt>
                <c:pt idx="4612">
                  <c:v>1.4410990555759959</c:v>
                </c:pt>
                <c:pt idx="4613">
                  <c:v>2.4003191666841968</c:v>
                </c:pt>
                <c:pt idx="4614">
                  <c:v>1.5892369160724826</c:v>
                </c:pt>
                <c:pt idx="4615">
                  <c:v>2.3149167112305391</c:v>
                </c:pt>
                <c:pt idx="4616">
                  <c:v>1.0813451529355076</c:v>
                </c:pt>
                <c:pt idx="4617">
                  <c:v>1.0870608659231997</c:v>
                </c:pt>
                <c:pt idx="4618">
                  <c:v>-1.7500087979316963</c:v>
                </c:pt>
                <c:pt idx="4619">
                  <c:v>1.9976593786112107</c:v>
                </c:pt>
                <c:pt idx="4620">
                  <c:v>1.580950324413869</c:v>
                </c:pt>
                <c:pt idx="4621">
                  <c:v>-1.8682874823812279</c:v>
                </c:pt>
                <c:pt idx="4622">
                  <c:v>-0.66370205911084845</c:v>
                </c:pt>
                <c:pt idx="4623">
                  <c:v>2.8461065234712746</c:v>
                </c:pt>
                <c:pt idx="4624">
                  <c:v>2.8461065234712746</c:v>
                </c:pt>
                <c:pt idx="4625">
                  <c:v>-0.40210779924053813</c:v>
                </c:pt>
                <c:pt idx="4626">
                  <c:v>-4.6494136666177219</c:v>
                </c:pt>
                <c:pt idx="4627">
                  <c:v>2.0673766773879159</c:v>
                </c:pt>
                <c:pt idx="4628">
                  <c:v>2.8193399043559482</c:v>
                </c:pt>
                <c:pt idx="4629">
                  <c:v>0.99284272911849514</c:v>
                </c:pt>
                <c:pt idx="4630">
                  <c:v>5.6523903261523829</c:v>
                </c:pt>
                <c:pt idx="4631">
                  <c:v>0.43843962138552739</c:v>
                </c:pt>
                <c:pt idx="4632">
                  <c:v>0.53790022049960839</c:v>
                </c:pt>
                <c:pt idx="4633">
                  <c:v>-4.021869628124743</c:v>
                </c:pt>
                <c:pt idx="4634">
                  <c:v>4.5325393617560703</c:v>
                </c:pt>
                <c:pt idx="4635">
                  <c:v>-4.5771569667558554</c:v>
                </c:pt>
                <c:pt idx="4636">
                  <c:v>0.43109529120364615</c:v>
                </c:pt>
                <c:pt idx="4637">
                  <c:v>1.410287103423626</c:v>
                </c:pt>
                <c:pt idx="4638">
                  <c:v>-0.40720967137230724</c:v>
                </c:pt>
                <c:pt idx="4639">
                  <c:v>0.41719243993579891</c:v>
                </c:pt>
                <c:pt idx="4640">
                  <c:v>3.4618810478257722</c:v>
                </c:pt>
                <c:pt idx="4641">
                  <c:v>1.8594710394748328</c:v>
                </c:pt>
                <c:pt idx="4642">
                  <c:v>-0.46513624687725136</c:v>
                </c:pt>
                <c:pt idx="4643">
                  <c:v>-0.62203801963320349</c:v>
                </c:pt>
                <c:pt idx="4644">
                  <c:v>-0.43677426252946289</c:v>
                </c:pt>
                <c:pt idx="4645">
                  <c:v>2.3222710167319653</c:v>
                </c:pt>
                <c:pt idx="4646">
                  <c:v>2.0426016351217111</c:v>
                </c:pt>
                <c:pt idx="4647">
                  <c:v>-3.851083015435977</c:v>
                </c:pt>
                <c:pt idx="4648">
                  <c:v>0.63170455943117554</c:v>
                </c:pt>
                <c:pt idx="4649">
                  <c:v>5.0057167175427315</c:v>
                </c:pt>
                <c:pt idx="4650">
                  <c:v>2.9862773541459897</c:v>
                </c:pt>
                <c:pt idx="4651">
                  <c:v>0.41208232071832646</c:v>
                </c:pt>
                <c:pt idx="4652">
                  <c:v>3.0419762135031037</c:v>
                </c:pt>
                <c:pt idx="4653">
                  <c:v>2.4948830467147087</c:v>
                </c:pt>
                <c:pt idx="4654">
                  <c:v>0.50234881007112753</c:v>
                </c:pt>
                <c:pt idx="4655">
                  <c:v>2.0580468481701475</c:v>
                </c:pt>
                <c:pt idx="4656">
                  <c:v>-0.42506561909886703</c:v>
                </c:pt>
                <c:pt idx="4657">
                  <c:v>0.41381503013097837</c:v>
                </c:pt>
                <c:pt idx="4658">
                  <c:v>2.8769797410882489</c:v>
                </c:pt>
                <c:pt idx="4659">
                  <c:v>0.4742367537794609</c:v>
                </c:pt>
                <c:pt idx="4660">
                  <c:v>1.5215901504330498</c:v>
                </c:pt>
                <c:pt idx="4661">
                  <c:v>2.6084470340636607</c:v>
                </c:pt>
                <c:pt idx="4662">
                  <c:v>0.42156000556324524</c:v>
                </c:pt>
                <c:pt idx="4663">
                  <c:v>1.5017078968916127</c:v>
                </c:pt>
                <c:pt idx="4664">
                  <c:v>2.1868269403729306</c:v>
                </c:pt>
                <c:pt idx="4665">
                  <c:v>0.4515926471828951</c:v>
                </c:pt>
                <c:pt idx="4666">
                  <c:v>0.42087402863501588</c:v>
                </c:pt>
                <c:pt idx="4667">
                  <c:v>0.43857945297740653</c:v>
                </c:pt>
                <c:pt idx="4668">
                  <c:v>2.6786248536378992</c:v>
                </c:pt>
                <c:pt idx="4669">
                  <c:v>-0.45961529314102562</c:v>
                </c:pt>
                <c:pt idx="4670">
                  <c:v>3.8831735175595967</c:v>
                </c:pt>
                <c:pt idx="4671">
                  <c:v>0.53427245665923717</c:v>
                </c:pt>
                <c:pt idx="4672">
                  <c:v>5.5708871799747586</c:v>
                </c:pt>
                <c:pt idx="4673">
                  <c:v>1.3044417736819114</c:v>
                </c:pt>
                <c:pt idx="4674">
                  <c:v>1.9755494192769332</c:v>
                </c:pt>
                <c:pt idx="4675">
                  <c:v>2.489071268468225</c:v>
                </c:pt>
                <c:pt idx="4676">
                  <c:v>1.6991661710736259</c:v>
                </c:pt>
                <c:pt idx="4677">
                  <c:v>-0.41335975745363673</c:v>
                </c:pt>
                <c:pt idx="4678">
                  <c:v>2.3517534179234576</c:v>
                </c:pt>
                <c:pt idx="4679">
                  <c:v>2.2242324483129066</c:v>
                </c:pt>
                <c:pt idx="4680">
                  <c:v>1.8057292440602815</c:v>
                </c:pt>
                <c:pt idx="4681">
                  <c:v>1.8057292440602815</c:v>
                </c:pt>
                <c:pt idx="4682">
                  <c:v>1.652104128525661</c:v>
                </c:pt>
                <c:pt idx="4683">
                  <c:v>2.3197522455208266</c:v>
                </c:pt>
                <c:pt idx="4684">
                  <c:v>1.5923185286276547</c:v>
                </c:pt>
                <c:pt idx="4685">
                  <c:v>-2.3896385350160427</c:v>
                </c:pt>
                <c:pt idx="4686">
                  <c:v>-4.2012013800343118</c:v>
                </c:pt>
                <c:pt idx="4687">
                  <c:v>5.6739597850356827</c:v>
                </c:pt>
                <c:pt idx="4688">
                  <c:v>4.1875130063671753</c:v>
                </c:pt>
                <c:pt idx="4689">
                  <c:v>-0.56689702899477534</c:v>
                </c:pt>
                <c:pt idx="4690">
                  <c:v>1.1141610865576819</c:v>
                </c:pt>
                <c:pt idx="4691">
                  <c:v>-0.74821112890729835</c:v>
                </c:pt>
                <c:pt idx="4692">
                  <c:v>-1.2358511102852596</c:v>
                </c:pt>
                <c:pt idx="4693">
                  <c:v>0.54820261748324184</c:v>
                </c:pt>
                <c:pt idx="4694">
                  <c:v>0.4851463847255208</c:v>
                </c:pt>
                <c:pt idx="4695">
                  <c:v>-3.2106089136090734</c:v>
                </c:pt>
                <c:pt idx="4696">
                  <c:v>4.280263917926816</c:v>
                </c:pt>
                <c:pt idx="4697">
                  <c:v>-3.2089140067328428</c:v>
                </c:pt>
                <c:pt idx="4698">
                  <c:v>-0.50419817415468038</c:v>
                </c:pt>
                <c:pt idx="4699">
                  <c:v>-3.3735034549466603</c:v>
                </c:pt>
                <c:pt idx="4700">
                  <c:v>0.51420088284566901</c:v>
                </c:pt>
                <c:pt idx="4701">
                  <c:v>0.91804706587742979</c:v>
                </c:pt>
                <c:pt idx="4702">
                  <c:v>2.5258777175733917</c:v>
                </c:pt>
                <c:pt idx="4703">
                  <c:v>5.6790659895946742</c:v>
                </c:pt>
                <c:pt idx="4704">
                  <c:v>1.0121804553180744</c:v>
                </c:pt>
                <c:pt idx="4705">
                  <c:v>2.4392419218185406</c:v>
                </c:pt>
                <c:pt idx="4706">
                  <c:v>3.0671371661634268</c:v>
                </c:pt>
                <c:pt idx="4707">
                  <c:v>-2.1269083066605408</c:v>
                </c:pt>
                <c:pt idx="4708">
                  <c:v>3.9355912081903153</c:v>
                </c:pt>
                <c:pt idx="4709">
                  <c:v>0.3977172866474547</c:v>
                </c:pt>
                <c:pt idx="4710">
                  <c:v>-2.5987848113708045</c:v>
                </c:pt>
                <c:pt idx="4711">
                  <c:v>2.6508047153075829</c:v>
                </c:pt>
                <c:pt idx="4712">
                  <c:v>0.62566455191092485</c:v>
                </c:pt>
                <c:pt idx="4713">
                  <c:v>0.44945577871919046</c:v>
                </c:pt>
                <c:pt idx="4714">
                  <c:v>-2.4647172844811256</c:v>
                </c:pt>
                <c:pt idx="4715">
                  <c:v>-3.9546569315046698</c:v>
                </c:pt>
                <c:pt idx="4716">
                  <c:v>1.0703708575614157</c:v>
                </c:pt>
                <c:pt idx="4717">
                  <c:v>-0.41621118288857889</c:v>
                </c:pt>
                <c:pt idx="4718">
                  <c:v>0.73283672234955965</c:v>
                </c:pt>
                <c:pt idx="4719">
                  <c:v>0.54045164189981587</c:v>
                </c:pt>
                <c:pt idx="4720">
                  <c:v>2.7173440925355292</c:v>
                </c:pt>
                <c:pt idx="4721">
                  <c:v>-3.85898206523167</c:v>
                </c:pt>
                <c:pt idx="4722">
                  <c:v>3.7482165325961958</c:v>
                </c:pt>
                <c:pt idx="4723">
                  <c:v>3.7482165325961958</c:v>
                </c:pt>
                <c:pt idx="4724">
                  <c:v>-1.4311298756240556</c:v>
                </c:pt>
                <c:pt idx="4725">
                  <c:v>1.8491701995485168</c:v>
                </c:pt>
                <c:pt idx="4726">
                  <c:v>2.7901934686298677</c:v>
                </c:pt>
                <c:pt idx="4727">
                  <c:v>5.6275397821852984</c:v>
                </c:pt>
                <c:pt idx="4728">
                  <c:v>-1.4980390580925058</c:v>
                </c:pt>
                <c:pt idx="4729">
                  <c:v>-0.44316846250222081</c:v>
                </c:pt>
                <c:pt idx="4730">
                  <c:v>1.6447870224017391</c:v>
                </c:pt>
                <c:pt idx="4731">
                  <c:v>1.0527109240987051</c:v>
                </c:pt>
                <c:pt idx="4732">
                  <c:v>3.5930252632964783</c:v>
                </c:pt>
                <c:pt idx="4733">
                  <c:v>-1.1888490083018355</c:v>
                </c:pt>
                <c:pt idx="4734">
                  <c:v>3.0336557539592848</c:v>
                </c:pt>
                <c:pt idx="4735">
                  <c:v>-2.4287824360358714</c:v>
                </c:pt>
                <c:pt idx="4736">
                  <c:v>-1.157003538846366</c:v>
                </c:pt>
                <c:pt idx="4737">
                  <c:v>4.3822626574605321</c:v>
                </c:pt>
                <c:pt idx="4738">
                  <c:v>-0.40477216013575784</c:v>
                </c:pt>
                <c:pt idx="4739">
                  <c:v>0.48047548635537607</c:v>
                </c:pt>
                <c:pt idx="4740">
                  <c:v>0.56039823899551144</c:v>
                </c:pt>
                <c:pt idx="4741">
                  <c:v>1.8193791558009773</c:v>
                </c:pt>
                <c:pt idx="4742">
                  <c:v>0.53231371339042688</c:v>
                </c:pt>
                <c:pt idx="4743">
                  <c:v>2.4363698047987463</c:v>
                </c:pt>
                <c:pt idx="4744">
                  <c:v>-0.51559734687921488</c:v>
                </c:pt>
                <c:pt idx="4745">
                  <c:v>0.51154643802406841</c:v>
                </c:pt>
                <c:pt idx="4746">
                  <c:v>-0.43984179186720657</c:v>
                </c:pt>
                <c:pt idx="4747">
                  <c:v>-0.72571328060406792</c:v>
                </c:pt>
                <c:pt idx="4748">
                  <c:v>0.43090475029932879</c:v>
                </c:pt>
                <c:pt idx="4749">
                  <c:v>1.3050187957562074</c:v>
                </c:pt>
                <c:pt idx="4750">
                  <c:v>-2.4238719655994871</c:v>
                </c:pt>
                <c:pt idx="4751">
                  <c:v>-0.59436848480813365</c:v>
                </c:pt>
                <c:pt idx="4752">
                  <c:v>0.53197069957194243</c:v>
                </c:pt>
                <c:pt idx="4753">
                  <c:v>3.6781516122505198</c:v>
                </c:pt>
                <c:pt idx="4754">
                  <c:v>2.6703132079728498</c:v>
                </c:pt>
                <c:pt idx="4755">
                  <c:v>-0.54307577611216984</c:v>
                </c:pt>
                <c:pt idx="4756">
                  <c:v>0.70651124440274859</c:v>
                </c:pt>
                <c:pt idx="4757">
                  <c:v>5.6550094462601468</c:v>
                </c:pt>
                <c:pt idx="4758">
                  <c:v>1.3858322083661478</c:v>
                </c:pt>
                <c:pt idx="4759">
                  <c:v>5.5083890307297496</c:v>
                </c:pt>
                <c:pt idx="4760">
                  <c:v>2.3413099629759433</c:v>
                </c:pt>
                <c:pt idx="4761">
                  <c:v>0.93362046591939618</c:v>
                </c:pt>
                <c:pt idx="4762">
                  <c:v>-1.1723969769300486</c:v>
                </c:pt>
                <c:pt idx="4763">
                  <c:v>1.8270719832585627</c:v>
                </c:pt>
                <c:pt idx="4764">
                  <c:v>1.0307417230116149</c:v>
                </c:pt>
                <c:pt idx="4765">
                  <c:v>2.6050275557646807</c:v>
                </c:pt>
                <c:pt idx="4766">
                  <c:v>3.4657268282609035</c:v>
                </c:pt>
                <c:pt idx="4767">
                  <c:v>2.4225553438390617</c:v>
                </c:pt>
                <c:pt idx="4768">
                  <c:v>5.6505217166946791</c:v>
                </c:pt>
                <c:pt idx="4769">
                  <c:v>5.0726963764103852</c:v>
                </c:pt>
                <c:pt idx="4770">
                  <c:v>-0.40446504815159784</c:v>
                </c:pt>
                <c:pt idx="4771">
                  <c:v>2.5668475679778444</c:v>
                </c:pt>
                <c:pt idx="4772">
                  <c:v>4.2515351780770922</c:v>
                </c:pt>
                <c:pt idx="4773">
                  <c:v>5.0765872199931596</c:v>
                </c:pt>
                <c:pt idx="4774">
                  <c:v>-0.40502011646550962</c:v>
                </c:pt>
                <c:pt idx="4775">
                  <c:v>-0.46187155769113047</c:v>
                </c:pt>
                <c:pt idx="4776">
                  <c:v>-0.44370399142235312</c:v>
                </c:pt>
                <c:pt idx="4777">
                  <c:v>1.2704165704887271</c:v>
                </c:pt>
                <c:pt idx="4778">
                  <c:v>-0.55365644985776297</c:v>
                </c:pt>
                <c:pt idx="4779">
                  <c:v>-2.1780775210003664</c:v>
                </c:pt>
                <c:pt idx="4780">
                  <c:v>0.44652518471147101</c:v>
                </c:pt>
                <c:pt idx="4781">
                  <c:v>0.43124446722439436</c:v>
                </c:pt>
                <c:pt idx="4782">
                  <c:v>-0.43816956012233005</c:v>
                </c:pt>
                <c:pt idx="4783">
                  <c:v>-0.46747379462365063</c:v>
                </c:pt>
                <c:pt idx="4784">
                  <c:v>1.0422524988098503</c:v>
                </c:pt>
                <c:pt idx="4785">
                  <c:v>0.41625248033705231</c:v>
                </c:pt>
                <c:pt idx="4786">
                  <c:v>-0.47861275775984052</c:v>
                </c:pt>
                <c:pt idx="4787">
                  <c:v>4.1378842552278767</c:v>
                </c:pt>
                <c:pt idx="4788">
                  <c:v>1.136337031529342</c:v>
                </c:pt>
                <c:pt idx="4789">
                  <c:v>-0.48867821707937253</c:v>
                </c:pt>
                <c:pt idx="4790">
                  <c:v>1.6289137610923015</c:v>
                </c:pt>
                <c:pt idx="4791">
                  <c:v>5.6649608551958455</c:v>
                </c:pt>
                <c:pt idx="4792">
                  <c:v>5.0273928021576246</c:v>
                </c:pt>
                <c:pt idx="4793">
                  <c:v>2.2587191206265436</c:v>
                </c:pt>
                <c:pt idx="4794">
                  <c:v>1.4555064225773411</c:v>
                </c:pt>
                <c:pt idx="4795">
                  <c:v>2.0215017532503832</c:v>
                </c:pt>
                <c:pt idx="4796">
                  <c:v>0.97349824941546215</c:v>
                </c:pt>
                <c:pt idx="4797">
                  <c:v>-0.40543413513244109</c:v>
                </c:pt>
                <c:pt idx="4798">
                  <c:v>2.0392985058354736</c:v>
                </c:pt>
                <c:pt idx="4799">
                  <c:v>-0.4221070059110536</c:v>
                </c:pt>
                <c:pt idx="4800">
                  <c:v>3.0733392973188192</c:v>
                </c:pt>
                <c:pt idx="4801">
                  <c:v>2.0349256977127501</c:v>
                </c:pt>
                <c:pt idx="4802">
                  <c:v>4.4255276647428614</c:v>
                </c:pt>
                <c:pt idx="4803">
                  <c:v>1.5669179828802067</c:v>
                </c:pt>
                <c:pt idx="4804">
                  <c:v>-0.42876866076745757</c:v>
                </c:pt>
                <c:pt idx="4805">
                  <c:v>4.607492805797051</c:v>
                </c:pt>
                <c:pt idx="4806">
                  <c:v>0.41447644511233345</c:v>
                </c:pt>
                <c:pt idx="4807">
                  <c:v>0.80645416923864077</c:v>
                </c:pt>
                <c:pt idx="4808">
                  <c:v>1.7081759752338534</c:v>
                </c:pt>
                <c:pt idx="4809">
                  <c:v>1.632608458137516</c:v>
                </c:pt>
                <c:pt idx="4810">
                  <c:v>-0.46642119013536015</c:v>
                </c:pt>
                <c:pt idx="4811">
                  <c:v>-1.0421197725789157</c:v>
                </c:pt>
                <c:pt idx="4812">
                  <c:v>1.4583811628469614</c:v>
                </c:pt>
                <c:pt idx="4813">
                  <c:v>5.4798287228841245</c:v>
                </c:pt>
                <c:pt idx="4814">
                  <c:v>1.4026610898559602</c:v>
                </c:pt>
                <c:pt idx="4815">
                  <c:v>0.50541320276192014</c:v>
                </c:pt>
                <c:pt idx="4816">
                  <c:v>-0.48289025450152856</c:v>
                </c:pt>
                <c:pt idx="4817">
                  <c:v>4.1163790012970285</c:v>
                </c:pt>
                <c:pt idx="4818">
                  <c:v>2.6668636438484099</c:v>
                </c:pt>
                <c:pt idx="4819">
                  <c:v>1.157435908633462</c:v>
                </c:pt>
                <c:pt idx="4820">
                  <c:v>-0.42565771682170894</c:v>
                </c:pt>
                <c:pt idx="4821">
                  <c:v>-1.7565398046810776</c:v>
                </c:pt>
                <c:pt idx="4822">
                  <c:v>1.6320686890440057</c:v>
                </c:pt>
                <c:pt idx="4823">
                  <c:v>0.44081501799842254</c:v>
                </c:pt>
                <c:pt idx="4824">
                  <c:v>-0.58109269360436033</c:v>
                </c:pt>
                <c:pt idx="4825">
                  <c:v>4.2171008443717648</c:v>
                </c:pt>
                <c:pt idx="4826">
                  <c:v>5.0140946333496723</c:v>
                </c:pt>
                <c:pt idx="4827">
                  <c:v>0.92153508968378195</c:v>
                </c:pt>
                <c:pt idx="4828">
                  <c:v>1.2142386952552939</c:v>
                </c:pt>
                <c:pt idx="4829">
                  <c:v>4.5357167710842798</c:v>
                </c:pt>
                <c:pt idx="4830">
                  <c:v>4.8694171468987006</c:v>
                </c:pt>
                <c:pt idx="4831">
                  <c:v>-0.41303563611591837</c:v>
                </c:pt>
                <c:pt idx="4832">
                  <c:v>1.8470140855838164</c:v>
                </c:pt>
                <c:pt idx="4833">
                  <c:v>5.5415362986159105</c:v>
                </c:pt>
                <c:pt idx="4834">
                  <c:v>2.4883886905667225</c:v>
                </c:pt>
                <c:pt idx="4835">
                  <c:v>1.346141400615904</c:v>
                </c:pt>
                <c:pt idx="4836">
                  <c:v>-0.76226921411416682</c:v>
                </c:pt>
                <c:pt idx="4837">
                  <c:v>-0.61088586136950429</c:v>
                </c:pt>
                <c:pt idx="4838">
                  <c:v>1.5697954278891828</c:v>
                </c:pt>
                <c:pt idx="4839">
                  <c:v>5.6481962864221842</c:v>
                </c:pt>
                <c:pt idx="4840">
                  <c:v>-0.40044139967482056</c:v>
                </c:pt>
                <c:pt idx="4841">
                  <c:v>-0.76467327302373889</c:v>
                </c:pt>
                <c:pt idx="4842">
                  <c:v>1.0803918183975116</c:v>
                </c:pt>
                <c:pt idx="4843">
                  <c:v>-0.54373230473560086</c:v>
                </c:pt>
                <c:pt idx="4844">
                  <c:v>1.4383800201065198</c:v>
                </c:pt>
                <c:pt idx="4845">
                  <c:v>0.67230643742440044</c:v>
                </c:pt>
                <c:pt idx="4846">
                  <c:v>5.6461981642473003</c:v>
                </c:pt>
                <c:pt idx="4847">
                  <c:v>5.6461981642473003</c:v>
                </c:pt>
                <c:pt idx="4848">
                  <c:v>-5.564527526274734</c:v>
                </c:pt>
                <c:pt idx="4849">
                  <c:v>1.7631587692703303</c:v>
                </c:pt>
                <c:pt idx="4850">
                  <c:v>3.1300595598145127</c:v>
                </c:pt>
                <c:pt idx="4851">
                  <c:v>0.80456720982991403</c:v>
                </c:pt>
                <c:pt idx="4852">
                  <c:v>1.6025511554616554</c:v>
                </c:pt>
                <c:pt idx="4853">
                  <c:v>-0.52161243967556215</c:v>
                </c:pt>
                <c:pt idx="4854">
                  <c:v>2.4278834885562368</c:v>
                </c:pt>
                <c:pt idx="4855">
                  <c:v>4.3525174713888557</c:v>
                </c:pt>
                <c:pt idx="4856">
                  <c:v>2.038464220880245</c:v>
                </c:pt>
                <c:pt idx="4857">
                  <c:v>2.3913114584731705</c:v>
                </c:pt>
                <c:pt idx="4858">
                  <c:v>0.50211658647561186</c:v>
                </c:pt>
                <c:pt idx="4859">
                  <c:v>-1.8337950459277121</c:v>
                </c:pt>
                <c:pt idx="4860">
                  <c:v>3.216391116138611</c:v>
                </c:pt>
                <c:pt idx="4861">
                  <c:v>1.2596972915297422</c:v>
                </c:pt>
                <c:pt idx="4862">
                  <c:v>0.4592618366185689</c:v>
                </c:pt>
                <c:pt idx="4863">
                  <c:v>-4.8531003838255815</c:v>
                </c:pt>
                <c:pt idx="4864">
                  <c:v>4.6152857778846235</c:v>
                </c:pt>
                <c:pt idx="4865">
                  <c:v>0.58280665008475063</c:v>
                </c:pt>
                <c:pt idx="4866">
                  <c:v>1.2456969675964888</c:v>
                </c:pt>
                <c:pt idx="4867">
                  <c:v>1.8674566819080554</c:v>
                </c:pt>
                <c:pt idx="4868">
                  <c:v>4.2536974254194178</c:v>
                </c:pt>
                <c:pt idx="4869">
                  <c:v>0.9613680676975338</c:v>
                </c:pt>
                <c:pt idx="4870">
                  <c:v>1.3775167609913694</c:v>
                </c:pt>
                <c:pt idx="4871">
                  <c:v>3.1027897891702807</c:v>
                </c:pt>
                <c:pt idx="4872">
                  <c:v>4.145117379829764</c:v>
                </c:pt>
                <c:pt idx="4873">
                  <c:v>-0.4185013084346717</c:v>
                </c:pt>
                <c:pt idx="4874">
                  <c:v>1.6242078993282263</c:v>
                </c:pt>
                <c:pt idx="4875">
                  <c:v>0.92277351532141572</c:v>
                </c:pt>
                <c:pt idx="4876">
                  <c:v>5.4669297129014449</c:v>
                </c:pt>
                <c:pt idx="4877">
                  <c:v>2.0887196951867568</c:v>
                </c:pt>
                <c:pt idx="4878">
                  <c:v>2.0887196951867568</c:v>
                </c:pt>
                <c:pt idx="4879">
                  <c:v>-1.0962786831671711</c:v>
                </c:pt>
                <c:pt idx="4880">
                  <c:v>0.67850377305470055</c:v>
                </c:pt>
                <c:pt idx="4881">
                  <c:v>1.5794847025661147</c:v>
                </c:pt>
                <c:pt idx="4882">
                  <c:v>-0.50318115118383744</c:v>
                </c:pt>
                <c:pt idx="4883">
                  <c:v>-2.0738924434561672</c:v>
                </c:pt>
                <c:pt idx="4884">
                  <c:v>5.6467418391766078</c:v>
                </c:pt>
                <c:pt idx="4885">
                  <c:v>0.8510288812429504</c:v>
                </c:pt>
                <c:pt idx="4886">
                  <c:v>0.42058261334165087</c:v>
                </c:pt>
                <c:pt idx="4887">
                  <c:v>0.44933917626304337</c:v>
                </c:pt>
                <c:pt idx="4888">
                  <c:v>-0.40821693453784824</c:v>
                </c:pt>
                <c:pt idx="4889">
                  <c:v>3.658982958593858</c:v>
                </c:pt>
                <c:pt idx="4890">
                  <c:v>1.5293527156470887</c:v>
                </c:pt>
                <c:pt idx="4891">
                  <c:v>1.9726441604643081</c:v>
                </c:pt>
                <c:pt idx="4892">
                  <c:v>-0.46101061815094529</c:v>
                </c:pt>
                <c:pt idx="4893">
                  <c:v>-0.77841437580759298</c:v>
                </c:pt>
                <c:pt idx="4894">
                  <c:v>0.8478296980596437</c:v>
                </c:pt>
                <c:pt idx="4895">
                  <c:v>2.4852275688434613</c:v>
                </c:pt>
                <c:pt idx="4896">
                  <c:v>-0.39630896721663372</c:v>
                </c:pt>
                <c:pt idx="4897">
                  <c:v>4.4526194238820063</c:v>
                </c:pt>
                <c:pt idx="4898">
                  <c:v>-0.42364236026696883</c:v>
                </c:pt>
                <c:pt idx="4899">
                  <c:v>-5.7383079686447527</c:v>
                </c:pt>
                <c:pt idx="4900">
                  <c:v>2.1971207178196432</c:v>
                </c:pt>
                <c:pt idx="4901">
                  <c:v>1.2164025375732901</c:v>
                </c:pt>
                <c:pt idx="4902">
                  <c:v>0.51068389545833393</c:v>
                </c:pt>
                <c:pt idx="4903">
                  <c:v>0.41523813831737022</c:v>
                </c:pt>
                <c:pt idx="4904">
                  <c:v>0.48098001585526556</c:v>
                </c:pt>
                <c:pt idx="4905">
                  <c:v>-0.43411764078164577</c:v>
                </c:pt>
                <c:pt idx="4906">
                  <c:v>-5.2304986174099373</c:v>
                </c:pt>
                <c:pt idx="4907">
                  <c:v>-0.49199505598508675</c:v>
                </c:pt>
                <c:pt idx="4908">
                  <c:v>-0.57661811743211233</c:v>
                </c:pt>
                <c:pt idx="4909">
                  <c:v>2.5722956067622023</c:v>
                </c:pt>
                <c:pt idx="4910">
                  <c:v>2.5412903848619379</c:v>
                </c:pt>
                <c:pt idx="4911">
                  <c:v>2.9080420695229026</c:v>
                </c:pt>
                <c:pt idx="4912">
                  <c:v>-1.8524602222904893</c:v>
                </c:pt>
                <c:pt idx="4913">
                  <c:v>1.2146570238268986</c:v>
                </c:pt>
                <c:pt idx="4914">
                  <c:v>-1.4120769945316374</c:v>
                </c:pt>
                <c:pt idx="4915">
                  <c:v>1.4165045014637052</c:v>
                </c:pt>
                <c:pt idx="4916">
                  <c:v>0.94962767076811982</c:v>
                </c:pt>
                <c:pt idx="4917">
                  <c:v>1.5060696584572286</c:v>
                </c:pt>
                <c:pt idx="4918">
                  <c:v>0.7054814784422494</c:v>
                </c:pt>
                <c:pt idx="4919">
                  <c:v>0.43869789519010499</c:v>
                </c:pt>
                <c:pt idx="4920">
                  <c:v>0.60781755307786511</c:v>
                </c:pt>
                <c:pt idx="4921">
                  <c:v>-0.39021266188023612</c:v>
                </c:pt>
                <c:pt idx="4922">
                  <c:v>-0.84067756974982411</c:v>
                </c:pt>
                <c:pt idx="4923">
                  <c:v>0.9610735030942138</c:v>
                </c:pt>
                <c:pt idx="4924">
                  <c:v>0.55879151308612574</c:v>
                </c:pt>
                <c:pt idx="4925">
                  <c:v>0.5040201544466002</c:v>
                </c:pt>
                <c:pt idx="4926">
                  <c:v>4.3268884863597235</c:v>
                </c:pt>
                <c:pt idx="4927">
                  <c:v>1.2778239169938319</c:v>
                </c:pt>
                <c:pt idx="4928">
                  <c:v>1.5650493972014097</c:v>
                </c:pt>
                <c:pt idx="4929">
                  <c:v>4.0445640739511717</c:v>
                </c:pt>
                <c:pt idx="4930">
                  <c:v>1.6270046177772384</c:v>
                </c:pt>
                <c:pt idx="4931">
                  <c:v>1.5285903802961311</c:v>
                </c:pt>
                <c:pt idx="4932">
                  <c:v>1.3695771397273395</c:v>
                </c:pt>
                <c:pt idx="4933">
                  <c:v>2.7306691437476656</c:v>
                </c:pt>
                <c:pt idx="4934">
                  <c:v>1.966255170017897</c:v>
                </c:pt>
                <c:pt idx="4935">
                  <c:v>2.4545156391965657</c:v>
                </c:pt>
                <c:pt idx="4936">
                  <c:v>2.3014088642068757</c:v>
                </c:pt>
                <c:pt idx="4937">
                  <c:v>-0.58927294204170944</c:v>
                </c:pt>
                <c:pt idx="4938">
                  <c:v>-0.85762100196264224</c:v>
                </c:pt>
                <c:pt idx="4939">
                  <c:v>2.6370318199177669</c:v>
                </c:pt>
                <c:pt idx="4940">
                  <c:v>0.5217029237241404</c:v>
                </c:pt>
                <c:pt idx="4941">
                  <c:v>-0.77546038910817439</c:v>
                </c:pt>
                <c:pt idx="4942">
                  <c:v>-1.3970248439212534</c:v>
                </c:pt>
                <c:pt idx="4943">
                  <c:v>-0.46096544915018695</c:v>
                </c:pt>
                <c:pt idx="4944">
                  <c:v>1.9710384343560794</c:v>
                </c:pt>
                <c:pt idx="4945">
                  <c:v>2.4598933138401842</c:v>
                </c:pt>
                <c:pt idx="4946">
                  <c:v>0.44296373350559687</c:v>
                </c:pt>
                <c:pt idx="4947">
                  <c:v>1.7478624784234833</c:v>
                </c:pt>
                <c:pt idx="4948">
                  <c:v>0.41690865655819781</c:v>
                </c:pt>
                <c:pt idx="4949">
                  <c:v>0.45926792062605015</c:v>
                </c:pt>
                <c:pt idx="4950">
                  <c:v>1.6961351269712586</c:v>
                </c:pt>
                <c:pt idx="4951">
                  <c:v>3.53958283658576</c:v>
                </c:pt>
                <c:pt idx="4952">
                  <c:v>0.75911854199687101</c:v>
                </c:pt>
                <c:pt idx="4953">
                  <c:v>-0.40224708251355962</c:v>
                </c:pt>
                <c:pt idx="4954">
                  <c:v>1.7820196933405001</c:v>
                </c:pt>
                <c:pt idx="4955">
                  <c:v>-1.3808288445397923</c:v>
                </c:pt>
                <c:pt idx="4956">
                  <c:v>0.70459192968129314</c:v>
                </c:pt>
                <c:pt idx="4957">
                  <c:v>5.6167326446961132</c:v>
                </c:pt>
                <c:pt idx="4958">
                  <c:v>0.43032913983609528</c:v>
                </c:pt>
                <c:pt idx="4959">
                  <c:v>-1.3564278711377431</c:v>
                </c:pt>
                <c:pt idx="4960">
                  <c:v>0.44016240118435312</c:v>
                </c:pt>
                <c:pt idx="4961">
                  <c:v>2.5713423465283847</c:v>
                </c:pt>
                <c:pt idx="4962">
                  <c:v>3.3137156340747795</c:v>
                </c:pt>
                <c:pt idx="4963">
                  <c:v>-0.40425500617631333</c:v>
                </c:pt>
                <c:pt idx="4964">
                  <c:v>1.1475713817913857</c:v>
                </c:pt>
                <c:pt idx="4965">
                  <c:v>1.2028668182043842</c:v>
                </c:pt>
                <c:pt idx="4966">
                  <c:v>1.4272153851642913</c:v>
                </c:pt>
                <c:pt idx="4967">
                  <c:v>1.6779545777479092</c:v>
                </c:pt>
                <c:pt idx="4968">
                  <c:v>0.43979326174169359</c:v>
                </c:pt>
                <c:pt idx="4969">
                  <c:v>1.5412432570378096</c:v>
                </c:pt>
                <c:pt idx="4970">
                  <c:v>1.9344830081328988</c:v>
                </c:pt>
                <c:pt idx="4971">
                  <c:v>4.2424320612144539</c:v>
                </c:pt>
                <c:pt idx="4972">
                  <c:v>4.6224487519840194</c:v>
                </c:pt>
                <c:pt idx="4973">
                  <c:v>2.1913065619946712</c:v>
                </c:pt>
                <c:pt idx="4974">
                  <c:v>5.5470190138557927</c:v>
                </c:pt>
                <c:pt idx="4975">
                  <c:v>1.3160482120053925</c:v>
                </c:pt>
                <c:pt idx="4976">
                  <c:v>2.8464670588773364</c:v>
                </c:pt>
                <c:pt idx="4977">
                  <c:v>-0.89333896498682108</c:v>
                </c:pt>
                <c:pt idx="4978">
                  <c:v>2.8385798910508742</c:v>
                </c:pt>
                <c:pt idx="4979">
                  <c:v>4.662308600878406</c:v>
                </c:pt>
                <c:pt idx="4980">
                  <c:v>1.9655862474655073</c:v>
                </c:pt>
                <c:pt idx="4981">
                  <c:v>1.6434278861135894</c:v>
                </c:pt>
                <c:pt idx="4982">
                  <c:v>-0.85182790452907198</c:v>
                </c:pt>
                <c:pt idx="4983">
                  <c:v>1.2529827388015371</c:v>
                </c:pt>
                <c:pt idx="4984">
                  <c:v>1.5832501796143057</c:v>
                </c:pt>
                <c:pt idx="4985">
                  <c:v>-0.44754658439578848</c:v>
                </c:pt>
                <c:pt idx="4986">
                  <c:v>0.47563334533267204</c:v>
                </c:pt>
                <c:pt idx="4987">
                  <c:v>0.74584285345871049</c:v>
                </c:pt>
                <c:pt idx="4988">
                  <c:v>-3.8251394614448926</c:v>
                </c:pt>
                <c:pt idx="4989">
                  <c:v>-1.6842510937474633</c:v>
                </c:pt>
                <c:pt idx="4990">
                  <c:v>2.0091044026963334</c:v>
                </c:pt>
                <c:pt idx="4991">
                  <c:v>5.2331178297524925</c:v>
                </c:pt>
                <c:pt idx="4992">
                  <c:v>5.5809976494892792</c:v>
                </c:pt>
                <c:pt idx="4993">
                  <c:v>4.2805804394558349</c:v>
                </c:pt>
                <c:pt idx="4994">
                  <c:v>-0.79893281863815435</c:v>
                </c:pt>
                <c:pt idx="4995">
                  <c:v>-0.43920947959999079</c:v>
                </c:pt>
                <c:pt idx="4996">
                  <c:v>1.4501414398026116</c:v>
                </c:pt>
                <c:pt idx="4997">
                  <c:v>0.40573442462656145</c:v>
                </c:pt>
                <c:pt idx="4998">
                  <c:v>1.1615247135336353</c:v>
                </c:pt>
                <c:pt idx="4999">
                  <c:v>1.6545321117449026</c:v>
                </c:pt>
                <c:pt idx="5000">
                  <c:v>4.2201836927137437</c:v>
                </c:pt>
                <c:pt idx="5001">
                  <c:v>4.2201836927137437</c:v>
                </c:pt>
                <c:pt idx="5002">
                  <c:v>2.5621963514237973</c:v>
                </c:pt>
                <c:pt idx="5003">
                  <c:v>1.4295341395518562</c:v>
                </c:pt>
                <c:pt idx="5004">
                  <c:v>0.75434167017027609</c:v>
                </c:pt>
                <c:pt idx="5005">
                  <c:v>-0.658801270214321</c:v>
                </c:pt>
                <c:pt idx="5006">
                  <c:v>-2.4842372433352939</c:v>
                </c:pt>
                <c:pt idx="5007">
                  <c:v>2.0257506728218275</c:v>
                </c:pt>
                <c:pt idx="5008">
                  <c:v>1.6958061994819382</c:v>
                </c:pt>
                <c:pt idx="5009">
                  <c:v>-0.74183923785084127</c:v>
                </c:pt>
                <c:pt idx="5010">
                  <c:v>-5.371711435170444</c:v>
                </c:pt>
                <c:pt idx="5011">
                  <c:v>2.7780415651439938</c:v>
                </c:pt>
                <c:pt idx="5012">
                  <c:v>1.5475530379931197</c:v>
                </c:pt>
                <c:pt idx="5013">
                  <c:v>-0.49820550964696586</c:v>
                </c:pt>
                <c:pt idx="5014">
                  <c:v>4.038113020303971</c:v>
                </c:pt>
                <c:pt idx="5015">
                  <c:v>-3.7053437517592576</c:v>
                </c:pt>
                <c:pt idx="5016">
                  <c:v>-0.39847003445442802</c:v>
                </c:pt>
                <c:pt idx="5017">
                  <c:v>0.53374510524690422</c:v>
                </c:pt>
                <c:pt idx="5018">
                  <c:v>-0.41974768611916352</c:v>
                </c:pt>
                <c:pt idx="5019">
                  <c:v>-1.4948034939562365</c:v>
                </c:pt>
                <c:pt idx="5020">
                  <c:v>-0.44661694905991317</c:v>
                </c:pt>
                <c:pt idx="5021">
                  <c:v>1.111200898396582</c:v>
                </c:pt>
                <c:pt idx="5022">
                  <c:v>0.46897427732974373</c:v>
                </c:pt>
                <c:pt idx="5023">
                  <c:v>0.54754633911018713</c:v>
                </c:pt>
                <c:pt idx="5024">
                  <c:v>0.53916838201876272</c:v>
                </c:pt>
                <c:pt idx="5025">
                  <c:v>0.85051274305253466</c:v>
                </c:pt>
                <c:pt idx="5026">
                  <c:v>2.8678666069965795</c:v>
                </c:pt>
                <c:pt idx="5027">
                  <c:v>2.288662145399448</c:v>
                </c:pt>
                <c:pt idx="5028">
                  <c:v>1.3137759713491637</c:v>
                </c:pt>
                <c:pt idx="5029">
                  <c:v>-0.52357273970175677</c:v>
                </c:pt>
                <c:pt idx="5030">
                  <c:v>2.8797767334715871</c:v>
                </c:pt>
                <c:pt idx="5031">
                  <c:v>5.6001975877220387</c:v>
                </c:pt>
                <c:pt idx="5032">
                  <c:v>5.5231875521626872</c:v>
                </c:pt>
                <c:pt idx="5033">
                  <c:v>5.6001975877220387</c:v>
                </c:pt>
                <c:pt idx="5034">
                  <c:v>0.75323429677009757</c:v>
                </c:pt>
                <c:pt idx="5035">
                  <c:v>2.5839782558291913</c:v>
                </c:pt>
                <c:pt idx="5036">
                  <c:v>4.9274744139257445</c:v>
                </c:pt>
                <c:pt idx="5037">
                  <c:v>1.563320703044242</c:v>
                </c:pt>
                <c:pt idx="5038">
                  <c:v>-0.50207430104867201</c:v>
                </c:pt>
                <c:pt idx="5039">
                  <c:v>4.8195280905986255</c:v>
                </c:pt>
                <c:pt idx="5040">
                  <c:v>4.8195280905986255</c:v>
                </c:pt>
                <c:pt idx="5041">
                  <c:v>4.8195280905986255</c:v>
                </c:pt>
                <c:pt idx="5042">
                  <c:v>4.2448959522169751</c:v>
                </c:pt>
                <c:pt idx="5043">
                  <c:v>1.8228373498740653</c:v>
                </c:pt>
                <c:pt idx="5044">
                  <c:v>2.0921273639736215</c:v>
                </c:pt>
                <c:pt idx="5045">
                  <c:v>3.5311427093141012</c:v>
                </c:pt>
                <c:pt idx="5046">
                  <c:v>-0.44515788702583903</c:v>
                </c:pt>
                <c:pt idx="5047">
                  <c:v>-0.43867699763199858</c:v>
                </c:pt>
                <c:pt idx="5048">
                  <c:v>-1.1094733080779311</c:v>
                </c:pt>
                <c:pt idx="5049">
                  <c:v>5.6007210485017831</c:v>
                </c:pt>
                <c:pt idx="5050">
                  <c:v>4.4980901061208955</c:v>
                </c:pt>
                <c:pt idx="5051">
                  <c:v>4.4980901061208955</c:v>
                </c:pt>
                <c:pt idx="5052">
                  <c:v>5.5993348235774478</c:v>
                </c:pt>
                <c:pt idx="5053">
                  <c:v>0.48370965502072216</c:v>
                </c:pt>
                <c:pt idx="5054">
                  <c:v>-1.299561936592782</c:v>
                </c:pt>
                <c:pt idx="5055">
                  <c:v>-0.48045187285603624</c:v>
                </c:pt>
                <c:pt idx="5056">
                  <c:v>2.4203842642655733</c:v>
                </c:pt>
                <c:pt idx="5057">
                  <c:v>-0.55250492001850737</c:v>
                </c:pt>
                <c:pt idx="5058">
                  <c:v>5.5870775455441075</c:v>
                </c:pt>
                <c:pt idx="5059">
                  <c:v>2.5118142184515073</c:v>
                </c:pt>
                <c:pt idx="5060">
                  <c:v>2.5440016999473714</c:v>
                </c:pt>
                <c:pt idx="5061">
                  <c:v>3.0139173546831319</c:v>
                </c:pt>
                <c:pt idx="5062">
                  <c:v>5.5864034971227783</c:v>
                </c:pt>
                <c:pt idx="5063">
                  <c:v>0.95228043067094925</c:v>
                </c:pt>
                <c:pt idx="5064">
                  <c:v>2.2703893593428575</c:v>
                </c:pt>
                <c:pt idx="5065">
                  <c:v>1.0676737124389093</c:v>
                </c:pt>
                <c:pt idx="5066">
                  <c:v>0.46659137881052432</c:v>
                </c:pt>
                <c:pt idx="5067">
                  <c:v>-1.0411972861294834</c:v>
                </c:pt>
                <c:pt idx="5068">
                  <c:v>3.1022981401876253</c:v>
                </c:pt>
                <c:pt idx="5069">
                  <c:v>-0.46120615370522661</c:v>
                </c:pt>
                <c:pt idx="5070">
                  <c:v>-1.4070770099992778</c:v>
                </c:pt>
                <c:pt idx="5071">
                  <c:v>1.5141822417779882</c:v>
                </c:pt>
                <c:pt idx="5072">
                  <c:v>4.1229592713174039</c:v>
                </c:pt>
                <c:pt idx="5073">
                  <c:v>-0.56837929986580737</c:v>
                </c:pt>
                <c:pt idx="5074">
                  <c:v>1.1943933343782196</c:v>
                </c:pt>
                <c:pt idx="5075">
                  <c:v>-0.46258527289626827</c:v>
                </c:pt>
                <c:pt idx="5076">
                  <c:v>3.3261818497624422</c:v>
                </c:pt>
                <c:pt idx="5077">
                  <c:v>-1.8190067962688734</c:v>
                </c:pt>
                <c:pt idx="5078">
                  <c:v>0.46001235977767013</c:v>
                </c:pt>
                <c:pt idx="5079">
                  <c:v>-2.4966420604159314</c:v>
                </c:pt>
                <c:pt idx="5080">
                  <c:v>5.6129321643713608</c:v>
                </c:pt>
                <c:pt idx="5081">
                  <c:v>0.40010699442705377</c:v>
                </c:pt>
                <c:pt idx="5082">
                  <c:v>3.8839937233143234</c:v>
                </c:pt>
                <c:pt idx="5083">
                  <c:v>-0.50841959968925365</c:v>
                </c:pt>
                <c:pt idx="5084">
                  <c:v>3.7240320542526097</c:v>
                </c:pt>
                <c:pt idx="5085">
                  <c:v>2.938539624674759</c:v>
                </c:pt>
                <c:pt idx="5086">
                  <c:v>-0.5107583622628491</c:v>
                </c:pt>
                <c:pt idx="5087">
                  <c:v>2.938539624674759</c:v>
                </c:pt>
                <c:pt idx="5088">
                  <c:v>2.00580132844417</c:v>
                </c:pt>
                <c:pt idx="5089">
                  <c:v>0.46861234311183103</c:v>
                </c:pt>
                <c:pt idx="5090">
                  <c:v>1.2077271439510975</c:v>
                </c:pt>
                <c:pt idx="5091">
                  <c:v>0.90969528128625121</c:v>
                </c:pt>
                <c:pt idx="5092">
                  <c:v>5.6151715451497726</c:v>
                </c:pt>
                <c:pt idx="5093">
                  <c:v>4.9126121248797983</c:v>
                </c:pt>
                <c:pt idx="5094">
                  <c:v>3.2741197560111441</c:v>
                </c:pt>
                <c:pt idx="5095">
                  <c:v>1.275239290811107</c:v>
                </c:pt>
                <c:pt idx="5096">
                  <c:v>0.48531860841674485</c:v>
                </c:pt>
                <c:pt idx="5097">
                  <c:v>0.64836415303742811</c:v>
                </c:pt>
                <c:pt idx="5098">
                  <c:v>1.8716443069738165</c:v>
                </c:pt>
                <c:pt idx="5099">
                  <c:v>1.5399794768806561</c:v>
                </c:pt>
                <c:pt idx="5100">
                  <c:v>-0.44397728004682091</c:v>
                </c:pt>
                <c:pt idx="5101">
                  <c:v>0.53524608091481152</c:v>
                </c:pt>
                <c:pt idx="5102">
                  <c:v>0.99424936628239446</c:v>
                </c:pt>
                <c:pt idx="5103">
                  <c:v>4.7369231837262618</c:v>
                </c:pt>
                <c:pt idx="5104">
                  <c:v>-1.5819532475610218</c:v>
                </c:pt>
                <c:pt idx="5105">
                  <c:v>-0.42731290923276988</c:v>
                </c:pt>
                <c:pt idx="5106">
                  <c:v>-1.3288654968336684</c:v>
                </c:pt>
                <c:pt idx="5107">
                  <c:v>1.62869061267529</c:v>
                </c:pt>
                <c:pt idx="5108">
                  <c:v>0.46805327490439091</c:v>
                </c:pt>
                <c:pt idx="5109">
                  <c:v>0.43305120261703389</c:v>
                </c:pt>
                <c:pt idx="5110">
                  <c:v>2.5148261046092673</c:v>
                </c:pt>
                <c:pt idx="5111">
                  <c:v>5.6133699978439724</c:v>
                </c:pt>
                <c:pt idx="5112">
                  <c:v>-0.63015775368804661</c:v>
                </c:pt>
                <c:pt idx="5113">
                  <c:v>5.5553703366918441</c:v>
                </c:pt>
                <c:pt idx="5114">
                  <c:v>2.1275132750468151</c:v>
                </c:pt>
                <c:pt idx="5115">
                  <c:v>-1.4380503982244184</c:v>
                </c:pt>
                <c:pt idx="5116">
                  <c:v>1.9165520311855535</c:v>
                </c:pt>
                <c:pt idx="5117">
                  <c:v>-0.4159377461504975</c:v>
                </c:pt>
                <c:pt idx="5118">
                  <c:v>4.454438736881241</c:v>
                </c:pt>
                <c:pt idx="5119">
                  <c:v>0.47703389912964794</c:v>
                </c:pt>
                <c:pt idx="5120">
                  <c:v>-0.44353436558796389</c:v>
                </c:pt>
                <c:pt idx="5121">
                  <c:v>1.8732665135294284</c:v>
                </c:pt>
                <c:pt idx="5122">
                  <c:v>-0.48026906600840347</c:v>
                </c:pt>
                <c:pt idx="5123">
                  <c:v>0.47694544135503381</c:v>
                </c:pt>
                <c:pt idx="5124">
                  <c:v>-0.399684845349636</c:v>
                </c:pt>
                <c:pt idx="5125">
                  <c:v>4.4219782995570318</c:v>
                </c:pt>
                <c:pt idx="5126">
                  <c:v>-0.58368026776314541</c:v>
                </c:pt>
                <c:pt idx="5127">
                  <c:v>-0.55825691927909171</c:v>
                </c:pt>
                <c:pt idx="5128">
                  <c:v>-0.43868951400120687</c:v>
                </c:pt>
                <c:pt idx="5129">
                  <c:v>-0.42184081576447302</c:v>
                </c:pt>
                <c:pt idx="5130">
                  <c:v>-1.6448496090005453</c:v>
                </c:pt>
                <c:pt idx="5131">
                  <c:v>1.6246855099104436</c:v>
                </c:pt>
                <c:pt idx="5132">
                  <c:v>-1.5384696508482927</c:v>
                </c:pt>
                <c:pt idx="5133">
                  <c:v>-0.73233843207397498</c:v>
                </c:pt>
                <c:pt idx="5134">
                  <c:v>2.6126103689318994</c:v>
                </c:pt>
                <c:pt idx="5135">
                  <c:v>-0.41961298677757347</c:v>
                </c:pt>
                <c:pt idx="5136">
                  <c:v>1.009674684653256</c:v>
                </c:pt>
                <c:pt idx="5137">
                  <c:v>4.5454492696106419</c:v>
                </c:pt>
                <c:pt idx="5138">
                  <c:v>4.3218595525251242</c:v>
                </c:pt>
                <c:pt idx="5139">
                  <c:v>4.3218595525251242</c:v>
                </c:pt>
                <c:pt idx="5140">
                  <c:v>-0.55145827615726517</c:v>
                </c:pt>
                <c:pt idx="5141">
                  <c:v>3.2070593141021417</c:v>
                </c:pt>
                <c:pt idx="5142">
                  <c:v>2.0136172441631759</c:v>
                </c:pt>
                <c:pt idx="5143">
                  <c:v>-0.55794313123512862</c:v>
                </c:pt>
                <c:pt idx="5144">
                  <c:v>0.46365613613390083</c:v>
                </c:pt>
                <c:pt idx="5145">
                  <c:v>2.8216151842781034</c:v>
                </c:pt>
                <c:pt idx="5146">
                  <c:v>3.2863420000993186</c:v>
                </c:pt>
                <c:pt idx="5147">
                  <c:v>3.2863420000993186</c:v>
                </c:pt>
                <c:pt idx="5148">
                  <c:v>3.2863420000993186</c:v>
                </c:pt>
                <c:pt idx="5149">
                  <c:v>-0.98252266334080574</c:v>
                </c:pt>
                <c:pt idx="5150">
                  <c:v>2.1436766895319099</c:v>
                </c:pt>
                <c:pt idx="5151">
                  <c:v>0.88868551363278558</c:v>
                </c:pt>
                <c:pt idx="5152">
                  <c:v>0.85532176519191794</c:v>
                </c:pt>
                <c:pt idx="5153">
                  <c:v>0.85532176519191794</c:v>
                </c:pt>
                <c:pt idx="5154">
                  <c:v>1.4909275295278053</c:v>
                </c:pt>
                <c:pt idx="5155">
                  <c:v>-0.92332621137143411</c:v>
                </c:pt>
                <c:pt idx="5156">
                  <c:v>5.2688678032563905</c:v>
                </c:pt>
                <c:pt idx="5157">
                  <c:v>-0.70541044128794006</c:v>
                </c:pt>
                <c:pt idx="5158">
                  <c:v>4.5379571879332019</c:v>
                </c:pt>
                <c:pt idx="5159">
                  <c:v>-0.57694804707146741</c:v>
                </c:pt>
                <c:pt idx="5160">
                  <c:v>0.85654056599119133</c:v>
                </c:pt>
                <c:pt idx="5161">
                  <c:v>-1.7477470210785602</c:v>
                </c:pt>
                <c:pt idx="5162">
                  <c:v>4.2690908797272868</c:v>
                </c:pt>
                <c:pt idx="5163">
                  <c:v>4.6860466383157613</c:v>
                </c:pt>
                <c:pt idx="5164">
                  <c:v>3.329152819955814</c:v>
                </c:pt>
                <c:pt idx="5165">
                  <c:v>2.0106435605328201</c:v>
                </c:pt>
                <c:pt idx="5166">
                  <c:v>5.5216775077464479</c:v>
                </c:pt>
                <c:pt idx="5167">
                  <c:v>1.39285129076125</c:v>
                </c:pt>
                <c:pt idx="5168">
                  <c:v>0.52847695477499457</c:v>
                </c:pt>
                <c:pt idx="5169">
                  <c:v>-1.1327329152836951</c:v>
                </c:pt>
                <c:pt idx="5170">
                  <c:v>0.65573950164093531</c:v>
                </c:pt>
                <c:pt idx="5171">
                  <c:v>3.8202085533914221</c:v>
                </c:pt>
                <c:pt idx="5172">
                  <c:v>3.4360955096745829</c:v>
                </c:pt>
                <c:pt idx="5173">
                  <c:v>1.2829030370008485</c:v>
                </c:pt>
                <c:pt idx="5174">
                  <c:v>0.64770029922950567</c:v>
                </c:pt>
                <c:pt idx="5175">
                  <c:v>-0.84089506527375268</c:v>
                </c:pt>
                <c:pt idx="5176">
                  <c:v>2.4518983200495224</c:v>
                </c:pt>
                <c:pt idx="5177">
                  <c:v>0.93788697061873549</c:v>
                </c:pt>
                <c:pt idx="5178">
                  <c:v>-0.80092063887142573</c:v>
                </c:pt>
                <c:pt idx="5179">
                  <c:v>0.44814483740820427</c:v>
                </c:pt>
                <c:pt idx="5180">
                  <c:v>4.9935299493257324</c:v>
                </c:pt>
                <c:pt idx="5181">
                  <c:v>-0.45785362272477786</c:v>
                </c:pt>
                <c:pt idx="5182">
                  <c:v>-1.0114055558040449</c:v>
                </c:pt>
                <c:pt idx="5183">
                  <c:v>2.5381572400594643</c:v>
                </c:pt>
                <c:pt idx="5184">
                  <c:v>1.6524846154405695</c:v>
                </c:pt>
                <c:pt idx="5185">
                  <c:v>-0.44912625455365696</c:v>
                </c:pt>
                <c:pt idx="5186">
                  <c:v>-0.43037139700157934</c:v>
                </c:pt>
                <c:pt idx="5187">
                  <c:v>1.0528240914712896</c:v>
                </c:pt>
                <c:pt idx="5188">
                  <c:v>1.7159319852717947</c:v>
                </c:pt>
                <c:pt idx="5189">
                  <c:v>1.5129566215552059</c:v>
                </c:pt>
                <c:pt idx="5190">
                  <c:v>3.8308946154120114</c:v>
                </c:pt>
                <c:pt idx="5191">
                  <c:v>-1.1912610698581398</c:v>
                </c:pt>
                <c:pt idx="5192">
                  <c:v>1.1877977421298294</c:v>
                </c:pt>
                <c:pt idx="5193">
                  <c:v>3.6043571045936171</c:v>
                </c:pt>
                <c:pt idx="5194">
                  <c:v>-3.9550565567629179</c:v>
                </c:pt>
                <c:pt idx="5195">
                  <c:v>1.794225492208948</c:v>
                </c:pt>
                <c:pt idx="5196">
                  <c:v>1.1252012012407986</c:v>
                </c:pt>
                <c:pt idx="5197">
                  <c:v>5.5779357506231513</c:v>
                </c:pt>
                <c:pt idx="5198">
                  <c:v>-2.7384116599432247</c:v>
                </c:pt>
                <c:pt idx="5199">
                  <c:v>0.42565717107933998</c:v>
                </c:pt>
                <c:pt idx="5200">
                  <c:v>-1.6411701614567749</c:v>
                </c:pt>
                <c:pt idx="5201">
                  <c:v>2.3083818573692656</c:v>
                </c:pt>
                <c:pt idx="5202">
                  <c:v>4.8680437983718576</c:v>
                </c:pt>
                <c:pt idx="5203">
                  <c:v>0.91335177833793368</c:v>
                </c:pt>
                <c:pt idx="5204">
                  <c:v>0.56805180383716025</c:v>
                </c:pt>
                <c:pt idx="5205">
                  <c:v>2.461246453179097</c:v>
                </c:pt>
                <c:pt idx="5206">
                  <c:v>-2.0748863870129219</c:v>
                </c:pt>
                <c:pt idx="5207">
                  <c:v>-2.0748863870129219</c:v>
                </c:pt>
                <c:pt idx="5208">
                  <c:v>-0.43110815611570885</c:v>
                </c:pt>
                <c:pt idx="5209">
                  <c:v>1.7107677371291456</c:v>
                </c:pt>
                <c:pt idx="5210">
                  <c:v>1.5703261865170892</c:v>
                </c:pt>
                <c:pt idx="5211">
                  <c:v>-0.44989789620552062</c:v>
                </c:pt>
                <c:pt idx="5212">
                  <c:v>1.5792087682921052</c:v>
                </c:pt>
                <c:pt idx="5213">
                  <c:v>0.96963777799536621</c:v>
                </c:pt>
                <c:pt idx="5214">
                  <c:v>4.3488669052025699</c:v>
                </c:pt>
                <c:pt idx="5215">
                  <c:v>0.63055504943480933</c:v>
                </c:pt>
                <c:pt idx="5216">
                  <c:v>-1.4595350495852581</c:v>
                </c:pt>
                <c:pt idx="5217">
                  <c:v>1.7185875683881002</c:v>
                </c:pt>
                <c:pt idx="5218">
                  <c:v>1.5189508675933745</c:v>
                </c:pt>
                <c:pt idx="5219">
                  <c:v>4.5308457709977308</c:v>
                </c:pt>
                <c:pt idx="5220">
                  <c:v>5.4532392541766201</c:v>
                </c:pt>
                <c:pt idx="5221">
                  <c:v>0.86841850183104818</c:v>
                </c:pt>
                <c:pt idx="5222">
                  <c:v>-0.45400392718207672</c:v>
                </c:pt>
                <c:pt idx="5223">
                  <c:v>-1.030067961331774</c:v>
                </c:pt>
                <c:pt idx="5224">
                  <c:v>-0.54787425644689436</c:v>
                </c:pt>
                <c:pt idx="5225">
                  <c:v>0.62786345039483626</c:v>
                </c:pt>
                <c:pt idx="5226">
                  <c:v>0.51934779529659614</c:v>
                </c:pt>
                <c:pt idx="5227">
                  <c:v>-0.38679171438899962</c:v>
                </c:pt>
                <c:pt idx="5228">
                  <c:v>0.71184766333381577</c:v>
                </c:pt>
                <c:pt idx="5229">
                  <c:v>0.68133330520065316</c:v>
                </c:pt>
                <c:pt idx="5230">
                  <c:v>0.43832489811783915</c:v>
                </c:pt>
                <c:pt idx="5231">
                  <c:v>-0.42905397883595703</c:v>
                </c:pt>
                <c:pt idx="5232">
                  <c:v>4.4457989649669054</c:v>
                </c:pt>
                <c:pt idx="5233">
                  <c:v>4.4457989649669054</c:v>
                </c:pt>
                <c:pt idx="5234">
                  <c:v>4.0243138472565043</c:v>
                </c:pt>
                <c:pt idx="5235">
                  <c:v>1.6781406722726426</c:v>
                </c:pt>
                <c:pt idx="5236">
                  <c:v>0.41002556588858741</c:v>
                </c:pt>
                <c:pt idx="5237">
                  <c:v>-1.6675340540850709</c:v>
                </c:pt>
                <c:pt idx="5238">
                  <c:v>0.52546471269255335</c:v>
                </c:pt>
                <c:pt idx="5239">
                  <c:v>0.46166588688888305</c:v>
                </c:pt>
                <c:pt idx="5240">
                  <c:v>0.44296735498955814</c:v>
                </c:pt>
                <c:pt idx="5241">
                  <c:v>1.8666261854065231</c:v>
                </c:pt>
                <c:pt idx="5242">
                  <c:v>-1.6661040531843059</c:v>
                </c:pt>
                <c:pt idx="5243">
                  <c:v>2.1613035732779036</c:v>
                </c:pt>
                <c:pt idx="5244">
                  <c:v>2.6004447014160683</c:v>
                </c:pt>
                <c:pt idx="5245">
                  <c:v>0.71433106359485454</c:v>
                </c:pt>
                <c:pt idx="5246">
                  <c:v>5.5320211432345641</c:v>
                </c:pt>
                <c:pt idx="5247">
                  <c:v>1.2036733730342071</c:v>
                </c:pt>
                <c:pt idx="5248">
                  <c:v>-4.9613203977835534</c:v>
                </c:pt>
                <c:pt idx="5249">
                  <c:v>-1.5816003632890812</c:v>
                </c:pt>
                <c:pt idx="5250">
                  <c:v>-4.5066214592109546</c:v>
                </c:pt>
                <c:pt idx="5251">
                  <c:v>1.0209338193855138</c:v>
                </c:pt>
                <c:pt idx="5252">
                  <c:v>-0.39678899179476551</c:v>
                </c:pt>
                <c:pt idx="5253">
                  <c:v>5.5747017261881497</c:v>
                </c:pt>
                <c:pt idx="5254">
                  <c:v>0.44623380829773807</c:v>
                </c:pt>
                <c:pt idx="5255">
                  <c:v>-2.3200259037336246</c:v>
                </c:pt>
                <c:pt idx="5256">
                  <c:v>-1.5552066058535852</c:v>
                </c:pt>
                <c:pt idx="5257">
                  <c:v>4.6012480505567828</c:v>
                </c:pt>
                <c:pt idx="5258">
                  <c:v>0.42323472101783854</c:v>
                </c:pt>
                <c:pt idx="5259">
                  <c:v>-3.4164668429367429</c:v>
                </c:pt>
                <c:pt idx="5260">
                  <c:v>4.2856439424678801</c:v>
                </c:pt>
                <c:pt idx="5261">
                  <c:v>-0.4963181777644281</c:v>
                </c:pt>
                <c:pt idx="5262">
                  <c:v>1.7171834306947802</c:v>
                </c:pt>
                <c:pt idx="5263">
                  <c:v>1.7171834306947802</c:v>
                </c:pt>
                <c:pt idx="5264">
                  <c:v>-4.0174944945212498</c:v>
                </c:pt>
                <c:pt idx="5265">
                  <c:v>0.45436400800503168</c:v>
                </c:pt>
                <c:pt idx="5266">
                  <c:v>1.1773074108091992</c:v>
                </c:pt>
                <c:pt idx="5267">
                  <c:v>1.2068246256785486</c:v>
                </c:pt>
                <c:pt idx="5268">
                  <c:v>4.1939936214662374</c:v>
                </c:pt>
                <c:pt idx="5269">
                  <c:v>5.5034809867717334</c:v>
                </c:pt>
                <c:pt idx="5270">
                  <c:v>5.5034809867717334</c:v>
                </c:pt>
                <c:pt idx="5271">
                  <c:v>0.41387245406283601</c:v>
                </c:pt>
                <c:pt idx="5272">
                  <c:v>3.0321103611256128</c:v>
                </c:pt>
                <c:pt idx="5273">
                  <c:v>-1.3069594309683346</c:v>
                </c:pt>
                <c:pt idx="5274">
                  <c:v>2.9299088575685777</c:v>
                </c:pt>
                <c:pt idx="5275">
                  <c:v>-1.5320617499491291</c:v>
                </c:pt>
                <c:pt idx="5276">
                  <c:v>1.9775586929934403</c:v>
                </c:pt>
                <c:pt idx="5277">
                  <c:v>3.8365488004254589</c:v>
                </c:pt>
                <c:pt idx="5278">
                  <c:v>1.0208791126791594</c:v>
                </c:pt>
                <c:pt idx="5279">
                  <c:v>-0.40145492403314925</c:v>
                </c:pt>
                <c:pt idx="5280">
                  <c:v>-0.52619134586772709</c:v>
                </c:pt>
                <c:pt idx="5281">
                  <c:v>5.5760934407617926</c:v>
                </c:pt>
                <c:pt idx="5282">
                  <c:v>4.2001661017086365</c:v>
                </c:pt>
                <c:pt idx="5283">
                  <c:v>2.732512794566468</c:v>
                </c:pt>
                <c:pt idx="5284">
                  <c:v>1.8339303352842957</c:v>
                </c:pt>
                <c:pt idx="5285">
                  <c:v>-4.7726238878123191</c:v>
                </c:pt>
                <c:pt idx="5286">
                  <c:v>0.5069482020442867</c:v>
                </c:pt>
                <c:pt idx="5287">
                  <c:v>0.4182965424688444</c:v>
                </c:pt>
                <c:pt idx="5288">
                  <c:v>1.2461948102546989</c:v>
                </c:pt>
                <c:pt idx="5289">
                  <c:v>2.7294312985947404</c:v>
                </c:pt>
                <c:pt idx="5290">
                  <c:v>0.92573147137571776</c:v>
                </c:pt>
                <c:pt idx="5291">
                  <c:v>1.4208670690455907</c:v>
                </c:pt>
                <c:pt idx="5292">
                  <c:v>1.7655033694092315</c:v>
                </c:pt>
                <c:pt idx="5293">
                  <c:v>-0.44745163842362418</c:v>
                </c:pt>
                <c:pt idx="5294">
                  <c:v>-0.46108855828269174</c:v>
                </c:pt>
                <c:pt idx="5295">
                  <c:v>-0.68233188270693079</c:v>
                </c:pt>
                <c:pt idx="5296">
                  <c:v>2.0691043133865157</c:v>
                </c:pt>
                <c:pt idx="5297">
                  <c:v>-0.48929349962477131</c:v>
                </c:pt>
                <c:pt idx="5298">
                  <c:v>-0.5319976520358306</c:v>
                </c:pt>
                <c:pt idx="5299">
                  <c:v>1.1006905336061386</c:v>
                </c:pt>
                <c:pt idx="5300">
                  <c:v>-0.41182495501608041</c:v>
                </c:pt>
                <c:pt idx="5301">
                  <c:v>2.0523767390895302</c:v>
                </c:pt>
                <c:pt idx="5302">
                  <c:v>0.38587940281330907</c:v>
                </c:pt>
                <c:pt idx="5303">
                  <c:v>-3.9539609579695192</c:v>
                </c:pt>
                <c:pt idx="5304">
                  <c:v>2.296023651944922</c:v>
                </c:pt>
                <c:pt idx="5305">
                  <c:v>-0.51302062956572958</c:v>
                </c:pt>
                <c:pt idx="5306">
                  <c:v>1.2466089041654169</c:v>
                </c:pt>
                <c:pt idx="5307">
                  <c:v>-0.40408407637656762</c:v>
                </c:pt>
                <c:pt idx="5308">
                  <c:v>4.2102504793910187</c:v>
                </c:pt>
                <c:pt idx="5309">
                  <c:v>2.1425877345928739</c:v>
                </c:pt>
                <c:pt idx="5310">
                  <c:v>0.48510225005176333</c:v>
                </c:pt>
                <c:pt idx="5311">
                  <c:v>-0.4370535108446863</c:v>
                </c:pt>
                <c:pt idx="5312">
                  <c:v>5.4886559350964532</c:v>
                </c:pt>
                <c:pt idx="5313">
                  <c:v>-2.0563603206496532</c:v>
                </c:pt>
                <c:pt idx="5314">
                  <c:v>-2.0563603206496532</c:v>
                </c:pt>
                <c:pt idx="5315">
                  <c:v>-2.0563603206496532</c:v>
                </c:pt>
                <c:pt idx="5316">
                  <c:v>-0.54613642748400482</c:v>
                </c:pt>
                <c:pt idx="5317">
                  <c:v>-2.723365659107936</c:v>
                </c:pt>
                <c:pt idx="5318">
                  <c:v>4.3364144959466451</c:v>
                </c:pt>
                <c:pt idx="5319">
                  <c:v>-0.77393111868003295</c:v>
                </c:pt>
                <c:pt idx="5320">
                  <c:v>1.5051015424475951</c:v>
                </c:pt>
                <c:pt idx="5321">
                  <c:v>1.4492580746146146</c:v>
                </c:pt>
                <c:pt idx="5322">
                  <c:v>0.39189273243442968</c:v>
                </c:pt>
                <c:pt idx="5323">
                  <c:v>1.8570473936257048</c:v>
                </c:pt>
                <c:pt idx="5324">
                  <c:v>0.73634235203831899</c:v>
                </c:pt>
                <c:pt idx="5325">
                  <c:v>0.54333823943330772</c:v>
                </c:pt>
                <c:pt idx="5326">
                  <c:v>-1.7494019335356648</c:v>
                </c:pt>
                <c:pt idx="5327">
                  <c:v>0.45929831542238786</c:v>
                </c:pt>
                <c:pt idx="5328">
                  <c:v>-0.46417355047102032</c:v>
                </c:pt>
                <c:pt idx="5329">
                  <c:v>3.9508769837634969</c:v>
                </c:pt>
                <c:pt idx="5330">
                  <c:v>3.4451818038280582</c:v>
                </c:pt>
                <c:pt idx="5331">
                  <c:v>2.6753197482325746</c:v>
                </c:pt>
                <c:pt idx="5332">
                  <c:v>5.4642909813675589</c:v>
                </c:pt>
                <c:pt idx="5333">
                  <c:v>5.4642909813675589</c:v>
                </c:pt>
                <c:pt idx="5334">
                  <c:v>1.3600252619636544</c:v>
                </c:pt>
                <c:pt idx="5335">
                  <c:v>2.0033158020999329</c:v>
                </c:pt>
                <c:pt idx="5336">
                  <c:v>4.9790342729552872</c:v>
                </c:pt>
                <c:pt idx="5337">
                  <c:v>0.4697352968301029</c:v>
                </c:pt>
                <c:pt idx="5338">
                  <c:v>-2.9520029300781228</c:v>
                </c:pt>
                <c:pt idx="5339">
                  <c:v>4.5244417293881609</c:v>
                </c:pt>
                <c:pt idx="5340">
                  <c:v>-4.0310441005213189</c:v>
                </c:pt>
                <c:pt idx="5341">
                  <c:v>4.329058261386602</c:v>
                </c:pt>
                <c:pt idx="5342">
                  <c:v>0.40026667671082905</c:v>
                </c:pt>
                <c:pt idx="5343">
                  <c:v>1.5162878366923405</c:v>
                </c:pt>
                <c:pt idx="5344">
                  <c:v>-0.43958606623226326</c:v>
                </c:pt>
                <c:pt idx="5345">
                  <c:v>1.0089327764624807</c:v>
                </c:pt>
                <c:pt idx="5346">
                  <c:v>-0.45939128797184398</c:v>
                </c:pt>
                <c:pt idx="5347">
                  <c:v>-2.4152641529198591</c:v>
                </c:pt>
                <c:pt idx="5348">
                  <c:v>4.0902931885165215</c:v>
                </c:pt>
                <c:pt idx="5349">
                  <c:v>-3.0798793821001604</c:v>
                </c:pt>
                <c:pt idx="5350">
                  <c:v>2.5605078578793639</c:v>
                </c:pt>
                <c:pt idx="5351">
                  <c:v>1.0211839280290955</c:v>
                </c:pt>
                <c:pt idx="5352">
                  <c:v>0.45484938456421353</c:v>
                </c:pt>
                <c:pt idx="5353">
                  <c:v>0.49325876374584837</c:v>
                </c:pt>
                <c:pt idx="5354">
                  <c:v>-0.55270510867512745</c:v>
                </c:pt>
                <c:pt idx="5355">
                  <c:v>0.9360246173135589</c:v>
                </c:pt>
                <c:pt idx="5356">
                  <c:v>1.2034643292175591</c:v>
                </c:pt>
                <c:pt idx="5357">
                  <c:v>1.4849146741759012</c:v>
                </c:pt>
                <c:pt idx="5358">
                  <c:v>2.7030522474902017</c:v>
                </c:pt>
                <c:pt idx="5359">
                  <c:v>2.3611023294932596</c:v>
                </c:pt>
                <c:pt idx="5360">
                  <c:v>0.8109296294478836</c:v>
                </c:pt>
                <c:pt idx="5361">
                  <c:v>2.1065196721399504</c:v>
                </c:pt>
                <c:pt idx="5362">
                  <c:v>0.81004084818415267</c:v>
                </c:pt>
                <c:pt idx="5363">
                  <c:v>2.2164835460341799</c:v>
                </c:pt>
                <c:pt idx="5364">
                  <c:v>2.8048749527285817</c:v>
                </c:pt>
                <c:pt idx="5365">
                  <c:v>0.42281092097397016</c:v>
                </c:pt>
                <c:pt idx="5366">
                  <c:v>0.60116593209309477</c:v>
                </c:pt>
                <c:pt idx="5367">
                  <c:v>-1.5216342781806182</c:v>
                </c:pt>
                <c:pt idx="5368">
                  <c:v>-1.7391851847382072</c:v>
                </c:pt>
                <c:pt idx="5369">
                  <c:v>-2.017992520407196</c:v>
                </c:pt>
                <c:pt idx="5370">
                  <c:v>-0.54739268935785201</c:v>
                </c:pt>
                <c:pt idx="5371">
                  <c:v>3.1964899211403508</c:v>
                </c:pt>
                <c:pt idx="5372">
                  <c:v>0.66641458437236356</c:v>
                </c:pt>
                <c:pt idx="5373">
                  <c:v>3.5993227614583887</c:v>
                </c:pt>
                <c:pt idx="5374">
                  <c:v>1.5961345439073822</c:v>
                </c:pt>
                <c:pt idx="5375">
                  <c:v>5.5566212897211535</c:v>
                </c:pt>
                <c:pt idx="5376">
                  <c:v>0.87661834827957463</c:v>
                </c:pt>
                <c:pt idx="5377">
                  <c:v>-0.45078755875146126</c:v>
                </c:pt>
                <c:pt idx="5378">
                  <c:v>0.39072969610015901</c:v>
                </c:pt>
                <c:pt idx="5379">
                  <c:v>1.3577622141622456</c:v>
                </c:pt>
                <c:pt idx="5380">
                  <c:v>3.3140537870917046</c:v>
                </c:pt>
                <c:pt idx="5381">
                  <c:v>-0.41474165383784395</c:v>
                </c:pt>
                <c:pt idx="5382">
                  <c:v>0.51637444549295319</c:v>
                </c:pt>
                <c:pt idx="5383">
                  <c:v>-0.41264284725213146</c:v>
                </c:pt>
                <c:pt idx="5384">
                  <c:v>0.39950782160161857</c:v>
                </c:pt>
                <c:pt idx="5385">
                  <c:v>2.1282531623424727</c:v>
                </c:pt>
                <c:pt idx="5386">
                  <c:v>0.40119857770527462</c:v>
                </c:pt>
                <c:pt idx="5387">
                  <c:v>0.46709440208012382</c:v>
                </c:pt>
                <c:pt idx="5388">
                  <c:v>-4.6181039454999588</c:v>
                </c:pt>
                <c:pt idx="5389">
                  <c:v>-2.3930854023518697</c:v>
                </c:pt>
                <c:pt idx="5390">
                  <c:v>5.5490465319096085</c:v>
                </c:pt>
                <c:pt idx="5391">
                  <c:v>0.66998610442219275</c:v>
                </c:pt>
                <c:pt idx="5392">
                  <c:v>0.46049656118466453</c:v>
                </c:pt>
                <c:pt idx="5393">
                  <c:v>0.69232484051831422</c:v>
                </c:pt>
                <c:pt idx="5394">
                  <c:v>0.6261945137125976</c:v>
                </c:pt>
                <c:pt idx="5395">
                  <c:v>-2.3040961171059751</c:v>
                </c:pt>
                <c:pt idx="5396">
                  <c:v>4.0242975877998646</c:v>
                </c:pt>
                <c:pt idx="5397">
                  <c:v>0.44750417990542329</c:v>
                </c:pt>
                <c:pt idx="5398">
                  <c:v>5.4466877941469027</c:v>
                </c:pt>
                <c:pt idx="5399">
                  <c:v>2.2012376509493481</c:v>
                </c:pt>
                <c:pt idx="5400">
                  <c:v>0.42379282792745671</c:v>
                </c:pt>
                <c:pt idx="5401">
                  <c:v>1.4678262493605505</c:v>
                </c:pt>
                <c:pt idx="5402">
                  <c:v>4.0794821908345167</c:v>
                </c:pt>
                <c:pt idx="5403">
                  <c:v>2.3436527403118674</c:v>
                </c:pt>
                <c:pt idx="5404">
                  <c:v>2.0697548228672438</c:v>
                </c:pt>
                <c:pt idx="5405">
                  <c:v>-0.40642541849055641</c:v>
                </c:pt>
                <c:pt idx="5406">
                  <c:v>3.1047874665191251</c:v>
                </c:pt>
                <c:pt idx="5407">
                  <c:v>-0.43337737753332056</c:v>
                </c:pt>
                <c:pt idx="5408">
                  <c:v>-0.43337737753332056</c:v>
                </c:pt>
                <c:pt idx="5409">
                  <c:v>-0.43337737753332056</c:v>
                </c:pt>
                <c:pt idx="5410">
                  <c:v>-0.43337737753332056</c:v>
                </c:pt>
                <c:pt idx="5411">
                  <c:v>-0.43337737753332056</c:v>
                </c:pt>
                <c:pt idx="5412">
                  <c:v>-0.43337737753332056</c:v>
                </c:pt>
                <c:pt idx="5413">
                  <c:v>4.395520559699678</c:v>
                </c:pt>
                <c:pt idx="5414">
                  <c:v>3.8213693474207182</c:v>
                </c:pt>
                <c:pt idx="5415">
                  <c:v>-2.8101478555139021</c:v>
                </c:pt>
                <c:pt idx="5416">
                  <c:v>-1.268634785372154</c:v>
                </c:pt>
                <c:pt idx="5417">
                  <c:v>0.4265904554670526</c:v>
                </c:pt>
                <c:pt idx="5418">
                  <c:v>1.7646744069806011</c:v>
                </c:pt>
                <c:pt idx="5419">
                  <c:v>2.1472025073818584</c:v>
                </c:pt>
                <c:pt idx="5420">
                  <c:v>-0.40917052889665256</c:v>
                </c:pt>
                <c:pt idx="5421">
                  <c:v>-1.1118945918755754</c:v>
                </c:pt>
                <c:pt idx="5422">
                  <c:v>0.47055618414584799</c:v>
                </c:pt>
                <c:pt idx="5423">
                  <c:v>0.51316503939505764</c:v>
                </c:pt>
                <c:pt idx="5424">
                  <c:v>1.23311957733757</c:v>
                </c:pt>
                <c:pt idx="5425">
                  <c:v>-2.1054779208254906</c:v>
                </c:pt>
                <c:pt idx="5426">
                  <c:v>0.66790252273311945</c:v>
                </c:pt>
                <c:pt idx="5427">
                  <c:v>-2.9633741856769409</c:v>
                </c:pt>
                <c:pt idx="5428">
                  <c:v>5.5057776535196972</c:v>
                </c:pt>
                <c:pt idx="5429">
                  <c:v>-0.41012877819656807</c:v>
                </c:pt>
                <c:pt idx="5430">
                  <c:v>2.8788787551001245</c:v>
                </c:pt>
                <c:pt idx="5431">
                  <c:v>-0.48164258207919608</c:v>
                </c:pt>
                <c:pt idx="5432">
                  <c:v>0.56370730135079716</c:v>
                </c:pt>
                <c:pt idx="5433">
                  <c:v>1.4548250074903173</c:v>
                </c:pt>
                <c:pt idx="5434">
                  <c:v>0.39612434358356763</c:v>
                </c:pt>
                <c:pt idx="5435">
                  <c:v>-4.748900113951775</c:v>
                </c:pt>
                <c:pt idx="5436">
                  <c:v>0.47595100570979493</c:v>
                </c:pt>
                <c:pt idx="5437">
                  <c:v>4.3666809073274422</c:v>
                </c:pt>
                <c:pt idx="5438">
                  <c:v>0.52397018486041091</c:v>
                </c:pt>
                <c:pt idx="5439">
                  <c:v>2.6643276612040769</c:v>
                </c:pt>
                <c:pt idx="5440">
                  <c:v>1.886097835772532</c:v>
                </c:pt>
                <c:pt idx="5441">
                  <c:v>1.9693602266015375</c:v>
                </c:pt>
                <c:pt idx="5442">
                  <c:v>0.42606707755247425</c:v>
                </c:pt>
                <c:pt idx="5443">
                  <c:v>1.1032412274872654</c:v>
                </c:pt>
                <c:pt idx="5444">
                  <c:v>2.2719003862034741</c:v>
                </c:pt>
                <c:pt idx="5445">
                  <c:v>1.1472168441017079</c:v>
                </c:pt>
                <c:pt idx="5446">
                  <c:v>0.68212339191796489</c:v>
                </c:pt>
                <c:pt idx="5447">
                  <c:v>5.5061649742450447</c:v>
                </c:pt>
                <c:pt idx="5448">
                  <c:v>1.738163267233573</c:v>
                </c:pt>
                <c:pt idx="5449">
                  <c:v>1.4459482067151421</c:v>
                </c:pt>
                <c:pt idx="5450">
                  <c:v>4.6316050388210162</c:v>
                </c:pt>
                <c:pt idx="5451">
                  <c:v>0.68129877072188394</c:v>
                </c:pt>
                <c:pt idx="5452">
                  <c:v>4.4594097833055102</c:v>
                </c:pt>
                <c:pt idx="5453">
                  <c:v>-0.39100267331435834</c:v>
                </c:pt>
                <c:pt idx="5454">
                  <c:v>-0.82106541361864338</c:v>
                </c:pt>
                <c:pt idx="5455">
                  <c:v>2.732325595740102</c:v>
                </c:pt>
                <c:pt idx="5456">
                  <c:v>1.3814893664834107</c:v>
                </c:pt>
                <c:pt idx="5457">
                  <c:v>-1.680649374387668</c:v>
                </c:pt>
                <c:pt idx="5458">
                  <c:v>-0.47670299955497247</c:v>
                </c:pt>
                <c:pt idx="5459">
                  <c:v>4.0533693969578808</c:v>
                </c:pt>
                <c:pt idx="5460">
                  <c:v>-1.0058706625896867</c:v>
                </c:pt>
                <c:pt idx="5461">
                  <c:v>1.1631962849646682</c:v>
                </c:pt>
                <c:pt idx="5462">
                  <c:v>2.8327840356017311</c:v>
                </c:pt>
                <c:pt idx="5463">
                  <c:v>-0.68459404410821967</c:v>
                </c:pt>
                <c:pt idx="5464">
                  <c:v>5.424087212366711</c:v>
                </c:pt>
                <c:pt idx="5465">
                  <c:v>4.6179353175750766</c:v>
                </c:pt>
                <c:pt idx="5466">
                  <c:v>1.3305678970362798</c:v>
                </c:pt>
                <c:pt idx="5467">
                  <c:v>3.1023750075682845</c:v>
                </c:pt>
                <c:pt idx="5468">
                  <c:v>3.4928334412816437</c:v>
                </c:pt>
                <c:pt idx="5469">
                  <c:v>2.2346594257990273</c:v>
                </c:pt>
                <c:pt idx="5470">
                  <c:v>1.4351811747140197</c:v>
                </c:pt>
                <c:pt idx="5471">
                  <c:v>2.6313831407988215</c:v>
                </c:pt>
                <c:pt idx="5472">
                  <c:v>0.39049739730590349</c:v>
                </c:pt>
                <c:pt idx="5473">
                  <c:v>3.9733055592221276</c:v>
                </c:pt>
                <c:pt idx="5474">
                  <c:v>0.44490097952767049</c:v>
                </c:pt>
                <c:pt idx="5475">
                  <c:v>5.5433203068277876</c:v>
                </c:pt>
                <c:pt idx="5476">
                  <c:v>1.5354018239810057</c:v>
                </c:pt>
                <c:pt idx="5477">
                  <c:v>0.53255517390055784</c:v>
                </c:pt>
                <c:pt idx="5478">
                  <c:v>4.4142198089929234</c:v>
                </c:pt>
                <c:pt idx="5479">
                  <c:v>0.49383694713836995</c:v>
                </c:pt>
                <c:pt idx="5480">
                  <c:v>-7.7086478767856628</c:v>
                </c:pt>
                <c:pt idx="5481">
                  <c:v>1.2378414903563588</c:v>
                </c:pt>
                <c:pt idx="5482">
                  <c:v>1.7576113814844958</c:v>
                </c:pt>
                <c:pt idx="5483">
                  <c:v>-1.0154041624465411</c:v>
                </c:pt>
                <c:pt idx="5484">
                  <c:v>0.41174301668481766</c:v>
                </c:pt>
                <c:pt idx="5485">
                  <c:v>-0.65810494011201193</c:v>
                </c:pt>
                <c:pt idx="5486">
                  <c:v>0.43610559835430307</c:v>
                </c:pt>
                <c:pt idx="5487">
                  <c:v>4.8854470753893002</c:v>
                </c:pt>
                <c:pt idx="5488">
                  <c:v>2.1419480767845029</c:v>
                </c:pt>
                <c:pt idx="5489">
                  <c:v>2.1776791142582868</c:v>
                </c:pt>
                <c:pt idx="5490">
                  <c:v>1.916846517736196</c:v>
                </c:pt>
                <c:pt idx="5491">
                  <c:v>0.49794670608703417</c:v>
                </c:pt>
                <c:pt idx="5492">
                  <c:v>4.4622452124777645</c:v>
                </c:pt>
                <c:pt idx="5493">
                  <c:v>4.4622452124777645</c:v>
                </c:pt>
                <c:pt idx="5494">
                  <c:v>5.5310364609610474</c:v>
                </c:pt>
                <c:pt idx="5495">
                  <c:v>1.5811734003242619</c:v>
                </c:pt>
                <c:pt idx="5496">
                  <c:v>5.366702620235654</c:v>
                </c:pt>
                <c:pt idx="5497">
                  <c:v>0.5340231839631161</c:v>
                </c:pt>
                <c:pt idx="5498">
                  <c:v>-3.4191300008425149</c:v>
                </c:pt>
                <c:pt idx="5499">
                  <c:v>1.8240499208053775</c:v>
                </c:pt>
                <c:pt idx="5500">
                  <c:v>2.4985116312449573</c:v>
                </c:pt>
                <c:pt idx="5501">
                  <c:v>-0.39869148241830565</c:v>
                </c:pt>
                <c:pt idx="5502">
                  <c:v>3.7027443552425563</c:v>
                </c:pt>
                <c:pt idx="5503">
                  <c:v>-0.41970661671858678</c:v>
                </c:pt>
                <c:pt idx="5504">
                  <c:v>4.3494305756876122</c:v>
                </c:pt>
                <c:pt idx="5505">
                  <c:v>1.8942578603198821</c:v>
                </c:pt>
                <c:pt idx="5506">
                  <c:v>5.5426255830755542</c:v>
                </c:pt>
                <c:pt idx="5507">
                  <c:v>0.46810394119595705</c:v>
                </c:pt>
                <c:pt idx="5508">
                  <c:v>-0.46481770661970595</c:v>
                </c:pt>
                <c:pt idx="5509">
                  <c:v>0.7177900458014812</c:v>
                </c:pt>
                <c:pt idx="5510">
                  <c:v>1.8603722494289534</c:v>
                </c:pt>
                <c:pt idx="5511">
                  <c:v>0.39625006589721945</c:v>
                </c:pt>
                <c:pt idx="5512">
                  <c:v>-1.4201312799040957</c:v>
                </c:pt>
                <c:pt idx="5513">
                  <c:v>4.2833451271903193</c:v>
                </c:pt>
                <c:pt idx="5514">
                  <c:v>2.1068121428899511</c:v>
                </c:pt>
                <c:pt idx="5515">
                  <c:v>-1.4382769932725612</c:v>
                </c:pt>
                <c:pt idx="5516">
                  <c:v>2.5506206231495354</c:v>
                </c:pt>
                <c:pt idx="5517">
                  <c:v>0.78993391308759819</c:v>
                </c:pt>
                <c:pt idx="5518">
                  <c:v>-5.0187122841164982</c:v>
                </c:pt>
                <c:pt idx="5519">
                  <c:v>1.8227523289206313</c:v>
                </c:pt>
                <c:pt idx="5520">
                  <c:v>2.3965324368139216</c:v>
                </c:pt>
                <c:pt idx="5521">
                  <c:v>-0.40517293515416108</c:v>
                </c:pt>
                <c:pt idx="5522">
                  <c:v>5.4530811664577152</c:v>
                </c:pt>
                <c:pt idx="5523">
                  <c:v>5.2840856833306651</c:v>
                </c:pt>
                <c:pt idx="5524">
                  <c:v>5.4359012800665436</c:v>
                </c:pt>
                <c:pt idx="5525">
                  <c:v>1.3764819193766216</c:v>
                </c:pt>
                <c:pt idx="5526">
                  <c:v>-0.43990013295193575</c:v>
                </c:pt>
                <c:pt idx="5527">
                  <c:v>-4.8582294340103447</c:v>
                </c:pt>
                <c:pt idx="5528">
                  <c:v>2.1043352182968209</c:v>
                </c:pt>
                <c:pt idx="5529">
                  <c:v>1.884827893078548</c:v>
                </c:pt>
                <c:pt idx="5530">
                  <c:v>-2.3284866067652459</c:v>
                </c:pt>
                <c:pt idx="5531">
                  <c:v>4.506972264205908</c:v>
                </c:pt>
                <c:pt idx="5532">
                  <c:v>-3.6775495880465221</c:v>
                </c:pt>
                <c:pt idx="5533">
                  <c:v>0.75944899804219712</c:v>
                </c:pt>
                <c:pt idx="5534">
                  <c:v>3.0140562024746638</c:v>
                </c:pt>
                <c:pt idx="5535">
                  <c:v>5.5104777862528289</c:v>
                </c:pt>
                <c:pt idx="5536">
                  <c:v>-1.2106373809632376</c:v>
                </c:pt>
                <c:pt idx="5537">
                  <c:v>4.5584935730356699</c:v>
                </c:pt>
                <c:pt idx="5538">
                  <c:v>0.46563249109305077</c:v>
                </c:pt>
                <c:pt idx="5539">
                  <c:v>4.2243579180876552</c:v>
                </c:pt>
                <c:pt idx="5540">
                  <c:v>4.7711424855039617</c:v>
                </c:pt>
                <c:pt idx="5541">
                  <c:v>1.9901858529725791</c:v>
                </c:pt>
                <c:pt idx="5542">
                  <c:v>4.8255192720305065</c:v>
                </c:pt>
                <c:pt idx="5543">
                  <c:v>0.9071825661365599</c:v>
                </c:pt>
                <c:pt idx="5544">
                  <c:v>-0.44822280699936562</c:v>
                </c:pt>
                <c:pt idx="5545">
                  <c:v>0.38014312591001737</c:v>
                </c:pt>
                <c:pt idx="5546">
                  <c:v>0.50348213565022171</c:v>
                </c:pt>
                <c:pt idx="5547">
                  <c:v>1.4507342183812091</c:v>
                </c:pt>
                <c:pt idx="5548">
                  <c:v>0.83864837714895968</c:v>
                </c:pt>
                <c:pt idx="5549">
                  <c:v>2.5338329533750592</c:v>
                </c:pt>
                <c:pt idx="5550">
                  <c:v>2.3373624129965127</c:v>
                </c:pt>
                <c:pt idx="5551">
                  <c:v>0.81332486462872511</c:v>
                </c:pt>
                <c:pt idx="5552">
                  <c:v>0.47571665992328327</c:v>
                </c:pt>
                <c:pt idx="5553">
                  <c:v>3.1913445136336733</c:v>
                </c:pt>
                <c:pt idx="5554">
                  <c:v>-0.64624314639940272</c:v>
                </c:pt>
                <c:pt idx="5555">
                  <c:v>2.5645156534721751</c:v>
                </c:pt>
                <c:pt idx="5556">
                  <c:v>-1.6288377505090477</c:v>
                </c:pt>
                <c:pt idx="5557">
                  <c:v>1.8480421007174512</c:v>
                </c:pt>
                <c:pt idx="5558">
                  <c:v>-1.2245384967168953</c:v>
                </c:pt>
                <c:pt idx="5559">
                  <c:v>-0.45128251586358392</c:v>
                </c:pt>
                <c:pt idx="5560">
                  <c:v>0.77685518179178192</c:v>
                </c:pt>
                <c:pt idx="5561">
                  <c:v>-3.5624971408720612</c:v>
                </c:pt>
                <c:pt idx="5562">
                  <c:v>-0.73587622724016599</c:v>
                </c:pt>
                <c:pt idx="5563">
                  <c:v>1.8922053667020327</c:v>
                </c:pt>
                <c:pt idx="5564">
                  <c:v>2.106917520100116</c:v>
                </c:pt>
                <c:pt idx="5565">
                  <c:v>0.77790996711885463</c:v>
                </c:pt>
                <c:pt idx="5566">
                  <c:v>1.5765367911062855</c:v>
                </c:pt>
                <c:pt idx="5567">
                  <c:v>0.41532283304792322</c:v>
                </c:pt>
                <c:pt idx="5568">
                  <c:v>2.7892720662364558</c:v>
                </c:pt>
                <c:pt idx="5569">
                  <c:v>0.97333834793281382</c:v>
                </c:pt>
                <c:pt idx="5570">
                  <c:v>1.3974168470436625</c:v>
                </c:pt>
                <c:pt idx="5571">
                  <c:v>1.4767457162318687</c:v>
                </c:pt>
                <c:pt idx="5572">
                  <c:v>5.4302884956492505</c:v>
                </c:pt>
                <c:pt idx="5573">
                  <c:v>2.1015465282760779</c:v>
                </c:pt>
                <c:pt idx="5574">
                  <c:v>4.4424366086904028</c:v>
                </c:pt>
                <c:pt idx="5575">
                  <c:v>0.47132024061616323</c:v>
                </c:pt>
                <c:pt idx="5576">
                  <c:v>5.5285131359109876</c:v>
                </c:pt>
                <c:pt idx="5577">
                  <c:v>0.49197576439567625</c:v>
                </c:pt>
                <c:pt idx="5578">
                  <c:v>0.84239086889328085</c:v>
                </c:pt>
                <c:pt idx="5579">
                  <c:v>-0.46183326734192687</c:v>
                </c:pt>
                <c:pt idx="5580">
                  <c:v>0.42202886660481981</c:v>
                </c:pt>
                <c:pt idx="5581">
                  <c:v>2.5247373780575986</c:v>
                </c:pt>
                <c:pt idx="5582">
                  <c:v>1.7527462914758043</c:v>
                </c:pt>
                <c:pt idx="5583">
                  <c:v>0.69026900515289136</c:v>
                </c:pt>
                <c:pt idx="5584">
                  <c:v>1.2821644600599047</c:v>
                </c:pt>
                <c:pt idx="5585">
                  <c:v>-0.39802180303455742</c:v>
                </c:pt>
                <c:pt idx="5586">
                  <c:v>-0.41311189929475362</c:v>
                </c:pt>
                <c:pt idx="5587">
                  <c:v>4.0415226668185777</c:v>
                </c:pt>
                <c:pt idx="5588">
                  <c:v>-2.3787146697207353</c:v>
                </c:pt>
                <c:pt idx="5589">
                  <c:v>0.56632722254058276</c:v>
                </c:pt>
                <c:pt idx="5590">
                  <c:v>4.1229909220873715</c:v>
                </c:pt>
                <c:pt idx="5591">
                  <c:v>5.499226925335944</c:v>
                </c:pt>
                <c:pt idx="5592">
                  <c:v>2.1268517996334455</c:v>
                </c:pt>
                <c:pt idx="5593">
                  <c:v>-0.61102702626995631</c:v>
                </c:pt>
                <c:pt idx="5594">
                  <c:v>0.41097171181216569</c:v>
                </c:pt>
                <c:pt idx="5595">
                  <c:v>-0.44428291267678988</c:v>
                </c:pt>
                <c:pt idx="5596">
                  <c:v>0.71025063939774546</c:v>
                </c:pt>
                <c:pt idx="5597">
                  <c:v>-2.9184291760294978</c:v>
                </c:pt>
                <c:pt idx="5598">
                  <c:v>1.3602439184634929</c:v>
                </c:pt>
                <c:pt idx="5599">
                  <c:v>-0.47007693809627443</c:v>
                </c:pt>
                <c:pt idx="5600">
                  <c:v>-1.9476555798067623</c:v>
                </c:pt>
                <c:pt idx="5601">
                  <c:v>2.6626823417382735</c:v>
                </c:pt>
                <c:pt idx="5602">
                  <c:v>1.6863262706838751</c:v>
                </c:pt>
                <c:pt idx="5603">
                  <c:v>2.0975371752969734</c:v>
                </c:pt>
                <c:pt idx="5604">
                  <c:v>-2.4636012123551794</c:v>
                </c:pt>
                <c:pt idx="5605">
                  <c:v>2.2344612626199249</c:v>
                </c:pt>
                <c:pt idx="5606">
                  <c:v>4.8846480585837906</c:v>
                </c:pt>
                <c:pt idx="5607">
                  <c:v>1.5399661098006814</c:v>
                </c:pt>
                <c:pt idx="5608">
                  <c:v>0.81278089353721517</c:v>
                </c:pt>
                <c:pt idx="5609">
                  <c:v>-0.43196954645724422</c:v>
                </c:pt>
                <c:pt idx="5610">
                  <c:v>-2.0884246071486432</c:v>
                </c:pt>
                <c:pt idx="5611">
                  <c:v>1.3523228269651546</c:v>
                </c:pt>
                <c:pt idx="5612">
                  <c:v>2.8892236334531347</c:v>
                </c:pt>
                <c:pt idx="5613">
                  <c:v>-0.5062753152820304</c:v>
                </c:pt>
                <c:pt idx="5614">
                  <c:v>4.5490250927004476</c:v>
                </c:pt>
                <c:pt idx="5615">
                  <c:v>-0.42725461612211862</c:v>
                </c:pt>
                <c:pt idx="5616">
                  <c:v>0.38722423578049886</c:v>
                </c:pt>
                <c:pt idx="5617">
                  <c:v>0.44321490550244497</c:v>
                </c:pt>
                <c:pt idx="5618">
                  <c:v>5.5093904077487768</c:v>
                </c:pt>
                <c:pt idx="5619">
                  <c:v>4.0272451637990869</c:v>
                </c:pt>
                <c:pt idx="5620">
                  <c:v>-0.52261085560672527</c:v>
                </c:pt>
                <c:pt idx="5621">
                  <c:v>2.4378772739641223</c:v>
                </c:pt>
                <c:pt idx="5622">
                  <c:v>-3.3489533820117336</c:v>
                </c:pt>
                <c:pt idx="5623">
                  <c:v>-1.6864789509794376</c:v>
                </c:pt>
                <c:pt idx="5624">
                  <c:v>-0.91688885299568657</c:v>
                </c:pt>
                <c:pt idx="5625">
                  <c:v>2.1801817856576271</c:v>
                </c:pt>
                <c:pt idx="5626">
                  <c:v>0.97620978368545264</c:v>
                </c:pt>
                <c:pt idx="5627">
                  <c:v>-5.0066208591573202</c:v>
                </c:pt>
                <c:pt idx="5628">
                  <c:v>3.0456262590996896</c:v>
                </c:pt>
                <c:pt idx="5629">
                  <c:v>1.4362296501432186</c:v>
                </c:pt>
                <c:pt idx="5630">
                  <c:v>0.48761346354339274</c:v>
                </c:pt>
                <c:pt idx="5631">
                  <c:v>-0.45845067479158957</c:v>
                </c:pt>
                <c:pt idx="5632">
                  <c:v>-0.93505715805164646</c:v>
                </c:pt>
                <c:pt idx="5633">
                  <c:v>0.53742043364766223</c:v>
                </c:pt>
                <c:pt idx="5634">
                  <c:v>1.3035751868195558</c:v>
                </c:pt>
                <c:pt idx="5635">
                  <c:v>0.49649811418372447</c:v>
                </c:pt>
                <c:pt idx="5636">
                  <c:v>0.49629484427718085</c:v>
                </c:pt>
                <c:pt idx="5637">
                  <c:v>0.98884889550022748</c:v>
                </c:pt>
                <c:pt idx="5638">
                  <c:v>4.2862280964240282</c:v>
                </c:pt>
                <c:pt idx="5639">
                  <c:v>-1.6744361229666</c:v>
                </c:pt>
                <c:pt idx="5640">
                  <c:v>-1.3100754468722968</c:v>
                </c:pt>
                <c:pt idx="5641">
                  <c:v>-0.3863548711735193</c:v>
                </c:pt>
                <c:pt idx="5642">
                  <c:v>-4.0486707453779882</c:v>
                </c:pt>
                <c:pt idx="5643">
                  <c:v>-0.45579291564306545</c:v>
                </c:pt>
                <c:pt idx="5644">
                  <c:v>0.49359048155285901</c:v>
                </c:pt>
                <c:pt idx="5645">
                  <c:v>-2.8833429222859897</c:v>
                </c:pt>
                <c:pt idx="5646">
                  <c:v>5.4520300257186101</c:v>
                </c:pt>
                <c:pt idx="5647">
                  <c:v>1.2979597244246388</c:v>
                </c:pt>
                <c:pt idx="5648">
                  <c:v>0.52608615694278127</c:v>
                </c:pt>
                <c:pt idx="5649">
                  <c:v>5.4297000881479107</c:v>
                </c:pt>
                <c:pt idx="5650">
                  <c:v>1.0191166344856994</c:v>
                </c:pt>
                <c:pt idx="5651">
                  <c:v>1.6833711085457965</c:v>
                </c:pt>
                <c:pt idx="5652">
                  <c:v>4.0675464010942362</c:v>
                </c:pt>
                <c:pt idx="5653">
                  <c:v>4.0355108550815384</c:v>
                </c:pt>
                <c:pt idx="5654">
                  <c:v>0.81562004558260692</c:v>
                </c:pt>
                <c:pt idx="5655">
                  <c:v>0.5117787326661617</c:v>
                </c:pt>
                <c:pt idx="5656">
                  <c:v>-4.1327646837979666</c:v>
                </c:pt>
                <c:pt idx="5657">
                  <c:v>-4.1327646837979666</c:v>
                </c:pt>
                <c:pt idx="5658">
                  <c:v>-0.50742961005247822</c:v>
                </c:pt>
                <c:pt idx="5659">
                  <c:v>3.0082248735604269</c:v>
                </c:pt>
                <c:pt idx="5660">
                  <c:v>1.4230557241511848</c:v>
                </c:pt>
                <c:pt idx="5661">
                  <c:v>5.4523758102337565</c:v>
                </c:pt>
                <c:pt idx="5662">
                  <c:v>5.4523758102337565</c:v>
                </c:pt>
                <c:pt idx="5663">
                  <c:v>2.0729381029081249</c:v>
                </c:pt>
                <c:pt idx="5664">
                  <c:v>-2.0543081119658235</c:v>
                </c:pt>
                <c:pt idx="5665">
                  <c:v>-2.0543081119658235</c:v>
                </c:pt>
                <c:pt idx="5666">
                  <c:v>3.7462235019202037</c:v>
                </c:pt>
                <c:pt idx="5667">
                  <c:v>1.3086277498212986</c:v>
                </c:pt>
                <c:pt idx="5668">
                  <c:v>1.9381478244445627</c:v>
                </c:pt>
                <c:pt idx="5669">
                  <c:v>0.5978783792291642</c:v>
                </c:pt>
                <c:pt idx="5670">
                  <c:v>-2.1236913710508851</c:v>
                </c:pt>
                <c:pt idx="5671">
                  <c:v>-0.38560384405370213</c:v>
                </c:pt>
                <c:pt idx="5672">
                  <c:v>1.557345589465482</c:v>
                </c:pt>
                <c:pt idx="5673">
                  <c:v>1.82410822049595</c:v>
                </c:pt>
                <c:pt idx="5674">
                  <c:v>0.41076819752515653</c:v>
                </c:pt>
                <c:pt idx="5675">
                  <c:v>0.58843674128675461</c:v>
                </c:pt>
                <c:pt idx="5676">
                  <c:v>1.6782917254664516</c:v>
                </c:pt>
                <c:pt idx="5677">
                  <c:v>1.3947321230139214</c:v>
                </c:pt>
                <c:pt idx="5678">
                  <c:v>1.3947321230139214</c:v>
                </c:pt>
                <c:pt idx="5679">
                  <c:v>1.3947321230139214</c:v>
                </c:pt>
                <c:pt idx="5680">
                  <c:v>1.3947321230139214</c:v>
                </c:pt>
                <c:pt idx="5681">
                  <c:v>1.3947321230139214</c:v>
                </c:pt>
                <c:pt idx="5682">
                  <c:v>1.7430524998192032</c:v>
                </c:pt>
                <c:pt idx="5683">
                  <c:v>-1.4451680352678387</c:v>
                </c:pt>
                <c:pt idx="5684">
                  <c:v>0.72347524686239917</c:v>
                </c:pt>
                <c:pt idx="5685">
                  <c:v>3.744075788877999</c:v>
                </c:pt>
                <c:pt idx="5686">
                  <c:v>0.90260164008590371</c:v>
                </c:pt>
                <c:pt idx="5687">
                  <c:v>-3.5511514775500403</c:v>
                </c:pt>
                <c:pt idx="5688">
                  <c:v>-0.44888975709248485</c:v>
                </c:pt>
                <c:pt idx="5689">
                  <c:v>2.0381333203127534</c:v>
                </c:pt>
                <c:pt idx="5690">
                  <c:v>2.8232608353016353</c:v>
                </c:pt>
                <c:pt idx="5691">
                  <c:v>0.49158626471463662</c:v>
                </c:pt>
                <c:pt idx="5692">
                  <c:v>-0.4334135610217747</c:v>
                </c:pt>
                <c:pt idx="5693">
                  <c:v>0.43276027202396317</c:v>
                </c:pt>
                <c:pt idx="5694">
                  <c:v>-0.38573133295882339</c:v>
                </c:pt>
                <c:pt idx="5695">
                  <c:v>1.7154943005253436</c:v>
                </c:pt>
                <c:pt idx="5696">
                  <c:v>0.95411293875990533</c:v>
                </c:pt>
                <c:pt idx="5697">
                  <c:v>0.47761617952089275</c:v>
                </c:pt>
                <c:pt idx="5698">
                  <c:v>-2.7852770795871584</c:v>
                </c:pt>
                <c:pt idx="5699">
                  <c:v>1.5243477068757645</c:v>
                </c:pt>
                <c:pt idx="5700">
                  <c:v>2.5407985073860457</c:v>
                </c:pt>
                <c:pt idx="5701">
                  <c:v>1.4314839087596403</c:v>
                </c:pt>
                <c:pt idx="5702">
                  <c:v>-5.6188042191854191</c:v>
                </c:pt>
                <c:pt idx="5703">
                  <c:v>-1.8373455851352183</c:v>
                </c:pt>
                <c:pt idx="5704">
                  <c:v>1.2919274971153258</c:v>
                </c:pt>
                <c:pt idx="5705">
                  <c:v>1.2919274971153258</c:v>
                </c:pt>
                <c:pt idx="5706">
                  <c:v>1.2307170694691476</c:v>
                </c:pt>
                <c:pt idx="5707">
                  <c:v>2.3691164835061684</c:v>
                </c:pt>
                <c:pt idx="5708">
                  <c:v>2.0708791611996307</c:v>
                </c:pt>
                <c:pt idx="5709">
                  <c:v>1.8345043574599829</c:v>
                </c:pt>
                <c:pt idx="5710">
                  <c:v>1.3765322754619918</c:v>
                </c:pt>
                <c:pt idx="5711">
                  <c:v>-0.42639107784622421</c:v>
                </c:pt>
                <c:pt idx="5712">
                  <c:v>-0.84885237916920075</c:v>
                </c:pt>
                <c:pt idx="5713">
                  <c:v>4.4261606473128134</c:v>
                </c:pt>
                <c:pt idx="5714">
                  <c:v>4.4261606473128134</c:v>
                </c:pt>
                <c:pt idx="5715">
                  <c:v>-0.38499385477651737</c:v>
                </c:pt>
                <c:pt idx="5716">
                  <c:v>0.4485930661944007</c:v>
                </c:pt>
                <c:pt idx="5717">
                  <c:v>0.38244748199724299</c:v>
                </c:pt>
                <c:pt idx="5718">
                  <c:v>0.91386289684533539</c:v>
                </c:pt>
                <c:pt idx="5719">
                  <c:v>0.56659629386895782</c:v>
                </c:pt>
                <c:pt idx="5720">
                  <c:v>3.8808039210503429</c:v>
                </c:pt>
                <c:pt idx="5721">
                  <c:v>2.6631963260691474</c:v>
                </c:pt>
                <c:pt idx="5722">
                  <c:v>-0.3791759032910319</c:v>
                </c:pt>
                <c:pt idx="5723">
                  <c:v>-0.39679141035357141</c:v>
                </c:pt>
                <c:pt idx="5724">
                  <c:v>0.38274996294307495</c:v>
                </c:pt>
                <c:pt idx="5725">
                  <c:v>0.62965005394723184</c:v>
                </c:pt>
                <c:pt idx="5726">
                  <c:v>1.0461022559469633</c:v>
                </c:pt>
                <c:pt idx="5727">
                  <c:v>-1.657009247291481</c:v>
                </c:pt>
                <c:pt idx="5728">
                  <c:v>5.4325210609994565</c:v>
                </c:pt>
                <c:pt idx="5729">
                  <c:v>-4.1230416678733679</c:v>
                </c:pt>
                <c:pt idx="5730">
                  <c:v>1.0298417987326989</c:v>
                </c:pt>
                <c:pt idx="5731">
                  <c:v>4.3760499901580578</c:v>
                </c:pt>
                <c:pt idx="5732">
                  <c:v>1.4980907270912385</c:v>
                </c:pt>
                <c:pt idx="5733">
                  <c:v>4.0068408621358502</c:v>
                </c:pt>
                <c:pt idx="5734">
                  <c:v>1.0903676829182676</c:v>
                </c:pt>
                <c:pt idx="5735">
                  <c:v>1.9710694673954725</c:v>
                </c:pt>
                <c:pt idx="5736">
                  <c:v>-0.50972421429080383</c:v>
                </c:pt>
                <c:pt idx="5737">
                  <c:v>1.8322336188372883</c:v>
                </c:pt>
                <c:pt idx="5738">
                  <c:v>1.9359283901024826</c:v>
                </c:pt>
                <c:pt idx="5739">
                  <c:v>-0.39762550675628644</c:v>
                </c:pt>
                <c:pt idx="5740">
                  <c:v>1.180611699324468</c:v>
                </c:pt>
                <c:pt idx="5741">
                  <c:v>-0.39157628054928412</c:v>
                </c:pt>
                <c:pt idx="5742">
                  <c:v>4.1946430654651312</c:v>
                </c:pt>
                <c:pt idx="5743">
                  <c:v>0.68357312247393098</c:v>
                </c:pt>
                <c:pt idx="5744">
                  <c:v>0.68357312247393098</c:v>
                </c:pt>
                <c:pt idx="5745">
                  <c:v>-2.6064915604199723</c:v>
                </c:pt>
                <c:pt idx="5746">
                  <c:v>0.77010538816617902</c:v>
                </c:pt>
                <c:pt idx="5747">
                  <c:v>-0.38848346402862843</c:v>
                </c:pt>
                <c:pt idx="5748">
                  <c:v>5.4622194756000413</c:v>
                </c:pt>
                <c:pt idx="5749">
                  <c:v>4.2592763103941182</c:v>
                </c:pt>
                <c:pt idx="5750">
                  <c:v>1.6758011212259498</c:v>
                </c:pt>
                <c:pt idx="5751">
                  <c:v>-2.4886402286728893</c:v>
                </c:pt>
                <c:pt idx="5752">
                  <c:v>1.8712938240439481</c:v>
                </c:pt>
                <c:pt idx="5753">
                  <c:v>0.97033404748580621</c:v>
                </c:pt>
                <c:pt idx="5754">
                  <c:v>4.254223836230695</c:v>
                </c:pt>
                <c:pt idx="5755">
                  <c:v>0.52689145682646832</c:v>
                </c:pt>
                <c:pt idx="5756">
                  <c:v>-4.0626482453672343</c:v>
                </c:pt>
                <c:pt idx="5757">
                  <c:v>-0.41566437614721102</c:v>
                </c:pt>
                <c:pt idx="5758">
                  <c:v>3.2561155778655042</c:v>
                </c:pt>
                <c:pt idx="5759">
                  <c:v>0.47147535926712397</c:v>
                </c:pt>
                <c:pt idx="5760">
                  <c:v>2.1421304261521272</c:v>
                </c:pt>
                <c:pt idx="5761">
                  <c:v>1.041565422646932</c:v>
                </c:pt>
                <c:pt idx="5762">
                  <c:v>1.8992013952116578</c:v>
                </c:pt>
                <c:pt idx="5763">
                  <c:v>4.7880627257971868</c:v>
                </c:pt>
                <c:pt idx="5764">
                  <c:v>2.0622296071816884</c:v>
                </c:pt>
                <c:pt idx="5765">
                  <c:v>2.0622296071816884</c:v>
                </c:pt>
                <c:pt idx="5766">
                  <c:v>2.0622296071816884</c:v>
                </c:pt>
                <c:pt idx="5767">
                  <c:v>2.0622296071816884</c:v>
                </c:pt>
                <c:pt idx="5768">
                  <c:v>4.2999556532764629</c:v>
                </c:pt>
                <c:pt idx="5769">
                  <c:v>0.84902913099970612</c:v>
                </c:pt>
                <c:pt idx="5770">
                  <c:v>1.3036918515912019</c:v>
                </c:pt>
                <c:pt idx="5771">
                  <c:v>5.2856165554666195</c:v>
                </c:pt>
                <c:pt idx="5772">
                  <c:v>-2.4943055085683534</c:v>
                </c:pt>
                <c:pt idx="5773">
                  <c:v>5.1758981367772652</c:v>
                </c:pt>
                <c:pt idx="5774">
                  <c:v>0.84318829881000801</c:v>
                </c:pt>
                <c:pt idx="5775">
                  <c:v>0.84318829881000801</c:v>
                </c:pt>
                <c:pt idx="5776">
                  <c:v>0.45248382934657005</c:v>
                </c:pt>
                <c:pt idx="5777">
                  <c:v>3.9074880233231233</c:v>
                </c:pt>
                <c:pt idx="5778">
                  <c:v>5.398977474041688</c:v>
                </c:pt>
                <c:pt idx="5779">
                  <c:v>0.41959887828080839</c:v>
                </c:pt>
                <c:pt idx="5780">
                  <c:v>0.41959887828080839</c:v>
                </c:pt>
                <c:pt idx="5781">
                  <c:v>0.88333932168822593</c:v>
                </c:pt>
                <c:pt idx="5782">
                  <c:v>2.3333321013523287</c:v>
                </c:pt>
                <c:pt idx="5783">
                  <c:v>-0.48778724970408704</c:v>
                </c:pt>
                <c:pt idx="5784">
                  <c:v>1.3265799171996848</c:v>
                </c:pt>
                <c:pt idx="5785">
                  <c:v>0.40255675779898586</c:v>
                </c:pt>
                <c:pt idx="5786">
                  <c:v>2.5763298298314545</c:v>
                </c:pt>
                <c:pt idx="5787">
                  <c:v>-0.38609617466823282</c:v>
                </c:pt>
                <c:pt idx="5788">
                  <c:v>3.1521154964423266</c:v>
                </c:pt>
                <c:pt idx="5789">
                  <c:v>2.2870747441948347</c:v>
                </c:pt>
                <c:pt idx="5790">
                  <c:v>0.43035323374746648</c:v>
                </c:pt>
                <c:pt idx="5791">
                  <c:v>5.4843488920294376</c:v>
                </c:pt>
                <c:pt idx="5792">
                  <c:v>5.4699389049218325</c:v>
                </c:pt>
                <c:pt idx="5793">
                  <c:v>4.3896119039634076</c:v>
                </c:pt>
                <c:pt idx="5794">
                  <c:v>5.4699389049218325</c:v>
                </c:pt>
                <c:pt idx="5795">
                  <c:v>5.4699389049218325</c:v>
                </c:pt>
                <c:pt idx="5796">
                  <c:v>5.4699389049218325</c:v>
                </c:pt>
                <c:pt idx="5797">
                  <c:v>5.4699389049218325</c:v>
                </c:pt>
                <c:pt idx="5798">
                  <c:v>5.4699389049218325</c:v>
                </c:pt>
                <c:pt idx="5799">
                  <c:v>5.4699389049218325</c:v>
                </c:pt>
                <c:pt idx="5800">
                  <c:v>-0.49883308967926526</c:v>
                </c:pt>
                <c:pt idx="5801">
                  <c:v>5.4001009163586122</c:v>
                </c:pt>
                <c:pt idx="5802">
                  <c:v>1.1193078081989698</c:v>
                </c:pt>
                <c:pt idx="5803">
                  <c:v>1.5816048566667935</c:v>
                </c:pt>
                <c:pt idx="5804">
                  <c:v>-0.49854587770435105</c:v>
                </c:pt>
                <c:pt idx="5805">
                  <c:v>-0.40821191787802391</c:v>
                </c:pt>
                <c:pt idx="5806">
                  <c:v>-1.4585402267828527</c:v>
                </c:pt>
                <c:pt idx="5807">
                  <c:v>4.5907008399971829</c:v>
                </c:pt>
                <c:pt idx="5808">
                  <c:v>0.78303724965481747</c:v>
                </c:pt>
                <c:pt idx="5809">
                  <c:v>-0.39867280223073692</c:v>
                </c:pt>
                <c:pt idx="5810">
                  <c:v>4.6629789613474175</c:v>
                </c:pt>
                <c:pt idx="5811">
                  <c:v>-3.6477217115152505</c:v>
                </c:pt>
                <c:pt idx="5812">
                  <c:v>1.564188430354718</c:v>
                </c:pt>
                <c:pt idx="5813">
                  <c:v>-0.53015566459570906</c:v>
                </c:pt>
                <c:pt idx="5814">
                  <c:v>1.550695918716394</c:v>
                </c:pt>
                <c:pt idx="5815">
                  <c:v>3.9628524741752584</c:v>
                </c:pt>
                <c:pt idx="5816">
                  <c:v>3.4818757853339379</c:v>
                </c:pt>
                <c:pt idx="5817">
                  <c:v>-2.6575944036152581</c:v>
                </c:pt>
                <c:pt idx="5818">
                  <c:v>0.52927542514939807</c:v>
                </c:pt>
                <c:pt idx="5819">
                  <c:v>0.43057123215192022</c:v>
                </c:pt>
                <c:pt idx="5820">
                  <c:v>3.6084621306033351</c:v>
                </c:pt>
                <c:pt idx="5821">
                  <c:v>0.46923174682929558</c:v>
                </c:pt>
                <c:pt idx="5822">
                  <c:v>5.4348967267075752</c:v>
                </c:pt>
                <c:pt idx="5823">
                  <c:v>2.7926739313163087</c:v>
                </c:pt>
                <c:pt idx="5824">
                  <c:v>1.7858779571957206</c:v>
                </c:pt>
                <c:pt idx="5825">
                  <c:v>0.48618799574218591</c:v>
                </c:pt>
                <c:pt idx="5826">
                  <c:v>2.2376558949899934</c:v>
                </c:pt>
                <c:pt idx="5827">
                  <c:v>-0.3787962584680889</c:v>
                </c:pt>
                <c:pt idx="5828">
                  <c:v>5.4961604433495834</c:v>
                </c:pt>
                <c:pt idx="5829">
                  <c:v>2.1755773974507577</c:v>
                </c:pt>
                <c:pt idx="5830">
                  <c:v>-0.46241579047642023</c:v>
                </c:pt>
                <c:pt idx="5831">
                  <c:v>0.63377829510071815</c:v>
                </c:pt>
                <c:pt idx="5832">
                  <c:v>-0.41850147481636368</c:v>
                </c:pt>
                <c:pt idx="5833">
                  <c:v>2.2646433021747652</c:v>
                </c:pt>
                <c:pt idx="5834">
                  <c:v>-0.40615573514100978</c:v>
                </c:pt>
                <c:pt idx="5835">
                  <c:v>-0.59323048023254055</c:v>
                </c:pt>
                <c:pt idx="5836">
                  <c:v>1.0703987928451777</c:v>
                </c:pt>
                <c:pt idx="5837">
                  <c:v>-0.37627526444196963</c:v>
                </c:pt>
                <c:pt idx="5838">
                  <c:v>4.3623436705253393</c:v>
                </c:pt>
                <c:pt idx="5839">
                  <c:v>4.4397958736448588</c:v>
                </c:pt>
                <c:pt idx="5840">
                  <c:v>-0.41585429108519395</c:v>
                </c:pt>
                <c:pt idx="5841">
                  <c:v>2.4392229544196451</c:v>
                </c:pt>
                <c:pt idx="5842">
                  <c:v>-1.7609758922424876</c:v>
                </c:pt>
                <c:pt idx="5843">
                  <c:v>-1.625327420982785</c:v>
                </c:pt>
                <c:pt idx="5844">
                  <c:v>0.67155200920104918</c:v>
                </c:pt>
                <c:pt idx="5845">
                  <c:v>-0.40929304506282105</c:v>
                </c:pt>
                <c:pt idx="5846">
                  <c:v>2.3471297767590107</c:v>
                </c:pt>
                <c:pt idx="5847">
                  <c:v>-0.39076630295617437</c:v>
                </c:pt>
                <c:pt idx="5848">
                  <c:v>1.4322259221470326</c:v>
                </c:pt>
                <c:pt idx="5849">
                  <c:v>0.51025892982919918</c:v>
                </c:pt>
                <c:pt idx="5850">
                  <c:v>1.4415688400146986</c:v>
                </c:pt>
                <c:pt idx="5851">
                  <c:v>0.84087273077044911</c:v>
                </c:pt>
                <c:pt idx="5852">
                  <c:v>1.5722068184612539</c:v>
                </c:pt>
                <c:pt idx="5853">
                  <c:v>4.8084173287747873</c:v>
                </c:pt>
                <c:pt idx="5854">
                  <c:v>4.1673359792270919</c:v>
                </c:pt>
                <c:pt idx="5855">
                  <c:v>-0.39720813361306428</c:v>
                </c:pt>
                <c:pt idx="5856">
                  <c:v>0.83965022261189504</c:v>
                </c:pt>
                <c:pt idx="5857">
                  <c:v>5.3768382865815321</c:v>
                </c:pt>
                <c:pt idx="5858">
                  <c:v>0.66759044673173817</c:v>
                </c:pt>
                <c:pt idx="5859">
                  <c:v>4.2546107270531648</c:v>
                </c:pt>
                <c:pt idx="5860">
                  <c:v>-1.8954922787359871</c:v>
                </c:pt>
                <c:pt idx="5861">
                  <c:v>5.4675143650629954</c:v>
                </c:pt>
                <c:pt idx="5862">
                  <c:v>0.98277175545503581</c:v>
                </c:pt>
                <c:pt idx="5863">
                  <c:v>2.1753085895512494</c:v>
                </c:pt>
                <c:pt idx="5864">
                  <c:v>0.456159683763257</c:v>
                </c:pt>
                <c:pt idx="5865">
                  <c:v>1.4055055452826799</c:v>
                </c:pt>
                <c:pt idx="5866">
                  <c:v>1.8428763008363884</c:v>
                </c:pt>
                <c:pt idx="5867">
                  <c:v>-3.0005331128411576</c:v>
                </c:pt>
                <c:pt idx="5868">
                  <c:v>2.6917040058779107</c:v>
                </c:pt>
                <c:pt idx="5869">
                  <c:v>-1.9360295170208297</c:v>
                </c:pt>
                <c:pt idx="5870">
                  <c:v>1.8842180337906473</c:v>
                </c:pt>
                <c:pt idx="5871">
                  <c:v>1.8842180337906473</c:v>
                </c:pt>
                <c:pt idx="5872">
                  <c:v>5.4279824343075687</c:v>
                </c:pt>
                <c:pt idx="5873">
                  <c:v>1.668705737288795</c:v>
                </c:pt>
                <c:pt idx="5874">
                  <c:v>0.89668597720080312</c:v>
                </c:pt>
                <c:pt idx="5875">
                  <c:v>-1.3504803696191627</c:v>
                </c:pt>
                <c:pt idx="5876">
                  <c:v>0.74825828353892354</c:v>
                </c:pt>
                <c:pt idx="5877">
                  <c:v>-0.39898638426547117</c:v>
                </c:pt>
                <c:pt idx="5878">
                  <c:v>-4.4958147335388006</c:v>
                </c:pt>
                <c:pt idx="5879">
                  <c:v>-4.4958147335388006</c:v>
                </c:pt>
                <c:pt idx="5880">
                  <c:v>0.41127797680370026</c:v>
                </c:pt>
                <c:pt idx="5881">
                  <c:v>0.47796147840442232</c:v>
                </c:pt>
                <c:pt idx="5882">
                  <c:v>1.5773398176404443</c:v>
                </c:pt>
                <c:pt idx="5883">
                  <c:v>-3.0251829137688495</c:v>
                </c:pt>
                <c:pt idx="5884">
                  <c:v>0.44817335960444699</c:v>
                </c:pt>
                <c:pt idx="5885">
                  <c:v>1.9479816980343116</c:v>
                </c:pt>
                <c:pt idx="5886">
                  <c:v>2.4000768102906433</c:v>
                </c:pt>
                <c:pt idx="5887">
                  <c:v>0.44066896710712755</c:v>
                </c:pt>
                <c:pt idx="5888">
                  <c:v>2.7517167167253547</c:v>
                </c:pt>
                <c:pt idx="5889">
                  <c:v>1.545711820747502</c:v>
                </c:pt>
                <c:pt idx="5890">
                  <c:v>-0.4836807628098766</c:v>
                </c:pt>
                <c:pt idx="5891">
                  <c:v>3.7684989231791231</c:v>
                </c:pt>
                <c:pt idx="5892">
                  <c:v>-0.3842970078017901</c:v>
                </c:pt>
                <c:pt idx="5893">
                  <c:v>5.2854283636151091</c:v>
                </c:pt>
                <c:pt idx="5894">
                  <c:v>-3.6752981825038455</c:v>
                </c:pt>
                <c:pt idx="5895">
                  <c:v>-3.6752981825038455</c:v>
                </c:pt>
                <c:pt idx="5896">
                  <c:v>2.7845687260584531</c:v>
                </c:pt>
                <c:pt idx="5897">
                  <c:v>3.0561401869594165</c:v>
                </c:pt>
                <c:pt idx="5898">
                  <c:v>4.2290875325108006</c:v>
                </c:pt>
                <c:pt idx="5899">
                  <c:v>-0.38299861508136668</c:v>
                </c:pt>
                <c:pt idx="5900">
                  <c:v>-0.38977726397581502</c:v>
                </c:pt>
                <c:pt idx="5901">
                  <c:v>1.3065070296679582</c:v>
                </c:pt>
                <c:pt idx="5902">
                  <c:v>-0.88609356460256294</c:v>
                </c:pt>
                <c:pt idx="5903">
                  <c:v>-0.88609356460256294</c:v>
                </c:pt>
                <c:pt idx="5904">
                  <c:v>0.39165274591639571</c:v>
                </c:pt>
                <c:pt idx="5905">
                  <c:v>-0.4460472418715748</c:v>
                </c:pt>
                <c:pt idx="5906">
                  <c:v>0.41124150057249448</c:v>
                </c:pt>
                <c:pt idx="5907">
                  <c:v>4.3249256969108192</c:v>
                </c:pt>
                <c:pt idx="5908">
                  <c:v>-0.41507812763032764</c:v>
                </c:pt>
                <c:pt idx="5909">
                  <c:v>3.7465437671881507</c:v>
                </c:pt>
                <c:pt idx="5910">
                  <c:v>2.8541262685059023</c:v>
                </c:pt>
                <c:pt idx="5911">
                  <c:v>1.7627985008841318</c:v>
                </c:pt>
                <c:pt idx="5912">
                  <c:v>3.9590199028646968</c:v>
                </c:pt>
                <c:pt idx="5913">
                  <c:v>2.8738905678130631</c:v>
                </c:pt>
                <c:pt idx="5914">
                  <c:v>-0.95315142719871282</c:v>
                </c:pt>
                <c:pt idx="5915">
                  <c:v>2.1294301321686544</c:v>
                </c:pt>
                <c:pt idx="5916">
                  <c:v>-2.4691485926062224</c:v>
                </c:pt>
                <c:pt idx="5917">
                  <c:v>-2.4691485926062224</c:v>
                </c:pt>
                <c:pt idx="5918">
                  <c:v>-2.4691485926062224</c:v>
                </c:pt>
                <c:pt idx="5919">
                  <c:v>-2.4691485926062224</c:v>
                </c:pt>
                <c:pt idx="5920">
                  <c:v>-2.4691485926062224</c:v>
                </c:pt>
                <c:pt idx="5921">
                  <c:v>-2.4691485926062224</c:v>
                </c:pt>
                <c:pt idx="5922">
                  <c:v>-2.4412462625281846</c:v>
                </c:pt>
                <c:pt idx="5923">
                  <c:v>-0.41752125921308925</c:v>
                </c:pt>
                <c:pt idx="5924">
                  <c:v>0.62968582028081221</c:v>
                </c:pt>
                <c:pt idx="5925">
                  <c:v>2.6084975183628551</c:v>
                </c:pt>
                <c:pt idx="5926">
                  <c:v>-2.1536596018802703</c:v>
                </c:pt>
                <c:pt idx="5927">
                  <c:v>0.43005710351494297</c:v>
                </c:pt>
                <c:pt idx="5928">
                  <c:v>3.9933419515276838</c:v>
                </c:pt>
                <c:pt idx="5929">
                  <c:v>1.1470112335844129</c:v>
                </c:pt>
                <c:pt idx="5930">
                  <c:v>0.37266477324638109</c:v>
                </c:pt>
                <c:pt idx="5931">
                  <c:v>5.4663529353165226</c:v>
                </c:pt>
                <c:pt idx="5932">
                  <c:v>0.42856724732737694</c:v>
                </c:pt>
                <c:pt idx="5933">
                  <c:v>-0.44298202389909974</c:v>
                </c:pt>
                <c:pt idx="5934">
                  <c:v>0.44971959863770505</c:v>
                </c:pt>
                <c:pt idx="5935">
                  <c:v>0.39128648033593061</c:v>
                </c:pt>
                <c:pt idx="5936">
                  <c:v>-0.3886871661658039</c:v>
                </c:pt>
                <c:pt idx="5937">
                  <c:v>4.4801303316386214</c:v>
                </c:pt>
                <c:pt idx="5938">
                  <c:v>-1.2520658453514204</c:v>
                </c:pt>
                <c:pt idx="5939">
                  <c:v>0.40894114437992152</c:v>
                </c:pt>
                <c:pt idx="5940">
                  <c:v>-0.45867153221252233</c:v>
                </c:pt>
                <c:pt idx="5941">
                  <c:v>3.475093319007355</c:v>
                </c:pt>
                <c:pt idx="5942">
                  <c:v>1.5011138990284147</c:v>
                </c:pt>
                <c:pt idx="5943">
                  <c:v>1.2799422349069551</c:v>
                </c:pt>
                <c:pt idx="5944">
                  <c:v>-1.3229535122336211</c:v>
                </c:pt>
                <c:pt idx="5945">
                  <c:v>1.9580004485998721</c:v>
                </c:pt>
                <c:pt idx="5946">
                  <c:v>-1.6118679814215782</c:v>
                </c:pt>
                <c:pt idx="5947">
                  <c:v>3.8251967387283097</c:v>
                </c:pt>
                <c:pt idx="5948">
                  <c:v>1.8597640793141776</c:v>
                </c:pt>
                <c:pt idx="5949">
                  <c:v>0.85814822287212533</c:v>
                </c:pt>
                <c:pt idx="5950">
                  <c:v>3.5909487634453474</c:v>
                </c:pt>
                <c:pt idx="5951">
                  <c:v>-0.42324451034965604</c:v>
                </c:pt>
                <c:pt idx="5952">
                  <c:v>0.38412122834863038</c:v>
                </c:pt>
                <c:pt idx="5953">
                  <c:v>4.7953797177042317</c:v>
                </c:pt>
                <c:pt idx="5954">
                  <c:v>0.43587489443690108</c:v>
                </c:pt>
                <c:pt idx="5955">
                  <c:v>0.72706097461523322</c:v>
                </c:pt>
                <c:pt idx="5956">
                  <c:v>4.4285075826776552</c:v>
                </c:pt>
                <c:pt idx="5957">
                  <c:v>-1.8978026668541115</c:v>
                </c:pt>
                <c:pt idx="5958">
                  <c:v>-0.90665095079589308</c:v>
                </c:pt>
                <c:pt idx="5959">
                  <c:v>-0.37455940991559145</c:v>
                </c:pt>
                <c:pt idx="5960">
                  <c:v>-0.40601541889580878</c:v>
                </c:pt>
                <c:pt idx="5961">
                  <c:v>-0.49027420558614804</c:v>
                </c:pt>
                <c:pt idx="5962">
                  <c:v>5.3046627201094312</c:v>
                </c:pt>
                <c:pt idx="5963">
                  <c:v>-0.38689059818738697</c:v>
                </c:pt>
                <c:pt idx="5964">
                  <c:v>5.4170172131899728</c:v>
                </c:pt>
                <c:pt idx="5965">
                  <c:v>-0.50932476562982387</c:v>
                </c:pt>
                <c:pt idx="5966">
                  <c:v>-0.41542292785129853</c:v>
                </c:pt>
                <c:pt idx="5967">
                  <c:v>2.2505020357643359</c:v>
                </c:pt>
                <c:pt idx="5968">
                  <c:v>1.1474683050210972</c:v>
                </c:pt>
                <c:pt idx="5969">
                  <c:v>2.8786208870752716</c:v>
                </c:pt>
                <c:pt idx="5970">
                  <c:v>1.9544673026358108</c:v>
                </c:pt>
                <c:pt idx="5971">
                  <c:v>0.41024222863623461</c:v>
                </c:pt>
                <c:pt idx="5972">
                  <c:v>2.893919284577521</c:v>
                </c:pt>
                <c:pt idx="5973">
                  <c:v>1.8613198017920645</c:v>
                </c:pt>
                <c:pt idx="5974">
                  <c:v>2.150769583628025</c:v>
                </c:pt>
                <c:pt idx="5975">
                  <c:v>1.4600264693758909</c:v>
                </c:pt>
                <c:pt idx="5976">
                  <c:v>-0.461766668880354</c:v>
                </c:pt>
                <c:pt idx="5977">
                  <c:v>-0.97601961518474878</c:v>
                </c:pt>
                <c:pt idx="5978">
                  <c:v>-2.9012156206556492</c:v>
                </c:pt>
                <c:pt idx="5979">
                  <c:v>-0.97601961518474878</c:v>
                </c:pt>
                <c:pt idx="5980">
                  <c:v>4.6704798211286711</c:v>
                </c:pt>
                <c:pt idx="5981">
                  <c:v>0.59622641590015657</c:v>
                </c:pt>
                <c:pt idx="5982">
                  <c:v>0.43107814323735211</c:v>
                </c:pt>
                <c:pt idx="5983">
                  <c:v>1.8871766755894399</c:v>
                </c:pt>
                <c:pt idx="5984">
                  <c:v>-1.8149163046252597</c:v>
                </c:pt>
                <c:pt idx="5985">
                  <c:v>-4.5449599774332556</c:v>
                </c:pt>
                <c:pt idx="5986">
                  <c:v>4.8507843920811942</c:v>
                </c:pt>
                <c:pt idx="5987">
                  <c:v>0.4585942441051421</c:v>
                </c:pt>
                <c:pt idx="5988">
                  <c:v>0.84824616390461582</c:v>
                </c:pt>
                <c:pt idx="5989">
                  <c:v>1.7230057000088772</c:v>
                </c:pt>
                <c:pt idx="5990">
                  <c:v>-1.889028473346188</c:v>
                </c:pt>
                <c:pt idx="5991">
                  <c:v>2.9708954978434403</c:v>
                </c:pt>
                <c:pt idx="5992">
                  <c:v>0.46118936272071737</c:v>
                </c:pt>
                <c:pt idx="5993">
                  <c:v>3.8277788865464508</c:v>
                </c:pt>
                <c:pt idx="5994">
                  <c:v>1.5569156193120064</c:v>
                </c:pt>
                <c:pt idx="5995">
                  <c:v>-0.42103409789762686</c:v>
                </c:pt>
                <c:pt idx="5996">
                  <c:v>-0.42103409789762686</c:v>
                </c:pt>
                <c:pt idx="5997">
                  <c:v>0.94119834403356706</c:v>
                </c:pt>
                <c:pt idx="5998">
                  <c:v>0.42981429668901516</c:v>
                </c:pt>
                <c:pt idx="5999">
                  <c:v>0.42981429668901516</c:v>
                </c:pt>
                <c:pt idx="6000">
                  <c:v>1.7715519620882996</c:v>
                </c:pt>
                <c:pt idx="6001">
                  <c:v>1.3662517911301395</c:v>
                </c:pt>
                <c:pt idx="6002">
                  <c:v>-0.48086387622492227</c:v>
                </c:pt>
                <c:pt idx="6003">
                  <c:v>2.2472625921246467</c:v>
                </c:pt>
                <c:pt idx="6004">
                  <c:v>0.42331905319670887</c:v>
                </c:pt>
                <c:pt idx="6005">
                  <c:v>-0.36894270469391838</c:v>
                </c:pt>
                <c:pt idx="6006">
                  <c:v>-0.51624359551344634</c:v>
                </c:pt>
                <c:pt idx="6007">
                  <c:v>2.8472273860569777</c:v>
                </c:pt>
                <c:pt idx="6008">
                  <c:v>2.252956104628268</c:v>
                </c:pt>
                <c:pt idx="6009">
                  <c:v>5.3714610966522178</c:v>
                </c:pt>
                <c:pt idx="6010">
                  <c:v>-0.41272770835244871</c:v>
                </c:pt>
                <c:pt idx="6011">
                  <c:v>-2.4665398201013908</c:v>
                </c:pt>
                <c:pt idx="6012">
                  <c:v>1.3540551858722909</c:v>
                </c:pt>
                <c:pt idx="6013">
                  <c:v>0.45436671605486312</c:v>
                </c:pt>
                <c:pt idx="6014">
                  <c:v>2.5479309883252927</c:v>
                </c:pt>
                <c:pt idx="6015">
                  <c:v>3.7041585483298105</c:v>
                </c:pt>
                <c:pt idx="6016">
                  <c:v>1.3599444684845845</c:v>
                </c:pt>
                <c:pt idx="6017">
                  <c:v>-2.2139282514554783</c:v>
                </c:pt>
                <c:pt idx="6018">
                  <c:v>4.3817187883065154</c:v>
                </c:pt>
                <c:pt idx="6019">
                  <c:v>0.42962365682114761</c:v>
                </c:pt>
                <c:pt idx="6020">
                  <c:v>3.0596687798666831</c:v>
                </c:pt>
                <c:pt idx="6021">
                  <c:v>1.7419747731685657</c:v>
                </c:pt>
                <c:pt idx="6022">
                  <c:v>0.88521981284131324</c:v>
                </c:pt>
                <c:pt idx="6023">
                  <c:v>0.8062580108322247</c:v>
                </c:pt>
                <c:pt idx="6024">
                  <c:v>-0.46511368911610673</c:v>
                </c:pt>
                <c:pt idx="6025">
                  <c:v>1.8022816550939496</c:v>
                </c:pt>
                <c:pt idx="6026">
                  <c:v>3.7856456844313682</c:v>
                </c:pt>
                <c:pt idx="6027">
                  <c:v>1.2879294476364438</c:v>
                </c:pt>
                <c:pt idx="6028">
                  <c:v>0.41537428356852429</c:v>
                </c:pt>
                <c:pt idx="6029">
                  <c:v>1.6883689472056413</c:v>
                </c:pt>
                <c:pt idx="6030">
                  <c:v>1.3518301221480076</c:v>
                </c:pt>
                <c:pt idx="6031">
                  <c:v>4.472950730410937</c:v>
                </c:pt>
                <c:pt idx="6032">
                  <c:v>2.803799236992623</c:v>
                </c:pt>
                <c:pt idx="6033">
                  <c:v>-0.41240525772148029</c:v>
                </c:pt>
                <c:pt idx="6034">
                  <c:v>3.1016701231817017</c:v>
                </c:pt>
                <c:pt idx="6035">
                  <c:v>-0.38749529206479749</c:v>
                </c:pt>
                <c:pt idx="6036">
                  <c:v>2.4500978105687663</c:v>
                </c:pt>
                <c:pt idx="6037">
                  <c:v>-0.36433332142091318</c:v>
                </c:pt>
                <c:pt idx="6038">
                  <c:v>-0.37532094597592253</c:v>
                </c:pt>
                <c:pt idx="6039">
                  <c:v>5.4140969457488302</c:v>
                </c:pt>
                <c:pt idx="6040">
                  <c:v>4.1728956997825195</c:v>
                </c:pt>
                <c:pt idx="6041">
                  <c:v>-1.0567002094720395</c:v>
                </c:pt>
                <c:pt idx="6042">
                  <c:v>1.8815255697125457</c:v>
                </c:pt>
                <c:pt idx="6043">
                  <c:v>3.0564044563093216</c:v>
                </c:pt>
                <c:pt idx="6044">
                  <c:v>-1.5678139821892336</c:v>
                </c:pt>
                <c:pt idx="6045">
                  <c:v>-2.2981160939518608</c:v>
                </c:pt>
                <c:pt idx="6046">
                  <c:v>3.2321182561697133</c:v>
                </c:pt>
                <c:pt idx="6047">
                  <c:v>0.8501825130438867</c:v>
                </c:pt>
                <c:pt idx="6048">
                  <c:v>0.4442289144858228</c:v>
                </c:pt>
                <c:pt idx="6049">
                  <c:v>-0.41880919096300145</c:v>
                </c:pt>
                <c:pt idx="6050">
                  <c:v>-0.76084550860200073</c:v>
                </c:pt>
                <c:pt idx="6051">
                  <c:v>1.8482238060273364</c:v>
                </c:pt>
                <c:pt idx="6052">
                  <c:v>-1.4124914453376987</c:v>
                </c:pt>
                <c:pt idx="6053">
                  <c:v>-4.3440200724856917</c:v>
                </c:pt>
                <c:pt idx="6054">
                  <c:v>3.150427173052599</c:v>
                </c:pt>
                <c:pt idx="6055">
                  <c:v>-2.0270155244012527</c:v>
                </c:pt>
                <c:pt idx="6056">
                  <c:v>5.3912085302494175</c:v>
                </c:pt>
                <c:pt idx="6057">
                  <c:v>-4.3757644786272261</c:v>
                </c:pt>
                <c:pt idx="6058">
                  <c:v>1.9883030493029017</c:v>
                </c:pt>
                <c:pt idx="6059">
                  <c:v>2.5511059325184458</c:v>
                </c:pt>
                <c:pt idx="6060">
                  <c:v>-1.3562748238075151</c:v>
                </c:pt>
                <c:pt idx="6061">
                  <c:v>0.79608339727529753</c:v>
                </c:pt>
                <c:pt idx="6062">
                  <c:v>0.539487707313556</c:v>
                </c:pt>
                <c:pt idx="6063">
                  <c:v>-1.9780979694279399</c:v>
                </c:pt>
                <c:pt idx="6064">
                  <c:v>0.42519851479179616</c:v>
                </c:pt>
                <c:pt idx="6065">
                  <c:v>3.5229521800957384</c:v>
                </c:pt>
                <c:pt idx="6066">
                  <c:v>-1.5664105735856724</c:v>
                </c:pt>
                <c:pt idx="6067">
                  <c:v>-0.41673465711900298</c:v>
                </c:pt>
                <c:pt idx="6068">
                  <c:v>1.4420943352612721</c:v>
                </c:pt>
                <c:pt idx="6069">
                  <c:v>-0.38269580408051385</c:v>
                </c:pt>
                <c:pt idx="6070">
                  <c:v>0.38712709305947468</c:v>
                </c:pt>
                <c:pt idx="6071">
                  <c:v>1.6206666247867962</c:v>
                </c:pt>
                <c:pt idx="6072">
                  <c:v>1.3789940727022136</c:v>
                </c:pt>
                <c:pt idx="6073">
                  <c:v>-0.8334201459949746</c:v>
                </c:pt>
                <c:pt idx="6074">
                  <c:v>3.5916604904407108</c:v>
                </c:pt>
                <c:pt idx="6075">
                  <c:v>2.0098035627606397</c:v>
                </c:pt>
                <c:pt idx="6076">
                  <c:v>-0.40759947622975334</c:v>
                </c:pt>
                <c:pt idx="6077">
                  <c:v>-0.37650704136296748</c:v>
                </c:pt>
                <c:pt idx="6078">
                  <c:v>1.6911944038237123</c:v>
                </c:pt>
                <c:pt idx="6079">
                  <c:v>5.421289100818206</c:v>
                </c:pt>
                <c:pt idx="6080">
                  <c:v>3.9922190034837168</c:v>
                </c:pt>
                <c:pt idx="6081">
                  <c:v>-0.4144921070484725</c:v>
                </c:pt>
                <c:pt idx="6082">
                  <c:v>2.0137315652866126</c:v>
                </c:pt>
                <c:pt idx="6083">
                  <c:v>-2.7357151475130506</c:v>
                </c:pt>
                <c:pt idx="6084">
                  <c:v>-0.3962715937111212</c:v>
                </c:pt>
                <c:pt idx="6085">
                  <c:v>0.44038059641202421</c:v>
                </c:pt>
                <c:pt idx="6086">
                  <c:v>1.7314008571658261</c:v>
                </c:pt>
                <c:pt idx="6087">
                  <c:v>5.1733497330278819</c:v>
                </c:pt>
                <c:pt idx="6088">
                  <c:v>4.0215763832781626</c:v>
                </c:pt>
                <c:pt idx="6089">
                  <c:v>-1.1925711196461339</c:v>
                </c:pt>
                <c:pt idx="6090">
                  <c:v>0.37480923702875679</c:v>
                </c:pt>
                <c:pt idx="6091">
                  <c:v>-3.1222045335302808</c:v>
                </c:pt>
                <c:pt idx="6092">
                  <c:v>-0.43062830133629171</c:v>
                </c:pt>
                <c:pt idx="6093">
                  <c:v>-4.8066458791725681</c:v>
                </c:pt>
                <c:pt idx="6094">
                  <c:v>1.5699516674738949</c:v>
                </c:pt>
                <c:pt idx="6095">
                  <c:v>1.5699516674738949</c:v>
                </c:pt>
                <c:pt idx="6096">
                  <c:v>4.2281613554285302</c:v>
                </c:pt>
                <c:pt idx="6097">
                  <c:v>-1.7677327555873801</c:v>
                </c:pt>
                <c:pt idx="6098">
                  <c:v>-1.4527981713904572</c:v>
                </c:pt>
                <c:pt idx="6099">
                  <c:v>1.3786875652041068</c:v>
                </c:pt>
                <c:pt idx="6100">
                  <c:v>1.0539986471222171</c:v>
                </c:pt>
                <c:pt idx="6101">
                  <c:v>1.5497525628499784</c:v>
                </c:pt>
                <c:pt idx="6102">
                  <c:v>1.9298574209573334</c:v>
                </c:pt>
                <c:pt idx="6103">
                  <c:v>-0.43841530584299748</c:v>
                </c:pt>
                <c:pt idx="6104">
                  <c:v>3.6090622314362677</c:v>
                </c:pt>
                <c:pt idx="6105">
                  <c:v>1.6605240964651971</c:v>
                </c:pt>
                <c:pt idx="6106">
                  <c:v>3.6090622314362677</c:v>
                </c:pt>
                <c:pt idx="6107">
                  <c:v>3.1282222148470402</c:v>
                </c:pt>
                <c:pt idx="6108">
                  <c:v>5.3591971690276594</c:v>
                </c:pt>
                <c:pt idx="6109">
                  <c:v>2.1749223753143747</c:v>
                </c:pt>
                <c:pt idx="6110">
                  <c:v>4.7783873990220291</c:v>
                </c:pt>
                <c:pt idx="6111">
                  <c:v>-0.425183585203535</c:v>
                </c:pt>
                <c:pt idx="6112">
                  <c:v>1.4366547551253948</c:v>
                </c:pt>
                <c:pt idx="6113">
                  <c:v>1.387956860796757</c:v>
                </c:pt>
                <c:pt idx="6114">
                  <c:v>-5.4275411081662188</c:v>
                </c:pt>
                <c:pt idx="6115">
                  <c:v>0.60019388551686648</c:v>
                </c:pt>
                <c:pt idx="6116">
                  <c:v>3.1307496664455035</c:v>
                </c:pt>
                <c:pt idx="6117">
                  <c:v>3.9799572798575293</c:v>
                </c:pt>
                <c:pt idx="6118">
                  <c:v>-0.36978985283905574</c:v>
                </c:pt>
                <c:pt idx="6119">
                  <c:v>-0.54062943468530544</c:v>
                </c:pt>
                <c:pt idx="6120">
                  <c:v>0.39154832224279307</c:v>
                </c:pt>
                <c:pt idx="6121">
                  <c:v>-4.2874651398274937</c:v>
                </c:pt>
                <c:pt idx="6122">
                  <c:v>2.6419969363936642</c:v>
                </c:pt>
                <c:pt idx="6123">
                  <c:v>2.6419969363936642</c:v>
                </c:pt>
                <c:pt idx="6124">
                  <c:v>1.6989418589581056</c:v>
                </c:pt>
                <c:pt idx="6125">
                  <c:v>-0.53570675503235321</c:v>
                </c:pt>
                <c:pt idx="6126">
                  <c:v>2.715595488832856</c:v>
                </c:pt>
                <c:pt idx="6127">
                  <c:v>-0.46755497653881722</c:v>
                </c:pt>
                <c:pt idx="6128">
                  <c:v>2.8874027608775372</c:v>
                </c:pt>
                <c:pt idx="6129">
                  <c:v>0.46651728794887248</c:v>
                </c:pt>
                <c:pt idx="6130">
                  <c:v>0.45405070236384187</c:v>
                </c:pt>
                <c:pt idx="6131">
                  <c:v>0.46960804177862581</c:v>
                </c:pt>
                <c:pt idx="6132">
                  <c:v>5.0861078207807431</c:v>
                </c:pt>
                <c:pt idx="6133">
                  <c:v>2.8174220935068628</c:v>
                </c:pt>
                <c:pt idx="6134">
                  <c:v>-0.53559509646619585</c:v>
                </c:pt>
                <c:pt idx="6135">
                  <c:v>-0.48693813358957067</c:v>
                </c:pt>
                <c:pt idx="6136">
                  <c:v>0.38133745813847475</c:v>
                </c:pt>
                <c:pt idx="6137">
                  <c:v>1.57406199596991</c:v>
                </c:pt>
                <c:pt idx="6138">
                  <c:v>-1.9751730089381005</c:v>
                </c:pt>
                <c:pt idx="6139">
                  <c:v>-0.77025074135760252</c:v>
                </c:pt>
                <c:pt idx="6140">
                  <c:v>-0.50668381420534048</c:v>
                </c:pt>
                <c:pt idx="6141">
                  <c:v>0.47062333497091319</c:v>
                </c:pt>
                <c:pt idx="6142">
                  <c:v>-0.38220346046294867</c:v>
                </c:pt>
                <c:pt idx="6143">
                  <c:v>2.3504171996145504</c:v>
                </c:pt>
                <c:pt idx="6144">
                  <c:v>1.2044140351604107</c:v>
                </c:pt>
                <c:pt idx="6145">
                  <c:v>0.40411415503676185</c:v>
                </c:pt>
                <c:pt idx="6146">
                  <c:v>5.3145270331174235</c:v>
                </c:pt>
                <c:pt idx="6147">
                  <c:v>-0.37596211438509569</c:v>
                </c:pt>
                <c:pt idx="6148">
                  <c:v>-0.40800137916058948</c:v>
                </c:pt>
                <c:pt idx="6149">
                  <c:v>0.45134850602446874</c:v>
                </c:pt>
                <c:pt idx="6150">
                  <c:v>2.3762393373634789</c:v>
                </c:pt>
                <c:pt idx="6151">
                  <c:v>2.6566537638293686</c:v>
                </c:pt>
                <c:pt idx="6152">
                  <c:v>-0.57143559926821519</c:v>
                </c:pt>
                <c:pt idx="6153">
                  <c:v>0.56419954266875105</c:v>
                </c:pt>
                <c:pt idx="6154">
                  <c:v>0.38584003760572932</c:v>
                </c:pt>
                <c:pt idx="6155">
                  <c:v>-0.56281890361784759</c:v>
                </c:pt>
                <c:pt idx="6156">
                  <c:v>2.2882413457184483</c:v>
                </c:pt>
                <c:pt idx="6157">
                  <c:v>-0.4194111008872739</c:v>
                </c:pt>
                <c:pt idx="6158">
                  <c:v>-0.3818275264605408</c:v>
                </c:pt>
                <c:pt idx="6159">
                  <c:v>3.9024968940161213</c:v>
                </c:pt>
                <c:pt idx="6160">
                  <c:v>-0.65037659051552732</c:v>
                </c:pt>
                <c:pt idx="6161">
                  <c:v>1.4355231199759046</c:v>
                </c:pt>
                <c:pt idx="6162">
                  <c:v>1.5898262665896579</c:v>
                </c:pt>
                <c:pt idx="6163">
                  <c:v>1.0960106810750316</c:v>
                </c:pt>
                <c:pt idx="6164">
                  <c:v>3.2959145761075486</c:v>
                </c:pt>
                <c:pt idx="6165">
                  <c:v>4.2568484567948444</c:v>
                </c:pt>
                <c:pt idx="6166">
                  <c:v>2.0229700322163646</c:v>
                </c:pt>
                <c:pt idx="6167">
                  <c:v>-3.0790902915460077</c:v>
                </c:pt>
                <c:pt idx="6168">
                  <c:v>2.9687299801253841</c:v>
                </c:pt>
                <c:pt idx="6169">
                  <c:v>4.2743034877961543</c:v>
                </c:pt>
                <c:pt idx="6170">
                  <c:v>2.6734882066061205</c:v>
                </c:pt>
                <c:pt idx="6171">
                  <c:v>-3.1172454047662623</c:v>
                </c:pt>
                <c:pt idx="6172">
                  <c:v>-2.6757922704443438</c:v>
                </c:pt>
                <c:pt idx="6173">
                  <c:v>4.0375381774509753</c:v>
                </c:pt>
                <c:pt idx="6174">
                  <c:v>-1.5874255748831634</c:v>
                </c:pt>
                <c:pt idx="6175">
                  <c:v>-0.7237481753835282</c:v>
                </c:pt>
                <c:pt idx="6176">
                  <c:v>0.46779052966148188</c:v>
                </c:pt>
                <c:pt idx="6177">
                  <c:v>-2.9102351535975552</c:v>
                </c:pt>
                <c:pt idx="6178">
                  <c:v>3.995106250015366</c:v>
                </c:pt>
                <c:pt idx="6179">
                  <c:v>0.367917935866517</c:v>
                </c:pt>
                <c:pt idx="6180">
                  <c:v>1.3279505694075948</c:v>
                </c:pt>
                <c:pt idx="6181">
                  <c:v>1.1116678256573662</c:v>
                </c:pt>
                <c:pt idx="6182">
                  <c:v>1.3359333628871559</c:v>
                </c:pt>
                <c:pt idx="6183">
                  <c:v>3.5566583316671605</c:v>
                </c:pt>
                <c:pt idx="6184">
                  <c:v>5.4277477621614771</c:v>
                </c:pt>
                <c:pt idx="6185">
                  <c:v>4.5435235961898295</c:v>
                </c:pt>
                <c:pt idx="6186">
                  <c:v>3.0539409717017185</c:v>
                </c:pt>
                <c:pt idx="6187">
                  <c:v>0.5358008228286677</c:v>
                </c:pt>
                <c:pt idx="6188">
                  <c:v>0.47844788287141199</c:v>
                </c:pt>
                <c:pt idx="6189">
                  <c:v>-3.4765520941966974</c:v>
                </c:pt>
                <c:pt idx="6190">
                  <c:v>4.3733932369960851</c:v>
                </c:pt>
                <c:pt idx="6191">
                  <c:v>3.0915650776145678</c:v>
                </c:pt>
                <c:pt idx="6192">
                  <c:v>5.4032761300404184</c:v>
                </c:pt>
                <c:pt idx="6193">
                  <c:v>1.756721492397695</c:v>
                </c:pt>
                <c:pt idx="6194">
                  <c:v>4.2030946885790534</c:v>
                </c:pt>
                <c:pt idx="6195">
                  <c:v>2.3206624817628021</c:v>
                </c:pt>
                <c:pt idx="6196">
                  <c:v>1.8231831545143105</c:v>
                </c:pt>
                <c:pt idx="6197">
                  <c:v>0.51337889874974929</c:v>
                </c:pt>
                <c:pt idx="6198">
                  <c:v>1.6238001647742977</c:v>
                </c:pt>
                <c:pt idx="6199">
                  <c:v>5.3898509983756027</c:v>
                </c:pt>
                <c:pt idx="6200">
                  <c:v>-0.51995043894437365</c:v>
                </c:pt>
                <c:pt idx="6201">
                  <c:v>0.38021966418320641</c:v>
                </c:pt>
                <c:pt idx="6202">
                  <c:v>4.5698463746626308</c:v>
                </c:pt>
                <c:pt idx="6203">
                  <c:v>2.0253414795252778</c:v>
                </c:pt>
                <c:pt idx="6204">
                  <c:v>-4.9111442268710901</c:v>
                </c:pt>
                <c:pt idx="6205">
                  <c:v>4.4607460689795531</c:v>
                </c:pt>
                <c:pt idx="6206">
                  <c:v>1.221289833061969</c:v>
                </c:pt>
                <c:pt idx="6207">
                  <c:v>5.43440510930286</c:v>
                </c:pt>
                <c:pt idx="6208">
                  <c:v>-0.39834250110430852</c:v>
                </c:pt>
                <c:pt idx="6209">
                  <c:v>-0.75594688489864925</c:v>
                </c:pt>
                <c:pt idx="6210">
                  <c:v>-1.6664685392482921</c:v>
                </c:pt>
                <c:pt idx="6211">
                  <c:v>2.9781258933439698</c:v>
                </c:pt>
                <c:pt idx="6212">
                  <c:v>0.49088427331014145</c:v>
                </c:pt>
                <c:pt idx="6213">
                  <c:v>-0.8120454250304967</c:v>
                </c:pt>
                <c:pt idx="6214">
                  <c:v>1.5916000873837737</c:v>
                </c:pt>
                <c:pt idx="6215">
                  <c:v>-0.73655871995284372</c:v>
                </c:pt>
                <c:pt idx="6216">
                  <c:v>4.7991531174776689</c:v>
                </c:pt>
                <c:pt idx="6217">
                  <c:v>5.345617813376383</c:v>
                </c:pt>
                <c:pt idx="6218">
                  <c:v>2.7699148626627621</c:v>
                </c:pt>
                <c:pt idx="6219">
                  <c:v>-0.37321601843669511</c:v>
                </c:pt>
                <c:pt idx="6220">
                  <c:v>-0.48009633480072617</c:v>
                </c:pt>
                <c:pt idx="6221">
                  <c:v>0.44936949503253965</c:v>
                </c:pt>
                <c:pt idx="6222">
                  <c:v>4.4216916471621497</c:v>
                </c:pt>
                <c:pt idx="6223">
                  <c:v>4.0585884246893444</c:v>
                </c:pt>
                <c:pt idx="6224">
                  <c:v>5.3775310980518887</c:v>
                </c:pt>
                <c:pt idx="6225">
                  <c:v>-0.68286963177546767</c:v>
                </c:pt>
                <c:pt idx="6226">
                  <c:v>1.9732528315160016</c:v>
                </c:pt>
                <c:pt idx="6227">
                  <c:v>0.39432736218904363</c:v>
                </c:pt>
                <c:pt idx="6228">
                  <c:v>2.2090918555143086</c:v>
                </c:pt>
                <c:pt idx="6229">
                  <c:v>0.43546938778209343</c:v>
                </c:pt>
                <c:pt idx="6230">
                  <c:v>-4.021381657614608</c:v>
                </c:pt>
                <c:pt idx="6231">
                  <c:v>-2.2101586329235752</c:v>
                </c:pt>
                <c:pt idx="6232">
                  <c:v>-2.2101586329235752</c:v>
                </c:pt>
                <c:pt idx="6233">
                  <c:v>-1.4858894334898802</c:v>
                </c:pt>
                <c:pt idx="6234">
                  <c:v>2.4101922977054095</c:v>
                </c:pt>
                <c:pt idx="6235">
                  <c:v>2.310747072514483</c:v>
                </c:pt>
                <c:pt idx="6236">
                  <c:v>-2.0758046379306374</c:v>
                </c:pt>
                <c:pt idx="6237">
                  <c:v>-3.6883420702382388</c:v>
                </c:pt>
                <c:pt idx="6238">
                  <c:v>0.45309144879080526</c:v>
                </c:pt>
                <c:pt idx="6239">
                  <c:v>2.5960947937748582</c:v>
                </c:pt>
                <c:pt idx="6240">
                  <c:v>1.567746999271447</c:v>
                </c:pt>
                <c:pt idx="6241">
                  <c:v>-0.38259952988703833</c:v>
                </c:pt>
                <c:pt idx="6242">
                  <c:v>2.2082127710776636</c:v>
                </c:pt>
                <c:pt idx="6243">
                  <c:v>1.4883308983817125</c:v>
                </c:pt>
                <c:pt idx="6244">
                  <c:v>1.6758695675144233</c:v>
                </c:pt>
                <c:pt idx="6245">
                  <c:v>1.6100650341190517</c:v>
                </c:pt>
                <c:pt idx="6246">
                  <c:v>0.41502193216211586</c:v>
                </c:pt>
                <c:pt idx="6247">
                  <c:v>-4.246290925948248</c:v>
                </c:pt>
                <c:pt idx="6248">
                  <c:v>4.0967936841735835</c:v>
                </c:pt>
                <c:pt idx="6249">
                  <c:v>-0.41107095657747861</c:v>
                </c:pt>
                <c:pt idx="6250">
                  <c:v>0.41555859172080412</c:v>
                </c:pt>
                <c:pt idx="6251">
                  <c:v>0.45101765477596251</c:v>
                </c:pt>
                <c:pt idx="6252">
                  <c:v>-3.3798118028281268</c:v>
                </c:pt>
                <c:pt idx="6253">
                  <c:v>-1.9980967612897953</c:v>
                </c:pt>
                <c:pt idx="6254">
                  <c:v>4.3236489273022451</c:v>
                </c:pt>
                <c:pt idx="6255">
                  <c:v>5.4117383064947111</c:v>
                </c:pt>
                <c:pt idx="6256">
                  <c:v>1.3639568671875135</c:v>
                </c:pt>
                <c:pt idx="6257">
                  <c:v>0.79832176284365353</c:v>
                </c:pt>
                <c:pt idx="6258">
                  <c:v>-0.41704799094630113</c:v>
                </c:pt>
                <c:pt idx="6259">
                  <c:v>1.4224692616086367</c:v>
                </c:pt>
                <c:pt idx="6260">
                  <c:v>-2.2782732434472246</c:v>
                </c:pt>
                <c:pt idx="6261">
                  <c:v>1.1945105927764006</c:v>
                </c:pt>
                <c:pt idx="6262">
                  <c:v>0.35792911206501382</c:v>
                </c:pt>
                <c:pt idx="6263">
                  <c:v>0.36139951133199555</c:v>
                </c:pt>
                <c:pt idx="6264">
                  <c:v>1.1098604539477834</c:v>
                </c:pt>
                <c:pt idx="6265">
                  <c:v>-0.38800970588382183</c:v>
                </c:pt>
                <c:pt idx="6266">
                  <c:v>3.267214978500105</c:v>
                </c:pt>
                <c:pt idx="6267">
                  <c:v>2.1590546804332091</c:v>
                </c:pt>
                <c:pt idx="6268">
                  <c:v>0.66388021448580448</c:v>
                </c:pt>
                <c:pt idx="6269">
                  <c:v>0.4001647661985297</c:v>
                </c:pt>
                <c:pt idx="6270">
                  <c:v>4.4358630979337077</c:v>
                </c:pt>
                <c:pt idx="6271">
                  <c:v>-0.40324420975692071</c:v>
                </c:pt>
                <c:pt idx="6272">
                  <c:v>2.1150781425835099</c:v>
                </c:pt>
                <c:pt idx="6273">
                  <c:v>-1.3357652569870948</c:v>
                </c:pt>
                <c:pt idx="6274">
                  <c:v>1.9813514282618445</c:v>
                </c:pt>
                <c:pt idx="6275">
                  <c:v>0.42116289270305102</c:v>
                </c:pt>
                <c:pt idx="6276">
                  <c:v>3.9832365703789714</c:v>
                </c:pt>
                <c:pt idx="6277">
                  <c:v>4.5578794833739025</c:v>
                </c:pt>
                <c:pt idx="6278">
                  <c:v>-0.4644832368913972</c:v>
                </c:pt>
                <c:pt idx="6279">
                  <c:v>3.2178621187114409</c:v>
                </c:pt>
                <c:pt idx="6280">
                  <c:v>0.40430731784848645</c:v>
                </c:pt>
                <c:pt idx="6281">
                  <c:v>0.94898994474342591</c:v>
                </c:pt>
                <c:pt idx="6282">
                  <c:v>-0.62756292275943604</c:v>
                </c:pt>
                <c:pt idx="6283">
                  <c:v>1.8465208918819156</c:v>
                </c:pt>
                <c:pt idx="6284">
                  <c:v>5.4236445631659427</c:v>
                </c:pt>
                <c:pt idx="6285">
                  <c:v>1.2539814577346269</c:v>
                </c:pt>
                <c:pt idx="6286">
                  <c:v>2.2049335608508849</c:v>
                </c:pt>
                <c:pt idx="6287">
                  <c:v>-1.7447102072017651</c:v>
                </c:pt>
                <c:pt idx="6288">
                  <c:v>2.5554506506347172</c:v>
                </c:pt>
                <c:pt idx="6289">
                  <c:v>1.6066600729102209</c:v>
                </c:pt>
                <c:pt idx="6290">
                  <c:v>1.7122389167920933</c:v>
                </c:pt>
                <c:pt idx="6291">
                  <c:v>3.7738540228635467</c:v>
                </c:pt>
                <c:pt idx="6292">
                  <c:v>-0.37079712571534562</c:v>
                </c:pt>
                <c:pt idx="6293">
                  <c:v>-0.86374273882745045</c:v>
                </c:pt>
                <c:pt idx="6294">
                  <c:v>0.41334820725544796</c:v>
                </c:pt>
                <c:pt idx="6295">
                  <c:v>0.50373981660623945</c:v>
                </c:pt>
                <c:pt idx="6296">
                  <c:v>2.7828385914711764</c:v>
                </c:pt>
                <c:pt idx="6297">
                  <c:v>1.222643913477178</c:v>
                </c:pt>
                <c:pt idx="6298">
                  <c:v>2.717903265263462</c:v>
                </c:pt>
                <c:pt idx="6299">
                  <c:v>2.9680420429128387</c:v>
                </c:pt>
                <c:pt idx="6300">
                  <c:v>4.0116698241754056</c:v>
                </c:pt>
                <c:pt idx="6301">
                  <c:v>1.5614803920428715</c:v>
                </c:pt>
                <c:pt idx="6302">
                  <c:v>0.43316785114737932</c:v>
                </c:pt>
                <c:pt idx="6303">
                  <c:v>0.40797230340091567</c:v>
                </c:pt>
                <c:pt idx="6304">
                  <c:v>0.38584801478169967</c:v>
                </c:pt>
                <c:pt idx="6305">
                  <c:v>-1.9511769950744386</c:v>
                </c:pt>
                <c:pt idx="6306">
                  <c:v>2.7473955983559089</c:v>
                </c:pt>
                <c:pt idx="6307">
                  <c:v>1.4274153797402767</c:v>
                </c:pt>
                <c:pt idx="6308">
                  <c:v>-0.56345758548513436</c:v>
                </c:pt>
                <c:pt idx="6309">
                  <c:v>1.1473450385228021</c:v>
                </c:pt>
                <c:pt idx="6310">
                  <c:v>-0.48930973085250956</c:v>
                </c:pt>
                <c:pt idx="6311">
                  <c:v>1.416997949432369</c:v>
                </c:pt>
                <c:pt idx="6312">
                  <c:v>4.4318471205617751</c:v>
                </c:pt>
                <c:pt idx="6313">
                  <c:v>-1.4105677645874743</c:v>
                </c:pt>
                <c:pt idx="6314">
                  <c:v>0.39465875338331924</c:v>
                </c:pt>
                <c:pt idx="6315">
                  <c:v>2.4404505365502356</c:v>
                </c:pt>
                <c:pt idx="6316">
                  <c:v>5.3523772033365153</c:v>
                </c:pt>
                <c:pt idx="6317">
                  <c:v>-0.57381155243477988</c:v>
                </c:pt>
                <c:pt idx="6318">
                  <c:v>0.40101759133750614</c:v>
                </c:pt>
                <c:pt idx="6319">
                  <c:v>5.4008557248641642</c:v>
                </c:pt>
                <c:pt idx="6320">
                  <c:v>5.4008557248641642</c:v>
                </c:pt>
                <c:pt idx="6321">
                  <c:v>2.1673058198649939</c:v>
                </c:pt>
                <c:pt idx="6322">
                  <c:v>-2.7014313296611174</c:v>
                </c:pt>
                <c:pt idx="6323">
                  <c:v>-0.54238518489481147</c:v>
                </c:pt>
                <c:pt idx="6324">
                  <c:v>-0.39284023954111003</c:v>
                </c:pt>
                <c:pt idx="6325">
                  <c:v>2.6144016556284995</c:v>
                </c:pt>
                <c:pt idx="6326">
                  <c:v>2.9001007384822719</c:v>
                </c:pt>
                <c:pt idx="6327">
                  <c:v>2.6124495575606859</c:v>
                </c:pt>
                <c:pt idx="6328">
                  <c:v>-3.854804830094436</c:v>
                </c:pt>
                <c:pt idx="6329">
                  <c:v>5.3534378275812413</c:v>
                </c:pt>
                <c:pt idx="6330">
                  <c:v>3.7461786588278367</c:v>
                </c:pt>
                <c:pt idx="6331">
                  <c:v>2.2910204078554295</c:v>
                </c:pt>
                <c:pt idx="6332">
                  <c:v>2.2910204078554295</c:v>
                </c:pt>
                <c:pt idx="6333">
                  <c:v>0.91797569779994959</c:v>
                </c:pt>
                <c:pt idx="6334">
                  <c:v>2.609158271620978</c:v>
                </c:pt>
                <c:pt idx="6335">
                  <c:v>-1.3493517004637245</c:v>
                </c:pt>
                <c:pt idx="6336">
                  <c:v>1.8419907653024785</c:v>
                </c:pt>
                <c:pt idx="6337">
                  <c:v>-2.9564828291451812</c:v>
                </c:pt>
                <c:pt idx="6338">
                  <c:v>2.6932696890398815</c:v>
                </c:pt>
                <c:pt idx="6339">
                  <c:v>2.0342464375601841</c:v>
                </c:pt>
                <c:pt idx="6340">
                  <c:v>-0.39385339716116557</c:v>
                </c:pt>
                <c:pt idx="6341">
                  <c:v>2.560500430900444</c:v>
                </c:pt>
                <c:pt idx="6342">
                  <c:v>2.8405470952798204</c:v>
                </c:pt>
                <c:pt idx="6343">
                  <c:v>5.3205579154035911</c:v>
                </c:pt>
                <c:pt idx="6344">
                  <c:v>0.53805389323711694</c:v>
                </c:pt>
                <c:pt idx="6345">
                  <c:v>0.98617166700525782</c:v>
                </c:pt>
                <c:pt idx="6346">
                  <c:v>0.98617166700525782</c:v>
                </c:pt>
                <c:pt idx="6347">
                  <c:v>4.6956975862481025</c:v>
                </c:pt>
                <c:pt idx="6348">
                  <c:v>1.275776211040194</c:v>
                </c:pt>
                <c:pt idx="6349">
                  <c:v>0.57995228583887015</c:v>
                </c:pt>
                <c:pt idx="6350">
                  <c:v>1.3189692324722873</c:v>
                </c:pt>
                <c:pt idx="6351">
                  <c:v>-1.3696843760392048</c:v>
                </c:pt>
                <c:pt idx="6352">
                  <c:v>1.413196794782285</c:v>
                </c:pt>
                <c:pt idx="6353">
                  <c:v>2.0909294065291388</c:v>
                </c:pt>
                <c:pt idx="6354">
                  <c:v>1.308042029795125</c:v>
                </c:pt>
                <c:pt idx="6355">
                  <c:v>-2.2608055421462052</c:v>
                </c:pt>
                <c:pt idx="6356">
                  <c:v>-0.69931758450716386</c:v>
                </c:pt>
                <c:pt idx="6357">
                  <c:v>1.487247094597437</c:v>
                </c:pt>
                <c:pt idx="6358">
                  <c:v>1.8253160352945612</c:v>
                </c:pt>
                <c:pt idx="6359">
                  <c:v>0.36276621887041061</c:v>
                </c:pt>
                <c:pt idx="6360">
                  <c:v>-0.41365016166489449</c:v>
                </c:pt>
                <c:pt idx="6361">
                  <c:v>-1.0321894913324317</c:v>
                </c:pt>
                <c:pt idx="6362">
                  <c:v>4.2150600021551767</c:v>
                </c:pt>
                <c:pt idx="6363">
                  <c:v>3.3377930303827337</c:v>
                </c:pt>
                <c:pt idx="6364">
                  <c:v>4.0691760826567798</c:v>
                </c:pt>
                <c:pt idx="6365">
                  <c:v>1.7295495469640834</c:v>
                </c:pt>
                <c:pt idx="6366">
                  <c:v>-3.6413060121595255</c:v>
                </c:pt>
                <c:pt idx="6367">
                  <c:v>0.58640597961745389</c:v>
                </c:pt>
                <c:pt idx="6368">
                  <c:v>4.0683314262104533</c:v>
                </c:pt>
                <c:pt idx="6369">
                  <c:v>4.7683256957079809</c:v>
                </c:pt>
                <c:pt idx="6370">
                  <c:v>-3.0456426764787397</c:v>
                </c:pt>
                <c:pt idx="6371">
                  <c:v>0.42982644060431602</c:v>
                </c:pt>
                <c:pt idx="6372">
                  <c:v>-1.8694398566851433</c:v>
                </c:pt>
                <c:pt idx="6373">
                  <c:v>1.0035770957299979</c:v>
                </c:pt>
                <c:pt idx="6374">
                  <c:v>1.1809518424909216</c:v>
                </c:pt>
                <c:pt idx="6375">
                  <c:v>4.6871867407111765</c:v>
                </c:pt>
                <c:pt idx="6376">
                  <c:v>1.5930890636318329</c:v>
                </c:pt>
                <c:pt idx="6377">
                  <c:v>1.2117756594548195</c:v>
                </c:pt>
                <c:pt idx="6378">
                  <c:v>-1.02420509496593</c:v>
                </c:pt>
                <c:pt idx="6379">
                  <c:v>1.6764380818492011</c:v>
                </c:pt>
                <c:pt idx="6380">
                  <c:v>-0.40718317596807718</c:v>
                </c:pt>
                <c:pt idx="6381">
                  <c:v>4.1077607034723265</c:v>
                </c:pt>
                <c:pt idx="6382">
                  <c:v>3.634117396033631</c:v>
                </c:pt>
                <c:pt idx="6383">
                  <c:v>-1.016926215815424</c:v>
                </c:pt>
                <c:pt idx="6384">
                  <c:v>1.4719683544183002</c:v>
                </c:pt>
                <c:pt idx="6385">
                  <c:v>1.5977223239946095</c:v>
                </c:pt>
                <c:pt idx="6386">
                  <c:v>4.4267516440657504</c:v>
                </c:pt>
                <c:pt idx="6387">
                  <c:v>5.0727282782412431</c:v>
                </c:pt>
                <c:pt idx="6388">
                  <c:v>5.3924179698647645</c:v>
                </c:pt>
                <c:pt idx="6389">
                  <c:v>1.2202930223741837</c:v>
                </c:pt>
                <c:pt idx="6390">
                  <c:v>4.6800624731246465</c:v>
                </c:pt>
                <c:pt idx="6391">
                  <c:v>0.37824998096311768</c:v>
                </c:pt>
                <c:pt idx="6392">
                  <c:v>-0.55832668496805993</c:v>
                </c:pt>
                <c:pt idx="6393">
                  <c:v>1.9795371149142698</c:v>
                </c:pt>
                <c:pt idx="6394">
                  <c:v>-3.4498249683877824</c:v>
                </c:pt>
                <c:pt idx="6395">
                  <c:v>1.6944271874573078</c:v>
                </c:pt>
                <c:pt idx="6396">
                  <c:v>3.2329662867122377</c:v>
                </c:pt>
                <c:pt idx="6397">
                  <c:v>-1.9071337509553892</c:v>
                </c:pt>
                <c:pt idx="6398">
                  <c:v>-1.349958590684621</c:v>
                </c:pt>
                <c:pt idx="6399">
                  <c:v>4.1639350644148028</c:v>
                </c:pt>
                <c:pt idx="6400">
                  <c:v>1.1774669436563598</c:v>
                </c:pt>
                <c:pt idx="6401">
                  <c:v>1.7772287339893826</c:v>
                </c:pt>
                <c:pt idx="6402">
                  <c:v>2.4922485706487407</c:v>
                </c:pt>
                <c:pt idx="6403">
                  <c:v>1.0772479915076423</c:v>
                </c:pt>
                <c:pt idx="6404">
                  <c:v>2.0100026668049553</c:v>
                </c:pt>
                <c:pt idx="6405">
                  <c:v>1.4717574777589166</c:v>
                </c:pt>
                <c:pt idx="6406">
                  <c:v>-0.57848848138104869</c:v>
                </c:pt>
                <c:pt idx="6407">
                  <c:v>5.305487910740557</c:v>
                </c:pt>
                <c:pt idx="6408">
                  <c:v>5.3767156217201908</c:v>
                </c:pt>
                <c:pt idx="6409">
                  <c:v>-0.49173797908558037</c:v>
                </c:pt>
                <c:pt idx="6410">
                  <c:v>1.6990221060846982</c:v>
                </c:pt>
                <c:pt idx="6411">
                  <c:v>1.6990221060846982</c:v>
                </c:pt>
                <c:pt idx="6412">
                  <c:v>-3.4490168500788974</c:v>
                </c:pt>
                <c:pt idx="6413">
                  <c:v>0.58829723838746639</c:v>
                </c:pt>
                <c:pt idx="6414">
                  <c:v>-0.41651521316036311</c:v>
                </c:pt>
                <c:pt idx="6415">
                  <c:v>5.3768180017913147</c:v>
                </c:pt>
                <c:pt idx="6416">
                  <c:v>-0.89344426646099029</c:v>
                </c:pt>
                <c:pt idx="6417">
                  <c:v>-0.38173384493126555</c:v>
                </c:pt>
                <c:pt idx="6418">
                  <c:v>1.1815550990139212</c:v>
                </c:pt>
                <c:pt idx="6419">
                  <c:v>-2.4925623857032804</c:v>
                </c:pt>
                <c:pt idx="6420">
                  <c:v>-0.38207123041719648</c:v>
                </c:pt>
                <c:pt idx="6421">
                  <c:v>1.0308285156812924</c:v>
                </c:pt>
                <c:pt idx="6422">
                  <c:v>1.1635727332556376</c:v>
                </c:pt>
                <c:pt idx="6423">
                  <c:v>-0.58581172677392512</c:v>
                </c:pt>
                <c:pt idx="6424">
                  <c:v>0.40510031751597003</c:v>
                </c:pt>
                <c:pt idx="6425">
                  <c:v>2.7780670586334204</c:v>
                </c:pt>
                <c:pt idx="6426">
                  <c:v>-0.55624347591487988</c:v>
                </c:pt>
                <c:pt idx="6427">
                  <c:v>1.7326779351633306</c:v>
                </c:pt>
                <c:pt idx="6428">
                  <c:v>-0.57855144741847353</c:v>
                </c:pt>
                <c:pt idx="6429">
                  <c:v>0.44241652544888582</c:v>
                </c:pt>
                <c:pt idx="6430">
                  <c:v>0.42311673384838328</c:v>
                </c:pt>
                <c:pt idx="6431">
                  <c:v>-0.45149422291734326</c:v>
                </c:pt>
                <c:pt idx="6432">
                  <c:v>2.4054553693399403</c:v>
                </c:pt>
                <c:pt idx="6433">
                  <c:v>0.96204214229509877</c:v>
                </c:pt>
                <c:pt idx="6434">
                  <c:v>-2.0734444508348333</c:v>
                </c:pt>
                <c:pt idx="6435">
                  <c:v>2.6500016975189356</c:v>
                </c:pt>
                <c:pt idx="6436">
                  <c:v>-2.0734444508348333</c:v>
                </c:pt>
                <c:pt idx="6437">
                  <c:v>0.49178684148981433</c:v>
                </c:pt>
                <c:pt idx="6438">
                  <c:v>1.6423887777403574</c:v>
                </c:pt>
                <c:pt idx="6439">
                  <c:v>0.98691001226714958</c:v>
                </c:pt>
                <c:pt idx="6440">
                  <c:v>-0.42271335141126276</c:v>
                </c:pt>
                <c:pt idx="6441">
                  <c:v>4.2375177316650374</c:v>
                </c:pt>
                <c:pt idx="6442">
                  <c:v>-0.51931298336617981</c:v>
                </c:pt>
                <c:pt idx="6443">
                  <c:v>0.74361551514949198</c:v>
                </c:pt>
                <c:pt idx="6444">
                  <c:v>2.3724853971988331</c:v>
                </c:pt>
                <c:pt idx="6445">
                  <c:v>-1.3056572453504101</c:v>
                </c:pt>
                <c:pt idx="6446">
                  <c:v>0.58667661221683198</c:v>
                </c:pt>
                <c:pt idx="6447">
                  <c:v>-2.823512339273186</c:v>
                </c:pt>
                <c:pt idx="6448">
                  <c:v>0.40784737477198324</c:v>
                </c:pt>
                <c:pt idx="6449">
                  <c:v>4.3383105697616493</c:v>
                </c:pt>
                <c:pt idx="6450">
                  <c:v>4.3383105697616493</c:v>
                </c:pt>
                <c:pt idx="6451">
                  <c:v>5.2869383474574629</c:v>
                </c:pt>
                <c:pt idx="6452">
                  <c:v>-2.0639283342756904</c:v>
                </c:pt>
                <c:pt idx="6453">
                  <c:v>0.50154990057337645</c:v>
                </c:pt>
                <c:pt idx="6454">
                  <c:v>-1.3639418813111297</c:v>
                </c:pt>
                <c:pt idx="6455">
                  <c:v>4.1893912163317824</c:v>
                </c:pt>
                <c:pt idx="6456">
                  <c:v>1.6689545094878928</c:v>
                </c:pt>
                <c:pt idx="6457">
                  <c:v>0.64599328478135853</c:v>
                </c:pt>
                <c:pt idx="6458">
                  <c:v>2.8506812142689517</c:v>
                </c:pt>
                <c:pt idx="6459">
                  <c:v>2.2593270436888853</c:v>
                </c:pt>
                <c:pt idx="6460">
                  <c:v>1.5506606181539171</c:v>
                </c:pt>
                <c:pt idx="6461">
                  <c:v>1.0800839756983689</c:v>
                </c:pt>
                <c:pt idx="6462">
                  <c:v>-5.4606270248489155</c:v>
                </c:pt>
                <c:pt idx="6463">
                  <c:v>-1.167657915524432</c:v>
                </c:pt>
                <c:pt idx="6464">
                  <c:v>4.7874629523678385</c:v>
                </c:pt>
                <c:pt idx="6465">
                  <c:v>0.77481030296004816</c:v>
                </c:pt>
                <c:pt idx="6466">
                  <c:v>0.38497025987528477</c:v>
                </c:pt>
                <c:pt idx="6467">
                  <c:v>-1.8853957254487104</c:v>
                </c:pt>
                <c:pt idx="6468">
                  <c:v>4.6614995899235714</c:v>
                </c:pt>
                <c:pt idx="6469">
                  <c:v>-3.1875938011215554</c:v>
                </c:pt>
                <c:pt idx="6470">
                  <c:v>5.3525565021184258</c:v>
                </c:pt>
                <c:pt idx="6471">
                  <c:v>2.2161636001991054</c:v>
                </c:pt>
                <c:pt idx="6472">
                  <c:v>1.8581441540163715</c:v>
                </c:pt>
                <c:pt idx="6473">
                  <c:v>0.47012560331667475</c:v>
                </c:pt>
                <c:pt idx="6474">
                  <c:v>5.3714910573419781</c:v>
                </c:pt>
                <c:pt idx="6475">
                  <c:v>5.3714910573419781</c:v>
                </c:pt>
                <c:pt idx="6476">
                  <c:v>5.3714910573419781</c:v>
                </c:pt>
                <c:pt idx="6477">
                  <c:v>2.921143360195074</c:v>
                </c:pt>
                <c:pt idx="6478">
                  <c:v>-0.568455013552428</c:v>
                </c:pt>
                <c:pt idx="6479">
                  <c:v>-0.568455013552428</c:v>
                </c:pt>
                <c:pt idx="6480">
                  <c:v>0.43284593803128296</c:v>
                </c:pt>
                <c:pt idx="6481">
                  <c:v>2.5014877280685734</c:v>
                </c:pt>
                <c:pt idx="6482">
                  <c:v>5.2191247571458916</c:v>
                </c:pt>
                <c:pt idx="6483">
                  <c:v>-0.40940836165787603</c:v>
                </c:pt>
                <c:pt idx="6484">
                  <c:v>-0.41935869272228044</c:v>
                </c:pt>
                <c:pt idx="6485">
                  <c:v>5.3629902329791133</c:v>
                </c:pt>
                <c:pt idx="6486">
                  <c:v>1.3183250261307615</c:v>
                </c:pt>
                <c:pt idx="6487">
                  <c:v>1.3888103269673895</c:v>
                </c:pt>
                <c:pt idx="6488">
                  <c:v>1.5217590827185261</c:v>
                </c:pt>
                <c:pt idx="6489">
                  <c:v>1.5217590827185261</c:v>
                </c:pt>
                <c:pt idx="6490">
                  <c:v>5.1679688610956038</c:v>
                </c:pt>
                <c:pt idx="6491">
                  <c:v>0.77837457218323591</c:v>
                </c:pt>
                <c:pt idx="6492">
                  <c:v>0.77635824889705429</c:v>
                </c:pt>
                <c:pt idx="6493">
                  <c:v>4.1330451456020096</c:v>
                </c:pt>
                <c:pt idx="6494">
                  <c:v>0.363416726497098</c:v>
                </c:pt>
                <c:pt idx="6495">
                  <c:v>3.0882117370647988</c:v>
                </c:pt>
                <c:pt idx="6496">
                  <c:v>-0.56575937440130564</c:v>
                </c:pt>
                <c:pt idx="6497">
                  <c:v>2.0035385314851046</c:v>
                </c:pt>
                <c:pt idx="6498">
                  <c:v>-1.9433369573656645</c:v>
                </c:pt>
                <c:pt idx="6499">
                  <c:v>-1.9374192357122575</c:v>
                </c:pt>
                <c:pt idx="6500">
                  <c:v>0.95114821570137686</c:v>
                </c:pt>
                <c:pt idx="6501">
                  <c:v>2.8811324300287309</c:v>
                </c:pt>
                <c:pt idx="6502">
                  <c:v>5.2592955129685075</c:v>
                </c:pt>
                <c:pt idx="6503">
                  <c:v>3.5362580125433398</c:v>
                </c:pt>
                <c:pt idx="6504">
                  <c:v>0.50709162487103532</c:v>
                </c:pt>
                <c:pt idx="6505">
                  <c:v>4.7880625214221668</c:v>
                </c:pt>
                <c:pt idx="6506">
                  <c:v>4.7880625214221668</c:v>
                </c:pt>
                <c:pt idx="6507">
                  <c:v>0.62854958276706741</c:v>
                </c:pt>
                <c:pt idx="6508">
                  <c:v>4.0904367550335943</c:v>
                </c:pt>
                <c:pt idx="6509">
                  <c:v>-0.53731460388062269</c:v>
                </c:pt>
                <c:pt idx="6510">
                  <c:v>-0.40645056400417229</c:v>
                </c:pt>
                <c:pt idx="6511">
                  <c:v>-0.40132587159471111</c:v>
                </c:pt>
                <c:pt idx="6512">
                  <c:v>-0.43451037394208164</c:v>
                </c:pt>
                <c:pt idx="6513">
                  <c:v>-0.43451037394208164</c:v>
                </c:pt>
                <c:pt idx="6514">
                  <c:v>2.7398944762075623</c:v>
                </c:pt>
                <c:pt idx="6515">
                  <c:v>-0.70554481197707664</c:v>
                </c:pt>
                <c:pt idx="6516">
                  <c:v>5.3834581115097793</c:v>
                </c:pt>
                <c:pt idx="6517">
                  <c:v>0.5373035978290821</c:v>
                </c:pt>
                <c:pt idx="6518">
                  <c:v>1.1244160954352707</c:v>
                </c:pt>
                <c:pt idx="6519">
                  <c:v>2.939232804153538</c:v>
                </c:pt>
                <c:pt idx="6520">
                  <c:v>1.6833163707786982</c:v>
                </c:pt>
                <c:pt idx="6521">
                  <c:v>-1.9829874039797</c:v>
                </c:pt>
                <c:pt idx="6522">
                  <c:v>3.991927237049159</c:v>
                </c:pt>
                <c:pt idx="6523">
                  <c:v>0.38909402349863681</c:v>
                </c:pt>
                <c:pt idx="6524">
                  <c:v>5.2324488734115908</c:v>
                </c:pt>
                <c:pt idx="6525">
                  <c:v>-5.4748396832493222</c:v>
                </c:pt>
                <c:pt idx="6526">
                  <c:v>3.7256034656498946</c:v>
                </c:pt>
                <c:pt idx="6527">
                  <c:v>0.35742435496952041</c:v>
                </c:pt>
                <c:pt idx="6528">
                  <c:v>-0.91699975141374257</c:v>
                </c:pt>
                <c:pt idx="6529">
                  <c:v>-0.70331844189342829</c:v>
                </c:pt>
                <c:pt idx="6530">
                  <c:v>4.4463820616138827</c:v>
                </c:pt>
                <c:pt idx="6531">
                  <c:v>0.40209492231731891</c:v>
                </c:pt>
                <c:pt idx="6532">
                  <c:v>-0.70436071171991599</c:v>
                </c:pt>
                <c:pt idx="6533">
                  <c:v>3.9830180940053568</c:v>
                </c:pt>
                <c:pt idx="6534">
                  <c:v>2.1796630091808056</c:v>
                </c:pt>
                <c:pt idx="6535">
                  <c:v>-1.2050156771884437</c:v>
                </c:pt>
                <c:pt idx="6536">
                  <c:v>4.4751068050396574</c:v>
                </c:pt>
                <c:pt idx="6537">
                  <c:v>1.3987760049833398</c:v>
                </c:pt>
                <c:pt idx="6538">
                  <c:v>-0.40101131613208174</c:v>
                </c:pt>
                <c:pt idx="6539">
                  <c:v>1.6859376184599759</c:v>
                </c:pt>
                <c:pt idx="6540">
                  <c:v>1.6859376184599759</c:v>
                </c:pt>
                <c:pt idx="6541">
                  <c:v>2.5202563372521416</c:v>
                </c:pt>
                <c:pt idx="6542">
                  <c:v>4.284392553037625</c:v>
                </c:pt>
                <c:pt idx="6543">
                  <c:v>1.3671015225707748</c:v>
                </c:pt>
                <c:pt idx="6544">
                  <c:v>0.36583471979353127</c:v>
                </c:pt>
                <c:pt idx="6545">
                  <c:v>1.4172397616986578</c:v>
                </c:pt>
                <c:pt idx="6546">
                  <c:v>1.6104904888477125</c:v>
                </c:pt>
                <c:pt idx="6547">
                  <c:v>-4.8410342641242279</c:v>
                </c:pt>
                <c:pt idx="6548">
                  <c:v>1.052013223602956</c:v>
                </c:pt>
                <c:pt idx="6549">
                  <c:v>2.685583426140731</c:v>
                </c:pt>
                <c:pt idx="6550">
                  <c:v>2.2170202255816434</c:v>
                </c:pt>
                <c:pt idx="6551">
                  <c:v>4.2336062868126154</c:v>
                </c:pt>
                <c:pt idx="6552">
                  <c:v>-3.6225444978238039</c:v>
                </c:pt>
                <c:pt idx="6553">
                  <c:v>-3.6225444978238039</c:v>
                </c:pt>
                <c:pt idx="6554">
                  <c:v>-3.6225444978238039</c:v>
                </c:pt>
                <c:pt idx="6555">
                  <c:v>0.4096211976646571</c:v>
                </c:pt>
                <c:pt idx="6556">
                  <c:v>2.5107143937151895</c:v>
                </c:pt>
                <c:pt idx="6557">
                  <c:v>2.515106696713735</c:v>
                </c:pt>
                <c:pt idx="6558">
                  <c:v>2.4509652411948397</c:v>
                </c:pt>
                <c:pt idx="6559">
                  <c:v>4.7149247403288461</c:v>
                </c:pt>
                <c:pt idx="6560">
                  <c:v>0.96361549392312673</c:v>
                </c:pt>
                <c:pt idx="6561">
                  <c:v>1.2174748044633725</c:v>
                </c:pt>
                <c:pt idx="6562">
                  <c:v>1.1580961627939423</c:v>
                </c:pt>
                <c:pt idx="6563">
                  <c:v>3.9809380054922001</c:v>
                </c:pt>
                <c:pt idx="6564">
                  <c:v>1.6159893544304793</c:v>
                </c:pt>
                <c:pt idx="6565">
                  <c:v>5.266743280153408</c:v>
                </c:pt>
                <c:pt idx="6566">
                  <c:v>1.2300240653228782</c:v>
                </c:pt>
                <c:pt idx="6567">
                  <c:v>1.7730930491995194</c:v>
                </c:pt>
                <c:pt idx="6568">
                  <c:v>1.1470568538772912</c:v>
                </c:pt>
                <c:pt idx="6569">
                  <c:v>2.4029016155156349</c:v>
                </c:pt>
                <c:pt idx="6570">
                  <c:v>0.60780908882535312</c:v>
                </c:pt>
                <c:pt idx="6571">
                  <c:v>2.6990867604342808</c:v>
                </c:pt>
                <c:pt idx="6572">
                  <c:v>-0.79317772158793287</c:v>
                </c:pt>
                <c:pt idx="6573">
                  <c:v>-0.43780167960003469</c:v>
                </c:pt>
                <c:pt idx="6574">
                  <c:v>-0.3779066844601206</c:v>
                </c:pt>
                <c:pt idx="6575">
                  <c:v>0.42892195295052249</c:v>
                </c:pt>
                <c:pt idx="6576">
                  <c:v>1.2752538775339755</c:v>
                </c:pt>
                <c:pt idx="6577">
                  <c:v>5.3493256204459563</c:v>
                </c:pt>
                <c:pt idx="6578">
                  <c:v>2.6394126647834195</c:v>
                </c:pt>
                <c:pt idx="6579">
                  <c:v>0.43313542701035251</c:v>
                </c:pt>
                <c:pt idx="6580">
                  <c:v>-0.8676347147744361</c:v>
                </c:pt>
                <c:pt idx="6581">
                  <c:v>3.6214849041057393</c:v>
                </c:pt>
                <c:pt idx="6582">
                  <c:v>3.6018253022041513</c:v>
                </c:pt>
                <c:pt idx="6583">
                  <c:v>-1.2911889387390958</c:v>
                </c:pt>
                <c:pt idx="6584">
                  <c:v>3.2577911066595266</c:v>
                </c:pt>
                <c:pt idx="6585">
                  <c:v>0.37401660200912712</c:v>
                </c:pt>
                <c:pt idx="6586">
                  <c:v>0.50426826938370639</c:v>
                </c:pt>
                <c:pt idx="6587">
                  <c:v>5.3649580445451752</c:v>
                </c:pt>
                <c:pt idx="6588">
                  <c:v>5.3582060244408538</c:v>
                </c:pt>
                <c:pt idx="6589">
                  <c:v>1.451913256452311</c:v>
                </c:pt>
                <c:pt idx="6590">
                  <c:v>0.68179415657890363</c:v>
                </c:pt>
                <c:pt idx="6591">
                  <c:v>1.1713872875646203</c:v>
                </c:pt>
                <c:pt idx="6592">
                  <c:v>-0.40944338987388729</c:v>
                </c:pt>
                <c:pt idx="6593">
                  <c:v>-0.46235280249061611</c:v>
                </c:pt>
                <c:pt idx="6594">
                  <c:v>4.1715940817106221</c:v>
                </c:pt>
                <c:pt idx="6595">
                  <c:v>1.1196756836615993</c:v>
                </c:pt>
                <c:pt idx="6596">
                  <c:v>0.40483871684929779</c:v>
                </c:pt>
                <c:pt idx="6597">
                  <c:v>1.5334773613812942</c:v>
                </c:pt>
                <c:pt idx="6598">
                  <c:v>2.115282936634578</c:v>
                </c:pt>
                <c:pt idx="6599">
                  <c:v>2.115282936634578</c:v>
                </c:pt>
                <c:pt idx="6600">
                  <c:v>2.115282936634578</c:v>
                </c:pt>
                <c:pt idx="6601">
                  <c:v>5.2264055426862193</c:v>
                </c:pt>
                <c:pt idx="6602">
                  <c:v>4.1698123947270211</c:v>
                </c:pt>
                <c:pt idx="6603">
                  <c:v>3.7851432689775395</c:v>
                </c:pt>
                <c:pt idx="6604">
                  <c:v>-0.5020893729892002</c:v>
                </c:pt>
                <c:pt idx="6605">
                  <c:v>3.8280359468650502</c:v>
                </c:pt>
                <c:pt idx="6606">
                  <c:v>0.46574461247607873</c:v>
                </c:pt>
                <c:pt idx="6607">
                  <c:v>2.8725888648922351</c:v>
                </c:pt>
                <c:pt idx="6608">
                  <c:v>-0.93426161442976219</c:v>
                </c:pt>
                <c:pt idx="6609">
                  <c:v>-0.38241134092186119</c:v>
                </c:pt>
                <c:pt idx="6610">
                  <c:v>-0.38549964434367534</c:v>
                </c:pt>
                <c:pt idx="6611">
                  <c:v>2.8814686109670724</c:v>
                </c:pt>
                <c:pt idx="6612">
                  <c:v>1.5625352376065553</c:v>
                </c:pt>
                <c:pt idx="6613">
                  <c:v>0.761802092542607</c:v>
                </c:pt>
                <c:pt idx="6614">
                  <c:v>3.188182909771974</c:v>
                </c:pt>
                <c:pt idx="6615">
                  <c:v>1.9226207436135136</c:v>
                </c:pt>
                <c:pt idx="6616">
                  <c:v>0.40260040291209387</c:v>
                </c:pt>
                <c:pt idx="6617">
                  <c:v>4.4483575218816629</c:v>
                </c:pt>
                <c:pt idx="6618">
                  <c:v>4.4483575218816629</c:v>
                </c:pt>
                <c:pt idx="6619">
                  <c:v>-4.2302794698903403</c:v>
                </c:pt>
                <c:pt idx="6620">
                  <c:v>-1.8899546839611561</c:v>
                </c:pt>
                <c:pt idx="6621">
                  <c:v>1.228352951887552</c:v>
                </c:pt>
                <c:pt idx="6622">
                  <c:v>1.3138122577396525</c:v>
                </c:pt>
                <c:pt idx="6623">
                  <c:v>4.0323753661248842</c:v>
                </c:pt>
                <c:pt idx="6624">
                  <c:v>1.742489447357827</c:v>
                </c:pt>
                <c:pt idx="6625">
                  <c:v>-4.169271152727374</c:v>
                </c:pt>
                <c:pt idx="6626">
                  <c:v>-0.93109742837140541</c:v>
                </c:pt>
                <c:pt idx="6627">
                  <c:v>3.2415285705699848</c:v>
                </c:pt>
                <c:pt idx="6628">
                  <c:v>1.3894692025624189</c:v>
                </c:pt>
                <c:pt idx="6629">
                  <c:v>-0.54200766765287445</c:v>
                </c:pt>
                <c:pt idx="6630">
                  <c:v>0.47010229416518662</c:v>
                </c:pt>
                <c:pt idx="6631">
                  <c:v>4.2195981117721306</c:v>
                </c:pt>
                <c:pt idx="6632">
                  <c:v>4.4177267703740215</c:v>
                </c:pt>
                <c:pt idx="6633">
                  <c:v>0.58341787773758647</c:v>
                </c:pt>
                <c:pt idx="6634">
                  <c:v>1.9542179546361738</c:v>
                </c:pt>
                <c:pt idx="6635">
                  <c:v>1.2359042595661669</c:v>
                </c:pt>
                <c:pt idx="6636">
                  <c:v>4.1214474237194283</c:v>
                </c:pt>
                <c:pt idx="6637">
                  <c:v>3.1018709547669223</c:v>
                </c:pt>
                <c:pt idx="6638">
                  <c:v>2.5901325416287699</c:v>
                </c:pt>
                <c:pt idx="6639">
                  <c:v>2.5901325416287699</c:v>
                </c:pt>
                <c:pt idx="6640">
                  <c:v>0.4439299131864281</c:v>
                </c:pt>
                <c:pt idx="6641">
                  <c:v>0.43033952761305727</c:v>
                </c:pt>
                <c:pt idx="6642">
                  <c:v>-2.8481414338173137</c:v>
                </c:pt>
                <c:pt idx="6643">
                  <c:v>-3.4146855324502576</c:v>
                </c:pt>
                <c:pt idx="6644">
                  <c:v>-0.38497648043374216</c:v>
                </c:pt>
                <c:pt idx="6645">
                  <c:v>3.830346660408142</c:v>
                </c:pt>
                <c:pt idx="6646">
                  <c:v>2.2068590795734373</c:v>
                </c:pt>
                <c:pt idx="6647">
                  <c:v>0.37511003352532979</c:v>
                </c:pt>
                <c:pt idx="6648">
                  <c:v>0.75814932973788063</c:v>
                </c:pt>
                <c:pt idx="6649">
                  <c:v>4.1268792587763894</c:v>
                </c:pt>
                <c:pt idx="6650">
                  <c:v>0.52217012341460223</c:v>
                </c:pt>
                <c:pt idx="6651">
                  <c:v>1.4379017074216536</c:v>
                </c:pt>
                <c:pt idx="6652">
                  <c:v>5.3298810533095891</c:v>
                </c:pt>
                <c:pt idx="6653">
                  <c:v>0.62445266033086211</c:v>
                </c:pt>
                <c:pt idx="6654">
                  <c:v>-1.8928145677097952</c:v>
                </c:pt>
                <c:pt idx="6655">
                  <c:v>0.38905373332263787</c:v>
                </c:pt>
                <c:pt idx="6656">
                  <c:v>0.46298310649158392</c:v>
                </c:pt>
                <c:pt idx="6657">
                  <c:v>0.48705602878803905</c:v>
                </c:pt>
                <c:pt idx="6658">
                  <c:v>1.9242266980984633</c:v>
                </c:pt>
                <c:pt idx="6659">
                  <c:v>1.2278990906888343</c:v>
                </c:pt>
                <c:pt idx="6660">
                  <c:v>0.6450213216306101</c:v>
                </c:pt>
                <c:pt idx="6661">
                  <c:v>0.60972910019718518</c:v>
                </c:pt>
                <c:pt idx="6662">
                  <c:v>5.2833841067697449</c:v>
                </c:pt>
                <c:pt idx="6663">
                  <c:v>3.42994090822594</c:v>
                </c:pt>
                <c:pt idx="6664">
                  <c:v>-0.97884228631414127</c:v>
                </c:pt>
                <c:pt idx="6665">
                  <c:v>0.8844100854929009</c:v>
                </c:pt>
                <c:pt idx="6666">
                  <c:v>-0.9882043262649477</c:v>
                </c:pt>
                <c:pt idx="6667">
                  <c:v>0.48722169999042597</c:v>
                </c:pt>
                <c:pt idx="6668">
                  <c:v>0.69853274861513959</c:v>
                </c:pt>
                <c:pt idx="6669">
                  <c:v>4.4675047789768048</c:v>
                </c:pt>
                <c:pt idx="6670">
                  <c:v>0.37426858052161993</c:v>
                </c:pt>
                <c:pt idx="6671">
                  <c:v>4.7236795458870287</c:v>
                </c:pt>
                <c:pt idx="6672">
                  <c:v>0.94973538779416211</c:v>
                </c:pt>
                <c:pt idx="6673">
                  <c:v>0.3766989944767023</c:v>
                </c:pt>
                <c:pt idx="6674">
                  <c:v>1.4991114198332698</c:v>
                </c:pt>
                <c:pt idx="6675">
                  <c:v>1.6090443241550318</c:v>
                </c:pt>
                <c:pt idx="6676">
                  <c:v>2.3613006832937096</c:v>
                </c:pt>
                <c:pt idx="6677">
                  <c:v>0.38540604203605022</c:v>
                </c:pt>
                <c:pt idx="6678">
                  <c:v>2.0881129841704862</c:v>
                </c:pt>
                <c:pt idx="6679">
                  <c:v>2.1978191658196797</c:v>
                </c:pt>
                <c:pt idx="6680">
                  <c:v>-0.41871542914333554</c:v>
                </c:pt>
                <c:pt idx="6681">
                  <c:v>-1.0095395387968886</c:v>
                </c:pt>
                <c:pt idx="6682">
                  <c:v>-0.5843593515663279</c:v>
                </c:pt>
                <c:pt idx="6683">
                  <c:v>-2.4586691199818476</c:v>
                </c:pt>
                <c:pt idx="6684">
                  <c:v>-1.4136742957744399</c:v>
                </c:pt>
                <c:pt idx="6685">
                  <c:v>5.3256693451218347</c:v>
                </c:pt>
                <c:pt idx="6686">
                  <c:v>1.3403781573479598</c:v>
                </c:pt>
                <c:pt idx="6687">
                  <c:v>0.42079538853392906</c:v>
                </c:pt>
                <c:pt idx="6688">
                  <c:v>-0.35354225293483627</c:v>
                </c:pt>
                <c:pt idx="6689">
                  <c:v>1.4760673996996101</c:v>
                </c:pt>
                <c:pt idx="6690">
                  <c:v>3.0280173155799663</c:v>
                </c:pt>
                <c:pt idx="6691">
                  <c:v>3.0349692549723395</c:v>
                </c:pt>
                <c:pt idx="6692">
                  <c:v>4.305692923481848</c:v>
                </c:pt>
                <c:pt idx="6693">
                  <c:v>4.3691353308109182</c:v>
                </c:pt>
                <c:pt idx="6694">
                  <c:v>2.0294442420072683</c:v>
                </c:pt>
                <c:pt idx="6695">
                  <c:v>2.5061600875232988</c:v>
                </c:pt>
                <c:pt idx="6696">
                  <c:v>-1.4261450026869051</c:v>
                </c:pt>
                <c:pt idx="6697">
                  <c:v>2.8140668581211479</c:v>
                </c:pt>
                <c:pt idx="6698">
                  <c:v>1.7265756580615848</c:v>
                </c:pt>
                <c:pt idx="6699">
                  <c:v>1.7764890478080042</c:v>
                </c:pt>
                <c:pt idx="6700">
                  <c:v>1.6187229950781408</c:v>
                </c:pt>
                <c:pt idx="6701">
                  <c:v>-0.63771314489635866</c:v>
                </c:pt>
                <c:pt idx="6702">
                  <c:v>-0.39728387926881237</c:v>
                </c:pt>
                <c:pt idx="6703">
                  <c:v>-0.93374315926089635</c:v>
                </c:pt>
                <c:pt idx="6704">
                  <c:v>-0.36441617228839696</c:v>
                </c:pt>
                <c:pt idx="6705">
                  <c:v>5.249639683994423</c:v>
                </c:pt>
                <c:pt idx="6706">
                  <c:v>0.54389574905362559</c:v>
                </c:pt>
                <c:pt idx="6707">
                  <c:v>-0.42583590051869319</c:v>
                </c:pt>
                <c:pt idx="6708">
                  <c:v>-0.43007727304200988</c:v>
                </c:pt>
                <c:pt idx="6709">
                  <c:v>4.6751489507326873</c:v>
                </c:pt>
                <c:pt idx="6710">
                  <c:v>2.0147725104735961</c:v>
                </c:pt>
                <c:pt idx="6711">
                  <c:v>2.5610812620330332</c:v>
                </c:pt>
                <c:pt idx="6712">
                  <c:v>-0.5854668157342291</c:v>
                </c:pt>
                <c:pt idx="6713">
                  <c:v>2.2987282083163025</c:v>
                </c:pt>
                <c:pt idx="6714">
                  <c:v>-3.9521717393049789</c:v>
                </c:pt>
                <c:pt idx="6715">
                  <c:v>5.2193773379330564</c:v>
                </c:pt>
                <c:pt idx="6716">
                  <c:v>-0.51388765697580596</c:v>
                </c:pt>
                <c:pt idx="6717">
                  <c:v>0.98029646147453975</c:v>
                </c:pt>
                <c:pt idx="6718">
                  <c:v>-0.36821693942558847</c:v>
                </c:pt>
                <c:pt idx="6719">
                  <c:v>1.9997649422723969</c:v>
                </c:pt>
                <c:pt idx="6720">
                  <c:v>0.38770753292572563</c:v>
                </c:pt>
                <c:pt idx="6721">
                  <c:v>-2.1560426111369764</c:v>
                </c:pt>
                <c:pt idx="6722">
                  <c:v>-2.1560426111369764</c:v>
                </c:pt>
                <c:pt idx="6723">
                  <c:v>0.35858484991425343</c:v>
                </c:pt>
                <c:pt idx="6724">
                  <c:v>1.8750562803809792</c:v>
                </c:pt>
                <c:pt idx="6725">
                  <c:v>1.3022759231753516</c:v>
                </c:pt>
                <c:pt idx="6726">
                  <c:v>0.64625574310690515</c:v>
                </c:pt>
                <c:pt idx="6727">
                  <c:v>1.4529950180244198</c:v>
                </c:pt>
                <c:pt idx="6728">
                  <c:v>-0.6198223963483851</c:v>
                </c:pt>
                <c:pt idx="6729">
                  <c:v>1.9222510583354235</c:v>
                </c:pt>
                <c:pt idx="6730">
                  <c:v>4.148574722022575</c:v>
                </c:pt>
                <c:pt idx="6731">
                  <c:v>2.0579226678340889</c:v>
                </c:pt>
                <c:pt idx="6732">
                  <c:v>-0.99111113114240634</c:v>
                </c:pt>
                <c:pt idx="6733">
                  <c:v>3.9324437133629586</c:v>
                </c:pt>
                <c:pt idx="6734">
                  <c:v>4.0310282510196229</c:v>
                </c:pt>
                <c:pt idx="6735">
                  <c:v>1.5695972215835379</c:v>
                </c:pt>
                <c:pt idx="6736">
                  <c:v>0.39379571021234799</c:v>
                </c:pt>
                <c:pt idx="6737">
                  <c:v>1.3266163002765003</c:v>
                </c:pt>
                <c:pt idx="6738">
                  <c:v>0.76681327373860086</c:v>
                </c:pt>
                <c:pt idx="6739">
                  <c:v>1.5628377687872557</c:v>
                </c:pt>
                <c:pt idx="6740">
                  <c:v>-0.36368207112622603</c:v>
                </c:pt>
                <c:pt idx="6741">
                  <c:v>-1.8675651787571561</c:v>
                </c:pt>
                <c:pt idx="6742">
                  <c:v>-2.4262634245677477</c:v>
                </c:pt>
                <c:pt idx="6743">
                  <c:v>1.0136480167493995</c:v>
                </c:pt>
                <c:pt idx="6744">
                  <c:v>1.9250672191447009</c:v>
                </c:pt>
                <c:pt idx="6745">
                  <c:v>-0.36109688629699399</c:v>
                </c:pt>
                <c:pt idx="6746">
                  <c:v>3.9807828822609044</c:v>
                </c:pt>
                <c:pt idx="6747">
                  <c:v>-0.34752190877644673</c:v>
                </c:pt>
                <c:pt idx="6748">
                  <c:v>-0.3474899073035746</c:v>
                </c:pt>
                <c:pt idx="6749">
                  <c:v>1.0369853012097296</c:v>
                </c:pt>
                <c:pt idx="6750">
                  <c:v>1.885545973311441</c:v>
                </c:pt>
                <c:pt idx="6751">
                  <c:v>-0.4385905219969482</c:v>
                </c:pt>
                <c:pt idx="6752">
                  <c:v>4.1735648953628752</c:v>
                </c:pt>
                <c:pt idx="6753">
                  <c:v>-0.40191500974375549</c:v>
                </c:pt>
                <c:pt idx="6754">
                  <c:v>0.47271503537592829</c:v>
                </c:pt>
                <c:pt idx="6755">
                  <c:v>-1.4623797659524278</c:v>
                </c:pt>
                <c:pt idx="6756">
                  <c:v>1.4995178991896279</c:v>
                </c:pt>
                <c:pt idx="6757">
                  <c:v>0.62274564707821967</c:v>
                </c:pt>
                <c:pt idx="6758">
                  <c:v>-0.35527929343088299</c:v>
                </c:pt>
                <c:pt idx="6759">
                  <c:v>-1.7079512846378666</c:v>
                </c:pt>
                <c:pt idx="6760">
                  <c:v>1.548041650620865</c:v>
                </c:pt>
                <c:pt idx="6761">
                  <c:v>1.3829024776043473</c:v>
                </c:pt>
                <c:pt idx="6762">
                  <c:v>-1.209650287897005</c:v>
                </c:pt>
                <c:pt idx="6763">
                  <c:v>1.8832703259940244</c:v>
                </c:pt>
                <c:pt idx="6764">
                  <c:v>3.4198943636862094</c:v>
                </c:pt>
                <c:pt idx="6765">
                  <c:v>-0.49501715577988231</c:v>
                </c:pt>
                <c:pt idx="6766">
                  <c:v>-1.2206005375896003</c:v>
                </c:pt>
                <c:pt idx="6767">
                  <c:v>-0.57123905345861536</c:v>
                </c:pt>
                <c:pt idx="6768">
                  <c:v>1.4494055708104208</c:v>
                </c:pt>
                <c:pt idx="6769">
                  <c:v>5.3069233096270514</c:v>
                </c:pt>
                <c:pt idx="6770">
                  <c:v>-5.3872056768176222</c:v>
                </c:pt>
                <c:pt idx="6771">
                  <c:v>0.36020657478947554</c:v>
                </c:pt>
                <c:pt idx="6772">
                  <c:v>2.525397236131167</c:v>
                </c:pt>
                <c:pt idx="6773">
                  <c:v>5.2996569432735932</c:v>
                </c:pt>
                <c:pt idx="6774">
                  <c:v>2.5743738892534842</c:v>
                </c:pt>
                <c:pt idx="6775">
                  <c:v>4.7069025331951329</c:v>
                </c:pt>
                <c:pt idx="6776">
                  <c:v>4.7069025331951329</c:v>
                </c:pt>
                <c:pt idx="6777">
                  <c:v>-0.40925189706798226</c:v>
                </c:pt>
                <c:pt idx="6778">
                  <c:v>5.3132989631890419</c:v>
                </c:pt>
                <c:pt idx="6779">
                  <c:v>2.8405480436823041</c:v>
                </c:pt>
                <c:pt idx="6780">
                  <c:v>4.3802824054984839</c:v>
                </c:pt>
                <c:pt idx="6781">
                  <c:v>4.1797693682813977</c:v>
                </c:pt>
                <c:pt idx="6782">
                  <c:v>0.34996539204792804</c:v>
                </c:pt>
                <c:pt idx="6783">
                  <c:v>1.369701792852714</c:v>
                </c:pt>
                <c:pt idx="6784">
                  <c:v>-0.67673677766225815</c:v>
                </c:pt>
                <c:pt idx="6785">
                  <c:v>2.3990985741842454</c:v>
                </c:pt>
                <c:pt idx="6786">
                  <c:v>0.74377634062188669</c:v>
                </c:pt>
                <c:pt idx="6787">
                  <c:v>-1.7107165913164581</c:v>
                </c:pt>
                <c:pt idx="6788">
                  <c:v>-0.36964450995584885</c:v>
                </c:pt>
                <c:pt idx="6789">
                  <c:v>0.408039621947616</c:v>
                </c:pt>
                <c:pt idx="6790">
                  <c:v>2.7084378600646954</c:v>
                </c:pt>
                <c:pt idx="6791">
                  <c:v>0.37443463019374368</c:v>
                </c:pt>
                <c:pt idx="6792">
                  <c:v>1.5524556186776635</c:v>
                </c:pt>
                <c:pt idx="6793">
                  <c:v>2.1482125640181056</c:v>
                </c:pt>
                <c:pt idx="6794">
                  <c:v>1.8913430169819729</c:v>
                </c:pt>
                <c:pt idx="6795">
                  <c:v>1.035368417558381</c:v>
                </c:pt>
                <c:pt idx="6796">
                  <c:v>-0.39051246697678837</c:v>
                </c:pt>
                <c:pt idx="6797">
                  <c:v>1.2407264632027957</c:v>
                </c:pt>
                <c:pt idx="6798">
                  <c:v>-4.0963879091963102</c:v>
                </c:pt>
                <c:pt idx="6799">
                  <c:v>3.8545400080348631</c:v>
                </c:pt>
                <c:pt idx="6800">
                  <c:v>5.2256682848319969</c:v>
                </c:pt>
                <c:pt idx="6801">
                  <c:v>5.3060735059910353</c:v>
                </c:pt>
                <c:pt idx="6802">
                  <c:v>0.82864939877787647</c:v>
                </c:pt>
                <c:pt idx="6803">
                  <c:v>1.7084369538609883</c:v>
                </c:pt>
                <c:pt idx="6804">
                  <c:v>1.8367611270299278</c:v>
                </c:pt>
                <c:pt idx="6805">
                  <c:v>4.7060385092319974</c:v>
                </c:pt>
                <c:pt idx="6806">
                  <c:v>1.7449836606593687</c:v>
                </c:pt>
                <c:pt idx="6807">
                  <c:v>1.7614511526828476</c:v>
                </c:pt>
                <c:pt idx="6808">
                  <c:v>0.45822749895361736</c:v>
                </c:pt>
                <c:pt idx="6809">
                  <c:v>5.256637167664941</c:v>
                </c:pt>
                <c:pt idx="6810">
                  <c:v>1.692763861391436</c:v>
                </c:pt>
                <c:pt idx="6811">
                  <c:v>0.56337517181691077</c:v>
                </c:pt>
                <c:pt idx="6812">
                  <c:v>-0.75627711666673192</c:v>
                </c:pt>
                <c:pt idx="6813">
                  <c:v>1.6428635757947816</c:v>
                </c:pt>
                <c:pt idx="6814">
                  <c:v>3.2982678988665048</c:v>
                </c:pt>
                <c:pt idx="6815">
                  <c:v>1.9913187924927045</c:v>
                </c:pt>
                <c:pt idx="6816">
                  <c:v>2.5058024567158781</c:v>
                </c:pt>
                <c:pt idx="6817">
                  <c:v>-3.3544061248788077</c:v>
                </c:pt>
                <c:pt idx="6818">
                  <c:v>1.2117897197033358</c:v>
                </c:pt>
                <c:pt idx="6819">
                  <c:v>3.8222961182799917</c:v>
                </c:pt>
                <c:pt idx="6820">
                  <c:v>-0.36103974343900735</c:v>
                </c:pt>
                <c:pt idx="6821">
                  <c:v>1.9379598069592741</c:v>
                </c:pt>
                <c:pt idx="6822">
                  <c:v>0.65552250061507478</c:v>
                </c:pt>
                <c:pt idx="6823">
                  <c:v>-4.4650876347058102</c:v>
                </c:pt>
                <c:pt idx="6824">
                  <c:v>-0.38736164851036536</c:v>
                </c:pt>
                <c:pt idx="6825">
                  <c:v>2.6775846778601884</c:v>
                </c:pt>
                <c:pt idx="6826">
                  <c:v>3.7994639070385641</c:v>
                </c:pt>
                <c:pt idx="6827">
                  <c:v>3.8327200563780468</c:v>
                </c:pt>
                <c:pt idx="6828">
                  <c:v>0.5792293501793726</c:v>
                </c:pt>
                <c:pt idx="6829">
                  <c:v>0.36727959351517969</c:v>
                </c:pt>
                <c:pt idx="6830">
                  <c:v>1.8786548330350377</c:v>
                </c:pt>
                <c:pt idx="6831">
                  <c:v>-4.4238795878193047</c:v>
                </c:pt>
                <c:pt idx="6832">
                  <c:v>-0.39976893946317205</c:v>
                </c:pt>
                <c:pt idx="6833">
                  <c:v>2.2730768104368297</c:v>
                </c:pt>
                <c:pt idx="6834">
                  <c:v>4.0293918693227777</c:v>
                </c:pt>
                <c:pt idx="6835">
                  <c:v>2.3942107219986384</c:v>
                </c:pt>
                <c:pt idx="6836">
                  <c:v>2.4696928961891449</c:v>
                </c:pt>
                <c:pt idx="6837">
                  <c:v>2.4696928961891449</c:v>
                </c:pt>
                <c:pt idx="6838">
                  <c:v>2.8024752791150016</c:v>
                </c:pt>
                <c:pt idx="6839">
                  <c:v>1.8699668589752843</c:v>
                </c:pt>
                <c:pt idx="6840">
                  <c:v>1.8000975850192877</c:v>
                </c:pt>
                <c:pt idx="6841">
                  <c:v>1.5125303802825327</c:v>
                </c:pt>
                <c:pt idx="6842">
                  <c:v>0.455426816055374</c:v>
                </c:pt>
                <c:pt idx="6843">
                  <c:v>-3.8686866510488227</c:v>
                </c:pt>
                <c:pt idx="6844">
                  <c:v>1.3745763875236288</c:v>
                </c:pt>
                <c:pt idx="6845">
                  <c:v>2.711785284908951</c:v>
                </c:pt>
                <c:pt idx="6846">
                  <c:v>4.5933716075470308</c:v>
                </c:pt>
                <c:pt idx="6847">
                  <c:v>0.66155004682354579</c:v>
                </c:pt>
                <c:pt idx="6848">
                  <c:v>2.1432136591356366</c:v>
                </c:pt>
                <c:pt idx="6849">
                  <c:v>0.56697627874706524</c:v>
                </c:pt>
                <c:pt idx="6850">
                  <c:v>0.56056099662697068</c:v>
                </c:pt>
                <c:pt idx="6851">
                  <c:v>0.40376669939753507</c:v>
                </c:pt>
                <c:pt idx="6852">
                  <c:v>-0.36988623665188092</c:v>
                </c:pt>
                <c:pt idx="6853">
                  <c:v>1.9934608100181261</c:v>
                </c:pt>
                <c:pt idx="6854">
                  <c:v>-0.37529622297484094</c:v>
                </c:pt>
                <c:pt idx="6855">
                  <c:v>0.44891577586510911</c:v>
                </c:pt>
                <c:pt idx="6856">
                  <c:v>-0.65787373394899562</c:v>
                </c:pt>
                <c:pt idx="6857">
                  <c:v>-1.2564366987583888</c:v>
                </c:pt>
                <c:pt idx="6858">
                  <c:v>2.8677804410193737</c:v>
                </c:pt>
                <c:pt idx="6859">
                  <c:v>-0.49109104706655732</c:v>
                </c:pt>
                <c:pt idx="6860">
                  <c:v>-1.0845750581150628</c:v>
                </c:pt>
                <c:pt idx="6861">
                  <c:v>4.0206872082991456</c:v>
                </c:pt>
                <c:pt idx="6862">
                  <c:v>1.2057826865000409</c:v>
                </c:pt>
                <c:pt idx="6863">
                  <c:v>0.84902951034278684</c:v>
                </c:pt>
                <c:pt idx="6864">
                  <c:v>1.9252364115954332</c:v>
                </c:pt>
                <c:pt idx="6865">
                  <c:v>0.79258469741087767</c:v>
                </c:pt>
                <c:pt idx="6866">
                  <c:v>1.23149654146589</c:v>
                </c:pt>
                <c:pt idx="6867">
                  <c:v>0.51887807674745368</c:v>
                </c:pt>
                <c:pt idx="6868">
                  <c:v>3.3936304024306474</c:v>
                </c:pt>
                <c:pt idx="6869">
                  <c:v>2.3958263083832021</c:v>
                </c:pt>
                <c:pt idx="6870">
                  <c:v>-1.1322538323380946</c:v>
                </c:pt>
                <c:pt idx="6871">
                  <c:v>-1.1322538323380946</c:v>
                </c:pt>
                <c:pt idx="6872">
                  <c:v>5.1355068694789869</c:v>
                </c:pt>
                <c:pt idx="6873">
                  <c:v>3.5034434371518102</c:v>
                </c:pt>
                <c:pt idx="6874">
                  <c:v>1.0073493808678002</c:v>
                </c:pt>
                <c:pt idx="6875">
                  <c:v>1.2282633504971212</c:v>
                </c:pt>
                <c:pt idx="6876">
                  <c:v>0.48132017425554313</c:v>
                </c:pt>
                <c:pt idx="6877">
                  <c:v>1.4266554921053836</c:v>
                </c:pt>
                <c:pt idx="6878">
                  <c:v>1.1531690773669061</c:v>
                </c:pt>
                <c:pt idx="6879">
                  <c:v>3.9943461988854669</c:v>
                </c:pt>
                <c:pt idx="6880">
                  <c:v>1.7532260373953101</c:v>
                </c:pt>
                <c:pt idx="6881">
                  <c:v>5.3056446342773889</c:v>
                </c:pt>
                <c:pt idx="6882">
                  <c:v>2.3120567351117431</c:v>
                </c:pt>
                <c:pt idx="6883">
                  <c:v>1.4089720171263813</c:v>
                </c:pt>
                <c:pt idx="6884">
                  <c:v>-0.53652028199277779</c:v>
                </c:pt>
                <c:pt idx="6885">
                  <c:v>4.006000757566647</c:v>
                </c:pt>
                <c:pt idx="6886">
                  <c:v>-0.34333302460645465</c:v>
                </c:pt>
                <c:pt idx="6887">
                  <c:v>2.9159836487740036</c:v>
                </c:pt>
                <c:pt idx="6888">
                  <c:v>1.9739227208896375</c:v>
                </c:pt>
                <c:pt idx="6889">
                  <c:v>-4.2030239758809191</c:v>
                </c:pt>
                <c:pt idx="6890">
                  <c:v>0.42056026188084283</c:v>
                </c:pt>
                <c:pt idx="6891">
                  <c:v>1.3958788728346985</c:v>
                </c:pt>
                <c:pt idx="6892">
                  <c:v>3.1853655704485502</c:v>
                </c:pt>
                <c:pt idx="6893">
                  <c:v>-0.42762949420945512</c:v>
                </c:pt>
                <c:pt idx="6894">
                  <c:v>4.0854705949557601</c:v>
                </c:pt>
                <c:pt idx="6895">
                  <c:v>3.3621029933553523</c:v>
                </c:pt>
                <c:pt idx="6896">
                  <c:v>-0.39407911069625795</c:v>
                </c:pt>
                <c:pt idx="6897">
                  <c:v>5.2909241606768225</c:v>
                </c:pt>
                <c:pt idx="6898">
                  <c:v>0.69264934263699429</c:v>
                </c:pt>
                <c:pt idx="6899">
                  <c:v>2.5650341363847753</c:v>
                </c:pt>
                <c:pt idx="6900">
                  <c:v>-0.43868071826908361</c:v>
                </c:pt>
                <c:pt idx="6901">
                  <c:v>-1.5681778611909694</c:v>
                </c:pt>
                <c:pt idx="6902">
                  <c:v>-0.34868482608096674</c:v>
                </c:pt>
                <c:pt idx="6903">
                  <c:v>0.6476096970399341</c:v>
                </c:pt>
                <c:pt idx="6904">
                  <c:v>2.2595949542475515</c:v>
                </c:pt>
                <c:pt idx="6905">
                  <c:v>0.84708405743289794</c:v>
                </c:pt>
                <c:pt idx="6906">
                  <c:v>0.44914673640986363</c:v>
                </c:pt>
                <c:pt idx="6907">
                  <c:v>0.84837428631383338</c:v>
                </c:pt>
                <c:pt idx="6908">
                  <c:v>-0.5265975294790084</c:v>
                </c:pt>
                <c:pt idx="6909">
                  <c:v>2.7911547322148129</c:v>
                </c:pt>
                <c:pt idx="6910">
                  <c:v>0.38494863216811132</c:v>
                </c:pt>
                <c:pt idx="6911">
                  <c:v>1.7797659985692782</c:v>
                </c:pt>
                <c:pt idx="6912">
                  <c:v>-0.8392827129893754</c:v>
                </c:pt>
                <c:pt idx="6913">
                  <c:v>-2.8886597603144768</c:v>
                </c:pt>
                <c:pt idx="6914">
                  <c:v>2.8395730791490092</c:v>
                </c:pt>
                <c:pt idx="6915">
                  <c:v>1.774049039689938</c:v>
                </c:pt>
                <c:pt idx="6916">
                  <c:v>0.75462922478467465</c:v>
                </c:pt>
                <c:pt idx="6917">
                  <c:v>-1.2627879423320438</c:v>
                </c:pt>
                <c:pt idx="6918">
                  <c:v>4.6821313599978556</c:v>
                </c:pt>
                <c:pt idx="6919">
                  <c:v>-0.37924661951970146</c:v>
                </c:pt>
                <c:pt idx="6920">
                  <c:v>-0.39478515543941722</c:v>
                </c:pt>
                <c:pt idx="6921">
                  <c:v>-2.851340880200429</c:v>
                </c:pt>
                <c:pt idx="6922">
                  <c:v>0.40616898720269834</c:v>
                </c:pt>
                <c:pt idx="6923">
                  <c:v>-2.4128082224095575</c:v>
                </c:pt>
                <c:pt idx="6924">
                  <c:v>0.58369376626223968</c:v>
                </c:pt>
                <c:pt idx="6925">
                  <c:v>2.1868659467701232</c:v>
                </c:pt>
                <c:pt idx="6926">
                  <c:v>0.7153603484278539</c:v>
                </c:pt>
                <c:pt idx="6927">
                  <c:v>1.1598203929222877</c:v>
                </c:pt>
                <c:pt idx="6928">
                  <c:v>5.2208679390002368</c:v>
                </c:pt>
                <c:pt idx="6929">
                  <c:v>1.8797620833887048</c:v>
                </c:pt>
                <c:pt idx="6930">
                  <c:v>-0.64932426090565332</c:v>
                </c:pt>
                <c:pt idx="6931">
                  <c:v>-0.84155191827664944</c:v>
                </c:pt>
                <c:pt idx="6932">
                  <c:v>2.0345973713186352</c:v>
                </c:pt>
                <c:pt idx="6933">
                  <c:v>2.6376209949717535</c:v>
                </c:pt>
                <c:pt idx="6934">
                  <c:v>-0.36046634322384752</c:v>
                </c:pt>
                <c:pt idx="6935">
                  <c:v>0.96097592449563451</c:v>
                </c:pt>
                <c:pt idx="6936">
                  <c:v>5.0393369178810303</c:v>
                </c:pt>
                <c:pt idx="6937">
                  <c:v>-1.2760789943602975</c:v>
                </c:pt>
                <c:pt idx="6938">
                  <c:v>-1.6125085831798665</c:v>
                </c:pt>
                <c:pt idx="6939">
                  <c:v>2.8090585685439655</c:v>
                </c:pt>
                <c:pt idx="6940">
                  <c:v>2.5835822824212968</c:v>
                </c:pt>
                <c:pt idx="6941">
                  <c:v>3.4082248161514879</c:v>
                </c:pt>
                <c:pt idx="6942">
                  <c:v>3.3898011953497944</c:v>
                </c:pt>
                <c:pt idx="6943">
                  <c:v>0.43666896947745509</c:v>
                </c:pt>
                <c:pt idx="6944">
                  <c:v>0.99362933611334947</c:v>
                </c:pt>
                <c:pt idx="6945">
                  <c:v>-3.1922216419100899</c:v>
                </c:pt>
                <c:pt idx="6946">
                  <c:v>0.75525006359943825</c:v>
                </c:pt>
                <c:pt idx="6947">
                  <c:v>3.3630563661745927</c:v>
                </c:pt>
                <c:pt idx="6948">
                  <c:v>0.4104296602635219</c:v>
                </c:pt>
                <c:pt idx="6949">
                  <c:v>-1.759953578615465</c:v>
                </c:pt>
                <c:pt idx="6950">
                  <c:v>-1.759953578615465</c:v>
                </c:pt>
                <c:pt idx="6951">
                  <c:v>-1.759953578615465</c:v>
                </c:pt>
                <c:pt idx="6952">
                  <c:v>-1.759953578615465</c:v>
                </c:pt>
                <c:pt idx="6953">
                  <c:v>-1.759953578615465</c:v>
                </c:pt>
                <c:pt idx="6954">
                  <c:v>0.36088205995210032</c:v>
                </c:pt>
                <c:pt idx="6955">
                  <c:v>-4.7577048316227488</c:v>
                </c:pt>
                <c:pt idx="6956">
                  <c:v>1.5065312289671731</c:v>
                </c:pt>
                <c:pt idx="6957">
                  <c:v>-4.1423327085170092</c:v>
                </c:pt>
                <c:pt idx="6958">
                  <c:v>-1.1103958048865568</c:v>
                </c:pt>
                <c:pt idx="6959">
                  <c:v>-0.45292066618601495</c:v>
                </c:pt>
                <c:pt idx="6960">
                  <c:v>4.0937187051263404</c:v>
                </c:pt>
                <c:pt idx="6961">
                  <c:v>4.0715801033491372</c:v>
                </c:pt>
                <c:pt idx="6962">
                  <c:v>-2.6758361328599505</c:v>
                </c:pt>
                <c:pt idx="6963">
                  <c:v>2.1452098403506521</c:v>
                </c:pt>
                <c:pt idx="6964">
                  <c:v>2.3111809833293866</c:v>
                </c:pt>
                <c:pt idx="6965">
                  <c:v>2.6943020743307189</c:v>
                </c:pt>
                <c:pt idx="6966">
                  <c:v>0.44454351721854435</c:v>
                </c:pt>
                <c:pt idx="6967">
                  <c:v>1.8073597076495882</c:v>
                </c:pt>
                <c:pt idx="6968">
                  <c:v>-0.54492724217247013</c:v>
                </c:pt>
                <c:pt idx="6969">
                  <c:v>2.7626670385793863</c:v>
                </c:pt>
                <c:pt idx="6970">
                  <c:v>0.60068133791708767</c:v>
                </c:pt>
                <c:pt idx="6971">
                  <c:v>0.4181585148171662</c:v>
                </c:pt>
                <c:pt idx="6972">
                  <c:v>-0.66548573807068989</c:v>
                </c:pt>
                <c:pt idx="6973">
                  <c:v>4.1823215049624149</c:v>
                </c:pt>
                <c:pt idx="6974">
                  <c:v>3.7677761169389021</c:v>
                </c:pt>
                <c:pt idx="6975">
                  <c:v>0.4444747371954525</c:v>
                </c:pt>
                <c:pt idx="6976">
                  <c:v>-2.3115455210133518</c:v>
                </c:pt>
                <c:pt idx="6977">
                  <c:v>1.2266222849094561</c:v>
                </c:pt>
                <c:pt idx="6978">
                  <c:v>2.0538014588012583</c:v>
                </c:pt>
                <c:pt idx="6979">
                  <c:v>-0.35448190675799229</c:v>
                </c:pt>
                <c:pt idx="6980">
                  <c:v>4.0690853818438963</c:v>
                </c:pt>
                <c:pt idx="6981">
                  <c:v>1.8631101394397704</c:v>
                </c:pt>
                <c:pt idx="6982">
                  <c:v>-0.40785183783712931</c:v>
                </c:pt>
                <c:pt idx="6983">
                  <c:v>0.46117089678060441</c:v>
                </c:pt>
                <c:pt idx="6984">
                  <c:v>1.7838046508217567</c:v>
                </c:pt>
                <c:pt idx="6985">
                  <c:v>0.43595866243905262</c:v>
                </c:pt>
                <c:pt idx="6986">
                  <c:v>1.7838046508217567</c:v>
                </c:pt>
                <c:pt idx="6987">
                  <c:v>3.9887899462455549</c:v>
                </c:pt>
                <c:pt idx="6988">
                  <c:v>0.71481446090995526</c:v>
                </c:pt>
                <c:pt idx="6989">
                  <c:v>-0.78277584973297132</c:v>
                </c:pt>
                <c:pt idx="6990">
                  <c:v>-0.38557975048618337</c:v>
                </c:pt>
                <c:pt idx="6991">
                  <c:v>0.7428408942147473</c:v>
                </c:pt>
                <c:pt idx="6992">
                  <c:v>4.6532340438654396</c:v>
                </c:pt>
                <c:pt idx="6993">
                  <c:v>0.84496086168613205</c:v>
                </c:pt>
                <c:pt idx="6994">
                  <c:v>1.5590819083630305</c:v>
                </c:pt>
                <c:pt idx="6995">
                  <c:v>2.7629211400479852</c:v>
                </c:pt>
                <c:pt idx="6996">
                  <c:v>0.44484153744875088</c:v>
                </c:pt>
                <c:pt idx="6997">
                  <c:v>5.2837668718088597</c:v>
                </c:pt>
                <c:pt idx="6998">
                  <c:v>0.56996930915342026</c:v>
                </c:pt>
                <c:pt idx="6999">
                  <c:v>1.8522289354648684</c:v>
                </c:pt>
                <c:pt idx="7000">
                  <c:v>-0.35093969619692716</c:v>
                </c:pt>
                <c:pt idx="7001">
                  <c:v>4.3860385413092446</c:v>
                </c:pt>
                <c:pt idx="7002">
                  <c:v>0.36256487940552706</c:v>
                </c:pt>
                <c:pt idx="7003">
                  <c:v>-0.39444687200549122</c:v>
                </c:pt>
                <c:pt idx="7004">
                  <c:v>-1.9769683496156223</c:v>
                </c:pt>
                <c:pt idx="7005">
                  <c:v>4.0624118069504336</c:v>
                </c:pt>
                <c:pt idx="7006">
                  <c:v>0.36684386631030486</c:v>
                </c:pt>
                <c:pt idx="7007">
                  <c:v>5.2307514407050837</c:v>
                </c:pt>
                <c:pt idx="7008">
                  <c:v>-0.57737709429344575</c:v>
                </c:pt>
                <c:pt idx="7009">
                  <c:v>0.57497859813166508</c:v>
                </c:pt>
                <c:pt idx="7010">
                  <c:v>-0.75836418518152882</c:v>
                </c:pt>
                <c:pt idx="7011">
                  <c:v>-0.40437996176237884</c:v>
                </c:pt>
                <c:pt idx="7012">
                  <c:v>1.8292807365384722</c:v>
                </c:pt>
                <c:pt idx="7013">
                  <c:v>4.2045318699439509</c:v>
                </c:pt>
                <c:pt idx="7014">
                  <c:v>0.50168722399348453</c:v>
                </c:pt>
                <c:pt idx="7015">
                  <c:v>0.35491657981749714</c:v>
                </c:pt>
                <c:pt idx="7016">
                  <c:v>2.1142054413896156</c:v>
                </c:pt>
                <c:pt idx="7017">
                  <c:v>2.7804154697757384</c:v>
                </c:pt>
                <c:pt idx="7018">
                  <c:v>2.5105559960533435</c:v>
                </c:pt>
                <c:pt idx="7019">
                  <c:v>1.7939583534221406</c:v>
                </c:pt>
                <c:pt idx="7020">
                  <c:v>-0.36568936043712114</c:v>
                </c:pt>
                <c:pt idx="7021">
                  <c:v>-0.91960541202290791</c:v>
                </c:pt>
                <c:pt idx="7022">
                  <c:v>1.6585418839855786</c:v>
                </c:pt>
                <c:pt idx="7023">
                  <c:v>5.1812994248513728</c:v>
                </c:pt>
                <c:pt idx="7024">
                  <c:v>4.509238070560972</c:v>
                </c:pt>
                <c:pt idx="7025">
                  <c:v>2.9542894783833664</c:v>
                </c:pt>
                <c:pt idx="7026">
                  <c:v>3.1481287598574688</c:v>
                </c:pt>
                <c:pt idx="7027">
                  <c:v>3.1481287598574688</c:v>
                </c:pt>
                <c:pt idx="7028">
                  <c:v>-2.2783258497120826</c:v>
                </c:pt>
                <c:pt idx="7029">
                  <c:v>-1.3833304212866357</c:v>
                </c:pt>
                <c:pt idx="7030">
                  <c:v>1.9002601841532005</c:v>
                </c:pt>
                <c:pt idx="7031">
                  <c:v>3.3246464832509677</c:v>
                </c:pt>
                <c:pt idx="7032">
                  <c:v>-0.3719840541414457</c:v>
                </c:pt>
                <c:pt idx="7033">
                  <c:v>1.6626157763949063</c:v>
                </c:pt>
                <c:pt idx="7034">
                  <c:v>2.8345873865508646</c:v>
                </c:pt>
                <c:pt idx="7035">
                  <c:v>-0.81916728450169796</c:v>
                </c:pt>
                <c:pt idx="7036">
                  <c:v>2.4941777991549179</c:v>
                </c:pt>
                <c:pt idx="7037">
                  <c:v>-1.7492086067726038</c:v>
                </c:pt>
                <c:pt idx="7038">
                  <c:v>-0.39194391151353808</c:v>
                </c:pt>
                <c:pt idx="7039">
                  <c:v>-3.1917758514277321</c:v>
                </c:pt>
                <c:pt idx="7040">
                  <c:v>2.4016909894993956</c:v>
                </c:pt>
                <c:pt idx="7041">
                  <c:v>-0.38134667836006442</c:v>
                </c:pt>
                <c:pt idx="7042">
                  <c:v>2.7820595857085739</c:v>
                </c:pt>
                <c:pt idx="7043">
                  <c:v>2.7820595857085739</c:v>
                </c:pt>
                <c:pt idx="7044">
                  <c:v>-1.6281405875355448</c:v>
                </c:pt>
                <c:pt idx="7045">
                  <c:v>-0.42644951382468488</c:v>
                </c:pt>
                <c:pt idx="7046">
                  <c:v>4.4248651832699437</c:v>
                </c:pt>
                <c:pt idx="7047">
                  <c:v>-0.33782893056905205</c:v>
                </c:pt>
                <c:pt idx="7048">
                  <c:v>-0.4769202979823034</c:v>
                </c:pt>
                <c:pt idx="7049">
                  <c:v>0.49014375184414016</c:v>
                </c:pt>
                <c:pt idx="7050">
                  <c:v>1.7522119668735263</c:v>
                </c:pt>
                <c:pt idx="7051">
                  <c:v>-0.41845281101964582</c:v>
                </c:pt>
                <c:pt idx="7052">
                  <c:v>-2.9317619522773972</c:v>
                </c:pt>
                <c:pt idx="7053">
                  <c:v>1.4403664428229881</c:v>
                </c:pt>
                <c:pt idx="7054">
                  <c:v>2.209332136965676</c:v>
                </c:pt>
                <c:pt idx="7055">
                  <c:v>1.6515977088792841</c:v>
                </c:pt>
                <c:pt idx="7056">
                  <c:v>4.425546903486544</c:v>
                </c:pt>
                <c:pt idx="7057">
                  <c:v>-1.3472751321140259</c:v>
                </c:pt>
                <c:pt idx="7058">
                  <c:v>-1.3894002280931275</c:v>
                </c:pt>
                <c:pt idx="7059">
                  <c:v>0.38936930933207525</c:v>
                </c:pt>
                <c:pt idx="7060">
                  <c:v>4.4479190800144686</c:v>
                </c:pt>
                <c:pt idx="7061">
                  <c:v>2.7664184329580035</c:v>
                </c:pt>
                <c:pt idx="7062">
                  <c:v>1.7198971986817659</c:v>
                </c:pt>
                <c:pt idx="7063">
                  <c:v>5.0752256391218733</c:v>
                </c:pt>
                <c:pt idx="7064">
                  <c:v>3.2952753583387202</c:v>
                </c:pt>
                <c:pt idx="7065">
                  <c:v>3.842301288194371</c:v>
                </c:pt>
                <c:pt idx="7066">
                  <c:v>1.3736820086047876</c:v>
                </c:pt>
                <c:pt idx="7067">
                  <c:v>-5.305108222556715</c:v>
                </c:pt>
                <c:pt idx="7068">
                  <c:v>0.80730155702701589</c:v>
                </c:pt>
                <c:pt idx="7069">
                  <c:v>0.40571256709763343</c:v>
                </c:pt>
                <c:pt idx="7070">
                  <c:v>1.6166592476275927</c:v>
                </c:pt>
                <c:pt idx="7071">
                  <c:v>4.6134145595953386</c:v>
                </c:pt>
                <c:pt idx="7072">
                  <c:v>1.3746255198884458</c:v>
                </c:pt>
                <c:pt idx="7073">
                  <c:v>-0.37209855916013374</c:v>
                </c:pt>
                <c:pt idx="7074">
                  <c:v>-0.9028809707457236</c:v>
                </c:pt>
                <c:pt idx="7075">
                  <c:v>1.2678326841036749</c:v>
                </c:pt>
                <c:pt idx="7076">
                  <c:v>3.818820479594232</c:v>
                </c:pt>
                <c:pt idx="7077">
                  <c:v>4.0756448293933758</c:v>
                </c:pt>
                <c:pt idx="7078">
                  <c:v>1.4992325745334449</c:v>
                </c:pt>
                <c:pt idx="7079">
                  <c:v>1.1072796967124263</c:v>
                </c:pt>
                <c:pt idx="7080">
                  <c:v>0.3657033104412053</c:v>
                </c:pt>
                <c:pt idx="7081">
                  <c:v>3.050176576098734</c:v>
                </c:pt>
                <c:pt idx="7082">
                  <c:v>-2.888536186339743</c:v>
                </c:pt>
                <c:pt idx="7083">
                  <c:v>3.9253174870951679</c:v>
                </c:pt>
                <c:pt idx="7084">
                  <c:v>1.0809757284178252</c:v>
                </c:pt>
                <c:pt idx="7085">
                  <c:v>2.900250764937224</c:v>
                </c:pt>
                <c:pt idx="7086">
                  <c:v>-0.4716096336318697</c:v>
                </c:pt>
                <c:pt idx="7087">
                  <c:v>1.2211129944158585</c:v>
                </c:pt>
                <c:pt idx="7088">
                  <c:v>-0.385297530115844</c:v>
                </c:pt>
                <c:pt idx="7089">
                  <c:v>0.40397640091643233</c:v>
                </c:pt>
                <c:pt idx="7090">
                  <c:v>-0.68953978661816218</c:v>
                </c:pt>
                <c:pt idx="7091">
                  <c:v>2.2794263001521617</c:v>
                </c:pt>
                <c:pt idx="7092">
                  <c:v>0.91500476935958364</c:v>
                </c:pt>
                <c:pt idx="7093">
                  <c:v>-0.35939931995874591</c:v>
                </c:pt>
                <c:pt idx="7094">
                  <c:v>0.44668767296356676</c:v>
                </c:pt>
                <c:pt idx="7095">
                  <c:v>0.37648548378794966</c:v>
                </c:pt>
                <c:pt idx="7096">
                  <c:v>2.9256705802176839</c:v>
                </c:pt>
                <c:pt idx="7097">
                  <c:v>0.5406893127110175</c:v>
                </c:pt>
                <c:pt idx="7098">
                  <c:v>2.1132145953538219</c:v>
                </c:pt>
                <c:pt idx="7099">
                  <c:v>0.4306725229514774</c:v>
                </c:pt>
                <c:pt idx="7100">
                  <c:v>2.9822866147345448</c:v>
                </c:pt>
                <c:pt idx="7101">
                  <c:v>0.38014544700446729</c:v>
                </c:pt>
                <c:pt idx="7102">
                  <c:v>3.988823333061247</c:v>
                </c:pt>
                <c:pt idx="7103">
                  <c:v>1.3133914847025634</c:v>
                </c:pt>
                <c:pt idx="7104">
                  <c:v>-3.3584687562301849</c:v>
                </c:pt>
                <c:pt idx="7105">
                  <c:v>-0.44668948516460588</c:v>
                </c:pt>
                <c:pt idx="7106">
                  <c:v>-0.43038771368239354</c:v>
                </c:pt>
                <c:pt idx="7107">
                  <c:v>0.76148336985779086</c:v>
                </c:pt>
                <c:pt idx="7108">
                  <c:v>0.89812707074854647</c:v>
                </c:pt>
                <c:pt idx="7109">
                  <c:v>-0.7188297487365245</c:v>
                </c:pt>
                <c:pt idx="7110">
                  <c:v>3.3295316564580841</c:v>
                </c:pt>
                <c:pt idx="7111">
                  <c:v>2.8120922900045282</c:v>
                </c:pt>
                <c:pt idx="7112">
                  <c:v>-1.602112260943173</c:v>
                </c:pt>
                <c:pt idx="7113">
                  <c:v>5.0865949417913656</c:v>
                </c:pt>
                <c:pt idx="7114">
                  <c:v>-0.5348257449894348</c:v>
                </c:pt>
                <c:pt idx="7115">
                  <c:v>1.8409095949421812</c:v>
                </c:pt>
                <c:pt idx="7116">
                  <c:v>0.46704055614337209</c:v>
                </c:pt>
                <c:pt idx="7117">
                  <c:v>0.69109857095307625</c:v>
                </c:pt>
                <c:pt idx="7118">
                  <c:v>-0.52357451784049081</c:v>
                </c:pt>
                <c:pt idx="7119">
                  <c:v>0.95206038012036254</c:v>
                </c:pt>
                <c:pt idx="7120">
                  <c:v>1.6731355852252743</c:v>
                </c:pt>
                <c:pt idx="7121">
                  <c:v>1.6486154915891762</c:v>
                </c:pt>
                <c:pt idx="7122">
                  <c:v>2.4604178750552266</c:v>
                </c:pt>
                <c:pt idx="7123">
                  <c:v>3.7286626742161397</c:v>
                </c:pt>
                <c:pt idx="7124">
                  <c:v>-1.1484044767717922</c:v>
                </c:pt>
                <c:pt idx="7125">
                  <c:v>2.6154474988273178</c:v>
                </c:pt>
                <c:pt idx="7126">
                  <c:v>-0.48800156149938123</c:v>
                </c:pt>
                <c:pt idx="7127">
                  <c:v>-0.34586248871307973</c:v>
                </c:pt>
                <c:pt idx="7128">
                  <c:v>2.2951582183203638</c:v>
                </c:pt>
                <c:pt idx="7129">
                  <c:v>0.69423246653594406</c:v>
                </c:pt>
                <c:pt idx="7130">
                  <c:v>0.41985442816697593</c:v>
                </c:pt>
                <c:pt idx="7131">
                  <c:v>2.5738766529258541</c:v>
                </c:pt>
                <c:pt idx="7132">
                  <c:v>-0.35970297941595103</c:v>
                </c:pt>
                <c:pt idx="7133">
                  <c:v>2.5380518270850185</c:v>
                </c:pt>
                <c:pt idx="7134">
                  <c:v>1.6659874801864174</c:v>
                </c:pt>
                <c:pt idx="7135">
                  <c:v>0.44176039989823074</c:v>
                </c:pt>
                <c:pt idx="7136">
                  <c:v>3.4081103527792402</c:v>
                </c:pt>
                <c:pt idx="7137">
                  <c:v>-1.1713718013512</c:v>
                </c:pt>
                <c:pt idx="7138">
                  <c:v>4.3981042158009229</c:v>
                </c:pt>
                <c:pt idx="7139">
                  <c:v>-1.4938849127816765</c:v>
                </c:pt>
                <c:pt idx="7140">
                  <c:v>4.0246444909460726</c:v>
                </c:pt>
                <c:pt idx="7141">
                  <c:v>-0.61166751076663473</c:v>
                </c:pt>
                <c:pt idx="7142">
                  <c:v>4.6490143890467275</c:v>
                </c:pt>
                <c:pt idx="7143">
                  <c:v>1.6456873524961408</c:v>
                </c:pt>
                <c:pt idx="7144">
                  <c:v>1.4810411137924686</c:v>
                </c:pt>
                <c:pt idx="7145">
                  <c:v>0.42480708134662803</c:v>
                </c:pt>
                <c:pt idx="7146">
                  <c:v>2.4641983030713766</c:v>
                </c:pt>
                <c:pt idx="7147">
                  <c:v>1.476481729536445</c:v>
                </c:pt>
                <c:pt idx="7148">
                  <c:v>-0.82202212699482291</c:v>
                </c:pt>
                <c:pt idx="7149">
                  <c:v>-0.33966994789578625</c:v>
                </c:pt>
                <c:pt idx="7150">
                  <c:v>5.1402473654352843</c:v>
                </c:pt>
                <c:pt idx="7151">
                  <c:v>1.8750914771984468</c:v>
                </c:pt>
                <c:pt idx="7152">
                  <c:v>-2.2395794102605646</c:v>
                </c:pt>
                <c:pt idx="7153">
                  <c:v>5.1300304230676206</c:v>
                </c:pt>
                <c:pt idx="7154">
                  <c:v>-1.1962033177621822</c:v>
                </c:pt>
                <c:pt idx="7155">
                  <c:v>2.2402183555859772</c:v>
                </c:pt>
                <c:pt idx="7156">
                  <c:v>1.96966081961899</c:v>
                </c:pt>
                <c:pt idx="7157">
                  <c:v>1.6870880033497315</c:v>
                </c:pt>
                <c:pt idx="7158">
                  <c:v>1.4441982292404614</c:v>
                </c:pt>
                <c:pt idx="7159">
                  <c:v>1.2538789494221685</c:v>
                </c:pt>
                <c:pt idx="7160">
                  <c:v>-0.37140512473944598</c:v>
                </c:pt>
                <c:pt idx="7161">
                  <c:v>-3.5927177644839383</c:v>
                </c:pt>
                <c:pt idx="7162">
                  <c:v>-0.35606766715538096</c:v>
                </c:pt>
                <c:pt idx="7163">
                  <c:v>0.38284422215083214</c:v>
                </c:pt>
                <c:pt idx="7164">
                  <c:v>4.1933302494104936</c:v>
                </c:pt>
                <c:pt idx="7165">
                  <c:v>-0.45225590834632318</c:v>
                </c:pt>
                <c:pt idx="7166">
                  <c:v>1.1908135656383056</c:v>
                </c:pt>
                <c:pt idx="7167">
                  <c:v>-1.7656370051209969</c:v>
                </c:pt>
                <c:pt idx="7168">
                  <c:v>-1.7656370051209969</c:v>
                </c:pt>
                <c:pt idx="7169">
                  <c:v>-0.70848680448773882</c:v>
                </c:pt>
                <c:pt idx="7170">
                  <c:v>1.7309099146539806</c:v>
                </c:pt>
                <c:pt idx="7171">
                  <c:v>1.7309099146539806</c:v>
                </c:pt>
                <c:pt idx="7172">
                  <c:v>-0.35591275839567255</c:v>
                </c:pt>
                <c:pt idx="7173">
                  <c:v>3.5799603554068709</c:v>
                </c:pt>
                <c:pt idx="7174">
                  <c:v>-2.3564313758544944</c:v>
                </c:pt>
                <c:pt idx="7175">
                  <c:v>0.39869475366072249</c:v>
                </c:pt>
                <c:pt idx="7176">
                  <c:v>-1.751879018251397</c:v>
                </c:pt>
                <c:pt idx="7177">
                  <c:v>5.1426177656172989</c:v>
                </c:pt>
                <c:pt idx="7178">
                  <c:v>2.209883812847365</c:v>
                </c:pt>
                <c:pt idx="7179">
                  <c:v>0.38181026936818069</c:v>
                </c:pt>
                <c:pt idx="7180">
                  <c:v>0.65368577488614033</c:v>
                </c:pt>
                <c:pt idx="7181">
                  <c:v>-2.673483259027039</c:v>
                </c:pt>
                <c:pt idx="7182">
                  <c:v>1.6804363170486518</c:v>
                </c:pt>
                <c:pt idx="7183">
                  <c:v>2.4452749707800945</c:v>
                </c:pt>
                <c:pt idx="7184">
                  <c:v>2.4452749707800945</c:v>
                </c:pt>
                <c:pt idx="7185">
                  <c:v>2.8098015067558726</c:v>
                </c:pt>
                <c:pt idx="7186">
                  <c:v>2.0107314423052998</c:v>
                </c:pt>
                <c:pt idx="7187">
                  <c:v>-4.6066526705824327</c:v>
                </c:pt>
                <c:pt idx="7188">
                  <c:v>0.68951190707655341</c:v>
                </c:pt>
                <c:pt idx="7189">
                  <c:v>1.4960200611083336</c:v>
                </c:pt>
                <c:pt idx="7190">
                  <c:v>-0.41067664382367985</c:v>
                </c:pt>
                <c:pt idx="7191">
                  <c:v>0.36590167562955145</c:v>
                </c:pt>
                <c:pt idx="7192">
                  <c:v>5.2682258072350665</c:v>
                </c:pt>
                <c:pt idx="7193">
                  <c:v>5.2682258072350665</c:v>
                </c:pt>
                <c:pt idx="7194">
                  <c:v>-0.45219732174095856</c:v>
                </c:pt>
                <c:pt idx="7195">
                  <c:v>-2.9321583460110845</c:v>
                </c:pt>
                <c:pt idx="7196">
                  <c:v>-3.7759431669364321</c:v>
                </c:pt>
                <c:pt idx="7197">
                  <c:v>0.78061142979581832</c:v>
                </c:pt>
                <c:pt idx="7198">
                  <c:v>4.4723671508547875</c:v>
                </c:pt>
                <c:pt idx="7199">
                  <c:v>0.98299099667393641</c:v>
                </c:pt>
                <c:pt idx="7200">
                  <c:v>1.0775435983745012</c:v>
                </c:pt>
                <c:pt idx="7201">
                  <c:v>-0.33769732987993117</c:v>
                </c:pt>
                <c:pt idx="7202">
                  <c:v>5.2414266843128452</c:v>
                </c:pt>
                <c:pt idx="7203">
                  <c:v>-0.36943894163490026</c:v>
                </c:pt>
                <c:pt idx="7204">
                  <c:v>1.5629413881252638</c:v>
                </c:pt>
                <c:pt idx="7205">
                  <c:v>1.932758327461275</c:v>
                </c:pt>
                <c:pt idx="7206">
                  <c:v>5.2474118868138042</c:v>
                </c:pt>
                <c:pt idx="7207">
                  <c:v>0.50545465045861537</c:v>
                </c:pt>
                <c:pt idx="7208">
                  <c:v>-0.38572485717994626</c:v>
                </c:pt>
                <c:pt idx="7209">
                  <c:v>2.0176788987060759</c:v>
                </c:pt>
                <c:pt idx="7210">
                  <c:v>0.9378101820421042</c:v>
                </c:pt>
                <c:pt idx="7211">
                  <c:v>1.8986201136761793</c:v>
                </c:pt>
                <c:pt idx="7212">
                  <c:v>2.0505111692990168</c:v>
                </c:pt>
                <c:pt idx="7213">
                  <c:v>4.148256675089673</c:v>
                </c:pt>
                <c:pt idx="7214">
                  <c:v>4.148256675089673</c:v>
                </c:pt>
                <c:pt idx="7215">
                  <c:v>-0.69680434746077968</c:v>
                </c:pt>
                <c:pt idx="7216">
                  <c:v>-0.68643238206188473</c:v>
                </c:pt>
                <c:pt idx="7217">
                  <c:v>1.7786581562162</c:v>
                </c:pt>
                <c:pt idx="7218">
                  <c:v>2.3524637637380157</c:v>
                </c:pt>
                <c:pt idx="7219">
                  <c:v>2.6233917062127006</c:v>
                </c:pt>
                <c:pt idx="7220">
                  <c:v>1.0075517843804627</c:v>
                </c:pt>
                <c:pt idx="7221">
                  <c:v>5.0819131077908484</c:v>
                </c:pt>
                <c:pt idx="7222">
                  <c:v>0.349752608479101</c:v>
                </c:pt>
                <c:pt idx="7223">
                  <c:v>-1.5073658352975843</c:v>
                </c:pt>
                <c:pt idx="7224">
                  <c:v>-1.5073658352975843</c:v>
                </c:pt>
                <c:pt idx="7225">
                  <c:v>2.3931024520834656</c:v>
                </c:pt>
                <c:pt idx="7226">
                  <c:v>-2.4702479788635618</c:v>
                </c:pt>
                <c:pt idx="7227">
                  <c:v>0.41530547913484062</c:v>
                </c:pt>
                <c:pt idx="7228">
                  <c:v>1.0632756334125384</c:v>
                </c:pt>
                <c:pt idx="7229">
                  <c:v>-0.34227949559816712</c:v>
                </c:pt>
                <c:pt idx="7230">
                  <c:v>-0.36354343499105951</c:v>
                </c:pt>
                <c:pt idx="7231">
                  <c:v>-0.53856671199940975</c:v>
                </c:pt>
                <c:pt idx="7232">
                  <c:v>1.8471751717227154</c:v>
                </c:pt>
                <c:pt idx="7233">
                  <c:v>3.9579447936779037</c:v>
                </c:pt>
                <c:pt idx="7234">
                  <c:v>3.630690316064749</c:v>
                </c:pt>
                <c:pt idx="7235">
                  <c:v>-0.69317133389461205</c:v>
                </c:pt>
                <c:pt idx="7236">
                  <c:v>-1.0975650334973752</c:v>
                </c:pt>
                <c:pt idx="7237">
                  <c:v>0.66151194545807757</c:v>
                </c:pt>
                <c:pt idx="7238">
                  <c:v>-1.6198018690714491</c:v>
                </c:pt>
                <c:pt idx="7239">
                  <c:v>-1.0370893490573325</c:v>
                </c:pt>
                <c:pt idx="7240">
                  <c:v>1.143610542444802</c:v>
                </c:pt>
                <c:pt idx="7241">
                  <c:v>-0.36495719236154689</c:v>
                </c:pt>
                <c:pt idx="7242">
                  <c:v>3.0381667615205017</c:v>
                </c:pt>
                <c:pt idx="7243">
                  <c:v>2.5385773168686696</c:v>
                </c:pt>
                <c:pt idx="7244">
                  <c:v>1.6010746502729032</c:v>
                </c:pt>
                <c:pt idx="7245">
                  <c:v>2.0353080607346903</c:v>
                </c:pt>
                <c:pt idx="7246">
                  <c:v>0.34694933927617772</c:v>
                </c:pt>
                <c:pt idx="7247">
                  <c:v>1.2683444256310374</c:v>
                </c:pt>
                <c:pt idx="7248">
                  <c:v>0.37009895724266911</c:v>
                </c:pt>
                <c:pt idx="7249">
                  <c:v>5.229294977057938</c:v>
                </c:pt>
                <c:pt idx="7250">
                  <c:v>2.72306300646845</c:v>
                </c:pt>
                <c:pt idx="7251">
                  <c:v>5.2121351512494876</c:v>
                </c:pt>
                <c:pt idx="7252">
                  <c:v>-3.1051902558258067</c:v>
                </c:pt>
                <c:pt idx="7253">
                  <c:v>-1.1089175052739231</c:v>
                </c:pt>
                <c:pt idx="7254">
                  <c:v>4.5324409395059186</c:v>
                </c:pt>
                <c:pt idx="7255">
                  <c:v>4.2245728819397144</c:v>
                </c:pt>
                <c:pt idx="7256">
                  <c:v>0.82865262079500024</c:v>
                </c:pt>
                <c:pt idx="7257">
                  <c:v>-2.2459664005305422</c:v>
                </c:pt>
                <c:pt idx="7258">
                  <c:v>0.40138947415605147</c:v>
                </c:pt>
                <c:pt idx="7259">
                  <c:v>-0.3883486779600438</c:v>
                </c:pt>
                <c:pt idx="7260">
                  <c:v>3.0847838607926463</c:v>
                </c:pt>
                <c:pt idx="7261">
                  <c:v>0.83797822275703793</c:v>
                </c:pt>
                <c:pt idx="7262">
                  <c:v>0.55721151274658032</c:v>
                </c:pt>
                <c:pt idx="7263">
                  <c:v>5.2437677151797537</c:v>
                </c:pt>
                <c:pt idx="7264">
                  <c:v>1.8169162845288644</c:v>
                </c:pt>
                <c:pt idx="7265">
                  <c:v>4.0264917197703802</c:v>
                </c:pt>
                <c:pt idx="7266">
                  <c:v>-1.8194771418943751</c:v>
                </c:pt>
                <c:pt idx="7267">
                  <c:v>0.82312740399362261</c:v>
                </c:pt>
                <c:pt idx="7268">
                  <c:v>2.6519786420759024</c:v>
                </c:pt>
                <c:pt idx="7269">
                  <c:v>0.56857590761971277</c:v>
                </c:pt>
                <c:pt idx="7270">
                  <c:v>4.0716429697484093</c:v>
                </c:pt>
                <c:pt idx="7271">
                  <c:v>4.5891352531801628</c:v>
                </c:pt>
                <c:pt idx="7272">
                  <c:v>0.36674357222886683</c:v>
                </c:pt>
                <c:pt idx="7273">
                  <c:v>1.7908585489243922</c:v>
                </c:pt>
                <c:pt idx="7274">
                  <c:v>-0.36986020888336751</c:v>
                </c:pt>
                <c:pt idx="7275">
                  <c:v>1.1994792741559677</c:v>
                </c:pt>
                <c:pt idx="7276">
                  <c:v>4.2435885501786474</c:v>
                </c:pt>
                <c:pt idx="7277">
                  <c:v>-0.77921252606194069</c:v>
                </c:pt>
                <c:pt idx="7278">
                  <c:v>3.8642771144512893</c:v>
                </c:pt>
                <c:pt idx="7279">
                  <c:v>0.37489459866567937</c:v>
                </c:pt>
                <c:pt idx="7280">
                  <c:v>4.0846321259388167</c:v>
                </c:pt>
                <c:pt idx="7281">
                  <c:v>0.36308634897647951</c:v>
                </c:pt>
                <c:pt idx="7282">
                  <c:v>-0.33929993414303511</c:v>
                </c:pt>
                <c:pt idx="7283">
                  <c:v>-2.6554749329475928</c:v>
                </c:pt>
                <c:pt idx="7284">
                  <c:v>3.733057819714114</c:v>
                </c:pt>
                <c:pt idx="7285">
                  <c:v>-2.6554749329475928</c:v>
                </c:pt>
                <c:pt idx="7286">
                  <c:v>0.74534941325306514</c:v>
                </c:pt>
                <c:pt idx="7287">
                  <c:v>0.45513398956233569</c:v>
                </c:pt>
                <c:pt idx="7288">
                  <c:v>-0.42974610659116913</c:v>
                </c:pt>
                <c:pt idx="7289">
                  <c:v>1.6601283466781276</c:v>
                </c:pt>
                <c:pt idx="7290">
                  <c:v>1.6601283466781276</c:v>
                </c:pt>
                <c:pt idx="7291">
                  <c:v>1.6601283466781276</c:v>
                </c:pt>
                <c:pt idx="7292">
                  <c:v>1.3667408947187374</c:v>
                </c:pt>
                <c:pt idx="7293">
                  <c:v>1.3516987562531986</c:v>
                </c:pt>
                <c:pt idx="7294">
                  <c:v>3.3887155438958949</c:v>
                </c:pt>
                <c:pt idx="7295">
                  <c:v>-0.36895127515671056</c:v>
                </c:pt>
                <c:pt idx="7296">
                  <c:v>0.5598656386252806</c:v>
                </c:pt>
                <c:pt idx="7297">
                  <c:v>-0.88959025198469399</c:v>
                </c:pt>
                <c:pt idx="7298">
                  <c:v>0.6422257754204217</c:v>
                </c:pt>
                <c:pt idx="7299">
                  <c:v>-1.8238255741022948</c:v>
                </c:pt>
                <c:pt idx="7300">
                  <c:v>0.5563982872485802</c:v>
                </c:pt>
                <c:pt idx="7301">
                  <c:v>-0.44233333017747467</c:v>
                </c:pt>
                <c:pt idx="7302">
                  <c:v>2.0803992848311132</c:v>
                </c:pt>
                <c:pt idx="7303">
                  <c:v>2.0803992848311132</c:v>
                </c:pt>
                <c:pt idx="7304">
                  <c:v>2.4061600899816398</c:v>
                </c:pt>
                <c:pt idx="7305">
                  <c:v>5.2500642040011671</c:v>
                </c:pt>
                <c:pt idx="7306">
                  <c:v>5.2500642040011671</c:v>
                </c:pt>
                <c:pt idx="7307">
                  <c:v>1.978520768729338</c:v>
                </c:pt>
                <c:pt idx="7308">
                  <c:v>4.6549822645672458</c:v>
                </c:pt>
                <c:pt idx="7309">
                  <c:v>5.1739652867146644</c:v>
                </c:pt>
                <c:pt idx="7310">
                  <c:v>2.1492616772313071</c:v>
                </c:pt>
                <c:pt idx="7311">
                  <c:v>-0.36679180325919131</c:v>
                </c:pt>
                <c:pt idx="7312">
                  <c:v>0.63913560344259424</c:v>
                </c:pt>
                <c:pt idx="7313">
                  <c:v>2.3681992650646349</c:v>
                </c:pt>
                <c:pt idx="7314">
                  <c:v>5.2004612281709228</c:v>
                </c:pt>
                <c:pt idx="7315">
                  <c:v>4.1165688574873611</c:v>
                </c:pt>
                <c:pt idx="7316">
                  <c:v>3.0566460798074626</c:v>
                </c:pt>
                <c:pt idx="7317">
                  <c:v>3.4540437808021962</c:v>
                </c:pt>
                <c:pt idx="7318">
                  <c:v>0.84739868392034323</c:v>
                </c:pt>
                <c:pt idx="7319">
                  <c:v>0.93227154623789488</c:v>
                </c:pt>
                <c:pt idx="7320">
                  <c:v>0.3607670615814485</c:v>
                </c:pt>
                <c:pt idx="7321">
                  <c:v>-0.62560516893082441</c:v>
                </c:pt>
                <c:pt idx="7322">
                  <c:v>1.4528432746001376</c:v>
                </c:pt>
                <c:pt idx="7323">
                  <c:v>1.7185380961085719</c:v>
                </c:pt>
                <c:pt idx="7324">
                  <c:v>1.9127331643255487</c:v>
                </c:pt>
                <c:pt idx="7325">
                  <c:v>5.2215305340419222</c:v>
                </c:pt>
                <c:pt idx="7326">
                  <c:v>5.2215305340419222</c:v>
                </c:pt>
                <c:pt idx="7327">
                  <c:v>-0.62288131315807138</c:v>
                </c:pt>
                <c:pt idx="7328">
                  <c:v>0.47065766381727536</c:v>
                </c:pt>
                <c:pt idx="7329">
                  <c:v>-1.1730600131562552</c:v>
                </c:pt>
                <c:pt idx="7330">
                  <c:v>0.60521150289852299</c:v>
                </c:pt>
                <c:pt idx="7331">
                  <c:v>1.6148389377125025</c:v>
                </c:pt>
                <c:pt idx="7332">
                  <c:v>-0.36668392487813584</c:v>
                </c:pt>
                <c:pt idx="7333">
                  <c:v>3.693186457600119</c:v>
                </c:pt>
                <c:pt idx="7334">
                  <c:v>2.3546406118351904</c:v>
                </c:pt>
                <c:pt idx="7335">
                  <c:v>5.1133059258968121</c:v>
                </c:pt>
                <c:pt idx="7336">
                  <c:v>-0.37598998701701503</c:v>
                </c:pt>
                <c:pt idx="7337">
                  <c:v>-1.0495371047309523</c:v>
                </c:pt>
                <c:pt idx="7338">
                  <c:v>-4.2605498739855623</c:v>
                </c:pt>
                <c:pt idx="7339">
                  <c:v>-0.36614764393082067</c:v>
                </c:pt>
                <c:pt idx="7340">
                  <c:v>4.6420391709635815</c:v>
                </c:pt>
                <c:pt idx="7341">
                  <c:v>-1.3773387425195955</c:v>
                </c:pt>
                <c:pt idx="7342">
                  <c:v>-0.36670026624711433</c:v>
                </c:pt>
                <c:pt idx="7343">
                  <c:v>1.2023044180655929</c:v>
                </c:pt>
                <c:pt idx="7344">
                  <c:v>1.3599924688874194</c:v>
                </c:pt>
                <c:pt idx="7345">
                  <c:v>1.8297304892229909</c:v>
                </c:pt>
                <c:pt idx="7346">
                  <c:v>2.6942809786693012</c:v>
                </c:pt>
                <c:pt idx="7347">
                  <c:v>0.74564549536397007</c:v>
                </c:pt>
                <c:pt idx="7348">
                  <c:v>1.0604813438186431</c:v>
                </c:pt>
                <c:pt idx="7349">
                  <c:v>-0.80291230534857172</c:v>
                </c:pt>
                <c:pt idx="7350">
                  <c:v>5.1951861575251712</c:v>
                </c:pt>
                <c:pt idx="7351">
                  <c:v>2.2962189884387363</c:v>
                </c:pt>
                <c:pt idx="7352">
                  <c:v>-0.40805771229348847</c:v>
                </c:pt>
                <c:pt idx="7353">
                  <c:v>1.3909675813797218</c:v>
                </c:pt>
                <c:pt idx="7354">
                  <c:v>3.7476138642375512</c:v>
                </c:pt>
                <c:pt idx="7355">
                  <c:v>0.35118210136860073</c:v>
                </c:pt>
                <c:pt idx="7356">
                  <c:v>0.47061953649166993</c:v>
                </c:pt>
                <c:pt idx="7357">
                  <c:v>-0.33296790670748877</c:v>
                </c:pt>
                <c:pt idx="7358">
                  <c:v>0.83652718906073986</c:v>
                </c:pt>
                <c:pt idx="7359">
                  <c:v>-1.5879914854025632</c:v>
                </c:pt>
                <c:pt idx="7360">
                  <c:v>-1.7835927561849367</c:v>
                </c:pt>
                <c:pt idx="7361">
                  <c:v>2.2777267423555498</c:v>
                </c:pt>
                <c:pt idx="7362">
                  <c:v>-4.4603582042730379</c:v>
                </c:pt>
                <c:pt idx="7363">
                  <c:v>-2.0106515777092171</c:v>
                </c:pt>
                <c:pt idx="7364">
                  <c:v>1.8187903293532222</c:v>
                </c:pt>
                <c:pt idx="7365">
                  <c:v>-1.948970836874389</c:v>
                </c:pt>
                <c:pt idx="7366">
                  <c:v>-0.35820827596941424</c:v>
                </c:pt>
                <c:pt idx="7367">
                  <c:v>0.8203284475344379</c:v>
                </c:pt>
                <c:pt idx="7368">
                  <c:v>-0.38824674679883675</c:v>
                </c:pt>
                <c:pt idx="7369">
                  <c:v>4.0706023881024223</c:v>
                </c:pt>
                <c:pt idx="7370">
                  <c:v>-0.39776230691540032</c:v>
                </c:pt>
                <c:pt idx="7371">
                  <c:v>-2.8941980188721166</c:v>
                </c:pt>
                <c:pt idx="7372">
                  <c:v>2.7536855734310168</c:v>
                </c:pt>
                <c:pt idx="7373">
                  <c:v>1.5952442811843555</c:v>
                </c:pt>
                <c:pt idx="7374">
                  <c:v>0.89721374002631615</c:v>
                </c:pt>
                <c:pt idx="7375">
                  <c:v>1.3156603481309761</c:v>
                </c:pt>
                <c:pt idx="7376">
                  <c:v>0.40294658866668404</c:v>
                </c:pt>
                <c:pt idx="7377">
                  <c:v>1.9965257145703856</c:v>
                </c:pt>
                <c:pt idx="7378">
                  <c:v>5.1295243249373872</c:v>
                </c:pt>
                <c:pt idx="7379">
                  <c:v>0.41600635800332109</c:v>
                </c:pt>
                <c:pt idx="7380">
                  <c:v>4.2246901368818355</c:v>
                </c:pt>
                <c:pt idx="7381">
                  <c:v>0.47887352709592884</c:v>
                </c:pt>
                <c:pt idx="7382">
                  <c:v>1.6651860799405986</c:v>
                </c:pt>
                <c:pt idx="7383">
                  <c:v>2.2095457414820681</c:v>
                </c:pt>
                <c:pt idx="7384">
                  <c:v>-1.0771835694900522</c:v>
                </c:pt>
                <c:pt idx="7385">
                  <c:v>-0.38365064199819926</c:v>
                </c:pt>
                <c:pt idx="7386">
                  <c:v>-2.1943590275590208</c:v>
                </c:pt>
                <c:pt idx="7387">
                  <c:v>1.9904219135140941</c:v>
                </c:pt>
                <c:pt idx="7388">
                  <c:v>-0.44967419166914285</c:v>
                </c:pt>
                <c:pt idx="7389">
                  <c:v>-0.35398210734361812</c:v>
                </c:pt>
                <c:pt idx="7390">
                  <c:v>-4.7513649343557152</c:v>
                </c:pt>
                <c:pt idx="7391">
                  <c:v>-0.42288117203786307</c:v>
                </c:pt>
                <c:pt idx="7392">
                  <c:v>0.46498224876131522</c:v>
                </c:pt>
                <c:pt idx="7393">
                  <c:v>0.964744542601634</c:v>
                </c:pt>
                <c:pt idx="7394">
                  <c:v>0.34234742835934251</c:v>
                </c:pt>
                <c:pt idx="7395">
                  <c:v>-1.8100891704374724</c:v>
                </c:pt>
                <c:pt idx="7396">
                  <c:v>1.0298606603982563</c:v>
                </c:pt>
                <c:pt idx="7397">
                  <c:v>0.7241289494207207</c:v>
                </c:pt>
                <c:pt idx="7398">
                  <c:v>5.1733606956928506</c:v>
                </c:pt>
                <c:pt idx="7399">
                  <c:v>5.1733606956928506</c:v>
                </c:pt>
                <c:pt idx="7400">
                  <c:v>0.51291929521741997</c:v>
                </c:pt>
                <c:pt idx="7401">
                  <c:v>2.6332079820353571</c:v>
                </c:pt>
                <c:pt idx="7402">
                  <c:v>0.37095897382354404</c:v>
                </c:pt>
                <c:pt idx="7403">
                  <c:v>-0.35730887489435864</c:v>
                </c:pt>
                <c:pt idx="7404">
                  <c:v>-2.294569834604026</c:v>
                </c:pt>
                <c:pt idx="7405">
                  <c:v>4.0435420602374652</c:v>
                </c:pt>
                <c:pt idx="7406">
                  <c:v>2.68301509727169</c:v>
                </c:pt>
                <c:pt idx="7407">
                  <c:v>-0.32763086470416869</c:v>
                </c:pt>
                <c:pt idx="7408">
                  <c:v>0.43912949354687281</c:v>
                </c:pt>
                <c:pt idx="7409">
                  <c:v>2.7721492836494064</c:v>
                </c:pt>
                <c:pt idx="7410">
                  <c:v>3.9837224386035386</c:v>
                </c:pt>
                <c:pt idx="7411">
                  <c:v>1.9806138831199602</c:v>
                </c:pt>
                <c:pt idx="7412">
                  <c:v>0.38606449080066113</c:v>
                </c:pt>
                <c:pt idx="7413">
                  <c:v>2.2615807227728277</c:v>
                </c:pt>
                <c:pt idx="7414">
                  <c:v>0.6672787480311374</c:v>
                </c:pt>
                <c:pt idx="7415">
                  <c:v>0.94688044919376213</c:v>
                </c:pt>
                <c:pt idx="7416">
                  <c:v>2.3478373830039767</c:v>
                </c:pt>
                <c:pt idx="7417">
                  <c:v>0.38712600352876081</c:v>
                </c:pt>
                <c:pt idx="7418">
                  <c:v>1.9289028917066133</c:v>
                </c:pt>
                <c:pt idx="7419">
                  <c:v>-0.41308216887428861</c:v>
                </c:pt>
                <c:pt idx="7420">
                  <c:v>0.40721138798365097</c:v>
                </c:pt>
                <c:pt idx="7421">
                  <c:v>-1.623964515104579</c:v>
                </c:pt>
                <c:pt idx="7422">
                  <c:v>0.42859343175558584</c:v>
                </c:pt>
                <c:pt idx="7423">
                  <c:v>2.1267896809688063</c:v>
                </c:pt>
                <c:pt idx="7424">
                  <c:v>5.1672252782623307</c:v>
                </c:pt>
                <c:pt idx="7425">
                  <c:v>1.2772690868966043</c:v>
                </c:pt>
                <c:pt idx="7426">
                  <c:v>0.71178065154070114</c:v>
                </c:pt>
                <c:pt idx="7427">
                  <c:v>0.93838102435008675</c:v>
                </c:pt>
                <c:pt idx="7428">
                  <c:v>0.40113245171585499</c:v>
                </c:pt>
                <c:pt idx="7429">
                  <c:v>1.6684756172614996</c:v>
                </c:pt>
                <c:pt idx="7430">
                  <c:v>1.6684756172614996</c:v>
                </c:pt>
                <c:pt idx="7431">
                  <c:v>-0.3751419128512975</c:v>
                </c:pt>
                <c:pt idx="7432">
                  <c:v>5.1587066959766084</c:v>
                </c:pt>
                <c:pt idx="7433">
                  <c:v>5.1587066959766084</c:v>
                </c:pt>
                <c:pt idx="7434">
                  <c:v>4.0473594324219198</c:v>
                </c:pt>
                <c:pt idx="7435">
                  <c:v>0.49748896610595145</c:v>
                </c:pt>
                <c:pt idx="7436">
                  <c:v>3.5877482450895855</c:v>
                </c:pt>
                <c:pt idx="7437">
                  <c:v>3.6118694558574971</c:v>
                </c:pt>
                <c:pt idx="7438">
                  <c:v>4.3361941705958635</c:v>
                </c:pt>
                <c:pt idx="7439">
                  <c:v>-0.33425908105312352</c:v>
                </c:pt>
                <c:pt idx="7440">
                  <c:v>-2.5633742862748576</c:v>
                </c:pt>
                <c:pt idx="7441">
                  <c:v>0.58176335159696124</c:v>
                </c:pt>
                <c:pt idx="7442">
                  <c:v>0.88141728208936232</c:v>
                </c:pt>
                <c:pt idx="7443">
                  <c:v>-1.6875443681082092</c:v>
                </c:pt>
                <c:pt idx="7444">
                  <c:v>1.94613659884153</c:v>
                </c:pt>
                <c:pt idx="7445">
                  <c:v>3.87804554719804</c:v>
                </c:pt>
                <c:pt idx="7446">
                  <c:v>-2.2041307269205705</c:v>
                </c:pt>
                <c:pt idx="7447">
                  <c:v>1.4434738238142142</c:v>
                </c:pt>
                <c:pt idx="7448">
                  <c:v>2.9540720830124116</c:v>
                </c:pt>
                <c:pt idx="7449">
                  <c:v>1.8740786149162816</c:v>
                </c:pt>
                <c:pt idx="7450">
                  <c:v>0.36181871321942172</c:v>
                </c:pt>
                <c:pt idx="7451">
                  <c:v>1.4460022523682154</c:v>
                </c:pt>
                <c:pt idx="7452">
                  <c:v>2.3672148072077221</c:v>
                </c:pt>
                <c:pt idx="7453">
                  <c:v>-0.3332611063271218</c:v>
                </c:pt>
                <c:pt idx="7454">
                  <c:v>0.37696236917385356</c:v>
                </c:pt>
                <c:pt idx="7455">
                  <c:v>3.6615944019363575</c:v>
                </c:pt>
                <c:pt idx="7456">
                  <c:v>0.3366507471868242</c:v>
                </c:pt>
                <c:pt idx="7457">
                  <c:v>1.5983009849323051</c:v>
                </c:pt>
                <c:pt idx="7458">
                  <c:v>0.43497681051888543</c:v>
                </c:pt>
                <c:pt idx="7459">
                  <c:v>0.3267180547351316</c:v>
                </c:pt>
                <c:pt idx="7460">
                  <c:v>-0.55075247464275967</c:v>
                </c:pt>
                <c:pt idx="7461">
                  <c:v>1.7498032364112535</c:v>
                </c:pt>
                <c:pt idx="7462">
                  <c:v>5.2113130144438147</c:v>
                </c:pt>
                <c:pt idx="7463">
                  <c:v>1.0857049836647148</c:v>
                </c:pt>
                <c:pt idx="7464">
                  <c:v>2.0942639064798039</c:v>
                </c:pt>
                <c:pt idx="7465">
                  <c:v>0.48721775041315635</c:v>
                </c:pt>
                <c:pt idx="7466">
                  <c:v>0.37278898097405827</c:v>
                </c:pt>
                <c:pt idx="7467">
                  <c:v>1.2232498265792846</c:v>
                </c:pt>
                <c:pt idx="7468">
                  <c:v>-0.33606886501073607</c:v>
                </c:pt>
                <c:pt idx="7469">
                  <c:v>-1.5493902732249405</c:v>
                </c:pt>
                <c:pt idx="7470">
                  <c:v>1.6579262987935182</c:v>
                </c:pt>
                <c:pt idx="7471">
                  <c:v>0.54994530753622561</c:v>
                </c:pt>
                <c:pt idx="7472">
                  <c:v>-0.42859714876607269</c:v>
                </c:pt>
                <c:pt idx="7473">
                  <c:v>3.4386237337671903</c:v>
                </c:pt>
                <c:pt idx="7474">
                  <c:v>2.1380782863175192</c:v>
                </c:pt>
                <c:pt idx="7475">
                  <c:v>-1.9017905226103653</c:v>
                </c:pt>
                <c:pt idx="7476">
                  <c:v>3.9890884475919872</c:v>
                </c:pt>
                <c:pt idx="7477">
                  <c:v>1.7337134776767165</c:v>
                </c:pt>
                <c:pt idx="7478">
                  <c:v>0.36586746712767387</c:v>
                </c:pt>
                <c:pt idx="7479">
                  <c:v>2.0090083497536937</c:v>
                </c:pt>
                <c:pt idx="7480">
                  <c:v>-0.43620568589251046</c:v>
                </c:pt>
                <c:pt idx="7481">
                  <c:v>0.54378775428223225</c:v>
                </c:pt>
                <c:pt idx="7482">
                  <c:v>-0.42032215929203298</c:v>
                </c:pt>
                <c:pt idx="7483">
                  <c:v>-0.42032215929203298</c:v>
                </c:pt>
                <c:pt idx="7484">
                  <c:v>4.0511478223836423</c:v>
                </c:pt>
                <c:pt idx="7485">
                  <c:v>2.7727350347229422</c:v>
                </c:pt>
                <c:pt idx="7486">
                  <c:v>5.1861732233785993</c:v>
                </c:pt>
                <c:pt idx="7487">
                  <c:v>0.83348579843561499</c:v>
                </c:pt>
                <c:pt idx="7488">
                  <c:v>5.1861732233785993</c:v>
                </c:pt>
                <c:pt idx="7489">
                  <c:v>3.5843796853994414</c:v>
                </c:pt>
                <c:pt idx="7490">
                  <c:v>-1.0801268270278113</c:v>
                </c:pt>
                <c:pt idx="7491">
                  <c:v>-0.47022462366507761</c:v>
                </c:pt>
                <c:pt idx="7492">
                  <c:v>-1.0801268270278113</c:v>
                </c:pt>
                <c:pt idx="7493">
                  <c:v>-1.0801268270278113</c:v>
                </c:pt>
                <c:pt idx="7494">
                  <c:v>-2.3098245977889666</c:v>
                </c:pt>
                <c:pt idx="7495">
                  <c:v>1.9638877455119181</c:v>
                </c:pt>
                <c:pt idx="7496">
                  <c:v>5.1814766934242655</c:v>
                </c:pt>
                <c:pt idx="7497">
                  <c:v>0.56120733729599803</c:v>
                </c:pt>
                <c:pt idx="7498">
                  <c:v>3.3032611877802056</c:v>
                </c:pt>
                <c:pt idx="7499">
                  <c:v>2.0953242650083537</c:v>
                </c:pt>
                <c:pt idx="7500">
                  <c:v>-1.1186674788810902</c:v>
                </c:pt>
                <c:pt idx="7501">
                  <c:v>-0.35707315622668745</c:v>
                </c:pt>
                <c:pt idx="7502">
                  <c:v>-0.38869668389874684</c:v>
                </c:pt>
                <c:pt idx="7503">
                  <c:v>3.4892450298606366</c:v>
                </c:pt>
                <c:pt idx="7504">
                  <c:v>-0.39765130322786563</c:v>
                </c:pt>
                <c:pt idx="7505">
                  <c:v>-0.36144305772801211</c:v>
                </c:pt>
                <c:pt idx="7506">
                  <c:v>1.3697716583648067</c:v>
                </c:pt>
                <c:pt idx="7507">
                  <c:v>4.2725532541656772</c:v>
                </c:pt>
                <c:pt idx="7508">
                  <c:v>4.000474287788446</c:v>
                </c:pt>
                <c:pt idx="7509">
                  <c:v>4.4068217325154562</c:v>
                </c:pt>
                <c:pt idx="7510">
                  <c:v>-2.2549625188757858</c:v>
                </c:pt>
                <c:pt idx="7511">
                  <c:v>5.218488546758155</c:v>
                </c:pt>
                <c:pt idx="7512">
                  <c:v>0.36864748276165726</c:v>
                </c:pt>
                <c:pt idx="7513">
                  <c:v>4.9789069034739679</c:v>
                </c:pt>
                <c:pt idx="7514">
                  <c:v>-1.7004087951037581</c:v>
                </c:pt>
                <c:pt idx="7515">
                  <c:v>-0.34697692658514007</c:v>
                </c:pt>
                <c:pt idx="7516">
                  <c:v>0.75803871552257407</c:v>
                </c:pt>
                <c:pt idx="7517">
                  <c:v>0.73512370813283434</c:v>
                </c:pt>
                <c:pt idx="7518">
                  <c:v>-3.6271255930049326</c:v>
                </c:pt>
                <c:pt idx="7519">
                  <c:v>-1.374061385309395</c:v>
                </c:pt>
                <c:pt idx="7520">
                  <c:v>3.608536116272163</c:v>
                </c:pt>
                <c:pt idx="7521">
                  <c:v>-3.3729835276257525</c:v>
                </c:pt>
                <c:pt idx="7522">
                  <c:v>0.63331203736392416</c:v>
                </c:pt>
                <c:pt idx="7523">
                  <c:v>1.465642909439826</c:v>
                </c:pt>
                <c:pt idx="7524">
                  <c:v>2.9948631472866301</c:v>
                </c:pt>
                <c:pt idx="7525">
                  <c:v>3.3520362782613899</c:v>
                </c:pt>
                <c:pt idx="7526">
                  <c:v>3.3520362782613899</c:v>
                </c:pt>
                <c:pt idx="7527">
                  <c:v>3.3520362782613899</c:v>
                </c:pt>
                <c:pt idx="7528">
                  <c:v>1.2546466576475306</c:v>
                </c:pt>
                <c:pt idx="7529">
                  <c:v>0.47618256825708483</c:v>
                </c:pt>
                <c:pt idx="7530">
                  <c:v>1.4100558592829144</c:v>
                </c:pt>
                <c:pt idx="7531">
                  <c:v>2.7613962517862518</c:v>
                </c:pt>
                <c:pt idx="7532">
                  <c:v>0.63907007648285918</c:v>
                </c:pt>
                <c:pt idx="7533">
                  <c:v>3.0369713270303045</c:v>
                </c:pt>
                <c:pt idx="7534">
                  <c:v>-1.1469679252876772</c:v>
                </c:pt>
                <c:pt idx="7535">
                  <c:v>4.0643783169942092</c:v>
                </c:pt>
                <c:pt idx="7536">
                  <c:v>0.70049685697612674</c:v>
                </c:pt>
                <c:pt idx="7537">
                  <c:v>5.1200625593988995</c:v>
                </c:pt>
                <c:pt idx="7538">
                  <c:v>1.306878931858054</c:v>
                </c:pt>
                <c:pt idx="7539">
                  <c:v>3.6964991732874264</c:v>
                </c:pt>
                <c:pt idx="7540">
                  <c:v>3.9872461165518334</c:v>
                </c:pt>
                <c:pt idx="7541">
                  <c:v>0.71100075460149337</c:v>
                </c:pt>
                <c:pt idx="7542">
                  <c:v>-3.7233705290674095</c:v>
                </c:pt>
                <c:pt idx="7543">
                  <c:v>0.44046421752154552</c:v>
                </c:pt>
                <c:pt idx="7544">
                  <c:v>-0.37952722371809638</c:v>
                </c:pt>
                <c:pt idx="7545">
                  <c:v>0.42497450144622534</c:v>
                </c:pt>
                <c:pt idx="7546">
                  <c:v>1.1551844121976595</c:v>
                </c:pt>
                <c:pt idx="7547">
                  <c:v>1.840564787810651</c:v>
                </c:pt>
                <c:pt idx="7548">
                  <c:v>-0.36011800116745085</c:v>
                </c:pt>
                <c:pt idx="7549">
                  <c:v>-1.4281156250375235</c:v>
                </c:pt>
                <c:pt idx="7550">
                  <c:v>-1.6595077313181688</c:v>
                </c:pt>
                <c:pt idx="7551">
                  <c:v>-3.5008015088163478</c:v>
                </c:pt>
                <c:pt idx="7552">
                  <c:v>0.40840936074237516</c:v>
                </c:pt>
                <c:pt idx="7553">
                  <c:v>0.99034518240172142</c:v>
                </c:pt>
                <c:pt idx="7554">
                  <c:v>-4.4697246481863715</c:v>
                </c:pt>
                <c:pt idx="7555">
                  <c:v>0.4808753554075671</c:v>
                </c:pt>
                <c:pt idx="7556">
                  <c:v>-0.35605822846743912</c:v>
                </c:pt>
                <c:pt idx="7557">
                  <c:v>1.0474434592419866</c:v>
                </c:pt>
                <c:pt idx="7558">
                  <c:v>0.42038148705402595</c:v>
                </c:pt>
                <c:pt idx="7559">
                  <c:v>4.6034290612717292</c:v>
                </c:pt>
                <c:pt idx="7560">
                  <c:v>-2.6620409945500652</c:v>
                </c:pt>
                <c:pt idx="7561">
                  <c:v>1.1142725050853175</c:v>
                </c:pt>
                <c:pt idx="7562">
                  <c:v>1.8598738968458248</c:v>
                </c:pt>
                <c:pt idx="7563">
                  <c:v>-1.050731661153482</c:v>
                </c:pt>
                <c:pt idx="7564">
                  <c:v>-0.34060993622358127</c:v>
                </c:pt>
                <c:pt idx="7565">
                  <c:v>0.99161526135308309</c:v>
                </c:pt>
                <c:pt idx="7566">
                  <c:v>-4.0937564368447497</c:v>
                </c:pt>
                <c:pt idx="7567">
                  <c:v>3.393475472596593</c:v>
                </c:pt>
                <c:pt idx="7568">
                  <c:v>0.36003566489789512</c:v>
                </c:pt>
                <c:pt idx="7569">
                  <c:v>-2.5443331311488806</c:v>
                </c:pt>
                <c:pt idx="7570">
                  <c:v>0.39161446395067062</c:v>
                </c:pt>
                <c:pt idx="7571">
                  <c:v>-0.34306281884460033</c:v>
                </c:pt>
                <c:pt idx="7572">
                  <c:v>5.1627566855853102</c:v>
                </c:pt>
                <c:pt idx="7573">
                  <c:v>5.1627566855853102</c:v>
                </c:pt>
                <c:pt idx="7574">
                  <c:v>3.799367282173983</c:v>
                </c:pt>
                <c:pt idx="7575">
                  <c:v>5.0200711476782329</c:v>
                </c:pt>
                <c:pt idx="7576">
                  <c:v>2.001812845316898</c:v>
                </c:pt>
                <c:pt idx="7577">
                  <c:v>0.3827280883986619</c:v>
                </c:pt>
                <c:pt idx="7578">
                  <c:v>2.28726085386959</c:v>
                </c:pt>
                <c:pt idx="7579">
                  <c:v>0.67524124921914963</c:v>
                </c:pt>
                <c:pt idx="7580">
                  <c:v>3.797792722143237</c:v>
                </c:pt>
                <c:pt idx="7581">
                  <c:v>1.6456903921947483</c:v>
                </c:pt>
                <c:pt idx="7582">
                  <c:v>-0.34459412987204036</c:v>
                </c:pt>
                <c:pt idx="7583">
                  <c:v>2.4807861678654146</c:v>
                </c:pt>
                <c:pt idx="7584">
                  <c:v>2.6400211483822722</c:v>
                </c:pt>
                <c:pt idx="7585">
                  <c:v>0.99145231452275728</c:v>
                </c:pt>
                <c:pt idx="7586">
                  <c:v>-0.53343350078362628</c:v>
                </c:pt>
                <c:pt idx="7587">
                  <c:v>-3.2996348011670524</c:v>
                </c:pt>
                <c:pt idx="7588">
                  <c:v>-0.53343350078362628</c:v>
                </c:pt>
                <c:pt idx="7589">
                  <c:v>3.3833142632670845</c:v>
                </c:pt>
                <c:pt idx="7590">
                  <c:v>3.3833142632670845</c:v>
                </c:pt>
                <c:pt idx="7591">
                  <c:v>1.005835906257752</c:v>
                </c:pt>
                <c:pt idx="7592">
                  <c:v>2.5404249697568053</c:v>
                </c:pt>
                <c:pt idx="7593">
                  <c:v>1.9920466228803444</c:v>
                </c:pt>
                <c:pt idx="7594">
                  <c:v>-0.38463456651623618</c:v>
                </c:pt>
                <c:pt idx="7595">
                  <c:v>-0.50779860109728492</c:v>
                </c:pt>
                <c:pt idx="7596">
                  <c:v>-0.4311544456834136</c:v>
                </c:pt>
                <c:pt idx="7597">
                  <c:v>1.5845082522091682</c:v>
                </c:pt>
                <c:pt idx="7598">
                  <c:v>1.1908573420530757</c:v>
                </c:pt>
                <c:pt idx="7599">
                  <c:v>1.8288978369323023</c:v>
                </c:pt>
                <c:pt idx="7600">
                  <c:v>1.2715175278629702</c:v>
                </c:pt>
                <c:pt idx="7601">
                  <c:v>2.4181017130126072</c:v>
                </c:pt>
                <c:pt idx="7602">
                  <c:v>1.9747657126420601</c:v>
                </c:pt>
                <c:pt idx="7603">
                  <c:v>2.8641124327703995</c:v>
                </c:pt>
                <c:pt idx="7604">
                  <c:v>2.6609146700255994</c:v>
                </c:pt>
                <c:pt idx="7605">
                  <c:v>-2.0882954485426075</c:v>
                </c:pt>
                <c:pt idx="7606">
                  <c:v>-1.6035770848193309</c:v>
                </c:pt>
                <c:pt idx="7607">
                  <c:v>4.0971832797267709</c:v>
                </c:pt>
                <c:pt idx="7608">
                  <c:v>1.3894811316596101</c:v>
                </c:pt>
                <c:pt idx="7609">
                  <c:v>4.1755733620457356</c:v>
                </c:pt>
                <c:pt idx="7610">
                  <c:v>5.1100287728083922</c:v>
                </c:pt>
                <c:pt idx="7611">
                  <c:v>0.94802181140891806</c:v>
                </c:pt>
                <c:pt idx="7612">
                  <c:v>1.4213740379889093</c:v>
                </c:pt>
                <c:pt idx="7613">
                  <c:v>0.82066469902278016</c:v>
                </c:pt>
                <c:pt idx="7614">
                  <c:v>1.2100582375362852</c:v>
                </c:pt>
                <c:pt idx="7615">
                  <c:v>2.376313024601743</c:v>
                </c:pt>
                <c:pt idx="7616">
                  <c:v>2.376313024601743</c:v>
                </c:pt>
                <c:pt idx="7617">
                  <c:v>-2.5725723084403711</c:v>
                </c:pt>
                <c:pt idx="7618">
                  <c:v>1.1407216906256838</c:v>
                </c:pt>
                <c:pt idx="7619">
                  <c:v>-4.7087084395007635</c:v>
                </c:pt>
                <c:pt idx="7620">
                  <c:v>0.82622991705745619</c:v>
                </c:pt>
                <c:pt idx="7621">
                  <c:v>-3.7878864023266132</c:v>
                </c:pt>
                <c:pt idx="7622">
                  <c:v>3.8788653863867308</c:v>
                </c:pt>
                <c:pt idx="7623">
                  <c:v>0.3753025100322615</c:v>
                </c:pt>
                <c:pt idx="7624">
                  <c:v>1.3817114692371191</c:v>
                </c:pt>
                <c:pt idx="7625">
                  <c:v>-0.34171809255025587</c:v>
                </c:pt>
                <c:pt idx="7626">
                  <c:v>3.5783435949127136</c:v>
                </c:pt>
                <c:pt idx="7627">
                  <c:v>-0.42321538997837299</c:v>
                </c:pt>
                <c:pt idx="7628">
                  <c:v>1.4929114502886391</c:v>
                </c:pt>
                <c:pt idx="7629">
                  <c:v>1.6612679661212597</c:v>
                </c:pt>
                <c:pt idx="7630">
                  <c:v>1.1920040785546124</c:v>
                </c:pt>
                <c:pt idx="7631">
                  <c:v>-3.376885903968414</c:v>
                </c:pt>
                <c:pt idx="7632">
                  <c:v>3.7268478699510457</c:v>
                </c:pt>
                <c:pt idx="7633">
                  <c:v>0.83522296867965584</c:v>
                </c:pt>
                <c:pt idx="7634">
                  <c:v>2.1103233526575935</c:v>
                </c:pt>
                <c:pt idx="7635">
                  <c:v>2.3872463681570371</c:v>
                </c:pt>
                <c:pt idx="7636">
                  <c:v>2.7203891871396002</c:v>
                </c:pt>
                <c:pt idx="7637">
                  <c:v>1.0190534450252255</c:v>
                </c:pt>
                <c:pt idx="7638">
                  <c:v>1.9616282820330535</c:v>
                </c:pt>
                <c:pt idx="7639">
                  <c:v>2.4116567990904909</c:v>
                </c:pt>
                <c:pt idx="7640">
                  <c:v>1.0462103699669207</c:v>
                </c:pt>
                <c:pt idx="7641">
                  <c:v>-0.35916520424765525</c:v>
                </c:pt>
                <c:pt idx="7642">
                  <c:v>-0.38272969681614394</c:v>
                </c:pt>
                <c:pt idx="7643">
                  <c:v>0.6009210097047446</c:v>
                </c:pt>
                <c:pt idx="7644">
                  <c:v>2.6430912942070952</c:v>
                </c:pt>
                <c:pt idx="7645">
                  <c:v>5.1226894617952485</c:v>
                </c:pt>
                <c:pt idx="7646">
                  <c:v>0.82847363288272957</c:v>
                </c:pt>
                <c:pt idx="7647">
                  <c:v>3.0681810771957463</c:v>
                </c:pt>
                <c:pt idx="7648">
                  <c:v>0.62990978471813774</c:v>
                </c:pt>
                <c:pt idx="7649">
                  <c:v>3.4355566277726037</c:v>
                </c:pt>
                <c:pt idx="7650">
                  <c:v>3.8134628633945744</c:v>
                </c:pt>
                <c:pt idx="7651">
                  <c:v>-0.37173318529723282</c:v>
                </c:pt>
                <c:pt idx="7652">
                  <c:v>3.6514766028865036</c:v>
                </c:pt>
                <c:pt idx="7653">
                  <c:v>1.8926883236276602</c:v>
                </c:pt>
                <c:pt idx="7654">
                  <c:v>-2.474000055896119</c:v>
                </c:pt>
                <c:pt idx="7655">
                  <c:v>-1.777849068230912</c:v>
                </c:pt>
                <c:pt idx="7656">
                  <c:v>-4.5800151676294867</c:v>
                </c:pt>
                <c:pt idx="7657">
                  <c:v>4.2382244282221642</c:v>
                </c:pt>
                <c:pt idx="7658">
                  <c:v>1.491878587826037</c:v>
                </c:pt>
                <c:pt idx="7659">
                  <c:v>0.34139742582693783</c:v>
                </c:pt>
                <c:pt idx="7660">
                  <c:v>3.7829886747153094</c:v>
                </c:pt>
                <c:pt idx="7661">
                  <c:v>4.449062580502348</c:v>
                </c:pt>
                <c:pt idx="7662">
                  <c:v>0.88964016787865341</c:v>
                </c:pt>
                <c:pt idx="7663">
                  <c:v>-0.3714510671390161</c:v>
                </c:pt>
                <c:pt idx="7664">
                  <c:v>3.7396851611943562</c:v>
                </c:pt>
                <c:pt idx="7665">
                  <c:v>5.1198470396142035</c:v>
                </c:pt>
                <c:pt idx="7666">
                  <c:v>-2.5865827946150954</c:v>
                </c:pt>
                <c:pt idx="7667">
                  <c:v>1.5972474296737909</c:v>
                </c:pt>
                <c:pt idx="7668">
                  <c:v>0.335142205684272</c:v>
                </c:pt>
                <c:pt idx="7669">
                  <c:v>0.95485341123975753</c:v>
                </c:pt>
                <c:pt idx="7670">
                  <c:v>1.2795432713730577</c:v>
                </c:pt>
                <c:pt idx="7671">
                  <c:v>-1.6553270362933619</c:v>
                </c:pt>
                <c:pt idx="7672">
                  <c:v>2.824172876905811</c:v>
                </c:pt>
                <c:pt idx="7673">
                  <c:v>1.648330067938691</c:v>
                </c:pt>
                <c:pt idx="7674">
                  <c:v>0.55166966355110514</c:v>
                </c:pt>
                <c:pt idx="7675">
                  <c:v>0.86073226419994509</c:v>
                </c:pt>
                <c:pt idx="7676">
                  <c:v>5.1710286165647759</c:v>
                </c:pt>
                <c:pt idx="7677">
                  <c:v>0.44146048299457069</c:v>
                </c:pt>
                <c:pt idx="7678">
                  <c:v>-1.5723082603935625</c:v>
                </c:pt>
                <c:pt idx="7679">
                  <c:v>-0.83139621386999574</c:v>
                </c:pt>
                <c:pt idx="7680">
                  <c:v>3.8307546818837115</c:v>
                </c:pt>
                <c:pt idx="7681">
                  <c:v>1.6923338888310062</c:v>
                </c:pt>
                <c:pt idx="7682">
                  <c:v>1.4382208777261152</c:v>
                </c:pt>
                <c:pt idx="7683">
                  <c:v>-0.38179906725252338</c:v>
                </c:pt>
                <c:pt idx="7684">
                  <c:v>0.36366919353355953</c:v>
                </c:pt>
                <c:pt idx="7685">
                  <c:v>-1.5590751198683106</c:v>
                </c:pt>
                <c:pt idx="7686">
                  <c:v>2.4313009610743421</c:v>
                </c:pt>
                <c:pt idx="7687">
                  <c:v>-1.5590751198683106</c:v>
                </c:pt>
                <c:pt idx="7688">
                  <c:v>1.1343450580508201</c:v>
                </c:pt>
                <c:pt idx="7689">
                  <c:v>-0.64095345950496263</c:v>
                </c:pt>
                <c:pt idx="7690">
                  <c:v>0.80739250972556265</c:v>
                </c:pt>
                <c:pt idx="7691">
                  <c:v>-2.1420187010025544</c:v>
                </c:pt>
                <c:pt idx="7692">
                  <c:v>0.57290739051697237</c:v>
                </c:pt>
                <c:pt idx="7693">
                  <c:v>3.7723567429787268</c:v>
                </c:pt>
                <c:pt idx="7694">
                  <c:v>1.2095340631473019</c:v>
                </c:pt>
                <c:pt idx="7695">
                  <c:v>0.37454506447442631</c:v>
                </c:pt>
                <c:pt idx="7696">
                  <c:v>-0.37565549152862565</c:v>
                </c:pt>
                <c:pt idx="7697">
                  <c:v>2.669816511283913</c:v>
                </c:pt>
                <c:pt idx="7698">
                  <c:v>0.38363662785417374</c:v>
                </c:pt>
                <c:pt idx="7699">
                  <c:v>3.5765337562000421</c:v>
                </c:pt>
                <c:pt idx="7700">
                  <c:v>-0.4965073973240865</c:v>
                </c:pt>
                <c:pt idx="7701">
                  <c:v>-0.38143354038312127</c:v>
                </c:pt>
                <c:pt idx="7702">
                  <c:v>-0.32513235514008842</c:v>
                </c:pt>
                <c:pt idx="7703">
                  <c:v>0.50327577784402011</c:v>
                </c:pt>
                <c:pt idx="7704">
                  <c:v>-0.34366306179937484</c:v>
                </c:pt>
                <c:pt idx="7705">
                  <c:v>-1.3381867265967959</c:v>
                </c:pt>
                <c:pt idx="7706">
                  <c:v>5.1472812702609421</c:v>
                </c:pt>
                <c:pt idx="7707">
                  <c:v>0.35493237183611692</c:v>
                </c:pt>
                <c:pt idx="7708">
                  <c:v>2.3365346012594448</c:v>
                </c:pt>
                <c:pt idx="7709">
                  <c:v>0.36347677076479612</c:v>
                </c:pt>
                <c:pt idx="7710">
                  <c:v>-0.92468819695778304</c:v>
                </c:pt>
                <c:pt idx="7711">
                  <c:v>-1.0633160402701489</c:v>
                </c:pt>
                <c:pt idx="7712">
                  <c:v>1.1516780055448639</c:v>
                </c:pt>
                <c:pt idx="7713">
                  <c:v>5.1182193773788152</c:v>
                </c:pt>
                <c:pt idx="7714">
                  <c:v>1.94318932488204</c:v>
                </c:pt>
                <c:pt idx="7715">
                  <c:v>-1.1100153401023125</c:v>
                </c:pt>
                <c:pt idx="7716">
                  <c:v>3.0224095820519881</c:v>
                </c:pt>
                <c:pt idx="7717">
                  <c:v>-0.81147860003650607</c:v>
                </c:pt>
                <c:pt idx="7718">
                  <c:v>0.34530280749635101</c:v>
                </c:pt>
                <c:pt idx="7719">
                  <c:v>0.32637016229706073</c:v>
                </c:pt>
                <c:pt idx="7720">
                  <c:v>4.2630469997169529</c:v>
                </c:pt>
                <c:pt idx="7721">
                  <c:v>-1.1144491033612756</c:v>
                </c:pt>
                <c:pt idx="7722">
                  <c:v>0.98787572561756676</c:v>
                </c:pt>
                <c:pt idx="7723">
                  <c:v>0.36463825367738428</c:v>
                </c:pt>
                <c:pt idx="7724">
                  <c:v>-0.81253344290694829</c:v>
                </c:pt>
                <c:pt idx="7725">
                  <c:v>1.5372249198744159</c:v>
                </c:pt>
                <c:pt idx="7726">
                  <c:v>1.1226399784889434</c:v>
                </c:pt>
                <c:pt idx="7727">
                  <c:v>-0.34635906976856518</c:v>
                </c:pt>
                <c:pt idx="7728">
                  <c:v>-0.96847701133156083</c:v>
                </c:pt>
                <c:pt idx="7729">
                  <c:v>-2.1298831764755102</c:v>
                </c:pt>
                <c:pt idx="7730">
                  <c:v>-0.56793226619319281</c:v>
                </c:pt>
                <c:pt idx="7731">
                  <c:v>-0.35167119920064766</c:v>
                </c:pt>
                <c:pt idx="7732">
                  <c:v>0.39500222394916318</c:v>
                </c:pt>
                <c:pt idx="7733">
                  <c:v>1.1514014093008786</c:v>
                </c:pt>
                <c:pt idx="7734">
                  <c:v>3.1419537891894449</c:v>
                </c:pt>
                <c:pt idx="7735">
                  <c:v>5.1682637291800182</c:v>
                </c:pt>
                <c:pt idx="7736">
                  <c:v>5.1735041136614699</c:v>
                </c:pt>
                <c:pt idx="7737">
                  <c:v>0.36329124434319759</c:v>
                </c:pt>
                <c:pt idx="7738">
                  <c:v>2.594087574413575</c:v>
                </c:pt>
                <c:pt idx="7739">
                  <c:v>4.3346770522271516</c:v>
                </c:pt>
                <c:pt idx="7740">
                  <c:v>0.35476113867088271</c:v>
                </c:pt>
                <c:pt idx="7741">
                  <c:v>-1.9112624338793138</c:v>
                </c:pt>
                <c:pt idx="7742">
                  <c:v>-3.9194172820481801</c:v>
                </c:pt>
                <c:pt idx="7743">
                  <c:v>0.4162876055703647</c:v>
                </c:pt>
                <c:pt idx="7744">
                  <c:v>2.0573269002564136</c:v>
                </c:pt>
                <c:pt idx="7745">
                  <c:v>4.1113197238773793</c:v>
                </c:pt>
                <c:pt idx="7746">
                  <c:v>1.5241473618833501</c:v>
                </c:pt>
                <c:pt idx="7747">
                  <c:v>2.1585590793319209</c:v>
                </c:pt>
                <c:pt idx="7748">
                  <c:v>-0.36154388223613831</c:v>
                </c:pt>
                <c:pt idx="7749">
                  <c:v>2.1105212560519586</c:v>
                </c:pt>
                <c:pt idx="7750">
                  <c:v>1.7662310068861291</c:v>
                </c:pt>
                <c:pt idx="7751">
                  <c:v>-1.5997306626175054</c:v>
                </c:pt>
                <c:pt idx="7752">
                  <c:v>-0.3398711260567317</c:v>
                </c:pt>
                <c:pt idx="7753">
                  <c:v>-0.76417910986454529</c:v>
                </c:pt>
                <c:pt idx="7754">
                  <c:v>3.7300576438451332</c:v>
                </c:pt>
                <c:pt idx="7755">
                  <c:v>-1.8055463848322684</c:v>
                </c:pt>
                <c:pt idx="7756">
                  <c:v>4.419595310944552</c:v>
                </c:pt>
                <c:pt idx="7757">
                  <c:v>-1.4738169222095117</c:v>
                </c:pt>
                <c:pt idx="7758">
                  <c:v>2.2120756367764409</c:v>
                </c:pt>
                <c:pt idx="7759">
                  <c:v>-3.3034903136608778</c:v>
                </c:pt>
                <c:pt idx="7760">
                  <c:v>1.5720578941163086</c:v>
                </c:pt>
                <c:pt idx="7761">
                  <c:v>2.1300222860867244</c:v>
                </c:pt>
                <c:pt idx="7762">
                  <c:v>2.5945935161371372</c:v>
                </c:pt>
                <c:pt idx="7763">
                  <c:v>1.3121609632190376</c:v>
                </c:pt>
                <c:pt idx="7764">
                  <c:v>4.8088034711040128</c:v>
                </c:pt>
                <c:pt idx="7765">
                  <c:v>-0.42943522304081794</c:v>
                </c:pt>
                <c:pt idx="7766">
                  <c:v>3.7239340080155445</c:v>
                </c:pt>
                <c:pt idx="7767">
                  <c:v>0.86018704309318628</c:v>
                </c:pt>
                <c:pt idx="7768">
                  <c:v>0.34729731110976209</c:v>
                </c:pt>
                <c:pt idx="7769">
                  <c:v>0.75228050027959803</c:v>
                </c:pt>
                <c:pt idx="7770">
                  <c:v>-0.55072824421890421</c:v>
                </c:pt>
                <c:pt idx="7771">
                  <c:v>1.2940098957965389</c:v>
                </c:pt>
                <c:pt idx="7772">
                  <c:v>0.32953075673921978</c:v>
                </c:pt>
                <c:pt idx="7773">
                  <c:v>0.41198343605649762</c:v>
                </c:pt>
                <c:pt idx="7774">
                  <c:v>2.0701242488901674</c:v>
                </c:pt>
                <c:pt idx="7775">
                  <c:v>-2.7019526458491114</c:v>
                </c:pt>
                <c:pt idx="7776">
                  <c:v>0.9953148895535191</c:v>
                </c:pt>
                <c:pt idx="7777">
                  <c:v>2.0883857075837513</c:v>
                </c:pt>
                <c:pt idx="7778">
                  <c:v>2.4437521679141132</c:v>
                </c:pt>
                <c:pt idx="7779">
                  <c:v>0.40413886724952786</c:v>
                </c:pt>
                <c:pt idx="7780">
                  <c:v>-1.4254839056946598</c:v>
                </c:pt>
                <c:pt idx="7781">
                  <c:v>4.1099978347791009</c:v>
                </c:pt>
                <c:pt idx="7782">
                  <c:v>-1.2374107086736539</c:v>
                </c:pt>
                <c:pt idx="7783">
                  <c:v>3.8880920312368135</c:v>
                </c:pt>
                <c:pt idx="7784">
                  <c:v>0.37100880802739283</c:v>
                </c:pt>
                <c:pt idx="7785">
                  <c:v>-0.45675198174540049</c:v>
                </c:pt>
                <c:pt idx="7786">
                  <c:v>-1.4649666262908705</c:v>
                </c:pt>
                <c:pt idx="7787">
                  <c:v>-0.42085529800287674</c:v>
                </c:pt>
                <c:pt idx="7788">
                  <c:v>3.6737668827905416</c:v>
                </c:pt>
                <c:pt idx="7789">
                  <c:v>-0.32495687461841588</c:v>
                </c:pt>
                <c:pt idx="7790">
                  <c:v>0.57483029170655209</c:v>
                </c:pt>
                <c:pt idx="7791">
                  <c:v>-0.35029241208099149</c:v>
                </c:pt>
                <c:pt idx="7792">
                  <c:v>-1.0205474107171564</c:v>
                </c:pt>
                <c:pt idx="7793">
                  <c:v>3.6362154667531064</c:v>
                </c:pt>
                <c:pt idx="7794">
                  <c:v>-0.38690058994314636</c:v>
                </c:pt>
                <c:pt idx="7795">
                  <c:v>-0.55547125882215176</c:v>
                </c:pt>
                <c:pt idx="7796">
                  <c:v>1.6480007244653143</c:v>
                </c:pt>
                <c:pt idx="7797">
                  <c:v>5.1456792413263166</c:v>
                </c:pt>
                <c:pt idx="7798">
                  <c:v>2.7350231644212957</c:v>
                </c:pt>
                <c:pt idx="7799">
                  <c:v>1.5933736696753527</c:v>
                </c:pt>
                <c:pt idx="7800">
                  <c:v>0.89511236761648083</c:v>
                </c:pt>
                <c:pt idx="7801">
                  <c:v>5.105139215736183</c:v>
                </c:pt>
                <c:pt idx="7802">
                  <c:v>-0.3517563192550604</c:v>
                </c:pt>
                <c:pt idx="7803">
                  <c:v>1.8338503003772726</c:v>
                </c:pt>
                <c:pt idx="7804">
                  <c:v>5.0902370092049463</c:v>
                </c:pt>
                <c:pt idx="7805">
                  <c:v>-2.3655341901905649</c:v>
                </c:pt>
                <c:pt idx="7806">
                  <c:v>4.1099365953289047</c:v>
                </c:pt>
                <c:pt idx="7807">
                  <c:v>2.2020112205163005</c:v>
                </c:pt>
                <c:pt idx="7808">
                  <c:v>-1.961366678658673</c:v>
                </c:pt>
                <c:pt idx="7809">
                  <c:v>1.196370195592122</c:v>
                </c:pt>
                <c:pt idx="7810">
                  <c:v>1.024169496423956</c:v>
                </c:pt>
                <c:pt idx="7811">
                  <c:v>1.2377714774406419</c:v>
                </c:pt>
                <c:pt idx="7812">
                  <c:v>2.0124820211087919</c:v>
                </c:pt>
                <c:pt idx="7813">
                  <c:v>0.32237479978102834</c:v>
                </c:pt>
                <c:pt idx="7814">
                  <c:v>-2.883730941043722</c:v>
                </c:pt>
                <c:pt idx="7815">
                  <c:v>3.4076482129729779</c:v>
                </c:pt>
                <c:pt idx="7816">
                  <c:v>0.90184061010764216</c:v>
                </c:pt>
                <c:pt idx="7817">
                  <c:v>2.6853168277511115</c:v>
                </c:pt>
                <c:pt idx="7818">
                  <c:v>2.9905447655267023</c:v>
                </c:pt>
                <c:pt idx="7819">
                  <c:v>0.34925651556857473</c:v>
                </c:pt>
                <c:pt idx="7820">
                  <c:v>2.0792601516561349</c:v>
                </c:pt>
                <c:pt idx="7821">
                  <c:v>0.38060552333699121</c:v>
                </c:pt>
                <c:pt idx="7822">
                  <c:v>0.98057093462834699</c:v>
                </c:pt>
                <c:pt idx="7823">
                  <c:v>0.39055182745210615</c:v>
                </c:pt>
                <c:pt idx="7824">
                  <c:v>-0.38217619596555302</c:v>
                </c:pt>
                <c:pt idx="7825">
                  <c:v>4.5211907902328496</c:v>
                </c:pt>
                <c:pt idx="7826">
                  <c:v>0.73569096518095656</c:v>
                </c:pt>
                <c:pt idx="7827">
                  <c:v>1.1067015949963566</c:v>
                </c:pt>
                <c:pt idx="7828">
                  <c:v>2.7481265271845805</c:v>
                </c:pt>
                <c:pt idx="7829">
                  <c:v>0.3218797518891785</c:v>
                </c:pt>
                <c:pt idx="7830">
                  <c:v>-0.38010247955328608</c:v>
                </c:pt>
                <c:pt idx="7831">
                  <c:v>-0.38941031554518946</c:v>
                </c:pt>
                <c:pt idx="7832">
                  <c:v>1.3203446247394917</c:v>
                </c:pt>
                <c:pt idx="7833">
                  <c:v>1.0536693230065322</c:v>
                </c:pt>
                <c:pt idx="7834">
                  <c:v>4.1548581385984891</c:v>
                </c:pt>
                <c:pt idx="7835">
                  <c:v>4.1548581385984891</c:v>
                </c:pt>
                <c:pt idx="7836">
                  <c:v>3.8430379103763568</c:v>
                </c:pt>
                <c:pt idx="7837">
                  <c:v>1.9242865870639581</c:v>
                </c:pt>
                <c:pt idx="7838">
                  <c:v>3.7754211511906464</c:v>
                </c:pt>
                <c:pt idx="7839">
                  <c:v>0.38996683239169633</c:v>
                </c:pt>
                <c:pt idx="7840">
                  <c:v>1.2451805791228188</c:v>
                </c:pt>
                <c:pt idx="7841">
                  <c:v>4.5161825025742104</c:v>
                </c:pt>
                <c:pt idx="7842">
                  <c:v>-2.2501973475215777</c:v>
                </c:pt>
                <c:pt idx="7843">
                  <c:v>3.7141660984147293</c:v>
                </c:pt>
                <c:pt idx="7844">
                  <c:v>-0.51146006599238969</c:v>
                </c:pt>
                <c:pt idx="7845">
                  <c:v>0.39198068896775362</c:v>
                </c:pt>
                <c:pt idx="7846">
                  <c:v>0.33943694372249461</c:v>
                </c:pt>
                <c:pt idx="7847">
                  <c:v>-1.7995998260221295</c:v>
                </c:pt>
                <c:pt idx="7848">
                  <c:v>3.3534328030803144</c:v>
                </c:pt>
                <c:pt idx="7849">
                  <c:v>4.8486378341488461</c:v>
                </c:pt>
                <c:pt idx="7850">
                  <c:v>-1.6018845308101901</c:v>
                </c:pt>
                <c:pt idx="7851">
                  <c:v>4.1798673054801245</c:v>
                </c:pt>
                <c:pt idx="7852">
                  <c:v>1.547960209551007</c:v>
                </c:pt>
                <c:pt idx="7853">
                  <c:v>-4.7552760489504386</c:v>
                </c:pt>
                <c:pt idx="7854">
                  <c:v>-0.35226086403192319</c:v>
                </c:pt>
                <c:pt idx="7855">
                  <c:v>1.7127602873507106</c:v>
                </c:pt>
                <c:pt idx="7856">
                  <c:v>1.6468330059833458</c:v>
                </c:pt>
                <c:pt idx="7857">
                  <c:v>0.88727786979683665</c:v>
                </c:pt>
                <c:pt idx="7858">
                  <c:v>4.0601062166971769</c:v>
                </c:pt>
                <c:pt idx="7859">
                  <c:v>2.2528522619698093</c:v>
                </c:pt>
                <c:pt idx="7860">
                  <c:v>0.36856416847811146</c:v>
                </c:pt>
                <c:pt idx="7861">
                  <c:v>2.3528893618708397</c:v>
                </c:pt>
                <c:pt idx="7862">
                  <c:v>1.1920754379060643</c:v>
                </c:pt>
                <c:pt idx="7863">
                  <c:v>3.3013403745614589</c:v>
                </c:pt>
                <c:pt idx="7864">
                  <c:v>1.7540361180904749</c:v>
                </c:pt>
                <c:pt idx="7865">
                  <c:v>-1.2303444566767889</c:v>
                </c:pt>
                <c:pt idx="7866">
                  <c:v>3.864677058085717</c:v>
                </c:pt>
                <c:pt idx="7867">
                  <c:v>3.5734846481370561</c:v>
                </c:pt>
                <c:pt idx="7868">
                  <c:v>0.34437160894215885</c:v>
                </c:pt>
                <c:pt idx="7869">
                  <c:v>5.0217636163659893</c:v>
                </c:pt>
                <c:pt idx="7870">
                  <c:v>-1.0160029524305683</c:v>
                </c:pt>
                <c:pt idx="7871">
                  <c:v>-2.1628102440832757</c:v>
                </c:pt>
                <c:pt idx="7872">
                  <c:v>-0.38490965154458306</c:v>
                </c:pt>
                <c:pt idx="7873">
                  <c:v>0.42737965294590002</c:v>
                </c:pt>
                <c:pt idx="7874">
                  <c:v>-1.6155728598800367</c:v>
                </c:pt>
                <c:pt idx="7875">
                  <c:v>0.50468200355854731</c:v>
                </c:pt>
                <c:pt idx="7876">
                  <c:v>1.1544857629088359</c:v>
                </c:pt>
                <c:pt idx="7877">
                  <c:v>1.9019666216000972</c:v>
                </c:pt>
                <c:pt idx="7878">
                  <c:v>0.36221459141792461</c:v>
                </c:pt>
                <c:pt idx="7879">
                  <c:v>0.91871625809234958</c:v>
                </c:pt>
                <c:pt idx="7880">
                  <c:v>0.86834811321441641</c:v>
                </c:pt>
                <c:pt idx="7881">
                  <c:v>-3.2557023658560986</c:v>
                </c:pt>
                <c:pt idx="7882">
                  <c:v>-1.6235663315336315</c:v>
                </c:pt>
                <c:pt idx="7883">
                  <c:v>0.47466672955495087</c:v>
                </c:pt>
                <c:pt idx="7884">
                  <c:v>-1.0995665307590281</c:v>
                </c:pt>
                <c:pt idx="7885">
                  <c:v>1.4708721777777298</c:v>
                </c:pt>
                <c:pt idx="7886">
                  <c:v>4.2866281355072333</c:v>
                </c:pt>
                <c:pt idx="7887">
                  <c:v>2.3146835795812066</c:v>
                </c:pt>
                <c:pt idx="7888">
                  <c:v>3.741223159360457</c:v>
                </c:pt>
                <c:pt idx="7889">
                  <c:v>0.50745314191694535</c:v>
                </c:pt>
                <c:pt idx="7890">
                  <c:v>-0.39238357328274676</c:v>
                </c:pt>
                <c:pt idx="7891">
                  <c:v>1.1580026465265367</c:v>
                </c:pt>
                <c:pt idx="7892">
                  <c:v>0.50745314191694535</c:v>
                </c:pt>
                <c:pt idx="7893">
                  <c:v>1.4651373802557455</c:v>
                </c:pt>
                <c:pt idx="7894">
                  <c:v>-0.35704056641453269</c:v>
                </c:pt>
                <c:pt idx="7895">
                  <c:v>-0.42267397707729149</c:v>
                </c:pt>
                <c:pt idx="7896">
                  <c:v>0.69764083603982374</c:v>
                </c:pt>
                <c:pt idx="7897">
                  <c:v>4.4890258893350392</c:v>
                </c:pt>
                <c:pt idx="7898">
                  <c:v>0.3478627948818615</c:v>
                </c:pt>
                <c:pt idx="7899">
                  <c:v>1.1919647399869386</c:v>
                </c:pt>
                <c:pt idx="7900">
                  <c:v>3.8953060415095138</c:v>
                </c:pt>
                <c:pt idx="7901">
                  <c:v>0.99597677576207799</c:v>
                </c:pt>
                <c:pt idx="7902">
                  <c:v>3.5430814042619128</c:v>
                </c:pt>
                <c:pt idx="7903">
                  <c:v>1.1462769700360393</c:v>
                </c:pt>
                <c:pt idx="7904">
                  <c:v>-0.39102663724660458</c:v>
                </c:pt>
                <c:pt idx="7905">
                  <c:v>-0.31772359481954104</c:v>
                </c:pt>
                <c:pt idx="7906">
                  <c:v>0.35179834699890022</c:v>
                </c:pt>
                <c:pt idx="7907">
                  <c:v>4.2915139578701753</c:v>
                </c:pt>
                <c:pt idx="7908">
                  <c:v>0.86707374255692093</c:v>
                </c:pt>
                <c:pt idx="7909">
                  <c:v>-0.33919204341241654</c:v>
                </c:pt>
                <c:pt idx="7910">
                  <c:v>5.0791893674900068</c:v>
                </c:pt>
                <c:pt idx="7911">
                  <c:v>5.0791893674900068</c:v>
                </c:pt>
                <c:pt idx="7912">
                  <c:v>-2.1745543114591572</c:v>
                </c:pt>
                <c:pt idx="7913">
                  <c:v>0.35318512132678054</c:v>
                </c:pt>
                <c:pt idx="7914">
                  <c:v>4.1920745251137843</c:v>
                </c:pt>
                <c:pt idx="7915">
                  <c:v>5.1110311489792943</c:v>
                </c:pt>
                <c:pt idx="7916">
                  <c:v>-0.37432346994374543</c:v>
                </c:pt>
                <c:pt idx="7917">
                  <c:v>1.744160754432198</c:v>
                </c:pt>
                <c:pt idx="7918">
                  <c:v>-4.5365088144796513</c:v>
                </c:pt>
                <c:pt idx="7919">
                  <c:v>0.40813166400183165</c:v>
                </c:pt>
                <c:pt idx="7920">
                  <c:v>2.0269158301154104</c:v>
                </c:pt>
                <c:pt idx="7921">
                  <c:v>3.2142941614538887</c:v>
                </c:pt>
                <c:pt idx="7922">
                  <c:v>5.0780965028686191</c:v>
                </c:pt>
                <c:pt idx="7923">
                  <c:v>2.408064339315366</c:v>
                </c:pt>
                <c:pt idx="7924">
                  <c:v>-0.84516392216669012</c:v>
                </c:pt>
                <c:pt idx="7925">
                  <c:v>1.3274159582146792</c:v>
                </c:pt>
                <c:pt idx="7926">
                  <c:v>4.2860434215458882</c:v>
                </c:pt>
                <c:pt idx="7927">
                  <c:v>1.4700811916125345</c:v>
                </c:pt>
                <c:pt idx="7928">
                  <c:v>1.6818481357228723</c:v>
                </c:pt>
                <c:pt idx="7929">
                  <c:v>-0.32619390923890795</c:v>
                </c:pt>
                <c:pt idx="7930">
                  <c:v>5.08871884876734</c:v>
                </c:pt>
                <c:pt idx="7931">
                  <c:v>2.9475919737892307</c:v>
                </c:pt>
                <c:pt idx="7932">
                  <c:v>4.3216581070237199</c:v>
                </c:pt>
                <c:pt idx="7933">
                  <c:v>-0.43423721567097717</c:v>
                </c:pt>
                <c:pt idx="7934">
                  <c:v>5.0682020728369066</c:v>
                </c:pt>
                <c:pt idx="7935">
                  <c:v>-4.5664654012695785</c:v>
                </c:pt>
                <c:pt idx="7936">
                  <c:v>0.61074418698271959</c:v>
                </c:pt>
                <c:pt idx="7937">
                  <c:v>0.37059854898600525</c:v>
                </c:pt>
                <c:pt idx="7938">
                  <c:v>0.44362768914725492</c:v>
                </c:pt>
                <c:pt idx="7939">
                  <c:v>-1.7544659345329978</c:v>
                </c:pt>
                <c:pt idx="7940">
                  <c:v>0.43674503591654434</c:v>
                </c:pt>
                <c:pt idx="7941">
                  <c:v>1.8950757760546026</c:v>
                </c:pt>
                <c:pt idx="7942">
                  <c:v>-2.8785131987953076</c:v>
                </c:pt>
                <c:pt idx="7943">
                  <c:v>0.32378423825718311</c:v>
                </c:pt>
                <c:pt idx="7944">
                  <c:v>0.36219691865058201</c:v>
                </c:pt>
                <c:pt idx="7945">
                  <c:v>0.42066544194154026</c:v>
                </c:pt>
                <c:pt idx="7946">
                  <c:v>3.2716046509659611</c:v>
                </c:pt>
                <c:pt idx="7947">
                  <c:v>3.2716046509659611</c:v>
                </c:pt>
                <c:pt idx="7948">
                  <c:v>3.328535486411516</c:v>
                </c:pt>
                <c:pt idx="7949">
                  <c:v>-0.3376514315836473</c:v>
                </c:pt>
                <c:pt idx="7950">
                  <c:v>5.1362946547813646</c:v>
                </c:pt>
                <c:pt idx="7951">
                  <c:v>0.32862904419799266</c:v>
                </c:pt>
                <c:pt idx="7952">
                  <c:v>2.3752336206898326</c:v>
                </c:pt>
                <c:pt idx="7953">
                  <c:v>1.5836365396463523</c:v>
                </c:pt>
                <c:pt idx="7954">
                  <c:v>-2.6844993878042875</c:v>
                </c:pt>
                <c:pt idx="7955">
                  <c:v>1.5328894912093631</c:v>
                </c:pt>
                <c:pt idx="7956">
                  <c:v>0.91373746573782555</c:v>
                </c:pt>
                <c:pt idx="7957">
                  <c:v>3.0242333063057947</c:v>
                </c:pt>
                <c:pt idx="7958">
                  <c:v>0.36086184947802524</c:v>
                </c:pt>
                <c:pt idx="7959">
                  <c:v>-0.3253033072830594</c:v>
                </c:pt>
                <c:pt idx="7960">
                  <c:v>2.6651334861292559</c:v>
                </c:pt>
                <c:pt idx="7961">
                  <c:v>1.4098696832684354</c:v>
                </c:pt>
                <c:pt idx="7962">
                  <c:v>2.2580316122572919</c:v>
                </c:pt>
                <c:pt idx="7963">
                  <c:v>4.9502257727652417</c:v>
                </c:pt>
                <c:pt idx="7964">
                  <c:v>2.6052707308264718</c:v>
                </c:pt>
                <c:pt idx="7965">
                  <c:v>2.5512954663391638</c:v>
                </c:pt>
                <c:pt idx="7966">
                  <c:v>1.555308082232135</c:v>
                </c:pt>
                <c:pt idx="7967">
                  <c:v>0.88739939966705328</c:v>
                </c:pt>
                <c:pt idx="7968">
                  <c:v>0.35620881398358301</c:v>
                </c:pt>
                <c:pt idx="7969">
                  <c:v>-4.6370872995058594</c:v>
                </c:pt>
                <c:pt idx="7970">
                  <c:v>-0.33415702153188565</c:v>
                </c:pt>
                <c:pt idx="7971">
                  <c:v>4.0799467847703301</c:v>
                </c:pt>
                <c:pt idx="7972">
                  <c:v>2.1278283179850965</c:v>
                </c:pt>
                <c:pt idx="7973">
                  <c:v>-0.84395863415669603</c:v>
                </c:pt>
                <c:pt idx="7974">
                  <c:v>5.113644209874197</c:v>
                </c:pt>
                <c:pt idx="7975">
                  <c:v>0.46764901279018906</c:v>
                </c:pt>
                <c:pt idx="7976">
                  <c:v>-0.40051279614660618</c:v>
                </c:pt>
                <c:pt idx="7977">
                  <c:v>3.9229330289090085</c:v>
                </c:pt>
                <c:pt idx="7978">
                  <c:v>-0.54070233410867841</c:v>
                </c:pt>
                <c:pt idx="7979">
                  <c:v>3.9844777860926324</c:v>
                </c:pt>
                <c:pt idx="7980">
                  <c:v>-0.3409957208818078</c:v>
                </c:pt>
                <c:pt idx="7981">
                  <c:v>0.61874885378428601</c:v>
                </c:pt>
                <c:pt idx="7982">
                  <c:v>0.41704135422257688</c:v>
                </c:pt>
                <c:pt idx="7983">
                  <c:v>3.3854025105651235</c:v>
                </c:pt>
                <c:pt idx="7984">
                  <c:v>1.6385819819581129</c:v>
                </c:pt>
                <c:pt idx="7985">
                  <c:v>4.4018878876428307</c:v>
                </c:pt>
                <c:pt idx="7986">
                  <c:v>1.6542329486351597</c:v>
                </c:pt>
                <c:pt idx="7987">
                  <c:v>4.9931503392329422</c:v>
                </c:pt>
                <c:pt idx="7988">
                  <c:v>4.0395003030679399</c:v>
                </c:pt>
                <c:pt idx="7989">
                  <c:v>-0.83029637671085799</c:v>
                </c:pt>
                <c:pt idx="7990">
                  <c:v>-0.83029637671085799</c:v>
                </c:pt>
                <c:pt idx="7991">
                  <c:v>1.3976508396070544</c:v>
                </c:pt>
                <c:pt idx="7992">
                  <c:v>3.7271875836566624</c:v>
                </c:pt>
                <c:pt idx="7993">
                  <c:v>1.0702992862274781</c:v>
                </c:pt>
                <c:pt idx="7994">
                  <c:v>1.9822520211275345</c:v>
                </c:pt>
                <c:pt idx="7995">
                  <c:v>-2.339117576274893</c:v>
                </c:pt>
                <c:pt idx="7996">
                  <c:v>-2.339117576274893</c:v>
                </c:pt>
                <c:pt idx="7997">
                  <c:v>-2.339117576274893</c:v>
                </c:pt>
                <c:pt idx="7998">
                  <c:v>1.1936867178770363</c:v>
                </c:pt>
                <c:pt idx="7999">
                  <c:v>0.92417541583720642</c:v>
                </c:pt>
                <c:pt idx="8000">
                  <c:v>2.6671481802841108</c:v>
                </c:pt>
                <c:pt idx="8001">
                  <c:v>0.55410501141637614</c:v>
                </c:pt>
                <c:pt idx="8002">
                  <c:v>0.32414370716152918</c:v>
                </c:pt>
                <c:pt idx="8003">
                  <c:v>3.1824517205745493</c:v>
                </c:pt>
                <c:pt idx="8004">
                  <c:v>1.540041678586594</c:v>
                </c:pt>
                <c:pt idx="8005">
                  <c:v>-0.98918734328711833</c:v>
                </c:pt>
                <c:pt idx="8006">
                  <c:v>0.3632397253981528</c:v>
                </c:pt>
                <c:pt idx="8007">
                  <c:v>5.0950917435831551</c:v>
                </c:pt>
                <c:pt idx="8008">
                  <c:v>1.0495459794376731</c:v>
                </c:pt>
                <c:pt idx="8009">
                  <c:v>0.35580357476745517</c:v>
                </c:pt>
                <c:pt idx="8010">
                  <c:v>2.5772421600007438</c:v>
                </c:pt>
                <c:pt idx="8011">
                  <c:v>3.1942624126424488</c:v>
                </c:pt>
                <c:pt idx="8012">
                  <c:v>-0.33612029798060444</c:v>
                </c:pt>
                <c:pt idx="8013">
                  <c:v>1.8157317961927513</c:v>
                </c:pt>
                <c:pt idx="8014">
                  <c:v>1.6705139379666369</c:v>
                </c:pt>
                <c:pt idx="8015">
                  <c:v>-1.6139022101597591</c:v>
                </c:pt>
                <c:pt idx="8016">
                  <c:v>2.7934226017436847</c:v>
                </c:pt>
                <c:pt idx="8017">
                  <c:v>0.95111009497938181</c:v>
                </c:pt>
                <c:pt idx="8018">
                  <c:v>0.38886544277200802</c:v>
                </c:pt>
                <c:pt idx="8019">
                  <c:v>1.6198380271366546</c:v>
                </c:pt>
                <c:pt idx="8020">
                  <c:v>-0.77737399059398959</c:v>
                </c:pt>
                <c:pt idx="8021">
                  <c:v>0.79251764903907096</c:v>
                </c:pt>
                <c:pt idx="8022">
                  <c:v>1.6918561291821053</c:v>
                </c:pt>
                <c:pt idx="8023">
                  <c:v>-0.43325298246449573</c:v>
                </c:pt>
                <c:pt idx="8024">
                  <c:v>2.0844485819717042</c:v>
                </c:pt>
                <c:pt idx="8025">
                  <c:v>-0.38397401711354207</c:v>
                </c:pt>
                <c:pt idx="8026">
                  <c:v>-1.6445721668909921</c:v>
                </c:pt>
                <c:pt idx="8027">
                  <c:v>-4.614504215022813</c:v>
                </c:pt>
                <c:pt idx="8028">
                  <c:v>1.1637353997480961</c:v>
                </c:pt>
                <c:pt idx="8029">
                  <c:v>4.2416740998333937</c:v>
                </c:pt>
                <c:pt idx="8030">
                  <c:v>2.6164851308692278</c:v>
                </c:pt>
                <c:pt idx="8031">
                  <c:v>1.4118101031228494</c:v>
                </c:pt>
                <c:pt idx="8032">
                  <c:v>-0.701141877102334</c:v>
                </c:pt>
                <c:pt idx="8033">
                  <c:v>-0.54282474634677791</c:v>
                </c:pt>
                <c:pt idx="8034">
                  <c:v>2.1482885995572536</c:v>
                </c:pt>
                <c:pt idx="8035">
                  <c:v>3.8190229960176514</c:v>
                </c:pt>
                <c:pt idx="8036">
                  <c:v>-0.42209194779906023</c:v>
                </c:pt>
                <c:pt idx="8037">
                  <c:v>-2.0191916030497818</c:v>
                </c:pt>
                <c:pt idx="8038">
                  <c:v>4.010788446283799</c:v>
                </c:pt>
                <c:pt idx="8039">
                  <c:v>2.7071535706455605</c:v>
                </c:pt>
                <c:pt idx="8040">
                  <c:v>-1.0684656406570967</c:v>
                </c:pt>
                <c:pt idx="8041">
                  <c:v>2.6803033910157104</c:v>
                </c:pt>
                <c:pt idx="8042">
                  <c:v>-3.569754524188077</c:v>
                </c:pt>
                <c:pt idx="8043">
                  <c:v>1.5496239351608179</c:v>
                </c:pt>
                <c:pt idx="8044">
                  <c:v>3.61929865054244</c:v>
                </c:pt>
                <c:pt idx="8045">
                  <c:v>0.78113589421961915</c:v>
                </c:pt>
                <c:pt idx="8046">
                  <c:v>-0.35401738870366573</c:v>
                </c:pt>
                <c:pt idx="8047">
                  <c:v>-3.2111003209432156</c:v>
                </c:pt>
                <c:pt idx="8048">
                  <c:v>2.3270376079351887</c:v>
                </c:pt>
                <c:pt idx="8049">
                  <c:v>2.3270376079351887</c:v>
                </c:pt>
                <c:pt idx="8050">
                  <c:v>-0.41430987832723776</c:v>
                </c:pt>
                <c:pt idx="8051">
                  <c:v>1.8087415665379294</c:v>
                </c:pt>
                <c:pt idx="8052">
                  <c:v>1.0589211563670733</c:v>
                </c:pt>
                <c:pt idx="8053">
                  <c:v>1.2087435657280263</c:v>
                </c:pt>
                <c:pt idx="8054">
                  <c:v>4.8704355079948893</c:v>
                </c:pt>
                <c:pt idx="8055">
                  <c:v>0.31466314800664702</c:v>
                </c:pt>
                <c:pt idx="8056">
                  <c:v>3.8479794953553585</c:v>
                </c:pt>
                <c:pt idx="8057">
                  <c:v>-0.76898645169719804</c:v>
                </c:pt>
                <c:pt idx="8058">
                  <c:v>-0.39107641323092834</c:v>
                </c:pt>
                <c:pt idx="8059">
                  <c:v>1.525826668972023</c:v>
                </c:pt>
                <c:pt idx="8060">
                  <c:v>2.2978551005831074</c:v>
                </c:pt>
                <c:pt idx="8061">
                  <c:v>-0.36754514051431508</c:v>
                </c:pt>
                <c:pt idx="8062">
                  <c:v>1.6062782496607024</c:v>
                </c:pt>
                <c:pt idx="8063">
                  <c:v>-0.3239369517647539</c:v>
                </c:pt>
                <c:pt idx="8064">
                  <c:v>2.8393480424006126</c:v>
                </c:pt>
                <c:pt idx="8065">
                  <c:v>-0.39536543366653959</c:v>
                </c:pt>
                <c:pt idx="8066">
                  <c:v>0.41663236653288815</c:v>
                </c:pt>
                <c:pt idx="8067">
                  <c:v>2.4875836647102822</c:v>
                </c:pt>
                <c:pt idx="8068">
                  <c:v>0.36407948957089314</c:v>
                </c:pt>
                <c:pt idx="8069">
                  <c:v>-0.37025181476128732</c:v>
                </c:pt>
                <c:pt idx="8070">
                  <c:v>-1.1223535949034988</c:v>
                </c:pt>
                <c:pt idx="8071">
                  <c:v>-1.5949834808113836</c:v>
                </c:pt>
                <c:pt idx="8072">
                  <c:v>-0.7465447030924458</c:v>
                </c:pt>
                <c:pt idx="8073">
                  <c:v>0.49402865306944183</c:v>
                </c:pt>
                <c:pt idx="8074">
                  <c:v>0.38235607331402577</c:v>
                </c:pt>
                <c:pt idx="8075">
                  <c:v>0.41346070194843315</c:v>
                </c:pt>
                <c:pt idx="8076">
                  <c:v>0.41346070194843315</c:v>
                </c:pt>
                <c:pt idx="8077">
                  <c:v>3.6845631507177083</c:v>
                </c:pt>
                <c:pt idx="8078">
                  <c:v>-5.1491596126992363</c:v>
                </c:pt>
                <c:pt idx="8079">
                  <c:v>-4.4883660508643457</c:v>
                </c:pt>
                <c:pt idx="8080">
                  <c:v>-3.9769293505796992</c:v>
                </c:pt>
                <c:pt idx="8081">
                  <c:v>1.5331040489945951</c:v>
                </c:pt>
                <c:pt idx="8082">
                  <c:v>-0.33655831716368417</c:v>
                </c:pt>
                <c:pt idx="8083">
                  <c:v>2.8398664421357518</c:v>
                </c:pt>
                <c:pt idx="8084">
                  <c:v>2.2728812649344277</c:v>
                </c:pt>
                <c:pt idx="8085">
                  <c:v>0.31611551685638856</c:v>
                </c:pt>
                <c:pt idx="8086">
                  <c:v>-3.1913748994933737</c:v>
                </c:pt>
                <c:pt idx="8087">
                  <c:v>-1.7809819785367973</c:v>
                </c:pt>
                <c:pt idx="8088">
                  <c:v>0.56796313752441652</c:v>
                </c:pt>
                <c:pt idx="8089">
                  <c:v>4.0444362401358953</c:v>
                </c:pt>
                <c:pt idx="8090">
                  <c:v>0.67180476792134514</c:v>
                </c:pt>
                <c:pt idx="8091">
                  <c:v>0.33746991962677075</c:v>
                </c:pt>
                <c:pt idx="8092">
                  <c:v>4.0643818364474749</c:v>
                </c:pt>
                <c:pt idx="8093">
                  <c:v>-0.61625282569874218</c:v>
                </c:pt>
                <c:pt idx="8094">
                  <c:v>0.7733185801341006</c:v>
                </c:pt>
                <c:pt idx="8095">
                  <c:v>2.1355505701918216</c:v>
                </c:pt>
                <c:pt idx="8096">
                  <c:v>1.654422713113139</c:v>
                </c:pt>
                <c:pt idx="8097">
                  <c:v>1.9774559796366291</c:v>
                </c:pt>
                <c:pt idx="8098">
                  <c:v>2.4027824518825214</c:v>
                </c:pt>
                <c:pt idx="8099">
                  <c:v>0.41337468987004472</c:v>
                </c:pt>
                <c:pt idx="8100">
                  <c:v>-0.55280477637864378</c:v>
                </c:pt>
                <c:pt idx="8101">
                  <c:v>1.5481881539370927</c:v>
                </c:pt>
                <c:pt idx="8102">
                  <c:v>-1.4866087292365422</c:v>
                </c:pt>
                <c:pt idx="8103">
                  <c:v>-4.8895451548603726</c:v>
                </c:pt>
                <c:pt idx="8104">
                  <c:v>2.5451171920445748</c:v>
                </c:pt>
                <c:pt idx="8105">
                  <c:v>0.3265396763621653</c:v>
                </c:pt>
                <c:pt idx="8106">
                  <c:v>3.5130809306536919</c:v>
                </c:pt>
                <c:pt idx="8107">
                  <c:v>3.1342617657651881</c:v>
                </c:pt>
                <c:pt idx="8108">
                  <c:v>5.09641430016298</c:v>
                </c:pt>
                <c:pt idx="8109">
                  <c:v>-0.3481477316858948</c:v>
                </c:pt>
                <c:pt idx="8110">
                  <c:v>2.2835468165685455</c:v>
                </c:pt>
                <c:pt idx="8111">
                  <c:v>-0.42102867193054799</c:v>
                </c:pt>
                <c:pt idx="8112">
                  <c:v>0.33712273082400701</c:v>
                </c:pt>
                <c:pt idx="8113">
                  <c:v>5.031690356481386</c:v>
                </c:pt>
                <c:pt idx="8114">
                  <c:v>1.3817127461575587</c:v>
                </c:pt>
                <c:pt idx="8115">
                  <c:v>2.0167137749002411</c:v>
                </c:pt>
                <c:pt idx="8116">
                  <c:v>1.8645188483810367</c:v>
                </c:pt>
                <c:pt idx="8117">
                  <c:v>3.3748369215353762</c:v>
                </c:pt>
                <c:pt idx="8118">
                  <c:v>-4.4467662676477477</c:v>
                </c:pt>
                <c:pt idx="8119">
                  <c:v>1.4815584525855789</c:v>
                </c:pt>
                <c:pt idx="8120">
                  <c:v>1.0426901721270649</c:v>
                </c:pt>
                <c:pt idx="8121">
                  <c:v>-0.65305239813322757</c:v>
                </c:pt>
                <c:pt idx="8122">
                  <c:v>-2.1134078929850726</c:v>
                </c:pt>
                <c:pt idx="8123">
                  <c:v>1.4001734814358391</c:v>
                </c:pt>
                <c:pt idx="8124">
                  <c:v>4.9330628690154992</c:v>
                </c:pt>
                <c:pt idx="8125">
                  <c:v>0.34005809413395094</c:v>
                </c:pt>
                <c:pt idx="8126">
                  <c:v>0.4014061369483316</c:v>
                </c:pt>
                <c:pt idx="8127">
                  <c:v>1.6842271859818867</c:v>
                </c:pt>
                <c:pt idx="8128">
                  <c:v>-4.1773245464552566</c:v>
                </c:pt>
                <c:pt idx="8129">
                  <c:v>4.4740062343248006</c:v>
                </c:pt>
                <c:pt idx="8130">
                  <c:v>0.53809071906854755</c:v>
                </c:pt>
                <c:pt idx="8131">
                  <c:v>-1.0406906532661402</c:v>
                </c:pt>
                <c:pt idx="8132">
                  <c:v>-2.1556175309071883</c:v>
                </c:pt>
                <c:pt idx="8133">
                  <c:v>-4.1488553477098229</c:v>
                </c:pt>
                <c:pt idx="8134">
                  <c:v>0.33353926499242553</c:v>
                </c:pt>
                <c:pt idx="8135">
                  <c:v>-2.0518716391763041</c:v>
                </c:pt>
                <c:pt idx="8136">
                  <c:v>0.36430655176391735</c:v>
                </c:pt>
                <c:pt idx="8137">
                  <c:v>-2.6848322463779426</c:v>
                </c:pt>
                <c:pt idx="8138">
                  <c:v>-0.66016781196201513</c:v>
                </c:pt>
                <c:pt idx="8139">
                  <c:v>-2.3906034439699906</c:v>
                </c:pt>
                <c:pt idx="8140">
                  <c:v>2.3786467050023545</c:v>
                </c:pt>
                <c:pt idx="8141">
                  <c:v>2.2320433672678472</c:v>
                </c:pt>
                <c:pt idx="8142">
                  <c:v>3.2338114867009407</c:v>
                </c:pt>
                <c:pt idx="8143">
                  <c:v>1.7312901601250916</c:v>
                </c:pt>
                <c:pt idx="8144">
                  <c:v>-0.35075105646698601</c:v>
                </c:pt>
                <c:pt idx="8145">
                  <c:v>3.8439539811161447</c:v>
                </c:pt>
                <c:pt idx="8146">
                  <c:v>0.35556479663113821</c:v>
                </c:pt>
                <c:pt idx="8147">
                  <c:v>-0.39799679402409888</c:v>
                </c:pt>
                <c:pt idx="8148">
                  <c:v>1.2040097863345882</c:v>
                </c:pt>
                <c:pt idx="8149">
                  <c:v>1.8291955358790197</c:v>
                </c:pt>
                <c:pt idx="8150">
                  <c:v>-0.33627469639499447</c:v>
                </c:pt>
                <c:pt idx="8151">
                  <c:v>2.1057426512456354</c:v>
                </c:pt>
                <c:pt idx="8152">
                  <c:v>-1.4886538140972141</c:v>
                </c:pt>
                <c:pt idx="8153">
                  <c:v>0.37923578789943629</c:v>
                </c:pt>
                <c:pt idx="8154">
                  <c:v>-0.31829913256986686</c:v>
                </c:pt>
                <c:pt idx="8155">
                  <c:v>1.3048601905882145</c:v>
                </c:pt>
                <c:pt idx="8156">
                  <c:v>0.82103043022960731</c:v>
                </c:pt>
                <c:pt idx="8157">
                  <c:v>-4.3206351496985747</c:v>
                </c:pt>
                <c:pt idx="8158">
                  <c:v>-0.4689065889484163</c:v>
                </c:pt>
                <c:pt idx="8159">
                  <c:v>1.988527098679604</c:v>
                </c:pt>
                <c:pt idx="8160">
                  <c:v>0.42260571885362502</c:v>
                </c:pt>
                <c:pt idx="8161">
                  <c:v>-0.32678495268737029</c:v>
                </c:pt>
                <c:pt idx="8162">
                  <c:v>2.3344287193172568</c:v>
                </c:pt>
                <c:pt idx="8163">
                  <c:v>0.36826006607316913</c:v>
                </c:pt>
                <c:pt idx="8164">
                  <c:v>1.0357444160251075</c:v>
                </c:pt>
                <c:pt idx="8165">
                  <c:v>0.32305640078119541</c:v>
                </c:pt>
                <c:pt idx="8166">
                  <c:v>5.0321976065854255</c:v>
                </c:pt>
                <c:pt idx="8167">
                  <c:v>0.51891039569503017</c:v>
                </c:pt>
                <c:pt idx="8168">
                  <c:v>0.36420098536140511</c:v>
                </c:pt>
                <c:pt idx="8169">
                  <c:v>-0.35112049916005</c:v>
                </c:pt>
                <c:pt idx="8170">
                  <c:v>0.34473393203869152</c:v>
                </c:pt>
                <c:pt idx="8171">
                  <c:v>4.0776733479390934</c:v>
                </c:pt>
                <c:pt idx="8172">
                  <c:v>-4.5070601362244975</c:v>
                </c:pt>
                <c:pt idx="8173">
                  <c:v>2.5121151812968625</c:v>
                </c:pt>
                <c:pt idx="8174">
                  <c:v>4.4381876994239589</c:v>
                </c:pt>
                <c:pt idx="8175">
                  <c:v>0.39270595380714174</c:v>
                </c:pt>
                <c:pt idx="8176">
                  <c:v>0.48377434869354236</c:v>
                </c:pt>
                <c:pt idx="8177">
                  <c:v>-4.0948135201444673</c:v>
                </c:pt>
                <c:pt idx="8178">
                  <c:v>-1.113150980798399</c:v>
                </c:pt>
                <c:pt idx="8179">
                  <c:v>-1.2406505382793624</c:v>
                </c:pt>
                <c:pt idx="8180">
                  <c:v>4.1595955459481067</c:v>
                </c:pt>
                <c:pt idx="8181">
                  <c:v>0.7555650209867848</c:v>
                </c:pt>
                <c:pt idx="8182">
                  <c:v>2.2671665485364199</c:v>
                </c:pt>
                <c:pt idx="8183">
                  <c:v>4.9563184075201425</c:v>
                </c:pt>
                <c:pt idx="8184">
                  <c:v>3.4253759968970607</c:v>
                </c:pt>
                <c:pt idx="8185">
                  <c:v>3.4577755793057086</c:v>
                </c:pt>
                <c:pt idx="8186">
                  <c:v>-0.34267397096031432</c:v>
                </c:pt>
                <c:pt idx="8187">
                  <c:v>-0.33921958247424511</c:v>
                </c:pt>
                <c:pt idx="8188">
                  <c:v>1.472302041219967</c:v>
                </c:pt>
                <c:pt idx="8189">
                  <c:v>0.37209925836931124</c:v>
                </c:pt>
                <c:pt idx="8190">
                  <c:v>2.0388105385221009</c:v>
                </c:pt>
                <c:pt idx="8191">
                  <c:v>-0.31378484486574587</c:v>
                </c:pt>
                <c:pt idx="8192">
                  <c:v>1.7772140742131004</c:v>
                </c:pt>
                <c:pt idx="8193">
                  <c:v>4.0485146060526178</c:v>
                </c:pt>
                <c:pt idx="8194">
                  <c:v>1.2373844500529678</c:v>
                </c:pt>
                <c:pt idx="8195">
                  <c:v>2.3004783494689454</c:v>
                </c:pt>
                <c:pt idx="8196">
                  <c:v>1.9683057625672791</c:v>
                </c:pt>
                <c:pt idx="8197">
                  <c:v>-0.60606794887491322</c:v>
                </c:pt>
                <c:pt idx="8198">
                  <c:v>5.0634243101441312</c:v>
                </c:pt>
                <c:pt idx="8199">
                  <c:v>1.3158094531881237</c:v>
                </c:pt>
                <c:pt idx="8200">
                  <c:v>2.0291509828975491</c:v>
                </c:pt>
                <c:pt idx="8201">
                  <c:v>3.7461578900288042</c:v>
                </c:pt>
                <c:pt idx="8202">
                  <c:v>0.82880692529795719</c:v>
                </c:pt>
                <c:pt idx="8203">
                  <c:v>4.0156900007598972</c:v>
                </c:pt>
                <c:pt idx="8204">
                  <c:v>-0.32529882983514646</c:v>
                </c:pt>
                <c:pt idx="8205">
                  <c:v>4.2296100495609643</c:v>
                </c:pt>
                <c:pt idx="8206">
                  <c:v>2.6556071967103527</c:v>
                </c:pt>
                <c:pt idx="8207">
                  <c:v>4.97263426607726</c:v>
                </c:pt>
                <c:pt idx="8208">
                  <c:v>-0.32405673339156205</c:v>
                </c:pt>
                <c:pt idx="8209">
                  <c:v>-0.55205244079343374</c:v>
                </c:pt>
                <c:pt idx="8210">
                  <c:v>-0.35238747843548901</c:v>
                </c:pt>
                <c:pt idx="8211">
                  <c:v>2.1982016252626653</c:v>
                </c:pt>
                <c:pt idx="8212">
                  <c:v>2.1982016252626653</c:v>
                </c:pt>
                <c:pt idx="8213">
                  <c:v>-1.0487648233195035</c:v>
                </c:pt>
                <c:pt idx="8214">
                  <c:v>1.9685981572497862</c:v>
                </c:pt>
                <c:pt idx="8215">
                  <c:v>2.1000908075212634</c:v>
                </c:pt>
                <c:pt idx="8216">
                  <c:v>3.1021663882482127</c:v>
                </c:pt>
                <c:pt idx="8217">
                  <c:v>1.2927069697983833</c:v>
                </c:pt>
                <c:pt idx="8218">
                  <c:v>4.4725254428935175</c:v>
                </c:pt>
                <c:pt idx="8219">
                  <c:v>3.8956359404410859</c:v>
                </c:pt>
                <c:pt idx="8220">
                  <c:v>1.4831076929754339</c:v>
                </c:pt>
                <c:pt idx="8221">
                  <c:v>-1.9896092972080195</c:v>
                </c:pt>
                <c:pt idx="8222">
                  <c:v>-3.0913867698727868</c:v>
                </c:pt>
                <c:pt idx="8223">
                  <c:v>1.4508956980827088</c:v>
                </c:pt>
                <c:pt idx="8224">
                  <c:v>-4.6049056047383754</c:v>
                </c:pt>
                <c:pt idx="8225">
                  <c:v>5.0713137329667441</c:v>
                </c:pt>
                <c:pt idx="8226">
                  <c:v>0.33850275502818133</c:v>
                </c:pt>
                <c:pt idx="8227">
                  <c:v>0.42955987179246874</c:v>
                </c:pt>
                <c:pt idx="8228">
                  <c:v>-1.6745471003243577</c:v>
                </c:pt>
                <c:pt idx="8229">
                  <c:v>1.2990000739080398</c:v>
                </c:pt>
                <c:pt idx="8230">
                  <c:v>0.60733441191404003</c:v>
                </c:pt>
                <c:pt idx="8231">
                  <c:v>1.2217771355770637</c:v>
                </c:pt>
                <c:pt idx="8232">
                  <c:v>-0.30970226407091989</c:v>
                </c:pt>
                <c:pt idx="8233">
                  <c:v>5.008815714931913</c:v>
                </c:pt>
                <c:pt idx="8234">
                  <c:v>0.36395097017278727</c:v>
                </c:pt>
                <c:pt idx="8235">
                  <c:v>0.40474701720438827</c:v>
                </c:pt>
                <c:pt idx="8236">
                  <c:v>0.31089971261580818</c:v>
                </c:pt>
                <c:pt idx="8237">
                  <c:v>-0.32580988673234035</c:v>
                </c:pt>
                <c:pt idx="8238">
                  <c:v>5.0491153145384304</c:v>
                </c:pt>
                <c:pt idx="8239">
                  <c:v>-2.9002208756655694</c:v>
                </c:pt>
                <c:pt idx="8240">
                  <c:v>1.8067197139383793</c:v>
                </c:pt>
                <c:pt idx="8241">
                  <c:v>-0.80139870477508046</c:v>
                </c:pt>
                <c:pt idx="8242">
                  <c:v>2.9128387146596864</c:v>
                </c:pt>
                <c:pt idx="8243">
                  <c:v>-0.30593491811882928</c:v>
                </c:pt>
                <c:pt idx="8244">
                  <c:v>-0.53010448922257913</c:v>
                </c:pt>
                <c:pt idx="8245">
                  <c:v>4.1990085842548774</c:v>
                </c:pt>
                <c:pt idx="8246">
                  <c:v>2.3885623762773678</c:v>
                </c:pt>
                <c:pt idx="8247">
                  <c:v>5.0306169862920651</c:v>
                </c:pt>
                <c:pt idx="8248">
                  <c:v>-0.40635570163402424</c:v>
                </c:pt>
                <c:pt idx="8249">
                  <c:v>-1.9044347293211634</c:v>
                </c:pt>
                <c:pt idx="8250">
                  <c:v>0.30616517633348939</c:v>
                </c:pt>
                <c:pt idx="8251">
                  <c:v>3.8814248705083321</c:v>
                </c:pt>
                <c:pt idx="8252">
                  <c:v>1.8825594246549227</c:v>
                </c:pt>
                <c:pt idx="8253">
                  <c:v>0.32625009856054099</c:v>
                </c:pt>
                <c:pt idx="8254">
                  <c:v>3.2996193888475984</c:v>
                </c:pt>
                <c:pt idx="8255">
                  <c:v>-0.74245465286728662</c:v>
                </c:pt>
                <c:pt idx="8256">
                  <c:v>0.35003055396752591</c:v>
                </c:pt>
                <c:pt idx="8257">
                  <c:v>-0.35702695605035417</c:v>
                </c:pt>
                <c:pt idx="8258">
                  <c:v>1.7451792146242502</c:v>
                </c:pt>
                <c:pt idx="8259">
                  <c:v>-3.0190456192736321</c:v>
                </c:pt>
                <c:pt idx="8260">
                  <c:v>4.2182118954934937</c:v>
                </c:pt>
                <c:pt idx="8261">
                  <c:v>1.7891657638170713</c:v>
                </c:pt>
                <c:pt idx="8262">
                  <c:v>-0.59304084804030643</c:v>
                </c:pt>
                <c:pt idx="8263">
                  <c:v>-2.2223414463520981</c:v>
                </c:pt>
                <c:pt idx="8264">
                  <c:v>-2.2223414463520981</c:v>
                </c:pt>
                <c:pt idx="8265">
                  <c:v>0.35610160754241693</c:v>
                </c:pt>
                <c:pt idx="8266">
                  <c:v>-0.63667907048732153</c:v>
                </c:pt>
                <c:pt idx="8267">
                  <c:v>4.3926367759349478</c:v>
                </c:pt>
                <c:pt idx="8268">
                  <c:v>-4.0715065859575192</c:v>
                </c:pt>
                <c:pt idx="8269">
                  <c:v>-0.31871596397833507</c:v>
                </c:pt>
                <c:pt idx="8270">
                  <c:v>-0.56330031937670477</c:v>
                </c:pt>
                <c:pt idx="8271">
                  <c:v>2.1634099838154945</c:v>
                </c:pt>
                <c:pt idx="8272">
                  <c:v>1.0451433231725986</c:v>
                </c:pt>
                <c:pt idx="8273">
                  <c:v>4.3202172908947842</c:v>
                </c:pt>
                <c:pt idx="8274">
                  <c:v>-0.33855032870730312</c:v>
                </c:pt>
                <c:pt idx="8275">
                  <c:v>-1.6488755470989018</c:v>
                </c:pt>
                <c:pt idx="8276">
                  <c:v>5.0754496938684852</c:v>
                </c:pt>
                <c:pt idx="8277">
                  <c:v>1.0973475483542485</c:v>
                </c:pt>
                <c:pt idx="8278">
                  <c:v>2.0825852205662594</c:v>
                </c:pt>
                <c:pt idx="8279">
                  <c:v>5.0495253932704367</c:v>
                </c:pt>
                <c:pt idx="8280">
                  <c:v>-0.35622218804017142</c:v>
                </c:pt>
                <c:pt idx="8281">
                  <c:v>0.65353317832223679</c:v>
                </c:pt>
                <c:pt idx="8282">
                  <c:v>-0.33826149004711492</c:v>
                </c:pt>
                <c:pt idx="8283">
                  <c:v>3.5968931914572129</c:v>
                </c:pt>
                <c:pt idx="8284">
                  <c:v>2.4581230880149327</c:v>
                </c:pt>
                <c:pt idx="8285">
                  <c:v>0.64921387375310546</c:v>
                </c:pt>
                <c:pt idx="8286">
                  <c:v>0.34621430691863975</c:v>
                </c:pt>
                <c:pt idx="8287">
                  <c:v>1.0000309721535554</c:v>
                </c:pt>
                <c:pt idx="8288">
                  <c:v>0.34892569151494079</c:v>
                </c:pt>
                <c:pt idx="8289">
                  <c:v>0.37494418826872522</c:v>
                </c:pt>
                <c:pt idx="8290">
                  <c:v>2.1180074047064243</c:v>
                </c:pt>
                <c:pt idx="8291">
                  <c:v>2.3079410221706733</c:v>
                </c:pt>
                <c:pt idx="8292">
                  <c:v>2.4859776036243968</c:v>
                </c:pt>
                <c:pt idx="8293">
                  <c:v>4.0062173190463373</c:v>
                </c:pt>
                <c:pt idx="8294">
                  <c:v>-5.1695169843098014</c:v>
                </c:pt>
                <c:pt idx="8295">
                  <c:v>1.7129703282961974</c:v>
                </c:pt>
                <c:pt idx="8296">
                  <c:v>-0.92055977133305544</c:v>
                </c:pt>
                <c:pt idx="8297">
                  <c:v>2.1893082568480757</c:v>
                </c:pt>
                <c:pt idx="8298">
                  <c:v>1.8076550416268622</c:v>
                </c:pt>
                <c:pt idx="8299">
                  <c:v>2.602006687962696</c:v>
                </c:pt>
                <c:pt idx="8300">
                  <c:v>2.0827653029635651</c:v>
                </c:pt>
                <c:pt idx="8301">
                  <c:v>1.151410923361696</c:v>
                </c:pt>
                <c:pt idx="8302">
                  <c:v>0.41010564707294878</c:v>
                </c:pt>
                <c:pt idx="8303">
                  <c:v>0.90845381795181834</c:v>
                </c:pt>
                <c:pt idx="8304">
                  <c:v>2.6620157312867692</c:v>
                </c:pt>
                <c:pt idx="8305">
                  <c:v>-4.9812141943692714</c:v>
                </c:pt>
                <c:pt idx="8306">
                  <c:v>4.9671866966944123</c:v>
                </c:pt>
                <c:pt idx="8307">
                  <c:v>5.0252774727008598</c:v>
                </c:pt>
                <c:pt idx="8308">
                  <c:v>-1.5549459583038243</c:v>
                </c:pt>
                <c:pt idx="8309">
                  <c:v>-0.34958791228733288</c:v>
                </c:pt>
                <c:pt idx="8310">
                  <c:v>4.1427442066394979</c:v>
                </c:pt>
                <c:pt idx="8311">
                  <c:v>-2.1427599594495947</c:v>
                </c:pt>
                <c:pt idx="8312">
                  <c:v>-0.35981985335968741</c:v>
                </c:pt>
                <c:pt idx="8313">
                  <c:v>1.5657563286322629</c:v>
                </c:pt>
                <c:pt idx="8314">
                  <c:v>1.4596238145217908</c:v>
                </c:pt>
                <c:pt idx="8315">
                  <c:v>-0.33918511734185641</c:v>
                </c:pt>
                <c:pt idx="8316">
                  <c:v>4.4306341567974874</c:v>
                </c:pt>
                <c:pt idx="8317">
                  <c:v>1.3670417925875342</c:v>
                </c:pt>
                <c:pt idx="8318">
                  <c:v>-0.31985419706049073</c:v>
                </c:pt>
                <c:pt idx="8319">
                  <c:v>4.9190186477695601</c:v>
                </c:pt>
                <c:pt idx="8320">
                  <c:v>-1.3212493967484744</c:v>
                </c:pt>
                <c:pt idx="8321">
                  <c:v>5.0436536773280203</c:v>
                </c:pt>
                <c:pt idx="8322">
                  <c:v>5.0436536773280203</c:v>
                </c:pt>
                <c:pt idx="8323">
                  <c:v>5.0436536773280203</c:v>
                </c:pt>
                <c:pt idx="8324">
                  <c:v>4.984837510326031</c:v>
                </c:pt>
                <c:pt idx="8325">
                  <c:v>4.984837510326031</c:v>
                </c:pt>
                <c:pt idx="8326">
                  <c:v>0.58561668436584169</c:v>
                </c:pt>
                <c:pt idx="8327">
                  <c:v>-0.37501900368522689</c:v>
                </c:pt>
                <c:pt idx="8328">
                  <c:v>0.34657663212366802</c:v>
                </c:pt>
                <c:pt idx="8329">
                  <c:v>4.4400275413131052</c:v>
                </c:pt>
                <c:pt idx="8330">
                  <c:v>1.994141333156509</c:v>
                </c:pt>
                <c:pt idx="8331">
                  <c:v>-4.4563571087648652</c:v>
                </c:pt>
                <c:pt idx="8332">
                  <c:v>1.3894173165149144</c:v>
                </c:pt>
                <c:pt idx="8333">
                  <c:v>0.77253804560267958</c:v>
                </c:pt>
                <c:pt idx="8334">
                  <c:v>1.5952222642399012</c:v>
                </c:pt>
                <c:pt idx="8335">
                  <c:v>2.1576345253739309</c:v>
                </c:pt>
                <c:pt idx="8336">
                  <c:v>-0.34885908668830728</c:v>
                </c:pt>
                <c:pt idx="8337">
                  <c:v>0.43145733336581082</c:v>
                </c:pt>
                <c:pt idx="8338">
                  <c:v>1.5303321604566031</c:v>
                </c:pt>
                <c:pt idx="8339">
                  <c:v>-1.8487544372987323</c:v>
                </c:pt>
                <c:pt idx="8340">
                  <c:v>2.0150495168610791</c:v>
                </c:pt>
                <c:pt idx="8341">
                  <c:v>-0.41904636887974978</c:v>
                </c:pt>
                <c:pt idx="8342">
                  <c:v>-0.3472700249751457</c:v>
                </c:pt>
                <c:pt idx="8343">
                  <c:v>0.35241533387288126</c:v>
                </c:pt>
                <c:pt idx="8344">
                  <c:v>2.9892838493357647</c:v>
                </c:pt>
                <c:pt idx="8345">
                  <c:v>-2.2412856344141026</c:v>
                </c:pt>
                <c:pt idx="8346">
                  <c:v>-0.55094422495457129</c:v>
                </c:pt>
                <c:pt idx="8347">
                  <c:v>-2.2825266220081275</c:v>
                </c:pt>
                <c:pt idx="8348">
                  <c:v>0.52357027697707137</c:v>
                </c:pt>
                <c:pt idx="8349">
                  <c:v>3.5827917144037311</c:v>
                </c:pt>
                <c:pt idx="8350">
                  <c:v>-5.1064617956725904</c:v>
                </c:pt>
                <c:pt idx="8351">
                  <c:v>-2.0730582417666295</c:v>
                </c:pt>
                <c:pt idx="8352">
                  <c:v>0.389277319386232</c:v>
                </c:pt>
                <c:pt idx="8353">
                  <c:v>5.0666489347936379</c:v>
                </c:pt>
                <c:pt idx="8354">
                  <c:v>5.0666489347936379</c:v>
                </c:pt>
                <c:pt idx="8355">
                  <c:v>-2.0637494309859932</c:v>
                </c:pt>
                <c:pt idx="8356">
                  <c:v>2.5255030049709268</c:v>
                </c:pt>
                <c:pt idx="8357">
                  <c:v>0.35155639084694629</c:v>
                </c:pt>
                <c:pt idx="8358">
                  <c:v>0.62778892400849562</c:v>
                </c:pt>
                <c:pt idx="8359">
                  <c:v>-0.33225113935807321</c:v>
                </c:pt>
                <c:pt idx="8360">
                  <c:v>2.7107595209812265</c:v>
                </c:pt>
                <c:pt idx="8361">
                  <c:v>2.3492096104305538</c:v>
                </c:pt>
                <c:pt idx="8362">
                  <c:v>-0.9747181693870749</c:v>
                </c:pt>
                <c:pt idx="8363">
                  <c:v>-0.56183578126158351</c:v>
                </c:pt>
                <c:pt idx="8364">
                  <c:v>-0.37939969953042263</c:v>
                </c:pt>
                <c:pt idx="8365">
                  <c:v>4.9067755660484931</c:v>
                </c:pt>
                <c:pt idx="8366">
                  <c:v>1.2191516034479171</c:v>
                </c:pt>
                <c:pt idx="8367">
                  <c:v>-0.31453534036829833</c:v>
                </c:pt>
                <c:pt idx="8368">
                  <c:v>-0.34280849854526774</c:v>
                </c:pt>
                <c:pt idx="8369">
                  <c:v>0.6789187838604076</c:v>
                </c:pt>
                <c:pt idx="8370">
                  <c:v>3.9434039142833499</c:v>
                </c:pt>
                <c:pt idx="8371">
                  <c:v>1.3917833229260976</c:v>
                </c:pt>
                <c:pt idx="8372">
                  <c:v>2.6996074762988616</c:v>
                </c:pt>
                <c:pt idx="8373">
                  <c:v>2.1577619869429512</c:v>
                </c:pt>
                <c:pt idx="8374">
                  <c:v>-1.0568416708904997</c:v>
                </c:pt>
                <c:pt idx="8375">
                  <c:v>-0.37928221537421597</c:v>
                </c:pt>
                <c:pt idx="8376">
                  <c:v>3.9965331529077637</c:v>
                </c:pt>
                <c:pt idx="8377">
                  <c:v>2.1654388248144651</c:v>
                </c:pt>
                <c:pt idx="8378">
                  <c:v>0.35055742853201577</c:v>
                </c:pt>
                <c:pt idx="8379">
                  <c:v>2.5677618139539131</c:v>
                </c:pt>
                <c:pt idx="8380">
                  <c:v>2.5234766650842637</c:v>
                </c:pt>
                <c:pt idx="8381">
                  <c:v>0.35950240523408067</c:v>
                </c:pt>
                <c:pt idx="8382">
                  <c:v>-2.3882232141595181</c:v>
                </c:pt>
                <c:pt idx="8383">
                  <c:v>2.5234766650842637</c:v>
                </c:pt>
                <c:pt idx="8384">
                  <c:v>2.5234766650842637</c:v>
                </c:pt>
                <c:pt idx="8385">
                  <c:v>2.5234766650842637</c:v>
                </c:pt>
                <c:pt idx="8386">
                  <c:v>2.5234766650842637</c:v>
                </c:pt>
                <c:pt idx="8387">
                  <c:v>2.5234766650842637</c:v>
                </c:pt>
                <c:pt idx="8388">
                  <c:v>2.5234766650842637</c:v>
                </c:pt>
                <c:pt idx="8389">
                  <c:v>2.3429852557136321</c:v>
                </c:pt>
                <c:pt idx="8390">
                  <c:v>0.77876564802090065</c:v>
                </c:pt>
                <c:pt idx="8391">
                  <c:v>1.0950989030568379</c:v>
                </c:pt>
                <c:pt idx="8392">
                  <c:v>0.38411560246565346</c:v>
                </c:pt>
                <c:pt idx="8393">
                  <c:v>2.043732689511057</c:v>
                </c:pt>
                <c:pt idx="8394">
                  <c:v>-3.6541717385967094</c:v>
                </c:pt>
                <c:pt idx="8395">
                  <c:v>4.7269120584622133</c:v>
                </c:pt>
                <c:pt idx="8396">
                  <c:v>-0.81975882893092811</c:v>
                </c:pt>
                <c:pt idx="8397">
                  <c:v>1.4922176364109954</c:v>
                </c:pt>
                <c:pt idx="8398">
                  <c:v>1.6129108569868817</c:v>
                </c:pt>
                <c:pt idx="8399">
                  <c:v>1.3483343520037299</c:v>
                </c:pt>
                <c:pt idx="8400">
                  <c:v>1.3483343520037299</c:v>
                </c:pt>
                <c:pt idx="8401">
                  <c:v>-0.80225059693543288</c:v>
                </c:pt>
                <c:pt idx="8402">
                  <c:v>2.2658969664315078</c:v>
                </c:pt>
                <c:pt idx="8403">
                  <c:v>1.1621458096855315</c:v>
                </c:pt>
                <c:pt idx="8404">
                  <c:v>-0.68256035340119314</c:v>
                </c:pt>
                <c:pt idx="8405">
                  <c:v>0.36047882806168358</c:v>
                </c:pt>
                <c:pt idx="8406">
                  <c:v>0.30693293018371492</c:v>
                </c:pt>
                <c:pt idx="8407">
                  <c:v>-0.33515800542471119</c:v>
                </c:pt>
                <c:pt idx="8408">
                  <c:v>2.9914301281719839</c:v>
                </c:pt>
                <c:pt idx="8409">
                  <c:v>5.0479998985323009</c:v>
                </c:pt>
                <c:pt idx="8410">
                  <c:v>5.0479998985323009</c:v>
                </c:pt>
                <c:pt idx="8411">
                  <c:v>1.7323811818714991</c:v>
                </c:pt>
                <c:pt idx="8412">
                  <c:v>1.6507526459139923</c:v>
                </c:pt>
                <c:pt idx="8413">
                  <c:v>1.0186438804661655</c:v>
                </c:pt>
                <c:pt idx="8414">
                  <c:v>3.8713271964585201</c:v>
                </c:pt>
                <c:pt idx="8415">
                  <c:v>0.94567946812536352</c:v>
                </c:pt>
                <c:pt idx="8416">
                  <c:v>-2.9174393123193019</c:v>
                </c:pt>
                <c:pt idx="8417">
                  <c:v>2.733641544010208</c:v>
                </c:pt>
                <c:pt idx="8418">
                  <c:v>1.9794789846246286</c:v>
                </c:pt>
                <c:pt idx="8419">
                  <c:v>1.1837627928216978</c:v>
                </c:pt>
                <c:pt idx="8420">
                  <c:v>0.37024931476965128</c:v>
                </c:pt>
                <c:pt idx="8421">
                  <c:v>-0.39859209821530667</c:v>
                </c:pt>
                <c:pt idx="8422">
                  <c:v>-1.1478576549609505</c:v>
                </c:pt>
                <c:pt idx="8423">
                  <c:v>4.3833067285801608</c:v>
                </c:pt>
                <c:pt idx="8424">
                  <c:v>2.5010603361538202</c:v>
                </c:pt>
                <c:pt idx="8425">
                  <c:v>0.34011822069862591</c:v>
                </c:pt>
                <c:pt idx="8426">
                  <c:v>2.2897788491287856</c:v>
                </c:pt>
                <c:pt idx="8427">
                  <c:v>2.2471594348083341</c:v>
                </c:pt>
                <c:pt idx="8428">
                  <c:v>3.8281823333161173</c:v>
                </c:pt>
                <c:pt idx="8429">
                  <c:v>0.40617204277799784</c:v>
                </c:pt>
                <c:pt idx="8430">
                  <c:v>1.655938552867505</c:v>
                </c:pt>
                <c:pt idx="8431">
                  <c:v>-3.3304721414289911</c:v>
                </c:pt>
                <c:pt idx="8432">
                  <c:v>-2.2526621677825984</c:v>
                </c:pt>
                <c:pt idx="8433">
                  <c:v>3.9775749078710523</c:v>
                </c:pt>
                <c:pt idx="8434">
                  <c:v>0.62367384455708585</c:v>
                </c:pt>
                <c:pt idx="8435">
                  <c:v>0.33458317043218283</c:v>
                </c:pt>
                <c:pt idx="8436">
                  <c:v>5.0295090422341131</c:v>
                </c:pt>
                <c:pt idx="8437">
                  <c:v>-1.0060254947975953</c:v>
                </c:pt>
                <c:pt idx="8438">
                  <c:v>-1.0313808580569044</c:v>
                </c:pt>
                <c:pt idx="8439">
                  <c:v>0.33982321673984162</c:v>
                </c:pt>
                <c:pt idx="8440">
                  <c:v>2.4183200958439568</c:v>
                </c:pt>
                <c:pt idx="8441">
                  <c:v>3.8091477452803724</c:v>
                </c:pt>
                <c:pt idx="8442">
                  <c:v>0.39679608859948817</c:v>
                </c:pt>
                <c:pt idx="8443">
                  <c:v>0.70405687717381649</c:v>
                </c:pt>
                <c:pt idx="8444">
                  <c:v>1.1200530351334805</c:v>
                </c:pt>
                <c:pt idx="8445">
                  <c:v>-1.3500052280508572</c:v>
                </c:pt>
                <c:pt idx="8446">
                  <c:v>0.70405687717381649</c:v>
                </c:pt>
                <c:pt idx="8447">
                  <c:v>2.132936813485268</c:v>
                </c:pt>
                <c:pt idx="8448">
                  <c:v>1.1357171341624015</c:v>
                </c:pt>
                <c:pt idx="8449">
                  <c:v>1.91822243128777</c:v>
                </c:pt>
                <c:pt idx="8450">
                  <c:v>1.1469646778488556</c:v>
                </c:pt>
                <c:pt idx="8451">
                  <c:v>-0.31174035260568761</c:v>
                </c:pt>
                <c:pt idx="8452">
                  <c:v>-2.0767193798249965</c:v>
                </c:pt>
                <c:pt idx="8453">
                  <c:v>-2.0600617918769242</c:v>
                </c:pt>
                <c:pt idx="8454">
                  <c:v>1.6740988749154824</c:v>
                </c:pt>
                <c:pt idx="8455">
                  <c:v>3.7815112003670324</c:v>
                </c:pt>
                <c:pt idx="8456">
                  <c:v>-2.9586675945663479</c:v>
                </c:pt>
                <c:pt idx="8457">
                  <c:v>-2.9586675945663479</c:v>
                </c:pt>
                <c:pt idx="8458">
                  <c:v>-0.57898372197950709</c:v>
                </c:pt>
                <c:pt idx="8459">
                  <c:v>2.0130295923057369</c:v>
                </c:pt>
                <c:pt idx="8460">
                  <c:v>-0.32310526857446337</c:v>
                </c:pt>
                <c:pt idx="8461">
                  <c:v>0.89542364007239905</c:v>
                </c:pt>
                <c:pt idx="8462">
                  <c:v>0.61732491060545125</c:v>
                </c:pt>
                <c:pt idx="8463">
                  <c:v>0.39655516786662309</c:v>
                </c:pt>
                <c:pt idx="8464">
                  <c:v>2.0848841222963053</c:v>
                </c:pt>
                <c:pt idx="8465">
                  <c:v>0.44172658675046689</c:v>
                </c:pt>
                <c:pt idx="8466">
                  <c:v>2.0979878873640261</c:v>
                </c:pt>
                <c:pt idx="8467">
                  <c:v>2.8961715823164274</c:v>
                </c:pt>
                <c:pt idx="8468">
                  <c:v>5.0467588994474291</c:v>
                </c:pt>
                <c:pt idx="8469">
                  <c:v>-0.84734064462470438</c:v>
                </c:pt>
                <c:pt idx="8470">
                  <c:v>3.7378479125246655</c:v>
                </c:pt>
                <c:pt idx="8471">
                  <c:v>-0.33935330670676028</c:v>
                </c:pt>
                <c:pt idx="8472">
                  <c:v>1.3790380017193786</c:v>
                </c:pt>
                <c:pt idx="8473">
                  <c:v>1.8329959072527173</c:v>
                </c:pt>
                <c:pt idx="8474">
                  <c:v>-0.32112004384789011</c:v>
                </c:pt>
                <c:pt idx="8475">
                  <c:v>-0.3587211422103197</c:v>
                </c:pt>
                <c:pt idx="8476">
                  <c:v>-1.5509531486811285</c:v>
                </c:pt>
                <c:pt idx="8477">
                  <c:v>1.3138480511364019</c:v>
                </c:pt>
                <c:pt idx="8478">
                  <c:v>1.7639498417795987</c:v>
                </c:pt>
                <c:pt idx="8479">
                  <c:v>3.3455701876319197</c:v>
                </c:pt>
                <c:pt idx="8480">
                  <c:v>-0.33461234564578579</c:v>
                </c:pt>
                <c:pt idx="8481">
                  <c:v>0.90863987314699457</c:v>
                </c:pt>
                <c:pt idx="8482">
                  <c:v>2.1612734316738518</c:v>
                </c:pt>
                <c:pt idx="8483">
                  <c:v>2.1424233213422097</c:v>
                </c:pt>
                <c:pt idx="8484">
                  <c:v>1.7780370389500553</c:v>
                </c:pt>
                <c:pt idx="8485">
                  <c:v>0.9526733208873589</c:v>
                </c:pt>
                <c:pt idx="8486">
                  <c:v>3.3774829169703913</c:v>
                </c:pt>
                <c:pt idx="8487">
                  <c:v>1.1398498927929912</c:v>
                </c:pt>
                <c:pt idx="8488">
                  <c:v>2.0071089476057664</c:v>
                </c:pt>
                <c:pt idx="8489">
                  <c:v>-2.3785008110571817</c:v>
                </c:pt>
                <c:pt idx="8490">
                  <c:v>1.77589833998716</c:v>
                </c:pt>
                <c:pt idx="8491">
                  <c:v>4.329379220920325</c:v>
                </c:pt>
                <c:pt idx="8492">
                  <c:v>-1.7179374603019135</c:v>
                </c:pt>
                <c:pt idx="8493">
                  <c:v>-0.42924427522998782</c:v>
                </c:pt>
                <c:pt idx="8494">
                  <c:v>2.0135994998821216</c:v>
                </c:pt>
                <c:pt idx="8495">
                  <c:v>0.7149856420184213</c:v>
                </c:pt>
                <c:pt idx="8496">
                  <c:v>0.95877652640866695</c:v>
                </c:pt>
                <c:pt idx="8497">
                  <c:v>-0.35525163089394551</c:v>
                </c:pt>
                <c:pt idx="8498">
                  <c:v>4.2321142245903136</c:v>
                </c:pt>
                <c:pt idx="8499">
                  <c:v>-1.177622166481082</c:v>
                </c:pt>
                <c:pt idx="8500">
                  <c:v>5.026277095925062</c:v>
                </c:pt>
                <c:pt idx="8501">
                  <c:v>5.026277095925062</c:v>
                </c:pt>
                <c:pt idx="8502">
                  <c:v>0.65455585877321709</c:v>
                </c:pt>
                <c:pt idx="8503">
                  <c:v>-0.97568999152403435</c:v>
                </c:pt>
                <c:pt idx="8504">
                  <c:v>-1.4279634724822168</c:v>
                </c:pt>
                <c:pt idx="8505">
                  <c:v>3.8499269381094434</c:v>
                </c:pt>
                <c:pt idx="8506">
                  <c:v>2.8346283089476958</c:v>
                </c:pt>
                <c:pt idx="8507">
                  <c:v>2.8346283089476958</c:v>
                </c:pt>
                <c:pt idx="8508">
                  <c:v>0.76441219979371056</c:v>
                </c:pt>
                <c:pt idx="8509">
                  <c:v>4.9965345863458683</c:v>
                </c:pt>
                <c:pt idx="8510">
                  <c:v>1.1621629813627752</c:v>
                </c:pt>
                <c:pt idx="8511">
                  <c:v>0.80383882542577412</c:v>
                </c:pt>
                <c:pt idx="8512">
                  <c:v>4.4374073920565431</c:v>
                </c:pt>
                <c:pt idx="8513">
                  <c:v>-1.8486617212602285</c:v>
                </c:pt>
                <c:pt idx="8514">
                  <c:v>-1.0588473998889765</c:v>
                </c:pt>
                <c:pt idx="8515">
                  <c:v>3.3907865034844069</c:v>
                </c:pt>
                <c:pt idx="8516">
                  <c:v>-0.33955496065599</c:v>
                </c:pt>
                <c:pt idx="8517">
                  <c:v>1.1992477382026063</c:v>
                </c:pt>
                <c:pt idx="8518">
                  <c:v>2.0610689518998</c:v>
                </c:pt>
                <c:pt idx="8519">
                  <c:v>2.8380667670286193</c:v>
                </c:pt>
                <c:pt idx="8520">
                  <c:v>-0.32613533452046678</c:v>
                </c:pt>
                <c:pt idx="8521">
                  <c:v>4.8394847008189279</c:v>
                </c:pt>
                <c:pt idx="8522">
                  <c:v>2.5333720296896587</c:v>
                </c:pt>
                <c:pt idx="8523">
                  <c:v>0.48321097549958586</c:v>
                </c:pt>
                <c:pt idx="8524">
                  <c:v>-1.3371744192803412</c:v>
                </c:pt>
                <c:pt idx="8525">
                  <c:v>0.44615438143885544</c:v>
                </c:pt>
                <c:pt idx="8526">
                  <c:v>2.5249119617817195</c:v>
                </c:pt>
                <c:pt idx="8527">
                  <c:v>4.9774205988956544</c:v>
                </c:pt>
                <c:pt idx="8528">
                  <c:v>-0.37226039480302664</c:v>
                </c:pt>
                <c:pt idx="8529">
                  <c:v>3.1469129287884408</c:v>
                </c:pt>
                <c:pt idx="8530">
                  <c:v>3.3446613527690623</c:v>
                </c:pt>
                <c:pt idx="8531">
                  <c:v>2.1047057406817977</c:v>
                </c:pt>
                <c:pt idx="8532">
                  <c:v>3.2368338158560381</c:v>
                </c:pt>
                <c:pt idx="8533">
                  <c:v>5.0483202360658819</c:v>
                </c:pt>
                <c:pt idx="8534">
                  <c:v>2.3901296281933115</c:v>
                </c:pt>
                <c:pt idx="8535">
                  <c:v>0.29942263867721086</c:v>
                </c:pt>
                <c:pt idx="8536">
                  <c:v>-2.8327979275486959</c:v>
                </c:pt>
                <c:pt idx="8537">
                  <c:v>1.5194734235999579</c:v>
                </c:pt>
                <c:pt idx="8538">
                  <c:v>0.36321473582215319</c:v>
                </c:pt>
                <c:pt idx="8539">
                  <c:v>0.5635532479949098</c:v>
                </c:pt>
                <c:pt idx="8540">
                  <c:v>2.7332412488623983</c:v>
                </c:pt>
                <c:pt idx="8541">
                  <c:v>2.7332412488623983</c:v>
                </c:pt>
                <c:pt idx="8542">
                  <c:v>1.3971684544615333</c:v>
                </c:pt>
                <c:pt idx="8543">
                  <c:v>1.3971684544615333</c:v>
                </c:pt>
                <c:pt idx="8544">
                  <c:v>0.88607419685313216</c:v>
                </c:pt>
                <c:pt idx="8545">
                  <c:v>0.3306725008556089</c:v>
                </c:pt>
                <c:pt idx="8546">
                  <c:v>-0.55277944364885656</c:v>
                </c:pt>
                <c:pt idx="8547">
                  <c:v>1.0181157840660791</c:v>
                </c:pt>
                <c:pt idx="8548">
                  <c:v>2.0599672656344801</c:v>
                </c:pt>
                <c:pt idx="8549">
                  <c:v>2.4624493525439815</c:v>
                </c:pt>
                <c:pt idx="8550">
                  <c:v>2.3068132728512514</c:v>
                </c:pt>
                <c:pt idx="8551">
                  <c:v>0.55254433789668633</c:v>
                </c:pt>
                <c:pt idx="8552">
                  <c:v>-0.35529682002524576</c:v>
                </c:pt>
                <c:pt idx="8553">
                  <c:v>2.3954346700286839</c:v>
                </c:pt>
                <c:pt idx="8554">
                  <c:v>1.6055841194431666</c:v>
                </c:pt>
                <c:pt idx="8555">
                  <c:v>0.33981291618593251</c:v>
                </c:pt>
                <c:pt idx="8556">
                  <c:v>0.32608860838181625</c:v>
                </c:pt>
                <c:pt idx="8557">
                  <c:v>3.9516235885845541</c:v>
                </c:pt>
                <c:pt idx="8558">
                  <c:v>3.7363927467301683</c:v>
                </c:pt>
                <c:pt idx="8559">
                  <c:v>1.7023240406166913</c:v>
                </c:pt>
                <c:pt idx="8560">
                  <c:v>3.7151282256411999</c:v>
                </c:pt>
                <c:pt idx="8561">
                  <c:v>-1.9111456141232555</c:v>
                </c:pt>
                <c:pt idx="8562">
                  <c:v>-0.33683224338354167</c:v>
                </c:pt>
                <c:pt idx="8563">
                  <c:v>-0.81887965980886257</c:v>
                </c:pt>
                <c:pt idx="8564">
                  <c:v>0.68990482456838353</c:v>
                </c:pt>
                <c:pt idx="8565">
                  <c:v>-0.31415559079025601</c:v>
                </c:pt>
                <c:pt idx="8566">
                  <c:v>-0.37857842425413613</c:v>
                </c:pt>
                <c:pt idx="8567">
                  <c:v>0.58012054087396214</c:v>
                </c:pt>
                <c:pt idx="8568">
                  <c:v>2.8159099976024189</c:v>
                </c:pt>
                <c:pt idx="8569">
                  <c:v>-1.1661671488043159</c:v>
                </c:pt>
                <c:pt idx="8570">
                  <c:v>-0.63322183862795722</c:v>
                </c:pt>
                <c:pt idx="8571">
                  <c:v>5.0266399292813713</c:v>
                </c:pt>
                <c:pt idx="8572">
                  <c:v>-0.31574582789751732</c:v>
                </c:pt>
                <c:pt idx="8573">
                  <c:v>1.5630428305206439</c:v>
                </c:pt>
                <c:pt idx="8574">
                  <c:v>3.0261387185923168</c:v>
                </c:pt>
                <c:pt idx="8575">
                  <c:v>0.36085193840924867</c:v>
                </c:pt>
                <c:pt idx="8576">
                  <c:v>0.3207317294538215</c:v>
                </c:pt>
                <c:pt idx="8577">
                  <c:v>1.2440514196586245</c:v>
                </c:pt>
                <c:pt idx="8578">
                  <c:v>3.8427518146148483</c:v>
                </c:pt>
                <c:pt idx="8579">
                  <c:v>3.5770784418059494</c:v>
                </c:pt>
                <c:pt idx="8580">
                  <c:v>3.4626286691282706</c:v>
                </c:pt>
                <c:pt idx="8581">
                  <c:v>1.3884249117541099</c:v>
                </c:pt>
                <c:pt idx="8582">
                  <c:v>0.39884371486771392</c:v>
                </c:pt>
                <c:pt idx="8583">
                  <c:v>0.87009309115589872</c:v>
                </c:pt>
                <c:pt idx="8584">
                  <c:v>-0.4039857803557832</c:v>
                </c:pt>
                <c:pt idx="8585">
                  <c:v>2.2960378394486916</c:v>
                </c:pt>
                <c:pt idx="8586">
                  <c:v>-2.2921290198239244</c:v>
                </c:pt>
                <c:pt idx="8587">
                  <c:v>0.72881064270925722</c:v>
                </c:pt>
                <c:pt idx="8588">
                  <c:v>3.854502080526879</c:v>
                </c:pt>
                <c:pt idx="8589">
                  <c:v>3.854502080526879</c:v>
                </c:pt>
                <c:pt idx="8590">
                  <c:v>-1.3002347435294681</c:v>
                </c:pt>
                <c:pt idx="8591">
                  <c:v>1.4884073492575154</c:v>
                </c:pt>
                <c:pt idx="8592">
                  <c:v>4.9342601824964447</c:v>
                </c:pt>
                <c:pt idx="8593">
                  <c:v>3.7292143790227161</c:v>
                </c:pt>
                <c:pt idx="8594">
                  <c:v>0.66291112130189078</c:v>
                </c:pt>
                <c:pt idx="8595">
                  <c:v>-1.563530804160288</c:v>
                </c:pt>
                <c:pt idx="8596">
                  <c:v>0.37475722595845617</c:v>
                </c:pt>
                <c:pt idx="8597">
                  <c:v>-1.53320402418004</c:v>
                </c:pt>
                <c:pt idx="8598">
                  <c:v>1.2262134839673378</c:v>
                </c:pt>
                <c:pt idx="8599">
                  <c:v>0.940140831347829</c:v>
                </c:pt>
                <c:pt idx="8600">
                  <c:v>3.8997926010377335</c:v>
                </c:pt>
                <c:pt idx="8601">
                  <c:v>3.2941617053694681</c:v>
                </c:pt>
                <c:pt idx="8602">
                  <c:v>-3.0323823436452875</c:v>
                </c:pt>
                <c:pt idx="8603">
                  <c:v>-0.34314607995362417</c:v>
                </c:pt>
                <c:pt idx="8604">
                  <c:v>1.3072610669081632</c:v>
                </c:pt>
                <c:pt idx="8605">
                  <c:v>1.8928158383607654</c:v>
                </c:pt>
                <c:pt idx="8606">
                  <c:v>0.46316849242902375</c:v>
                </c:pt>
                <c:pt idx="8607">
                  <c:v>-0.33334909236968346</c:v>
                </c:pt>
                <c:pt idx="8608">
                  <c:v>3.8155946992068634</c:v>
                </c:pt>
                <c:pt idx="8609">
                  <c:v>1.1961967044513617</c:v>
                </c:pt>
                <c:pt idx="8610">
                  <c:v>1.018114851800429</c:v>
                </c:pt>
                <c:pt idx="8611">
                  <c:v>0.4274122124193443</c:v>
                </c:pt>
                <c:pt idx="8612">
                  <c:v>1.6238819256340991</c:v>
                </c:pt>
                <c:pt idx="8613">
                  <c:v>1.7556501592208771</c:v>
                </c:pt>
                <c:pt idx="8614">
                  <c:v>2.1590813635633674</c:v>
                </c:pt>
                <c:pt idx="8615">
                  <c:v>-2.2871249767714317</c:v>
                </c:pt>
                <c:pt idx="8616">
                  <c:v>-3.1637383042251761</c:v>
                </c:pt>
                <c:pt idx="8617">
                  <c:v>-2.0896668057247956</c:v>
                </c:pt>
                <c:pt idx="8618">
                  <c:v>1.6219409927756645</c:v>
                </c:pt>
                <c:pt idx="8619">
                  <c:v>2.4948749092487379</c:v>
                </c:pt>
                <c:pt idx="8620">
                  <c:v>0.77306289863388578</c:v>
                </c:pt>
                <c:pt idx="8621">
                  <c:v>2.7560561802695034</c:v>
                </c:pt>
                <c:pt idx="8622">
                  <c:v>0.96268209980703423</c:v>
                </c:pt>
                <c:pt idx="8623">
                  <c:v>0.33899947019353366</c:v>
                </c:pt>
                <c:pt idx="8624">
                  <c:v>1.2739068611255937</c:v>
                </c:pt>
                <c:pt idx="8625">
                  <c:v>1.6887370893378826</c:v>
                </c:pt>
                <c:pt idx="8626">
                  <c:v>1.4516129563808673</c:v>
                </c:pt>
                <c:pt idx="8627">
                  <c:v>1.9072774809048032</c:v>
                </c:pt>
                <c:pt idx="8628">
                  <c:v>0.36580092556990113</c:v>
                </c:pt>
                <c:pt idx="8629">
                  <c:v>4.9658960233363203</c:v>
                </c:pt>
                <c:pt idx="8630">
                  <c:v>-2.6847883221108311</c:v>
                </c:pt>
                <c:pt idx="8631">
                  <c:v>-3.296660260927299</c:v>
                </c:pt>
                <c:pt idx="8632">
                  <c:v>3.9602694834124246</c:v>
                </c:pt>
                <c:pt idx="8633">
                  <c:v>-1.227800080851482</c:v>
                </c:pt>
                <c:pt idx="8634">
                  <c:v>-1.1523140621938832</c:v>
                </c:pt>
                <c:pt idx="8635">
                  <c:v>0.83584454188640012</c:v>
                </c:pt>
                <c:pt idx="8636">
                  <c:v>3.9472241301328683</c:v>
                </c:pt>
                <c:pt idx="8637">
                  <c:v>-2.4460742626370209</c:v>
                </c:pt>
                <c:pt idx="8638">
                  <c:v>3.7263169200484838</c:v>
                </c:pt>
                <c:pt idx="8639">
                  <c:v>-0.36759470712770487</c:v>
                </c:pt>
                <c:pt idx="8640">
                  <c:v>2.3490148383206639</c:v>
                </c:pt>
                <c:pt idx="8641">
                  <c:v>-0.4370077878469153</c:v>
                </c:pt>
                <c:pt idx="8642">
                  <c:v>-0.31298261894022827</c:v>
                </c:pt>
                <c:pt idx="8643">
                  <c:v>0.33762781537594699</c:v>
                </c:pt>
                <c:pt idx="8644">
                  <c:v>-1.1142583566132906</c:v>
                </c:pt>
                <c:pt idx="8645">
                  <c:v>1.5014044930815391</c:v>
                </c:pt>
                <c:pt idx="8646">
                  <c:v>-0.35266694802569409</c:v>
                </c:pt>
                <c:pt idx="8647">
                  <c:v>1.4805237773160544</c:v>
                </c:pt>
                <c:pt idx="8648">
                  <c:v>4.9497745156481123</c:v>
                </c:pt>
                <c:pt idx="8649">
                  <c:v>4.9497745156481123</c:v>
                </c:pt>
                <c:pt idx="8650">
                  <c:v>-0.37547512379129494</c:v>
                </c:pt>
                <c:pt idx="8651">
                  <c:v>4.426305673571262</c:v>
                </c:pt>
                <c:pt idx="8652">
                  <c:v>1.9671201751342049</c:v>
                </c:pt>
                <c:pt idx="8653">
                  <c:v>-1.0791123183704037</c:v>
                </c:pt>
                <c:pt idx="8654">
                  <c:v>2.3064598035856942</c:v>
                </c:pt>
                <c:pt idx="8655">
                  <c:v>-3.9152481124194045</c:v>
                </c:pt>
                <c:pt idx="8656">
                  <c:v>-4.5156385775955021</c:v>
                </c:pt>
                <c:pt idx="8657">
                  <c:v>1.953392077713445</c:v>
                </c:pt>
                <c:pt idx="8658">
                  <c:v>-0.78393692177551566</c:v>
                </c:pt>
                <c:pt idx="8659">
                  <c:v>2.960489077918663</c:v>
                </c:pt>
                <c:pt idx="8660">
                  <c:v>0.58968050050970722</c:v>
                </c:pt>
                <c:pt idx="8661">
                  <c:v>2.0176295127737673</c:v>
                </c:pt>
                <c:pt idx="8662">
                  <c:v>-0.34909754519704495</c:v>
                </c:pt>
                <c:pt idx="8663">
                  <c:v>-4.2936780098722087</c:v>
                </c:pt>
                <c:pt idx="8664">
                  <c:v>0.59209625809010402</c:v>
                </c:pt>
                <c:pt idx="8665">
                  <c:v>-0.76261561572256775</c:v>
                </c:pt>
                <c:pt idx="8666">
                  <c:v>-1.0134652434870071</c:v>
                </c:pt>
                <c:pt idx="8667">
                  <c:v>-3.476868671590311</c:v>
                </c:pt>
                <c:pt idx="8668">
                  <c:v>2.8440345648121679</c:v>
                </c:pt>
                <c:pt idx="8669">
                  <c:v>2.1671930530386905</c:v>
                </c:pt>
                <c:pt idx="8670">
                  <c:v>-4.6517497058767034</c:v>
                </c:pt>
                <c:pt idx="8671">
                  <c:v>0.36693800290034773</c:v>
                </c:pt>
                <c:pt idx="8672">
                  <c:v>1.4383309450929656</c:v>
                </c:pt>
                <c:pt idx="8673">
                  <c:v>1.0725122648858543</c:v>
                </c:pt>
                <c:pt idx="8674">
                  <c:v>-0.35020414987282961</c:v>
                </c:pt>
                <c:pt idx="8675">
                  <c:v>4.3494737905113592</c:v>
                </c:pt>
                <c:pt idx="8676">
                  <c:v>0.67796996486697725</c:v>
                </c:pt>
                <c:pt idx="8677">
                  <c:v>4.8734772049623194</c:v>
                </c:pt>
                <c:pt idx="8678">
                  <c:v>1.7700891469357889</c:v>
                </c:pt>
                <c:pt idx="8679">
                  <c:v>-0.82948859955511878</c:v>
                </c:pt>
                <c:pt idx="8680">
                  <c:v>1.3611853182409037</c:v>
                </c:pt>
                <c:pt idx="8681">
                  <c:v>1.4199839928913027</c:v>
                </c:pt>
                <c:pt idx="8682">
                  <c:v>2.3091051589242166</c:v>
                </c:pt>
                <c:pt idx="8683">
                  <c:v>5.0197632381874469</c:v>
                </c:pt>
                <c:pt idx="8684">
                  <c:v>2.7582808626034367</c:v>
                </c:pt>
                <c:pt idx="8685">
                  <c:v>-0.46204832699637105</c:v>
                </c:pt>
                <c:pt idx="8686">
                  <c:v>1.5616434492670772</c:v>
                </c:pt>
                <c:pt idx="8687">
                  <c:v>0.40439168389228697</c:v>
                </c:pt>
                <c:pt idx="8688">
                  <c:v>-0.34937410424212861</c:v>
                </c:pt>
                <c:pt idx="8689">
                  <c:v>2.171562186553162</c:v>
                </c:pt>
                <c:pt idx="8690">
                  <c:v>3.4610711172476747</c:v>
                </c:pt>
                <c:pt idx="8691">
                  <c:v>0.61846670671053183</c:v>
                </c:pt>
                <c:pt idx="8692">
                  <c:v>1.4300953986684735</c:v>
                </c:pt>
                <c:pt idx="8693">
                  <c:v>1.521917180045949</c:v>
                </c:pt>
                <c:pt idx="8694">
                  <c:v>-4.0439694499879266</c:v>
                </c:pt>
                <c:pt idx="8695">
                  <c:v>1.3836454866402557</c:v>
                </c:pt>
                <c:pt idx="8696">
                  <c:v>4.2633917872148324</c:v>
                </c:pt>
                <c:pt idx="8697">
                  <c:v>3.6649968439377116</c:v>
                </c:pt>
                <c:pt idx="8698">
                  <c:v>0.39996298104847106</c:v>
                </c:pt>
                <c:pt idx="8699">
                  <c:v>0.80299308574293038</c:v>
                </c:pt>
                <c:pt idx="8700">
                  <c:v>2.0309333323107457</c:v>
                </c:pt>
                <c:pt idx="8701">
                  <c:v>1.6511021947078615</c:v>
                </c:pt>
                <c:pt idx="8702">
                  <c:v>3.6588152522293109</c:v>
                </c:pt>
                <c:pt idx="8703">
                  <c:v>3.0732315937722148</c:v>
                </c:pt>
                <c:pt idx="8704">
                  <c:v>-2.706629151644965</c:v>
                </c:pt>
                <c:pt idx="8705">
                  <c:v>0.40197779836449832</c:v>
                </c:pt>
                <c:pt idx="8706">
                  <c:v>-0.357106948774984</c:v>
                </c:pt>
                <c:pt idx="8707">
                  <c:v>0.62461936138281449</c:v>
                </c:pt>
                <c:pt idx="8708">
                  <c:v>2.1449140277874128</c:v>
                </c:pt>
                <c:pt idx="8709">
                  <c:v>1.2255224601367236</c:v>
                </c:pt>
                <c:pt idx="8710">
                  <c:v>0.35192042392601236</c:v>
                </c:pt>
                <c:pt idx="8711">
                  <c:v>0.91675720315490616</c:v>
                </c:pt>
                <c:pt idx="8712">
                  <c:v>2.0501793089461353</c:v>
                </c:pt>
                <c:pt idx="8713">
                  <c:v>1.7583720823779108</c:v>
                </c:pt>
                <c:pt idx="8714">
                  <c:v>3.8017718684871538</c:v>
                </c:pt>
                <c:pt idx="8715">
                  <c:v>4.8835783046259991</c:v>
                </c:pt>
                <c:pt idx="8716">
                  <c:v>4.987034931506888</c:v>
                </c:pt>
                <c:pt idx="8717">
                  <c:v>0.75705739405940131</c:v>
                </c:pt>
                <c:pt idx="8718">
                  <c:v>-3.4394159503414929</c:v>
                </c:pt>
                <c:pt idx="8719">
                  <c:v>-0.36435582189739613</c:v>
                </c:pt>
                <c:pt idx="8720">
                  <c:v>0.96947814326633464</c:v>
                </c:pt>
                <c:pt idx="8721">
                  <c:v>2.419172308178787</c:v>
                </c:pt>
                <c:pt idx="8722">
                  <c:v>0.30757465576116205</c:v>
                </c:pt>
                <c:pt idx="8723">
                  <c:v>4.9967769034974152</c:v>
                </c:pt>
                <c:pt idx="8724">
                  <c:v>1.37186095805818</c:v>
                </c:pt>
                <c:pt idx="8725">
                  <c:v>1.7294429905225039</c:v>
                </c:pt>
                <c:pt idx="8726">
                  <c:v>1.5039183193882919</c:v>
                </c:pt>
                <c:pt idx="8727">
                  <c:v>1.3976118862232187</c:v>
                </c:pt>
                <c:pt idx="8728">
                  <c:v>2.0905754441321283</c:v>
                </c:pt>
                <c:pt idx="8729">
                  <c:v>-0.41892674583007899</c:v>
                </c:pt>
                <c:pt idx="8730">
                  <c:v>-0.34050483494710354</c:v>
                </c:pt>
                <c:pt idx="8731">
                  <c:v>5.0096213563542831</c:v>
                </c:pt>
                <c:pt idx="8732">
                  <c:v>4.9749656076513356</c:v>
                </c:pt>
                <c:pt idx="8733">
                  <c:v>4.0124854751682886</c:v>
                </c:pt>
                <c:pt idx="8734">
                  <c:v>4.0771428740167686</c:v>
                </c:pt>
                <c:pt idx="8735">
                  <c:v>0.86151359078429823</c:v>
                </c:pt>
                <c:pt idx="8736">
                  <c:v>-0.30727034737276798</c:v>
                </c:pt>
                <c:pt idx="8737">
                  <c:v>0.72001574379988731</c:v>
                </c:pt>
                <c:pt idx="8738">
                  <c:v>3.9331061651138883</c:v>
                </c:pt>
                <c:pt idx="8739">
                  <c:v>1.5215790660897168</c:v>
                </c:pt>
                <c:pt idx="8740">
                  <c:v>-0.36391262962038567</c:v>
                </c:pt>
                <c:pt idx="8741">
                  <c:v>1.5600863168482928</c:v>
                </c:pt>
                <c:pt idx="8742">
                  <c:v>0.42898648999788425</c:v>
                </c:pt>
                <c:pt idx="8743">
                  <c:v>4.0462362287559266</c:v>
                </c:pt>
                <c:pt idx="8744">
                  <c:v>-0.39668180828171995</c:v>
                </c:pt>
                <c:pt idx="8745">
                  <c:v>4.8829469360016926</c:v>
                </c:pt>
                <c:pt idx="8746">
                  <c:v>4.8829469360016926</c:v>
                </c:pt>
                <c:pt idx="8747">
                  <c:v>0.37473557939909247</c:v>
                </c:pt>
                <c:pt idx="8748">
                  <c:v>4.9051899316729903</c:v>
                </c:pt>
                <c:pt idx="8749">
                  <c:v>1.234696939364563</c:v>
                </c:pt>
                <c:pt idx="8750">
                  <c:v>1.6766144236015783</c:v>
                </c:pt>
                <c:pt idx="8751">
                  <c:v>-3.3939670649710867</c:v>
                </c:pt>
                <c:pt idx="8752">
                  <c:v>1.174350833917331</c:v>
                </c:pt>
                <c:pt idx="8753">
                  <c:v>-0.32603435248608953</c:v>
                </c:pt>
                <c:pt idx="8754">
                  <c:v>0.32220113152018309</c:v>
                </c:pt>
                <c:pt idx="8755">
                  <c:v>-4.3661571758618729</c:v>
                </c:pt>
                <c:pt idx="8756">
                  <c:v>2.2502784727120075</c:v>
                </c:pt>
                <c:pt idx="8757">
                  <c:v>4.9655806378584852</c:v>
                </c:pt>
                <c:pt idx="8758">
                  <c:v>2.0466085440612192</c:v>
                </c:pt>
                <c:pt idx="8759">
                  <c:v>-2.2914881158309823</c:v>
                </c:pt>
                <c:pt idx="8760">
                  <c:v>2.7035649924984062</c:v>
                </c:pt>
                <c:pt idx="8761">
                  <c:v>-0.37472118552755218</c:v>
                </c:pt>
                <c:pt idx="8762">
                  <c:v>3.9604875127309276</c:v>
                </c:pt>
                <c:pt idx="8763">
                  <c:v>0.37885612182205525</c:v>
                </c:pt>
                <c:pt idx="8764">
                  <c:v>3.765890503960323</c:v>
                </c:pt>
                <c:pt idx="8765">
                  <c:v>-0.50669087957750736</c:v>
                </c:pt>
                <c:pt idx="8766">
                  <c:v>0.35766418086862156</c:v>
                </c:pt>
                <c:pt idx="8767">
                  <c:v>0.37779985597995991</c:v>
                </c:pt>
                <c:pt idx="8768">
                  <c:v>-0.80683376951673447</c:v>
                </c:pt>
                <c:pt idx="8769">
                  <c:v>-0.97347543703141992</c:v>
                </c:pt>
                <c:pt idx="8770">
                  <c:v>1.4398185401700394</c:v>
                </c:pt>
                <c:pt idx="8771">
                  <c:v>0.48367692125668349</c:v>
                </c:pt>
                <c:pt idx="8772">
                  <c:v>-3.9869254819328828</c:v>
                </c:pt>
                <c:pt idx="8773">
                  <c:v>4.0200006508113901</c:v>
                </c:pt>
                <c:pt idx="8774">
                  <c:v>1.1821012422680581</c:v>
                </c:pt>
                <c:pt idx="8775">
                  <c:v>0.36813825342503342</c:v>
                </c:pt>
                <c:pt idx="8776">
                  <c:v>0.95641013515424933</c:v>
                </c:pt>
                <c:pt idx="8777">
                  <c:v>4.1148803795322193</c:v>
                </c:pt>
                <c:pt idx="8778">
                  <c:v>1.4179638364566247</c:v>
                </c:pt>
                <c:pt idx="8779">
                  <c:v>2.7020234185979697</c:v>
                </c:pt>
                <c:pt idx="8780">
                  <c:v>3.8145112262474994</c:v>
                </c:pt>
                <c:pt idx="8781">
                  <c:v>3.7333031217087318</c:v>
                </c:pt>
                <c:pt idx="8782">
                  <c:v>2.0774693847329537</c:v>
                </c:pt>
                <c:pt idx="8783">
                  <c:v>2.0983077528585516</c:v>
                </c:pt>
                <c:pt idx="8784">
                  <c:v>-2.600672651708273</c:v>
                </c:pt>
                <c:pt idx="8785">
                  <c:v>4.2469998482948901</c:v>
                </c:pt>
                <c:pt idx="8786">
                  <c:v>2.1181507885849991</c:v>
                </c:pt>
                <c:pt idx="8787">
                  <c:v>0.34282319742978085</c:v>
                </c:pt>
                <c:pt idx="8788">
                  <c:v>4.1508308036712167</c:v>
                </c:pt>
                <c:pt idx="8789">
                  <c:v>2.4023811743848498</c:v>
                </c:pt>
                <c:pt idx="8790">
                  <c:v>1.5839886488414106</c:v>
                </c:pt>
                <c:pt idx="8791">
                  <c:v>2.5977173322821328</c:v>
                </c:pt>
                <c:pt idx="8792">
                  <c:v>3.7199088103110882</c:v>
                </c:pt>
                <c:pt idx="8793">
                  <c:v>-0.36757536616798464</c:v>
                </c:pt>
                <c:pt idx="8794">
                  <c:v>2.2832290938863427</c:v>
                </c:pt>
                <c:pt idx="8795">
                  <c:v>1.5170050173404412</c:v>
                </c:pt>
                <c:pt idx="8796">
                  <c:v>-0.31668358702428073</c:v>
                </c:pt>
                <c:pt idx="8797">
                  <c:v>4.9518961179468306</c:v>
                </c:pt>
                <c:pt idx="8798">
                  <c:v>-1.3116626912994711</c:v>
                </c:pt>
                <c:pt idx="8799">
                  <c:v>1.16818461239942</c:v>
                </c:pt>
                <c:pt idx="8800">
                  <c:v>1.1696092082107234</c:v>
                </c:pt>
                <c:pt idx="8801">
                  <c:v>0.57926842860012773</c:v>
                </c:pt>
                <c:pt idx="8802">
                  <c:v>2.5664409721013151</c:v>
                </c:pt>
                <c:pt idx="8803">
                  <c:v>2.1538289667988213</c:v>
                </c:pt>
                <c:pt idx="8804">
                  <c:v>-0.97504435852229154</c:v>
                </c:pt>
                <c:pt idx="8805">
                  <c:v>3.802230200398045</c:v>
                </c:pt>
                <c:pt idx="8806">
                  <c:v>4.0080326194883353</c:v>
                </c:pt>
                <c:pt idx="8807">
                  <c:v>4.0080326194883353</c:v>
                </c:pt>
                <c:pt idx="8808">
                  <c:v>1.9665629866321084</c:v>
                </c:pt>
                <c:pt idx="8809">
                  <c:v>-0.3384625554318243</c:v>
                </c:pt>
                <c:pt idx="8810">
                  <c:v>-0.31449900939615705</c:v>
                </c:pt>
                <c:pt idx="8811">
                  <c:v>-0.33806147988621943</c:v>
                </c:pt>
                <c:pt idx="8812">
                  <c:v>-0.9364294405373792</c:v>
                </c:pt>
                <c:pt idx="8813">
                  <c:v>-0.33805036762683549</c:v>
                </c:pt>
                <c:pt idx="8814">
                  <c:v>0.39131740363597162</c:v>
                </c:pt>
                <c:pt idx="8815">
                  <c:v>0.32551869022473617</c:v>
                </c:pt>
                <c:pt idx="8816">
                  <c:v>3.9850602557680106</c:v>
                </c:pt>
                <c:pt idx="8817">
                  <c:v>1.421964421681102</c:v>
                </c:pt>
                <c:pt idx="8818">
                  <c:v>-4.5007647647868545</c:v>
                </c:pt>
                <c:pt idx="8819">
                  <c:v>1.188625653406514</c:v>
                </c:pt>
                <c:pt idx="8820">
                  <c:v>-0.37617658182926211</c:v>
                </c:pt>
                <c:pt idx="8821">
                  <c:v>-0.31706077566023799</c:v>
                </c:pt>
                <c:pt idx="8822">
                  <c:v>-2.2849800561156708</c:v>
                </c:pt>
                <c:pt idx="8823">
                  <c:v>0.29947368338007663</c:v>
                </c:pt>
                <c:pt idx="8824">
                  <c:v>-2.1116591029063967</c:v>
                </c:pt>
                <c:pt idx="8825">
                  <c:v>0.74734030460119372</c:v>
                </c:pt>
                <c:pt idx="8826">
                  <c:v>2.52738226109398</c:v>
                </c:pt>
                <c:pt idx="8827">
                  <c:v>-0.46441899817674481</c:v>
                </c:pt>
                <c:pt idx="8828">
                  <c:v>-1.3736562410838538</c:v>
                </c:pt>
                <c:pt idx="8829">
                  <c:v>-4.4227500064245007</c:v>
                </c:pt>
                <c:pt idx="8830">
                  <c:v>4.1374546525172651</c:v>
                </c:pt>
                <c:pt idx="8831">
                  <c:v>4.1374546525172651</c:v>
                </c:pt>
                <c:pt idx="8832">
                  <c:v>2.4959637829243593</c:v>
                </c:pt>
                <c:pt idx="8833">
                  <c:v>1.3188048419086766</c:v>
                </c:pt>
                <c:pt idx="8834">
                  <c:v>0.29514367273612574</c:v>
                </c:pt>
                <c:pt idx="8835">
                  <c:v>1.3044988072143517</c:v>
                </c:pt>
                <c:pt idx="8836">
                  <c:v>-0.38573778288419081</c:v>
                </c:pt>
                <c:pt idx="8837">
                  <c:v>-0.34795435646975287</c:v>
                </c:pt>
                <c:pt idx="8838">
                  <c:v>-0.33472454078833541</c:v>
                </c:pt>
                <c:pt idx="8839">
                  <c:v>3.9127257497914245</c:v>
                </c:pt>
                <c:pt idx="8840">
                  <c:v>0.93713613175022847</c:v>
                </c:pt>
                <c:pt idx="8841">
                  <c:v>2.3075143673049485</c:v>
                </c:pt>
                <c:pt idx="8842">
                  <c:v>-0.33721076800507271</c:v>
                </c:pt>
                <c:pt idx="8843">
                  <c:v>4.9649558489631298</c:v>
                </c:pt>
                <c:pt idx="8844">
                  <c:v>3.912278883016294</c:v>
                </c:pt>
                <c:pt idx="8845">
                  <c:v>3.912278883016294</c:v>
                </c:pt>
                <c:pt idx="8846">
                  <c:v>-0.57722321191500325</c:v>
                </c:pt>
                <c:pt idx="8847">
                  <c:v>-0.87569014068409146</c:v>
                </c:pt>
                <c:pt idx="8848">
                  <c:v>-0.29647741912604486</c:v>
                </c:pt>
                <c:pt idx="8849">
                  <c:v>0.39845564257091498</c:v>
                </c:pt>
                <c:pt idx="8850">
                  <c:v>2.4614439171220575</c:v>
                </c:pt>
                <c:pt idx="8851">
                  <c:v>0.37384803060824362</c:v>
                </c:pt>
                <c:pt idx="8852">
                  <c:v>-0.33678616892803998</c:v>
                </c:pt>
                <c:pt idx="8853">
                  <c:v>1.280491554078826</c:v>
                </c:pt>
                <c:pt idx="8854">
                  <c:v>-0.37811383203010596</c:v>
                </c:pt>
                <c:pt idx="8855">
                  <c:v>-0.31951599993168356</c:v>
                </c:pt>
                <c:pt idx="8856">
                  <c:v>4.129217375590911</c:v>
                </c:pt>
                <c:pt idx="8857">
                  <c:v>1.5134714456728307</c:v>
                </c:pt>
                <c:pt idx="8858">
                  <c:v>4.8350208277070816</c:v>
                </c:pt>
                <c:pt idx="8859">
                  <c:v>0.66354043231299908</c:v>
                </c:pt>
                <c:pt idx="8860">
                  <c:v>1.7158897596490514</c:v>
                </c:pt>
                <c:pt idx="8861">
                  <c:v>3.5288663070734816</c:v>
                </c:pt>
                <c:pt idx="8862">
                  <c:v>-0.35941229102236277</c:v>
                </c:pt>
                <c:pt idx="8863">
                  <c:v>-1.2682584615915369</c:v>
                </c:pt>
                <c:pt idx="8864">
                  <c:v>1.5651594407597664</c:v>
                </c:pt>
                <c:pt idx="8865">
                  <c:v>0.76033082408227626</c:v>
                </c:pt>
                <c:pt idx="8866">
                  <c:v>-1.7418580030175213</c:v>
                </c:pt>
                <c:pt idx="8867">
                  <c:v>-0.36160065658397372</c:v>
                </c:pt>
                <c:pt idx="8868">
                  <c:v>4.274953705612158</c:v>
                </c:pt>
                <c:pt idx="8869">
                  <c:v>0.34554156359304022</c:v>
                </c:pt>
                <c:pt idx="8870">
                  <c:v>-1.7828184054269456</c:v>
                </c:pt>
                <c:pt idx="8871">
                  <c:v>2.3767820286806836</c:v>
                </c:pt>
                <c:pt idx="8872">
                  <c:v>1.4188423799290362</c:v>
                </c:pt>
                <c:pt idx="8873">
                  <c:v>2.0134354778024215</c:v>
                </c:pt>
                <c:pt idx="8874">
                  <c:v>1.2484906200133681</c:v>
                </c:pt>
                <c:pt idx="8875">
                  <c:v>0.36837757287305356</c:v>
                </c:pt>
                <c:pt idx="8876">
                  <c:v>-2.8263253861755171</c:v>
                </c:pt>
                <c:pt idx="8877">
                  <c:v>1.8533270229216339</c:v>
                </c:pt>
                <c:pt idx="8878">
                  <c:v>-0.92477624453305074</c:v>
                </c:pt>
                <c:pt idx="8879">
                  <c:v>3.9075624245131899</c:v>
                </c:pt>
                <c:pt idx="8880">
                  <c:v>1.2463108501221696</c:v>
                </c:pt>
                <c:pt idx="8881">
                  <c:v>2.5436553530719501</c:v>
                </c:pt>
                <c:pt idx="8882">
                  <c:v>3.6930469120701095</c:v>
                </c:pt>
                <c:pt idx="8883">
                  <c:v>0.35342037323901826</c:v>
                </c:pt>
                <c:pt idx="8884">
                  <c:v>1.3149943067500209</c:v>
                </c:pt>
                <c:pt idx="8885">
                  <c:v>1.4757202278560946</c:v>
                </c:pt>
                <c:pt idx="8886">
                  <c:v>1.3181913046360298</c:v>
                </c:pt>
                <c:pt idx="8887">
                  <c:v>-0.34280498276396559</c:v>
                </c:pt>
                <c:pt idx="8888">
                  <c:v>-1.8862177323431841</c:v>
                </c:pt>
                <c:pt idx="8889">
                  <c:v>0.38774624213731435</c:v>
                </c:pt>
                <c:pt idx="8890">
                  <c:v>0.39719213813403353</c:v>
                </c:pt>
                <c:pt idx="8891">
                  <c:v>3.7209807053624941</c:v>
                </c:pt>
                <c:pt idx="8892">
                  <c:v>4.0164265336146281</c:v>
                </c:pt>
                <c:pt idx="8893">
                  <c:v>1.6100833628321749</c:v>
                </c:pt>
                <c:pt idx="8894">
                  <c:v>-2.5623019197804786</c:v>
                </c:pt>
                <c:pt idx="8895">
                  <c:v>-0.75963633043756584</c:v>
                </c:pt>
                <c:pt idx="8896">
                  <c:v>0.29394106958819094</c:v>
                </c:pt>
                <c:pt idx="8897">
                  <c:v>0.98011163594631379</c:v>
                </c:pt>
                <c:pt idx="8898">
                  <c:v>2.7112140491606382</c:v>
                </c:pt>
                <c:pt idx="8899">
                  <c:v>1.8344946539651428</c:v>
                </c:pt>
                <c:pt idx="8900">
                  <c:v>1.8344946539651428</c:v>
                </c:pt>
                <c:pt idx="8901">
                  <c:v>0.84039895216545857</c:v>
                </c:pt>
                <c:pt idx="8902">
                  <c:v>0.54549460114150761</c:v>
                </c:pt>
                <c:pt idx="8903">
                  <c:v>0.37903114134122079</c:v>
                </c:pt>
                <c:pt idx="8904">
                  <c:v>1.8910596805171498</c:v>
                </c:pt>
                <c:pt idx="8905">
                  <c:v>1.277558742211014</c:v>
                </c:pt>
                <c:pt idx="8906">
                  <c:v>3.9845527872385338</c:v>
                </c:pt>
                <c:pt idx="8907">
                  <c:v>0.33404260995173318</c:v>
                </c:pt>
                <c:pt idx="8908">
                  <c:v>0.946907617976393</c:v>
                </c:pt>
                <c:pt idx="8909">
                  <c:v>0.29811296911098778</c:v>
                </c:pt>
                <c:pt idx="8910">
                  <c:v>-0.43392759396542557</c:v>
                </c:pt>
                <c:pt idx="8911">
                  <c:v>0.37061423894473511</c:v>
                </c:pt>
                <c:pt idx="8912">
                  <c:v>3.2689014208727247</c:v>
                </c:pt>
                <c:pt idx="8913">
                  <c:v>-0.31690258443544761</c:v>
                </c:pt>
                <c:pt idx="8914">
                  <c:v>0.80806404720249703</c:v>
                </c:pt>
                <c:pt idx="8915">
                  <c:v>1.3232543670522927</c:v>
                </c:pt>
                <c:pt idx="8916">
                  <c:v>1.6130256984765519</c:v>
                </c:pt>
                <c:pt idx="8917">
                  <c:v>0.83017171113169463</c:v>
                </c:pt>
                <c:pt idx="8918">
                  <c:v>-0.31131219009690586</c:v>
                </c:pt>
                <c:pt idx="8919">
                  <c:v>3.8213952297528091</c:v>
                </c:pt>
                <c:pt idx="8920">
                  <c:v>-0.82963995994927242</c:v>
                </c:pt>
                <c:pt idx="8921">
                  <c:v>3.6847132420127151</c:v>
                </c:pt>
                <c:pt idx="8922">
                  <c:v>-0.96424522770677423</c:v>
                </c:pt>
                <c:pt idx="8923">
                  <c:v>1.2199859154072565</c:v>
                </c:pt>
                <c:pt idx="8924">
                  <c:v>3.6847132420127151</c:v>
                </c:pt>
                <c:pt idx="8925">
                  <c:v>3.6847132420127151</c:v>
                </c:pt>
                <c:pt idx="8926">
                  <c:v>3.6847132420127151</c:v>
                </c:pt>
                <c:pt idx="8927">
                  <c:v>3.6847132420127151</c:v>
                </c:pt>
                <c:pt idx="8928">
                  <c:v>3.6847132420127151</c:v>
                </c:pt>
                <c:pt idx="8929">
                  <c:v>3.6847132420127151</c:v>
                </c:pt>
                <c:pt idx="8930">
                  <c:v>3.6847132420127151</c:v>
                </c:pt>
                <c:pt idx="8931">
                  <c:v>3.1421901186646353</c:v>
                </c:pt>
                <c:pt idx="8932">
                  <c:v>0.33152126312765251</c:v>
                </c:pt>
                <c:pt idx="8933">
                  <c:v>0.41978195575748617</c:v>
                </c:pt>
                <c:pt idx="8934">
                  <c:v>3.3423456552627591</c:v>
                </c:pt>
                <c:pt idx="8935">
                  <c:v>-1.3450295877552561</c:v>
                </c:pt>
                <c:pt idx="8936">
                  <c:v>3.191955430747925</c:v>
                </c:pt>
                <c:pt idx="8937">
                  <c:v>-1.4712263966341212</c:v>
                </c:pt>
                <c:pt idx="8938">
                  <c:v>-3.1742706127949059</c:v>
                </c:pt>
                <c:pt idx="8939">
                  <c:v>-0.31906457449500164</c:v>
                </c:pt>
                <c:pt idx="8940">
                  <c:v>2.8168870134390196</c:v>
                </c:pt>
                <c:pt idx="8941">
                  <c:v>3.4206435612923558</c:v>
                </c:pt>
                <c:pt idx="8942">
                  <c:v>2.6914742731771724</c:v>
                </c:pt>
                <c:pt idx="8943">
                  <c:v>0.72683262024647954</c:v>
                </c:pt>
                <c:pt idx="8944">
                  <c:v>0.30365917431339223</c:v>
                </c:pt>
                <c:pt idx="8945">
                  <c:v>0.87721424242910928</c:v>
                </c:pt>
                <c:pt idx="8946">
                  <c:v>2.41296068416559</c:v>
                </c:pt>
                <c:pt idx="8947">
                  <c:v>1.5805159847084784</c:v>
                </c:pt>
                <c:pt idx="8948">
                  <c:v>-0.39586360917221308</c:v>
                </c:pt>
                <c:pt idx="8949">
                  <c:v>1.8536692996190043</c:v>
                </c:pt>
                <c:pt idx="8950">
                  <c:v>-3.3511817610149817</c:v>
                </c:pt>
                <c:pt idx="8951">
                  <c:v>2.1108590064578125</c:v>
                </c:pt>
                <c:pt idx="8952">
                  <c:v>2.0016672443105912</c:v>
                </c:pt>
                <c:pt idx="8953">
                  <c:v>-1.1738128579075875</c:v>
                </c:pt>
                <c:pt idx="8954">
                  <c:v>3.5281004588187073</c:v>
                </c:pt>
                <c:pt idx="8955">
                  <c:v>-0.32312798751541788</c:v>
                </c:pt>
                <c:pt idx="8956">
                  <c:v>-0.38757460292017309</c:v>
                </c:pt>
                <c:pt idx="8957">
                  <c:v>1.5890088161770328</c:v>
                </c:pt>
                <c:pt idx="8958">
                  <c:v>1.1468405528827064</c:v>
                </c:pt>
                <c:pt idx="8959">
                  <c:v>1.227128265559517</c:v>
                </c:pt>
                <c:pt idx="8960">
                  <c:v>0.36827196049395555</c:v>
                </c:pt>
                <c:pt idx="8961">
                  <c:v>-1.5187515894619126</c:v>
                </c:pt>
                <c:pt idx="8962">
                  <c:v>1.7835225625739142</c:v>
                </c:pt>
                <c:pt idx="8963">
                  <c:v>-1.5187515894619126</c:v>
                </c:pt>
                <c:pt idx="8964">
                  <c:v>1.6009383561351216</c:v>
                </c:pt>
                <c:pt idx="8965">
                  <c:v>-4.0997740389596</c:v>
                </c:pt>
                <c:pt idx="8966">
                  <c:v>-0.36518584803145032</c:v>
                </c:pt>
                <c:pt idx="8967">
                  <c:v>2.4904473362061386</c:v>
                </c:pt>
                <c:pt idx="8968">
                  <c:v>0.87720701758219399</c:v>
                </c:pt>
                <c:pt idx="8969">
                  <c:v>0.34292723073451981</c:v>
                </c:pt>
                <c:pt idx="8970">
                  <c:v>0.96609275861514987</c:v>
                </c:pt>
                <c:pt idx="8971">
                  <c:v>-0.45303452743699685</c:v>
                </c:pt>
                <c:pt idx="8972">
                  <c:v>0.44027282460779082</c:v>
                </c:pt>
                <c:pt idx="8973">
                  <c:v>-2.5933262598885989</c:v>
                </c:pt>
                <c:pt idx="8974">
                  <c:v>3.3898194500031607</c:v>
                </c:pt>
                <c:pt idx="8975">
                  <c:v>4.681718681794484</c:v>
                </c:pt>
                <c:pt idx="8976">
                  <c:v>0.78448720552872175</c:v>
                </c:pt>
                <c:pt idx="8977">
                  <c:v>1.2631195045399317</c:v>
                </c:pt>
                <c:pt idx="8978">
                  <c:v>0.35524260805916569</c:v>
                </c:pt>
                <c:pt idx="8979">
                  <c:v>1.9748806856516798</c:v>
                </c:pt>
                <c:pt idx="8980">
                  <c:v>0.71389190677918646</c:v>
                </c:pt>
                <c:pt idx="8981">
                  <c:v>1.7700837587104348</c:v>
                </c:pt>
                <c:pt idx="8982">
                  <c:v>4.9529411764383049</c:v>
                </c:pt>
                <c:pt idx="8983">
                  <c:v>1.3129024761127173</c:v>
                </c:pt>
                <c:pt idx="8984">
                  <c:v>0.77229388879767258</c:v>
                </c:pt>
                <c:pt idx="8985">
                  <c:v>4.0139755614465171</c:v>
                </c:pt>
                <c:pt idx="8986">
                  <c:v>1.373635924512042</c:v>
                </c:pt>
                <c:pt idx="8987">
                  <c:v>0.37885498417273694</c:v>
                </c:pt>
                <c:pt idx="8988">
                  <c:v>2.0162636025258318</c:v>
                </c:pt>
                <c:pt idx="8989">
                  <c:v>0.56388690105240258</c:v>
                </c:pt>
                <c:pt idx="8990">
                  <c:v>3.2710111883520616</c:v>
                </c:pt>
                <c:pt idx="8991">
                  <c:v>-0.32318213334530832</c:v>
                </c:pt>
                <c:pt idx="8992">
                  <c:v>-4.9497391323471298</c:v>
                </c:pt>
                <c:pt idx="8993">
                  <c:v>1.7222971713929465</c:v>
                </c:pt>
                <c:pt idx="8994">
                  <c:v>-0.35285893667062546</c:v>
                </c:pt>
                <c:pt idx="8995">
                  <c:v>2.2369248785987907</c:v>
                </c:pt>
                <c:pt idx="8996">
                  <c:v>-0.93746743229290241</c:v>
                </c:pt>
                <c:pt idx="8997">
                  <c:v>2.3719747389706671</c:v>
                </c:pt>
                <c:pt idx="8998">
                  <c:v>-0.76493969424419783</c:v>
                </c:pt>
                <c:pt idx="8999">
                  <c:v>2.9480992306334146</c:v>
                </c:pt>
                <c:pt idx="9000">
                  <c:v>0.32096658897527303</c:v>
                </c:pt>
                <c:pt idx="9001">
                  <c:v>-0.37646848553479734</c:v>
                </c:pt>
                <c:pt idx="9002">
                  <c:v>1.4279622346648531</c:v>
                </c:pt>
                <c:pt idx="9003">
                  <c:v>1.0356292614961411</c:v>
                </c:pt>
                <c:pt idx="9004">
                  <c:v>0.34830350748657496</c:v>
                </c:pt>
                <c:pt idx="9005">
                  <c:v>3.5803697907889327</c:v>
                </c:pt>
                <c:pt idx="9006">
                  <c:v>3.8759248971048885</c:v>
                </c:pt>
                <c:pt idx="9007">
                  <c:v>2.5740216854687152</c:v>
                </c:pt>
                <c:pt idx="9008">
                  <c:v>-0.35647088086097872</c:v>
                </c:pt>
                <c:pt idx="9009">
                  <c:v>1.7162412177528714</c:v>
                </c:pt>
                <c:pt idx="9010">
                  <c:v>-1.3644826957244045</c:v>
                </c:pt>
                <c:pt idx="9011">
                  <c:v>-0.29677199044616792</c:v>
                </c:pt>
                <c:pt idx="9012">
                  <c:v>0.34064998819887965</c:v>
                </c:pt>
                <c:pt idx="9013">
                  <c:v>1.4998606233222218</c:v>
                </c:pt>
                <c:pt idx="9014">
                  <c:v>2.2294535024117237</c:v>
                </c:pt>
                <c:pt idx="9015">
                  <c:v>1.5535953122431576</c:v>
                </c:pt>
                <c:pt idx="9016">
                  <c:v>3.9247442356596527</c:v>
                </c:pt>
                <c:pt idx="9017">
                  <c:v>3.7588949235302609</c:v>
                </c:pt>
                <c:pt idx="9018">
                  <c:v>-1.79987440953129</c:v>
                </c:pt>
                <c:pt idx="9019">
                  <c:v>0.32877907567061193</c:v>
                </c:pt>
                <c:pt idx="9020">
                  <c:v>1.5028209055437216</c:v>
                </c:pt>
                <c:pt idx="9021">
                  <c:v>4.9642732379494809</c:v>
                </c:pt>
                <c:pt idx="9022">
                  <c:v>0.81875025715278371</c:v>
                </c:pt>
                <c:pt idx="9023">
                  <c:v>0.94016286270815363</c:v>
                </c:pt>
                <c:pt idx="9024">
                  <c:v>-4.048500538684614</c:v>
                </c:pt>
                <c:pt idx="9025">
                  <c:v>1.4367612491502022</c:v>
                </c:pt>
                <c:pt idx="9026">
                  <c:v>3.7699059325490936</c:v>
                </c:pt>
                <c:pt idx="9027">
                  <c:v>2.2204789150239588</c:v>
                </c:pt>
                <c:pt idx="9028">
                  <c:v>1.5202071970124149</c:v>
                </c:pt>
                <c:pt idx="9029">
                  <c:v>2.1434959430734377</c:v>
                </c:pt>
                <c:pt idx="9030">
                  <c:v>-0.34584604846252848</c:v>
                </c:pt>
                <c:pt idx="9031">
                  <c:v>-0.3503195286316404</c:v>
                </c:pt>
                <c:pt idx="9032">
                  <c:v>-0.33567541652101979</c:v>
                </c:pt>
                <c:pt idx="9033">
                  <c:v>3.5741008041142694</c:v>
                </c:pt>
                <c:pt idx="9034">
                  <c:v>-2.7410129343434768</c:v>
                </c:pt>
                <c:pt idx="9035">
                  <c:v>0.30980146245624307</c:v>
                </c:pt>
                <c:pt idx="9036">
                  <c:v>-0.38594670029731476</c:v>
                </c:pt>
                <c:pt idx="9037">
                  <c:v>0.33548344679093328</c:v>
                </c:pt>
                <c:pt idx="9038">
                  <c:v>1.9462444701021075</c:v>
                </c:pt>
                <c:pt idx="9039">
                  <c:v>0.71195841371791657</c:v>
                </c:pt>
                <c:pt idx="9040">
                  <c:v>3.8324959390771332</c:v>
                </c:pt>
                <c:pt idx="9041">
                  <c:v>1.3536827789936252</c:v>
                </c:pt>
                <c:pt idx="9042">
                  <c:v>0.30724042003005914</c:v>
                </c:pt>
                <c:pt idx="9043">
                  <c:v>1.5916349508084005</c:v>
                </c:pt>
                <c:pt idx="9044">
                  <c:v>4.9089681301312069</c:v>
                </c:pt>
                <c:pt idx="9045">
                  <c:v>-4.6495742549150307</c:v>
                </c:pt>
                <c:pt idx="9046">
                  <c:v>-4.6495742549150307</c:v>
                </c:pt>
                <c:pt idx="9047">
                  <c:v>1.4285730778299224</c:v>
                </c:pt>
                <c:pt idx="9048">
                  <c:v>4.8927628689039233</c:v>
                </c:pt>
                <c:pt idx="9049">
                  <c:v>0.31889706064012996</c:v>
                </c:pt>
                <c:pt idx="9050">
                  <c:v>3.5975825008897355</c:v>
                </c:pt>
                <c:pt idx="9051">
                  <c:v>-2.1469838843643982</c:v>
                </c:pt>
                <c:pt idx="9052">
                  <c:v>4.9211915375921951</c:v>
                </c:pt>
                <c:pt idx="9053">
                  <c:v>-0.54863445810859446</c:v>
                </c:pt>
                <c:pt idx="9054">
                  <c:v>2.0039860067234478</c:v>
                </c:pt>
                <c:pt idx="9055">
                  <c:v>-1.0072786686729089</c:v>
                </c:pt>
                <c:pt idx="9056">
                  <c:v>1.0751121683103415</c:v>
                </c:pt>
                <c:pt idx="9057">
                  <c:v>1.0751121683103415</c:v>
                </c:pt>
                <c:pt idx="9058">
                  <c:v>-0.32385562278601732</c:v>
                </c:pt>
                <c:pt idx="9059">
                  <c:v>-1.5016554139651421</c:v>
                </c:pt>
                <c:pt idx="9060">
                  <c:v>3.8395503169709388</c:v>
                </c:pt>
                <c:pt idx="9061">
                  <c:v>-0.31409641269397498</c:v>
                </c:pt>
                <c:pt idx="9062">
                  <c:v>3.283126789069335</c:v>
                </c:pt>
                <c:pt idx="9063">
                  <c:v>3.283126789069335</c:v>
                </c:pt>
                <c:pt idx="9064">
                  <c:v>1.3521747156863977</c:v>
                </c:pt>
                <c:pt idx="9065">
                  <c:v>0.67417523334251739</c:v>
                </c:pt>
                <c:pt idx="9066">
                  <c:v>0.67417523334251739</c:v>
                </c:pt>
                <c:pt idx="9067">
                  <c:v>-0.2984691731934706</c:v>
                </c:pt>
                <c:pt idx="9068">
                  <c:v>2.714330245048175</c:v>
                </c:pt>
                <c:pt idx="9069">
                  <c:v>-1.3549003888325499</c:v>
                </c:pt>
                <c:pt idx="9070">
                  <c:v>2.8210748819140044</c:v>
                </c:pt>
                <c:pt idx="9071">
                  <c:v>-0.29415320849016668</c:v>
                </c:pt>
                <c:pt idx="9072">
                  <c:v>-0.33872804573448351</c:v>
                </c:pt>
                <c:pt idx="9073">
                  <c:v>2.2950926775204659</c:v>
                </c:pt>
                <c:pt idx="9074">
                  <c:v>2.2942951455988787</c:v>
                </c:pt>
                <c:pt idx="9075">
                  <c:v>3.6673592805699551</c:v>
                </c:pt>
                <c:pt idx="9076">
                  <c:v>3.6673592805699551</c:v>
                </c:pt>
                <c:pt idx="9077">
                  <c:v>-1.0237198318052947</c:v>
                </c:pt>
                <c:pt idx="9078">
                  <c:v>3.9233576578162239</c:v>
                </c:pt>
                <c:pt idx="9079">
                  <c:v>-0.8247796614938887</c:v>
                </c:pt>
                <c:pt idx="9080">
                  <c:v>1.085461563439261</c:v>
                </c:pt>
                <c:pt idx="9081">
                  <c:v>-0.40065970471002466</c:v>
                </c:pt>
                <c:pt idx="9082">
                  <c:v>3.7038563494258852</c:v>
                </c:pt>
                <c:pt idx="9083">
                  <c:v>-0.4475466061238757</c:v>
                </c:pt>
                <c:pt idx="9084">
                  <c:v>0.81570920908727262</c:v>
                </c:pt>
                <c:pt idx="9085">
                  <c:v>1.0579485932876094</c:v>
                </c:pt>
                <c:pt idx="9086">
                  <c:v>1.1466923092682511</c:v>
                </c:pt>
                <c:pt idx="9087">
                  <c:v>3.3988789908903296</c:v>
                </c:pt>
                <c:pt idx="9088">
                  <c:v>1.0792150320046465</c:v>
                </c:pt>
                <c:pt idx="9089">
                  <c:v>4.8134229405278735</c:v>
                </c:pt>
                <c:pt idx="9090">
                  <c:v>0.32734020059168784</c:v>
                </c:pt>
                <c:pt idx="9091">
                  <c:v>3.5526689383392021</c:v>
                </c:pt>
                <c:pt idx="9092">
                  <c:v>1.6753577664009902</c:v>
                </c:pt>
                <c:pt idx="9093">
                  <c:v>3.5526689383392021</c:v>
                </c:pt>
                <c:pt idx="9094">
                  <c:v>3.9245914323790263</c:v>
                </c:pt>
                <c:pt idx="9095">
                  <c:v>0.33036975897040316</c:v>
                </c:pt>
                <c:pt idx="9096">
                  <c:v>2.0408916273945867</c:v>
                </c:pt>
                <c:pt idx="9097">
                  <c:v>3.7338558625227214</c:v>
                </c:pt>
                <c:pt idx="9098">
                  <c:v>4.2549595973681615</c:v>
                </c:pt>
                <c:pt idx="9099">
                  <c:v>4.0863143191969904</c:v>
                </c:pt>
                <c:pt idx="9100">
                  <c:v>0.3060330538886738</c:v>
                </c:pt>
                <c:pt idx="9101">
                  <c:v>4.94769502663625</c:v>
                </c:pt>
                <c:pt idx="9102">
                  <c:v>-0.40031175058636181</c:v>
                </c:pt>
                <c:pt idx="9103">
                  <c:v>-0.36068882433155575</c:v>
                </c:pt>
                <c:pt idx="9104">
                  <c:v>1.275850647996311</c:v>
                </c:pt>
                <c:pt idx="9105">
                  <c:v>2.18939424829684</c:v>
                </c:pt>
                <c:pt idx="9106">
                  <c:v>4.9061304078811823</c:v>
                </c:pt>
                <c:pt idx="9107">
                  <c:v>3.5410960774331075</c:v>
                </c:pt>
                <c:pt idx="9108">
                  <c:v>2.0289584727932408</c:v>
                </c:pt>
                <c:pt idx="9109">
                  <c:v>-0.34908469205977738</c:v>
                </c:pt>
                <c:pt idx="9110">
                  <c:v>-0.31774807751246853</c:v>
                </c:pt>
                <c:pt idx="9111">
                  <c:v>3.8782675885064619</c:v>
                </c:pt>
                <c:pt idx="9112">
                  <c:v>-0.30224457628421508</c:v>
                </c:pt>
                <c:pt idx="9113">
                  <c:v>0.46531441602966955</c:v>
                </c:pt>
                <c:pt idx="9114">
                  <c:v>0.34637998875094222</c:v>
                </c:pt>
                <c:pt idx="9115">
                  <c:v>0.70070057207974257</c:v>
                </c:pt>
                <c:pt idx="9116">
                  <c:v>3.818799573269636</c:v>
                </c:pt>
                <c:pt idx="9117">
                  <c:v>-0.35403114498581056</c:v>
                </c:pt>
                <c:pt idx="9118">
                  <c:v>3.7965628550377262</c:v>
                </c:pt>
                <c:pt idx="9119">
                  <c:v>3.7965628550377262</c:v>
                </c:pt>
                <c:pt idx="9120">
                  <c:v>-0.67500667476626042</c:v>
                </c:pt>
                <c:pt idx="9121">
                  <c:v>-2.0731052179797018</c:v>
                </c:pt>
                <c:pt idx="9122">
                  <c:v>2.2775470210200197</c:v>
                </c:pt>
                <c:pt idx="9123">
                  <c:v>3.8132269697557399</c:v>
                </c:pt>
                <c:pt idx="9124">
                  <c:v>4.9478347074335156</c:v>
                </c:pt>
                <c:pt idx="9125">
                  <c:v>4.9478347074335156</c:v>
                </c:pt>
                <c:pt idx="9126">
                  <c:v>-2.5613155598568595</c:v>
                </c:pt>
                <c:pt idx="9127">
                  <c:v>4.9478347074335156</c:v>
                </c:pt>
                <c:pt idx="9128">
                  <c:v>0.6249415300290323</c:v>
                </c:pt>
                <c:pt idx="9129">
                  <c:v>0.6249415300290323</c:v>
                </c:pt>
                <c:pt idx="9130">
                  <c:v>3.9849435965012843</c:v>
                </c:pt>
                <c:pt idx="9131">
                  <c:v>-1.818665622443123</c:v>
                </c:pt>
                <c:pt idx="9132">
                  <c:v>0.47582757803695352</c:v>
                </c:pt>
                <c:pt idx="9133">
                  <c:v>4.923721769706936</c:v>
                </c:pt>
                <c:pt idx="9134">
                  <c:v>1.7326375908743936</c:v>
                </c:pt>
                <c:pt idx="9135">
                  <c:v>1.1930469386617966</c:v>
                </c:pt>
                <c:pt idx="9136">
                  <c:v>-0.98122387018022761</c:v>
                </c:pt>
                <c:pt idx="9137">
                  <c:v>1.5686065598353307</c:v>
                </c:pt>
                <c:pt idx="9138">
                  <c:v>-1.1100616657545954</c:v>
                </c:pt>
                <c:pt idx="9139">
                  <c:v>2.9536659557520659</c:v>
                </c:pt>
                <c:pt idx="9140">
                  <c:v>4.0998749596249757</c:v>
                </c:pt>
                <c:pt idx="9141">
                  <c:v>3.0824014169485565</c:v>
                </c:pt>
                <c:pt idx="9142">
                  <c:v>-0.29765953360347558</c:v>
                </c:pt>
                <c:pt idx="9143">
                  <c:v>-0.39852186273552531</c:v>
                </c:pt>
                <c:pt idx="9144">
                  <c:v>3.766327951700474</c:v>
                </c:pt>
                <c:pt idx="9145">
                  <c:v>-0.37252391585115802</c:v>
                </c:pt>
                <c:pt idx="9146">
                  <c:v>3.2889296092803106</c:v>
                </c:pt>
                <c:pt idx="9147">
                  <c:v>3.2850030621007473</c:v>
                </c:pt>
                <c:pt idx="9148">
                  <c:v>-0.39880725132376593</c:v>
                </c:pt>
                <c:pt idx="9149">
                  <c:v>3.8952093074877854</c:v>
                </c:pt>
                <c:pt idx="9150">
                  <c:v>-2.1141767700510328</c:v>
                </c:pt>
                <c:pt idx="9151">
                  <c:v>4.8657138821427051</c:v>
                </c:pt>
                <c:pt idx="9152">
                  <c:v>2.5756256822380297</c:v>
                </c:pt>
                <c:pt idx="9153">
                  <c:v>1.585084899891845</c:v>
                </c:pt>
                <c:pt idx="9154">
                  <c:v>0.34651912827770953</c:v>
                </c:pt>
                <c:pt idx="9155">
                  <c:v>0.31803846864840024</c:v>
                </c:pt>
                <c:pt idx="9156">
                  <c:v>-1.7906730812481872</c:v>
                </c:pt>
                <c:pt idx="9157">
                  <c:v>4.1506847616159064</c:v>
                </c:pt>
                <c:pt idx="9158">
                  <c:v>-1.9273257698675283</c:v>
                </c:pt>
                <c:pt idx="9159">
                  <c:v>1.8628264823200489</c:v>
                </c:pt>
                <c:pt idx="9160">
                  <c:v>1.3946382989104531</c:v>
                </c:pt>
                <c:pt idx="9161">
                  <c:v>-1.1160808822022577</c:v>
                </c:pt>
                <c:pt idx="9162">
                  <c:v>2.1479043228348238</c:v>
                </c:pt>
                <c:pt idx="9163">
                  <c:v>1.1681579563426774</c:v>
                </c:pt>
                <c:pt idx="9164">
                  <c:v>2.4141841617239108</c:v>
                </c:pt>
                <c:pt idx="9165">
                  <c:v>-3.3878980347586127</c:v>
                </c:pt>
                <c:pt idx="9166">
                  <c:v>3.3791566795991614</c:v>
                </c:pt>
                <c:pt idx="9167">
                  <c:v>-5.02284284154634</c:v>
                </c:pt>
                <c:pt idx="9168">
                  <c:v>0.29372703011522755</c:v>
                </c:pt>
                <c:pt idx="9169">
                  <c:v>4.8220671170025673</c:v>
                </c:pt>
                <c:pt idx="9170">
                  <c:v>-3.434559249252076</c:v>
                </c:pt>
                <c:pt idx="9171">
                  <c:v>3.8194261000958352</c:v>
                </c:pt>
                <c:pt idx="9172">
                  <c:v>1.3415800245933773</c:v>
                </c:pt>
                <c:pt idx="9173">
                  <c:v>-0.31567756210212045</c:v>
                </c:pt>
                <c:pt idx="9174">
                  <c:v>0.57252765544010609</c:v>
                </c:pt>
                <c:pt idx="9175">
                  <c:v>1.2913760987498755</c:v>
                </c:pt>
                <c:pt idx="9176">
                  <c:v>1.2578031625374668</c:v>
                </c:pt>
                <c:pt idx="9177">
                  <c:v>0.78577006558670026</c:v>
                </c:pt>
                <c:pt idx="9178">
                  <c:v>-2.0398719861118138</c:v>
                </c:pt>
                <c:pt idx="9179">
                  <c:v>0.36586597912907065</c:v>
                </c:pt>
                <c:pt idx="9180">
                  <c:v>3.6406416834389987</c:v>
                </c:pt>
                <c:pt idx="9181">
                  <c:v>-0.33821356486935877</c:v>
                </c:pt>
                <c:pt idx="9182">
                  <c:v>0.32000183584008873</c:v>
                </c:pt>
                <c:pt idx="9183">
                  <c:v>3.2086154245068967</c:v>
                </c:pt>
                <c:pt idx="9184">
                  <c:v>0.32559556926734612</c:v>
                </c:pt>
                <c:pt idx="9185">
                  <c:v>1.6785651459288691</c:v>
                </c:pt>
                <c:pt idx="9186">
                  <c:v>1.6785651459288691</c:v>
                </c:pt>
                <c:pt idx="9187">
                  <c:v>-1.660954447957584</c:v>
                </c:pt>
                <c:pt idx="9188">
                  <c:v>1.0065125388585097</c:v>
                </c:pt>
                <c:pt idx="9189">
                  <c:v>1.7416411617366989</c:v>
                </c:pt>
                <c:pt idx="9190">
                  <c:v>3.1853206308522739</c:v>
                </c:pt>
                <c:pt idx="9191">
                  <c:v>2.4636350234708999</c:v>
                </c:pt>
                <c:pt idx="9192">
                  <c:v>-4.8870710836547806</c:v>
                </c:pt>
                <c:pt idx="9193">
                  <c:v>1.5764969455723379</c:v>
                </c:pt>
                <c:pt idx="9194">
                  <c:v>3.0086467454182384</c:v>
                </c:pt>
                <c:pt idx="9195">
                  <c:v>-1.0802345565427034</c:v>
                </c:pt>
                <c:pt idx="9196">
                  <c:v>0.42257189868676542</c:v>
                </c:pt>
                <c:pt idx="9197">
                  <c:v>2.0671138550409287</c:v>
                </c:pt>
                <c:pt idx="9198">
                  <c:v>1.1987638926305582</c:v>
                </c:pt>
                <c:pt idx="9199">
                  <c:v>1.3953333422879022</c:v>
                </c:pt>
                <c:pt idx="9200">
                  <c:v>1.2183013421452971</c:v>
                </c:pt>
                <c:pt idx="9201">
                  <c:v>1.0568910312101398</c:v>
                </c:pt>
                <c:pt idx="9202">
                  <c:v>-1.1225160056368078</c:v>
                </c:pt>
                <c:pt idx="9203">
                  <c:v>0.77736417836507976</c:v>
                </c:pt>
                <c:pt idx="9204">
                  <c:v>3.9468481804506532</c:v>
                </c:pt>
                <c:pt idx="9205">
                  <c:v>-0.32850339759145952</c:v>
                </c:pt>
                <c:pt idx="9206">
                  <c:v>0.86333241704266817</c:v>
                </c:pt>
                <c:pt idx="9207">
                  <c:v>-0.31815544405823326</c:v>
                </c:pt>
                <c:pt idx="9208">
                  <c:v>1.2627678961225925</c:v>
                </c:pt>
                <c:pt idx="9209">
                  <c:v>1.8633599012394266</c:v>
                </c:pt>
                <c:pt idx="9210">
                  <c:v>-0.3287941512626959</c:v>
                </c:pt>
                <c:pt idx="9211">
                  <c:v>1.0775235310100848</c:v>
                </c:pt>
                <c:pt idx="9212">
                  <c:v>0.47518592988989244</c:v>
                </c:pt>
                <c:pt idx="9213">
                  <c:v>0.9965999328580557</c:v>
                </c:pt>
                <c:pt idx="9214">
                  <c:v>0.45775785044853562</c:v>
                </c:pt>
                <c:pt idx="9215">
                  <c:v>0.6296063587393832</c:v>
                </c:pt>
                <c:pt idx="9216">
                  <c:v>1.0246055080370142</c:v>
                </c:pt>
                <c:pt idx="9217">
                  <c:v>3.1853171151888309</c:v>
                </c:pt>
                <c:pt idx="9218">
                  <c:v>1.5436109883529685</c:v>
                </c:pt>
                <c:pt idx="9219">
                  <c:v>0.52321058714386848</c:v>
                </c:pt>
                <c:pt idx="9220">
                  <c:v>-0.30539424385786429</c:v>
                </c:pt>
                <c:pt idx="9221">
                  <c:v>-0.33590444762161692</c:v>
                </c:pt>
                <c:pt idx="9222">
                  <c:v>0.90556849611382817</c:v>
                </c:pt>
                <c:pt idx="9223">
                  <c:v>1.8988835012656955</c:v>
                </c:pt>
                <c:pt idx="9224">
                  <c:v>3.8809959154630556</c:v>
                </c:pt>
                <c:pt idx="9225">
                  <c:v>-0.64599772198214866</c:v>
                </c:pt>
                <c:pt idx="9226">
                  <c:v>2.2291534326313105</c:v>
                </c:pt>
                <c:pt idx="9227">
                  <c:v>3.4963022414968665</c:v>
                </c:pt>
                <c:pt idx="9228">
                  <c:v>-0.98535880680107202</c:v>
                </c:pt>
                <c:pt idx="9229">
                  <c:v>-0.98535880680107202</c:v>
                </c:pt>
                <c:pt idx="9230">
                  <c:v>2.3223292873710193</c:v>
                </c:pt>
                <c:pt idx="9231">
                  <c:v>-1.3693108619998144</c:v>
                </c:pt>
                <c:pt idx="9232">
                  <c:v>0.39236412404359777</c:v>
                </c:pt>
                <c:pt idx="9233">
                  <c:v>-0.39553056283372812</c:v>
                </c:pt>
                <c:pt idx="9234">
                  <c:v>2.7512241451803754</c:v>
                </c:pt>
                <c:pt idx="9235">
                  <c:v>2.556897553964776</c:v>
                </c:pt>
                <c:pt idx="9236">
                  <c:v>-1.8830664019496413</c:v>
                </c:pt>
                <c:pt idx="9237">
                  <c:v>1.1536123487567387</c:v>
                </c:pt>
                <c:pt idx="9238">
                  <c:v>1.2813527067913366</c:v>
                </c:pt>
                <c:pt idx="9239">
                  <c:v>0.3208527113161091</c:v>
                </c:pt>
                <c:pt idx="9240">
                  <c:v>-0.8913730332267118</c:v>
                </c:pt>
                <c:pt idx="9241">
                  <c:v>-0.8913730332267118</c:v>
                </c:pt>
                <c:pt idx="9242">
                  <c:v>-0.8913730332267118</c:v>
                </c:pt>
                <c:pt idx="9243">
                  <c:v>0.99005165743606471</c:v>
                </c:pt>
                <c:pt idx="9244">
                  <c:v>0.51921293104059996</c:v>
                </c:pt>
                <c:pt idx="9245">
                  <c:v>1.2882574502274939</c:v>
                </c:pt>
                <c:pt idx="9246">
                  <c:v>1.303427028883297</c:v>
                </c:pt>
                <c:pt idx="9247">
                  <c:v>2.1400787411257816</c:v>
                </c:pt>
                <c:pt idx="9248">
                  <c:v>0.38319442614981492</c:v>
                </c:pt>
                <c:pt idx="9249">
                  <c:v>0.38319442614981492</c:v>
                </c:pt>
                <c:pt idx="9250">
                  <c:v>1.3190832575031382</c:v>
                </c:pt>
                <c:pt idx="9251">
                  <c:v>0.96631422844764903</c:v>
                </c:pt>
                <c:pt idx="9252">
                  <c:v>-1.2616616207443574</c:v>
                </c:pt>
                <c:pt idx="9253">
                  <c:v>-0.37172054289412043</c:v>
                </c:pt>
                <c:pt idx="9254">
                  <c:v>-0.94467316805971002</c:v>
                </c:pt>
                <c:pt idx="9255">
                  <c:v>3.8976724392568927</c:v>
                </c:pt>
                <c:pt idx="9256">
                  <c:v>1.2534051922868015</c:v>
                </c:pt>
                <c:pt idx="9257">
                  <c:v>1.9005362421047656</c:v>
                </c:pt>
                <c:pt idx="9258">
                  <c:v>3.6063411337671329</c:v>
                </c:pt>
                <c:pt idx="9259">
                  <c:v>-1.7279106039098107</c:v>
                </c:pt>
                <c:pt idx="9260">
                  <c:v>0.40337957324159601</c:v>
                </c:pt>
                <c:pt idx="9261">
                  <c:v>4.2378251902931527</c:v>
                </c:pt>
                <c:pt idx="9262">
                  <c:v>0.80885833591225254</c:v>
                </c:pt>
                <c:pt idx="9263">
                  <c:v>-0.38898862005766693</c:v>
                </c:pt>
                <c:pt idx="9264">
                  <c:v>1.6448665865422736</c:v>
                </c:pt>
                <c:pt idx="9265">
                  <c:v>-3.0892898726848763</c:v>
                </c:pt>
                <c:pt idx="9266">
                  <c:v>-0.31243395791291934</c:v>
                </c:pt>
                <c:pt idx="9267">
                  <c:v>3.1262325500525341</c:v>
                </c:pt>
                <c:pt idx="9268">
                  <c:v>1.3678278502694108</c:v>
                </c:pt>
                <c:pt idx="9269">
                  <c:v>0.31056344915592726</c:v>
                </c:pt>
                <c:pt idx="9270">
                  <c:v>-1.856258396691064</c:v>
                </c:pt>
                <c:pt idx="9271">
                  <c:v>-1.710967454465995</c:v>
                </c:pt>
                <c:pt idx="9272">
                  <c:v>-0.39492070093415516</c:v>
                </c:pt>
                <c:pt idx="9273">
                  <c:v>0.62524701319703824</c:v>
                </c:pt>
                <c:pt idx="9274">
                  <c:v>1.5662285404699385</c:v>
                </c:pt>
                <c:pt idx="9275">
                  <c:v>2.5173298404456865</c:v>
                </c:pt>
                <c:pt idx="9276">
                  <c:v>1.3285671982417913</c:v>
                </c:pt>
                <c:pt idx="9277">
                  <c:v>1.5657122760647264</c:v>
                </c:pt>
                <c:pt idx="9278">
                  <c:v>2.0340698727358562</c:v>
                </c:pt>
                <c:pt idx="9279">
                  <c:v>2.5961336926625167</c:v>
                </c:pt>
                <c:pt idx="9280">
                  <c:v>0.32736957877601147</c:v>
                </c:pt>
                <c:pt idx="9281">
                  <c:v>-0.3328895014658329</c:v>
                </c:pt>
                <c:pt idx="9282">
                  <c:v>1.2599942735828666</c:v>
                </c:pt>
                <c:pt idx="9283">
                  <c:v>4.8987144331215777</c:v>
                </c:pt>
                <c:pt idx="9284">
                  <c:v>4.8987144331215777</c:v>
                </c:pt>
                <c:pt idx="9285">
                  <c:v>1.7865775544385032</c:v>
                </c:pt>
                <c:pt idx="9286">
                  <c:v>-1.838739169031897</c:v>
                </c:pt>
                <c:pt idx="9287">
                  <c:v>-1.838739169031897</c:v>
                </c:pt>
                <c:pt idx="9288">
                  <c:v>3.6783240345365509</c:v>
                </c:pt>
                <c:pt idx="9289">
                  <c:v>-0.51053124379677273</c:v>
                </c:pt>
                <c:pt idx="9290">
                  <c:v>0.28644264739733433</c:v>
                </c:pt>
                <c:pt idx="9291">
                  <c:v>1.4262483587281929</c:v>
                </c:pt>
                <c:pt idx="9292">
                  <c:v>1.6376031098162198</c:v>
                </c:pt>
                <c:pt idx="9293">
                  <c:v>-1.7053600512983684</c:v>
                </c:pt>
                <c:pt idx="9294">
                  <c:v>4.9189746440129536</c:v>
                </c:pt>
                <c:pt idx="9295">
                  <c:v>0.65375802119695525</c:v>
                </c:pt>
                <c:pt idx="9296">
                  <c:v>-0.38699074854189142</c:v>
                </c:pt>
                <c:pt idx="9297">
                  <c:v>0.38749454466167582</c:v>
                </c:pt>
                <c:pt idx="9298">
                  <c:v>-0.6431151813327517</c:v>
                </c:pt>
                <c:pt idx="9299">
                  <c:v>-2.1199527597294732</c:v>
                </c:pt>
                <c:pt idx="9300">
                  <c:v>2.1989187887145958</c:v>
                </c:pt>
                <c:pt idx="9301">
                  <c:v>2.370551102436937</c:v>
                </c:pt>
                <c:pt idx="9302">
                  <c:v>2.370551102436937</c:v>
                </c:pt>
                <c:pt idx="9303">
                  <c:v>0.29263133242795375</c:v>
                </c:pt>
                <c:pt idx="9304">
                  <c:v>0.30644301724899653</c:v>
                </c:pt>
                <c:pt idx="9305">
                  <c:v>1.9483726101392096</c:v>
                </c:pt>
                <c:pt idx="9306">
                  <c:v>-0.33164996961745419</c:v>
                </c:pt>
                <c:pt idx="9307">
                  <c:v>0.33870890990777902</c:v>
                </c:pt>
                <c:pt idx="9308">
                  <c:v>-1.6680795088632794</c:v>
                </c:pt>
                <c:pt idx="9309">
                  <c:v>1.2941825485738696</c:v>
                </c:pt>
                <c:pt idx="9310">
                  <c:v>2.7630616010044475</c:v>
                </c:pt>
                <c:pt idx="9311">
                  <c:v>1.6926018943471253</c:v>
                </c:pt>
                <c:pt idx="9312">
                  <c:v>1.1312242077125081</c:v>
                </c:pt>
                <c:pt idx="9313">
                  <c:v>-1.3395186427764338</c:v>
                </c:pt>
                <c:pt idx="9314">
                  <c:v>-1.2166461920908156</c:v>
                </c:pt>
                <c:pt idx="9315">
                  <c:v>3.8443226890235844</c:v>
                </c:pt>
                <c:pt idx="9316">
                  <c:v>1.9540029521382429</c:v>
                </c:pt>
                <c:pt idx="9317">
                  <c:v>2.0021847151584788</c:v>
                </c:pt>
                <c:pt idx="9318">
                  <c:v>1.4213454307955578</c:v>
                </c:pt>
                <c:pt idx="9319">
                  <c:v>-0.32371255262488641</c:v>
                </c:pt>
                <c:pt idx="9320">
                  <c:v>0.84793623903075555</c:v>
                </c:pt>
                <c:pt idx="9321">
                  <c:v>-0.30663420490772125</c:v>
                </c:pt>
                <c:pt idx="9322">
                  <c:v>0.85446844679583578</c:v>
                </c:pt>
                <c:pt idx="9323">
                  <c:v>-2.3367256872858824</c:v>
                </c:pt>
                <c:pt idx="9324">
                  <c:v>3.9474156971561474</c:v>
                </c:pt>
                <c:pt idx="9325">
                  <c:v>3.7726167922918461</c:v>
                </c:pt>
                <c:pt idx="9326">
                  <c:v>-0.79915213047315392</c:v>
                </c:pt>
                <c:pt idx="9327">
                  <c:v>-2.9942658537575966</c:v>
                </c:pt>
                <c:pt idx="9328">
                  <c:v>-0.33014040668391736</c:v>
                </c:pt>
                <c:pt idx="9329">
                  <c:v>1.204502577431052</c:v>
                </c:pt>
                <c:pt idx="9330">
                  <c:v>-0.34770283771664395</c:v>
                </c:pt>
                <c:pt idx="9331">
                  <c:v>4.6148562315683197</c:v>
                </c:pt>
                <c:pt idx="9332">
                  <c:v>-0.95222251811040903</c:v>
                </c:pt>
                <c:pt idx="9333">
                  <c:v>3.8882883884505359</c:v>
                </c:pt>
                <c:pt idx="9334">
                  <c:v>0.90181897695030355</c:v>
                </c:pt>
                <c:pt idx="9335">
                  <c:v>-0.29971544861331001</c:v>
                </c:pt>
                <c:pt idx="9336">
                  <c:v>3.5821147124870332</c:v>
                </c:pt>
                <c:pt idx="9337">
                  <c:v>0.92072340763308891</c:v>
                </c:pt>
                <c:pt idx="9338">
                  <c:v>-4.8523996452962876</c:v>
                </c:pt>
                <c:pt idx="9339">
                  <c:v>0.47974817333198994</c:v>
                </c:pt>
                <c:pt idx="9340">
                  <c:v>4.8714077491977399</c:v>
                </c:pt>
                <c:pt idx="9341">
                  <c:v>3.75219595647421</c:v>
                </c:pt>
                <c:pt idx="9342">
                  <c:v>1.0783094316238866</c:v>
                </c:pt>
                <c:pt idx="9343">
                  <c:v>3.4483771826637959</c:v>
                </c:pt>
                <c:pt idx="9344">
                  <c:v>-1.8013186063136317</c:v>
                </c:pt>
                <c:pt idx="9345">
                  <c:v>0.45559332125508833</c:v>
                </c:pt>
                <c:pt idx="9346">
                  <c:v>4.0373592538952296</c:v>
                </c:pt>
                <c:pt idx="9347">
                  <c:v>4.0373592538952296</c:v>
                </c:pt>
                <c:pt idx="9348">
                  <c:v>0.36047801396711887</c:v>
                </c:pt>
                <c:pt idx="9349">
                  <c:v>2.1281822409094819</c:v>
                </c:pt>
                <c:pt idx="9350">
                  <c:v>0.35151868156573268</c:v>
                </c:pt>
                <c:pt idx="9351">
                  <c:v>1.226880561462375</c:v>
                </c:pt>
                <c:pt idx="9352">
                  <c:v>2.4678059835242787</c:v>
                </c:pt>
                <c:pt idx="9353">
                  <c:v>-0.37954650692244957</c:v>
                </c:pt>
                <c:pt idx="9354">
                  <c:v>-1.29765098501026</c:v>
                </c:pt>
                <c:pt idx="9355">
                  <c:v>-1.29765098501026</c:v>
                </c:pt>
                <c:pt idx="9356">
                  <c:v>4.9019473572222179</c:v>
                </c:pt>
                <c:pt idx="9357">
                  <c:v>3.1516619919100957</c:v>
                </c:pt>
                <c:pt idx="9358">
                  <c:v>-1.9647390113858898</c:v>
                </c:pt>
                <c:pt idx="9359">
                  <c:v>-0.29916404758863807</c:v>
                </c:pt>
                <c:pt idx="9360">
                  <c:v>4.2608408365993853</c:v>
                </c:pt>
                <c:pt idx="9361">
                  <c:v>3.9619358728221528</c:v>
                </c:pt>
                <c:pt idx="9362">
                  <c:v>-2.3987557025643325</c:v>
                </c:pt>
                <c:pt idx="9363">
                  <c:v>2.4089943223475294</c:v>
                </c:pt>
                <c:pt idx="9364">
                  <c:v>0.31415106757667621</c:v>
                </c:pt>
                <c:pt idx="9365">
                  <c:v>-0.31051779714598254</c:v>
                </c:pt>
                <c:pt idx="9366">
                  <c:v>-1.9004839891191703</c:v>
                </c:pt>
                <c:pt idx="9367">
                  <c:v>-1.8489048846988305</c:v>
                </c:pt>
                <c:pt idx="9368">
                  <c:v>2.4183210210488277</c:v>
                </c:pt>
                <c:pt idx="9369">
                  <c:v>-2.7648747356017704</c:v>
                </c:pt>
                <c:pt idx="9370">
                  <c:v>-4.4266411468950357</c:v>
                </c:pt>
                <c:pt idx="9371">
                  <c:v>-0.99685272862864382</c:v>
                </c:pt>
                <c:pt idx="9372">
                  <c:v>-0.36856330987359337</c:v>
                </c:pt>
                <c:pt idx="9373">
                  <c:v>-0.53188082796973291</c:v>
                </c:pt>
                <c:pt idx="9374">
                  <c:v>2.6773936019547344</c:v>
                </c:pt>
                <c:pt idx="9375">
                  <c:v>-0.3016416767723798</c:v>
                </c:pt>
                <c:pt idx="9376">
                  <c:v>0.71209863868729051</c:v>
                </c:pt>
                <c:pt idx="9377">
                  <c:v>-0.77818258727607748</c:v>
                </c:pt>
                <c:pt idx="9378">
                  <c:v>-0.392369109838408</c:v>
                </c:pt>
                <c:pt idx="9379">
                  <c:v>-2.1998184507865406</c:v>
                </c:pt>
                <c:pt idx="9380">
                  <c:v>2.7188050052336985</c:v>
                </c:pt>
                <c:pt idx="9381">
                  <c:v>1.5422792821295634</c:v>
                </c:pt>
                <c:pt idx="9382">
                  <c:v>0.36716515273129569</c:v>
                </c:pt>
                <c:pt idx="9383">
                  <c:v>0.32612328091176757</c:v>
                </c:pt>
                <c:pt idx="9384">
                  <c:v>-0.57848937425906266</c:v>
                </c:pt>
                <c:pt idx="9385">
                  <c:v>2.7614073158330883</c:v>
                </c:pt>
                <c:pt idx="9386">
                  <c:v>-0.75495145762305294</c:v>
                </c:pt>
                <c:pt idx="9387">
                  <c:v>2.2728245564780059</c:v>
                </c:pt>
                <c:pt idx="9388">
                  <c:v>0.93333138431474838</c:v>
                </c:pt>
                <c:pt idx="9389">
                  <c:v>3.9286064555074471</c:v>
                </c:pt>
                <c:pt idx="9390">
                  <c:v>2.1131829794720889</c:v>
                </c:pt>
                <c:pt idx="9391">
                  <c:v>0.2864085047461834</c:v>
                </c:pt>
                <c:pt idx="9392">
                  <c:v>1.7250774979927397</c:v>
                </c:pt>
                <c:pt idx="9393">
                  <c:v>2.9809736425362292</c:v>
                </c:pt>
                <c:pt idx="9394">
                  <c:v>0.97744204941416946</c:v>
                </c:pt>
                <c:pt idx="9395">
                  <c:v>-3.9407693076449446</c:v>
                </c:pt>
                <c:pt idx="9396">
                  <c:v>3.1743469100370509</c:v>
                </c:pt>
                <c:pt idx="9397">
                  <c:v>4.8959265131732215</c:v>
                </c:pt>
                <c:pt idx="9398">
                  <c:v>2.280691321631755</c:v>
                </c:pt>
                <c:pt idx="9399">
                  <c:v>-0.35949318551720782</c:v>
                </c:pt>
                <c:pt idx="9400">
                  <c:v>2.910276819398391</c:v>
                </c:pt>
                <c:pt idx="9401">
                  <c:v>-0.32766929350648538</c:v>
                </c:pt>
                <c:pt idx="9402">
                  <c:v>1.9808442184326349</c:v>
                </c:pt>
                <c:pt idx="9403">
                  <c:v>-0.88315663072455353</c:v>
                </c:pt>
                <c:pt idx="9404">
                  <c:v>1.464678845832404</c:v>
                </c:pt>
                <c:pt idx="9405">
                  <c:v>4.7025964087151948</c:v>
                </c:pt>
                <c:pt idx="9406">
                  <c:v>1.9592337315970478</c:v>
                </c:pt>
                <c:pt idx="9407">
                  <c:v>0.30021679065619855</c:v>
                </c:pt>
                <c:pt idx="9408">
                  <c:v>0.40981600330362089</c:v>
                </c:pt>
                <c:pt idx="9409">
                  <c:v>1.3397754531697634</c:v>
                </c:pt>
                <c:pt idx="9410">
                  <c:v>0.79937836780773852</c:v>
                </c:pt>
                <c:pt idx="9411">
                  <c:v>4.2199907650025095</c:v>
                </c:pt>
                <c:pt idx="9412">
                  <c:v>4.2199907650025095</c:v>
                </c:pt>
                <c:pt idx="9413">
                  <c:v>1.7564964730627342</c:v>
                </c:pt>
                <c:pt idx="9414">
                  <c:v>-0.28872303074812239</c:v>
                </c:pt>
                <c:pt idx="9415">
                  <c:v>2.0945065159419496</c:v>
                </c:pt>
                <c:pt idx="9416">
                  <c:v>1.6359117887846002</c:v>
                </c:pt>
                <c:pt idx="9417">
                  <c:v>3.6464834501885366</c:v>
                </c:pt>
                <c:pt idx="9418">
                  <c:v>2.7887526424633515</c:v>
                </c:pt>
                <c:pt idx="9419">
                  <c:v>-0.42365232069444669</c:v>
                </c:pt>
                <c:pt idx="9420">
                  <c:v>3.8717416767019603</c:v>
                </c:pt>
                <c:pt idx="9421">
                  <c:v>-3.9600620937455875</c:v>
                </c:pt>
                <c:pt idx="9422">
                  <c:v>1.6311349547022354</c:v>
                </c:pt>
                <c:pt idx="9423">
                  <c:v>2.171990804481847</c:v>
                </c:pt>
                <c:pt idx="9424">
                  <c:v>3.3755338190933442</c:v>
                </c:pt>
                <c:pt idx="9425">
                  <c:v>-0.38889506687185649</c:v>
                </c:pt>
                <c:pt idx="9426">
                  <c:v>-1.6182159398731943</c:v>
                </c:pt>
                <c:pt idx="9427">
                  <c:v>0.31871264146339978</c:v>
                </c:pt>
                <c:pt idx="9428">
                  <c:v>-2.6276671558449318</c:v>
                </c:pt>
                <c:pt idx="9429">
                  <c:v>-0.71874279220902282</c:v>
                </c:pt>
                <c:pt idx="9430">
                  <c:v>4.1725800291610007</c:v>
                </c:pt>
                <c:pt idx="9431">
                  <c:v>1.8240491426442718</c:v>
                </c:pt>
                <c:pt idx="9432">
                  <c:v>2.1651742338592777</c:v>
                </c:pt>
                <c:pt idx="9433">
                  <c:v>2.0080163509115763</c:v>
                </c:pt>
                <c:pt idx="9434">
                  <c:v>-0.33003206787373274</c:v>
                </c:pt>
                <c:pt idx="9435">
                  <c:v>3.4853781747745742</c:v>
                </c:pt>
                <c:pt idx="9436">
                  <c:v>-1.2121860982775652</c:v>
                </c:pt>
                <c:pt idx="9437">
                  <c:v>-1.0199692708095591</c:v>
                </c:pt>
                <c:pt idx="9438">
                  <c:v>2.6903270481675365</c:v>
                </c:pt>
                <c:pt idx="9439">
                  <c:v>-0.30830060214382626</c:v>
                </c:pt>
                <c:pt idx="9440">
                  <c:v>0.73405140612030528</c:v>
                </c:pt>
                <c:pt idx="9441">
                  <c:v>2.4998954763460821</c:v>
                </c:pt>
                <c:pt idx="9442">
                  <c:v>4.8668096418164435</c:v>
                </c:pt>
                <c:pt idx="9443">
                  <c:v>-0.30168379358989811</c:v>
                </c:pt>
                <c:pt idx="9444">
                  <c:v>-0.93484025155267725</c:v>
                </c:pt>
                <c:pt idx="9445">
                  <c:v>-4.0460865329179239</c:v>
                </c:pt>
                <c:pt idx="9446">
                  <c:v>1.3059751293711284</c:v>
                </c:pt>
                <c:pt idx="9447">
                  <c:v>-0.33832700370908814</c:v>
                </c:pt>
                <c:pt idx="9448">
                  <c:v>2.3558416248286096</c:v>
                </c:pt>
                <c:pt idx="9449">
                  <c:v>-0.48402461485642917</c:v>
                </c:pt>
                <c:pt idx="9450">
                  <c:v>3.1995491090759103</c:v>
                </c:pt>
                <c:pt idx="9451">
                  <c:v>3.7711070707368091</c:v>
                </c:pt>
                <c:pt idx="9452">
                  <c:v>2.1082020814389426</c:v>
                </c:pt>
                <c:pt idx="9453">
                  <c:v>-0.35193939191845924</c:v>
                </c:pt>
                <c:pt idx="9454">
                  <c:v>-0.35180241418944541</c:v>
                </c:pt>
                <c:pt idx="9455">
                  <c:v>0.30467239694109888</c:v>
                </c:pt>
                <c:pt idx="9456">
                  <c:v>-1.2656286864719375</c:v>
                </c:pt>
                <c:pt idx="9457">
                  <c:v>0.35066740548857578</c:v>
                </c:pt>
                <c:pt idx="9458">
                  <c:v>0.29460896828341926</c:v>
                </c:pt>
                <c:pt idx="9459">
                  <c:v>1.0453149244486428</c:v>
                </c:pt>
                <c:pt idx="9460">
                  <c:v>-0.33261963202989359</c:v>
                </c:pt>
                <c:pt idx="9461">
                  <c:v>4.2873318164686296</c:v>
                </c:pt>
                <c:pt idx="9462">
                  <c:v>1.8544926633749779</c:v>
                </c:pt>
                <c:pt idx="9463">
                  <c:v>-0.34329734498281134</c:v>
                </c:pt>
                <c:pt idx="9464">
                  <c:v>2.9603097708401278</c:v>
                </c:pt>
                <c:pt idx="9465">
                  <c:v>4.6116561563115628</c:v>
                </c:pt>
                <c:pt idx="9466">
                  <c:v>-0.39751195321061916</c:v>
                </c:pt>
                <c:pt idx="9467">
                  <c:v>0.79814856177277427</c:v>
                </c:pt>
                <c:pt idx="9468">
                  <c:v>-0.38205646547963862</c:v>
                </c:pt>
                <c:pt idx="9469">
                  <c:v>1.0266187707710031</c:v>
                </c:pt>
                <c:pt idx="9470">
                  <c:v>-4.4060690139246255</c:v>
                </c:pt>
                <c:pt idx="9471">
                  <c:v>-0.32384568096834249</c:v>
                </c:pt>
                <c:pt idx="9472">
                  <c:v>1.6903593886123147</c:v>
                </c:pt>
                <c:pt idx="9473">
                  <c:v>0.41049112801166732</c:v>
                </c:pt>
                <c:pt idx="9474">
                  <c:v>1.9992208890094523</c:v>
                </c:pt>
                <c:pt idx="9475">
                  <c:v>2.218491406464985</c:v>
                </c:pt>
                <c:pt idx="9476">
                  <c:v>3.9663663959403817</c:v>
                </c:pt>
                <c:pt idx="9477">
                  <c:v>0.45689820144720161</c:v>
                </c:pt>
                <c:pt idx="9478">
                  <c:v>2.9214745894093044</c:v>
                </c:pt>
                <c:pt idx="9479">
                  <c:v>2.9214745894093044</c:v>
                </c:pt>
                <c:pt idx="9480">
                  <c:v>2.4038623961322156</c:v>
                </c:pt>
                <c:pt idx="9481">
                  <c:v>-0.40297809078675478</c:v>
                </c:pt>
                <c:pt idx="9482">
                  <c:v>-0.81262996746074045</c:v>
                </c:pt>
                <c:pt idx="9483">
                  <c:v>-0.53093111561811579</c:v>
                </c:pt>
                <c:pt idx="9484">
                  <c:v>0.89362965749676471</c:v>
                </c:pt>
                <c:pt idx="9485">
                  <c:v>-0.44055866058045345</c:v>
                </c:pt>
                <c:pt idx="9486">
                  <c:v>4.8644600345222777</c:v>
                </c:pt>
                <c:pt idx="9487">
                  <c:v>4.8644600345222777</c:v>
                </c:pt>
                <c:pt idx="9488">
                  <c:v>1.6442735652954683</c:v>
                </c:pt>
                <c:pt idx="9489">
                  <c:v>0.89601501178110299</c:v>
                </c:pt>
                <c:pt idx="9490">
                  <c:v>-1.0421807085736574</c:v>
                </c:pt>
                <c:pt idx="9491">
                  <c:v>-0.78721323080086858</c:v>
                </c:pt>
                <c:pt idx="9492">
                  <c:v>-2.0059513806394236</c:v>
                </c:pt>
                <c:pt idx="9493">
                  <c:v>2.3655608958479375</c:v>
                </c:pt>
                <c:pt idx="9494">
                  <c:v>4.6693585764279257</c:v>
                </c:pt>
                <c:pt idx="9495">
                  <c:v>4.6693585764279257</c:v>
                </c:pt>
                <c:pt idx="9496">
                  <c:v>-1.7950389600487411</c:v>
                </c:pt>
                <c:pt idx="9497">
                  <c:v>0.9595447917445622</c:v>
                </c:pt>
                <c:pt idx="9498">
                  <c:v>0.9595447917445622</c:v>
                </c:pt>
                <c:pt idx="9499">
                  <c:v>0.58950275423946807</c:v>
                </c:pt>
                <c:pt idx="9500">
                  <c:v>2.321254664220588</c:v>
                </c:pt>
                <c:pt idx="9501">
                  <c:v>-1.0349949743259279</c:v>
                </c:pt>
                <c:pt idx="9502">
                  <c:v>-0.85003844195002365</c:v>
                </c:pt>
                <c:pt idx="9503">
                  <c:v>-1.5281392620395542</c:v>
                </c:pt>
                <c:pt idx="9504">
                  <c:v>-0.32050760299624348</c:v>
                </c:pt>
                <c:pt idx="9505">
                  <c:v>-1.1373842988463922</c:v>
                </c:pt>
                <c:pt idx="9506">
                  <c:v>1.384946080847312</c:v>
                </c:pt>
                <c:pt idx="9507">
                  <c:v>2.7643533706872176</c:v>
                </c:pt>
                <c:pt idx="9508">
                  <c:v>-0.61408544146429012</c:v>
                </c:pt>
                <c:pt idx="9509">
                  <c:v>1.7354133451866074</c:v>
                </c:pt>
                <c:pt idx="9510">
                  <c:v>-0.28137753242916719</c:v>
                </c:pt>
                <c:pt idx="9511">
                  <c:v>4.4253331641694906</c:v>
                </c:pt>
                <c:pt idx="9512">
                  <c:v>2.6303388191143209</c:v>
                </c:pt>
                <c:pt idx="9513">
                  <c:v>2.1821219202018223</c:v>
                </c:pt>
                <c:pt idx="9514">
                  <c:v>-0.32753981400064353</c:v>
                </c:pt>
                <c:pt idx="9515">
                  <c:v>0.81832007432210041</c:v>
                </c:pt>
                <c:pt idx="9516">
                  <c:v>3.7552345373912335</c:v>
                </c:pt>
                <c:pt idx="9517">
                  <c:v>-1.364377581594971</c:v>
                </c:pt>
                <c:pt idx="9518">
                  <c:v>0.95499366261633722</c:v>
                </c:pt>
                <c:pt idx="9519">
                  <c:v>4.7929340193961743</c:v>
                </c:pt>
                <c:pt idx="9520">
                  <c:v>3.6392917217184091</c:v>
                </c:pt>
                <c:pt idx="9521">
                  <c:v>4.2793547634905744</c:v>
                </c:pt>
                <c:pt idx="9522">
                  <c:v>-0.31717601084995012</c:v>
                </c:pt>
                <c:pt idx="9523">
                  <c:v>-0.84929531248015611</c:v>
                </c:pt>
                <c:pt idx="9524">
                  <c:v>1.3019764794907815</c:v>
                </c:pt>
                <c:pt idx="9525">
                  <c:v>1.3019764794907815</c:v>
                </c:pt>
                <c:pt idx="9526">
                  <c:v>1.0052309093385992</c:v>
                </c:pt>
                <c:pt idx="9527">
                  <c:v>1.9312545214258181</c:v>
                </c:pt>
                <c:pt idx="9528">
                  <c:v>3.4500085549519133</c:v>
                </c:pt>
                <c:pt idx="9529">
                  <c:v>1.7444262135461481</c:v>
                </c:pt>
                <c:pt idx="9530">
                  <c:v>4.8153988065357716</c:v>
                </c:pt>
                <c:pt idx="9531">
                  <c:v>-0.3439714543646169</c:v>
                </c:pt>
                <c:pt idx="9532">
                  <c:v>3.8389166786505169</c:v>
                </c:pt>
                <c:pt idx="9533">
                  <c:v>3.4285310398881426</c:v>
                </c:pt>
                <c:pt idx="9534">
                  <c:v>3.0009074879111415</c:v>
                </c:pt>
                <c:pt idx="9535">
                  <c:v>3.4594885096600052</c:v>
                </c:pt>
                <c:pt idx="9536">
                  <c:v>0.87637616616504266</c:v>
                </c:pt>
                <c:pt idx="9537">
                  <c:v>1.2408280990979081</c:v>
                </c:pt>
                <c:pt idx="9538">
                  <c:v>1.2206811958379895</c:v>
                </c:pt>
                <c:pt idx="9539">
                  <c:v>1.0983334571616588</c:v>
                </c:pt>
                <c:pt idx="9540">
                  <c:v>-0.71986179021320662</c:v>
                </c:pt>
                <c:pt idx="9541">
                  <c:v>0.82385592746126635</c:v>
                </c:pt>
                <c:pt idx="9542">
                  <c:v>-3.996649230719072</c:v>
                </c:pt>
                <c:pt idx="9543">
                  <c:v>-1.0177315223644108</c:v>
                </c:pt>
                <c:pt idx="9544">
                  <c:v>-1.3905341384734304</c:v>
                </c:pt>
                <c:pt idx="9545">
                  <c:v>-1.0177315223644108</c:v>
                </c:pt>
                <c:pt idx="9546">
                  <c:v>-1.0177315223644108</c:v>
                </c:pt>
                <c:pt idx="9547">
                  <c:v>2.0873331247305362</c:v>
                </c:pt>
                <c:pt idx="9548">
                  <c:v>1.8144015668941329</c:v>
                </c:pt>
                <c:pt idx="9549">
                  <c:v>-1.7703664445236427</c:v>
                </c:pt>
                <c:pt idx="9550">
                  <c:v>-1.8751451366060734</c:v>
                </c:pt>
                <c:pt idx="9551">
                  <c:v>2.0346549043846416</c:v>
                </c:pt>
                <c:pt idx="9552">
                  <c:v>0.82477084540669876</c:v>
                </c:pt>
                <c:pt idx="9553">
                  <c:v>-0.32828149019817754</c:v>
                </c:pt>
                <c:pt idx="9554">
                  <c:v>4.237364634245834</c:v>
                </c:pt>
                <c:pt idx="9555">
                  <c:v>0.7947501102259279</c:v>
                </c:pt>
                <c:pt idx="9556">
                  <c:v>-1.675379395229889</c:v>
                </c:pt>
                <c:pt idx="9557">
                  <c:v>4.2414815006619184</c:v>
                </c:pt>
                <c:pt idx="9558">
                  <c:v>0.34194705033050138</c:v>
                </c:pt>
                <c:pt idx="9559">
                  <c:v>1.0450228212776966</c:v>
                </c:pt>
                <c:pt idx="9560">
                  <c:v>0.35347396766069278</c:v>
                </c:pt>
                <c:pt idx="9561">
                  <c:v>-1.1595893725229012</c:v>
                </c:pt>
                <c:pt idx="9562">
                  <c:v>3.9252748700162092</c:v>
                </c:pt>
                <c:pt idx="9563">
                  <c:v>0.32515131805084929</c:v>
                </c:pt>
                <c:pt idx="9564">
                  <c:v>2.0996044780539296</c:v>
                </c:pt>
                <c:pt idx="9565">
                  <c:v>1.9072143773487222</c:v>
                </c:pt>
                <c:pt idx="9566">
                  <c:v>1.0319502555544777</c:v>
                </c:pt>
                <c:pt idx="9567">
                  <c:v>0.82069536044118985</c:v>
                </c:pt>
                <c:pt idx="9568">
                  <c:v>0.76551338041505679</c:v>
                </c:pt>
                <c:pt idx="9569">
                  <c:v>3.7135115650854731</c:v>
                </c:pt>
                <c:pt idx="9570">
                  <c:v>-0.32004566569476744</c:v>
                </c:pt>
                <c:pt idx="9571">
                  <c:v>1.4209124591107432</c:v>
                </c:pt>
                <c:pt idx="9572">
                  <c:v>1.4209124591107432</c:v>
                </c:pt>
                <c:pt idx="9573">
                  <c:v>1.3427762227592437</c:v>
                </c:pt>
                <c:pt idx="9574">
                  <c:v>1.073648087759707</c:v>
                </c:pt>
                <c:pt idx="9575">
                  <c:v>3.4981079816416405</c:v>
                </c:pt>
                <c:pt idx="9576">
                  <c:v>-1.4096391841009879</c:v>
                </c:pt>
                <c:pt idx="9577">
                  <c:v>-0.68679512538480258</c:v>
                </c:pt>
                <c:pt idx="9578">
                  <c:v>-2.0636814393179175</c:v>
                </c:pt>
                <c:pt idx="9579">
                  <c:v>1.2341276460451702</c:v>
                </c:pt>
                <c:pt idx="9580">
                  <c:v>2.5419501259848265</c:v>
                </c:pt>
                <c:pt idx="9581">
                  <c:v>1.2942719916487697</c:v>
                </c:pt>
                <c:pt idx="9582">
                  <c:v>-0.55656459172599071</c:v>
                </c:pt>
                <c:pt idx="9583">
                  <c:v>0.32603153551484509</c:v>
                </c:pt>
                <c:pt idx="9584">
                  <c:v>1.9100370467666172</c:v>
                </c:pt>
                <c:pt idx="9585">
                  <c:v>3.6739549217649041</c:v>
                </c:pt>
                <c:pt idx="9586">
                  <c:v>-1.7286739054358871</c:v>
                </c:pt>
                <c:pt idx="9587">
                  <c:v>3.1864858658255022</c:v>
                </c:pt>
                <c:pt idx="9588">
                  <c:v>-0.31956618893434785</c:v>
                </c:pt>
                <c:pt idx="9589">
                  <c:v>-0.36122671668311473</c:v>
                </c:pt>
                <c:pt idx="9590">
                  <c:v>0.39835539433402611</c:v>
                </c:pt>
                <c:pt idx="9591">
                  <c:v>3.6243074517907319</c:v>
                </c:pt>
                <c:pt idx="9592">
                  <c:v>-0.41083476105257083</c:v>
                </c:pt>
                <c:pt idx="9593">
                  <c:v>1.2738600516958829</c:v>
                </c:pt>
                <c:pt idx="9594">
                  <c:v>-0.29162329615050081</c:v>
                </c:pt>
                <c:pt idx="9595">
                  <c:v>1.5823560627425266</c:v>
                </c:pt>
                <c:pt idx="9596">
                  <c:v>-2.0334544725243946</c:v>
                </c:pt>
                <c:pt idx="9597">
                  <c:v>1.227435339401507</c:v>
                </c:pt>
                <c:pt idx="9598">
                  <c:v>3.8151537588031097</c:v>
                </c:pt>
                <c:pt idx="9599">
                  <c:v>1.1604423414441274</c:v>
                </c:pt>
                <c:pt idx="9600">
                  <c:v>1.6246910885531252</c:v>
                </c:pt>
                <c:pt idx="9601">
                  <c:v>2.1578763320381786</c:v>
                </c:pt>
                <c:pt idx="9602">
                  <c:v>3.2566353097865126</c:v>
                </c:pt>
                <c:pt idx="9603">
                  <c:v>1.4544298543082248</c:v>
                </c:pt>
                <c:pt idx="9604">
                  <c:v>-1.0066992985171999</c:v>
                </c:pt>
                <c:pt idx="9605">
                  <c:v>-0.66603408831626532</c:v>
                </c:pt>
                <c:pt idx="9606">
                  <c:v>4.1464042807654167</c:v>
                </c:pt>
                <c:pt idx="9607">
                  <c:v>4.1464042807654167</c:v>
                </c:pt>
                <c:pt idx="9608">
                  <c:v>1.2412795826416405</c:v>
                </c:pt>
                <c:pt idx="9609">
                  <c:v>3.9171472836456314</c:v>
                </c:pt>
                <c:pt idx="9610">
                  <c:v>1.159991545568166</c:v>
                </c:pt>
                <c:pt idx="9611">
                  <c:v>-1.9355496312455926</c:v>
                </c:pt>
                <c:pt idx="9612">
                  <c:v>1.8754350867594769</c:v>
                </c:pt>
                <c:pt idx="9613">
                  <c:v>-0.49065138765101168</c:v>
                </c:pt>
                <c:pt idx="9614">
                  <c:v>0.7293262744097706</c:v>
                </c:pt>
                <c:pt idx="9615">
                  <c:v>2.021919301902448</c:v>
                </c:pt>
                <c:pt idx="9616">
                  <c:v>-0.30798750331800179</c:v>
                </c:pt>
                <c:pt idx="9617">
                  <c:v>4.6997030963659503</c:v>
                </c:pt>
                <c:pt idx="9618">
                  <c:v>3.7368607198165864</c:v>
                </c:pt>
                <c:pt idx="9619">
                  <c:v>-0.36387683845524177</c:v>
                </c:pt>
                <c:pt idx="9620">
                  <c:v>4.8645122424647553</c:v>
                </c:pt>
                <c:pt idx="9621">
                  <c:v>3.9867610411936489</c:v>
                </c:pt>
                <c:pt idx="9622">
                  <c:v>1.5378740880713424</c:v>
                </c:pt>
                <c:pt idx="9623">
                  <c:v>0.50990075393330747</c:v>
                </c:pt>
                <c:pt idx="9624">
                  <c:v>0.30310183127826412</c:v>
                </c:pt>
                <c:pt idx="9625">
                  <c:v>-3.606994281628646</c:v>
                </c:pt>
                <c:pt idx="9626">
                  <c:v>2.1116400930207222</c:v>
                </c:pt>
                <c:pt idx="9627">
                  <c:v>-2.8382582625818693</c:v>
                </c:pt>
                <c:pt idx="9628">
                  <c:v>0.29538156324315623</c:v>
                </c:pt>
                <c:pt idx="9629">
                  <c:v>4.4624847607380991</c:v>
                </c:pt>
                <c:pt idx="9630">
                  <c:v>3.9685385947616898</c:v>
                </c:pt>
                <c:pt idx="9631">
                  <c:v>3.9685385947616898</c:v>
                </c:pt>
                <c:pt idx="9632">
                  <c:v>4.8240862626978558</c:v>
                </c:pt>
                <c:pt idx="9633">
                  <c:v>3.7923164040657427</c:v>
                </c:pt>
                <c:pt idx="9634">
                  <c:v>1.0231888415572867</c:v>
                </c:pt>
                <c:pt idx="9635">
                  <c:v>3.8196397991657034</c:v>
                </c:pt>
                <c:pt idx="9636">
                  <c:v>-3.3255394421320337</c:v>
                </c:pt>
                <c:pt idx="9637">
                  <c:v>-3.3255394421320337</c:v>
                </c:pt>
                <c:pt idx="9638">
                  <c:v>-0.8428314178915387</c:v>
                </c:pt>
                <c:pt idx="9639">
                  <c:v>-0.42313465749095364</c:v>
                </c:pt>
                <c:pt idx="9640">
                  <c:v>-2.0990915339001548</c:v>
                </c:pt>
                <c:pt idx="9641">
                  <c:v>-2.5769420435676795</c:v>
                </c:pt>
                <c:pt idx="9642">
                  <c:v>0.32992870756886022</c:v>
                </c:pt>
                <c:pt idx="9643">
                  <c:v>1.6971632961665406</c:v>
                </c:pt>
                <c:pt idx="9644">
                  <c:v>-4.1807011611772857</c:v>
                </c:pt>
                <c:pt idx="9645">
                  <c:v>3.4861126492076555</c:v>
                </c:pt>
                <c:pt idx="9646">
                  <c:v>0.71886652523353323</c:v>
                </c:pt>
                <c:pt idx="9647">
                  <c:v>3.8090346565447475</c:v>
                </c:pt>
                <c:pt idx="9648">
                  <c:v>2.1923133262535042</c:v>
                </c:pt>
                <c:pt idx="9649">
                  <c:v>2.1923133262535042</c:v>
                </c:pt>
                <c:pt idx="9650">
                  <c:v>0.86347185909272117</c:v>
                </c:pt>
                <c:pt idx="9651">
                  <c:v>0.32814855609810301</c:v>
                </c:pt>
                <c:pt idx="9652">
                  <c:v>2.1604655721621095</c:v>
                </c:pt>
                <c:pt idx="9653">
                  <c:v>-0.66627075288059978</c:v>
                </c:pt>
                <c:pt idx="9654">
                  <c:v>0.2910066568462667</c:v>
                </c:pt>
                <c:pt idx="9655">
                  <c:v>1.9566430178619534</c:v>
                </c:pt>
                <c:pt idx="9656">
                  <c:v>2.6227846455512327</c:v>
                </c:pt>
                <c:pt idx="9657">
                  <c:v>4.6872275078690624</c:v>
                </c:pt>
                <c:pt idx="9658">
                  <c:v>4.766522741732774</c:v>
                </c:pt>
                <c:pt idx="9659">
                  <c:v>0.2972641576658524</c:v>
                </c:pt>
                <c:pt idx="9660">
                  <c:v>-2.102832446698919</c:v>
                </c:pt>
                <c:pt idx="9661">
                  <c:v>1.9325846267735125</c:v>
                </c:pt>
                <c:pt idx="9662">
                  <c:v>1.8286630569475417</c:v>
                </c:pt>
                <c:pt idx="9663">
                  <c:v>-1.9877115295109127</c:v>
                </c:pt>
                <c:pt idx="9664">
                  <c:v>3.9189213574490163</c:v>
                </c:pt>
                <c:pt idx="9665">
                  <c:v>1.769765609361621</c:v>
                </c:pt>
                <c:pt idx="9666">
                  <c:v>3.2184712175555075</c:v>
                </c:pt>
                <c:pt idx="9667">
                  <c:v>2.6899057815345033</c:v>
                </c:pt>
                <c:pt idx="9668">
                  <c:v>3.4159390391543267</c:v>
                </c:pt>
                <c:pt idx="9669">
                  <c:v>0.32391481733259553</c:v>
                </c:pt>
                <c:pt idx="9670">
                  <c:v>0.37219033162246856</c:v>
                </c:pt>
                <c:pt idx="9671">
                  <c:v>2.471899821414242</c:v>
                </c:pt>
                <c:pt idx="9672">
                  <c:v>1.6875855539069866</c:v>
                </c:pt>
                <c:pt idx="9673">
                  <c:v>2.4079045132834782</c:v>
                </c:pt>
                <c:pt idx="9674">
                  <c:v>2.6072385571602346</c:v>
                </c:pt>
                <c:pt idx="9675">
                  <c:v>0.31373214239449004</c:v>
                </c:pt>
                <c:pt idx="9676">
                  <c:v>-0.35726389283128385</c:v>
                </c:pt>
                <c:pt idx="9677">
                  <c:v>0.37384554814075638</c:v>
                </c:pt>
                <c:pt idx="9678">
                  <c:v>3.6169288578048864</c:v>
                </c:pt>
                <c:pt idx="9679">
                  <c:v>4.6341810942853128</c:v>
                </c:pt>
                <c:pt idx="9680">
                  <c:v>2.0244693379054195</c:v>
                </c:pt>
                <c:pt idx="9681">
                  <c:v>2.7155472818749904</c:v>
                </c:pt>
                <c:pt idx="9682">
                  <c:v>1.2663149933919091</c:v>
                </c:pt>
                <c:pt idx="9683">
                  <c:v>0.30951276390560684</c:v>
                </c:pt>
                <c:pt idx="9684">
                  <c:v>1.0331041787679005</c:v>
                </c:pt>
                <c:pt idx="9685">
                  <c:v>-1.771100056186806</c:v>
                </c:pt>
                <c:pt idx="9686">
                  <c:v>0.95774102465448407</c:v>
                </c:pt>
                <c:pt idx="9687">
                  <c:v>4.1590995244065843</c:v>
                </c:pt>
                <c:pt idx="9688">
                  <c:v>0.31647815069644852</c:v>
                </c:pt>
                <c:pt idx="9689">
                  <c:v>1.8501168166953923</c:v>
                </c:pt>
                <c:pt idx="9690">
                  <c:v>4.8056325331510212</c:v>
                </c:pt>
                <c:pt idx="9691">
                  <c:v>0.31342481125731553</c:v>
                </c:pt>
                <c:pt idx="9692">
                  <c:v>0.41561928663848835</c:v>
                </c:pt>
                <c:pt idx="9693">
                  <c:v>3.9253155663011339</c:v>
                </c:pt>
                <c:pt idx="9694">
                  <c:v>-1.4522150474123625</c:v>
                </c:pt>
                <c:pt idx="9695">
                  <c:v>0.36879339389554899</c:v>
                </c:pt>
                <c:pt idx="9696">
                  <c:v>-3.6682421848337872</c:v>
                </c:pt>
                <c:pt idx="9697">
                  <c:v>0.29392211223317061</c:v>
                </c:pt>
                <c:pt idx="9698">
                  <c:v>-0.80644537448085407</c:v>
                </c:pt>
                <c:pt idx="9699">
                  <c:v>3.6459257922076578</c:v>
                </c:pt>
                <c:pt idx="9700">
                  <c:v>0.88998800710112425</c:v>
                </c:pt>
                <c:pt idx="9701">
                  <c:v>1.0442346693369111</c:v>
                </c:pt>
                <c:pt idx="9702">
                  <c:v>0.39692927749330092</c:v>
                </c:pt>
                <c:pt idx="9703">
                  <c:v>0.87700984108019719</c:v>
                </c:pt>
                <c:pt idx="9704">
                  <c:v>3.7786584886681434</c:v>
                </c:pt>
                <c:pt idx="9705">
                  <c:v>3.8371765497616583</c:v>
                </c:pt>
                <c:pt idx="9706">
                  <c:v>-0.28861354848361759</c:v>
                </c:pt>
                <c:pt idx="9707">
                  <c:v>1.0420164490383004</c:v>
                </c:pt>
                <c:pt idx="9708">
                  <c:v>0.77308066650573848</c:v>
                </c:pt>
                <c:pt idx="9709">
                  <c:v>0.59465113459731367</c:v>
                </c:pt>
                <c:pt idx="9710">
                  <c:v>0.59465113459731367</c:v>
                </c:pt>
                <c:pt idx="9711">
                  <c:v>3.1721553105981766</c:v>
                </c:pt>
                <c:pt idx="9712">
                  <c:v>4.5343019695842894</c:v>
                </c:pt>
                <c:pt idx="9713">
                  <c:v>-0.28920203040272591</c:v>
                </c:pt>
                <c:pt idx="9714">
                  <c:v>1.2432786885906502</c:v>
                </c:pt>
                <c:pt idx="9715">
                  <c:v>-1.3484489891157698</c:v>
                </c:pt>
                <c:pt idx="9716">
                  <c:v>0.28818898108180235</c:v>
                </c:pt>
                <c:pt idx="9717">
                  <c:v>1.0487784889080787</c:v>
                </c:pt>
                <c:pt idx="9718">
                  <c:v>3.5140372812392453</c:v>
                </c:pt>
                <c:pt idx="9719">
                  <c:v>2.5765183748210205</c:v>
                </c:pt>
                <c:pt idx="9720">
                  <c:v>1.2572945979173213</c:v>
                </c:pt>
                <c:pt idx="9721">
                  <c:v>-1.0275878794634337</c:v>
                </c:pt>
                <c:pt idx="9722">
                  <c:v>2.7994102882217149</c:v>
                </c:pt>
                <c:pt idx="9723">
                  <c:v>1.6807498353949599</c:v>
                </c:pt>
                <c:pt idx="9724">
                  <c:v>0.30714723006155914</c:v>
                </c:pt>
                <c:pt idx="9725">
                  <c:v>-0.37522676584829007</c:v>
                </c:pt>
                <c:pt idx="9726">
                  <c:v>3.8936005996577672</c:v>
                </c:pt>
                <c:pt idx="9727">
                  <c:v>0.2807838343399004</c:v>
                </c:pt>
                <c:pt idx="9728">
                  <c:v>0.3288188150366666</c:v>
                </c:pt>
                <c:pt idx="9729">
                  <c:v>-0.67983243319702102</c:v>
                </c:pt>
                <c:pt idx="9730">
                  <c:v>-0.29757083686932689</c:v>
                </c:pt>
                <c:pt idx="9731">
                  <c:v>1.7326587610810416</c:v>
                </c:pt>
                <c:pt idx="9732">
                  <c:v>3.9389888686275425</c:v>
                </c:pt>
                <c:pt idx="9733">
                  <c:v>-1.0711880721346201</c:v>
                </c:pt>
                <c:pt idx="9734">
                  <c:v>2.3026794849680616</c:v>
                </c:pt>
                <c:pt idx="9735">
                  <c:v>-0.33356231511513507</c:v>
                </c:pt>
                <c:pt idx="9736">
                  <c:v>1.3178639923918871</c:v>
                </c:pt>
                <c:pt idx="9737">
                  <c:v>4.6472697644584926</c:v>
                </c:pt>
                <c:pt idx="9738">
                  <c:v>4.6472697644584926</c:v>
                </c:pt>
                <c:pt idx="9739">
                  <c:v>2.8276327565450057</c:v>
                </c:pt>
                <c:pt idx="9740">
                  <c:v>1.5669806243855935</c:v>
                </c:pt>
                <c:pt idx="9741">
                  <c:v>4.648339268215663</c:v>
                </c:pt>
                <c:pt idx="9742">
                  <c:v>0.31025619404826354</c:v>
                </c:pt>
                <c:pt idx="9743">
                  <c:v>0.34948924273361104</c:v>
                </c:pt>
                <c:pt idx="9744">
                  <c:v>3.016587105578155</c:v>
                </c:pt>
                <c:pt idx="9745">
                  <c:v>3.2106024387672547</c:v>
                </c:pt>
                <c:pt idx="9746">
                  <c:v>-0.31651972678051998</c:v>
                </c:pt>
                <c:pt idx="9747">
                  <c:v>2.7279912406049109</c:v>
                </c:pt>
                <c:pt idx="9748">
                  <c:v>3.9794508601260352</c:v>
                </c:pt>
                <c:pt idx="9749">
                  <c:v>-0.32014355517439325</c:v>
                </c:pt>
                <c:pt idx="9750">
                  <c:v>2.1465889511653695</c:v>
                </c:pt>
                <c:pt idx="9751">
                  <c:v>-1.3319571567595949</c:v>
                </c:pt>
                <c:pt idx="9752">
                  <c:v>-0.31647558533110887</c:v>
                </c:pt>
                <c:pt idx="9753">
                  <c:v>2.9308456771102995</c:v>
                </c:pt>
                <c:pt idx="9754">
                  <c:v>2.0848422759410421</c:v>
                </c:pt>
                <c:pt idx="9755">
                  <c:v>1.0791518214109812</c:v>
                </c:pt>
                <c:pt idx="9756">
                  <c:v>3.3766755698527349</c:v>
                </c:pt>
                <c:pt idx="9757">
                  <c:v>2.7864832699410051</c:v>
                </c:pt>
                <c:pt idx="9758">
                  <c:v>1.601174519703354</c:v>
                </c:pt>
                <c:pt idx="9759">
                  <c:v>1.0902343044625726</c:v>
                </c:pt>
                <c:pt idx="9760">
                  <c:v>0.33208422741359639</c:v>
                </c:pt>
                <c:pt idx="9761">
                  <c:v>4.6881797431436603</c:v>
                </c:pt>
                <c:pt idx="9762">
                  <c:v>-0.32872084100371107</c:v>
                </c:pt>
                <c:pt idx="9763">
                  <c:v>1.7712718966075531</c:v>
                </c:pt>
                <c:pt idx="9764">
                  <c:v>4.7004235564623311</c:v>
                </c:pt>
                <c:pt idx="9765">
                  <c:v>4.7004235564623311</c:v>
                </c:pt>
                <c:pt idx="9766">
                  <c:v>3.4107530951738583</c:v>
                </c:pt>
                <c:pt idx="9767">
                  <c:v>0.37161559556022189</c:v>
                </c:pt>
                <c:pt idx="9768">
                  <c:v>1.467870708371513</c:v>
                </c:pt>
                <c:pt idx="9769">
                  <c:v>-1.6498047624256633</c:v>
                </c:pt>
                <c:pt idx="9770">
                  <c:v>0.29542048453533559</c:v>
                </c:pt>
                <c:pt idx="9771">
                  <c:v>2.5585034882784941</c:v>
                </c:pt>
                <c:pt idx="9772">
                  <c:v>-0.64046487917119199</c:v>
                </c:pt>
                <c:pt idx="9773">
                  <c:v>0.41170404233389646</c:v>
                </c:pt>
                <c:pt idx="9774">
                  <c:v>-0.40477054270856266</c:v>
                </c:pt>
                <c:pt idx="9775">
                  <c:v>0.8158570967127361</c:v>
                </c:pt>
                <c:pt idx="9776">
                  <c:v>2.9516515201955893</c:v>
                </c:pt>
                <c:pt idx="9777">
                  <c:v>-0.30227898693179728</c:v>
                </c:pt>
                <c:pt idx="9778">
                  <c:v>-0.31444419164240062</c:v>
                </c:pt>
                <c:pt idx="9779">
                  <c:v>0.69200358341082424</c:v>
                </c:pt>
                <c:pt idx="9780">
                  <c:v>1.6882467789092812</c:v>
                </c:pt>
                <c:pt idx="9781">
                  <c:v>1.6290103205023598</c:v>
                </c:pt>
                <c:pt idx="9782">
                  <c:v>2.5626643437047414</c:v>
                </c:pt>
                <c:pt idx="9783">
                  <c:v>0.29337165196987858</c:v>
                </c:pt>
                <c:pt idx="9784">
                  <c:v>0.53326345228708227</c:v>
                </c:pt>
                <c:pt idx="9785">
                  <c:v>-0.32213577857083731</c:v>
                </c:pt>
                <c:pt idx="9786">
                  <c:v>3.4793994625960756</c:v>
                </c:pt>
                <c:pt idx="9787">
                  <c:v>1.8129891796915798</c:v>
                </c:pt>
                <c:pt idx="9788">
                  <c:v>2.1515989537990996</c:v>
                </c:pt>
                <c:pt idx="9789">
                  <c:v>3.7962058046214322</c:v>
                </c:pt>
                <c:pt idx="9790">
                  <c:v>2.0011884539077673</c:v>
                </c:pt>
                <c:pt idx="9791">
                  <c:v>4.2253880750211312</c:v>
                </c:pt>
                <c:pt idx="9792">
                  <c:v>4.0514204933057218</c:v>
                </c:pt>
                <c:pt idx="9793">
                  <c:v>2.310322422132415</c:v>
                </c:pt>
                <c:pt idx="9794">
                  <c:v>2.6910894992599821</c:v>
                </c:pt>
                <c:pt idx="9795">
                  <c:v>0.28605337349306315</c:v>
                </c:pt>
                <c:pt idx="9796">
                  <c:v>3.6696007931675325</c:v>
                </c:pt>
                <c:pt idx="9797">
                  <c:v>0.2755258452806843</c:v>
                </c:pt>
                <c:pt idx="9798">
                  <c:v>-1.7745974515061458</c:v>
                </c:pt>
                <c:pt idx="9799">
                  <c:v>1.5958029205896618</c:v>
                </c:pt>
                <c:pt idx="9800">
                  <c:v>1.2745995562805705</c:v>
                </c:pt>
                <c:pt idx="9801">
                  <c:v>2.0900819883168587</c:v>
                </c:pt>
                <c:pt idx="9802">
                  <c:v>1.5951626291311245</c:v>
                </c:pt>
                <c:pt idx="9803">
                  <c:v>-4.1188960196933975</c:v>
                </c:pt>
                <c:pt idx="9804">
                  <c:v>-0.81621985809656272</c:v>
                </c:pt>
                <c:pt idx="9805">
                  <c:v>2.6470122448458984</c:v>
                </c:pt>
                <c:pt idx="9806">
                  <c:v>0.8106661528643434</c:v>
                </c:pt>
                <c:pt idx="9807">
                  <c:v>3.6603942432412251</c:v>
                </c:pt>
                <c:pt idx="9808">
                  <c:v>-0.29854141311491889</c:v>
                </c:pt>
                <c:pt idx="9809">
                  <c:v>0.4140061763711736</c:v>
                </c:pt>
                <c:pt idx="9810">
                  <c:v>2.4580781324658725</c:v>
                </c:pt>
                <c:pt idx="9811">
                  <c:v>1.9734156961823583</c:v>
                </c:pt>
                <c:pt idx="9812">
                  <c:v>0.86182247191725903</c:v>
                </c:pt>
                <c:pt idx="9813">
                  <c:v>1.9596309363855544</c:v>
                </c:pt>
                <c:pt idx="9814">
                  <c:v>1.7053799484244367</c:v>
                </c:pt>
                <c:pt idx="9815">
                  <c:v>-1.1695433656726766</c:v>
                </c:pt>
                <c:pt idx="9816">
                  <c:v>0.33165184819516269</c:v>
                </c:pt>
                <c:pt idx="9817">
                  <c:v>0.41168018594621408</c:v>
                </c:pt>
                <c:pt idx="9818">
                  <c:v>-0.33756509056662048</c:v>
                </c:pt>
                <c:pt idx="9819">
                  <c:v>3.6618189600615754</c:v>
                </c:pt>
                <c:pt idx="9820">
                  <c:v>-1.2682068136672897</c:v>
                </c:pt>
                <c:pt idx="9821">
                  <c:v>0.88337687593133785</c:v>
                </c:pt>
                <c:pt idx="9822">
                  <c:v>0.88337687593133785</c:v>
                </c:pt>
                <c:pt idx="9823">
                  <c:v>1.7072485752335214</c:v>
                </c:pt>
                <c:pt idx="9824">
                  <c:v>1.3841523536580009</c:v>
                </c:pt>
                <c:pt idx="9825">
                  <c:v>1.9172637928933236</c:v>
                </c:pt>
                <c:pt idx="9826">
                  <c:v>1.6129148760883574</c:v>
                </c:pt>
                <c:pt idx="9827">
                  <c:v>0.81917787939263775</c:v>
                </c:pt>
                <c:pt idx="9828">
                  <c:v>-0.71062029476241106</c:v>
                </c:pt>
                <c:pt idx="9829">
                  <c:v>0.53868320059197272</c:v>
                </c:pt>
                <c:pt idx="9830">
                  <c:v>-0.30106055570481821</c:v>
                </c:pt>
                <c:pt idx="9831">
                  <c:v>1.0465401990829573</c:v>
                </c:pt>
                <c:pt idx="9832">
                  <c:v>1.003184758876684</c:v>
                </c:pt>
                <c:pt idx="9833">
                  <c:v>-1.3466155669356519</c:v>
                </c:pt>
                <c:pt idx="9834">
                  <c:v>1.3554357911791324</c:v>
                </c:pt>
                <c:pt idx="9835">
                  <c:v>4.697716611291133</c:v>
                </c:pt>
                <c:pt idx="9836">
                  <c:v>0.27956162285908193</c:v>
                </c:pt>
                <c:pt idx="9837">
                  <c:v>3.5046481405617973</c:v>
                </c:pt>
                <c:pt idx="9838">
                  <c:v>-0.30228132619700931</c:v>
                </c:pt>
                <c:pt idx="9839">
                  <c:v>-0.3245491878289094</c:v>
                </c:pt>
                <c:pt idx="9840">
                  <c:v>-0.30294253425244716</c:v>
                </c:pt>
                <c:pt idx="9841">
                  <c:v>3.3999472055167792</c:v>
                </c:pt>
                <c:pt idx="9842">
                  <c:v>4.7032149359834303</c:v>
                </c:pt>
                <c:pt idx="9843">
                  <c:v>1.6118250846825581</c:v>
                </c:pt>
                <c:pt idx="9844">
                  <c:v>1.3431231791917988</c:v>
                </c:pt>
                <c:pt idx="9845">
                  <c:v>4.7842130157768752</c:v>
                </c:pt>
                <c:pt idx="9846">
                  <c:v>4.7842130157768752</c:v>
                </c:pt>
                <c:pt idx="9847">
                  <c:v>-4.3269205778622988</c:v>
                </c:pt>
                <c:pt idx="9848">
                  <c:v>0.37925778659212112</c:v>
                </c:pt>
                <c:pt idx="9849">
                  <c:v>-0.49520176197835691</c:v>
                </c:pt>
                <c:pt idx="9850">
                  <c:v>-0.30277720284252396</c:v>
                </c:pt>
                <c:pt idx="9851">
                  <c:v>2.1083110477863283</c:v>
                </c:pt>
                <c:pt idx="9852">
                  <c:v>-0.48705372613628611</c:v>
                </c:pt>
                <c:pt idx="9853">
                  <c:v>0.85526115743134801</c:v>
                </c:pt>
                <c:pt idx="9854">
                  <c:v>2.3784128486454281</c:v>
                </c:pt>
                <c:pt idx="9855">
                  <c:v>-0.30645138739395988</c:v>
                </c:pt>
                <c:pt idx="9856">
                  <c:v>2.5585550212084387</c:v>
                </c:pt>
                <c:pt idx="9857">
                  <c:v>-4.3269969603025995</c:v>
                </c:pt>
                <c:pt idx="9858">
                  <c:v>0.29520078814009065</c:v>
                </c:pt>
                <c:pt idx="9859">
                  <c:v>3.6938008807959757</c:v>
                </c:pt>
                <c:pt idx="9860">
                  <c:v>1.7531831448259305</c:v>
                </c:pt>
                <c:pt idx="9861">
                  <c:v>-0.30639909690853112</c:v>
                </c:pt>
                <c:pt idx="9862">
                  <c:v>0.30515789050168868</c:v>
                </c:pt>
                <c:pt idx="9863">
                  <c:v>1.1232296186779924</c:v>
                </c:pt>
                <c:pt idx="9864">
                  <c:v>4.0891297465653986</c:v>
                </c:pt>
                <c:pt idx="9865">
                  <c:v>-0.41660632012657217</c:v>
                </c:pt>
                <c:pt idx="9866">
                  <c:v>3.642893220971108</c:v>
                </c:pt>
                <c:pt idx="9867">
                  <c:v>2.1463785001389444</c:v>
                </c:pt>
                <c:pt idx="9868">
                  <c:v>1.0090502910630983</c:v>
                </c:pt>
                <c:pt idx="9869">
                  <c:v>-0.29681214777937243</c:v>
                </c:pt>
                <c:pt idx="9870">
                  <c:v>1.7812834853906334</c:v>
                </c:pt>
                <c:pt idx="9871">
                  <c:v>-0.38235249029009971</c:v>
                </c:pt>
                <c:pt idx="9872">
                  <c:v>1.5993965577188911</c:v>
                </c:pt>
                <c:pt idx="9873">
                  <c:v>0.30618568537405833</c:v>
                </c:pt>
                <c:pt idx="9874">
                  <c:v>1.6081588199821495</c:v>
                </c:pt>
                <c:pt idx="9875">
                  <c:v>4.6947681263267196</c:v>
                </c:pt>
                <c:pt idx="9876">
                  <c:v>-0.3182175720324884</c:v>
                </c:pt>
                <c:pt idx="9877">
                  <c:v>0.49067233855030201</c:v>
                </c:pt>
                <c:pt idx="9878">
                  <c:v>1.5347441575964729</c:v>
                </c:pt>
                <c:pt idx="9879">
                  <c:v>1.4626432208824187</c:v>
                </c:pt>
                <c:pt idx="9880">
                  <c:v>1.4560104579361681</c:v>
                </c:pt>
                <c:pt idx="9881">
                  <c:v>0.3466284734272051</c:v>
                </c:pt>
                <c:pt idx="9882">
                  <c:v>0.29657309772299462</c:v>
                </c:pt>
                <c:pt idx="9883">
                  <c:v>-0.38232362019043337</c:v>
                </c:pt>
                <c:pt idx="9884">
                  <c:v>0.96842522283267585</c:v>
                </c:pt>
                <c:pt idx="9885">
                  <c:v>4.7602643215725031</c:v>
                </c:pt>
                <c:pt idx="9886">
                  <c:v>3.4007834965262198</c:v>
                </c:pt>
                <c:pt idx="9887">
                  <c:v>2.1609033676466631</c:v>
                </c:pt>
                <c:pt idx="9888">
                  <c:v>1.9643708892634233</c:v>
                </c:pt>
                <c:pt idx="9889">
                  <c:v>3.7444103944049503</c:v>
                </c:pt>
                <c:pt idx="9890">
                  <c:v>2.7207455170949149</c:v>
                </c:pt>
                <c:pt idx="9891">
                  <c:v>-1.2571506366451288</c:v>
                </c:pt>
                <c:pt idx="9892">
                  <c:v>0.72152868988632024</c:v>
                </c:pt>
                <c:pt idx="9893">
                  <c:v>-0.30560854995630571</c:v>
                </c:pt>
                <c:pt idx="9894">
                  <c:v>0.28612853181715409</c:v>
                </c:pt>
                <c:pt idx="9895">
                  <c:v>-1.256648197179066</c:v>
                </c:pt>
                <c:pt idx="9896">
                  <c:v>0.61227942708053384</c:v>
                </c:pt>
                <c:pt idx="9897">
                  <c:v>0.89929678027518856</c:v>
                </c:pt>
                <c:pt idx="9898">
                  <c:v>-0.30518992202480505</c:v>
                </c:pt>
                <c:pt idx="9899">
                  <c:v>-2.9274965981734629</c:v>
                </c:pt>
                <c:pt idx="9900">
                  <c:v>0.34037664630834719</c:v>
                </c:pt>
                <c:pt idx="9901">
                  <c:v>-0.27438407441711626</c:v>
                </c:pt>
                <c:pt idx="9902">
                  <c:v>2.9359086860104426</c:v>
                </c:pt>
                <c:pt idx="9903">
                  <c:v>0.96135389019804329</c:v>
                </c:pt>
                <c:pt idx="9904">
                  <c:v>-1.3872851775521413</c:v>
                </c:pt>
                <c:pt idx="9905">
                  <c:v>1.27185516237281</c:v>
                </c:pt>
                <c:pt idx="9906">
                  <c:v>3.797271249826677</c:v>
                </c:pt>
                <c:pt idx="9907">
                  <c:v>-0.88072805191657</c:v>
                </c:pt>
                <c:pt idx="9908">
                  <c:v>2.8937543800467105</c:v>
                </c:pt>
                <c:pt idx="9909">
                  <c:v>2.0838866067958182</c:v>
                </c:pt>
                <c:pt idx="9910">
                  <c:v>0.69488906540211104</c:v>
                </c:pt>
                <c:pt idx="9911">
                  <c:v>1.7715436328119987</c:v>
                </c:pt>
                <c:pt idx="9912">
                  <c:v>3.6206775117873238</c:v>
                </c:pt>
                <c:pt idx="9913">
                  <c:v>1.1042900441002503</c:v>
                </c:pt>
                <c:pt idx="9914">
                  <c:v>0.84061256185542177</c:v>
                </c:pt>
                <c:pt idx="9915">
                  <c:v>-0.99460268180384692</c:v>
                </c:pt>
                <c:pt idx="9916">
                  <c:v>0.94703572663020896</c:v>
                </c:pt>
                <c:pt idx="9917">
                  <c:v>0.92670153013887513</c:v>
                </c:pt>
                <c:pt idx="9918">
                  <c:v>1.3339298793463501</c:v>
                </c:pt>
                <c:pt idx="9919">
                  <c:v>3.6922761732795299</c:v>
                </c:pt>
                <c:pt idx="9920">
                  <c:v>-2.8259605604288223</c:v>
                </c:pt>
                <c:pt idx="9921">
                  <c:v>0.32574517561540395</c:v>
                </c:pt>
                <c:pt idx="9922">
                  <c:v>2.477520947139634</c:v>
                </c:pt>
                <c:pt idx="9923">
                  <c:v>-0.47275876170692366</c:v>
                </c:pt>
                <c:pt idx="9924">
                  <c:v>1.4397411800631201</c:v>
                </c:pt>
                <c:pt idx="9925">
                  <c:v>3.4865798730172179</c:v>
                </c:pt>
                <c:pt idx="9926">
                  <c:v>-4.3156805901269788</c:v>
                </c:pt>
                <c:pt idx="9927">
                  <c:v>0.3980233169295026</c:v>
                </c:pt>
                <c:pt idx="9928">
                  <c:v>3.838695827227645</c:v>
                </c:pt>
                <c:pt idx="9929">
                  <c:v>-0.36062903398422852</c:v>
                </c:pt>
                <c:pt idx="9930">
                  <c:v>1.1171221692791131</c:v>
                </c:pt>
                <c:pt idx="9931">
                  <c:v>0.73111379444764757</c:v>
                </c:pt>
                <c:pt idx="9932">
                  <c:v>2.8252487111457989</c:v>
                </c:pt>
                <c:pt idx="9933">
                  <c:v>1.9209109002947879</c:v>
                </c:pt>
                <c:pt idx="9934">
                  <c:v>-1.7298933735825834</c:v>
                </c:pt>
                <c:pt idx="9935">
                  <c:v>-0.2742089463120525</c:v>
                </c:pt>
                <c:pt idx="9936">
                  <c:v>-0.31676812249494279</c:v>
                </c:pt>
                <c:pt idx="9937">
                  <c:v>1.7126852956990055</c:v>
                </c:pt>
                <c:pt idx="9938">
                  <c:v>-0.92519194307450847</c:v>
                </c:pt>
                <c:pt idx="9939">
                  <c:v>0.87910110883172332</c:v>
                </c:pt>
                <c:pt idx="9940">
                  <c:v>3.5944542332030904</c:v>
                </c:pt>
                <c:pt idx="9941">
                  <c:v>3.7196604694272208</c:v>
                </c:pt>
                <c:pt idx="9942">
                  <c:v>-1.6167427897073114</c:v>
                </c:pt>
                <c:pt idx="9943">
                  <c:v>3.7519067958892638</c:v>
                </c:pt>
                <c:pt idx="9944">
                  <c:v>0.35507582760460249</c:v>
                </c:pt>
                <c:pt idx="9945">
                  <c:v>0.54382332942894818</c:v>
                </c:pt>
                <c:pt idx="9946">
                  <c:v>3.6252555609298018</c:v>
                </c:pt>
                <c:pt idx="9947">
                  <c:v>-1.7216466218678403</c:v>
                </c:pt>
                <c:pt idx="9948">
                  <c:v>1.917756148289953</c:v>
                </c:pt>
                <c:pt idx="9949">
                  <c:v>-0.43477627414628822</c:v>
                </c:pt>
                <c:pt idx="9950">
                  <c:v>1.4918517289942317</c:v>
                </c:pt>
                <c:pt idx="9951">
                  <c:v>1.4481807881810298</c:v>
                </c:pt>
                <c:pt idx="9952">
                  <c:v>-0.51556336584272033</c:v>
                </c:pt>
                <c:pt idx="9953">
                  <c:v>2.6324422890566614</c:v>
                </c:pt>
                <c:pt idx="9954">
                  <c:v>0.62213375168481666</c:v>
                </c:pt>
                <c:pt idx="9955">
                  <c:v>0.3138747949958724</c:v>
                </c:pt>
                <c:pt idx="9956">
                  <c:v>-3.1847026815988175</c:v>
                </c:pt>
                <c:pt idx="9957">
                  <c:v>0.6131129141363284</c:v>
                </c:pt>
                <c:pt idx="9958">
                  <c:v>0.81695274709473564</c:v>
                </c:pt>
                <c:pt idx="9959">
                  <c:v>-2.4062341107540495</c:v>
                </c:pt>
                <c:pt idx="9960">
                  <c:v>2.2813125961768632</c:v>
                </c:pt>
                <c:pt idx="9961">
                  <c:v>-4.2712203068834533</c:v>
                </c:pt>
                <c:pt idx="9962">
                  <c:v>1.3943749701796759</c:v>
                </c:pt>
                <c:pt idx="9963">
                  <c:v>-0.31254373368585786</c:v>
                </c:pt>
                <c:pt idx="9964">
                  <c:v>1.1961062192348597</c:v>
                </c:pt>
                <c:pt idx="9965">
                  <c:v>-0.48217858673019914</c:v>
                </c:pt>
                <c:pt idx="9966">
                  <c:v>-1.5672327481713768</c:v>
                </c:pt>
                <c:pt idx="9967">
                  <c:v>0.80756241342335044</c:v>
                </c:pt>
                <c:pt idx="9968">
                  <c:v>1.4127217687043403</c:v>
                </c:pt>
                <c:pt idx="9969">
                  <c:v>0.3383883955715507</c:v>
                </c:pt>
                <c:pt idx="9970">
                  <c:v>0.30452400834181526</c:v>
                </c:pt>
                <c:pt idx="9971">
                  <c:v>4.7422502137164324</c:v>
                </c:pt>
                <c:pt idx="9972">
                  <c:v>0.29940403966792134</c:v>
                </c:pt>
                <c:pt idx="9973">
                  <c:v>-0.40440614532519148</c:v>
                </c:pt>
                <c:pt idx="9974">
                  <c:v>-2.4799774903130776</c:v>
                </c:pt>
                <c:pt idx="9975">
                  <c:v>2.6364113304217529</c:v>
                </c:pt>
                <c:pt idx="9976">
                  <c:v>-1.4871512731367049</c:v>
                </c:pt>
                <c:pt idx="9977">
                  <c:v>0.31153638732077948</c:v>
                </c:pt>
                <c:pt idx="9978">
                  <c:v>2.5007066613997551</c:v>
                </c:pt>
                <c:pt idx="9979">
                  <c:v>2.01010512616531</c:v>
                </c:pt>
                <c:pt idx="9980">
                  <c:v>2.7350124624528305</c:v>
                </c:pt>
                <c:pt idx="9981">
                  <c:v>1.6571422321287461</c:v>
                </c:pt>
                <c:pt idx="9982">
                  <c:v>2.6876765266267855</c:v>
                </c:pt>
                <c:pt idx="9983">
                  <c:v>2.561480609543485</c:v>
                </c:pt>
                <c:pt idx="9984">
                  <c:v>2.9214817288350825</c:v>
                </c:pt>
                <c:pt idx="9985">
                  <c:v>2.0788169970615917</c:v>
                </c:pt>
                <c:pt idx="9986">
                  <c:v>0.37952256526658923</c:v>
                </c:pt>
                <c:pt idx="9987">
                  <c:v>0.99288828204192725</c:v>
                </c:pt>
                <c:pt idx="9988">
                  <c:v>0.99288828204192725</c:v>
                </c:pt>
                <c:pt idx="9989">
                  <c:v>-2.019794789821034</c:v>
                </c:pt>
                <c:pt idx="9990">
                  <c:v>-2.019794789821034</c:v>
                </c:pt>
                <c:pt idx="9991">
                  <c:v>-2.019794789821034</c:v>
                </c:pt>
                <c:pt idx="9992">
                  <c:v>-2.019794789821034</c:v>
                </c:pt>
                <c:pt idx="9993">
                  <c:v>-4.0218086582931658</c:v>
                </c:pt>
                <c:pt idx="9994">
                  <c:v>-0.32690369322020985</c:v>
                </c:pt>
                <c:pt idx="9995">
                  <c:v>4.7085226849141764</c:v>
                </c:pt>
                <c:pt idx="9996">
                  <c:v>1.9651639422318707</c:v>
                </c:pt>
                <c:pt idx="9997">
                  <c:v>-0.42914368997658592</c:v>
                </c:pt>
                <c:pt idx="9998">
                  <c:v>0.30551819618440673</c:v>
                </c:pt>
                <c:pt idx="9999">
                  <c:v>0.99916662913365395</c:v>
                </c:pt>
                <c:pt idx="10000">
                  <c:v>0.29791903986881163</c:v>
                </c:pt>
                <c:pt idx="10001">
                  <c:v>0.32416573823467815</c:v>
                </c:pt>
                <c:pt idx="10002">
                  <c:v>3.1072024251160117</c:v>
                </c:pt>
                <c:pt idx="10003">
                  <c:v>0.66698625676713286</c:v>
                </c:pt>
                <c:pt idx="10004">
                  <c:v>-0.54232186887368439</c:v>
                </c:pt>
                <c:pt idx="10005">
                  <c:v>1.3622680920343979</c:v>
                </c:pt>
                <c:pt idx="10006">
                  <c:v>0.27530232578695535</c:v>
                </c:pt>
                <c:pt idx="10007">
                  <c:v>4.5910655801900928</c:v>
                </c:pt>
                <c:pt idx="10008">
                  <c:v>1.5992362941856844</c:v>
                </c:pt>
                <c:pt idx="10009">
                  <c:v>2.1301337654043846</c:v>
                </c:pt>
                <c:pt idx="10010">
                  <c:v>2.884092529527559</c:v>
                </c:pt>
                <c:pt idx="10011">
                  <c:v>3.8473081336201385</c:v>
                </c:pt>
                <c:pt idx="10012">
                  <c:v>-3.0448461638518274</c:v>
                </c:pt>
                <c:pt idx="10013">
                  <c:v>-4.2896763804892357</c:v>
                </c:pt>
                <c:pt idx="10014">
                  <c:v>4.1980374813950654</c:v>
                </c:pt>
                <c:pt idx="10015">
                  <c:v>-1.9611395343938198</c:v>
                </c:pt>
                <c:pt idx="10016">
                  <c:v>3.9118410266754671</c:v>
                </c:pt>
                <c:pt idx="10017">
                  <c:v>-0.30785371929698896</c:v>
                </c:pt>
                <c:pt idx="10018">
                  <c:v>1.9610025429728879</c:v>
                </c:pt>
                <c:pt idx="10019">
                  <c:v>-0.71604307574434922</c:v>
                </c:pt>
                <c:pt idx="10020">
                  <c:v>-0.37571139800416653</c:v>
                </c:pt>
                <c:pt idx="10021">
                  <c:v>-0.33043137400260136</c:v>
                </c:pt>
                <c:pt idx="10022">
                  <c:v>-1.1536048833956192</c:v>
                </c:pt>
                <c:pt idx="10023">
                  <c:v>-1.1574772105588536</c:v>
                </c:pt>
                <c:pt idx="10024">
                  <c:v>0.31727732333227165</c:v>
                </c:pt>
                <c:pt idx="10025">
                  <c:v>1.8831320345840379</c:v>
                </c:pt>
                <c:pt idx="10026">
                  <c:v>1.4055692765140493</c:v>
                </c:pt>
                <c:pt idx="10027">
                  <c:v>-1.7664399820290353</c:v>
                </c:pt>
                <c:pt idx="10028">
                  <c:v>-0.28131853213016411</c:v>
                </c:pt>
                <c:pt idx="10029">
                  <c:v>1.0270916662712504</c:v>
                </c:pt>
                <c:pt idx="10030">
                  <c:v>1.7211214873232197</c:v>
                </c:pt>
                <c:pt idx="10031">
                  <c:v>0.32729415567020126</c:v>
                </c:pt>
                <c:pt idx="10032">
                  <c:v>1.5064520371167918</c:v>
                </c:pt>
                <c:pt idx="10033">
                  <c:v>-3.9899463370715575</c:v>
                </c:pt>
                <c:pt idx="10034">
                  <c:v>4.1012737874865977</c:v>
                </c:pt>
                <c:pt idx="10035">
                  <c:v>3.409649978663134</c:v>
                </c:pt>
                <c:pt idx="10036">
                  <c:v>2.1146690925006313</c:v>
                </c:pt>
                <c:pt idx="10037">
                  <c:v>-1.0364895502347247</c:v>
                </c:pt>
                <c:pt idx="10038">
                  <c:v>-0.59641251753717062</c:v>
                </c:pt>
                <c:pt idx="10039">
                  <c:v>-0.59641251753717062</c:v>
                </c:pt>
                <c:pt idx="10040">
                  <c:v>4.5988190241329745</c:v>
                </c:pt>
                <c:pt idx="10041">
                  <c:v>1.8631431274353061</c:v>
                </c:pt>
                <c:pt idx="10042">
                  <c:v>1.7261400392282062</c:v>
                </c:pt>
                <c:pt idx="10043">
                  <c:v>-0.27751601059902387</c:v>
                </c:pt>
                <c:pt idx="10044">
                  <c:v>1.6069374744479465</c:v>
                </c:pt>
                <c:pt idx="10045">
                  <c:v>0.3535179797483059</c:v>
                </c:pt>
                <c:pt idx="10046">
                  <c:v>1.7368505507068459</c:v>
                </c:pt>
                <c:pt idx="10047">
                  <c:v>0.71176230308085897</c:v>
                </c:pt>
                <c:pt idx="10048">
                  <c:v>1.2950375696014129</c:v>
                </c:pt>
                <c:pt idx="10049">
                  <c:v>0.30665551427369581</c:v>
                </c:pt>
                <c:pt idx="10050">
                  <c:v>1.8590585257840206</c:v>
                </c:pt>
                <c:pt idx="10051">
                  <c:v>-2.6467391544764123</c:v>
                </c:pt>
                <c:pt idx="10052">
                  <c:v>0.28088604809886136</c:v>
                </c:pt>
                <c:pt idx="10053">
                  <c:v>1.3720238830069882</c:v>
                </c:pt>
                <c:pt idx="10054">
                  <c:v>-1.8657285526914107</c:v>
                </c:pt>
                <c:pt idx="10055">
                  <c:v>2.1015985610213725</c:v>
                </c:pt>
                <c:pt idx="10056">
                  <c:v>-0.27595690831136771</c:v>
                </c:pt>
                <c:pt idx="10057">
                  <c:v>2.7868076367357273</c:v>
                </c:pt>
                <c:pt idx="10058">
                  <c:v>0.3427948720419518</c:v>
                </c:pt>
                <c:pt idx="10059">
                  <c:v>-4.3698832232011053</c:v>
                </c:pt>
                <c:pt idx="10060">
                  <c:v>-1.0783779893907943</c:v>
                </c:pt>
                <c:pt idx="10061">
                  <c:v>-0.30774786041528995</c:v>
                </c:pt>
                <c:pt idx="10062">
                  <c:v>2.6540994671924456</c:v>
                </c:pt>
                <c:pt idx="10063">
                  <c:v>1.5581277131416003</c:v>
                </c:pt>
                <c:pt idx="10064">
                  <c:v>1.8052193387781943</c:v>
                </c:pt>
                <c:pt idx="10065">
                  <c:v>1.00834099117428</c:v>
                </c:pt>
                <c:pt idx="10066">
                  <c:v>4.1660544602701233</c:v>
                </c:pt>
                <c:pt idx="10067">
                  <c:v>-1.084700679301003</c:v>
                </c:pt>
                <c:pt idx="10068">
                  <c:v>2.2278095024059965</c:v>
                </c:pt>
                <c:pt idx="10069">
                  <c:v>3.5348445408619558</c:v>
                </c:pt>
                <c:pt idx="10070">
                  <c:v>3.7672957815893806</c:v>
                </c:pt>
                <c:pt idx="10071">
                  <c:v>3.6849823558861767</c:v>
                </c:pt>
                <c:pt idx="10072">
                  <c:v>2.7164377004698288</c:v>
                </c:pt>
                <c:pt idx="10073">
                  <c:v>-0.67129410045109583</c:v>
                </c:pt>
                <c:pt idx="10074">
                  <c:v>-0.65199986076974303</c:v>
                </c:pt>
                <c:pt idx="10075">
                  <c:v>0.38599263582296306</c:v>
                </c:pt>
                <c:pt idx="10076">
                  <c:v>1.3164384282781989</c:v>
                </c:pt>
                <c:pt idx="10077">
                  <c:v>0.29219423194035143</c:v>
                </c:pt>
                <c:pt idx="10078">
                  <c:v>-1.4965896179346243</c:v>
                </c:pt>
                <c:pt idx="10079">
                  <c:v>1.2373731867934141</c:v>
                </c:pt>
                <c:pt idx="10080">
                  <c:v>2.2446357780434161</c:v>
                </c:pt>
                <c:pt idx="10081">
                  <c:v>1.3274010100101641</c:v>
                </c:pt>
                <c:pt idx="10082">
                  <c:v>-0.92907292775269334</c:v>
                </c:pt>
                <c:pt idx="10083">
                  <c:v>1.0628016474555817</c:v>
                </c:pt>
                <c:pt idx="10084">
                  <c:v>-2.2798713121048158</c:v>
                </c:pt>
                <c:pt idx="10085">
                  <c:v>1.8513577615592225</c:v>
                </c:pt>
                <c:pt idx="10086">
                  <c:v>1.3777497896185831</c:v>
                </c:pt>
                <c:pt idx="10087">
                  <c:v>-1.3740485988485884</c:v>
                </c:pt>
                <c:pt idx="10088">
                  <c:v>2.4214806139711516</c:v>
                </c:pt>
                <c:pt idx="10089">
                  <c:v>-2.3866026912629748</c:v>
                </c:pt>
                <c:pt idx="10090">
                  <c:v>0.37521414398683983</c:v>
                </c:pt>
                <c:pt idx="10091">
                  <c:v>4.0858423054668602</c:v>
                </c:pt>
                <c:pt idx="10092">
                  <c:v>2.0684098910568509</c:v>
                </c:pt>
                <c:pt idx="10093">
                  <c:v>0.37373431767523096</c:v>
                </c:pt>
                <c:pt idx="10094">
                  <c:v>1.3954965993605493</c:v>
                </c:pt>
                <c:pt idx="10095">
                  <c:v>1.4368242555097692</c:v>
                </c:pt>
                <c:pt idx="10096">
                  <c:v>4.0420061586931215</c:v>
                </c:pt>
                <c:pt idx="10097">
                  <c:v>4.1616690846896898</c:v>
                </c:pt>
                <c:pt idx="10098">
                  <c:v>-3.1946493040090864</c:v>
                </c:pt>
                <c:pt idx="10099">
                  <c:v>2.177742560330004</c:v>
                </c:pt>
                <c:pt idx="10100">
                  <c:v>-0.40449910238177911</c:v>
                </c:pt>
                <c:pt idx="10101">
                  <c:v>1.8467844723428533</c:v>
                </c:pt>
                <c:pt idx="10102">
                  <c:v>1.4452389650945467</c:v>
                </c:pt>
                <c:pt idx="10103">
                  <c:v>1.1442369407945725</c:v>
                </c:pt>
                <c:pt idx="10104">
                  <c:v>-2.7581027625914039</c:v>
                </c:pt>
                <c:pt idx="10105">
                  <c:v>0.32601242793094515</c:v>
                </c:pt>
                <c:pt idx="10106">
                  <c:v>1.0205098438184468</c:v>
                </c:pt>
                <c:pt idx="10107">
                  <c:v>-0.3043177893979564</c:v>
                </c:pt>
                <c:pt idx="10108">
                  <c:v>1.9905049966210084</c:v>
                </c:pt>
                <c:pt idx="10109">
                  <c:v>0.48561313378806764</c:v>
                </c:pt>
                <c:pt idx="10110">
                  <c:v>2.3835671617830325</c:v>
                </c:pt>
                <c:pt idx="10111">
                  <c:v>-2.9458625965368959</c:v>
                </c:pt>
                <c:pt idx="10112">
                  <c:v>4.664557544855553</c:v>
                </c:pt>
                <c:pt idx="10113">
                  <c:v>1.9492736901281511</c:v>
                </c:pt>
                <c:pt idx="10114">
                  <c:v>1.9492736901281511</c:v>
                </c:pt>
                <c:pt idx="10115">
                  <c:v>-1.2209191511807564</c:v>
                </c:pt>
                <c:pt idx="10116">
                  <c:v>-0.36467125214851071</c:v>
                </c:pt>
                <c:pt idx="10117">
                  <c:v>3.5394501906466118</c:v>
                </c:pt>
                <c:pt idx="10118">
                  <c:v>-2.7938021311068608</c:v>
                </c:pt>
                <c:pt idx="10119">
                  <c:v>1.05189739559469</c:v>
                </c:pt>
                <c:pt idx="10120">
                  <c:v>0.63366811490228891</c:v>
                </c:pt>
                <c:pt idx="10121">
                  <c:v>1.7404864797020165</c:v>
                </c:pt>
                <c:pt idx="10122">
                  <c:v>-1.1507044055854729</c:v>
                </c:pt>
                <c:pt idx="10123">
                  <c:v>-0.29478584242934225</c:v>
                </c:pt>
                <c:pt idx="10124">
                  <c:v>-1.6011041170770008</c:v>
                </c:pt>
                <c:pt idx="10125">
                  <c:v>-0.29359039176644697</c:v>
                </c:pt>
                <c:pt idx="10126">
                  <c:v>2.6915572264336176</c:v>
                </c:pt>
                <c:pt idx="10127">
                  <c:v>-1.5030046272852489</c:v>
                </c:pt>
                <c:pt idx="10128">
                  <c:v>0.33151525215480881</c:v>
                </c:pt>
                <c:pt idx="10129">
                  <c:v>0.27553836081758021</c:v>
                </c:pt>
                <c:pt idx="10130">
                  <c:v>0.80791937480250753</c:v>
                </c:pt>
                <c:pt idx="10131">
                  <c:v>-0.28079088102962518</c:v>
                </c:pt>
                <c:pt idx="10132">
                  <c:v>1.4116292246931754</c:v>
                </c:pt>
                <c:pt idx="10133">
                  <c:v>1.1053388082473534</c:v>
                </c:pt>
                <c:pt idx="10134">
                  <c:v>3.0330777709055274</c:v>
                </c:pt>
                <c:pt idx="10135">
                  <c:v>4.100658187145263</c:v>
                </c:pt>
                <c:pt idx="10136">
                  <c:v>3.6760016369622996</c:v>
                </c:pt>
                <c:pt idx="10137">
                  <c:v>-1.4212063589005883</c:v>
                </c:pt>
                <c:pt idx="10138">
                  <c:v>2.9675975883263042</c:v>
                </c:pt>
                <c:pt idx="10139">
                  <c:v>1.2886337687316298</c:v>
                </c:pt>
                <c:pt idx="10140">
                  <c:v>4.0248643894533034</c:v>
                </c:pt>
                <c:pt idx="10141">
                  <c:v>1.1054830847343475</c:v>
                </c:pt>
                <c:pt idx="10142">
                  <c:v>3.5358978493962692</c:v>
                </c:pt>
                <c:pt idx="10143">
                  <c:v>2.7667818465666287</c:v>
                </c:pt>
                <c:pt idx="10144">
                  <c:v>2.09009839702196</c:v>
                </c:pt>
                <c:pt idx="10145">
                  <c:v>3.730496369553411</c:v>
                </c:pt>
                <c:pt idx="10146">
                  <c:v>-0.49259171879593616</c:v>
                </c:pt>
                <c:pt idx="10147">
                  <c:v>-0.36831460056938198</c:v>
                </c:pt>
                <c:pt idx="10148">
                  <c:v>0.80610866358097399</c:v>
                </c:pt>
                <c:pt idx="10149">
                  <c:v>-0.32733281118326335</c:v>
                </c:pt>
                <c:pt idx="10150">
                  <c:v>1.5695648547177155</c:v>
                </c:pt>
                <c:pt idx="10151">
                  <c:v>-0.41142005444673985</c:v>
                </c:pt>
                <c:pt idx="10152">
                  <c:v>-1.9535254359999932</c:v>
                </c:pt>
                <c:pt idx="10153">
                  <c:v>4.3618858222923862</c:v>
                </c:pt>
                <c:pt idx="10154">
                  <c:v>-3.1462105591306782</c:v>
                </c:pt>
                <c:pt idx="10155">
                  <c:v>1.1775428109565615</c:v>
                </c:pt>
                <c:pt idx="10156">
                  <c:v>0.38047471435170288</c:v>
                </c:pt>
                <c:pt idx="10157">
                  <c:v>1.0784448630753514</c:v>
                </c:pt>
                <c:pt idx="10158">
                  <c:v>3.0524430334996895</c:v>
                </c:pt>
                <c:pt idx="10159">
                  <c:v>4.5954058241805509</c:v>
                </c:pt>
                <c:pt idx="10160">
                  <c:v>1.7026499380131737</c:v>
                </c:pt>
                <c:pt idx="10161">
                  <c:v>0.43712100970983753</c:v>
                </c:pt>
                <c:pt idx="10162">
                  <c:v>3.7271887386187355</c:v>
                </c:pt>
                <c:pt idx="10163">
                  <c:v>3.0169038169033975</c:v>
                </c:pt>
                <c:pt idx="10164">
                  <c:v>0.76621073242401883</c:v>
                </c:pt>
                <c:pt idx="10165">
                  <c:v>1.2632723728955573</c:v>
                </c:pt>
                <c:pt idx="10166">
                  <c:v>-1.9755106520954506</c:v>
                </c:pt>
                <c:pt idx="10167">
                  <c:v>-0.40417338015404408</c:v>
                </c:pt>
                <c:pt idx="10168">
                  <c:v>-4.2035252446050366</c:v>
                </c:pt>
                <c:pt idx="10169">
                  <c:v>-1.2467656722480371</c:v>
                </c:pt>
                <c:pt idx="10170">
                  <c:v>2.110409108110288</c:v>
                </c:pt>
                <c:pt idx="10171">
                  <c:v>4.5049933967467686</c:v>
                </c:pt>
                <c:pt idx="10172">
                  <c:v>4.5049933967467686</c:v>
                </c:pt>
                <c:pt idx="10173">
                  <c:v>0.27498467268353982</c:v>
                </c:pt>
                <c:pt idx="10174">
                  <c:v>-1.4862031109936837</c:v>
                </c:pt>
                <c:pt idx="10175">
                  <c:v>2.737947206497072</c:v>
                </c:pt>
                <c:pt idx="10176">
                  <c:v>2.574232024140739</c:v>
                </c:pt>
                <c:pt idx="10177">
                  <c:v>2.0265614259184406</c:v>
                </c:pt>
                <c:pt idx="10178">
                  <c:v>3.249399912708987</c:v>
                </c:pt>
                <c:pt idx="10179">
                  <c:v>2.3091638500312008</c:v>
                </c:pt>
                <c:pt idx="10180">
                  <c:v>-0.28044615120669081</c:v>
                </c:pt>
                <c:pt idx="10181">
                  <c:v>-0.61215855345530867</c:v>
                </c:pt>
                <c:pt idx="10182">
                  <c:v>2.9214438869635169</c:v>
                </c:pt>
                <c:pt idx="10183">
                  <c:v>1.9632712449536414</c:v>
                </c:pt>
                <c:pt idx="10184">
                  <c:v>3.1556798400198045</c:v>
                </c:pt>
                <c:pt idx="10185">
                  <c:v>1.3724285062095525</c:v>
                </c:pt>
                <c:pt idx="10186">
                  <c:v>-1.4548255898285363</c:v>
                </c:pt>
                <c:pt idx="10187">
                  <c:v>3.5754648260807129</c:v>
                </c:pt>
                <c:pt idx="10188">
                  <c:v>1.888978281916559</c:v>
                </c:pt>
                <c:pt idx="10189">
                  <c:v>-0.29153477673030487</c:v>
                </c:pt>
                <c:pt idx="10190">
                  <c:v>0.83353558538201222</c:v>
                </c:pt>
                <c:pt idx="10191">
                  <c:v>0.32846931331158735</c:v>
                </c:pt>
                <c:pt idx="10192">
                  <c:v>3.5099024522999507</c:v>
                </c:pt>
                <c:pt idx="10193">
                  <c:v>-4.6245280955776344</c:v>
                </c:pt>
                <c:pt idx="10194">
                  <c:v>-4.2268805955188515</c:v>
                </c:pt>
                <c:pt idx="10195">
                  <c:v>-4.2268805955188515</c:v>
                </c:pt>
                <c:pt idx="10196">
                  <c:v>1.1465167415317696</c:v>
                </c:pt>
                <c:pt idx="10197">
                  <c:v>1.1639533322245401</c:v>
                </c:pt>
                <c:pt idx="10198">
                  <c:v>2.7385860032595941</c:v>
                </c:pt>
                <c:pt idx="10199">
                  <c:v>4.5703878545634549</c:v>
                </c:pt>
                <c:pt idx="10200">
                  <c:v>3.9629191619966355</c:v>
                </c:pt>
                <c:pt idx="10201">
                  <c:v>-1.2721726394912718</c:v>
                </c:pt>
                <c:pt idx="10202">
                  <c:v>3.8767593801803835</c:v>
                </c:pt>
                <c:pt idx="10203">
                  <c:v>-3.1492772723409983</c:v>
                </c:pt>
                <c:pt idx="10204">
                  <c:v>1.9841217645001652</c:v>
                </c:pt>
                <c:pt idx="10205">
                  <c:v>-0.94068931523341259</c:v>
                </c:pt>
                <c:pt idx="10206">
                  <c:v>-1.4345197807649408</c:v>
                </c:pt>
                <c:pt idx="10207">
                  <c:v>3.0153827999368668</c:v>
                </c:pt>
                <c:pt idx="10208">
                  <c:v>-1.348897913789652</c:v>
                </c:pt>
                <c:pt idx="10209">
                  <c:v>0.44239080982563195</c:v>
                </c:pt>
                <c:pt idx="10210">
                  <c:v>-3.2415735920423692</c:v>
                </c:pt>
                <c:pt idx="10211">
                  <c:v>-0.88028897557399732</c:v>
                </c:pt>
                <c:pt idx="10212">
                  <c:v>2.0529465589622844</c:v>
                </c:pt>
                <c:pt idx="10213">
                  <c:v>1.3328959065074282</c:v>
                </c:pt>
                <c:pt idx="10214">
                  <c:v>3.9515925242424053</c:v>
                </c:pt>
                <c:pt idx="10215">
                  <c:v>4.1700920488828412</c:v>
                </c:pt>
                <c:pt idx="10216">
                  <c:v>1.7493446685630372</c:v>
                </c:pt>
                <c:pt idx="10217">
                  <c:v>2.5680158706311937</c:v>
                </c:pt>
                <c:pt idx="10218">
                  <c:v>1.4207483575328919</c:v>
                </c:pt>
                <c:pt idx="10219">
                  <c:v>0.34023118585328915</c:v>
                </c:pt>
                <c:pt idx="10220">
                  <c:v>1.5973158182283458</c:v>
                </c:pt>
                <c:pt idx="10221">
                  <c:v>-1.4595711603487052</c:v>
                </c:pt>
                <c:pt idx="10222">
                  <c:v>3.583096292695052</c:v>
                </c:pt>
                <c:pt idx="10223">
                  <c:v>0.51854038762445764</c:v>
                </c:pt>
                <c:pt idx="10224">
                  <c:v>0.32777105826129904</c:v>
                </c:pt>
                <c:pt idx="10225">
                  <c:v>0.32922477619478074</c:v>
                </c:pt>
                <c:pt idx="10226">
                  <c:v>2.3611119347475924</c:v>
                </c:pt>
                <c:pt idx="10227">
                  <c:v>-1.7084385529678012</c:v>
                </c:pt>
                <c:pt idx="10228">
                  <c:v>0.28351533801914358</c:v>
                </c:pt>
                <c:pt idx="10229">
                  <c:v>4.4833205328211072</c:v>
                </c:pt>
                <c:pt idx="10230">
                  <c:v>1.2745423993092664</c:v>
                </c:pt>
                <c:pt idx="10231">
                  <c:v>3.5232393905409083</c:v>
                </c:pt>
                <c:pt idx="10232">
                  <c:v>-0.27545686514364376</c:v>
                </c:pt>
                <c:pt idx="10233">
                  <c:v>3.7869748560992278</c:v>
                </c:pt>
                <c:pt idx="10234">
                  <c:v>3.2737175624649102</c:v>
                </c:pt>
                <c:pt idx="10235">
                  <c:v>3.2007496486398788</c:v>
                </c:pt>
                <c:pt idx="10236">
                  <c:v>-1.3663245576508314</c:v>
                </c:pt>
                <c:pt idx="10237">
                  <c:v>-2.4340709695263683</c:v>
                </c:pt>
                <c:pt idx="10238">
                  <c:v>1.8778903487268883</c:v>
                </c:pt>
                <c:pt idx="10239">
                  <c:v>0.83641751769408101</c:v>
                </c:pt>
                <c:pt idx="10240">
                  <c:v>-0.32952411334530862</c:v>
                </c:pt>
                <c:pt idx="10241">
                  <c:v>3.1218397994330154</c:v>
                </c:pt>
                <c:pt idx="10242">
                  <c:v>-0.29689718114367963</c:v>
                </c:pt>
                <c:pt idx="10243">
                  <c:v>1.9355728842951827</c:v>
                </c:pt>
                <c:pt idx="10244">
                  <c:v>-1.3623729558997695</c:v>
                </c:pt>
                <c:pt idx="10245">
                  <c:v>-0.86602843129120577</c:v>
                </c:pt>
                <c:pt idx="10246">
                  <c:v>1.2050164317212115</c:v>
                </c:pt>
                <c:pt idx="10247">
                  <c:v>-0.38475133934425487</c:v>
                </c:pt>
                <c:pt idx="10248">
                  <c:v>-0.28266811668023939</c:v>
                </c:pt>
                <c:pt idx="10249">
                  <c:v>0.29244410915203878</c:v>
                </c:pt>
                <c:pt idx="10250">
                  <c:v>0.27313846825073163</c:v>
                </c:pt>
                <c:pt idx="10251">
                  <c:v>-0.31323890484818268</c:v>
                </c:pt>
                <c:pt idx="10252">
                  <c:v>-3.6605135992946081</c:v>
                </c:pt>
                <c:pt idx="10253">
                  <c:v>2.4777087031309422</c:v>
                </c:pt>
                <c:pt idx="10254">
                  <c:v>1.8914530313365496</c:v>
                </c:pt>
                <c:pt idx="10255">
                  <c:v>3.0842679767474142</c:v>
                </c:pt>
                <c:pt idx="10256">
                  <c:v>-1.7370955172771372</c:v>
                </c:pt>
                <c:pt idx="10257">
                  <c:v>-0.38092288207385588</c:v>
                </c:pt>
                <c:pt idx="10258">
                  <c:v>-0.27384635682160513</c:v>
                </c:pt>
                <c:pt idx="10259">
                  <c:v>0.28997069690748273</c:v>
                </c:pt>
                <c:pt idx="10260">
                  <c:v>-0.33888864703898075</c:v>
                </c:pt>
                <c:pt idx="10261">
                  <c:v>3.897129169871425</c:v>
                </c:pt>
                <c:pt idx="10262">
                  <c:v>1.4656677976331136</c:v>
                </c:pt>
                <c:pt idx="10263">
                  <c:v>-0.27031013098009882</c:v>
                </c:pt>
                <c:pt idx="10264">
                  <c:v>1.0792558476339567</c:v>
                </c:pt>
                <c:pt idx="10265">
                  <c:v>0.54491723232667899</c:v>
                </c:pt>
                <c:pt idx="10266">
                  <c:v>0.35706717868323229</c:v>
                </c:pt>
                <c:pt idx="10267">
                  <c:v>2.8659006821902953</c:v>
                </c:pt>
                <c:pt idx="10268">
                  <c:v>3.773906669036498</c:v>
                </c:pt>
                <c:pt idx="10269">
                  <c:v>0.4671415759659403</c:v>
                </c:pt>
                <c:pt idx="10270">
                  <c:v>-1.158185449833824</c:v>
                </c:pt>
                <c:pt idx="10271">
                  <c:v>-0.34176951377892223</c:v>
                </c:pt>
                <c:pt idx="10272">
                  <c:v>-0.29071293970225748</c:v>
                </c:pt>
                <c:pt idx="10273">
                  <c:v>-0.32998883663904205</c:v>
                </c:pt>
                <c:pt idx="10274">
                  <c:v>2.2927894592525062</c:v>
                </c:pt>
                <c:pt idx="10275">
                  <c:v>0.29661565144177665</c:v>
                </c:pt>
                <c:pt idx="10276">
                  <c:v>1.2380289281652748</c:v>
                </c:pt>
                <c:pt idx="10277">
                  <c:v>-0.28612936339799439</c:v>
                </c:pt>
                <c:pt idx="10278">
                  <c:v>3.0307606666866613</c:v>
                </c:pt>
                <c:pt idx="10279">
                  <c:v>2.7694238991268598</c:v>
                </c:pt>
                <c:pt idx="10280">
                  <c:v>3.9403133269271611</c:v>
                </c:pt>
                <c:pt idx="10281">
                  <c:v>1.867006400506547</c:v>
                </c:pt>
                <c:pt idx="10282">
                  <c:v>-0.27691474124608334</c:v>
                </c:pt>
                <c:pt idx="10283">
                  <c:v>-0.72912868765195693</c:v>
                </c:pt>
                <c:pt idx="10284">
                  <c:v>1.7245583244207459</c:v>
                </c:pt>
                <c:pt idx="10285">
                  <c:v>-0.39259402059772497</c:v>
                </c:pt>
                <c:pt idx="10286">
                  <c:v>4.1520760375212848</c:v>
                </c:pt>
                <c:pt idx="10287">
                  <c:v>-0.39259402059772497</c:v>
                </c:pt>
                <c:pt idx="10288">
                  <c:v>1.1071833698048033</c:v>
                </c:pt>
                <c:pt idx="10289">
                  <c:v>3.7835050456511947</c:v>
                </c:pt>
                <c:pt idx="10290">
                  <c:v>3.5751721811874844</c:v>
                </c:pt>
                <c:pt idx="10291">
                  <c:v>1.8534930714221625</c:v>
                </c:pt>
                <c:pt idx="10292">
                  <c:v>2.0696581070874971</c:v>
                </c:pt>
                <c:pt idx="10293">
                  <c:v>3.6515561810088752</c:v>
                </c:pt>
                <c:pt idx="10294">
                  <c:v>1.174502660135186</c:v>
                </c:pt>
                <c:pt idx="10295">
                  <c:v>3.734108298448207</c:v>
                </c:pt>
                <c:pt idx="10296">
                  <c:v>1.3783263578900575</c:v>
                </c:pt>
                <c:pt idx="10297">
                  <c:v>3.6951362355218889</c:v>
                </c:pt>
                <c:pt idx="10298">
                  <c:v>-2.1591866653056813</c:v>
                </c:pt>
                <c:pt idx="10299">
                  <c:v>0.52351851612515599</c:v>
                </c:pt>
                <c:pt idx="10300">
                  <c:v>-1.5653848278869313</c:v>
                </c:pt>
                <c:pt idx="10301">
                  <c:v>2.1838071356330397</c:v>
                </c:pt>
                <c:pt idx="10302">
                  <c:v>-0.39443019850226946</c:v>
                </c:pt>
                <c:pt idx="10303">
                  <c:v>-0.8874988723798477</c:v>
                </c:pt>
                <c:pt idx="10304">
                  <c:v>-1.0487569761428848</c:v>
                </c:pt>
                <c:pt idx="10305">
                  <c:v>-1.6994203283908449</c:v>
                </c:pt>
                <c:pt idx="10306">
                  <c:v>-1.6994203283908449</c:v>
                </c:pt>
                <c:pt idx="10307">
                  <c:v>0.83684895381447155</c:v>
                </c:pt>
                <c:pt idx="10308">
                  <c:v>3.6786661767781927</c:v>
                </c:pt>
                <c:pt idx="10309">
                  <c:v>3.5699638525678896</c:v>
                </c:pt>
                <c:pt idx="10310">
                  <c:v>2.9476880172976934</c:v>
                </c:pt>
                <c:pt idx="10311">
                  <c:v>0.34460862808426818</c:v>
                </c:pt>
                <c:pt idx="10312">
                  <c:v>-0.8399640797586525</c:v>
                </c:pt>
                <c:pt idx="10313">
                  <c:v>-1.6498129943439677</c:v>
                </c:pt>
                <c:pt idx="10314">
                  <c:v>3.5103765161325398</c:v>
                </c:pt>
                <c:pt idx="10315">
                  <c:v>-0.36089876861923986</c:v>
                </c:pt>
                <c:pt idx="10316">
                  <c:v>-0.57701002119508715</c:v>
                </c:pt>
                <c:pt idx="10317">
                  <c:v>1.7992423424269668</c:v>
                </c:pt>
                <c:pt idx="10318">
                  <c:v>1.7313822042440135</c:v>
                </c:pt>
                <c:pt idx="10319">
                  <c:v>2.1286188921083329</c:v>
                </c:pt>
                <c:pt idx="10320">
                  <c:v>3.5127822702589042</c:v>
                </c:pt>
                <c:pt idx="10321">
                  <c:v>0.6614205738124469</c:v>
                </c:pt>
                <c:pt idx="10322">
                  <c:v>1.9711775937878078</c:v>
                </c:pt>
                <c:pt idx="10323">
                  <c:v>3.6348820487752511</c:v>
                </c:pt>
                <c:pt idx="10324">
                  <c:v>-1.0402414528146464</c:v>
                </c:pt>
                <c:pt idx="10325">
                  <c:v>0.52659775524878694</c:v>
                </c:pt>
                <c:pt idx="10326">
                  <c:v>-2.884659118595883</c:v>
                </c:pt>
                <c:pt idx="10327">
                  <c:v>-1.0110311156642817</c:v>
                </c:pt>
                <c:pt idx="10328">
                  <c:v>2.8466819351625841</c:v>
                </c:pt>
                <c:pt idx="10329">
                  <c:v>0.6568618011058569</c:v>
                </c:pt>
                <c:pt idx="10330">
                  <c:v>0.30121909862701884</c:v>
                </c:pt>
                <c:pt idx="10331">
                  <c:v>3.6089672357581013</c:v>
                </c:pt>
                <c:pt idx="10332">
                  <c:v>-0.99338472609122141</c:v>
                </c:pt>
                <c:pt idx="10333">
                  <c:v>1.5894610986328372</c:v>
                </c:pt>
                <c:pt idx="10334">
                  <c:v>2.5215869723053306</c:v>
                </c:pt>
                <c:pt idx="10335">
                  <c:v>-4.207444973365484</c:v>
                </c:pt>
                <c:pt idx="10336">
                  <c:v>-3.9726009243861835</c:v>
                </c:pt>
                <c:pt idx="10337">
                  <c:v>1.1181821521237743</c:v>
                </c:pt>
                <c:pt idx="10338">
                  <c:v>-4.2254524037825094</c:v>
                </c:pt>
                <c:pt idx="10339">
                  <c:v>-2.6800767216981081</c:v>
                </c:pt>
                <c:pt idx="10340">
                  <c:v>1.9087330244225396</c:v>
                </c:pt>
                <c:pt idx="10341">
                  <c:v>2.1266809562715552</c:v>
                </c:pt>
                <c:pt idx="10342">
                  <c:v>3.7384308058466513</c:v>
                </c:pt>
                <c:pt idx="10343">
                  <c:v>-0.79357199181168847</c:v>
                </c:pt>
                <c:pt idx="10344">
                  <c:v>-1.5762389094719667</c:v>
                </c:pt>
                <c:pt idx="10345">
                  <c:v>-0.95683008231766675</c:v>
                </c:pt>
                <c:pt idx="10346">
                  <c:v>2.153013813025046</c:v>
                </c:pt>
                <c:pt idx="10347">
                  <c:v>1.0570003586380714</c:v>
                </c:pt>
                <c:pt idx="10348">
                  <c:v>3.6013399880946642</c:v>
                </c:pt>
                <c:pt idx="10349">
                  <c:v>1.8212813261728777</c:v>
                </c:pt>
                <c:pt idx="10350">
                  <c:v>4.0980585486702674</c:v>
                </c:pt>
                <c:pt idx="10351">
                  <c:v>4.0980585486702674</c:v>
                </c:pt>
                <c:pt idx="10352">
                  <c:v>3.6772492842944131</c:v>
                </c:pt>
                <c:pt idx="10353">
                  <c:v>3.7960775374402398</c:v>
                </c:pt>
                <c:pt idx="10354">
                  <c:v>-0.27229067134711143</c:v>
                </c:pt>
                <c:pt idx="10355">
                  <c:v>0.2974704547975629</c:v>
                </c:pt>
                <c:pt idx="10356">
                  <c:v>1.3347297849754856</c:v>
                </c:pt>
                <c:pt idx="10357">
                  <c:v>-3.3947646530501414</c:v>
                </c:pt>
                <c:pt idx="10358">
                  <c:v>4.0923761576621231</c:v>
                </c:pt>
                <c:pt idx="10359">
                  <c:v>2.0125006540810779</c:v>
                </c:pt>
                <c:pt idx="10360">
                  <c:v>-0.2744578439575337</c:v>
                </c:pt>
                <c:pt idx="10361">
                  <c:v>-0.38667899507596082</c:v>
                </c:pt>
                <c:pt idx="10362">
                  <c:v>-0.29890320261211889</c:v>
                </c:pt>
                <c:pt idx="10363">
                  <c:v>0.57623278889507623</c:v>
                </c:pt>
                <c:pt idx="10364">
                  <c:v>1.9624168954031347</c:v>
                </c:pt>
                <c:pt idx="10365">
                  <c:v>0.3092648654495696</c:v>
                </c:pt>
                <c:pt idx="10366">
                  <c:v>-0.27357189115520147</c:v>
                </c:pt>
                <c:pt idx="10367">
                  <c:v>-0.36055008176228698</c:v>
                </c:pt>
                <c:pt idx="10368">
                  <c:v>3.8975824579172516</c:v>
                </c:pt>
                <c:pt idx="10369">
                  <c:v>2.6459315812460615</c:v>
                </c:pt>
                <c:pt idx="10370">
                  <c:v>0.3733377445127356</c:v>
                </c:pt>
                <c:pt idx="10371">
                  <c:v>0.69820926528426308</c:v>
                </c:pt>
                <c:pt idx="10372">
                  <c:v>0.89082446602804932</c:v>
                </c:pt>
                <c:pt idx="10373">
                  <c:v>-0.49346399932411261</c:v>
                </c:pt>
                <c:pt idx="10374">
                  <c:v>-0.33526117926989335</c:v>
                </c:pt>
                <c:pt idx="10375">
                  <c:v>0.41693215364906216</c:v>
                </c:pt>
                <c:pt idx="10376">
                  <c:v>-2.051232223472081</c:v>
                </c:pt>
                <c:pt idx="10377">
                  <c:v>3.2354167419380961</c:v>
                </c:pt>
                <c:pt idx="10378">
                  <c:v>3.2354167419380961</c:v>
                </c:pt>
                <c:pt idx="10379">
                  <c:v>3.2354167419380961</c:v>
                </c:pt>
                <c:pt idx="10380">
                  <c:v>3.2354167419380961</c:v>
                </c:pt>
                <c:pt idx="10381">
                  <c:v>3.2354167419380961</c:v>
                </c:pt>
                <c:pt idx="10382">
                  <c:v>3.2354167419380961</c:v>
                </c:pt>
                <c:pt idx="10383">
                  <c:v>0.52523365033287706</c:v>
                </c:pt>
                <c:pt idx="10384">
                  <c:v>4.1409199641824808</c:v>
                </c:pt>
                <c:pt idx="10385">
                  <c:v>3.6409725768486219</c:v>
                </c:pt>
                <c:pt idx="10386">
                  <c:v>0.71245758729946207</c:v>
                </c:pt>
                <c:pt idx="10387">
                  <c:v>-4.1989241935301154</c:v>
                </c:pt>
                <c:pt idx="10388">
                  <c:v>3.5877662598323075</c:v>
                </c:pt>
                <c:pt idx="10389">
                  <c:v>1.9926304124804493</c:v>
                </c:pt>
                <c:pt idx="10390">
                  <c:v>0.63436059674091116</c:v>
                </c:pt>
                <c:pt idx="10391">
                  <c:v>2.3218204586680251</c:v>
                </c:pt>
                <c:pt idx="10392">
                  <c:v>-0.71776811070742441</c:v>
                </c:pt>
                <c:pt idx="10393">
                  <c:v>1.2592713363745585</c:v>
                </c:pt>
                <c:pt idx="10394">
                  <c:v>1.6318994571303871</c:v>
                </c:pt>
                <c:pt idx="10395">
                  <c:v>1.2920882951586892</c:v>
                </c:pt>
                <c:pt idx="10396">
                  <c:v>-0.51723292009770638</c:v>
                </c:pt>
                <c:pt idx="10397">
                  <c:v>1.8780044283021211</c:v>
                </c:pt>
                <c:pt idx="10398">
                  <c:v>1.2100867568236933</c:v>
                </c:pt>
                <c:pt idx="10399">
                  <c:v>1.2981082869308538</c:v>
                </c:pt>
                <c:pt idx="10400">
                  <c:v>0.71031711851929946</c:v>
                </c:pt>
                <c:pt idx="10401">
                  <c:v>-0.2936269949538976</c:v>
                </c:pt>
                <c:pt idx="10402">
                  <c:v>-0.28096899284085336</c:v>
                </c:pt>
                <c:pt idx="10403">
                  <c:v>2.0804115782232167</c:v>
                </c:pt>
                <c:pt idx="10404">
                  <c:v>-0.42663959252135047</c:v>
                </c:pt>
                <c:pt idx="10405">
                  <c:v>2.1018552452690686</c:v>
                </c:pt>
                <c:pt idx="10406">
                  <c:v>0.79394565463148237</c:v>
                </c:pt>
                <c:pt idx="10407">
                  <c:v>-0.51203808836184228</c:v>
                </c:pt>
                <c:pt idx="10408">
                  <c:v>1.8473404821545942</c:v>
                </c:pt>
                <c:pt idx="10409">
                  <c:v>0.41031472516982531</c:v>
                </c:pt>
                <c:pt idx="10410">
                  <c:v>3.6462381639122978</c:v>
                </c:pt>
                <c:pt idx="10411">
                  <c:v>1.6703680236579612</c:v>
                </c:pt>
                <c:pt idx="10412">
                  <c:v>-1.1082460011329482</c:v>
                </c:pt>
                <c:pt idx="10413">
                  <c:v>-0.33668474707590429</c:v>
                </c:pt>
                <c:pt idx="10414">
                  <c:v>-4.0358489232596524</c:v>
                </c:pt>
                <c:pt idx="10415">
                  <c:v>2.2056820686520671</c:v>
                </c:pt>
                <c:pt idx="10416">
                  <c:v>2.2056820686520671</c:v>
                </c:pt>
                <c:pt idx="10417">
                  <c:v>-0.36566039882811008</c:v>
                </c:pt>
                <c:pt idx="10418">
                  <c:v>3.7438985544957442</c:v>
                </c:pt>
                <c:pt idx="10419">
                  <c:v>-0.36379384833481831</c:v>
                </c:pt>
                <c:pt idx="10420">
                  <c:v>0.45211542971790736</c:v>
                </c:pt>
                <c:pt idx="10421">
                  <c:v>2.4457104456701733</c:v>
                </c:pt>
                <c:pt idx="10422">
                  <c:v>-0.85205627556168517</c:v>
                </c:pt>
                <c:pt idx="10423">
                  <c:v>0.29702173183531011</c:v>
                </c:pt>
                <c:pt idx="10424">
                  <c:v>0.32455606681464566</c:v>
                </c:pt>
                <c:pt idx="10425">
                  <c:v>3.3296775085374781</c:v>
                </c:pt>
                <c:pt idx="10426">
                  <c:v>-0.37182028708296749</c:v>
                </c:pt>
                <c:pt idx="10427">
                  <c:v>2.5606464373399125</c:v>
                </c:pt>
                <c:pt idx="10428">
                  <c:v>2.6334854567858725</c:v>
                </c:pt>
                <c:pt idx="10429">
                  <c:v>-0.4864005823529956</c:v>
                </c:pt>
                <c:pt idx="10430">
                  <c:v>-0.48661652482623435</c:v>
                </c:pt>
                <c:pt idx="10431">
                  <c:v>-0.31913553342824402</c:v>
                </c:pt>
                <c:pt idx="10432">
                  <c:v>-2.2829698689223537</c:v>
                </c:pt>
                <c:pt idx="10433">
                  <c:v>-0.33897056857576341</c:v>
                </c:pt>
                <c:pt idx="10434">
                  <c:v>-0.32189036723006836</c:v>
                </c:pt>
                <c:pt idx="10435">
                  <c:v>0.27780033293377288</c:v>
                </c:pt>
                <c:pt idx="10436">
                  <c:v>2.0032554705999632</c:v>
                </c:pt>
                <c:pt idx="10437">
                  <c:v>-0.3011400325517663</c:v>
                </c:pt>
                <c:pt idx="10438">
                  <c:v>-0.31359616417357461</c:v>
                </c:pt>
                <c:pt idx="10439">
                  <c:v>0.49649904753316809</c:v>
                </c:pt>
                <c:pt idx="10440">
                  <c:v>1.6181912646973107</c:v>
                </c:pt>
                <c:pt idx="10441">
                  <c:v>3.2438189099490877</c:v>
                </c:pt>
                <c:pt idx="10442">
                  <c:v>0.78820423292103425</c:v>
                </c:pt>
                <c:pt idx="10443">
                  <c:v>2.9167063259776782</c:v>
                </c:pt>
                <c:pt idx="10444">
                  <c:v>-0.34458994419465594</c:v>
                </c:pt>
                <c:pt idx="10445">
                  <c:v>-1.0200569113458651</c:v>
                </c:pt>
                <c:pt idx="10446">
                  <c:v>2.0559138012328497</c:v>
                </c:pt>
                <c:pt idx="10447">
                  <c:v>3.8234200856935256</c:v>
                </c:pt>
                <c:pt idx="10448">
                  <c:v>-2.9190782110061186</c:v>
                </c:pt>
                <c:pt idx="10449">
                  <c:v>-0.27519911414909398</c:v>
                </c:pt>
                <c:pt idx="10450">
                  <c:v>0.31716887376021674</c:v>
                </c:pt>
                <c:pt idx="10451">
                  <c:v>0.40905740429637572</c:v>
                </c:pt>
                <c:pt idx="10452">
                  <c:v>-0.33147515391895044</c:v>
                </c:pt>
                <c:pt idx="10453">
                  <c:v>4.0199157277018864</c:v>
                </c:pt>
                <c:pt idx="10454">
                  <c:v>0.60532231262566705</c:v>
                </c:pt>
                <c:pt idx="10455">
                  <c:v>3.8789139482221433</c:v>
                </c:pt>
                <c:pt idx="10456">
                  <c:v>-1.1267594881213603</c:v>
                </c:pt>
                <c:pt idx="10457">
                  <c:v>-0.3390036391649201</c:v>
                </c:pt>
                <c:pt idx="10458">
                  <c:v>1.5307413455859633</c:v>
                </c:pt>
                <c:pt idx="10459">
                  <c:v>3.6001015355569415</c:v>
                </c:pt>
                <c:pt idx="10460">
                  <c:v>3.9777089447298981</c:v>
                </c:pt>
                <c:pt idx="10461">
                  <c:v>0.47421706170704636</c:v>
                </c:pt>
                <c:pt idx="10462">
                  <c:v>-1.765145941913804</c:v>
                </c:pt>
                <c:pt idx="10463">
                  <c:v>-0.44862478100403869</c:v>
                </c:pt>
                <c:pt idx="10464">
                  <c:v>-0.64613498962877292</c:v>
                </c:pt>
                <c:pt idx="10465">
                  <c:v>-3.5292018450975244</c:v>
                </c:pt>
                <c:pt idx="10466">
                  <c:v>1.8337057046925547</c:v>
                </c:pt>
                <c:pt idx="10467">
                  <c:v>1.8337057046925547</c:v>
                </c:pt>
                <c:pt idx="10468">
                  <c:v>3.6114331009927052</c:v>
                </c:pt>
                <c:pt idx="10469">
                  <c:v>-1.4543460368542176</c:v>
                </c:pt>
                <c:pt idx="10470">
                  <c:v>-0.34522319058382173</c:v>
                </c:pt>
                <c:pt idx="10471">
                  <c:v>-4.034130996395124</c:v>
                </c:pt>
                <c:pt idx="10472">
                  <c:v>1.6226149297107491</c:v>
                </c:pt>
                <c:pt idx="10473">
                  <c:v>1.6226149297107491</c:v>
                </c:pt>
                <c:pt idx="10474">
                  <c:v>1.5363465846601414</c:v>
                </c:pt>
                <c:pt idx="10475">
                  <c:v>-3.1015200740792914</c:v>
                </c:pt>
                <c:pt idx="10476">
                  <c:v>2.2660867169270538</c:v>
                </c:pt>
                <c:pt idx="10477">
                  <c:v>-0.32101185491218653</c:v>
                </c:pt>
                <c:pt idx="10478">
                  <c:v>-1.3521381125452809</c:v>
                </c:pt>
                <c:pt idx="10479">
                  <c:v>-1.3521381125452809</c:v>
                </c:pt>
                <c:pt idx="10480">
                  <c:v>2.4257731430181737</c:v>
                </c:pt>
                <c:pt idx="10481">
                  <c:v>2.8941150189940785</c:v>
                </c:pt>
                <c:pt idx="10482">
                  <c:v>-1.2697997209352476</c:v>
                </c:pt>
                <c:pt idx="10483">
                  <c:v>1.4707551320155743</c:v>
                </c:pt>
                <c:pt idx="10484">
                  <c:v>-1.2184963842820411</c:v>
                </c:pt>
                <c:pt idx="10485">
                  <c:v>-1.9589722946066723</c:v>
                </c:pt>
                <c:pt idx="10486">
                  <c:v>-3.1023155917548437</c:v>
                </c:pt>
                <c:pt idx="10487">
                  <c:v>0.36499899670492869</c:v>
                </c:pt>
                <c:pt idx="10488">
                  <c:v>2.7789729118815476</c:v>
                </c:pt>
                <c:pt idx="10489">
                  <c:v>-0.35479320712165735</c:v>
                </c:pt>
                <c:pt idx="10490">
                  <c:v>0.27315091497178612</c:v>
                </c:pt>
                <c:pt idx="10491">
                  <c:v>1.9190428917483571</c:v>
                </c:pt>
                <c:pt idx="10492">
                  <c:v>1.9190428917483571</c:v>
                </c:pt>
                <c:pt idx="10493">
                  <c:v>0.28903723527528324</c:v>
                </c:pt>
                <c:pt idx="10494">
                  <c:v>1.617545474032031</c:v>
                </c:pt>
                <c:pt idx="10495">
                  <c:v>0.32629288359882019</c:v>
                </c:pt>
                <c:pt idx="10496">
                  <c:v>3.3156925268096544</c:v>
                </c:pt>
                <c:pt idx="10497">
                  <c:v>0.93714348466087838</c:v>
                </c:pt>
                <c:pt idx="10498">
                  <c:v>-0.2702993297584505</c:v>
                </c:pt>
                <c:pt idx="10499">
                  <c:v>1.2186047663713304</c:v>
                </c:pt>
                <c:pt idx="10500">
                  <c:v>1.2694989473740454</c:v>
                </c:pt>
                <c:pt idx="10501">
                  <c:v>3.2737709648915994</c:v>
                </c:pt>
                <c:pt idx="10502">
                  <c:v>-0.58017871625933959</c:v>
                </c:pt>
                <c:pt idx="10503">
                  <c:v>-0.27461453448188866</c:v>
                </c:pt>
                <c:pt idx="10504">
                  <c:v>3.9576859677797178</c:v>
                </c:pt>
                <c:pt idx="10505">
                  <c:v>3.0270813836692452</c:v>
                </c:pt>
                <c:pt idx="10506">
                  <c:v>-0.32943156965682846</c:v>
                </c:pt>
                <c:pt idx="10507">
                  <c:v>0.43392834295190758</c:v>
                </c:pt>
                <c:pt idx="10508">
                  <c:v>3.5103207929267222</c:v>
                </c:pt>
                <c:pt idx="10509">
                  <c:v>3.2709513830945989</c:v>
                </c:pt>
                <c:pt idx="10510">
                  <c:v>3.7191334674206598</c:v>
                </c:pt>
                <c:pt idx="10511">
                  <c:v>0.81431886540033649</c:v>
                </c:pt>
                <c:pt idx="10512">
                  <c:v>3.0056173748747534</c:v>
                </c:pt>
                <c:pt idx="10513">
                  <c:v>3.5156551424318048</c:v>
                </c:pt>
                <c:pt idx="10514">
                  <c:v>1.7856184153955705</c:v>
                </c:pt>
                <c:pt idx="10515">
                  <c:v>1.7208555185483134</c:v>
                </c:pt>
                <c:pt idx="10516">
                  <c:v>1.1321772264918684</c:v>
                </c:pt>
                <c:pt idx="10517">
                  <c:v>0.77639396737082844</c:v>
                </c:pt>
                <c:pt idx="10518">
                  <c:v>3.4601616019974522</c:v>
                </c:pt>
                <c:pt idx="10519">
                  <c:v>-0.36175830563547112</c:v>
                </c:pt>
                <c:pt idx="10520">
                  <c:v>-2.4525331968355264</c:v>
                </c:pt>
                <c:pt idx="10521">
                  <c:v>-1.2482407347059628</c:v>
                </c:pt>
                <c:pt idx="10522">
                  <c:v>-0.36189825319914526</c:v>
                </c:pt>
                <c:pt idx="10523">
                  <c:v>-0.26071345440942056</c:v>
                </c:pt>
                <c:pt idx="10524">
                  <c:v>2.0097798972446221</c:v>
                </c:pt>
                <c:pt idx="10525">
                  <c:v>-0.26737002205031063</c:v>
                </c:pt>
                <c:pt idx="10526">
                  <c:v>-0.28319555560912268</c:v>
                </c:pt>
                <c:pt idx="10527">
                  <c:v>-0.31275430014171024</c:v>
                </c:pt>
                <c:pt idx="10528">
                  <c:v>2.0489748714449316</c:v>
                </c:pt>
                <c:pt idx="10529">
                  <c:v>3.5267167353145563</c:v>
                </c:pt>
                <c:pt idx="10530">
                  <c:v>3.5508270701186166</c:v>
                </c:pt>
                <c:pt idx="10531">
                  <c:v>1.8128744181659979</c:v>
                </c:pt>
                <c:pt idx="10532">
                  <c:v>2.3185638408703761</c:v>
                </c:pt>
                <c:pt idx="10533">
                  <c:v>1.8128744181659979</c:v>
                </c:pt>
                <c:pt idx="10534">
                  <c:v>4.5337944616952992</c:v>
                </c:pt>
                <c:pt idx="10535">
                  <c:v>4.5337944616952992</c:v>
                </c:pt>
                <c:pt idx="10536">
                  <c:v>1.0874499694757001</c:v>
                </c:pt>
                <c:pt idx="10537">
                  <c:v>0.68671037119223188</c:v>
                </c:pt>
                <c:pt idx="10538">
                  <c:v>2.9051875687536568</c:v>
                </c:pt>
                <c:pt idx="10539">
                  <c:v>1.8173843394797138</c:v>
                </c:pt>
                <c:pt idx="10540">
                  <c:v>0.83871408266963754</c:v>
                </c:pt>
                <c:pt idx="10541">
                  <c:v>1.6557124533954399</c:v>
                </c:pt>
                <c:pt idx="10542">
                  <c:v>0.26507306324441338</c:v>
                </c:pt>
                <c:pt idx="10543">
                  <c:v>-1.1961056350974799</c:v>
                </c:pt>
                <c:pt idx="10544">
                  <c:v>-1.7922339005827612</c:v>
                </c:pt>
                <c:pt idx="10545">
                  <c:v>3.3231906944419376</c:v>
                </c:pt>
                <c:pt idx="10546">
                  <c:v>-0.29047208743453123</c:v>
                </c:pt>
                <c:pt idx="10547">
                  <c:v>-1.4051198570708876</c:v>
                </c:pt>
                <c:pt idx="10548">
                  <c:v>0.64049659496241351</c:v>
                </c:pt>
                <c:pt idx="10549">
                  <c:v>2.941300355786348</c:v>
                </c:pt>
                <c:pt idx="10550">
                  <c:v>0.82914618115488892</c:v>
                </c:pt>
                <c:pt idx="10551">
                  <c:v>3.6743617316558699</c:v>
                </c:pt>
                <c:pt idx="10552">
                  <c:v>-0.34019191548894945</c:v>
                </c:pt>
                <c:pt idx="10553">
                  <c:v>0.30728675363562968</c:v>
                </c:pt>
                <c:pt idx="10554">
                  <c:v>1.7414718565837655</c:v>
                </c:pt>
                <c:pt idx="10555">
                  <c:v>-3.3614736949046731</c:v>
                </c:pt>
                <c:pt idx="10556">
                  <c:v>2.0276378521351264</c:v>
                </c:pt>
                <c:pt idx="10557">
                  <c:v>0.31241930760913267</c:v>
                </c:pt>
                <c:pt idx="10558">
                  <c:v>-0.66157396787108325</c:v>
                </c:pt>
                <c:pt idx="10559">
                  <c:v>1.0460784866646395</c:v>
                </c:pt>
                <c:pt idx="10560">
                  <c:v>2.405286794157818</c:v>
                </c:pt>
                <c:pt idx="10561">
                  <c:v>-3.5696562366040809</c:v>
                </c:pt>
                <c:pt idx="10562">
                  <c:v>0.9810612126948709</c:v>
                </c:pt>
                <c:pt idx="10563">
                  <c:v>1.9723166494486899</c:v>
                </c:pt>
                <c:pt idx="10564">
                  <c:v>-1.0366489679241384</c:v>
                </c:pt>
                <c:pt idx="10565">
                  <c:v>-0.32110435448405428</c:v>
                </c:pt>
                <c:pt idx="10566">
                  <c:v>1.2526545248588135</c:v>
                </c:pt>
                <c:pt idx="10567">
                  <c:v>0.34229407498452613</c:v>
                </c:pt>
                <c:pt idx="10568">
                  <c:v>2.0843389923108617</c:v>
                </c:pt>
                <c:pt idx="10569">
                  <c:v>-0.32318004038201492</c:v>
                </c:pt>
                <c:pt idx="10570">
                  <c:v>0.9584521337413443</c:v>
                </c:pt>
                <c:pt idx="10571">
                  <c:v>-0.27192994640953577</c:v>
                </c:pt>
                <c:pt idx="10572">
                  <c:v>0.28115304584558903</c:v>
                </c:pt>
                <c:pt idx="10573">
                  <c:v>3.3789812019532683</c:v>
                </c:pt>
                <c:pt idx="10574">
                  <c:v>3.6145501068622026</c:v>
                </c:pt>
                <c:pt idx="10575">
                  <c:v>1.7905663644352943</c:v>
                </c:pt>
                <c:pt idx="10576">
                  <c:v>0.57954529464758164</c:v>
                </c:pt>
                <c:pt idx="10577">
                  <c:v>1.2565457221139933</c:v>
                </c:pt>
                <c:pt idx="10578">
                  <c:v>4.4790557289534911</c:v>
                </c:pt>
                <c:pt idx="10579">
                  <c:v>-0.27498047238363094</c:v>
                </c:pt>
                <c:pt idx="10580">
                  <c:v>1.6828500442025061</c:v>
                </c:pt>
                <c:pt idx="10581">
                  <c:v>0.31488274672120081</c:v>
                </c:pt>
                <c:pt idx="10582">
                  <c:v>-1.2928632936527311</c:v>
                </c:pt>
                <c:pt idx="10583">
                  <c:v>2.029745215238461</c:v>
                </c:pt>
                <c:pt idx="10584">
                  <c:v>0.33671529175960707</c:v>
                </c:pt>
                <c:pt idx="10585">
                  <c:v>0.57012572193545963</c:v>
                </c:pt>
                <c:pt idx="10586">
                  <c:v>2.1526553619092677</c:v>
                </c:pt>
                <c:pt idx="10587">
                  <c:v>1.9293314581574939</c:v>
                </c:pt>
                <c:pt idx="10588">
                  <c:v>0.30971846684489807</c:v>
                </c:pt>
                <c:pt idx="10589">
                  <c:v>0.40172679178611315</c:v>
                </c:pt>
                <c:pt idx="10590">
                  <c:v>0.97399485915486428</c:v>
                </c:pt>
                <c:pt idx="10591">
                  <c:v>1.2575563688930398</c:v>
                </c:pt>
                <c:pt idx="10592">
                  <c:v>3.0402110376617002</c:v>
                </c:pt>
                <c:pt idx="10593">
                  <c:v>-1.2406331046523489</c:v>
                </c:pt>
                <c:pt idx="10594">
                  <c:v>0.63620651861295807</c:v>
                </c:pt>
                <c:pt idx="10595">
                  <c:v>-3.1471468921006687</c:v>
                </c:pt>
                <c:pt idx="10596">
                  <c:v>0.31637501115525257</c:v>
                </c:pt>
                <c:pt idx="10597">
                  <c:v>0.29955032239951956</c:v>
                </c:pt>
                <c:pt idx="10598">
                  <c:v>-0.879032834966881</c:v>
                </c:pt>
                <c:pt idx="10599">
                  <c:v>-0.27957063663528386</c:v>
                </c:pt>
                <c:pt idx="10600">
                  <c:v>0.31206165806707581</c:v>
                </c:pt>
                <c:pt idx="10601">
                  <c:v>-0.2820789127929183</c:v>
                </c:pt>
                <c:pt idx="10602">
                  <c:v>-0.27675643659425597</c:v>
                </c:pt>
                <c:pt idx="10603">
                  <c:v>0.48557505764499731</c:v>
                </c:pt>
                <c:pt idx="10604">
                  <c:v>1.5811547115835332</c:v>
                </c:pt>
                <c:pt idx="10605">
                  <c:v>1.2915920548339135</c:v>
                </c:pt>
                <c:pt idx="10606">
                  <c:v>2.4322122074800112</c:v>
                </c:pt>
                <c:pt idx="10607">
                  <c:v>-0.29396102430244553</c:v>
                </c:pt>
                <c:pt idx="10608">
                  <c:v>0.30671381921209012</c:v>
                </c:pt>
                <c:pt idx="10609">
                  <c:v>-3.2119330786635536</c:v>
                </c:pt>
                <c:pt idx="10610">
                  <c:v>-1.100511507164164</c:v>
                </c:pt>
                <c:pt idx="10611">
                  <c:v>1.4337985313468291</c:v>
                </c:pt>
                <c:pt idx="10612">
                  <c:v>-1.7715475201112356</c:v>
                </c:pt>
                <c:pt idx="10613">
                  <c:v>1.1756291745237839</c:v>
                </c:pt>
                <c:pt idx="10614">
                  <c:v>1.1756291745237839</c:v>
                </c:pt>
                <c:pt idx="10615">
                  <c:v>-1.3338632555822338</c:v>
                </c:pt>
                <c:pt idx="10616">
                  <c:v>0.28472120475707163</c:v>
                </c:pt>
                <c:pt idx="10617">
                  <c:v>0.74081342796177785</c:v>
                </c:pt>
                <c:pt idx="10618">
                  <c:v>-0.2876478511678025</c:v>
                </c:pt>
                <c:pt idx="10619">
                  <c:v>1.7675504768376922</c:v>
                </c:pt>
                <c:pt idx="10620">
                  <c:v>0.63145361361705854</c:v>
                </c:pt>
                <c:pt idx="10621">
                  <c:v>-0.54972204390315527</c:v>
                </c:pt>
                <c:pt idx="10622">
                  <c:v>2.1697846171514201</c:v>
                </c:pt>
                <c:pt idx="10623">
                  <c:v>3.4604303436861126</c:v>
                </c:pt>
                <c:pt idx="10624">
                  <c:v>-0.29639282408607898</c:v>
                </c:pt>
                <c:pt idx="10625">
                  <c:v>-0.26562524629369427</c:v>
                </c:pt>
                <c:pt idx="10626">
                  <c:v>-1.226660405682312</c:v>
                </c:pt>
                <c:pt idx="10627">
                  <c:v>-0.37046593831340563</c:v>
                </c:pt>
                <c:pt idx="10628">
                  <c:v>2.350046212954997</c:v>
                </c:pt>
                <c:pt idx="10629">
                  <c:v>-3.5696478633206041</c:v>
                </c:pt>
                <c:pt idx="10630">
                  <c:v>-0.26547701525600048</c:v>
                </c:pt>
                <c:pt idx="10631">
                  <c:v>0.57496969891593752</c:v>
                </c:pt>
                <c:pt idx="10632">
                  <c:v>-0.3553685026600909</c:v>
                </c:pt>
                <c:pt idx="10633">
                  <c:v>3.520456747503105</c:v>
                </c:pt>
                <c:pt idx="10634">
                  <c:v>0.78942914621820259</c:v>
                </c:pt>
                <c:pt idx="10635">
                  <c:v>1.1325745796479239</c:v>
                </c:pt>
                <c:pt idx="10636">
                  <c:v>3.4441234083680778</c:v>
                </c:pt>
                <c:pt idx="10637">
                  <c:v>1.0295153148724212</c:v>
                </c:pt>
                <c:pt idx="10638">
                  <c:v>1.4934198572430297</c:v>
                </c:pt>
                <c:pt idx="10639">
                  <c:v>1.3094816400297942</c:v>
                </c:pt>
                <c:pt idx="10640">
                  <c:v>1.9553955639445006</c:v>
                </c:pt>
                <c:pt idx="10641">
                  <c:v>1.8113243522677382</c:v>
                </c:pt>
                <c:pt idx="10642">
                  <c:v>0.90000422932562074</c:v>
                </c:pt>
                <c:pt idx="10643">
                  <c:v>1.0000860674026129</c:v>
                </c:pt>
                <c:pt idx="10644">
                  <c:v>2.4275032479537435</c:v>
                </c:pt>
                <c:pt idx="10645">
                  <c:v>3.3527320058099646</c:v>
                </c:pt>
                <c:pt idx="10646">
                  <c:v>1.2643421897560474</c:v>
                </c:pt>
                <c:pt idx="10647">
                  <c:v>-1.4471954275260877</c:v>
                </c:pt>
                <c:pt idx="10648">
                  <c:v>1.2237216199558756</c:v>
                </c:pt>
                <c:pt idx="10649">
                  <c:v>1.3653293254666556</c:v>
                </c:pt>
                <c:pt idx="10650">
                  <c:v>2.0671194541595614</c:v>
                </c:pt>
                <c:pt idx="10651">
                  <c:v>1.1485856786614597</c:v>
                </c:pt>
                <c:pt idx="10652">
                  <c:v>-3.7613689215788133</c:v>
                </c:pt>
                <c:pt idx="10653">
                  <c:v>-4.0987508372620312</c:v>
                </c:pt>
                <c:pt idx="10654">
                  <c:v>-0.28062886970163398</c:v>
                </c:pt>
                <c:pt idx="10655">
                  <c:v>-0.28241862507309473</c:v>
                </c:pt>
                <c:pt idx="10656">
                  <c:v>1.9192457739057027</c:v>
                </c:pt>
                <c:pt idx="10657">
                  <c:v>3.5444921745101419</c:v>
                </c:pt>
                <c:pt idx="10658">
                  <c:v>-3.2256557312754945</c:v>
                </c:pt>
                <c:pt idx="10659">
                  <c:v>4.4230408513966601</c:v>
                </c:pt>
                <c:pt idx="10660">
                  <c:v>3.194217333460788</c:v>
                </c:pt>
                <c:pt idx="10661">
                  <c:v>-1.2027288455452438</c:v>
                </c:pt>
                <c:pt idx="10662">
                  <c:v>3.2502170951197624</c:v>
                </c:pt>
                <c:pt idx="10663">
                  <c:v>2.8675214417196497</c:v>
                </c:pt>
                <c:pt idx="10664">
                  <c:v>2.5755859565929957</c:v>
                </c:pt>
                <c:pt idx="10665">
                  <c:v>1.7464819011340389</c:v>
                </c:pt>
                <c:pt idx="10666">
                  <c:v>-0.30677792060673081</c:v>
                </c:pt>
                <c:pt idx="10667">
                  <c:v>0.39607654036661405</c:v>
                </c:pt>
                <c:pt idx="10668">
                  <c:v>3.6598835625203239</c:v>
                </c:pt>
                <c:pt idx="10669">
                  <c:v>-0.6276509108873134</c:v>
                </c:pt>
                <c:pt idx="10670">
                  <c:v>0.72237718513512861</c:v>
                </c:pt>
                <c:pt idx="10671">
                  <c:v>0.32197746679387945</c:v>
                </c:pt>
                <c:pt idx="10672">
                  <c:v>1.6239010415675106</c:v>
                </c:pt>
                <c:pt idx="10673">
                  <c:v>3.8829680762399841</c:v>
                </c:pt>
                <c:pt idx="10674">
                  <c:v>-1.2757374572828306</c:v>
                </c:pt>
                <c:pt idx="10675">
                  <c:v>-0.41111805764501608</c:v>
                </c:pt>
                <c:pt idx="10676">
                  <c:v>0.33243378744814822</c:v>
                </c:pt>
                <c:pt idx="10677">
                  <c:v>2.3138991399250246</c:v>
                </c:pt>
                <c:pt idx="10678">
                  <c:v>-0.91207063485845463</c:v>
                </c:pt>
                <c:pt idx="10679">
                  <c:v>2.6739775697536032</c:v>
                </c:pt>
                <c:pt idx="10680">
                  <c:v>0.27760404023640672</c:v>
                </c:pt>
                <c:pt idx="10681">
                  <c:v>0.55293539491186794</c:v>
                </c:pt>
                <c:pt idx="10682">
                  <c:v>0.93080640655248736</c:v>
                </c:pt>
                <c:pt idx="10683">
                  <c:v>-0.29700460295634667</c:v>
                </c:pt>
                <c:pt idx="10684">
                  <c:v>-0.66262567234914316</c:v>
                </c:pt>
                <c:pt idx="10685">
                  <c:v>2.9657439227577638</c:v>
                </c:pt>
                <c:pt idx="10686">
                  <c:v>0.74922765612251496</c:v>
                </c:pt>
                <c:pt idx="10687">
                  <c:v>-1.0426228649012192</c:v>
                </c:pt>
                <c:pt idx="10688">
                  <c:v>-2.3130234808617942</c:v>
                </c:pt>
                <c:pt idx="10689">
                  <c:v>-0.30880435536774137</c:v>
                </c:pt>
                <c:pt idx="10690">
                  <c:v>1.5859786065527788</c:v>
                </c:pt>
                <c:pt idx="10691">
                  <c:v>1.9848344112655707</c:v>
                </c:pt>
                <c:pt idx="10692">
                  <c:v>3.4687533138890876</c:v>
                </c:pt>
                <c:pt idx="10693">
                  <c:v>1.9848344112655707</c:v>
                </c:pt>
                <c:pt idx="10694">
                  <c:v>0.35498822902918847</c:v>
                </c:pt>
                <c:pt idx="10695">
                  <c:v>1.4424318412595443</c:v>
                </c:pt>
                <c:pt idx="10696">
                  <c:v>1.314823568647786</c:v>
                </c:pt>
                <c:pt idx="10697">
                  <c:v>-0.33801464809746495</c:v>
                </c:pt>
                <c:pt idx="10698">
                  <c:v>0.31800116750177265</c:v>
                </c:pt>
                <c:pt idx="10699">
                  <c:v>-1.7496617929531282</c:v>
                </c:pt>
                <c:pt idx="10700">
                  <c:v>-0.27707598762841162</c:v>
                </c:pt>
                <c:pt idx="10701">
                  <c:v>1.8674457555110491</c:v>
                </c:pt>
                <c:pt idx="10702">
                  <c:v>0.32883408223655536</c:v>
                </c:pt>
                <c:pt idx="10703">
                  <c:v>-0.28098958995454132</c:v>
                </c:pt>
                <c:pt idx="10704">
                  <c:v>0.99269979659379559</c:v>
                </c:pt>
                <c:pt idx="10705">
                  <c:v>1.5992338385506746</c:v>
                </c:pt>
                <c:pt idx="10706">
                  <c:v>0.31736084564360278</c:v>
                </c:pt>
                <c:pt idx="10707">
                  <c:v>-0.4837010651427624</c:v>
                </c:pt>
                <c:pt idx="10708">
                  <c:v>2.2285782344330971</c:v>
                </c:pt>
                <c:pt idx="10709">
                  <c:v>3.8743086145815142</c:v>
                </c:pt>
                <c:pt idx="10710">
                  <c:v>1.3313480599067262</c:v>
                </c:pt>
                <c:pt idx="10711">
                  <c:v>1.2778894392601265</c:v>
                </c:pt>
                <c:pt idx="10712">
                  <c:v>3.7958361546761719</c:v>
                </c:pt>
                <c:pt idx="10713">
                  <c:v>0.26513305402928983</c:v>
                </c:pt>
                <c:pt idx="10714">
                  <c:v>1.043959690681969</c:v>
                </c:pt>
                <c:pt idx="10715">
                  <c:v>4.0188460313960706</c:v>
                </c:pt>
                <c:pt idx="10716">
                  <c:v>4.0546499564817937</c:v>
                </c:pt>
                <c:pt idx="10717">
                  <c:v>4.0546499564817937</c:v>
                </c:pt>
                <c:pt idx="10718">
                  <c:v>-0.27910418397363218</c:v>
                </c:pt>
                <c:pt idx="10719">
                  <c:v>2.3827553991197918</c:v>
                </c:pt>
                <c:pt idx="10720">
                  <c:v>-0.28389284742022436</c:v>
                </c:pt>
                <c:pt idx="10721">
                  <c:v>2.6268993109369396</c:v>
                </c:pt>
                <c:pt idx="10722">
                  <c:v>-0.32656825768323716</c:v>
                </c:pt>
                <c:pt idx="10723">
                  <c:v>-1.9391146206770786</c:v>
                </c:pt>
                <c:pt idx="10724">
                  <c:v>2.3107093224444792</c:v>
                </c:pt>
                <c:pt idx="10725">
                  <c:v>1.1909817926509376</c:v>
                </c:pt>
                <c:pt idx="10726">
                  <c:v>0.31509516097852669</c:v>
                </c:pt>
                <c:pt idx="10727">
                  <c:v>-0.26358135100575875</c:v>
                </c:pt>
                <c:pt idx="10728">
                  <c:v>4.0464405276374382</c:v>
                </c:pt>
                <c:pt idx="10729">
                  <c:v>3.8893049005291696</c:v>
                </c:pt>
                <c:pt idx="10730">
                  <c:v>-0.7219384176971807</c:v>
                </c:pt>
                <c:pt idx="10731">
                  <c:v>-1.0694191040638288</c:v>
                </c:pt>
                <c:pt idx="10732">
                  <c:v>0.85752832628823894</c:v>
                </c:pt>
                <c:pt idx="10733">
                  <c:v>-0.28920091513124979</c:v>
                </c:pt>
                <c:pt idx="10734">
                  <c:v>-0.73077589842562785</c:v>
                </c:pt>
                <c:pt idx="10735">
                  <c:v>-0.27968683430141156</c:v>
                </c:pt>
                <c:pt idx="10736">
                  <c:v>0.49449712237272414</c:v>
                </c:pt>
                <c:pt idx="10737">
                  <c:v>-0.30097984526275678</c:v>
                </c:pt>
                <c:pt idx="10738">
                  <c:v>0.32866188133420782</c:v>
                </c:pt>
                <c:pt idx="10739">
                  <c:v>-3.0381259182855991</c:v>
                </c:pt>
                <c:pt idx="10740">
                  <c:v>3.5996460719937051</c:v>
                </c:pt>
                <c:pt idx="10741">
                  <c:v>-0.29607949775842923</c:v>
                </c:pt>
                <c:pt idx="10742">
                  <c:v>-0.4581555539658661</c:v>
                </c:pt>
                <c:pt idx="10743">
                  <c:v>2.9823662024098367</c:v>
                </c:pt>
                <c:pt idx="10744">
                  <c:v>-0.28905565559783392</c:v>
                </c:pt>
                <c:pt idx="10745">
                  <c:v>0.26784891548349821</c:v>
                </c:pt>
                <c:pt idx="10746">
                  <c:v>2.2079953268849835</c:v>
                </c:pt>
                <c:pt idx="10747">
                  <c:v>-0.74251673718172972</c:v>
                </c:pt>
                <c:pt idx="10748">
                  <c:v>0.27986286469318256</c:v>
                </c:pt>
                <c:pt idx="10749">
                  <c:v>0.29309706079829823</c:v>
                </c:pt>
                <c:pt idx="10750">
                  <c:v>1.680410889966772</c:v>
                </c:pt>
                <c:pt idx="10751">
                  <c:v>1.347534894362223</c:v>
                </c:pt>
                <c:pt idx="10752">
                  <c:v>-0.83490447802715184</c:v>
                </c:pt>
                <c:pt idx="10753">
                  <c:v>1.0040876501740763</c:v>
                </c:pt>
                <c:pt idx="10754">
                  <c:v>-1.3245313774549707</c:v>
                </c:pt>
                <c:pt idx="10755">
                  <c:v>-0.27015229023257564</c:v>
                </c:pt>
                <c:pt idx="10756">
                  <c:v>1.2601514384511194</c:v>
                </c:pt>
                <c:pt idx="10757">
                  <c:v>0.97091119586122243</c:v>
                </c:pt>
                <c:pt idx="10758">
                  <c:v>4.0538790953050237</c:v>
                </c:pt>
                <c:pt idx="10759">
                  <c:v>4.0538790953050237</c:v>
                </c:pt>
                <c:pt idx="10760">
                  <c:v>-0.27479447602472268</c:v>
                </c:pt>
                <c:pt idx="10761">
                  <c:v>0.93235255150125529</c:v>
                </c:pt>
                <c:pt idx="10762">
                  <c:v>1.7543531237897445</c:v>
                </c:pt>
                <c:pt idx="10763">
                  <c:v>1.6882002808136543</c:v>
                </c:pt>
                <c:pt idx="10764">
                  <c:v>0.356536367859416</c:v>
                </c:pt>
                <c:pt idx="10765">
                  <c:v>3.0625652544588422</c:v>
                </c:pt>
                <c:pt idx="10766">
                  <c:v>-0.31754775324084333</c:v>
                </c:pt>
                <c:pt idx="10767">
                  <c:v>-0.32252077700659931</c:v>
                </c:pt>
                <c:pt idx="10768">
                  <c:v>0.64046082906631852</c:v>
                </c:pt>
                <c:pt idx="10769">
                  <c:v>1.9750377876018888</c:v>
                </c:pt>
                <c:pt idx="10770">
                  <c:v>1.009097489925612</c:v>
                </c:pt>
                <c:pt idx="10771">
                  <c:v>2.657633924805181</c:v>
                </c:pt>
                <c:pt idx="10772">
                  <c:v>1.3015378518929508</c:v>
                </c:pt>
                <c:pt idx="10773">
                  <c:v>1.4812601374426995</c:v>
                </c:pt>
                <c:pt idx="10774">
                  <c:v>-0.43362435162976026</c:v>
                </c:pt>
                <c:pt idx="10775">
                  <c:v>-4.144605466144605</c:v>
                </c:pt>
                <c:pt idx="10776">
                  <c:v>2.5090801033054975</c:v>
                </c:pt>
                <c:pt idx="10777">
                  <c:v>0.70088169409778234</c:v>
                </c:pt>
                <c:pt idx="10778">
                  <c:v>-4.1066690853221637</c:v>
                </c:pt>
                <c:pt idx="10779">
                  <c:v>-3.5311135022925511</c:v>
                </c:pt>
                <c:pt idx="10780">
                  <c:v>4.0655553254943735</c:v>
                </c:pt>
                <c:pt idx="10781">
                  <c:v>4.0655553254943735</c:v>
                </c:pt>
                <c:pt idx="10782">
                  <c:v>3.7527634679991144</c:v>
                </c:pt>
                <c:pt idx="10783">
                  <c:v>0.80342728116452511</c:v>
                </c:pt>
                <c:pt idx="10784">
                  <c:v>-1.1673409248475608</c:v>
                </c:pt>
                <c:pt idx="10785">
                  <c:v>0.74453608329161192</c:v>
                </c:pt>
                <c:pt idx="10786">
                  <c:v>1.6078757071257372</c:v>
                </c:pt>
                <c:pt idx="10787">
                  <c:v>-0.28273826783595662</c:v>
                </c:pt>
                <c:pt idx="10788">
                  <c:v>-2.9201549764120105</c:v>
                </c:pt>
                <c:pt idx="10789">
                  <c:v>1.6332921617110527</c:v>
                </c:pt>
                <c:pt idx="10790">
                  <c:v>2.5007743984416591</c:v>
                </c:pt>
                <c:pt idx="10791">
                  <c:v>0.99724192425076652</c:v>
                </c:pt>
                <c:pt idx="10792">
                  <c:v>0.64713421630697254</c:v>
                </c:pt>
                <c:pt idx="10793">
                  <c:v>1.4664814401163411</c:v>
                </c:pt>
                <c:pt idx="10794">
                  <c:v>1.1295428435497892</c:v>
                </c:pt>
                <c:pt idx="10795">
                  <c:v>2.9671115944602846</c:v>
                </c:pt>
                <c:pt idx="10796">
                  <c:v>1.8514662578431949</c:v>
                </c:pt>
                <c:pt idx="10797">
                  <c:v>1.1166531593008935</c:v>
                </c:pt>
                <c:pt idx="10798">
                  <c:v>4.0472575462524292</c:v>
                </c:pt>
                <c:pt idx="10799">
                  <c:v>4.0338470874050749</c:v>
                </c:pt>
                <c:pt idx="10800">
                  <c:v>1.0347552018398565</c:v>
                </c:pt>
                <c:pt idx="10801">
                  <c:v>-4.0837850113054301</c:v>
                </c:pt>
                <c:pt idx="10802">
                  <c:v>3.5044224720954027</c:v>
                </c:pt>
                <c:pt idx="10803">
                  <c:v>1.8805738277816355</c:v>
                </c:pt>
                <c:pt idx="10804">
                  <c:v>1.2251709975471212</c:v>
                </c:pt>
                <c:pt idx="10805">
                  <c:v>2.0194387252335719</c:v>
                </c:pt>
                <c:pt idx="10806">
                  <c:v>-0.30242371353499514</c:v>
                </c:pt>
                <c:pt idx="10807">
                  <c:v>1.5656832965329435</c:v>
                </c:pt>
                <c:pt idx="10808">
                  <c:v>2.0463304564408542</c:v>
                </c:pt>
                <c:pt idx="10809">
                  <c:v>1.4701790835970221</c:v>
                </c:pt>
                <c:pt idx="10810">
                  <c:v>3.6252825561476145</c:v>
                </c:pt>
                <c:pt idx="10811">
                  <c:v>-2.3546043210630136</c:v>
                </c:pt>
                <c:pt idx="10812">
                  <c:v>1.2671105414642374</c:v>
                </c:pt>
                <c:pt idx="10813">
                  <c:v>1.1712179848862461</c:v>
                </c:pt>
                <c:pt idx="10814">
                  <c:v>-0.3296697030412104</c:v>
                </c:pt>
                <c:pt idx="10815">
                  <c:v>3.4684050168536853</c:v>
                </c:pt>
                <c:pt idx="10816">
                  <c:v>0.33333668525787247</c:v>
                </c:pt>
                <c:pt idx="10817">
                  <c:v>0.28730248669878011</c:v>
                </c:pt>
                <c:pt idx="10818">
                  <c:v>1.0665607904061682</c:v>
                </c:pt>
                <c:pt idx="10819">
                  <c:v>3.4698281667886932</c:v>
                </c:pt>
                <c:pt idx="10820">
                  <c:v>0.78652842067916717</c:v>
                </c:pt>
                <c:pt idx="10821">
                  <c:v>4.0107005091486663</c:v>
                </c:pt>
                <c:pt idx="10822">
                  <c:v>-3.0957414194091255</c:v>
                </c:pt>
                <c:pt idx="10823">
                  <c:v>2.745006753471956</c:v>
                </c:pt>
                <c:pt idx="10824">
                  <c:v>2.7459121917042522</c:v>
                </c:pt>
                <c:pt idx="10825">
                  <c:v>0.62214429978733166</c:v>
                </c:pt>
                <c:pt idx="10826">
                  <c:v>1.8086192471156981</c:v>
                </c:pt>
                <c:pt idx="10827">
                  <c:v>1.936278405484376</c:v>
                </c:pt>
                <c:pt idx="10828">
                  <c:v>1.2095594354395121</c:v>
                </c:pt>
                <c:pt idx="10829">
                  <c:v>1.2095594354395121</c:v>
                </c:pt>
                <c:pt idx="10830">
                  <c:v>1.7738027726920338</c:v>
                </c:pt>
                <c:pt idx="10831">
                  <c:v>1.578250292409483</c:v>
                </c:pt>
                <c:pt idx="10832">
                  <c:v>3.3783092286143508</c:v>
                </c:pt>
                <c:pt idx="10833">
                  <c:v>0.31242373219094033</c:v>
                </c:pt>
                <c:pt idx="10834">
                  <c:v>-0.80007795742243415</c:v>
                </c:pt>
                <c:pt idx="10835">
                  <c:v>3.5553318098301419</c:v>
                </c:pt>
                <c:pt idx="10836">
                  <c:v>4.0757169504473643</c:v>
                </c:pt>
                <c:pt idx="10837">
                  <c:v>-0.32301960229893306</c:v>
                </c:pt>
                <c:pt idx="10838">
                  <c:v>1.3705357587736686</c:v>
                </c:pt>
                <c:pt idx="10839">
                  <c:v>-3.2530342637061223</c:v>
                </c:pt>
                <c:pt idx="10840">
                  <c:v>2.1773379808765827</c:v>
                </c:pt>
                <c:pt idx="10841">
                  <c:v>2.1217404608062664</c:v>
                </c:pt>
                <c:pt idx="10842">
                  <c:v>-0.27298032179058823</c:v>
                </c:pt>
                <c:pt idx="10843">
                  <c:v>1.9255857085458079</c:v>
                </c:pt>
                <c:pt idx="10844">
                  <c:v>0.2910348129748378</c:v>
                </c:pt>
                <c:pt idx="10845">
                  <c:v>2.5673950810382764</c:v>
                </c:pt>
                <c:pt idx="10846">
                  <c:v>2.2049535232409592</c:v>
                </c:pt>
                <c:pt idx="10847">
                  <c:v>1.2688037427054466</c:v>
                </c:pt>
                <c:pt idx="10848">
                  <c:v>3.7193439569096922</c:v>
                </c:pt>
                <c:pt idx="10849">
                  <c:v>-1.7150225360340789</c:v>
                </c:pt>
                <c:pt idx="10850">
                  <c:v>1.7297273199246785</c:v>
                </c:pt>
                <c:pt idx="10851">
                  <c:v>-0.63541622798329833</c:v>
                </c:pt>
                <c:pt idx="10852">
                  <c:v>3.6476597943006763</c:v>
                </c:pt>
                <c:pt idx="10853">
                  <c:v>3.2656585548342156</c:v>
                </c:pt>
                <c:pt idx="10854">
                  <c:v>-2.7968865686625071</c:v>
                </c:pt>
                <c:pt idx="10855">
                  <c:v>-2.4711983797286257</c:v>
                </c:pt>
                <c:pt idx="10856">
                  <c:v>2.4740464836850302</c:v>
                </c:pt>
                <c:pt idx="10857">
                  <c:v>2.3302220370496531</c:v>
                </c:pt>
                <c:pt idx="10858">
                  <c:v>-2.2723302093393158</c:v>
                </c:pt>
                <c:pt idx="10859">
                  <c:v>-2.0876028304277874</c:v>
                </c:pt>
                <c:pt idx="10860">
                  <c:v>-2.0876028304277874</c:v>
                </c:pt>
                <c:pt idx="10861">
                  <c:v>2.8792259394346686</c:v>
                </c:pt>
                <c:pt idx="10862">
                  <c:v>-1.3169261633888794</c:v>
                </c:pt>
                <c:pt idx="10863">
                  <c:v>0.2701398345801444</c:v>
                </c:pt>
                <c:pt idx="10864">
                  <c:v>3.3510894174717771</c:v>
                </c:pt>
                <c:pt idx="10865">
                  <c:v>-0.34445417526817934</c:v>
                </c:pt>
                <c:pt idx="10866">
                  <c:v>3.6809373909189547</c:v>
                </c:pt>
                <c:pt idx="10867">
                  <c:v>2.1318923827447454</c:v>
                </c:pt>
                <c:pt idx="10868">
                  <c:v>1.7410849437714795</c:v>
                </c:pt>
                <c:pt idx="10869">
                  <c:v>0.96973200919035685</c:v>
                </c:pt>
                <c:pt idx="10870">
                  <c:v>1.8662631042855631</c:v>
                </c:pt>
                <c:pt idx="10871">
                  <c:v>2.1336208441472246</c:v>
                </c:pt>
                <c:pt idx="10872">
                  <c:v>1.0161137091963963</c:v>
                </c:pt>
                <c:pt idx="10873">
                  <c:v>-4.2946051025306788</c:v>
                </c:pt>
                <c:pt idx="10874">
                  <c:v>1.0466202857128044</c:v>
                </c:pt>
                <c:pt idx="10875">
                  <c:v>1.7170560188960498</c:v>
                </c:pt>
                <c:pt idx="10876">
                  <c:v>-1.1362260103102393</c:v>
                </c:pt>
                <c:pt idx="10877">
                  <c:v>0.31873809329329089</c:v>
                </c:pt>
                <c:pt idx="10878">
                  <c:v>2.2223056822638334</c:v>
                </c:pt>
                <c:pt idx="10879">
                  <c:v>0.31812085360954867</c:v>
                </c:pt>
                <c:pt idx="10880">
                  <c:v>2.4832435215619926</c:v>
                </c:pt>
                <c:pt idx="10881">
                  <c:v>-0.28012761969973615</c:v>
                </c:pt>
                <c:pt idx="10882">
                  <c:v>1.8647229839172639</c:v>
                </c:pt>
                <c:pt idx="10883">
                  <c:v>1.7003334397434382</c:v>
                </c:pt>
                <c:pt idx="10884">
                  <c:v>2.5130215812625676</c:v>
                </c:pt>
                <c:pt idx="10885">
                  <c:v>-0.69720808746970786</c:v>
                </c:pt>
                <c:pt idx="10886">
                  <c:v>2.7395165583533738</c:v>
                </c:pt>
                <c:pt idx="10887">
                  <c:v>1.9011597686673523</c:v>
                </c:pt>
                <c:pt idx="10888">
                  <c:v>0.27686149365881002</c:v>
                </c:pt>
                <c:pt idx="10889">
                  <c:v>0.38311155869622254</c:v>
                </c:pt>
                <c:pt idx="10890">
                  <c:v>2.4180086884334653</c:v>
                </c:pt>
                <c:pt idx="10891">
                  <c:v>1.353235062588841</c:v>
                </c:pt>
                <c:pt idx="10892">
                  <c:v>-0.26591076623031062</c:v>
                </c:pt>
                <c:pt idx="10893">
                  <c:v>-1.6185102925394894</c:v>
                </c:pt>
                <c:pt idx="10894">
                  <c:v>0.27314430179874094</c:v>
                </c:pt>
                <c:pt idx="10895">
                  <c:v>2.3177197678417287</c:v>
                </c:pt>
                <c:pt idx="10896">
                  <c:v>1.6815617159921916</c:v>
                </c:pt>
                <c:pt idx="10897">
                  <c:v>1.375160470206791</c:v>
                </c:pt>
                <c:pt idx="10898">
                  <c:v>1.5933528905235059</c:v>
                </c:pt>
                <c:pt idx="10899">
                  <c:v>2.7577767879704349</c:v>
                </c:pt>
                <c:pt idx="10900">
                  <c:v>-1.5660200606094954</c:v>
                </c:pt>
                <c:pt idx="10901">
                  <c:v>-2.1431021638666019</c:v>
                </c:pt>
                <c:pt idx="10902">
                  <c:v>-1.1676131027286749</c:v>
                </c:pt>
                <c:pt idx="10903">
                  <c:v>1.1643965045071514</c:v>
                </c:pt>
                <c:pt idx="10904">
                  <c:v>1.2000639737264083</c:v>
                </c:pt>
                <c:pt idx="10905">
                  <c:v>-3.3313839549466997</c:v>
                </c:pt>
                <c:pt idx="10906">
                  <c:v>3.1991312262499796</c:v>
                </c:pt>
                <c:pt idx="10907">
                  <c:v>-0.34991137733023131</c:v>
                </c:pt>
                <c:pt idx="10908">
                  <c:v>1.1099648398981588</c:v>
                </c:pt>
                <c:pt idx="10909">
                  <c:v>3.3384315816128383</c:v>
                </c:pt>
                <c:pt idx="10910">
                  <c:v>-2.3049152096777044</c:v>
                </c:pt>
                <c:pt idx="10911">
                  <c:v>0.34056554713019149</c:v>
                </c:pt>
                <c:pt idx="10912">
                  <c:v>-3.3125772598850656</c:v>
                </c:pt>
                <c:pt idx="10913">
                  <c:v>2.1912543421851232</c:v>
                </c:pt>
                <c:pt idx="10914">
                  <c:v>4.0622487591138778</c:v>
                </c:pt>
                <c:pt idx="10915">
                  <c:v>0.25832854277092382</c:v>
                </c:pt>
                <c:pt idx="10916">
                  <c:v>4.2063041109431474</c:v>
                </c:pt>
                <c:pt idx="10917">
                  <c:v>2.0397403774506437</c:v>
                </c:pt>
                <c:pt idx="10918">
                  <c:v>-3.1703552833729343</c:v>
                </c:pt>
                <c:pt idx="10919">
                  <c:v>0.93367170737082106</c:v>
                </c:pt>
                <c:pt idx="10920">
                  <c:v>2.8297008116107012</c:v>
                </c:pt>
                <c:pt idx="10921">
                  <c:v>-0.27103795203696934</c:v>
                </c:pt>
                <c:pt idx="10922">
                  <c:v>0.63961498523853899</c:v>
                </c:pt>
                <c:pt idx="10923">
                  <c:v>-1.7955599945425638</c:v>
                </c:pt>
                <c:pt idx="10924">
                  <c:v>0.94699570410972211</c:v>
                </c:pt>
                <c:pt idx="10925">
                  <c:v>-0.6045665646327042</c:v>
                </c:pt>
                <c:pt idx="10926">
                  <c:v>0.31951278815601042</c:v>
                </c:pt>
                <c:pt idx="10927">
                  <c:v>-0.29082298432349529</c:v>
                </c:pt>
                <c:pt idx="10928">
                  <c:v>-0.27918608718285037</c:v>
                </c:pt>
                <c:pt idx="10929">
                  <c:v>-0.55622672075474267</c:v>
                </c:pt>
                <c:pt idx="10930">
                  <c:v>-1.236766251408338</c:v>
                </c:pt>
                <c:pt idx="10931">
                  <c:v>-0.57064501311338311</c:v>
                </c:pt>
                <c:pt idx="10932">
                  <c:v>0.27014714163901116</c:v>
                </c:pt>
                <c:pt idx="10933">
                  <c:v>-1.0532159572870106</c:v>
                </c:pt>
                <c:pt idx="10934">
                  <c:v>-1.0114967237392019</c:v>
                </c:pt>
                <c:pt idx="10935">
                  <c:v>0.84173490254410765</c:v>
                </c:pt>
                <c:pt idx="10936">
                  <c:v>-0.30360974826003656</c:v>
                </c:pt>
                <c:pt idx="10937">
                  <c:v>1.5570218946162353</c:v>
                </c:pt>
                <c:pt idx="10938">
                  <c:v>1.2102283445838682</c:v>
                </c:pt>
                <c:pt idx="10939">
                  <c:v>1.0142946272541957</c:v>
                </c:pt>
                <c:pt idx="10940">
                  <c:v>3.457921668069964</c:v>
                </c:pt>
                <c:pt idx="10941">
                  <c:v>3.8384045073176578</c:v>
                </c:pt>
                <c:pt idx="10942">
                  <c:v>-4.407457202398672</c:v>
                </c:pt>
                <c:pt idx="10943">
                  <c:v>-0.87190787551890125</c:v>
                </c:pt>
                <c:pt idx="10944">
                  <c:v>3.5416423064415667</c:v>
                </c:pt>
                <c:pt idx="10945">
                  <c:v>-0.87190787551890125</c:v>
                </c:pt>
                <c:pt idx="10946">
                  <c:v>2.0959293018042726</c:v>
                </c:pt>
                <c:pt idx="10947">
                  <c:v>2.5171493264522695</c:v>
                </c:pt>
                <c:pt idx="10948">
                  <c:v>-0.27760783919261617</c:v>
                </c:pt>
                <c:pt idx="10949">
                  <c:v>1.9328052940657556</c:v>
                </c:pt>
                <c:pt idx="10950">
                  <c:v>-3.028071076657417</c:v>
                </c:pt>
                <c:pt idx="10951">
                  <c:v>-0.31369794907579368</c:v>
                </c:pt>
                <c:pt idx="10952">
                  <c:v>1.2783534295879344</c:v>
                </c:pt>
                <c:pt idx="10953">
                  <c:v>2.451553074825529</c:v>
                </c:pt>
                <c:pt idx="10954">
                  <c:v>-2.453021288889933</c:v>
                </c:pt>
                <c:pt idx="10955">
                  <c:v>-0.27561582445083777</c:v>
                </c:pt>
                <c:pt idx="10956">
                  <c:v>0.96095120663947231</c:v>
                </c:pt>
                <c:pt idx="10957">
                  <c:v>-0.65966064313893902</c:v>
                </c:pt>
                <c:pt idx="10958">
                  <c:v>1.8113107619709061</c:v>
                </c:pt>
                <c:pt idx="10959">
                  <c:v>-0.27393512530779957</c:v>
                </c:pt>
                <c:pt idx="10960">
                  <c:v>-1.5277357531171669</c:v>
                </c:pt>
                <c:pt idx="10961">
                  <c:v>-0.60040266861489244</c:v>
                </c:pt>
                <c:pt idx="10962">
                  <c:v>-0.62888131858716179</c:v>
                </c:pt>
                <c:pt idx="10963">
                  <c:v>-0.74220953514319266</c:v>
                </c:pt>
                <c:pt idx="10964">
                  <c:v>-4.1079302929931734</c:v>
                </c:pt>
                <c:pt idx="10965">
                  <c:v>3.4423458922971895</c:v>
                </c:pt>
                <c:pt idx="10966">
                  <c:v>-0.85316880023216224</c:v>
                </c:pt>
                <c:pt idx="10967">
                  <c:v>3.5639843349186999</c:v>
                </c:pt>
                <c:pt idx="10968">
                  <c:v>-1.820204131456084</c:v>
                </c:pt>
                <c:pt idx="10969">
                  <c:v>1.045563008761589</c:v>
                </c:pt>
                <c:pt idx="10970">
                  <c:v>-0.27333059620070155</c:v>
                </c:pt>
                <c:pt idx="10971">
                  <c:v>-0.33289895230040489</c:v>
                </c:pt>
                <c:pt idx="10972">
                  <c:v>0.91492372069922145</c:v>
                </c:pt>
                <c:pt idx="10973">
                  <c:v>1.1456286005409042</c:v>
                </c:pt>
                <c:pt idx="10974">
                  <c:v>-0.27453364028902061</c:v>
                </c:pt>
                <c:pt idx="10975">
                  <c:v>1.3593759941129548</c:v>
                </c:pt>
                <c:pt idx="10976">
                  <c:v>1.3323149174941855</c:v>
                </c:pt>
                <c:pt idx="10977">
                  <c:v>-0.26246831303306761</c:v>
                </c:pt>
                <c:pt idx="10978">
                  <c:v>2.3236886693245262</c:v>
                </c:pt>
                <c:pt idx="10979">
                  <c:v>-1.1082960314077497</c:v>
                </c:pt>
                <c:pt idx="10980">
                  <c:v>-0.299035688425136</c:v>
                </c:pt>
                <c:pt idx="10981">
                  <c:v>1.2701326945543734</c:v>
                </c:pt>
                <c:pt idx="10982">
                  <c:v>1.7451451578199819</c:v>
                </c:pt>
                <c:pt idx="10983">
                  <c:v>0.86241352088251477</c:v>
                </c:pt>
                <c:pt idx="10984">
                  <c:v>2.0629774689921798</c:v>
                </c:pt>
                <c:pt idx="10985">
                  <c:v>-2.7055825289351261</c:v>
                </c:pt>
                <c:pt idx="10986">
                  <c:v>3.5380924048896989</c:v>
                </c:pt>
                <c:pt idx="10987">
                  <c:v>-1.6020719403657688</c:v>
                </c:pt>
                <c:pt idx="10988">
                  <c:v>1.2215654765554389</c:v>
                </c:pt>
                <c:pt idx="10989">
                  <c:v>1.2215654765554389</c:v>
                </c:pt>
                <c:pt idx="10990">
                  <c:v>-0.33463792844396723</c:v>
                </c:pt>
                <c:pt idx="10991">
                  <c:v>1.0950075709777263</c:v>
                </c:pt>
                <c:pt idx="10992">
                  <c:v>-2.6217282216166926</c:v>
                </c:pt>
                <c:pt idx="10993">
                  <c:v>2.2432642973892096</c:v>
                </c:pt>
                <c:pt idx="10994">
                  <c:v>-0.365214599344232</c:v>
                </c:pt>
                <c:pt idx="10995">
                  <c:v>0.86971182109785994</c:v>
                </c:pt>
                <c:pt idx="10996">
                  <c:v>2.1414477914706418</c:v>
                </c:pt>
                <c:pt idx="10997">
                  <c:v>2.2342903977176927</c:v>
                </c:pt>
                <c:pt idx="10998">
                  <c:v>1.547136224141797</c:v>
                </c:pt>
                <c:pt idx="10999">
                  <c:v>4.1581125055891102</c:v>
                </c:pt>
                <c:pt idx="11000">
                  <c:v>3.5416374459614928</c:v>
                </c:pt>
                <c:pt idx="11001">
                  <c:v>3.7932730976147759</c:v>
                </c:pt>
                <c:pt idx="11002">
                  <c:v>1.7675047138919893</c:v>
                </c:pt>
                <c:pt idx="11003">
                  <c:v>-0.52287478908375173</c:v>
                </c:pt>
                <c:pt idx="11004">
                  <c:v>4.0301982513166195</c:v>
                </c:pt>
                <c:pt idx="11005">
                  <c:v>1.3727629311824536</c:v>
                </c:pt>
                <c:pt idx="11006">
                  <c:v>0.9752817028410844</c:v>
                </c:pt>
                <c:pt idx="11007">
                  <c:v>-0.2926536605843828</c:v>
                </c:pt>
                <c:pt idx="11008">
                  <c:v>-1.6871567593856518</c:v>
                </c:pt>
                <c:pt idx="11009">
                  <c:v>2.229926246619808</c:v>
                </c:pt>
                <c:pt idx="11010">
                  <c:v>-0.96086622654121845</c:v>
                </c:pt>
                <c:pt idx="11011">
                  <c:v>3.3952100255955751</c:v>
                </c:pt>
                <c:pt idx="11012">
                  <c:v>0.68553364481161927</c:v>
                </c:pt>
                <c:pt idx="11013">
                  <c:v>1.8864785841411011</c:v>
                </c:pt>
                <c:pt idx="11014">
                  <c:v>-0.3253834208720755</c:v>
                </c:pt>
                <c:pt idx="11015">
                  <c:v>0.92455780511602592</c:v>
                </c:pt>
                <c:pt idx="11016">
                  <c:v>-2.3642933103408024</c:v>
                </c:pt>
                <c:pt idx="11017">
                  <c:v>1.3925786937139992</c:v>
                </c:pt>
                <c:pt idx="11018">
                  <c:v>2.5509168396334645</c:v>
                </c:pt>
                <c:pt idx="11019">
                  <c:v>0.27239523549241612</c:v>
                </c:pt>
                <c:pt idx="11020">
                  <c:v>3.2070048458808111</c:v>
                </c:pt>
                <c:pt idx="11021">
                  <c:v>-1.9807068733192075</c:v>
                </c:pt>
                <c:pt idx="11022">
                  <c:v>3.6514088250230436</c:v>
                </c:pt>
                <c:pt idx="11023">
                  <c:v>-0.25196121585897024</c:v>
                </c:pt>
                <c:pt idx="11024">
                  <c:v>-0.26453034362580774</c:v>
                </c:pt>
                <c:pt idx="11025">
                  <c:v>2.4753311791364943</c:v>
                </c:pt>
                <c:pt idx="11026">
                  <c:v>-0.42673305835345787</c:v>
                </c:pt>
                <c:pt idx="11027">
                  <c:v>-1.5572447641271603</c:v>
                </c:pt>
                <c:pt idx="11028">
                  <c:v>-2.4342412226047156</c:v>
                </c:pt>
                <c:pt idx="11029">
                  <c:v>-0.93011169045117903</c:v>
                </c:pt>
                <c:pt idx="11030">
                  <c:v>2.7346052138742154</c:v>
                </c:pt>
                <c:pt idx="11031">
                  <c:v>1.5279511372822003</c:v>
                </c:pt>
                <c:pt idx="11032">
                  <c:v>0.93129288855382708</c:v>
                </c:pt>
                <c:pt idx="11033">
                  <c:v>0.93129288855382708</c:v>
                </c:pt>
                <c:pt idx="11034">
                  <c:v>-1.6738101988669292</c:v>
                </c:pt>
                <c:pt idx="11035">
                  <c:v>2.1408986206327074</c:v>
                </c:pt>
                <c:pt idx="11036">
                  <c:v>-0.87003471590062453</c:v>
                </c:pt>
                <c:pt idx="11037">
                  <c:v>3.3761158545677015</c:v>
                </c:pt>
                <c:pt idx="11038">
                  <c:v>-1.4870479308107107</c:v>
                </c:pt>
                <c:pt idx="11039">
                  <c:v>1.5527860636769804</c:v>
                </c:pt>
                <c:pt idx="11040">
                  <c:v>1.6943568009432621</c:v>
                </c:pt>
                <c:pt idx="11041">
                  <c:v>1.3364938044530281</c:v>
                </c:pt>
                <c:pt idx="11042">
                  <c:v>0.29645954201338698</c:v>
                </c:pt>
                <c:pt idx="11043">
                  <c:v>1.9557920753397298</c:v>
                </c:pt>
                <c:pt idx="11044">
                  <c:v>-0.33657135497591634</c:v>
                </c:pt>
                <c:pt idx="11045">
                  <c:v>-3.4990549794059334</c:v>
                </c:pt>
                <c:pt idx="11046">
                  <c:v>-1.0040939170950702</c:v>
                </c:pt>
                <c:pt idx="11047">
                  <c:v>0.28968072077717089</c:v>
                </c:pt>
                <c:pt idx="11048">
                  <c:v>-0.58542636316594177</c:v>
                </c:pt>
                <c:pt idx="11049">
                  <c:v>2.2932579057571676</c:v>
                </c:pt>
                <c:pt idx="11050">
                  <c:v>3.0915658381988798</c:v>
                </c:pt>
                <c:pt idx="11051">
                  <c:v>1.9907529992749708</c:v>
                </c:pt>
                <c:pt idx="11052">
                  <c:v>3.5184035329362904</c:v>
                </c:pt>
                <c:pt idx="11053">
                  <c:v>1.2009736114369456</c:v>
                </c:pt>
                <c:pt idx="11054">
                  <c:v>-0.30630479337923516</c:v>
                </c:pt>
                <c:pt idx="11055">
                  <c:v>-3.5283033130566821</c:v>
                </c:pt>
                <c:pt idx="11056">
                  <c:v>0.28852137044722531</c:v>
                </c:pt>
                <c:pt idx="11057">
                  <c:v>-1.2415291821515335</c:v>
                </c:pt>
                <c:pt idx="11058">
                  <c:v>0.46118952965561993</c:v>
                </c:pt>
                <c:pt idx="11059">
                  <c:v>0.72169196659836521</c:v>
                </c:pt>
                <c:pt idx="11060">
                  <c:v>3.7083959393004511</c:v>
                </c:pt>
                <c:pt idx="11061">
                  <c:v>3.5726250667308665</c:v>
                </c:pt>
                <c:pt idx="11062">
                  <c:v>-2.8059938826208697</c:v>
                </c:pt>
                <c:pt idx="11063">
                  <c:v>-2.6303248664836083</c:v>
                </c:pt>
                <c:pt idx="11064">
                  <c:v>3.389602749055117</c:v>
                </c:pt>
                <c:pt idx="11065">
                  <c:v>-0.26175906786296416</c:v>
                </c:pt>
                <c:pt idx="11066">
                  <c:v>1.4839789603764182</c:v>
                </c:pt>
                <c:pt idx="11067">
                  <c:v>3.37854062748454</c:v>
                </c:pt>
                <c:pt idx="11068">
                  <c:v>3.4942069182058861</c:v>
                </c:pt>
                <c:pt idx="11069">
                  <c:v>-0.86745838541067677</c:v>
                </c:pt>
                <c:pt idx="11070">
                  <c:v>-0.86745838541067677</c:v>
                </c:pt>
                <c:pt idx="11071">
                  <c:v>3.8421227574655186</c:v>
                </c:pt>
                <c:pt idx="11072">
                  <c:v>-0.95924252355549344</c:v>
                </c:pt>
                <c:pt idx="11073">
                  <c:v>2.4374921455415786</c:v>
                </c:pt>
                <c:pt idx="11074">
                  <c:v>-0.30367845232522545</c:v>
                </c:pt>
                <c:pt idx="11075">
                  <c:v>1.6363155398230045</c:v>
                </c:pt>
                <c:pt idx="11076">
                  <c:v>1.1437812175314539</c:v>
                </c:pt>
                <c:pt idx="11077">
                  <c:v>0.53542195059848807</c:v>
                </c:pt>
                <c:pt idx="11078">
                  <c:v>-1.2586768173763603</c:v>
                </c:pt>
                <c:pt idx="11079">
                  <c:v>0.9809790738121793</c:v>
                </c:pt>
                <c:pt idx="11080">
                  <c:v>-0.99593527326106612</c:v>
                </c:pt>
                <c:pt idx="11081">
                  <c:v>-0.38611553961768741</c:v>
                </c:pt>
                <c:pt idx="11082">
                  <c:v>3.7409494243399037</c:v>
                </c:pt>
                <c:pt idx="11083">
                  <c:v>-0.78060389582751721</c:v>
                </c:pt>
                <c:pt idx="11084">
                  <c:v>-0.26152490186618244</c:v>
                </c:pt>
                <c:pt idx="11085">
                  <c:v>1.4191795850931808</c:v>
                </c:pt>
                <c:pt idx="11086">
                  <c:v>-2.4036495353141634</c:v>
                </c:pt>
                <c:pt idx="11087">
                  <c:v>0.2714405023916891</c:v>
                </c:pt>
                <c:pt idx="11088">
                  <c:v>1.2662947501995248</c:v>
                </c:pt>
                <c:pt idx="11089">
                  <c:v>1.078771098907241</c:v>
                </c:pt>
                <c:pt idx="11090">
                  <c:v>1.6524808609413897</c:v>
                </c:pt>
                <c:pt idx="11091">
                  <c:v>1.6335347917872851</c:v>
                </c:pt>
                <c:pt idx="11092">
                  <c:v>-0.94326024804125219</c:v>
                </c:pt>
                <c:pt idx="11093">
                  <c:v>-0.94326024804125219</c:v>
                </c:pt>
                <c:pt idx="11094">
                  <c:v>1.6892349440297989</c:v>
                </c:pt>
                <c:pt idx="11095">
                  <c:v>3.3150985123170509</c:v>
                </c:pt>
                <c:pt idx="11096">
                  <c:v>0.27725417667886687</c:v>
                </c:pt>
                <c:pt idx="11097">
                  <c:v>-1.4025865974051506</c:v>
                </c:pt>
                <c:pt idx="11098">
                  <c:v>3.6377111460949179</c:v>
                </c:pt>
                <c:pt idx="11099">
                  <c:v>2.2310258734496147</c:v>
                </c:pt>
                <c:pt idx="11100">
                  <c:v>1.6929400242430639</c:v>
                </c:pt>
                <c:pt idx="11101">
                  <c:v>0.86893494271596838</c:v>
                </c:pt>
                <c:pt idx="11102">
                  <c:v>-0.29071532480245776</c:v>
                </c:pt>
                <c:pt idx="11103">
                  <c:v>2.0506745680658245</c:v>
                </c:pt>
                <c:pt idx="11104">
                  <c:v>3.675085075396149</c:v>
                </c:pt>
                <c:pt idx="11105">
                  <c:v>0.32728075969152337</c:v>
                </c:pt>
                <c:pt idx="11106">
                  <c:v>1.7344827164526511</c:v>
                </c:pt>
                <c:pt idx="11107">
                  <c:v>0.54496404735468262</c:v>
                </c:pt>
                <c:pt idx="11108">
                  <c:v>3.0751060890798825</c:v>
                </c:pt>
                <c:pt idx="11109">
                  <c:v>1.6867801530807349</c:v>
                </c:pt>
                <c:pt idx="11110">
                  <c:v>3.493934445149562</c:v>
                </c:pt>
                <c:pt idx="11111">
                  <c:v>3.2061283979630528</c:v>
                </c:pt>
                <c:pt idx="11112">
                  <c:v>3.3598114519899447</c:v>
                </c:pt>
                <c:pt idx="11113">
                  <c:v>1.5618110358323196</c:v>
                </c:pt>
                <c:pt idx="11114">
                  <c:v>2.4376979165446433</c:v>
                </c:pt>
                <c:pt idx="11115">
                  <c:v>1.8795751539517527</c:v>
                </c:pt>
                <c:pt idx="11116">
                  <c:v>0.99603235141467394</c:v>
                </c:pt>
                <c:pt idx="11117">
                  <c:v>-0.51462483472819698</c:v>
                </c:pt>
                <c:pt idx="11118">
                  <c:v>1.8827112280565637</c:v>
                </c:pt>
                <c:pt idx="11119">
                  <c:v>1.4596256008729505</c:v>
                </c:pt>
                <c:pt idx="11120">
                  <c:v>1.4979822859879373</c:v>
                </c:pt>
                <c:pt idx="11121">
                  <c:v>2.2753667600768752</c:v>
                </c:pt>
                <c:pt idx="11122">
                  <c:v>1.6625453593532078</c:v>
                </c:pt>
                <c:pt idx="11123">
                  <c:v>1.8255273955624256</c:v>
                </c:pt>
                <c:pt idx="11124">
                  <c:v>-3.8710782031224573</c:v>
                </c:pt>
                <c:pt idx="11125">
                  <c:v>1.6024027809310133</c:v>
                </c:pt>
                <c:pt idx="11126">
                  <c:v>-0.33974728032542068</c:v>
                </c:pt>
                <c:pt idx="11127">
                  <c:v>1.884562455118419</c:v>
                </c:pt>
                <c:pt idx="11128">
                  <c:v>-0.52209423555481183</c:v>
                </c:pt>
                <c:pt idx="11129">
                  <c:v>3.7725771747746557</c:v>
                </c:pt>
                <c:pt idx="11130">
                  <c:v>3.7725771747746557</c:v>
                </c:pt>
                <c:pt idx="11131">
                  <c:v>3.7725771747746557</c:v>
                </c:pt>
                <c:pt idx="11132">
                  <c:v>-0.32676195221550758</c:v>
                </c:pt>
                <c:pt idx="11133">
                  <c:v>3.541946789226166</c:v>
                </c:pt>
                <c:pt idx="11134">
                  <c:v>1.2481676100767949</c:v>
                </c:pt>
                <c:pt idx="11135">
                  <c:v>-0.2630546997737786</c:v>
                </c:pt>
                <c:pt idx="11136">
                  <c:v>-2.7781293848206778</c:v>
                </c:pt>
                <c:pt idx="11137">
                  <c:v>-2.1616956298819328</c:v>
                </c:pt>
                <c:pt idx="11138">
                  <c:v>-0.24849315526350135</c:v>
                </c:pt>
                <c:pt idx="11139">
                  <c:v>2.7615945734680607</c:v>
                </c:pt>
                <c:pt idx="11140">
                  <c:v>1.2956610431782178</c:v>
                </c:pt>
                <c:pt idx="11141">
                  <c:v>-2.4696907390165785</c:v>
                </c:pt>
                <c:pt idx="11142">
                  <c:v>-1.2838576926529255</c:v>
                </c:pt>
                <c:pt idx="11143">
                  <c:v>-1.6534557685556108</c:v>
                </c:pt>
                <c:pt idx="11144">
                  <c:v>1.0572679296813368</c:v>
                </c:pt>
                <c:pt idx="11145">
                  <c:v>-1.4873835128019453</c:v>
                </c:pt>
                <c:pt idx="11146">
                  <c:v>1.7353496262928385</c:v>
                </c:pt>
                <c:pt idx="11147">
                  <c:v>1.6492986683332582</c:v>
                </c:pt>
                <c:pt idx="11148">
                  <c:v>1.7600244563841358</c:v>
                </c:pt>
                <c:pt idx="11149">
                  <c:v>0.54095248479212832</c:v>
                </c:pt>
                <c:pt idx="11150">
                  <c:v>1.8890444275164884</c:v>
                </c:pt>
                <c:pt idx="11151">
                  <c:v>1.0201140167016367</c:v>
                </c:pt>
                <c:pt idx="11152">
                  <c:v>3.9404006972035934</c:v>
                </c:pt>
                <c:pt idx="11153">
                  <c:v>1.6685491657014344</c:v>
                </c:pt>
                <c:pt idx="11154">
                  <c:v>1.0320054677376178</c:v>
                </c:pt>
                <c:pt idx="11155">
                  <c:v>-0.60851599617904106</c:v>
                </c:pt>
                <c:pt idx="11156">
                  <c:v>0.41177631394453262</c:v>
                </c:pt>
                <c:pt idx="11157">
                  <c:v>0.28548568967503973</c:v>
                </c:pt>
                <c:pt idx="11158">
                  <c:v>1.2698734027311498</c:v>
                </c:pt>
                <c:pt idx="11159">
                  <c:v>2.0069057101977563</c:v>
                </c:pt>
                <c:pt idx="11160">
                  <c:v>2.3126520145479499</c:v>
                </c:pt>
                <c:pt idx="11161">
                  <c:v>-2.411142983039698</c:v>
                </c:pt>
                <c:pt idx="11162">
                  <c:v>-1.1163680840519445</c:v>
                </c:pt>
                <c:pt idx="11163">
                  <c:v>1.6198161410662535</c:v>
                </c:pt>
                <c:pt idx="11164">
                  <c:v>1.8225539502450616</c:v>
                </c:pt>
                <c:pt idx="11165">
                  <c:v>-0.25293484572656177</c:v>
                </c:pt>
                <c:pt idx="11166">
                  <c:v>-0.25293484572656177</c:v>
                </c:pt>
                <c:pt idx="11167">
                  <c:v>3.4329543705258057</c:v>
                </c:pt>
                <c:pt idx="11168">
                  <c:v>0.47934473701450903</c:v>
                </c:pt>
                <c:pt idx="11169">
                  <c:v>-0.27936711701911265</c:v>
                </c:pt>
                <c:pt idx="11170">
                  <c:v>2.4967321991908134</c:v>
                </c:pt>
                <c:pt idx="11171">
                  <c:v>1.1221153805733364</c:v>
                </c:pt>
                <c:pt idx="11172">
                  <c:v>-0.27148410436765436</c:v>
                </c:pt>
                <c:pt idx="11173">
                  <c:v>1.1161830257316476</c:v>
                </c:pt>
                <c:pt idx="11174">
                  <c:v>1.0988736073645162</c:v>
                </c:pt>
                <c:pt idx="11175">
                  <c:v>0.9770978659016194</c:v>
                </c:pt>
                <c:pt idx="11176">
                  <c:v>0.32088480021560312</c:v>
                </c:pt>
                <c:pt idx="11177">
                  <c:v>-0.58073303697869672</c:v>
                </c:pt>
                <c:pt idx="11178">
                  <c:v>-0.288948055467947</c:v>
                </c:pt>
                <c:pt idx="11179">
                  <c:v>-1.3001790942676776</c:v>
                </c:pt>
                <c:pt idx="11180">
                  <c:v>0.39179604306527099</c:v>
                </c:pt>
                <c:pt idx="11181">
                  <c:v>1.8667004279825861</c:v>
                </c:pt>
                <c:pt idx="11182">
                  <c:v>3.365795666195651</c:v>
                </c:pt>
                <c:pt idx="11183">
                  <c:v>2.3335909291544263</c:v>
                </c:pt>
                <c:pt idx="11184">
                  <c:v>0.45133934211498461</c:v>
                </c:pt>
                <c:pt idx="11185">
                  <c:v>-0.24322780814108491</c:v>
                </c:pt>
                <c:pt idx="11186">
                  <c:v>-0.36108213653672638</c:v>
                </c:pt>
                <c:pt idx="11187">
                  <c:v>0.82815803350452</c:v>
                </c:pt>
                <c:pt idx="11188">
                  <c:v>0.71760535403858838</c:v>
                </c:pt>
                <c:pt idx="11189">
                  <c:v>3.5671582197158695</c:v>
                </c:pt>
                <c:pt idx="11190">
                  <c:v>-0.27235816291320492</c:v>
                </c:pt>
                <c:pt idx="11191">
                  <c:v>0.32979224877958363</c:v>
                </c:pt>
                <c:pt idx="11192">
                  <c:v>-0.3307900472919772</c:v>
                </c:pt>
                <c:pt idx="11193">
                  <c:v>0.67506388411219187</c:v>
                </c:pt>
                <c:pt idx="11194">
                  <c:v>2.8600573438061225</c:v>
                </c:pt>
                <c:pt idx="11195">
                  <c:v>0.7665783754969413</c:v>
                </c:pt>
                <c:pt idx="11196">
                  <c:v>0.41678644159897471</c:v>
                </c:pt>
                <c:pt idx="11197">
                  <c:v>2.0496877620263994</c:v>
                </c:pt>
                <c:pt idx="11198">
                  <c:v>0.94930648230583869</c:v>
                </c:pt>
                <c:pt idx="11199">
                  <c:v>2.1161423581477927</c:v>
                </c:pt>
                <c:pt idx="11200">
                  <c:v>0.28022807154016571</c:v>
                </c:pt>
                <c:pt idx="11201">
                  <c:v>-0.28559143889214827</c:v>
                </c:pt>
                <c:pt idx="11202">
                  <c:v>-4.0432427858628488</c:v>
                </c:pt>
                <c:pt idx="11203">
                  <c:v>-1.9070966262056899</c:v>
                </c:pt>
                <c:pt idx="11204">
                  <c:v>0.30475934861761905</c:v>
                </c:pt>
                <c:pt idx="11205">
                  <c:v>1.5363907635332466</c:v>
                </c:pt>
                <c:pt idx="11206">
                  <c:v>-0.26141261315616493</c:v>
                </c:pt>
                <c:pt idx="11207">
                  <c:v>1.7699969002511164</c:v>
                </c:pt>
                <c:pt idx="11208">
                  <c:v>3.1385542116192178</c:v>
                </c:pt>
                <c:pt idx="11209">
                  <c:v>1.8642652883624216</c:v>
                </c:pt>
                <c:pt idx="11210">
                  <c:v>1.142190858411581</c:v>
                </c:pt>
                <c:pt idx="11211">
                  <c:v>3.7667979395008735</c:v>
                </c:pt>
                <c:pt idx="11212">
                  <c:v>3.7667979395008735</c:v>
                </c:pt>
                <c:pt idx="11213">
                  <c:v>2.281205673864664</c:v>
                </c:pt>
                <c:pt idx="11214">
                  <c:v>0.92612254859632737</c:v>
                </c:pt>
                <c:pt idx="11215">
                  <c:v>-1.4138023998709632</c:v>
                </c:pt>
                <c:pt idx="11216">
                  <c:v>0.82990764034478282</c:v>
                </c:pt>
                <c:pt idx="11217">
                  <c:v>-3.1641787228579719</c:v>
                </c:pt>
                <c:pt idx="11218">
                  <c:v>3.499885152002836</c:v>
                </c:pt>
                <c:pt idx="11219">
                  <c:v>-2.4523464740932268</c:v>
                </c:pt>
                <c:pt idx="11220">
                  <c:v>-2.4523464740932268</c:v>
                </c:pt>
                <c:pt idx="11221">
                  <c:v>-2.4523464740932268</c:v>
                </c:pt>
                <c:pt idx="11222">
                  <c:v>2.2873845195045317</c:v>
                </c:pt>
                <c:pt idx="11223">
                  <c:v>-1.1162414839824497</c:v>
                </c:pt>
                <c:pt idx="11224">
                  <c:v>1.9232531336597261</c:v>
                </c:pt>
                <c:pt idx="11225">
                  <c:v>-0.311009668321996</c:v>
                </c:pt>
                <c:pt idx="11226">
                  <c:v>0.95958170240331786</c:v>
                </c:pt>
                <c:pt idx="11227">
                  <c:v>-0.44120858234378302</c:v>
                </c:pt>
                <c:pt idx="11228">
                  <c:v>1.2847447972378028</c:v>
                </c:pt>
                <c:pt idx="11229">
                  <c:v>3.5309882238403762</c:v>
                </c:pt>
                <c:pt idx="11230">
                  <c:v>3.3577246459641006</c:v>
                </c:pt>
                <c:pt idx="11231">
                  <c:v>3.9496009316251866</c:v>
                </c:pt>
                <c:pt idx="11232">
                  <c:v>3.3291320015116534</c:v>
                </c:pt>
                <c:pt idx="11233">
                  <c:v>0.99991266342152385</c:v>
                </c:pt>
                <c:pt idx="11234">
                  <c:v>0.32377219926841605</c:v>
                </c:pt>
                <c:pt idx="11235">
                  <c:v>-0.90625886227459129</c:v>
                </c:pt>
                <c:pt idx="11236">
                  <c:v>3.8862107356987252</c:v>
                </c:pt>
                <c:pt idx="11237">
                  <c:v>-1.2411658157463246</c:v>
                </c:pt>
                <c:pt idx="11238">
                  <c:v>-1.1557393191345546</c:v>
                </c:pt>
                <c:pt idx="11239">
                  <c:v>3.3569835272036381</c:v>
                </c:pt>
                <c:pt idx="11240">
                  <c:v>-0.30247857794860133</c:v>
                </c:pt>
                <c:pt idx="11241">
                  <c:v>-2.066591405620716</c:v>
                </c:pt>
                <c:pt idx="11242">
                  <c:v>1.785312142694176</c:v>
                </c:pt>
                <c:pt idx="11243">
                  <c:v>2.6607239040865678</c:v>
                </c:pt>
                <c:pt idx="11244">
                  <c:v>1.3068474600596605</c:v>
                </c:pt>
                <c:pt idx="11245">
                  <c:v>2.6129365116489458</c:v>
                </c:pt>
                <c:pt idx="11246">
                  <c:v>-2.3203403367589521</c:v>
                </c:pt>
                <c:pt idx="11247">
                  <c:v>1.2638594450657521</c:v>
                </c:pt>
                <c:pt idx="11248">
                  <c:v>3.4038474865810064</c:v>
                </c:pt>
                <c:pt idx="11249">
                  <c:v>1.9140228236530243</c:v>
                </c:pt>
                <c:pt idx="11250">
                  <c:v>-0.61875488128550749</c:v>
                </c:pt>
                <c:pt idx="11251">
                  <c:v>-1.8748847598097358</c:v>
                </c:pt>
                <c:pt idx="11252">
                  <c:v>-0.4889011966165025</c:v>
                </c:pt>
                <c:pt idx="11253">
                  <c:v>-3.2643431236499101</c:v>
                </c:pt>
                <c:pt idx="11254">
                  <c:v>1.9215418553481649</c:v>
                </c:pt>
                <c:pt idx="11255">
                  <c:v>-3.031232677219438</c:v>
                </c:pt>
                <c:pt idx="11256">
                  <c:v>-2.2590707896747033</c:v>
                </c:pt>
                <c:pt idx="11257">
                  <c:v>-0.27720964798359432</c:v>
                </c:pt>
                <c:pt idx="11258">
                  <c:v>1.8686218997040236</c:v>
                </c:pt>
                <c:pt idx="11259">
                  <c:v>0.97102498009768534</c:v>
                </c:pt>
                <c:pt idx="11260">
                  <c:v>0.26585692878105921</c:v>
                </c:pt>
                <c:pt idx="11261">
                  <c:v>0.71833338542529779</c:v>
                </c:pt>
                <c:pt idx="11262">
                  <c:v>1.2323650549170559</c:v>
                </c:pt>
                <c:pt idx="11263">
                  <c:v>-3.3792294414935218</c:v>
                </c:pt>
                <c:pt idx="11264">
                  <c:v>0.33470375556878817</c:v>
                </c:pt>
                <c:pt idx="11265">
                  <c:v>2.1572867710646597</c:v>
                </c:pt>
                <c:pt idx="11266">
                  <c:v>-0.29563241590766698</c:v>
                </c:pt>
                <c:pt idx="11267">
                  <c:v>1.4215576482540051</c:v>
                </c:pt>
                <c:pt idx="11268">
                  <c:v>-0.24843866586547536</c:v>
                </c:pt>
                <c:pt idx="11269">
                  <c:v>2.0952416910784728</c:v>
                </c:pt>
                <c:pt idx="11270">
                  <c:v>3.1799263408669263</c:v>
                </c:pt>
                <c:pt idx="11271">
                  <c:v>1.5156846639398989</c:v>
                </c:pt>
                <c:pt idx="11272">
                  <c:v>-1.3056426403490484</c:v>
                </c:pt>
                <c:pt idx="11273">
                  <c:v>-1.3056426403490484</c:v>
                </c:pt>
                <c:pt idx="11274">
                  <c:v>1.9928418078130132</c:v>
                </c:pt>
                <c:pt idx="11275">
                  <c:v>-1.222968433299678</c:v>
                </c:pt>
                <c:pt idx="11276">
                  <c:v>-3.8114992920273729</c:v>
                </c:pt>
                <c:pt idx="11277">
                  <c:v>-0.37872122679426862</c:v>
                </c:pt>
                <c:pt idx="11278">
                  <c:v>3.6141926241626088</c:v>
                </c:pt>
                <c:pt idx="11279">
                  <c:v>3.4000293244316024</c:v>
                </c:pt>
                <c:pt idx="11280">
                  <c:v>-2.9062895661349781</c:v>
                </c:pt>
                <c:pt idx="11281">
                  <c:v>0.46877457293373154</c:v>
                </c:pt>
                <c:pt idx="11282">
                  <c:v>3.4062911987706981</c:v>
                </c:pt>
                <c:pt idx="11283">
                  <c:v>2.4863003216786175</c:v>
                </c:pt>
                <c:pt idx="11284">
                  <c:v>2.5807835454363217</c:v>
                </c:pt>
                <c:pt idx="11285">
                  <c:v>-0.24989061876749938</c:v>
                </c:pt>
                <c:pt idx="11286">
                  <c:v>-0.26048764740426777</c:v>
                </c:pt>
                <c:pt idx="11287">
                  <c:v>3.6835331829231337</c:v>
                </c:pt>
                <c:pt idx="11288">
                  <c:v>3.3794194249539702</c:v>
                </c:pt>
                <c:pt idx="11289">
                  <c:v>0.39486564278337338</c:v>
                </c:pt>
                <c:pt idx="11290">
                  <c:v>1.5527023388578227</c:v>
                </c:pt>
                <c:pt idx="11291">
                  <c:v>2.3255522787712999</c:v>
                </c:pt>
                <c:pt idx="11292">
                  <c:v>2.9486527517470136</c:v>
                </c:pt>
                <c:pt idx="11293">
                  <c:v>-0.28549097283809505</c:v>
                </c:pt>
                <c:pt idx="11294">
                  <c:v>0.9297387219436215</c:v>
                </c:pt>
                <c:pt idx="11295">
                  <c:v>0.51946979575006635</c:v>
                </c:pt>
                <c:pt idx="11296">
                  <c:v>2.1536721136248942</c:v>
                </c:pt>
                <c:pt idx="11297">
                  <c:v>1.0575017224170842</c:v>
                </c:pt>
                <c:pt idx="11298">
                  <c:v>-0.82142683830828733</c:v>
                </c:pt>
                <c:pt idx="11299">
                  <c:v>1.8944668540008791</c:v>
                </c:pt>
                <c:pt idx="11300">
                  <c:v>1.8944668540008791</c:v>
                </c:pt>
                <c:pt idx="11301">
                  <c:v>0.5845468063640169</c:v>
                </c:pt>
                <c:pt idx="11302">
                  <c:v>0.61141796344698685</c:v>
                </c:pt>
                <c:pt idx="11303">
                  <c:v>1.5094110767752049</c:v>
                </c:pt>
                <c:pt idx="11304">
                  <c:v>-0.28787392436342829</c:v>
                </c:pt>
                <c:pt idx="11305">
                  <c:v>-2.3751453064233004</c:v>
                </c:pt>
                <c:pt idx="11306">
                  <c:v>-0.30531848794587557</c:v>
                </c:pt>
                <c:pt idx="11307">
                  <c:v>-0.33652788771561098</c:v>
                </c:pt>
                <c:pt idx="11308">
                  <c:v>0.82751708264611534</c:v>
                </c:pt>
                <c:pt idx="11309">
                  <c:v>3.1242559088656168</c:v>
                </c:pt>
                <c:pt idx="11310">
                  <c:v>1.8581715035646027</c:v>
                </c:pt>
                <c:pt idx="11311">
                  <c:v>0.72934267028959121</c:v>
                </c:pt>
                <c:pt idx="11312">
                  <c:v>3.5887554786051603</c:v>
                </c:pt>
                <c:pt idx="11313">
                  <c:v>-1.9787472000555368</c:v>
                </c:pt>
                <c:pt idx="11314">
                  <c:v>0.24589496919767501</c:v>
                </c:pt>
                <c:pt idx="11315">
                  <c:v>3.1167857237839596</c:v>
                </c:pt>
                <c:pt idx="11316">
                  <c:v>0.6000260074476681</c:v>
                </c:pt>
                <c:pt idx="11317">
                  <c:v>1.7666506170423493</c:v>
                </c:pt>
                <c:pt idx="11318">
                  <c:v>0.76484068533879512</c:v>
                </c:pt>
                <c:pt idx="11319">
                  <c:v>3.2517271852206586</c:v>
                </c:pt>
                <c:pt idx="11320">
                  <c:v>3.3633462121933126</c:v>
                </c:pt>
                <c:pt idx="11321">
                  <c:v>3.3633462121933126</c:v>
                </c:pt>
                <c:pt idx="11322">
                  <c:v>0.80501202187825582</c:v>
                </c:pt>
                <c:pt idx="11323">
                  <c:v>3.1665251820559277</c:v>
                </c:pt>
                <c:pt idx="11324">
                  <c:v>3.5330810854917125</c:v>
                </c:pt>
                <c:pt idx="11325">
                  <c:v>1.3078370097617473</c:v>
                </c:pt>
                <c:pt idx="11326">
                  <c:v>-0.60492362867429184</c:v>
                </c:pt>
                <c:pt idx="11327">
                  <c:v>1.805362321687596</c:v>
                </c:pt>
                <c:pt idx="11328">
                  <c:v>0.95281250483707702</c:v>
                </c:pt>
                <c:pt idx="11329">
                  <c:v>3.4761881422316465</c:v>
                </c:pt>
                <c:pt idx="11330">
                  <c:v>0.25040889542423156</c:v>
                </c:pt>
                <c:pt idx="11331">
                  <c:v>0.27028943767850983</c:v>
                </c:pt>
                <c:pt idx="11332">
                  <c:v>-0.26834270373958224</c:v>
                </c:pt>
                <c:pt idx="11333">
                  <c:v>2.2581008398905844</c:v>
                </c:pt>
                <c:pt idx="11334">
                  <c:v>2.2581008398905844</c:v>
                </c:pt>
                <c:pt idx="11335">
                  <c:v>3.4234457934490754</c:v>
                </c:pt>
                <c:pt idx="11336">
                  <c:v>2.0536446282986112</c:v>
                </c:pt>
                <c:pt idx="11337">
                  <c:v>0.27026150870856991</c:v>
                </c:pt>
                <c:pt idx="11338">
                  <c:v>1.4274995047524581</c:v>
                </c:pt>
                <c:pt idx="11339">
                  <c:v>3.822959210806177</c:v>
                </c:pt>
                <c:pt idx="11340">
                  <c:v>-3.8679875288742687</c:v>
                </c:pt>
                <c:pt idx="11341">
                  <c:v>1.8890049743826047</c:v>
                </c:pt>
                <c:pt idx="11342">
                  <c:v>3.3306430534677607</c:v>
                </c:pt>
                <c:pt idx="11343">
                  <c:v>1.5066307070552247</c:v>
                </c:pt>
                <c:pt idx="11344">
                  <c:v>1.9143556658954113</c:v>
                </c:pt>
                <c:pt idx="11345">
                  <c:v>1.9843713561744891</c:v>
                </c:pt>
                <c:pt idx="11346">
                  <c:v>0.262741115436885</c:v>
                </c:pt>
                <c:pt idx="11347">
                  <c:v>0.52810388066426139</c:v>
                </c:pt>
                <c:pt idx="11348">
                  <c:v>2.428689914270286</c:v>
                </c:pt>
                <c:pt idx="11349">
                  <c:v>1.2249153415865</c:v>
                </c:pt>
                <c:pt idx="11350">
                  <c:v>1.1012078449373011</c:v>
                </c:pt>
                <c:pt idx="11351">
                  <c:v>1.8635953130467859</c:v>
                </c:pt>
                <c:pt idx="11352">
                  <c:v>-3.4273640179702145</c:v>
                </c:pt>
                <c:pt idx="11353">
                  <c:v>0.52157793928635943</c:v>
                </c:pt>
                <c:pt idx="11354">
                  <c:v>-1.1601552441330443</c:v>
                </c:pt>
                <c:pt idx="11355">
                  <c:v>2.3949803074777711</c:v>
                </c:pt>
                <c:pt idx="11356">
                  <c:v>3.1234423892202736</c:v>
                </c:pt>
                <c:pt idx="11357">
                  <c:v>3.7316747872493079</c:v>
                </c:pt>
                <c:pt idx="11358">
                  <c:v>-1.7398486173642396</c:v>
                </c:pt>
                <c:pt idx="11359">
                  <c:v>-1.3003345122597501</c:v>
                </c:pt>
                <c:pt idx="11360">
                  <c:v>0.28049546383218765</c:v>
                </c:pt>
                <c:pt idx="11361">
                  <c:v>-2.9227713366669223</c:v>
                </c:pt>
                <c:pt idx="11362">
                  <c:v>-0.43279641763954829</c:v>
                </c:pt>
                <c:pt idx="11363">
                  <c:v>-3.5210695622165464</c:v>
                </c:pt>
                <c:pt idx="11364">
                  <c:v>2.9200497549042383</c:v>
                </c:pt>
                <c:pt idx="11365">
                  <c:v>3.3917475838320166</c:v>
                </c:pt>
                <c:pt idx="11366">
                  <c:v>3.4131436081508362</c:v>
                </c:pt>
                <c:pt idx="11367">
                  <c:v>-2.3131418914910857</c:v>
                </c:pt>
                <c:pt idx="11368">
                  <c:v>0.82286130585860029</c:v>
                </c:pt>
                <c:pt idx="11369">
                  <c:v>2.0022727498481485</c:v>
                </c:pt>
                <c:pt idx="11370">
                  <c:v>1.0639806371172582</c:v>
                </c:pt>
                <c:pt idx="11371">
                  <c:v>0.29384458163267346</c:v>
                </c:pt>
                <c:pt idx="11372">
                  <c:v>-0.24644059818961825</c:v>
                </c:pt>
                <c:pt idx="11373">
                  <c:v>0.85926397830935497</c:v>
                </c:pt>
                <c:pt idx="11374">
                  <c:v>0.85926397830935497</c:v>
                </c:pt>
                <c:pt idx="11375">
                  <c:v>-0.99740178088404041</c:v>
                </c:pt>
                <c:pt idx="11376">
                  <c:v>-1.8562987732235035</c:v>
                </c:pt>
                <c:pt idx="11377">
                  <c:v>-0.83805492355728628</c:v>
                </c:pt>
                <c:pt idx="11378">
                  <c:v>-0.9094649923942173</c:v>
                </c:pt>
                <c:pt idx="11379">
                  <c:v>0.30019836979239445</c:v>
                </c:pt>
                <c:pt idx="11380">
                  <c:v>-0.4495933207953447</c:v>
                </c:pt>
                <c:pt idx="11381">
                  <c:v>-0.29845433032771979</c:v>
                </c:pt>
                <c:pt idx="11382">
                  <c:v>1.9666321234368491</c:v>
                </c:pt>
                <c:pt idx="11383">
                  <c:v>-4.405993322793142</c:v>
                </c:pt>
                <c:pt idx="11384">
                  <c:v>-4.405993322793142</c:v>
                </c:pt>
                <c:pt idx="11385">
                  <c:v>2.734961299235815</c:v>
                </c:pt>
                <c:pt idx="11386">
                  <c:v>-0.24072728794701156</c:v>
                </c:pt>
                <c:pt idx="11387">
                  <c:v>1.0845628802068317</c:v>
                </c:pt>
                <c:pt idx="11388">
                  <c:v>-0.40435057759048126</c:v>
                </c:pt>
                <c:pt idx="11389">
                  <c:v>1.7969744353943709</c:v>
                </c:pt>
                <c:pt idx="11390">
                  <c:v>1.7969744353943709</c:v>
                </c:pt>
                <c:pt idx="11391">
                  <c:v>1.7305250320213126</c:v>
                </c:pt>
                <c:pt idx="11392">
                  <c:v>0.64801096921569845</c:v>
                </c:pt>
                <c:pt idx="11393">
                  <c:v>3.722365969108854</c:v>
                </c:pt>
                <c:pt idx="11394">
                  <c:v>2.1050711779123996</c:v>
                </c:pt>
                <c:pt idx="11395">
                  <c:v>0.88704332356194093</c:v>
                </c:pt>
                <c:pt idx="11396">
                  <c:v>0.68301633387526028</c:v>
                </c:pt>
                <c:pt idx="11397">
                  <c:v>2.3992824512649809</c:v>
                </c:pt>
                <c:pt idx="11398">
                  <c:v>0.64139861274014331</c:v>
                </c:pt>
                <c:pt idx="11399">
                  <c:v>0.27013257140695901</c:v>
                </c:pt>
                <c:pt idx="11400">
                  <c:v>-3.3297393768154073</c:v>
                </c:pt>
                <c:pt idx="11401">
                  <c:v>3.3960678015577503</c:v>
                </c:pt>
                <c:pt idx="11402">
                  <c:v>3.5370304871744187</c:v>
                </c:pt>
                <c:pt idx="11403">
                  <c:v>-1.2966818654781884</c:v>
                </c:pt>
                <c:pt idx="11404">
                  <c:v>0.44366360869609878</c:v>
                </c:pt>
                <c:pt idx="11405">
                  <c:v>-0.30165612287293136</c:v>
                </c:pt>
                <c:pt idx="11406">
                  <c:v>-0.37064552671473</c:v>
                </c:pt>
                <c:pt idx="11407">
                  <c:v>1.060658362032044</c:v>
                </c:pt>
                <c:pt idx="11408">
                  <c:v>0.30807705977106487</c:v>
                </c:pt>
                <c:pt idx="11409">
                  <c:v>-0.27569214163299394</c:v>
                </c:pt>
                <c:pt idx="11410">
                  <c:v>-1.7621527931332588</c:v>
                </c:pt>
                <c:pt idx="11411">
                  <c:v>1.041974100877056</c:v>
                </c:pt>
                <c:pt idx="11412">
                  <c:v>-0.28488501422429208</c:v>
                </c:pt>
                <c:pt idx="11413">
                  <c:v>0.68886287109161748</c:v>
                </c:pt>
                <c:pt idx="11414">
                  <c:v>0.27442376148100928</c:v>
                </c:pt>
                <c:pt idx="11415">
                  <c:v>-2.1173815519070813</c:v>
                </c:pt>
                <c:pt idx="11416">
                  <c:v>-1.616499173483664</c:v>
                </c:pt>
                <c:pt idx="11417">
                  <c:v>1.9144703394897382</c:v>
                </c:pt>
                <c:pt idx="11418">
                  <c:v>3.5790938588013552</c:v>
                </c:pt>
                <c:pt idx="11419">
                  <c:v>0.2676433654893467</c:v>
                </c:pt>
                <c:pt idx="11420">
                  <c:v>-0.45611704106500117</c:v>
                </c:pt>
                <c:pt idx="11421">
                  <c:v>-0.26152838389098026</c:v>
                </c:pt>
                <c:pt idx="11422">
                  <c:v>0.38152147865110264</c:v>
                </c:pt>
                <c:pt idx="11423">
                  <c:v>-2.2307876588971083</c:v>
                </c:pt>
                <c:pt idx="11424">
                  <c:v>0.67359884990307972</c:v>
                </c:pt>
                <c:pt idx="11425">
                  <c:v>-2.687808880999313</c:v>
                </c:pt>
                <c:pt idx="11426">
                  <c:v>1.9038458656835355</c:v>
                </c:pt>
                <c:pt idx="11427">
                  <c:v>1.9038458656835355</c:v>
                </c:pt>
                <c:pt idx="11428">
                  <c:v>-0.2715882948776715</c:v>
                </c:pt>
                <c:pt idx="11429">
                  <c:v>3.1707987348195972</c:v>
                </c:pt>
                <c:pt idx="11430">
                  <c:v>-0.33571930326397054</c:v>
                </c:pt>
                <c:pt idx="11431">
                  <c:v>-2.5923434652860919</c:v>
                </c:pt>
                <c:pt idx="11432">
                  <c:v>1.0570915433302048</c:v>
                </c:pt>
                <c:pt idx="11433">
                  <c:v>1.2598270090459707</c:v>
                </c:pt>
                <c:pt idx="11434">
                  <c:v>1.0058689412422785</c:v>
                </c:pt>
                <c:pt idx="11435">
                  <c:v>-1.1524984991697806</c:v>
                </c:pt>
                <c:pt idx="11436">
                  <c:v>-0.3029604451577711</c:v>
                </c:pt>
                <c:pt idx="11437">
                  <c:v>3.4380600352039585</c:v>
                </c:pt>
                <c:pt idx="11438">
                  <c:v>1.5639413421964901</c:v>
                </c:pt>
                <c:pt idx="11439">
                  <c:v>-2.56577884439085</c:v>
                </c:pt>
                <c:pt idx="11440">
                  <c:v>1.6383675637364745</c:v>
                </c:pt>
                <c:pt idx="11441">
                  <c:v>-2.6828524792041835</c:v>
                </c:pt>
                <c:pt idx="11442">
                  <c:v>-2.6828524792041835</c:v>
                </c:pt>
                <c:pt idx="11443">
                  <c:v>1.8312266798831029</c:v>
                </c:pt>
                <c:pt idx="11444">
                  <c:v>0.3249434076279103</c:v>
                </c:pt>
                <c:pt idx="11445">
                  <c:v>1.6038856103875894</c:v>
                </c:pt>
                <c:pt idx="11446">
                  <c:v>3.2051086045068713</c:v>
                </c:pt>
                <c:pt idx="11447">
                  <c:v>0.60222888731764856</c:v>
                </c:pt>
                <c:pt idx="11448">
                  <c:v>-1.3893260346504381</c:v>
                </c:pt>
                <c:pt idx="11449">
                  <c:v>-1.3541771928326389</c:v>
                </c:pt>
                <c:pt idx="11450">
                  <c:v>0.41944863253986187</c:v>
                </c:pt>
                <c:pt idx="11451">
                  <c:v>1.0927424688441176</c:v>
                </c:pt>
                <c:pt idx="11452">
                  <c:v>1.2432079622143453</c:v>
                </c:pt>
                <c:pt idx="11453">
                  <c:v>-0.26890378844564511</c:v>
                </c:pt>
                <c:pt idx="11454">
                  <c:v>3.6185121778864784</c:v>
                </c:pt>
                <c:pt idx="11455">
                  <c:v>-1.2316386130279102</c:v>
                </c:pt>
                <c:pt idx="11456">
                  <c:v>0.35864903706141965</c:v>
                </c:pt>
                <c:pt idx="11457">
                  <c:v>-1.3612170572580089</c:v>
                </c:pt>
                <c:pt idx="11458">
                  <c:v>2.3426947493855015</c:v>
                </c:pt>
                <c:pt idx="11459">
                  <c:v>3.2819563577850248</c:v>
                </c:pt>
                <c:pt idx="11460">
                  <c:v>-0.2392348401751962</c:v>
                </c:pt>
                <c:pt idx="11461">
                  <c:v>-0.33616829071703486</c:v>
                </c:pt>
                <c:pt idx="11462">
                  <c:v>-1.4334257655759399</c:v>
                </c:pt>
                <c:pt idx="11463">
                  <c:v>0.325789502541596</c:v>
                </c:pt>
                <c:pt idx="11464">
                  <c:v>-0.68191439775518214</c:v>
                </c:pt>
                <c:pt idx="11465">
                  <c:v>1.701728288920801</c:v>
                </c:pt>
                <c:pt idx="11466">
                  <c:v>3.0607988290114601</c:v>
                </c:pt>
                <c:pt idx="11467">
                  <c:v>3.0607988290114601</c:v>
                </c:pt>
                <c:pt idx="11468">
                  <c:v>-2.8247490301807039</c:v>
                </c:pt>
                <c:pt idx="11469">
                  <c:v>-1.2286528632367137</c:v>
                </c:pt>
                <c:pt idx="11470">
                  <c:v>0.24234791141496057</c:v>
                </c:pt>
                <c:pt idx="11471">
                  <c:v>1.3419647149047305</c:v>
                </c:pt>
                <c:pt idx="11472">
                  <c:v>0.28077708066131529</c:v>
                </c:pt>
                <c:pt idx="11473">
                  <c:v>2.2582211156123617</c:v>
                </c:pt>
                <c:pt idx="11474">
                  <c:v>0.61598257412653445</c:v>
                </c:pt>
                <c:pt idx="11475">
                  <c:v>-0.32538011897432068</c:v>
                </c:pt>
                <c:pt idx="11476">
                  <c:v>-4.4769191153454022</c:v>
                </c:pt>
                <c:pt idx="11477">
                  <c:v>1.6343982505022125</c:v>
                </c:pt>
                <c:pt idx="11478">
                  <c:v>-3.7949994476124003</c:v>
                </c:pt>
                <c:pt idx="11479">
                  <c:v>-0.67063363707521606</c:v>
                </c:pt>
                <c:pt idx="11480">
                  <c:v>0.27149954807872778</c:v>
                </c:pt>
                <c:pt idx="11481">
                  <c:v>0.59020127968074365</c:v>
                </c:pt>
                <c:pt idx="11482">
                  <c:v>1.7661818711220667</c:v>
                </c:pt>
                <c:pt idx="11483">
                  <c:v>-1.8789568904687974</c:v>
                </c:pt>
                <c:pt idx="11484">
                  <c:v>-3.0387447778774814</c:v>
                </c:pt>
                <c:pt idx="11485">
                  <c:v>-0.26504122903087041</c:v>
                </c:pt>
                <c:pt idx="11486">
                  <c:v>0.24191852795904964</c:v>
                </c:pt>
                <c:pt idx="11487">
                  <c:v>0.23783487824017963</c:v>
                </c:pt>
                <c:pt idx="11488">
                  <c:v>1.760966546805774</c:v>
                </c:pt>
                <c:pt idx="11489">
                  <c:v>1.9831186240131118</c:v>
                </c:pt>
                <c:pt idx="11490">
                  <c:v>-0.26140480255573184</c:v>
                </c:pt>
                <c:pt idx="11491">
                  <c:v>3.2517902656565592</c:v>
                </c:pt>
                <c:pt idx="11492">
                  <c:v>-0.29915729319776929</c:v>
                </c:pt>
                <c:pt idx="11493">
                  <c:v>-1.8796224064912255</c:v>
                </c:pt>
                <c:pt idx="11494">
                  <c:v>-1.3247701464768711</c:v>
                </c:pt>
                <c:pt idx="11495">
                  <c:v>-0.47806175618705976</c:v>
                </c:pt>
                <c:pt idx="11496">
                  <c:v>-0.30178733005290165</c:v>
                </c:pt>
                <c:pt idx="11497">
                  <c:v>-0.67812556149619252</c:v>
                </c:pt>
                <c:pt idx="11498">
                  <c:v>-0.24866474568414695</c:v>
                </c:pt>
                <c:pt idx="11499">
                  <c:v>-1.48303269542828</c:v>
                </c:pt>
                <c:pt idx="11500">
                  <c:v>3.0303634382732958</c:v>
                </c:pt>
                <c:pt idx="11501">
                  <c:v>0.24706976297625804</c:v>
                </c:pt>
                <c:pt idx="11502">
                  <c:v>0.27464206872597158</c:v>
                </c:pt>
                <c:pt idx="11503">
                  <c:v>-0.27749145991660357</c:v>
                </c:pt>
                <c:pt idx="11504">
                  <c:v>1.5982877141159317</c:v>
                </c:pt>
                <c:pt idx="11505">
                  <c:v>0.29775614770792486</c:v>
                </c:pt>
                <c:pt idx="11506">
                  <c:v>0.31285470373072138</c:v>
                </c:pt>
                <c:pt idx="11507">
                  <c:v>2.3077250568221328</c:v>
                </c:pt>
                <c:pt idx="11508">
                  <c:v>0.25514930062462315</c:v>
                </c:pt>
                <c:pt idx="11509">
                  <c:v>-0.81187087261675228</c:v>
                </c:pt>
                <c:pt idx="11510">
                  <c:v>-0.25794245838495788</c:v>
                </c:pt>
                <c:pt idx="11511">
                  <c:v>-2.1185002146005485</c:v>
                </c:pt>
                <c:pt idx="11512">
                  <c:v>1.7730641038900474</c:v>
                </c:pt>
                <c:pt idx="11513">
                  <c:v>0.24321454211361729</c:v>
                </c:pt>
                <c:pt idx="11514">
                  <c:v>3.2223439711448596</c:v>
                </c:pt>
                <c:pt idx="11515">
                  <c:v>3.2206682036418126</c:v>
                </c:pt>
                <c:pt idx="11516">
                  <c:v>3.1038127557854649</c:v>
                </c:pt>
                <c:pt idx="11517">
                  <c:v>-1.262932061339437</c:v>
                </c:pt>
                <c:pt idx="11518">
                  <c:v>0.32637841951734781</c:v>
                </c:pt>
                <c:pt idx="11519">
                  <c:v>3.7234638787816148</c:v>
                </c:pt>
                <c:pt idx="11520">
                  <c:v>1.8320086319903044</c:v>
                </c:pt>
                <c:pt idx="11521">
                  <c:v>1.6559666348729669</c:v>
                </c:pt>
                <c:pt idx="11522">
                  <c:v>3.5412943914374049</c:v>
                </c:pt>
                <c:pt idx="11523">
                  <c:v>-0.28961063911673518</c:v>
                </c:pt>
                <c:pt idx="11524">
                  <c:v>0.63704546229474623</c:v>
                </c:pt>
                <c:pt idx="11525">
                  <c:v>-1.5081198284377948</c:v>
                </c:pt>
                <c:pt idx="11526">
                  <c:v>-4.0056125165304222</c:v>
                </c:pt>
                <c:pt idx="11527">
                  <c:v>1.6907743380144598</c:v>
                </c:pt>
                <c:pt idx="11528">
                  <c:v>1.3615583580248716</c:v>
                </c:pt>
                <c:pt idx="11529">
                  <c:v>3.1301121607421973</c:v>
                </c:pt>
                <c:pt idx="11530">
                  <c:v>3.5688504075391423</c:v>
                </c:pt>
                <c:pt idx="11531">
                  <c:v>3.4426508930011592</c:v>
                </c:pt>
                <c:pt idx="11532">
                  <c:v>3.1235087360686271</c:v>
                </c:pt>
                <c:pt idx="11533">
                  <c:v>-2.0936208398910652</c:v>
                </c:pt>
                <c:pt idx="11534">
                  <c:v>-0.78354236815103073</c:v>
                </c:pt>
                <c:pt idx="11535">
                  <c:v>-0.35925859946477118</c:v>
                </c:pt>
                <c:pt idx="11536">
                  <c:v>2.0843450949869804</c:v>
                </c:pt>
                <c:pt idx="11537">
                  <c:v>-0.24932090007022883</c:v>
                </c:pt>
                <c:pt idx="11538">
                  <c:v>-1.2685705837179695</c:v>
                </c:pt>
                <c:pt idx="11539">
                  <c:v>0.94829780594226998</c:v>
                </c:pt>
                <c:pt idx="11540">
                  <c:v>-3.8626263223608244</c:v>
                </c:pt>
                <c:pt idx="11541">
                  <c:v>-2.3467444745712545</c:v>
                </c:pt>
                <c:pt idx="11542">
                  <c:v>3.774623683581261</c:v>
                </c:pt>
                <c:pt idx="11543">
                  <c:v>2.8024489293387633</c:v>
                </c:pt>
                <c:pt idx="11544">
                  <c:v>2.4101571678215028</c:v>
                </c:pt>
                <c:pt idx="11545">
                  <c:v>3.3669109048844024</c:v>
                </c:pt>
                <c:pt idx="11546">
                  <c:v>0.32850978979633427</c:v>
                </c:pt>
                <c:pt idx="11547">
                  <c:v>0.57464937513821501</c:v>
                </c:pt>
                <c:pt idx="11548">
                  <c:v>-0.24464311443832723</c:v>
                </c:pt>
                <c:pt idx="11549">
                  <c:v>2.562500238993505</c:v>
                </c:pt>
                <c:pt idx="11550">
                  <c:v>1.0872436181719132</c:v>
                </c:pt>
                <c:pt idx="11551">
                  <c:v>-0.76355384497904388</c:v>
                </c:pt>
                <c:pt idx="11552">
                  <c:v>3.1881729105051093</c:v>
                </c:pt>
                <c:pt idx="11553">
                  <c:v>-0.87306336418473984</c:v>
                </c:pt>
                <c:pt idx="11554">
                  <c:v>1.1180075612199172</c:v>
                </c:pt>
                <c:pt idx="11555">
                  <c:v>2.227084257314047</c:v>
                </c:pt>
                <c:pt idx="11556">
                  <c:v>2.227084257314047</c:v>
                </c:pt>
                <c:pt idx="11557">
                  <c:v>2.227084257314047</c:v>
                </c:pt>
                <c:pt idx="11558">
                  <c:v>2.227084257314047</c:v>
                </c:pt>
                <c:pt idx="11559">
                  <c:v>-0.87851517580224103</c:v>
                </c:pt>
                <c:pt idx="11560">
                  <c:v>1.3378325896425953</c:v>
                </c:pt>
                <c:pt idx="11561">
                  <c:v>0.66819652634331617</c:v>
                </c:pt>
                <c:pt idx="11562">
                  <c:v>1.3381095571085824</c:v>
                </c:pt>
                <c:pt idx="11563">
                  <c:v>-2.4907043266140669</c:v>
                </c:pt>
                <c:pt idx="11564">
                  <c:v>2.9999850147200204</c:v>
                </c:pt>
                <c:pt idx="11565">
                  <c:v>0.48491674404298063</c:v>
                </c:pt>
                <c:pt idx="11566">
                  <c:v>-0.27994797165045271</c:v>
                </c:pt>
                <c:pt idx="11567">
                  <c:v>-0.93703880851460652</c:v>
                </c:pt>
                <c:pt idx="11568">
                  <c:v>1.4859231752484146</c:v>
                </c:pt>
                <c:pt idx="11569">
                  <c:v>-0.26782684272013851</c:v>
                </c:pt>
                <c:pt idx="11570">
                  <c:v>2.0603118753612293</c:v>
                </c:pt>
                <c:pt idx="11571">
                  <c:v>3.826974406992004</c:v>
                </c:pt>
                <c:pt idx="11572">
                  <c:v>3.464924649242735</c:v>
                </c:pt>
                <c:pt idx="11573">
                  <c:v>0.24567113676187224</c:v>
                </c:pt>
                <c:pt idx="11574">
                  <c:v>3.484407779334092</c:v>
                </c:pt>
                <c:pt idx="11575">
                  <c:v>0.24546145869473002</c:v>
                </c:pt>
                <c:pt idx="11576">
                  <c:v>0.2578588891267003</c:v>
                </c:pt>
                <c:pt idx="11577">
                  <c:v>2.4975491786782942</c:v>
                </c:pt>
                <c:pt idx="11578">
                  <c:v>3.6369669715436461</c:v>
                </c:pt>
                <c:pt idx="11579">
                  <c:v>2.1545516685476573</c:v>
                </c:pt>
                <c:pt idx="11580">
                  <c:v>3.3908222815744957</c:v>
                </c:pt>
                <c:pt idx="11581">
                  <c:v>3.2598510050493399</c:v>
                </c:pt>
                <c:pt idx="11582">
                  <c:v>2.2795305343261836</c:v>
                </c:pt>
                <c:pt idx="11583">
                  <c:v>3.1985494509229091</c:v>
                </c:pt>
                <c:pt idx="11584">
                  <c:v>1.9738025871592235</c:v>
                </c:pt>
                <c:pt idx="11585">
                  <c:v>3.5526032684027564</c:v>
                </c:pt>
                <c:pt idx="11586">
                  <c:v>3.2662421388153526</c:v>
                </c:pt>
                <c:pt idx="11587">
                  <c:v>-2.2373353999409797</c:v>
                </c:pt>
                <c:pt idx="11588">
                  <c:v>0.41862168132679517</c:v>
                </c:pt>
                <c:pt idx="11589">
                  <c:v>2.0257343974893338</c:v>
                </c:pt>
                <c:pt idx="11590">
                  <c:v>-0.70020068511280842</c:v>
                </c:pt>
                <c:pt idx="11591">
                  <c:v>0.26550165110797441</c:v>
                </c:pt>
                <c:pt idx="11592">
                  <c:v>-0.24562453261298048</c:v>
                </c:pt>
                <c:pt idx="11593">
                  <c:v>0.46655717148705661</c:v>
                </c:pt>
                <c:pt idx="11594">
                  <c:v>0.32908983960947685</c:v>
                </c:pt>
                <c:pt idx="11595">
                  <c:v>0.95078285784478922</c:v>
                </c:pt>
                <c:pt idx="11596">
                  <c:v>2.6166315653779146</c:v>
                </c:pt>
                <c:pt idx="11597">
                  <c:v>1.2389238727149019</c:v>
                </c:pt>
                <c:pt idx="11598">
                  <c:v>2.5443031331635693</c:v>
                </c:pt>
                <c:pt idx="11599">
                  <c:v>-0.62975525360348006</c:v>
                </c:pt>
                <c:pt idx="11600">
                  <c:v>-3.2192897171301893</c:v>
                </c:pt>
                <c:pt idx="11601">
                  <c:v>1.9037749743639711</c:v>
                </c:pt>
                <c:pt idx="11602">
                  <c:v>-0.90386272477498586</c:v>
                </c:pt>
                <c:pt idx="11603">
                  <c:v>-0.93116307272438015</c:v>
                </c:pt>
                <c:pt idx="11604">
                  <c:v>-0.26904186721070961</c:v>
                </c:pt>
                <c:pt idx="11605">
                  <c:v>2.9234857354778936</c:v>
                </c:pt>
                <c:pt idx="11606">
                  <c:v>0.29932310798706574</c:v>
                </c:pt>
                <c:pt idx="11607">
                  <c:v>-0.28288037948093758</c:v>
                </c:pt>
                <c:pt idx="11608">
                  <c:v>3.1306816662004686</c:v>
                </c:pt>
                <c:pt idx="11609">
                  <c:v>-0.33476509595804821</c:v>
                </c:pt>
                <c:pt idx="11610">
                  <c:v>-1.5554132353220158</c:v>
                </c:pt>
                <c:pt idx="11611">
                  <c:v>1.9528924241300036</c:v>
                </c:pt>
                <c:pt idx="11612">
                  <c:v>1.0581160247234211</c:v>
                </c:pt>
                <c:pt idx="11613">
                  <c:v>-0.33273623584843254</c:v>
                </c:pt>
                <c:pt idx="11614">
                  <c:v>0.42505533382048499</c:v>
                </c:pt>
                <c:pt idx="11615">
                  <c:v>1.6967577840451933</c:v>
                </c:pt>
                <c:pt idx="11616">
                  <c:v>0.99111040393110994</c:v>
                </c:pt>
                <c:pt idx="11617">
                  <c:v>2.1644628309772171</c:v>
                </c:pt>
                <c:pt idx="11618">
                  <c:v>0.27600063290856225</c:v>
                </c:pt>
                <c:pt idx="11619">
                  <c:v>0.26498246621948152</c:v>
                </c:pt>
                <c:pt idx="11620">
                  <c:v>1.2516423874264746</c:v>
                </c:pt>
                <c:pt idx="11621">
                  <c:v>3.7115972720531558</c:v>
                </c:pt>
                <c:pt idx="11622">
                  <c:v>2.0328704162604279</c:v>
                </c:pt>
                <c:pt idx="11623">
                  <c:v>-0.26922226215716039</c:v>
                </c:pt>
                <c:pt idx="11624">
                  <c:v>-0.334436197178272</c:v>
                </c:pt>
                <c:pt idx="11625">
                  <c:v>-1.1053753996319309</c:v>
                </c:pt>
                <c:pt idx="11626">
                  <c:v>0.25438390575415848</c:v>
                </c:pt>
                <c:pt idx="11627">
                  <c:v>3.7534687885920452</c:v>
                </c:pt>
                <c:pt idx="11628">
                  <c:v>-0.34379887864987096</c:v>
                </c:pt>
                <c:pt idx="11629">
                  <c:v>0.94943748841691666</c:v>
                </c:pt>
                <c:pt idx="11630">
                  <c:v>0.37274631410937015</c:v>
                </c:pt>
                <c:pt idx="11631">
                  <c:v>0.54782122041339143</c:v>
                </c:pt>
                <c:pt idx="11632">
                  <c:v>-2.3990848697290947</c:v>
                </c:pt>
                <c:pt idx="11633">
                  <c:v>0.37762772973185976</c:v>
                </c:pt>
                <c:pt idx="11634">
                  <c:v>-0.25289224845497871</c:v>
                </c:pt>
                <c:pt idx="11635">
                  <c:v>-1.401864911156167</c:v>
                </c:pt>
                <c:pt idx="11636">
                  <c:v>-0.24044347307987687</c:v>
                </c:pt>
                <c:pt idx="11637">
                  <c:v>1.5710069354483238</c:v>
                </c:pt>
                <c:pt idx="11638">
                  <c:v>1.3303041074076765</c:v>
                </c:pt>
                <c:pt idx="11639">
                  <c:v>1.1568888777784145</c:v>
                </c:pt>
                <c:pt idx="11640">
                  <c:v>0.72856701605628393</c:v>
                </c:pt>
                <c:pt idx="11641">
                  <c:v>4.10594836237523</c:v>
                </c:pt>
                <c:pt idx="11642">
                  <c:v>3.613770023010658</c:v>
                </c:pt>
                <c:pt idx="11643">
                  <c:v>0.25249405519666884</c:v>
                </c:pt>
                <c:pt idx="11644">
                  <c:v>1.9843902129796385</c:v>
                </c:pt>
                <c:pt idx="11645">
                  <c:v>1.9139505382618993</c:v>
                </c:pt>
                <c:pt idx="11646">
                  <c:v>3.7900194967663814</c:v>
                </c:pt>
                <c:pt idx="11647">
                  <c:v>-0.24146195632376427</c:v>
                </c:pt>
                <c:pt idx="11648">
                  <c:v>-0.25998543992157158</c:v>
                </c:pt>
                <c:pt idx="11649">
                  <c:v>0.35605075761987953</c:v>
                </c:pt>
                <c:pt idx="11650">
                  <c:v>3.6646289354691768</c:v>
                </c:pt>
                <c:pt idx="11651">
                  <c:v>1.8856413947163251</c:v>
                </c:pt>
                <c:pt idx="11652">
                  <c:v>-0.25012363071335791</c:v>
                </c:pt>
                <c:pt idx="11653">
                  <c:v>2.1329885918901472</c:v>
                </c:pt>
                <c:pt idx="11654">
                  <c:v>3.191075111318268</c:v>
                </c:pt>
                <c:pt idx="11655">
                  <c:v>0.7345212282926199</c:v>
                </c:pt>
                <c:pt idx="11656">
                  <c:v>3.5568665042884668</c:v>
                </c:pt>
                <c:pt idx="11657">
                  <c:v>2.023822345465832</c:v>
                </c:pt>
                <c:pt idx="11658">
                  <c:v>0.43898657963914844</c:v>
                </c:pt>
                <c:pt idx="11659">
                  <c:v>-0.30987413292396909</c:v>
                </c:pt>
                <c:pt idx="11660">
                  <c:v>2.1730734182746096</c:v>
                </c:pt>
                <c:pt idx="11661">
                  <c:v>-0.62640376456237656</c:v>
                </c:pt>
                <c:pt idx="11662">
                  <c:v>-1.6837377503530773</c:v>
                </c:pt>
                <c:pt idx="11663">
                  <c:v>2.3897514768450878</c:v>
                </c:pt>
                <c:pt idx="11664">
                  <c:v>1.9329257122428307</c:v>
                </c:pt>
                <c:pt idx="11665">
                  <c:v>-3.427694519687134</c:v>
                </c:pt>
                <c:pt idx="11666">
                  <c:v>0.40969311352067905</c:v>
                </c:pt>
                <c:pt idx="11667">
                  <c:v>-0.2850720121988502</c:v>
                </c:pt>
                <c:pt idx="11668">
                  <c:v>3.053574843204748</c:v>
                </c:pt>
                <c:pt idx="11669">
                  <c:v>1.0682364582830235</c:v>
                </c:pt>
                <c:pt idx="11670">
                  <c:v>0.25118162186999049</c:v>
                </c:pt>
                <c:pt idx="11671">
                  <c:v>-0.99173228678823488</c:v>
                </c:pt>
                <c:pt idx="11672">
                  <c:v>1.4775926394393673</c:v>
                </c:pt>
                <c:pt idx="11673">
                  <c:v>-0.30427760638463935</c:v>
                </c:pt>
                <c:pt idx="11674">
                  <c:v>1.5447084778692983</c:v>
                </c:pt>
                <c:pt idx="11675">
                  <c:v>2.2971217420457091</c:v>
                </c:pt>
                <c:pt idx="11676">
                  <c:v>2.1063024198029985</c:v>
                </c:pt>
                <c:pt idx="11677">
                  <c:v>1.3772801064883868</c:v>
                </c:pt>
                <c:pt idx="11678">
                  <c:v>2.2110340589273236</c:v>
                </c:pt>
                <c:pt idx="11679">
                  <c:v>-0.27919586400091517</c:v>
                </c:pt>
                <c:pt idx="11680">
                  <c:v>-0.96184545995630766</c:v>
                </c:pt>
                <c:pt idx="11681">
                  <c:v>-1.6773191700432819</c:v>
                </c:pt>
                <c:pt idx="11682">
                  <c:v>0.32101735747820248</c:v>
                </c:pt>
                <c:pt idx="11683">
                  <c:v>-0.3660323237935631</c:v>
                </c:pt>
                <c:pt idx="11684">
                  <c:v>0.94652278900614284</c:v>
                </c:pt>
                <c:pt idx="11685">
                  <c:v>0.89199695151935199</c:v>
                </c:pt>
                <c:pt idx="11686">
                  <c:v>0.26382406549138215</c:v>
                </c:pt>
                <c:pt idx="11687">
                  <c:v>1.0177876490596864</c:v>
                </c:pt>
                <c:pt idx="11688">
                  <c:v>1.6882760248271886</c:v>
                </c:pt>
                <c:pt idx="11689">
                  <c:v>-0.27880861284333297</c:v>
                </c:pt>
                <c:pt idx="11690">
                  <c:v>3.6111982940695433</c:v>
                </c:pt>
                <c:pt idx="11691">
                  <c:v>3.2299841505993157</c:v>
                </c:pt>
                <c:pt idx="11692">
                  <c:v>-0.29885591681368306</c:v>
                </c:pt>
                <c:pt idx="11693">
                  <c:v>1.3691949208089267</c:v>
                </c:pt>
                <c:pt idx="11694">
                  <c:v>-0.62048801151839328</c:v>
                </c:pt>
                <c:pt idx="11695">
                  <c:v>-0.23433910537428526</c:v>
                </c:pt>
                <c:pt idx="11696">
                  <c:v>3.4541666359883973</c:v>
                </c:pt>
                <c:pt idx="11697">
                  <c:v>-0.23430202392960522</c:v>
                </c:pt>
                <c:pt idx="11698">
                  <c:v>0.9512211264867908</c:v>
                </c:pt>
                <c:pt idx="11699">
                  <c:v>1.7617182327763705</c:v>
                </c:pt>
                <c:pt idx="11700">
                  <c:v>-1.3895545399586127</c:v>
                </c:pt>
                <c:pt idx="11701">
                  <c:v>-1.9805001043340866</c:v>
                </c:pt>
                <c:pt idx="11702">
                  <c:v>-1.9805001043340866</c:v>
                </c:pt>
                <c:pt idx="11703">
                  <c:v>-0.24000132515451295</c:v>
                </c:pt>
                <c:pt idx="11704">
                  <c:v>-0.8753334188297458</c:v>
                </c:pt>
                <c:pt idx="11705">
                  <c:v>-0.31588055532040177</c:v>
                </c:pt>
                <c:pt idx="11706">
                  <c:v>2.4799920807233566</c:v>
                </c:pt>
                <c:pt idx="11707">
                  <c:v>-0.62528744920839641</c:v>
                </c:pt>
                <c:pt idx="11708">
                  <c:v>-1.3417773433469713</c:v>
                </c:pt>
                <c:pt idx="11709">
                  <c:v>0.80491469381994785</c:v>
                </c:pt>
                <c:pt idx="11710">
                  <c:v>-0.63989843358628995</c:v>
                </c:pt>
                <c:pt idx="11711">
                  <c:v>-0.48406210222055096</c:v>
                </c:pt>
                <c:pt idx="11712">
                  <c:v>-0.27578166358677553</c:v>
                </c:pt>
                <c:pt idx="11713">
                  <c:v>-0.2321837925846775</c:v>
                </c:pt>
                <c:pt idx="11714">
                  <c:v>3.0907526519965285</c:v>
                </c:pt>
                <c:pt idx="11715">
                  <c:v>3.3139006318231283</c:v>
                </c:pt>
                <c:pt idx="11716">
                  <c:v>2.0007886696695469</c:v>
                </c:pt>
                <c:pt idx="11717">
                  <c:v>2.4422294735099048</c:v>
                </c:pt>
                <c:pt idx="11718">
                  <c:v>2.1762542188052802</c:v>
                </c:pt>
                <c:pt idx="11719">
                  <c:v>-0.23460378081889435</c:v>
                </c:pt>
                <c:pt idx="11720">
                  <c:v>0.74584173277900001</c:v>
                </c:pt>
                <c:pt idx="11721">
                  <c:v>3.1939292333709051</c:v>
                </c:pt>
                <c:pt idx="11722">
                  <c:v>-0.53757008406782392</c:v>
                </c:pt>
                <c:pt idx="11723">
                  <c:v>-0.90497295154010138</c:v>
                </c:pt>
                <c:pt idx="11724">
                  <c:v>1.1962159780047001</c:v>
                </c:pt>
                <c:pt idx="11725">
                  <c:v>-0.55765638049364841</c:v>
                </c:pt>
                <c:pt idx="11726">
                  <c:v>2.6478649948908553</c:v>
                </c:pt>
                <c:pt idx="11727">
                  <c:v>1.7572445605273053</c:v>
                </c:pt>
                <c:pt idx="11728">
                  <c:v>-0.30256512611340619</c:v>
                </c:pt>
                <c:pt idx="11729">
                  <c:v>1.3681153839216496</c:v>
                </c:pt>
                <c:pt idx="11730">
                  <c:v>2.2107771613250575</c:v>
                </c:pt>
                <c:pt idx="11731">
                  <c:v>2.228916729226698</c:v>
                </c:pt>
                <c:pt idx="11732">
                  <c:v>0.45655484705267851</c:v>
                </c:pt>
                <c:pt idx="11733">
                  <c:v>1.7953727528271006</c:v>
                </c:pt>
                <c:pt idx="11734">
                  <c:v>2.5214619100537421</c:v>
                </c:pt>
                <c:pt idx="11735">
                  <c:v>-0.32953086273573423</c:v>
                </c:pt>
                <c:pt idx="11736">
                  <c:v>3.4150880667024195</c:v>
                </c:pt>
                <c:pt idx="11737">
                  <c:v>-0.2616321441526549</c:v>
                </c:pt>
                <c:pt idx="11738">
                  <c:v>1.8936848940513433</c:v>
                </c:pt>
                <c:pt idx="11739">
                  <c:v>-1.8323428009312723</c:v>
                </c:pt>
                <c:pt idx="11740">
                  <c:v>2.4380979770583933</c:v>
                </c:pt>
                <c:pt idx="11741">
                  <c:v>-0.27290817374023801</c:v>
                </c:pt>
                <c:pt idx="11742">
                  <c:v>3.2909020571736662</c:v>
                </c:pt>
                <c:pt idx="11743">
                  <c:v>3.2909020571736662</c:v>
                </c:pt>
                <c:pt idx="11744">
                  <c:v>3.2909020571736662</c:v>
                </c:pt>
                <c:pt idx="11745">
                  <c:v>3.2909020571736662</c:v>
                </c:pt>
                <c:pt idx="11746">
                  <c:v>3.2909020571736662</c:v>
                </c:pt>
                <c:pt idx="11747">
                  <c:v>0.84800883179857978</c:v>
                </c:pt>
                <c:pt idx="11748">
                  <c:v>-0.25405517191054999</c:v>
                </c:pt>
                <c:pt idx="11749">
                  <c:v>-0.25461218846453781</c:v>
                </c:pt>
                <c:pt idx="11750">
                  <c:v>1.3243409347139568</c:v>
                </c:pt>
                <c:pt idx="11751">
                  <c:v>-0.338528692510705</c:v>
                </c:pt>
                <c:pt idx="11752">
                  <c:v>0.66459428144831911</c:v>
                </c:pt>
                <c:pt idx="11753">
                  <c:v>-4.2980413420207624</c:v>
                </c:pt>
                <c:pt idx="11754">
                  <c:v>0.2327590891968013</c:v>
                </c:pt>
                <c:pt idx="11755">
                  <c:v>1.0285883074607853</c:v>
                </c:pt>
                <c:pt idx="11756">
                  <c:v>1.0196682524530312</c:v>
                </c:pt>
                <c:pt idx="11757">
                  <c:v>1.8959784433230054</c:v>
                </c:pt>
                <c:pt idx="11758">
                  <c:v>2.4854495609599767</c:v>
                </c:pt>
                <c:pt idx="11759">
                  <c:v>1.1054571795541597</c:v>
                </c:pt>
                <c:pt idx="11760">
                  <c:v>0.72423063691945955</c:v>
                </c:pt>
                <c:pt idx="11761">
                  <c:v>2.1609115103255179</c:v>
                </c:pt>
                <c:pt idx="11762">
                  <c:v>-0.23368180997584581</c:v>
                </c:pt>
                <c:pt idx="11763">
                  <c:v>-4.0155870073208559</c:v>
                </c:pt>
                <c:pt idx="11764">
                  <c:v>0.25054493898263031</c:v>
                </c:pt>
                <c:pt idx="11765">
                  <c:v>1.5448935610522572</c:v>
                </c:pt>
                <c:pt idx="11766">
                  <c:v>1.3299297962956866</c:v>
                </c:pt>
                <c:pt idx="11767">
                  <c:v>-0.30613734287170691</c:v>
                </c:pt>
                <c:pt idx="11768">
                  <c:v>0.26684210607031855</c:v>
                </c:pt>
                <c:pt idx="11769">
                  <c:v>-1.6599695869299722</c:v>
                </c:pt>
                <c:pt idx="11770">
                  <c:v>1.6713288701688398</c:v>
                </c:pt>
                <c:pt idx="11771">
                  <c:v>2.1149741126559625</c:v>
                </c:pt>
                <c:pt idx="11772">
                  <c:v>1.4991633660294694</c:v>
                </c:pt>
                <c:pt idx="11773">
                  <c:v>0.80642332421691376</c:v>
                </c:pt>
                <c:pt idx="11774">
                  <c:v>1.1400618546390251</c:v>
                </c:pt>
                <c:pt idx="11775">
                  <c:v>0.28503139801914201</c:v>
                </c:pt>
                <c:pt idx="11776">
                  <c:v>1.9562740772320377</c:v>
                </c:pt>
                <c:pt idx="11777">
                  <c:v>1.9562740772320377</c:v>
                </c:pt>
                <c:pt idx="11778">
                  <c:v>-0.23631130403758741</c:v>
                </c:pt>
                <c:pt idx="11779">
                  <c:v>0.80834517742619716</c:v>
                </c:pt>
                <c:pt idx="11780">
                  <c:v>1.3961533024380919</c:v>
                </c:pt>
                <c:pt idx="11781">
                  <c:v>1.6374819998922834</c:v>
                </c:pt>
                <c:pt idx="11782">
                  <c:v>3.1070327219516014</c:v>
                </c:pt>
                <c:pt idx="11783">
                  <c:v>3.4434350772374902</c:v>
                </c:pt>
                <c:pt idx="11784">
                  <c:v>1.5224008751614273</c:v>
                </c:pt>
                <c:pt idx="11785">
                  <c:v>-2.1705102334096531</c:v>
                </c:pt>
                <c:pt idx="11786">
                  <c:v>3.1234691844408724</c:v>
                </c:pt>
                <c:pt idx="11787">
                  <c:v>1.1664013979471564</c:v>
                </c:pt>
                <c:pt idx="11788">
                  <c:v>0.97077409296268702</c:v>
                </c:pt>
                <c:pt idx="11789">
                  <c:v>1.9470076802915406</c:v>
                </c:pt>
                <c:pt idx="11790">
                  <c:v>0.77246617748974367</c:v>
                </c:pt>
                <c:pt idx="11791">
                  <c:v>3.4029597157088127</c:v>
                </c:pt>
                <c:pt idx="11792">
                  <c:v>-1.1271101888751309</c:v>
                </c:pt>
                <c:pt idx="11793">
                  <c:v>3.333159210485575</c:v>
                </c:pt>
                <c:pt idx="11794">
                  <c:v>0.23587756943802632</c:v>
                </c:pt>
                <c:pt idx="11795">
                  <c:v>1.8622804719526915</c:v>
                </c:pt>
                <c:pt idx="11796">
                  <c:v>2.8858895174588519</c:v>
                </c:pt>
                <c:pt idx="11797">
                  <c:v>3.5700307543707819</c:v>
                </c:pt>
                <c:pt idx="11798">
                  <c:v>-1.2601967503793226</c:v>
                </c:pt>
                <c:pt idx="11799">
                  <c:v>2.6737724212978464</c:v>
                </c:pt>
                <c:pt idx="11800">
                  <c:v>-1.0548281676432565</c:v>
                </c:pt>
                <c:pt idx="11801">
                  <c:v>0.30194834376904406</c:v>
                </c:pt>
                <c:pt idx="11802">
                  <c:v>0.92709496081957599</c:v>
                </c:pt>
                <c:pt idx="11803">
                  <c:v>0.33018488792789585</c:v>
                </c:pt>
                <c:pt idx="11804">
                  <c:v>2.6103638523414614</c:v>
                </c:pt>
                <c:pt idx="11805">
                  <c:v>1.9093673008230672</c:v>
                </c:pt>
                <c:pt idx="11806">
                  <c:v>-0.68026276535288732</c:v>
                </c:pt>
                <c:pt idx="11807">
                  <c:v>2.6911055975273199</c:v>
                </c:pt>
                <c:pt idx="11808">
                  <c:v>-0.60677039562397417</c:v>
                </c:pt>
                <c:pt idx="11809">
                  <c:v>1.7297526763084969</c:v>
                </c:pt>
                <c:pt idx="11810">
                  <c:v>-2.4832910285318044</c:v>
                </c:pt>
                <c:pt idx="11811">
                  <c:v>-0.23465249867698385</c:v>
                </c:pt>
                <c:pt idx="11812">
                  <c:v>3.5265046772768462</c:v>
                </c:pt>
                <c:pt idx="11813">
                  <c:v>1.6340316903616356</c:v>
                </c:pt>
                <c:pt idx="11814">
                  <c:v>0.68744734499473203</c:v>
                </c:pt>
                <c:pt idx="11815">
                  <c:v>0.38556211365039317</c:v>
                </c:pt>
                <c:pt idx="11816">
                  <c:v>-0.25514818998519034</c:v>
                </c:pt>
                <c:pt idx="11817">
                  <c:v>1.356745816898784</c:v>
                </c:pt>
                <c:pt idx="11818">
                  <c:v>0.43176696081330973</c:v>
                </c:pt>
                <c:pt idx="11819">
                  <c:v>0.24214285667981345</c:v>
                </c:pt>
                <c:pt idx="11820">
                  <c:v>-0.96743471926510893</c:v>
                </c:pt>
                <c:pt idx="11821">
                  <c:v>-1.2612131798460529</c:v>
                </c:pt>
                <c:pt idx="11822">
                  <c:v>-2.1263022937414204</c:v>
                </c:pt>
                <c:pt idx="11823">
                  <c:v>1.5994217708442982</c:v>
                </c:pt>
                <c:pt idx="11824">
                  <c:v>0.74368836320353782</c:v>
                </c:pt>
                <c:pt idx="11825">
                  <c:v>0.27942354855529472</c:v>
                </c:pt>
                <c:pt idx="11826">
                  <c:v>0.25050001840734298</c:v>
                </c:pt>
                <c:pt idx="11827">
                  <c:v>-0.32131360060458486</c:v>
                </c:pt>
                <c:pt idx="11828">
                  <c:v>-3.0095816786940315</c:v>
                </c:pt>
                <c:pt idx="11829">
                  <c:v>-1.0114578859428596</c:v>
                </c:pt>
                <c:pt idx="11830">
                  <c:v>-2.2223659879074984</c:v>
                </c:pt>
                <c:pt idx="11831">
                  <c:v>2.0423494460977585</c:v>
                </c:pt>
                <c:pt idx="11832">
                  <c:v>1.1553810962283499</c:v>
                </c:pt>
                <c:pt idx="11833">
                  <c:v>3.4446539500936049</c:v>
                </c:pt>
                <c:pt idx="11834">
                  <c:v>-1.0427715839934866</c:v>
                </c:pt>
                <c:pt idx="11835">
                  <c:v>0.81367021993237842</c:v>
                </c:pt>
                <c:pt idx="11836">
                  <c:v>0.81367021993237842</c:v>
                </c:pt>
                <c:pt idx="11837">
                  <c:v>-2.1277980937068959</c:v>
                </c:pt>
                <c:pt idx="11838">
                  <c:v>1.2508279598016716</c:v>
                </c:pt>
                <c:pt idx="11839">
                  <c:v>1.2508279598016716</c:v>
                </c:pt>
                <c:pt idx="11840">
                  <c:v>0.7557028133797139</c:v>
                </c:pt>
                <c:pt idx="11841">
                  <c:v>2.2545798127833394</c:v>
                </c:pt>
                <c:pt idx="11842">
                  <c:v>2.2545798127833394</c:v>
                </c:pt>
                <c:pt idx="11843">
                  <c:v>-0.24217027955414971</c:v>
                </c:pt>
                <c:pt idx="11844">
                  <c:v>0.26484512550730172</c:v>
                </c:pt>
                <c:pt idx="11845">
                  <c:v>3.2246845668339157</c:v>
                </c:pt>
                <c:pt idx="11846">
                  <c:v>0.25956665360952702</c:v>
                </c:pt>
                <c:pt idx="11847">
                  <c:v>3.2835019315398037</c:v>
                </c:pt>
                <c:pt idx="11848">
                  <c:v>3.4592536264802449</c:v>
                </c:pt>
                <c:pt idx="11849">
                  <c:v>-1.5377957009962826</c:v>
                </c:pt>
                <c:pt idx="11850">
                  <c:v>-1.3436384894913391</c:v>
                </c:pt>
                <c:pt idx="11851">
                  <c:v>1.8435311511317056</c:v>
                </c:pt>
                <c:pt idx="11852">
                  <c:v>2.2781046323914174</c:v>
                </c:pt>
                <c:pt idx="11853">
                  <c:v>2.9349491002210244</c:v>
                </c:pt>
                <c:pt idx="11854">
                  <c:v>0.74230462522406204</c:v>
                </c:pt>
                <c:pt idx="11855">
                  <c:v>-0.33355674958222403</c:v>
                </c:pt>
                <c:pt idx="11856">
                  <c:v>0.86179122540786968</c:v>
                </c:pt>
                <c:pt idx="11857">
                  <c:v>-4.1634739501745841</c:v>
                </c:pt>
                <c:pt idx="11858">
                  <c:v>2.6326046450327856</c:v>
                </c:pt>
                <c:pt idx="11859">
                  <c:v>-1.7597417540806901</c:v>
                </c:pt>
                <c:pt idx="11860">
                  <c:v>1.6516695081338377</c:v>
                </c:pt>
                <c:pt idx="11861">
                  <c:v>1.3851823711022557</c:v>
                </c:pt>
                <c:pt idx="11862">
                  <c:v>1.7249266834092241</c:v>
                </c:pt>
                <c:pt idx="11863">
                  <c:v>-0.26198750274441285</c:v>
                </c:pt>
                <c:pt idx="11864">
                  <c:v>-0.27677436740822614</c:v>
                </c:pt>
                <c:pt idx="11865">
                  <c:v>1.2329768436428423</c:v>
                </c:pt>
                <c:pt idx="11866">
                  <c:v>2.8297215445888453</c:v>
                </c:pt>
                <c:pt idx="11867">
                  <c:v>3.9416877360453633</c:v>
                </c:pt>
                <c:pt idx="11868">
                  <c:v>-0.2465898992396526</c:v>
                </c:pt>
                <c:pt idx="11869">
                  <c:v>-0.25371725273248802</c:v>
                </c:pt>
                <c:pt idx="11870">
                  <c:v>-0.248161504264198</c:v>
                </c:pt>
                <c:pt idx="11871">
                  <c:v>0.28053365051042656</c:v>
                </c:pt>
                <c:pt idx="11872">
                  <c:v>2.9333079503837367</c:v>
                </c:pt>
                <c:pt idx="11873">
                  <c:v>-2.1506564640505967</c:v>
                </c:pt>
                <c:pt idx="11874">
                  <c:v>1.7429915472572248</c:v>
                </c:pt>
                <c:pt idx="11875">
                  <c:v>2.6102982641038834</c:v>
                </c:pt>
                <c:pt idx="11876">
                  <c:v>3.5729630036221467</c:v>
                </c:pt>
                <c:pt idx="11877">
                  <c:v>1.987818616308473</c:v>
                </c:pt>
                <c:pt idx="11878">
                  <c:v>-1.9302474969434149</c:v>
                </c:pt>
                <c:pt idx="11879">
                  <c:v>0.47300343592920607</c:v>
                </c:pt>
                <c:pt idx="11880">
                  <c:v>1.5266887279468242</c:v>
                </c:pt>
                <c:pt idx="11881">
                  <c:v>-0.25461837840796364</c:v>
                </c:pt>
                <c:pt idx="11882">
                  <c:v>1.0742806550125896</c:v>
                </c:pt>
                <c:pt idx="11883">
                  <c:v>2.1891805790268473</c:v>
                </c:pt>
                <c:pt idx="11884">
                  <c:v>1.6243665612305069</c:v>
                </c:pt>
                <c:pt idx="11885">
                  <c:v>1.0968061124506703</c:v>
                </c:pt>
                <c:pt idx="11886">
                  <c:v>-0.7959422668692181</c:v>
                </c:pt>
                <c:pt idx="11887">
                  <c:v>-0.7959422668692181</c:v>
                </c:pt>
                <c:pt idx="11888">
                  <c:v>-0.78687072133530356</c:v>
                </c:pt>
                <c:pt idx="11889">
                  <c:v>-0.28739525988749076</c:v>
                </c:pt>
                <c:pt idx="11890">
                  <c:v>3.2987981749563504</c:v>
                </c:pt>
                <c:pt idx="11891">
                  <c:v>0.24624288956383644</c:v>
                </c:pt>
                <c:pt idx="11892">
                  <c:v>0.23266326291020431</c:v>
                </c:pt>
                <c:pt idx="11893">
                  <c:v>3.4085005486919355</c:v>
                </c:pt>
                <c:pt idx="11894">
                  <c:v>-1.1118279257230546</c:v>
                </c:pt>
                <c:pt idx="11895">
                  <c:v>1.1528759789214749</c:v>
                </c:pt>
                <c:pt idx="11896">
                  <c:v>1.6275102172119771</c:v>
                </c:pt>
                <c:pt idx="11897">
                  <c:v>2.5934038699914481</c:v>
                </c:pt>
                <c:pt idx="11898">
                  <c:v>1.299402545462754</c:v>
                </c:pt>
                <c:pt idx="11899">
                  <c:v>0.28754703962112688</c:v>
                </c:pt>
                <c:pt idx="11900">
                  <c:v>3.4109292693389941</c:v>
                </c:pt>
                <c:pt idx="11901">
                  <c:v>3.4109292693389941</c:v>
                </c:pt>
                <c:pt idx="11902">
                  <c:v>-3.2520595795851248</c:v>
                </c:pt>
                <c:pt idx="11903">
                  <c:v>-3.5093203579698011</c:v>
                </c:pt>
                <c:pt idx="11904">
                  <c:v>1.3250720493627179</c:v>
                </c:pt>
                <c:pt idx="11905">
                  <c:v>0.42598435795993289</c:v>
                </c:pt>
                <c:pt idx="11906">
                  <c:v>-0.45858097844165574</c:v>
                </c:pt>
                <c:pt idx="11907">
                  <c:v>-2.0409340321368092</c:v>
                </c:pt>
                <c:pt idx="11908">
                  <c:v>-1.0006116678481813</c:v>
                </c:pt>
                <c:pt idx="11909">
                  <c:v>0.88614052451124237</c:v>
                </c:pt>
                <c:pt idx="11910">
                  <c:v>0.232217422016327</c:v>
                </c:pt>
                <c:pt idx="11911">
                  <c:v>0.37653595029898784</c:v>
                </c:pt>
                <c:pt idx="11912">
                  <c:v>1.1601567580486307</c:v>
                </c:pt>
                <c:pt idx="11913">
                  <c:v>-0.24188920809331604</c:v>
                </c:pt>
                <c:pt idx="11914">
                  <c:v>0.82804826912615959</c:v>
                </c:pt>
                <c:pt idx="11915">
                  <c:v>0.7147447670825956</c:v>
                </c:pt>
                <c:pt idx="11916">
                  <c:v>2.3474199169315857</c:v>
                </c:pt>
                <c:pt idx="11917">
                  <c:v>0.94878868292102603</c:v>
                </c:pt>
                <c:pt idx="11918">
                  <c:v>1.9077591850381543</c:v>
                </c:pt>
                <c:pt idx="11919">
                  <c:v>2.5230464527703007</c:v>
                </c:pt>
                <c:pt idx="11920">
                  <c:v>-0.65657020738384575</c:v>
                </c:pt>
                <c:pt idx="11921">
                  <c:v>-0.23161444752611413</c:v>
                </c:pt>
                <c:pt idx="11922">
                  <c:v>2.0310300428713455</c:v>
                </c:pt>
                <c:pt idx="11923">
                  <c:v>-1.853925123859905</c:v>
                </c:pt>
                <c:pt idx="11924">
                  <c:v>2.8297630514670131</c:v>
                </c:pt>
                <c:pt idx="11925">
                  <c:v>-1.853925123859905</c:v>
                </c:pt>
                <c:pt idx="11926">
                  <c:v>1.9080780882690631</c:v>
                </c:pt>
                <c:pt idx="11927">
                  <c:v>-2.6089792661424358</c:v>
                </c:pt>
                <c:pt idx="11928">
                  <c:v>0.24747703127554782</c:v>
                </c:pt>
                <c:pt idx="11929">
                  <c:v>0.28485160613850569</c:v>
                </c:pt>
                <c:pt idx="11930">
                  <c:v>0.32972349125024475</c:v>
                </c:pt>
                <c:pt idx="11931">
                  <c:v>3.3764089244964421</c:v>
                </c:pt>
                <c:pt idx="11932">
                  <c:v>-3.3086768753954305</c:v>
                </c:pt>
                <c:pt idx="11933">
                  <c:v>0.98874263668365781</c:v>
                </c:pt>
                <c:pt idx="11934">
                  <c:v>1.1800461725749729</c:v>
                </c:pt>
                <c:pt idx="11935">
                  <c:v>-1.6212261790605997</c:v>
                </c:pt>
                <c:pt idx="11936">
                  <c:v>0.30400936422344277</c:v>
                </c:pt>
                <c:pt idx="11937">
                  <c:v>1.9356853830056013</c:v>
                </c:pt>
                <c:pt idx="11938">
                  <c:v>-0.33146741836697424</c:v>
                </c:pt>
                <c:pt idx="11939">
                  <c:v>2.6737488197820691</c:v>
                </c:pt>
                <c:pt idx="11940">
                  <c:v>1.6088974076355449</c:v>
                </c:pt>
                <c:pt idx="11941">
                  <c:v>3.4405024026891944</c:v>
                </c:pt>
                <c:pt idx="11942">
                  <c:v>-3.8418948288463235</c:v>
                </c:pt>
                <c:pt idx="11943">
                  <c:v>0.23567587157039782</c:v>
                </c:pt>
                <c:pt idx="11944">
                  <c:v>-1.6537459028697143</c:v>
                </c:pt>
                <c:pt idx="11945">
                  <c:v>1.0494790373421645</c:v>
                </c:pt>
                <c:pt idx="11946">
                  <c:v>0.27368401752841115</c:v>
                </c:pt>
                <c:pt idx="11947">
                  <c:v>-1.0924052248538199</c:v>
                </c:pt>
                <c:pt idx="11948">
                  <c:v>-1.2281400863741838</c:v>
                </c:pt>
                <c:pt idx="11949">
                  <c:v>3.6525178662438993</c:v>
                </c:pt>
                <c:pt idx="11950">
                  <c:v>1.6510414041123724</c:v>
                </c:pt>
                <c:pt idx="11951">
                  <c:v>-0.55221719942543901</c:v>
                </c:pt>
                <c:pt idx="11952">
                  <c:v>0.49548709902964244</c:v>
                </c:pt>
                <c:pt idx="11953">
                  <c:v>2.5730780654970533</c:v>
                </c:pt>
                <c:pt idx="11954">
                  <c:v>-2.1815216707576126</c:v>
                </c:pt>
                <c:pt idx="11955">
                  <c:v>-0.95227606804421039</c:v>
                </c:pt>
                <c:pt idx="11956">
                  <c:v>0.71094291802906362</c:v>
                </c:pt>
                <c:pt idx="11957">
                  <c:v>3.0653764685143563</c:v>
                </c:pt>
                <c:pt idx="11958">
                  <c:v>-0.2423597415560127</c:v>
                </c:pt>
                <c:pt idx="11959">
                  <c:v>1.5641250991440501</c:v>
                </c:pt>
                <c:pt idx="11960">
                  <c:v>0.55671408720582738</c:v>
                </c:pt>
                <c:pt idx="11961">
                  <c:v>0.26168767141335636</c:v>
                </c:pt>
                <c:pt idx="11962">
                  <c:v>-0.23086460324846353</c:v>
                </c:pt>
                <c:pt idx="11963">
                  <c:v>3.22944014176786</c:v>
                </c:pt>
                <c:pt idx="11964">
                  <c:v>2.5094461505259269</c:v>
                </c:pt>
                <c:pt idx="11965">
                  <c:v>0.7572658434597006</c:v>
                </c:pt>
                <c:pt idx="11966">
                  <c:v>2.0119716461840058</c:v>
                </c:pt>
                <c:pt idx="11967">
                  <c:v>1.8078530255680905</c:v>
                </c:pt>
                <c:pt idx="11968">
                  <c:v>2.6548125302977827</c:v>
                </c:pt>
                <c:pt idx="11969">
                  <c:v>0.24370246831067435</c:v>
                </c:pt>
                <c:pt idx="11970">
                  <c:v>1.23814327676642</c:v>
                </c:pt>
                <c:pt idx="11971">
                  <c:v>0.73562541455890063</c:v>
                </c:pt>
                <c:pt idx="11972">
                  <c:v>1.608907281655664</c:v>
                </c:pt>
                <c:pt idx="11973">
                  <c:v>-0.26756982409073732</c:v>
                </c:pt>
                <c:pt idx="11974">
                  <c:v>2.7904751057896044</c:v>
                </c:pt>
                <c:pt idx="11975">
                  <c:v>-0.27506551922576439</c:v>
                </c:pt>
                <c:pt idx="11976">
                  <c:v>-2.5602814547949868</c:v>
                </c:pt>
                <c:pt idx="11977">
                  <c:v>-1.8532841684600105</c:v>
                </c:pt>
                <c:pt idx="11978">
                  <c:v>0.27722198471235066</c:v>
                </c:pt>
                <c:pt idx="11979">
                  <c:v>1.6063126759100657</c:v>
                </c:pt>
                <c:pt idx="11980">
                  <c:v>1.6063126759100657</c:v>
                </c:pt>
                <c:pt idx="11981">
                  <c:v>1.6063126759100657</c:v>
                </c:pt>
                <c:pt idx="11982">
                  <c:v>-3.6340555316234049</c:v>
                </c:pt>
                <c:pt idx="11983">
                  <c:v>1.7438370147615818</c:v>
                </c:pt>
                <c:pt idx="11984">
                  <c:v>-0.28293079172892438</c:v>
                </c:pt>
                <c:pt idx="11985">
                  <c:v>1.7438370147615818</c:v>
                </c:pt>
                <c:pt idx="11986">
                  <c:v>-0.27729493794709376</c:v>
                </c:pt>
                <c:pt idx="11987">
                  <c:v>-0.83471996416767036</c:v>
                </c:pt>
                <c:pt idx="11988">
                  <c:v>0.42669403429827163</c:v>
                </c:pt>
                <c:pt idx="11989">
                  <c:v>-0.86796340822745299</c:v>
                </c:pt>
                <c:pt idx="11990">
                  <c:v>-3.5666198592707095</c:v>
                </c:pt>
                <c:pt idx="11991">
                  <c:v>-0.24690163751765296</c:v>
                </c:pt>
                <c:pt idx="11992">
                  <c:v>0.35129146366998537</c:v>
                </c:pt>
                <c:pt idx="11993">
                  <c:v>-2.2729022499489924</c:v>
                </c:pt>
                <c:pt idx="11994">
                  <c:v>2.6218725056855314</c:v>
                </c:pt>
                <c:pt idx="11995">
                  <c:v>-1.3280880952366387</c:v>
                </c:pt>
                <c:pt idx="11996">
                  <c:v>-1.7271841991320522</c:v>
                </c:pt>
                <c:pt idx="11997">
                  <c:v>2.0097693096251086</c:v>
                </c:pt>
                <c:pt idx="11998">
                  <c:v>-0.27115080822096316</c:v>
                </c:pt>
                <c:pt idx="11999">
                  <c:v>0.26362711387913779</c:v>
                </c:pt>
                <c:pt idx="12000">
                  <c:v>-0.78231472795369017</c:v>
                </c:pt>
                <c:pt idx="12001">
                  <c:v>0.72895419964698416</c:v>
                </c:pt>
                <c:pt idx="12002">
                  <c:v>0.6947450910416777</c:v>
                </c:pt>
                <c:pt idx="12003">
                  <c:v>-2.7021298578871344</c:v>
                </c:pt>
                <c:pt idx="12004">
                  <c:v>-0.30287526229951156</c:v>
                </c:pt>
                <c:pt idx="12005">
                  <c:v>-0.35649715019103551</c:v>
                </c:pt>
                <c:pt idx="12006">
                  <c:v>0.98674259475033599</c:v>
                </c:pt>
                <c:pt idx="12007">
                  <c:v>3.5178537105405807</c:v>
                </c:pt>
                <c:pt idx="12008">
                  <c:v>-0.95745162421419361</c:v>
                </c:pt>
                <c:pt idx="12009">
                  <c:v>-0.82292741536805125</c:v>
                </c:pt>
                <c:pt idx="12010">
                  <c:v>-0.32888012095155267</c:v>
                </c:pt>
                <c:pt idx="12011">
                  <c:v>-0.25739879541865246</c:v>
                </c:pt>
                <c:pt idx="12012">
                  <c:v>0.41612543240128586</c:v>
                </c:pt>
                <c:pt idx="12013">
                  <c:v>2.4423233793459298</c:v>
                </c:pt>
                <c:pt idx="12014">
                  <c:v>0.23148309901344361</c:v>
                </c:pt>
                <c:pt idx="12015">
                  <c:v>0.87549212569234958</c:v>
                </c:pt>
                <c:pt idx="12016">
                  <c:v>-1.2462941669248442</c:v>
                </c:pt>
                <c:pt idx="12017">
                  <c:v>1.371402543812744</c:v>
                </c:pt>
                <c:pt idx="12018">
                  <c:v>-0.60571906535650022</c:v>
                </c:pt>
                <c:pt idx="12019">
                  <c:v>1.4684846147903197</c:v>
                </c:pt>
                <c:pt idx="12020">
                  <c:v>-0.27366803083678382</c:v>
                </c:pt>
                <c:pt idx="12021">
                  <c:v>2.3538560045471519</c:v>
                </c:pt>
                <c:pt idx="12022">
                  <c:v>0.26651645338314811</c:v>
                </c:pt>
                <c:pt idx="12023">
                  <c:v>-0.54866451302617236</c:v>
                </c:pt>
                <c:pt idx="12024">
                  <c:v>3.3686670347165832</c:v>
                </c:pt>
                <c:pt idx="12025">
                  <c:v>1.5791785630266224</c:v>
                </c:pt>
                <c:pt idx="12026">
                  <c:v>0.65074534883412816</c:v>
                </c:pt>
                <c:pt idx="12027">
                  <c:v>-1.5444824084694004</c:v>
                </c:pt>
                <c:pt idx="12028">
                  <c:v>0.91061288718222688</c:v>
                </c:pt>
                <c:pt idx="12029">
                  <c:v>-0.65136591493627016</c:v>
                </c:pt>
                <c:pt idx="12030">
                  <c:v>-0.22713506875936751</c:v>
                </c:pt>
                <c:pt idx="12031">
                  <c:v>-2.6754611568948978</c:v>
                </c:pt>
                <c:pt idx="12032">
                  <c:v>0.55425882430359186</c:v>
                </c:pt>
                <c:pt idx="12033">
                  <c:v>-1.5882962760259469</c:v>
                </c:pt>
                <c:pt idx="12034">
                  <c:v>-1.5027954294839714</c:v>
                </c:pt>
                <c:pt idx="12035">
                  <c:v>1.1000737541404213</c:v>
                </c:pt>
                <c:pt idx="12036">
                  <c:v>1.8824056895624897</c:v>
                </c:pt>
                <c:pt idx="12037">
                  <c:v>-0.23945950922789735</c:v>
                </c:pt>
                <c:pt idx="12038">
                  <c:v>3.2989934843952144</c:v>
                </c:pt>
                <c:pt idx="12039">
                  <c:v>-2.108130480307747</c:v>
                </c:pt>
                <c:pt idx="12040">
                  <c:v>3.3353866247109774</c:v>
                </c:pt>
                <c:pt idx="12041">
                  <c:v>-3.1434297561172699</c:v>
                </c:pt>
                <c:pt idx="12042">
                  <c:v>-0.31944912585185958</c:v>
                </c:pt>
                <c:pt idx="12043">
                  <c:v>3.4748642584591676</c:v>
                </c:pt>
                <c:pt idx="12044">
                  <c:v>0.80401853179962446</c:v>
                </c:pt>
                <c:pt idx="12045">
                  <c:v>-0.47265262787792472</c:v>
                </c:pt>
                <c:pt idx="12046">
                  <c:v>1.0468056673738957</c:v>
                </c:pt>
                <c:pt idx="12047">
                  <c:v>0.90770559024220154</c:v>
                </c:pt>
                <c:pt idx="12048">
                  <c:v>0.27754006026720041</c:v>
                </c:pt>
                <c:pt idx="12049">
                  <c:v>-0.27321147556896536</c:v>
                </c:pt>
                <c:pt idx="12050">
                  <c:v>0.288439656509345</c:v>
                </c:pt>
                <c:pt idx="12051">
                  <c:v>-2.6558743104932949</c:v>
                </c:pt>
                <c:pt idx="12052">
                  <c:v>1.2327884360843415</c:v>
                </c:pt>
                <c:pt idx="12053">
                  <c:v>0.77716779273426906</c:v>
                </c:pt>
                <c:pt idx="12054">
                  <c:v>-1.0560870921139454</c:v>
                </c:pt>
                <c:pt idx="12055">
                  <c:v>2.2237206685549564</c:v>
                </c:pt>
                <c:pt idx="12056">
                  <c:v>0.27232686116034049</c:v>
                </c:pt>
                <c:pt idx="12057">
                  <c:v>-1.9186654624099073</c:v>
                </c:pt>
                <c:pt idx="12058">
                  <c:v>1.9880814213566773</c:v>
                </c:pt>
                <c:pt idx="12059">
                  <c:v>1.2889129734577593</c:v>
                </c:pt>
                <c:pt idx="12060">
                  <c:v>1.2052289821756512</c:v>
                </c:pt>
                <c:pt idx="12061">
                  <c:v>-0.31490080300393486</c:v>
                </c:pt>
                <c:pt idx="12062">
                  <c:v>-2.3198608461723658</c:v>
                </c:pt>
                <c:pt idx="12063">
                  <c:v>2.8359003334136337</c:v>
                </c:pt>
                <c:pt idx="12064">
                  <c:v>1.7132070549430394</c:v>
                </c:pt>
                <c:pt idx="12065">
                  <c:v>2.385899548015725</c:v>
                </c:pt>
                <c:pt idx="12066">
                  <c:v>-0.2545826695879761</c:v>
                </c:pt>
                <c:pt idx="12067">
                  <c:v>1.7132070549430394</c:v>
                </c:pt>
                <c:pt idx="12068">
                  <c:v>0.58257754158376485</c:v>
                </c:pt>
                <c:pt idx="12069">
                  <c:v>0.23395603550778793</c:v>
                </c:pt>
                <c:pt idx="12070">
                  <c:v>-0.23115927818707016</c:v>
                </c:pt>
                <c:pt idx="12071">
                  <c:v>0.67020216923831744</c:v>
                </c:pt>
                <c:pt idx="12072">
                  <c:v>1.4767123628505101</c:v>
                </c:pt>
                <c:pt idx="12073">
                  <c:v>1.7461259991098681</c:v>
                </c:pt>
                <c:pt idx="12074">
                  <c:v>0.2966555701913986</c:v>
                </c:pt>
                <c:pt idx="12075">
                  <c:v>3.4810011845965003</c:v>
                </c:pt>
                <c:pt idx="12076">
                  <c:v>1.29166663188653</c:v>
                </c:pt>
                <c:pt idx="12077">
                  <c:v>1.9304516748139011</c:v>
                </c:pt>
                <c:pt idx="12078">
                  <c:v>0.27658879459583258</c:v>
                </c:pt>
                <c:pt idx="12079">
                  <c:v>3.7184859072927452</c:v>
                </c:pt>
                <c:pt idx="12080">
                  <c:v>2.5793723369444455</c:v>
                </c:pt>
                <c:pt idx="12081">
                  <c:v>1.3334096228714647</c:v>
                </c:pt>
                <c:pt idx="12082">
                  <c:v>-3.4256934355048902</c:v>
                </c:pt>
                <c:pt idx="12083">
                  <c:v>-0.78951631746498607</c:v>
                </c:pt>
                <c:pt idx="12084">
                  <c:v>-3.9911044991448903</c:v>
                </c:pt>
                <c:pt idx="12085">
                  <c:v>1.4891750713677592</c:v>
                </c:pt>
                <c:pt idx="12086">
                  <c:v>-2.4808022980084483</c:v>
                </c:pt>
                <c:pt idx="12087">
                  <c:v>-2.4808022980084483</c:v>
                </c:pt>
                <c:pt idx="12088">
                  <c:v>0.28613251863812722</c:v>
                </c:pt>
                <c:pt idx="12089">
                  <c:v>2.4096986041330264</c:v>
                </c:pt>
                <c:pt idx="12090">
                  <c:v>0.84321991464759138</c:v>
                </c:pt>
                <c:pt idx="12091">
                  <c:v>0.29823168935981775</c:v>
                </c:pt>
                <c:pt idx="12092">
                  <c:v>1.5463173556313052</c:v>
                </c:pt>
                <c:pt idx="12093">
                  <c:v>0.92215354109580372</c:v>
                </c:pt>
                <c:pt idx="12094">
                  <c:v>-0.32017381307134951</c:v>
                </c:pt>
                <c:pt idx="12095">
                  <c:v>0.32175584417430564</c:v>
                </c:pt>
                <c:pt idx="12096">
                  <c:v>-2.6208604582333721</c:v>
                </c:pt>
                <c:pt idx="12097">
                  <c:v>-0.32513203041041072</c:v>
                </c:pt>
                <c:pt idx="12098">
                  <c:v>-0.33095097923066796</c:v>
                </c:pt>
                <c:pt idx="12099">
                  <c:v>0.22925521364306581</c:v>
                </c:pt>
                <c:pt idx="12100">
                  <c:v>0.50441428814743661</c:v>
                </c:pt>
                <c:pt idx="12101">
                  <c:v>-1.6743362701359348</c:v>
                </c:pt>
                <c:pt idx="12102">
                  <c:v>0.83938411318669859</c:v>
                </c:pt>
                <c:pt idx="12103">
                  <c:v>-0.24752575954928802</c:v>
                </c:pt>
                <c:pt idx="12104">
                  <c:v>1.0840608176806379</c:v>
                </c:pt>
                <c:pt idx="12105">
                  <c:v>0.87811321969578637</c:v>
                </c:pt>
                <c:pt idx="12106">
                  <c:v>1.238167147575622</c:v>
                </c:pt>
                <c:pt idx="12107">
                  <c:v>-1.0615727044508718</c:v>
                </c:pt>
                <c:pt idx="12108">
                  <c:v>-1.1715052710219962</c:v>
                </c:pt>
                <c:pt idx="12109">
                  <c:v>1.4587638184334155</c:v>
                </c:pt>
                <c:pt idx="12110">
                  <c:v>-0.3301003839494292</c:v>
                </c:pt>
                <c:pt idx="12111">
                  <c:v>1.3305171561549078</c:v>
                </c:pt>
                <c:pt idx="12112">
                  <c:v>3.2102226646942866</c:v>
                </c:pt>
                <c:pt idx="12113">
                  <c:v>0.2675035318914501</c:v>
                </c:pt>
                <c:pt idx="12114">
                  <c:v>0.82204482208869467</c:v>
                </c:pt>
                <c:pt idx="12115">
                  <c:v>-0.59390668557299386</c:v>
                </c:pt>
                <c:pt idx="12116">
                  <c:v>0.91545188042388359</c:v>
                </c:pt>
                <c:pt idx="12117">
                  <c:v>0.2608924566824643</c:v>
                </c:pt>
                <c:pt idx="12118">
                  <c:v>1.4255020301943395</c:v>
                </c:pt>
                <c:pt idx="12119">
                  <c:v>3.4796063810689271</c:v>
                </c:pt>
                <c:pt idx="12120">
                  <c:v>0.24798887153941299</c:v>
                </c:pt>
                <c:pt idx="12121">
                  <c:v>0.63465386777841504</c:v>
                </c:pt>
                <c:pt idx="12122">
                  <c:v>0.94363259232744467</c:v>
                </c:pt>
                <c:pt idx="12123">
                  <c:v>-1.9467675393221007</c:v>
                </c:pt>
                <c:pt idx="12124">
                  <c:v>0.447012690546851</c:v>
                </c:pt>
                <c:pt idx="12125">
                  <c:v>1.9608934095791333</c:v>
                </c:pt>
                <c:pt idx="12126">
                  <c:v>0.70564301550921693</c:v>
                </c:pt>
                <c:pt idx="12127">
                  <c:v>3.4903179012316445</c:v>
                </c:pt>
                <c:pt idx="12128">
                  <c:v>0.48566293296740337</c:v>
                </c:pt>
                <c:pt idx="12129">
                  <c:v>-0.73159135551896548</c:v>
                </c:pt>
                <c:pt idx="12130">
                  <c:v>-0.22832260322885414</c:v>
                </c:pt>
                <c:pt idx="12131">
                  <c:v>1.7319286651774279</c:v>
                </c:pt>
                <c:pt idx="12132">
                  <c:v>0.30406761069294064</c:v>
                </c:pt>
                <c:pt idx="12133">
                  <c:v>1.7881875968473446</c:v>
                </c:pt>
                <c:pt idx="12134">
                  <c:v>-1.8955260065625852</c:v>
                </c:pt>
                <c:pt idx="12135">
                  <c:v>-1.2693508879625361</c:v>
                </c:pt>
                <c:pt idx="12136">
                  <c:v>-1.2693508879625361</c:v>
                </c:pt>
                <c:pt idx="12137">
                  <c:v>3.2130766193467215</c:v>
                </c:pt>
                <c:pt idx="12138">
                  <c:v>-2.1568968863887612</c:v>
                </c:pt>
                <c:pt idx="12139">
                  <c:v>-0.25435979629253014</c:v>
                </c:pt>
                <c:pt idx="12140">
                  <c:v>3.1064394460416884</c:v>
                </c:pt>
                <c:pt idx="12141">
                  <c:v>1.9046931522241413</c:v>
                </c:pt>
                <c:pt idx="12142">
                  <c:v>0.77609050647172406</c:v>
                </c:pt>
                <c:pt idx="12143">
                  <c:v>-1.0954182223733591</c:v>
                </c:pt>
                <c:pt idx="12144">
                  <c:v>-1.9576536090022296</c:v>
                </c:pt>
                <c:pt idx="12145">
                  <c:v>3.0464223501291534</c:v>
                </c:pt>
                <c:pt idx="12146">
                  <c:v>1.5955434501729069</c:v>
                </c:pt>
                <c:pt idx="12147">
                  <c:v>2.7756220757814321</c:v>
                </c:pt>
                <c:pt idx="12148">
                  <c:v>2.1603112611677524</c:v>
                </c:pt>
                <c:pt idx="12149">
                  <c:v>1.7443904422144834</c:v>
                </c:pt>
                <c:pt idx="12150">
                  <c:v>0.26952245474959741</c:v>
                </c:pt>
                <c:pt idx="12151">
                  <c:v>3.3500983207511368</c:v>
                </c:pt>
                <c:pt idx="12152">
                  <c:v>3.0461114709447332</c:v>
                </c:pt>
                <c:pt idx="12153">
                  <c:v>-0.51835663809276789</c:v>
                </c:pt>
                <c:pt idx="12154">
                  <c:v>3.0987034679428862</c:v>
                </c:pt>
                <c:pt idx="12155">
                  <c:v>2.0467478093157316</c:v>
                </c:pt>
                <c:pt idx="12156">
                  <c:v>-0.24326548846102966</c:v>
                </c:pt>
                <c:pt idx="12157">
                  <c:v>-2.2389362953574761</c:v>
                </c:pt>
                <c:pt idx="12158">
                  <c:v>-0.2670853066814714</c:v>
                </c:pt>
                <c:pt idx="12159">
                  <c:v>2.8727552971977142</c:v>
                </c:pt>
                <c:pt idx="12160">
                  <c:v>0.46954831750333548</c:v>
                </c:pt>
                <c:pt idx="12161">
                  <c:v>1.7278181492657421</c:v>
                </c:pt>
                <c:pt idx="12162">
                  <c:v>-2.999623053766967</c:v>
                </c:pt>
                <c:pt idx="12163">
                  <c:v>-1.8834268841991337</c:v>
                </c:pt>
                <c:pt idx="12164">
                  <c:v>1.3165753655285497</c:v>
                </c:pt>
                <c:pt idx="12165">
                  <c:v>1.9565110095961378</c:v>
                </c:pt>
                <c:pt idx="12166">
                  <c:v>0.79361530098550048</c:v>
                </c:pt>
                <c:pt idx="12167">
                  <c:v>3.1692147972150342</c:v>
                </c:pt>
                <c:pt idx="12168">
                  <c:v>3.1692147972150342</c:v>
                </c:pt>
                <c:pt idx="12169">
                  <c:v>-1.2425090636550946</c:v>
                </c:pt>
                <c:pt idx="12170">
                  <c:v>0.35826591881417041</c:v>
                </c:pt>
                <c:pt idx="12171">
                  <c:v>2.7062598010053627</c:v>
                </c:pt>
                <c:pt idx="12172">
                  <c:v>-2.0526067706525941</c:v>
                </c:pt>
                <c:pt idx="12173">
                  <c:v>-1.7586676432058728</c:v>
                </c:pt>
                <c:pt idx="12174">
                  <c:v>-1.1168216955429116</c:v>
                </c:pt>
                <c:pt idx="12175">
                  <c:v>-0.35084954581707445</c:v>
                </c:pt>
                <c:pt idx="12176">
                  <c:v>0.2632935137724946</c:v>
                </c:pt>
                <c:pt idx="12177">
                  <c:v>1.075833452764908</c:v>
                </c:pt>
                <c:pt idx="12178">
                  <c:v>-0.93478252848317533</c:v>
                </c:pt>
                <c:pt idx="12179">
                  <c:v>1.0941544573604218</c:v>
                </c:pt>
                <c:pt idx="12180">
                  <c:v>0.3498123164171954</c:v>
                </c:pt>
                <c:pt idx="12181">
                  <c:v>-1.0146409790310833</c:v>
                </c:pt>
                <c:pt idx="12182">
                  <c:v>3.5672418194222244</c:v>
                </c:pt>
                <c:pt idx="12183">
                  <c:v>-0.23666769649176558</c:v>
                </c:pt>
                <c:pt idx="12184">
                  <c:v>0.3311680976978611</c:v>
                </c:pt>
                <c:pt idx="12185">
                  <c:v>1.7101295271474408</c:v>
                </c:pt>
                <c:pt idx="12186">
                  <c:v>1.9361997317958346</c:v>
                </c:pt>
                <c:pt idx="12187">
                  <c:v>-1.1501776909366104</c:v>
                </c:pt>
                <c:pt idx="12188">
                  <c:v>1.9148422514396257</c:v>
                </c:pt>
                <c:pt idx="12189">
                  <c:v>1.6444254513167142</c:v>
                </c:pt>
                <c:pt idx="12190">
                  <c:v>1.1677072284576926</c:v>
                </c:pt>
                <c:pt idx="12191">
                  <c:v>-3.167239685333866</c:v>
                </c:pt>
                <c:pt idx="12192">
                  <c:v>2.5020465543080044</c:v>
                </c:pt>
                <c:pt idx="12193">
                  <c:v>1.9449345422942383</c:v>
                </c:pt>
                <c:pt idx="12194">
                  <c:v>1.9170767373641375</c:v>
                </c:pt>
                <c:pt idx="12195">
                  <c:v>3.4155084647035285</c:v>
                </c:pt>
                <c:pt idx="12196">
                  <c:v>0.76681040831187286</c:v>
                </c:pt>
                <c:pt idx="12197">
                  <c:v>3.0601844561988827</c:v>
                </c:pt>
                <c:pt idx="12198">
                  <c:v>-0.63367388002985581</c:v>
                </c:pt>
                <c:pt idx="12199">
                  <c:v>-1.391433463906536</c:v>
                </c:pt>
                <c:pt idx="12200">
                  <c:v>3.4316780606234301</c:v>
                </c:pt>
                <c:pt idx="12201">
                  <c:v>-0.2291491107421306</c:v>
                </c:pt>
                <c:pt idx="12202">
                  <c:v>2.5855585464338371</c:v>
                </c:pt>
                <c:pt idx="12203">
                  <c:v>-0.31226500476203289</c:v>
                </c:pt>
                <c:pt idx="12204">
                  <c:v>1.0954784539590228</c:v>
                </c:pt>
                <c:pt idx="12205">
                  <c:v>-0.56075129800311518</c:v>
                </c:pt>
                <c:pt idx="12206">
                  <c:v>-1.9414996032517633</c:v>
                </c:pt>
                <c:pt idx="12207">
                  <c:v>0.25757834915341282</c:v>
                </c:pt>
                <c:pt idx="12208">
                  <c:v>0.61384021702876235</c:v>
                </c:pt>
                <c:pt idx="12209">
                  <c:v>-0.9548688618920268</c:v>
                </c:pt>
                <c:pt idx="12210">
                  <c:v>-1.8788462465795202</c:v>
                </c:pt>
                <c:pt idx="12211">
                  <c:v>1.7667973653516278</c:v>
                </c:pt>
                <c:pt idx="12212">
                  <c:v>0.26161587235878114</c:v>
                </c:pt>
                <c:pt idx="12213">
                  <c:v>1.9797478098051269</c:v>
                </c:pt>
                <c:pt idx="12214">
                  <c:v>0.6698349626196366</c:v>
                </c:pt>
                <c:pt idx="12215">
                  <c:v>2.1355073563970621</c:v>
                </c:pt>
                <c:pt idx="12216">
                  <c:v>-1.2279793756925244</c:v>
                </c:pt>
                <c:pt idx="12217">
                  <c:v>2.5769746978829899</c:v>
                </c:pt>
                <c:pt idx="12218">
                  <c:v>1.6044324330596615</c:v>
                </c:pt>
                <c:pt idx="12219">
                  <c:v>-0.7118365146591964</c:v>
                </c:pt>
                <c:pt idx="12220">
                  <c:v>2.1729297014779285</c:v>
                </c:pt>
                <c:pt idx="12221">
                  <c:v>-3.6296238778281911</c:v>
                </c:pt>
                <c:pt idx="12222">
                  <c:v>-0.22154304211794618</c:v>
                </c:pt>
                <c:pt idx="12223">
                  <c:v>-0.37579638974094076</c:v>
                </c:pt>
                <c:pt idx="12224">
                  <c:v>3.0446001019583453</c:v>
                </c:pt>
                <c:pt idx="12225">
                  <c:v>0.43226606721517219</c:v>
                </c:pt>
                <c:pt idx="12226">
                  <c:v>1.9450721270109965</c:v>
                </c:pt>
                <c:pt idx="12227">
                  <c:v>2.8116714838046133</c:v>
                </c:pt>
                <c:pt idx="12228">
                  <c:v>0.22833024961622969</c:v>
                </c:pt>
                <c:pt idx="12229">
                  <c:v>-3.1528518964270908</c:v>
                </c:pt>
                <c:pt idx="12230">
                  <c:v>1.0680677685210416</c:v>
                </c:pt>
                <c:pt idx="12231">
                  <c:v>3.4652658622894679</c:v>
                </c:pt>
                <c:pt idx="12232">
                  <c:v>3.3789885483227438</c:v>
                </c:pt>
                <c:pt idx="12233">
                  <c:v>1.6009999094173053</c:v>
                </c:pt>
                <c:pt idx="12234">
                  <c:v>1.7434379273261638</c:v>
                </c:pt>
                <c:pt idx="12235">
                  <c:v>0.22519545731295454</c:v>
                </c:pt>
                <c:pt idx="12236">
                  <c:v>-0.25223814651305038</c:v>
                </c:pt>
                <c:pt idx="12237">
                  <c:v>3.3749643113520307</c:v>
                </c:pt>
                <c:pt idx="12238">
                  <c:v>3.2983756945732479</c:v>
                </c:pt>
                <c:pt idx="12239">
                  <c:v>-0.23513262975449845</c:v>
                </c:pt>
                <c:pt idx="12240">
                  <c:v>0.28013431985156917</c:v>
                </c:pt>
                <c:pt idx="12241">
                  <c:v>0.42679198502447907</c:v>
                </c:pt>
                <c:pt idx="12242">
                  <c:v>1.9763089017543114</c:v>
                </c:pt>
                <c:pt idx="12243">
                  <c:v>3.1479462130816298</c:v>
                </c:pt>
                <c:pt idx="12244">
                  <c:v>1.9735849203638789</c:v>
                </c:pt>
                <c:pt idx="12245">
                  <c:v>2.2809257197472981</c:v>
                </c:pt>
                <c:pt idx="12246">
                  <c:v>1.7675119245559927</c:v>
                </c:pt>
                <c:pt idx="12247">
                  <c:v>0.35196711633908967</c:v>
                </c:pt>
                <c:pt idx="12248">
                  <c:v>-0.23572520503369712</c:v>
                </c:pt>
                <c:pt idx="12249">
                  <c:v>-0.90527488713307647</c:v>
                </c:pt>
                <c:pt idx="12250">
                  <c:v>1.5949972485313466</c:v>
                </c:pt>
                <c:pt idx="12251">
                  <c:v>-1.0200194426100613</c:v>
                </c:pt>
                <c:pt idx="12252">
                  <c:v>-2.6681426052523189</c:v>
                </c:pt>
                <c:pt idx="12253">
                  <c:v>0.9123306414188751</c:v>
                </c:pt>
                <c:pt idx="12254">
                  <c:v>1.0821257760281837</c:v>
                </c:pt>
                <c:pt idx="12255">
                  <c:v>1.4092212026226389</c:v>
                </c:pt>
                <c:pt idx="12256">
                  <c:v>0.37561420328955242</c:v>
                </c:pt>
                <c:pt idx="12257">
                  <c:v>0.8875607634123166</c:v>
                </c:pt>
                <c:pt idx="12258">
                  <c:v>1.2560162127131693</c:v>
                </c:pt>
                <c:pt idx="12259">
                  <c:v>3.1985417091210744</c:v>
                </c:pt>
                <c:pt idx="12260">
                  <c:v>1.6562938998576879</c:v>
                </c:pt>
                <c:pt idx="12261">
                  <c:v>-1.1485248236792245</c:v>
                </c:pt>
                <c:pt idx="12262">
                  <c:v>0.23273255207812421</c:v>
                </c:pt>
                <c:pt idx="12263">
                  <c:v>0.23783465906745019</c:v>
                </c:pt>
                <c:pt idx="12264">
                  <c:v>3.5932252335031363</c:v>
                </c:pt>
                <c:pt idx="12265">
                  <c:v>3.4819254632956573</c:v>
                </c:pt>
                <c:pt idx="12266">
                  <c:v>1.7794618660657022</c:v>
                </c:pt>
                <c:pt idx="12267">
                  <c:v>-1.1896170717992571</c:v>
                </c:pt>
                <c:pt idx="12268">
                  <c:v>0.26645577084527627</c:v>
                </c:pt>
                <c:pt idx="12269">
                  <c:v>3.4719962041659653</c:v>
                </c:pt>
                <c:pt idx="12270">
                  <c:v>-0.79969264571509724</c:v>
                </c:pt>
                <c:pt idx="12271">
                  <c:v>0.31498808398439593</c:v>
                </c:pt>
                <c:pt idx="12272">
                  <c:v>-3.2147405891297649</c:v>
                </c:pt>
                <c:pt idx="12273">
                  <c:v>-0.79969264571509724</c:v>
                </c:pt>
                <c:pt idx="12274">
                  <c:v>0.32357720248090888</c:v>
                </c:pt>
                <c:pt idx="12275">
                  <c:v>1.6888303187922635</c:v>
                </c:pt>
                <c:pt idx="12276">
                  <c:v>0.23057925044954741</c:v>
                </c:pt>
                <c:pt idx="12277">
                  <c:v>0.28307207982743143</c:v>
                </c:pt>
                <c:pt idx="12278">
                  <c:v>3.4630944257906719</c:v>
                </c:pt>
                <c:pt idx="12279">
                  <c:v>-1.0945729975297764</c:v>
                </c:pt>
                <c:pt idx="12280">
                  <c:v>0.25194118047861247</c:v>
                </c:pt>
                <c:pt idx="12281">
                  <c:v>0.84668394622972232</c:v>
                </c:pt>
                <c:pt idx="12282">
                  <c:v>2.8802004679476743</c:v>
                </c:pt>
                <c:pt idx="12283">
                  <c:v>-2.8685921811691824</c:v>
                </c:pt>
                <c:pt idx="12284">
                  <c:v>-3.1711672533274951</c:v>
                </c:pt>
                <c:pt idx="12285">
                  <c:v>-0.35125702366945233</c:v>
                </c:pt>
                <c:pt idx="12286">
                  <c:v>3.2401316157297035</c:v>
                </c:pt>
                <c:pt idx="12287">
                  <c:v>3.4841820999607562</c:v>
                </c:pt>
                <c:pt idx="12288">
                  <c:v>1.3767008866773329</c:v>
                </c:pt>
                <c:pt idx="12289">
                  <c:v>1.9576027565829259</c:v>
                </c:pt>
                <c:pt idx="12290">
                  <c:v>-2.8248815944878505</c:v>
                </c:pt>
                <c:pt idx="12291">
                  <c:v>-0.22483547522173658</c:v>
                </c:pt>
                <c:pt idx="12292">
                  <c:v>1.104943043308612</c:v>
                </c:pt>
                <c:pt idx="12293">
                  <c:v>-0.31762463869358859</c:v>
                </c:pt>
                <c:pt idx="12294">
                  <c:v>1.9192017951591434</c:v>
                </c:pt>
                <c:pt idx="12295">
                  <c:v>1.2814224660323223</c:v>
                </c:pt>
                <c:pt idx="12296">
                  <c:v>3.4231142294968269</c:v>
                </c:pt>
                <c:pt idx="12297">
                  <c:v>2.9857228772688136</c:v>
                </c:pt>
                <c:pt idx="12298">
                  <c:v>2.1169783473217798</c:v>
                </c:pt>
                <c:pt idx="12299">
                  <c:v>0.66387737827265125</c:v>
                </c:pt>
                <c:pt idx="12300">
                  <c:v>2.1845724298336338</c:v>
                </c:pt>
                <c:pt idx="12301">
                  <c:v>1.1816134477703675</c:v>
                </c:pt>
                <c:pt idx="12302">
                  <c:v>-2.6073736068095541</c:v>
                </c:pt>
                <c:pt idx="12303">
                  <c:v>-0.92982789736479254</c:v>
                </c:pt>
                <c:pt idx="12304">
                  <c:v>2.0706109809178463</c:v>
                </c:pt>
                <c:pt idx="12305">
                  <c:v>1.0898511067238232</c:v>
                </c:pt>
                <c:pt idx="12306">
                  <c:v>0.22328104202484925</c:v>
                </c:pt>
                <c:pt idx="12307">
                  <c:v>1.8674505353745896</c:v>
                </c:pt>
                <c:pt idx="12308">
                  <c:v>-1.7187461189433348</c:v>
                </c:pt>
                <c:pt idx="12309">
                  <c:v>0.25834066636887121</c:v>
                </c:pt>
                <c:pt idx="12310">
                  <c:v>2.4152587758003312</c:v>
                </c:pt>
                <c:pt idx="12311">
                  <c:v>2.6129582442989414</c:v>
                </c:pt>
                <c:pt idx="12312">
                  <c:v>0.25979938719722007</c:v>
                </c:pt>
                <c:pt idx="12313">
                  <c:v>-0.81114473837877377</c:v>
                </c:pt>
                <c:pt idx="12314">
                  <c:v>3.272910624792718</c:v>
                </c:pt>
                <c:pt idx="12315">
                  <c:v>-2.9421260485489737</c:v>
                </c:pt>
                <c:pt idx="12316">
                  <c:v>0.27565987749116438</c:v>
                </c:pt>
                <c:pt idx="12317">
                  <c:v>1.0112308966093342</c:v>
                </c:pt>
                <c:pt idx="12318">
                  <c:v>-3.2557925407623753</c:v>
                </c:pt>
                <c:pt idx="12319">
                  <c:v>1.7518802810910885</c:v>
                </c:pt>
                <c:pt idx="12320">
                  <c:v>-1.996524294066726</c:v>
                </c:pt>
                <c:pt idx="12321">
                  <c:v>3.5522104582925929</c:v>
                </c:pt>
                <c:pt idx="12322">
                  <c:v>-0.24255678385331048</c:v>
                </c:pt>
                <c:pt idx="12323">
                  <c:v>2.1561110018205683</c:v>
                </c:pt>
                <c:pt idx="12324">
                  <c:v>2.1561110018205683</c:v>
                </c:pt>
                <c:pt idx="12325">
                  <c:v>0.73174152953617277</c:v>
                </c:pt>
                <c:pt idx="12326">
                  <c:v>-1.0042974247534884</c:v>
                </c:pt>
                <c:pt idx="12327">
                  <c:v>3.498363273988681</c:v>
                </c:pt>
                <c:pt idx="12328">
                  <c:v>1.8489276029875603</c:v>
                </c:pt>
                <c:pt idx="12329">
                  <c:v>0.48709811171497847</c:v>
                </c:pt>
                <c:pt idx="12330">
                  <c:v>0.32247705211549371</c:v>
                </c:pt>
                <c:pt idx="12331">
                  <c:v>0.22899990599445547</c:v>
                </c:pt>
                <c:pt idx="12332">
                  <c:v>3.6005937847936762</c:v>
                </c:pt>
                <c:pt idx="12333">
                  <c:v>2.2862533029876606</c:v>
                </c:pt>
                <c:pt idx="12334">
                  <c:v>-0.26663357080141459</c:v>
                </c:pt>
                <c:pt idx="12335">
                  <c:v>2.8861015365017382</c:v>
                </c:pt>
                <c:pt idx="12336">
                  <c:v>1.5836815380676807</c:v>
                </c:pt>
                <c:pt idx="12337">
                  <c:v>3.3315357053628074</c:v>
                </c:pt>
                <c:pt idx="12338">
                  <c:v>0.23818867805311636</c:v>
                </c:pt>
                <c:pt idx="12339">
                  <c:v>1.1305081061128284</c:v>
                </c:pt>
                <c:pt idx="12340">
                  <c:v>1.3335815911407978</c:v>
                </c:pt>
                <c:pt idx="12341">
                  <c:v>0.60579999606548951</c:v>
                </c:pt>
                <c:pt idx="12342">
                  <c:v>-0.8444249697001821</c:v>
                </c:pt>
                <c:pt idx="12343">
                  <c:v>-2.6408134211062051</c:v>
                </c:pt>
                <c:pt idx="12344">
                  <c:v>-2.6408134211062051</c:v>
                </c:pt>
                <c:pt idx="12345">
                  <c:v>-1.6255041959002439</c:v>
                </c:pt>
                <c:pt idx="12346">
                  <c:v>3.3011809392864948</c:v>
                </c:pt>
                <c:pt idx="12347">
                  <c:v>0.32677848393394404</c:v>
                </c:pt>
                <c:pt idx="12348">
                  <c:v>1.6373554080993553</c:v>
                </c:pt>
                <c:pt idx="12349">
                  <c:v>-2.9552498161937355</c:v>
                </c:pt>
                <c:pt idx="12350">
                  <c:v>3.2670786162564616</c:v>
                </c:pt>
                <c:pt idx="12351">
                  <c:v>3.2303429916018831</c:v>
                </c:pt>
                <c:pt idx="12352">
                  <c:v>3.4672372818474675</c:v>
                </c:pt>
                <c:pt idx="12353">
                  <c:v>-1.0937806733296402</c:v>
                </c:pt>
                <c:pt idx="12354">
                  <c:v>-2.4791073671370483</c:v>
                </c:pt>
                <c:pt idx="12355">
                  <c:v>0.64306114937826697</c:v>
                </c:pt>
                <c:pt idx="12356">
                  <c:v>1.5378610261686332</c:v>
                </c:pt>
                <c:pt idx="12357">
                  <c:v>1.1768678847665719</c:v>
                </c:pt>
                <c:pt idx="12358">
                  <c:v>0.61222123977660181</c:v>
                </c:pt>
                <c:pt idx="12359">
                  <c:v>0.4224664212549526</c:v>
                </c:pt>
                <c:pt idx="12360">
                  <c:v>3.2415486649747107</c:v>
                </c:pt>
                <c:pt idx="12361">
                  <c:v>1.0450829753745403</c:v>
                </c:pt>
                <c:pt idx="12362">
                  <c:v>1.2853204439112775</c:v>
                </c:pt>
                <c:pt idx="12363">
                  <c:v>3.4423322444086084</c:v>
                </c:pt>
                <c:pt idx="12364">
                  <c:v>0.23553429419928787</c:v>
                </c:pt>
                <c:pt idx="12365">
                  <c:v>-0.27474514751592655</c:v>
                </c:pt>
                <c:pt idx="12366">
                  <c:v>3.4395048831315176</c:v>
                </c:pt>
                <c:pt idx="12367">
                  <c:v>0.95233710311496056</c:v>
                </c:pt>
                <c:pt idx="12368">
                  <c:v>1.6474423659973743</c:v>
                </c:pt>
                <c:pt idx="12369">
                  <c:v>-3.1344959355785034</c:v>
                </c:pt>
                <c:pt idx="12370">
                  <c:v>2.4741919012557578</c:v>
                </c:pt>
                <c:pt idx="12371">
                  <c:v>-0.27290836249910605</c:v>
                </c:pt>
                <c:pt idx="12372">
                  <c:v>1.4248399290458242</c:v>
                </c:pt>
                <c:pt idx="12373">
                  <c:v>-1.4637756853823092</c:v>
                </c:pt>
                <c:pt idx="12374">
                  <c:v>2.2562024789737758</c:v>
                </c:pt>
                <c:pt idx="12375">
                  <c:v>1.0688784629478953</c:v>
                </c:pt>
                <c:pt idx="12376">
                  <c:v>-1.1380875602653329</c:v>
                </c:pt>
                <c:pt idx="12377">
                  <c:v>1.1424663081969291</c:v>
                </c:pt>
                <c:pt idx="12378">
                  <c:v>3.346369104410825</c:v>
                </c:pt>
                <c:pt idx="12379">
                  <c:v>3.4165347666557753</c:v>
                </c:pt>
                <c:pt idx="12380">
                  <c:v>1.5995519831606313</c:v>
                </c:pt>
                <c:pt idx="12381">
                  <c:v>-0.31377314766022713</c:v>
                </c:pt>
                <c:pt idx="12382">
                  <c:v>0.55158270557048061</c:v>
                </c:pt>
                <c:pt idx="12383">
                  <c:v>3.1419483523631948</c:v>
                </c:pt>
                <c:pt idx="12384">
                  <c:v>2.4448543272111478</c:v>
                </c:pt>
                <c:pt idx="12385">
                  <c:v>0.8729157650966477</c:v>
                </c:pt>
                <c:pt idx="12386">
                  <c:v>-0.26126975591106316</c:v>
                </c:pt>
                <c:pt idx="12387">
                  <c:v>3.197534181208153</c:v>
                </c:pt>
                <c:pt idx="12388">
                  <c:v>2.1514368716033387</c:v>
                </c:pt>
                <c:pt idx="12389">
                  <c:v>1.3889255096413569</c:v>
                </c:pt>
                <c:pt idx="12390">
                  <c:v>1.4594225432186561</c:v>
                </c:pt>
                <c:pt idx="12391">
                  <c:v>-0.59524476651789993</c:v>
                </c:pt>
                <c:pt idx="12392">
                  <c:v>-1.0448208058133011</c:v>
                </c:pt>
                <c:pt idx="12393">
                  <c:v>0.23729205656947575</c:v>
                </c:pt>
                <c:pt idx="12394">
                  <c:v>-0.31704375558572701</c:v>
                </c:pt>
                <c:pt idx="12395">
                  <c:v>-0.73552016886271521</c:v>
                </c:pt>
                <c:pt idx="12396">
                  <c:v>3.3861300225822637</c:v>
                </c:pt>
                <c:pt idx="12397">
                  <c:v>0.27338694410726916</c:v>
                </c:pt>
                <c:pt idx="12398">
                  <c:v>-0.37137386512842618</c:v>
                </c:pt>
                <c:pt idx="12399">
                  <c:v>-1.2541053173643417</c:v>
                </c:pt>
                <c:pt idx="12400">
                  <c:v>-3.1592572105912016</c:v>
                </c:pt>
                <c:pt idx="12401">
                  <c:v>0.78206534650833937</c:v>
                </c:pt>
                <c:pt idx="12402">
                  <c:v>-1.7456067800050206</c:v>
                </c:pt>
                <c:pt idx="12403">
                  <c:v>-1.628505002768033</c:v>
                </c:pt>
                <c:pt idx="12404">
                  <c:v>-0.31651270018937677</c:v>
                </c:pt>
                <c:pt idx="12405">
                  <c:v>-1.0320549678308408</c:v>
                </c:pt>
                <c:pt idx="12406">
                  <c:v>2.1665369539742994</c:v>
                </c:pt>
                <c:pt idx="12407">
                  <c:v>-0.47541178879247104</c:v>
                </c:pt>
                <c:pt idx="12408">
                  <c:v>-1.5688191525342512</c:v>
                </c:pt>
                <c:pt idx="12409">
                  <c:v>1.079275830441313</c:v>
                </c:pt>
                <c:pt idx="12410">
                  <c:v>-0.28986006212900356</c:v>
                </c:pt>
                <c:pt idx="12411">
                  <c:v>3.1398892001084073</c:v>
                </c:pt>
                <c:pt idx="12412">
                  <c:v>-0.24062572972831803</c:v>
                </c:pt>
                <c:pt idx="12413">
                  <c:v>-4.1588768974131485</c:v>
                </c:pt>
                <c:pt idx="12414">
                  <c:v>2.2565612255512151</c:v>
                </c:pt>
                <c:pt idx="12415">
                  <c:v>1.8104493266092911</c:v>
                </c:pt>
                <c:pt idx="12416">
                  <c:v>-1.5904517644175269</c:v>
                </c:pt>
                <c:pt idx="12417">
                  <c:v>1.7574534010214797</c:v>
                </c:pt>
                <c:pt idx="12418">
                  <c:v>0.79830004754716133</c:v>
                </c:pt>
                <c:pt idx="12419">
                  <c:v>2.7080553278405253</c:v>
                </c:pt>
                <c:pt idx="12420">
                  <c:v>0.81024984547859924</c:v>
                </c:pt>
                <c:pt idx="12421">
                  <c:v>-2.3042165579067428</c:v>
                </c:pt>
                <c:pt idx="12422">
                  <c:v>2.6455360765644542</c:v>
                </c:pt>
                <c:pt idx="12423">
                  <c:v>3.4253070265309247</c:v>
                </c:pt>
                <c:pt idx="12424">
                  <c:v>0.71077524428759009</c:v>
                </c:pt>
                <c:pt idx="12425">
                  <c:v>1.2302235898292979</c:v>
                </c:pt>
                <c:pt idx="12426">
                  <c:v>-1.8389251212370064</c:v>
                </c:pt>
                <c:pt idx="12427">
                  <c:v>1.4533549930373801</c:v>
                </c:pt>
                <c:pt idx="12428">
                  <c:v>-0.67924535648181206</c:v>
                </c:pt>
                <c:pt idx="12429">
                  <c:v>0.77253400244123704</c:v>
                </c:pt>
                <c:pt idx="12430">
                  <c:v>-0.97838509607310875</c:v>
                </c:pt>
                <c:pt idx="12431">
                  <c:v>-0.40030389612260625</c:v>
                </c:pt>
                <c:pt idx="12432">
                  <c:v>1.3354605393518926</c:v>
                </c:pt>
                <c:pt idx="12433">
                  <c:v>3.5179312646814043</c:v>
                </c:pt>
                <c:pt idx="12434">
                  <c:v>0.2944990990444416</c:v>
                </c:pt>
                <c:pt idx="12435">
                  <c:v>1.0677757401141572</c:v>
                </c:pt>
                <c:pt idx="12436">
                  <c:v>-0.71217723994866922</c:v>
                </c:pt>
                <c:pt idx="12437">
                  <c:v>-1.0054996868589225</c:v>
                </c:pt>
                <c:pt idx="12438">
                  <c:v>1.5069102486528783</c:v>
                </c:pt>
                <c:pt idx="12439">
                  <c:v>2.0884515609439362</c:v>
                </c:pt>
                <c:pt idx="12440">
                  <c:v>2.1849786209060884</c:v>
                </c:pt>
                <c:pt idx="12441">
                  <c:v>1.3681641154331672</c:v>
                </c:pt>
                <c:pt idx="12442">
                  <c:v>-0.22304441810701764</c:v>
                </c:pt>
                <c:pt idx="12443">
                  <c:v>-0.26779833758280253</c:v>
                </c:pt>
                <c:pt idx="12444">
                  <c:v>-0.28894106297259298</c:v>
                </c:pt>
                <c:pt idx="12445">
                  <c:v>3.1598655587558131</c:v>
                </c:pt>
                <c:pt idx="12446">
                  <c:v>2.7628788312399437</c:v>
                </c:pt>
                <c:pt idx="12447">
                  <c:v>0.92478056141344622</c:v>
                </c:pt>
                <c:pt idx="12448">
                  <c:v>0.56394234726289894</c:v>
                </c:pt>
                <c:pt idx="12449">
                  <c:v>2.2276542894098705</c:v>
                </c:pt>
                <c:pt idx="12450">
                  <c:v>-1.5777690235587856</c:v>
                </c:pt>
                <c:pt idx="12451">
                  <c:v>1.4370096131907106</c:v>
                </c:pt>
                <c:pt idx="12452">
                  <c:v>-0.4078442148837596</c:v>
                </c:pt>
                <c:pt idx="12453">
                  <c:v>-3.0413233405038831</c:v>
                </c:pt>
                <c:pt idx="12454">
                  <c:v>-1.6389140183286</c:v>
                </c:pt>
                <c:pt idx="12455">
                  <c:v>1.4477747990291261</c:v>
                </c:pt>
                <c:pt idx="12456">
                  <c:v>-0.24855506909630287</c:v>
                </c:pt>
                <c:pt idx="12457">
                  <c:v>1.1996356583605545</c:v>
                </c:pt>
                <c:pt idx="12458">
                  <c:v>-1.3148790895657492</c:v>
                </c:pt>
                <c:pt idx="12459">
                  <c:v>2.8035244618695176</c:v>
                </c:pt>
                <c:pt idx="12460">
                  <c:v>0.73542576909169066</c:v>
                </c:pt>
                <c:pt idx="12461">
                  <c:v>0.99816609836978831</c:v>
                </c:pt>
                <c:pt idx="12462">
                  <c:v>1.4664470993740093</c:v>
                </c:pt>
                <c:pt idx="12463">
                  <c:v>2.0725910101621077</c:v>
                </c:pt>
                <c:pt idx="12464">
                  <c:v>-0.36938794288249216</c:v>
                </c:pt>
                <c:pt idx="12465">
                  <c:v>-0.31450601012625112</c:v>
                </c:pt>
                <c:pt idx="12466">
                  <c:v>-1.6378928031122431</c:v>
                </c:pt>
                <c:pt idx="12467">
                  <c:v>0.78211056692603032</c:v>
                </c:pt>
                <c:pt idx="12468">
                  <c:v>2.9457110346493822</c:v>
                </c:pt>
                <c:pt idx="12469">
                  <c:v>2.1569147550074628</c:v>
                </c:pt>
                <c:pt idx="12470">
                  <c:v>-1.9732041516817236</c:v>
                </c:pt>
                <c:pt idx="12471">
                  <c:v>-2.8279680259665478</c:v>
                </c:pt>
                <c:pt idx="12472">
                  <c:v>-0.80801897044619042</c:v>
                </c:pt>
                <c:pt idx="12473">
                  <c:v>1.2382142029014844</c:v>
                </c:pt>
                <c:pt idx="12474">
                  <c:v>-0.96784323527562965</c:v>
                </c:pt>
                <c:pt idx="12475">
                  <c:v>-0.49244164602858786</c:v>
                </c:pt>
                <c:pt idx="12476">
                  <c:v>3.05808021579689</c:v>
                </c:pt>
                <c:pt idx="12477">
                  <c:v>1.7512083068167044</c:v>
                </c:pt>
                <c:pt idx="12478">
                  <c:v>1.7512083068167044</c:v>
                </c:pt>
                <c:pt idx="12479">
                  <c:v>1.7512083068167044</c:v>
                </c:pt>
                <c:pt idx="12480">
                  <c:v>1.7512083068167044</c:v>
                </c:pt>
                <c:pt idx="12481">
                  <c:v>1.7512083068167044</c:v>
                </c:pt>
                <c:pt idx="12482">
                  <c:v>1.7512083068167044</c:v>
                </c:pt>
                <c:pt idx="12483">
                  <c:v>1.7512083068167044</c:v>
                </c:pt>
                <c:pt idx="12484">
                  <c:v>-1.6626976279808869</c:v>
                </c:pt>
                <c:pt idx="12485">
                  <c:v>-0.23396376164396926</c:v>
                </c:pt>
                <c:pt idx="12486">
                  <c:v>3.2492603437731673</c:v>
                </c:pt>
                <c:pt idx="12487">
                  <c:v>-0.56549017954739045</c:v>
                </c:pt>
                <c:pt idx="12488">
                  <c:v>0.23401556463271325</c:v>
                </c:pt>
                <c:pt idx="12489">
                  <c:v>-0.22217247533255305</c:v>
                </c:pt>
                <c:pt idx="12490">
                  <c:v>0.87100042215144058</c:v>
                </c:pt>
                <c:pt idx="12491">
                  <c:v>1.9343912482697649</c:v>
                </c:pt>
                <c:pt idx="12492">
                  <c:v>1.9802848120233174</c:v>
                </c:pt>
                <c:pt idx="12493">
                  <c:v>0.6686301318563832</c:v>
                </c:pt>
                <c:pt idx="12494">
                  <c:v>0.29842758076574399</c:v>
                </c:pt>
                <c:pt idx="12495">
                  <c:v>-2.1900697728877563</c:v>
                </c:pt>
                <c:pt idx="12496">
                  <c:v>-0.31356721677204491</c:v>
                </c:pt>
                <c:pt idx="12497">
                  <c:v>-0.22963966120144652</c:v>
                </c:pt>
                <c:pt idx="12498">
                  <c:v>-3.6524368867900847</c:v>
                </c:pt>
                <c:pt idx="12499">
                  <c:v>-1.8618699694326097</c:v>
                </c:pt>
                <c:pt idx="12500">
                  <c:v>0.41210962877462487</c:v>
                </c:pt>
                <c:pt idx="12501">
                  <c:v>2.5351831780335008</c:v>
                </c:pt>
                <c:pt idx="12502">
                  <c:v>-0.69668208270956578</c:v>
                </c:pt>
                <c:pt idx="12503">
                  <c:v>1.8124777122283382</c:v>
                </c:pt>
                <c:pt idx="12504">
                  <c:v>0.29319631798745366</c:v>
                </c:pt>
                <c:pt idx="12505">
                  <c:v>3.1332098962190211</c:v>
                </c:pt>
                <c:pt idx="12506">
                  <c:v>-0.24503007818032438</c:v>
                </c:pt>
                <c:pt idx="12507">
                  <c:v>-0.5257708759349925</c:v>
                </c:pt>
                <c:pt idx="12508">
                  <c:v>-0.2253271124129809</c:v>
                </c:pt>
                <c:pt idx="12509">
                  <c:v>0.22109558418561423</c:v>
                </c:pt>
                <c:pt idx="12510">
                  <c:v>-0.24410957279280485</c:v>
                </c:pt>
                <c:pt idx="12511">
                  <c:v>0.87508234080303704</c:v>
                </c:pt>
                <c:pt idx="12512">
                  <c:v>1.8465952637247807</c:v>
                </c:pt>
                <c:pt idx="12513">
                  <c:v>-2.4513762487481108</c:v>
                </c:pt>
                <c:pt idx="12514">
                  <c:v>3.3663949668793753</c:v>
                </c:pt>
                <c:pt idx="12515">
                  <c:v>-0.21954149112663784</c:v>
                </c:pt>
                <c:pt idx="12516">
                  <c:v>-0.2773700219470186</c:v>
                </c:pt>
                <c:pt idx="12517">
                  <c:v>1.6934160731946819</c:v>
                </c:pt>
                <c:pt idx="12518">
                  <c:v>-0.33485645080931353</c:v>
                </c:pt>
                <c:pt idx="12519">
                  <c:v>0.27871986768696577</c:v>
                </c:pt>
                <c:pt idx="12520">
                  <c:v>-0.47687175433366497</c:v>
                </c:pt>
                <c:pt idx="12521">
                  <c:v>-0.25432803721861619</c:v>
                </c:pt>
                <c:pt idx="12522">
                  <c:v>-2.2335476918550055</c:v>
                </c:pt>
                <c:pt idx="12523">
                  <c:v>-0.22751158640109226</c:v>
                </c:pt>
                <c:pt idx="12524">
                  <c:v>-0.23676447450108398</c:v>
                </c:pt>
                <c:pt idx="12525">
                  <c:v>0.24724111231282178</c:v>
                </c:pt>
                <c:pt idx="12526">
                  <c:v>1.7017482262084531</c:v>
                </c:pt>
                <c:pt idx="12527">
                  <c:v>0.24661570279033321</c:v>
                </c:pt>
                <c:pt idx="12528">
                  <c:v>1.2140498004703202</c:v>
                </c:pt>
                <c:pt idx="12529">
                  <c:v>1.9094647792240054</c:v>
                </c:pt>
                <c:pt idx="12530">
                  <c:v>1.475125559348053</c:v>
                </c:pt>
                <c:pt idx="12531">
                  <c:v>1.564320548834905</c:v>
                </c:pt>
                <c:pt idx="12532">
                  <c:v>-0.29893784652165234</c:v>
                </c:pt>
                <c:pt idx="12533">
                  <c:v>0.51424779813383936</c:v>
                </c:pt>
                <c:pt idx="12534">
                  <c:v>-0.48278940229240613</c:v>
                </c:pt>
                <c:pt idx="12535">
                  <c:v>-0.23295152615905654</c:v>
                </c:pt>
                <c:pt idx="12536">
                  <c:v>2.9456463150021941</c:v>
                </c:pt>
                <c:pt idx="12537">
                  <c:v>0.25219876898400589</c:v>
                </c:pt>
                <c:pt idx="12538">
                  <c:v>-0.59801220848051495</c:v>
                </c:pt>
                <c:pt idx="12539">
                  <c:v>-0.51481393733440672</c:v>
                </c:pt>
                <c:pt idx="12540">
                  <c:v>0.26284397915458524</c:v>
                </c:pt>
                <c:pt idx="12541">
                  <c:v>0.8085759796803601</c:v>
                </c:pt>
                <c:pt idx="12542">
                  <c:v>0.23815959973204984</c:v>
                </c:pt>
                <c:pt idx="12543">
                  <c:v>-1.8100929078196248</c:v>
                </c:pt>
                <c:pt idx="12544">
                  <c:v>-0.38684720233840564</c:v>
                </c:pt>
                <c:pt idx="12545">
                  <c:v>0.73387164655323345</c:v>
                </c:pt>
                <c:pt idx="12546">
                  <c:v>1.1301045165194799</c:v>
                </c:pt>
                <c:pt idx="12547">
                  <c:v>0.97940342360746135</c:v>
                </c:pt>
                <c:pt idx="12548">
                  <c:v>2.5651395215853068</c:v>
                </c:pt>
                <c:pt idx="12549">
                  <c:v>2.7158840129389472</c:v>
                </c:pt>
                <c:pt idx="12550">
                  <c:v>3.2410132664357056</c:v>
                </c:pt>
                <c:pt idx="12551">
                  <c:v>-0.36042703001834642</c:v>
                </c:pt>
                <c:pt idx="12552">
                  <c:v>-0.2495741935002945</c:v>
                </c:pt>
                <c:pt idx="12553">
                  <c:v>-0.22944991401566209</c:v>
                </c:pt>
                <c:pt idx="12554">
                  <c:v>2.278451599473013</c:v>
                </c:pt>
                <c:pt idx="12555">
                  <c:v>-2.7935593964928551</c:v>
                </c:pt>
                <c:pt idx="12556">
                  <c:v>0.38772738618081254</c:v>
                </c:pt>
                <c:pt idx="12557">
                  <c:v>2.2711502719103871</c:v>
                </c:pt>
                <c:pt idx="12558">
                  <c:v>-1.542695088233031</c:v>
                </c:pt>
                <c:pt idx="12559">
                  <c:v>-1.4415994941766697</c:v>
                </c:pt>
                <c:pt idx="12560">
                  <c:v>1.4397373892300203</c:v>
                </c:pt>
                <c:pt idx="12561">
                  <c:v>2.3305947728872036</c:v>
                </c:pt>
                <c:pt idx="12562">
                  <c:v>3.450506220190364</c:v>
                </c:pt>
                <c:pt idx="12563">
                  <c:v>-2.0282942256288967</c:v>
                </c:pt>
                <c:pt idx="12564">
                  <c:v>0.91489701188741201</c:v>
                </c:pt>
                <c:pt idx="12565">
                  <c:v>-0.28354459200562226</c:v>
                </c:pt>
                <c:pt idx="12566">
                  <c:v>0.90423410187722986</c:v>
                </c:pt>
                <c:pt idx="12567">
                  <c:v>-0.24305611704474572</c:v>
                </c:pt>
                <c:pt idx="12568">
                  <c:v>0.23469096524673858</c:v>
                </c:pt>
                <c:pt idx="12569">
                  <c:v>-0.97773654757617279</c:v>
                </c:pt>
                <c:pt idx="12570">
                  <c:v>0.61686613736402496</c:v>
                </c:pt>
                <c:pt idx="12571">
                  <c:v>2.4504669350146813</c:v>
                </c:pt>
                <c:pt idx="12572">
                  <c:v>-1.5560066356537743</c:v>
                </c:pt>
                <c:pt idx="12573">
                  <c:v>0.78092794053367165</c:v>
                </c:pt>
                <c:pt idx="12574">
                  <c:v>0.90548038980192969</c:v>
                </c:pt>
                <c:pt idx="12575">
                  <c:v>2.4504669350146813</c:v>
                </c:pt>
                <c:pt idx="12576">
                  <c:v>1.645002033422071</c:v>
                </c:pt>
                <c:pt idx="12577">
                  <c:v>-0.25150442733737305</c:v>
                </c:pt>
                <c:pt idx="12578">
                  <c:v>0.71334695516043467</c:v>
                </c:pt>
                <c:pt idx="12579">
                  <c:v>3.3462808528961525</c:v>
                </c:pt>
                <c:pt idx="12580">
                  <c:v>1.290517021875377</c:v>
                </c:pt>
                <c:pt idx="12581">
                  <c:v>2.2767067077157765</c:v>
                </c:pt>
                <c:pt idx="12582">
                  <c:v>3.2885825050712185</c:v>
                </c:pt>
                <c:pt idx="12583">
                  <c:v>-0.23401675683364542</c:v>
                </c:pt>
                <c:pt idx="12584">
                  <c:v>-2.2940241027123927</c:v>
                </c:pt>
                <c:pt idx="12585">
                  <c:v>0.69153046209390479</c:v>
                </c:pt>
                <c:pt idx="12586">
                  <c:v>-0.42299987076286255</c:v>
                </c:pt>
                <c:pt idx="12587">
                  <c:v>1.4882818110659168</c:v>
                </c:pt>
                <c:pt idx="12588">
                  <c:v>2.3469389599758701</c:v>
                </c:pt>
                <c:pt idx="12589">
                  <c:v>2.0617315966816361</c:v>
                </c:pt>
                <c:pt idx="12590">
                  <c:v>0.43682689165519895</c:v>
                </c:pt>
                <c:pt idx="12591">
                  <c:v>1.4063111340370951</c:v>
                </c:pt>
                <c:pt idx="12592">
                  <c:v>-2.1734940165656185</c:v>
                </c:pt>
                <c:pt idx="12593">
                  <c:v>1.5989945204221863</c:v>
                </c:pt>
                <c:pt idx="12594">
                  <c:v>3.1049680410520248</c:v>
                </c:pt>
                <c:pt idx="12595">
                  <c:v>-2.2335205008896697</c:v>
                </c:pt>
                <c:pt idx="12596">
                  <c:v>0.27987001433144754</c:v>
                </c:pt>
                <c:pt idx="12597">
                  <c:v>1.1898873638143099</c:v>
                </c:pt>
                <c:pt idx="12598">
                  <c:v>1.0091807064934166</c:v>
                </c:pt>
                <c:pt idx="12599">
                  <c:v>-2.0727981697599986</c:v>
                </c:pt>
                <c:pt idx="12600">
                  <c:v>0.27978589413306137</c:v>
                </c:pt>
                <c:pt idx="12601">
                  <c:v>0.22067321493411962</c:v>
                </c:pt>
                <c:pt idx="12602">
                  <c:v>3.2333988574457746</c:v>
                </c:pt>
                <c:pt idx="12603">
                  <c:v>3.0804616116222325</c:v>
                </c:pt>
                <c:pt idx="12604">
                  <c:v>-2.3637845547522205</c:v>
                </c:pt>
                <c:pt idx="12605">
                  <c:v>2.3971965782759637</c:v>
                </c:pt>
                <c:pt idx="12606">
                  <c:v>1.3336627135989234</c:v>
                </c:pt>
                <c:pt idx="12607">
                  <c:v>0.91204392614739127</c:v>
                </c:pt>
                <c:pt idx="12608">
                  <c:v>0.67550413956245448</c:v>
                </c:pt>
                <c:pt idx="12609">
                  <c:v>-0.86403011187988388</c:v>
                </c:pt>
                <c:pt idx="12610">
                  <c:v>0.8184728185608211</c:v>
                </c:pt>
                <c:pt idx="12611">
                  <c:v>-2.5113353216616696</c:v>
                </c:pt>
                <c:pt idx="12612">
                  <c:v>0.46244880270971728</c:v>
                </c:pt>
                <c:pt idx="12613">
                  <c:v>3.4265995112986154</c:v>
                </c:pt>
                <c:pt idx="12614">
                  <c:v>3.4265995112986154</c:v>
                </c:pt>
                <c:pt idx="12615">
                  <c:v>2.1497192560193277</c:v>
                </c:pt>
                <c:pt idx="12616">
                  <c:v>3.2255917969035455</c:v>
                </c:pt>
                <c:pt idx="12617">
                  <c:v>-1.3788781823392424</c:v>
                </c:pt>
                <c:pt idx="12618">
                  <c:v>0.92620745432049978</c:v>
                </c:pt>
                <c:pt idx="12619">
                  <c:v>-2.7394102655612032</c:v>
                </c:pt>
                <c:pt idx="12620">
                  <c:v>-0.21772256990317537</c:v>
                </c:pt>
                <c:pt idx="12621">
                  <c:v>1.3771165989128342</c:v>
                </c:pt>
                <c:pt idx="12622">
                  <c:v>2.2385054350832734</c:v>
                </c:pt>
                <c:pt idx="12623">
                  <c:v>0.83520716317846622</c:v>
                </c:pt>
                <c:pt idx="12624">
                  <c:v>0.24006361436338561</c:v>
                </c:pt>
                <c:pt idx="12625">
                  <c:v>-1.5427577319961137</c:v>
                </c:pt>
                <c:pt idx="12626">
                  <c:v>3.3209928292035573</c:v>
                </c:pt>
                <c:pt idx="12627">
                  <c:v>1.2189233765938614</c:v>
                </c:pt>
                <c:pt idx="12628">
                  <c:v>-2.2831019751304429</c:v>
                </c:pt>
                <c:pt idx="12629">
                  <c:v>1.5723147838568778</c:v>
                </c:pt>
                <c:pt idx="12630">
                  <c:v>0.5870243635757646</c:v>
                </c:pt>
                <c:pt idx="12631">
                  <c:v>-0.41973098584588225</c:v>
                </c:pt>
                <c:pt idx="12632">
                  <c:v>2.110441359727468</c:v>
                </c:pt>
                <c:pt idx="12633">
                  <c:v>0.24434768203008686</c:v>
                </c:pt>
                <c:pt idx="12634">
                  <c:v>0.22369737688639244</c:v>
                </c:pt>
                <c:pt idx="12635">
                  <c:v>2.3239475671846637</c:v>
                </c:pt>
                <c:pt idx="12636">
                  <c:v>-1.5089038612153154</c:v>
                </c:pt>
                <c:pt idx="12637">
                  <c:v>1.1907681356174868</c:v>
                </c:pt>
                <c:pt idx="12638">
                  <c:v>-0.2164818048058024</c:v>
                </c:pt>
                <c:pt idx="12639">
                  <c:v>1.136060685346832</c:v>
                </c:pt>
                <c:pt idx="12640">
                  <c:v>-2.3754973576940195</c:v>
                </c:pt>
                <c:pt idx="12641">
                  <c:v>2.291965074731007</c:v>
                </c:pt>
                <c:pt idx="12642">
                  <c:v>-0.40135863092058</c:v>
                </c:pt>
                <c:pt idx="12643">
                  <c:v>0.85705652618315575</c:v>
                </c:pt>
                <c:pt idx="12644">
                  <c:v>-0.33737247188244562</c:v>
                </c:pt>
                <c:pt idx="12645">
                  <c:v>1.3889981289848317</c:v>
                </c:pt>
                <c:pt idx="12646">
                  <c:v>-0.9756489667908963</c:v>
                </c:pt>
                <c:pt idx="12647">
                  <c:v>1.9327287758388487</c:v>
                </c:pt>
                <c:pt idx="12648">
                  <c:v>2.744900604691789</c:v>
                </c:pt>
                <c:pt idx="12649">
                  <c:v>-0.24295438300088465</c:v>
                </c:pt>
                <c:pt idx="12650">
                  <c:v>0.23964276369731144</c:v>
                </c:pt>
                <c:pt idx="12651">
                  <c:v>-0.79856992874387078</c:v>
                </c:pt>
                <c:pt idx="12652">
                  <c:v>-1.1460813396241389</c:v>
                </c:pt>
                <c:pt idx="12653">
                  <c:v>-0.25363608088555917</c:v>
                </c:pt>
                <c:pt idx="12654">
                  <c:v>0.61642564831502311</c:v>
                </c:pt>
                <c:pt idx="12655">
                  <c:v>-0.22028249707739636</c:v>
                </c:pt>
                <c:pt idx="12656">
                  <c:v>0.92495158502622443</c:v>
                </c:pt>
                <c:pt idx="12657">
                  <c:v>1.4907455270123695</c:v>
                </c:pt>
                <c:pt idx="12658">
                  <c:v>4.0239397597848416</c:v>
                </c:pt>
                <c:pt idx="12659">
                  <c:v>-3.4055438624971117</c:v>
                </c:pt>
                <c:pt idx="12660">
                  <c:v>3.4575037845822232</c:v>
                </c:pt>
                <c:pt idx="12661">
                  <c:v>1.808912074196215</c:v>
                </c:pt>
                <c:pt idx="12662">
                  <c:v>0.86336714529551772</c:v>
                </c:pt>
                <c:pt idx="12663">
                  <c:v>1.0931702232457563</c:v>
                </c:pt>
                <c:pt idx="12664">
                  <c:v>-0.23567388167629427</c:v>
                </c:pt>
                <c:pt idx="12665">
                  <c:v>0.69432855360481038</c:v>
                </c:pt>
                <c:pt idx="12666">
                  <c:v>0.27449645091996255</c:v>
                </c:pt>
                <c:pt idx="12667">
                  <c:v>3.3036562376671839</c:v>
                </c:pt>
                <c:pt idx="12668">
                  <c:v>1.2035775406270515</c:v>
                </c:pt>
                <c:pt idx="12669">
                  <c:v>0.31501511641009539</c:v>
                </c:pt>
                <c:pt idx="12670">
                  <c:v>2.030621361645589</c:v>
                </c:pt>
                <c:pt idx="12671">
                  <c:v>0.62173695450836275</c:v>
                </c:pt>
                <c:pt idx="12672">
                  <c:v>0.47072443387817281</c:v>
                </c:pt>
                <c:pt idx="12673">
                  <c:v>-0.21706691446246204</c:v>
                </c:pt>
                <c:pt idx="12674">
                  <c:v>0.24463692140431942</c:v>
                </c:pt>
                <c:pt idx="12675">
                  <c:v>3.2862114554819017</c:v>
                </c:pt>
                <c:pt idx="12676">
                  <c:v>1.8441705292381865</c:v>
                </c:pt>
                <c:pt idx="12677">
                  <c:v>1.8967551387241783</c:v>
                </c:pt>
                <c:pt idx="12678">
                  <c:v>2.5953081196505847</c:v>
                </c:pt>
                <c:pt idx="12679">
                  <c:v>1.5542396570145642</c:v>
                </c:pt>
                <c:pt idx="12680">
                  <c:v>1.8495256832977596</c:v>
                </c:pt>
                <c:pt idx="12681">
                  <c:v>2.6188121658844756</c:v>
                </c:pt>
                <c:pt idx="12682">
                  <c:v>1.3796398830802108</c:v>
                </c:pt>
                <c:pt idx="12683">
                  <c:v>3.3407326855011528</c:v>
                </c:pt>
                <c:pt idx="12684">
                  <c:v>3.1401800917691909</c:v>
                </c:pt>
                <c:pt idx="12685">
                  <c:v>0.24921757799055055</c:v>
                </c:pt>
                <c:pt idx="12686">
                  <c:v>1.7739089349087593</c:v>
                </c:pt>
                <c:pt idx="12687">
                  <c:v>-0.29173674633620045</c:v>
                </c:pt>
                <c:pt idx="12688">
                  <c:v>-0.2902726433894055</c:v>
                </c:pt>
                <c:pt idx="12689">
                  <c:v>-1.3381535145715413</c:v>
                </c:pt>
                <c:pt idx="12690">
                  <c:v>-3.155056981658388</c:v>
                </c:pt>
                <c:pt idx="12691">
                  <c:v>0.86283772693560301</c:v>
                </c:pt>
                <c:pt idx="12692">
                  <c:v>0.92909664477816878</c:v>
                </c:pt>
                <c:pt idx="12693">
                  <c:v>1.7707245563297558</c:v>
                </c:pt>
                <c:pt idx="12694">
                  <c:v>0.25184858819508688</c:v>
                </c:pt>
                <c:pt idx="12695">
                  <c:v>0.87259729745895409</c:v>
                </c:pt>
                <c:pt idx="12696">
                  <c:v>-0.34063306768321083</c:v>
                </c:pt>
                <c:pt idx="12697">
                  <c:v>3.2587223190725521</c:v>
                </c:pt>
                <c:pt idx="12698">
                  <c:v>1.9273586760903689</c:v>
                </c:pt>
                <c:pt idx="12699">
                  <c:v>1.0419666939103147</c:v>
                </c:pt>
                <c:pt idx="12700">
                  <c:v>-0.24224803369430573</c:v>
                </c:pt>
                <c:pt idx="12701">
                  <c:v>-0.34603267191791076</c:v>
                </c:pt>
                <c:pt idx="12702">
                  <c:v>2.4578299554074099</c:v>
                </c:pt>
                <c:pt idx="12703">
                  <c:v>-0.21679185103573223</c:v>
                </c:pt>
                <c:pt idx="12704">
                  <c:v>-0.67237975977159925</c:v>
                </c:pt>
                <c:pt idx="12705">
                  <c:v>-0.27167527871834274</c:v>
                </c:pt>
                <c:pt idx="12706">
                  <c:v>-0.67237975977159925</c:v>
                </c:pt>
                <c:pt idx="12707">
                  <c:v>3.0670793870053124</c:v>
                </c:pt>
                <c:pt idx="12708">
                  <c:v>3.1664990748772546</c:v>
                </c:pt>
                <c:pt idx="12709">
                  <c:v>-0.94536811732324144</c:v>
                </c:pt>
                <c:pt idx="12710">
                  <c:v>3.1738146501828068</c:v>
                </c:pt>
                <c:pt idx="12711">
                  <c:v>3.1738146501828068</c:v>
                </c:pt>
                <c:pt idx="12712">
                  <c:v>3.073708034638444</c:v>
                </c:pt>
                <c:pt idx="12713">
                  <c:v>2.8854081280503112</c:v>
                </c:pt>
                <c:pt idx="12714">
                  <c:v>1.3929917226220556</c:v>
                </c:pt>
                <c:pt idx="12715">
                  <c:v>2.796934510209387</c:v>
                </c:pt>
                <c:pt idx="12716">
                  <c:v>0.27181086510843017</c:v>
                </c:pt>
                <c:pt idx="12717">
                  <c:v>-0.27144093868501784</c:v>
                </c:pt>
                <c:pt idx="12718">
                  <c:v>1.5195226037341238</c:v>
                </c:pt>
                <c:pt idx="12719">
                  <c:v>0.89635658164568266</c:v>
                </c:pt>
                <c:pt idx="12720">
                  <c:v>1.2554359557802024</c:v>
                </c:pt>
                <c:pt idx="12721">
                  <c:v>-1.1193301089911594</c:v>
                </c:pt>
                <c:pt idx="12722">
                  <c:v>1.2554359557802024</c:v>
                </c:pt>
                <c:pt idx="12723">
                  <c:v>-3.4283162338059463</c:v>
                </c:pt>
                <c:pt idx="12724">
                  <c:v>2.0746145721177935</c:v>
                </c:pt>
                <c:pt idx="12725">
                  <c:v>1.1119190266149597</c:v>
                </c:pt>
                <c:pt idx="12726">
                  <c:v>0.23276532720237525</c:v>
                </c:pt>
                <c:pt idx="12727">
                  <c:v>2.9578917480897808</c:v>
                </c:pt>
                <c:pt idx="12728">
                  <c:v>2.2246316220648912</c:v>
                </c:pt>
                <c:pt idx="12729">
                  <c:v>2.4220907257424877</c:v>
                </c:pt>
                <c:pt idx="12730">
                  <c:v>0.25006654515083238</c:v>
                </c:pt>
                <c:pt idx="12731">
                  <c:v>1.8968060857771978</c:v>
                </c:pt>
                <c:pt idx="12732">
                  <c:v>2.8613267651476755</c:v>
                </c:pt>
                <c:pt idx="12733">
                  <c:v>2.9362632831736715</c:v>
                </c:pt>
                <c:pt idx="12734">
                  <c:v>-1.4315339687810584</c:v>
                </c:pt>
                <c:pt idx="12735">
                  <c:v>0.70216417320760061</c:v>
                </c:pt>
                <c:pt idx="12736">
                  <c:v>-0.69227340507796187</c:v>
                </c:pt>
                <c:pt idx="12737">
                  <c:v>1.9505652151828303</c:v>
                </c:pt>
                <c:pt idx="12738">
                  <c:v>-0.24911078828746433</c:v>
                </c:pt>
                <c:pt idx="12739">
                  <c:v>-0.45949026533680826</c:v>
                </c:pt>
                <c:pt idx="12740">
                  <c:v>2.4519473544755139</c:v>
                </c:pt>
                <c:pt idx="12741">
                  <c:v>-3.428770827816682</c:v>
                </c:pt>
                <c:pt idx="12742">
                  <c:v>-0.23246338866776994</c:v>
                </c:pt>
                <c:pt idx="12743">
                  <c:v>0.32849234895553708</c:v>
                </c:pt>
                <c:pt idx="12744">
                  <c:v>0.248925363058108</c:v>
                </c:pt>
                <c:pt idx="12745">
                  <c:v>1.4004197459745269</c:v>
                </c:pt>
                <c:pt idx="12746">
                  <c:v>1.5202693289163456</c:v>
                </c:pt>
                <c:pt idx="12747">
                  <c:v>2.0180920028746381</c:v>
                </c:pt>
                <c:pt idx="12748">
                  <c:v>-1.7983216168390053</c:v>
                </c:pt>
                <c:pt idx="12749">
                  <c:v>1.5753282693129198</c:v>
                </c:pt>
                <c:pt idx="12750">
                  <c:v>0.23284227748223732</c:v>
                </c:pt>
                <c:pt idx="12751">
                  <c:v>3.1130101211967762</c:v>
                </c:pt>
                <c:pt idx="12752">
                  <c:v>0.23822393638641207</c:v>
                </c:pt>
                <c:pt idx="12753">
                  <c:v>3.4244666229352512</c:v>
                </c:pt>
                <c:pt idx="12754">
                  <c:v>0.57251318928344608</c:v>
                </c:pt>
                <c:pt idx="12755">
                  <c:v>3.1239822516081759</c:v>
                </c:pt>
                <c:pt idx="12756">
                  <c:v>1.6084758664144987</c:v>
                </c:pt>
                <c:pt idx="12757">
                  <c:v>1.4365636484936244</c:v>
                </c:pt>
                <c:pt idx="12758">
                  <c:v>2.0615452389748286</c:v>
                </c:pt>
                <c:pt idx="12759">
                  <c:v>-0.26303512868716827</c:v>
                </c:pt>
                <c:pt idx="12760">
                  <c:v>1.3911838007721167</c:v>
                </c:pt>
                <c:pt idx="12761">
                  <c:v>2.6989830966083748</c:v>
                </c:pt>
                <c:pt idx="12762">
                  <c:v>2.8666216931734931</c:v>
                </c:pt>
                <c:pt idx="12763">
                  <c:v>-0.2399692072907085</c:v>
                </c:pt>
                <c:pt idx="12764">
                  <c:v>0.24042110855784304</c:v>
                </c:pt>
                <c:pt idx="12765">
                  <c:v>1.504617710212796</c:v>
                </c:pt>
                <c:pt idx="12766">
                  <c:v>1.0413204405388521</c:v>
                </c:pt>
                <c:pt idx="12767">
                  <c:v>-0.62327781775119961</c:v>
                </c:pt>
                <c:pt idx="12768">
                  <c:v>1.0745322250534339</c:v>
                </c:pt>
                <c:pt idx="12769">
                  <c:v>0.32621292871910379</c:v>
                </c:pt>
                <c:pt idx="12770">
                  <c:v>-2.4158623495681764</c:v>
                </c:pt>
                <c:pt idx="12771">
                  <c:v>3.4022545739815797</c:v>
                </c:pt>
                <c:pt idx="12772">
                  <c:v>-2.4158623495681764</c:v>
                </c:pt>
                <c:pt idx="12773">
                  <c:v>0.23607756421076617</c:v>
                </c:pt>
                <c:pt idx="12774">
                  <c:v>3.3062169699687023</c:v>
                </c:pt>
                <c:pt idx="12775">
                  <c:v>1.6901695255621796</c:v>
                </c:pt>
                <c:pt idx="12776">
                  <c:v>-0.26946711991530725</c:v>
                </c:pt>
                <c:pt idx="12777">
                  <c:v>1.9362304159891233</c:v>
                </c:pt>
                <c:pt idx="12778">
                  <c:v>0.27068203684487663</c:v>
                </c:pt>
                <c:pt idx="12779">
                  <c:v>-0.24230361450053256</c:v>
                </c:pt>
                <c:pt idx="12780">
                  <c:v>-2.3601759910207138</c:v>
                </c:pt>
                <c:pt idx="12781">
                  <c:v>1.788077810478141</c:v>
                </c:pt>
                <c:pt idx="12782">
                  <c:v>0.51893615680340399</c:v>
                </c:pt>
                <c:pt idx="12783">
                  <c:v>1.1067177862205699</c:v>
                </c:pt>
                <c:pt idx="12784">
                  <c:v>-0.79982096553674986</c:v>
                </c:pt>
                <c:pt idx="12785">
                  <c:v>-0.27687677669528066</c:v>
                </c:pt>
                <c:pt idx="12786">
                  <c:v>2.8753063427892886</c:v>
                </c:pt>
                <c:pt idx="12787">
                  <c:v>1.8838658892333828</c:v>
                </c:pt>
                <c:pt idx="12788">
                  <c:v>1.9975147956220531</c:v>
                </c:pt>
                <c:pt idx="12789">
                  <c:v>1.4791355022933572</c:v>
                </c:pt>
                <c:pt idx="12790">
                  <c:v>2.1951913615842278</c:v>
                </c:pt>
                <c:pt idx="12791">
                  <c:v>-0.21654629104827589</c:v>
                </c:pt>
                <c:pt idx="12792">
                  <c:v>1.5338666280301927</c:v>
                </c:pt>
                <c:pt idx="12793">
                  <c:v>-0.25399947664860362</c:v>
                </c:pt>
                <c:pt idx="12794">
                  <c:v>1.6217758986427027</c:v>
                </c:pt>
                <c:pt idx="12795">
                  <c:v>-3.2183688584135721</c:v>
                </c:pt>
                <c:pt idx="12796">
                  <c:v>-0.51925049571583548</c:v>
                </c:pt>
                <c:pt idx="12797">
                  <c:v>1.5460952873844971</c:v>
                </c:pt>
                <c:pt idx="12798">
                  <c:v>-0.22740401056173984</c:v>
                </c:pt>
                <c:pt idx="12799">
                  <c:v>0.93639961728723053</c:v>
                </c:pt>
                <c:pt idx="12800">
                  <c:v>3.1448001478213534</c:v>
                </c:pt>
                <c:pt idx="12801">
                  <c:v>0.23185608033326574</c:v>
                </c:pt>
                <c:pt idx="12802">
                  <c:v>-0.28888640558391804</c:v>
                </c:pt>
                <c:pt idx="12803">
                  <c:v>0.47746137730813115</c:v>
                </c:pt>
                <c:pt idx="12804">
                  <c:v>2.1586243729731511</c:v>
                </c:pt>
                <c:pt idx="12805">
                  <c:v>2.5140652089208162</c:v>
                </c:pt>
                <c:pt idx="12806">
                  <c:v>-1.3283502031667209</c:v>
                </c:pt>
                <c:pt idx="12807">
                  <c:v>0.27996892971177445</c:v>
                </c:pt>
                <c:pt idx="12808">
                  <c:v>1.5401223172995882</c:v>
                </c:pt>
                <c:pt idx="12809">
                  <c:v>1.8283365174222268</c:v>
                </c:pt>
                <c:pt idx="12810">
                  <c:v>1.81459771863825</c:v>
                </c:pt>
                <c:pt idx="12811">
                  <c:v>0.29432817703474573</c:v>
                </c:pt>
                <c:pt idx="12812">
                  <c:v>-0.21780692949704059</c:v>
                </c:pt>
                <c:pt idx="12813">
                  <c:v>0.96941481731200696</c:v>
                </c:pt>
                <c:pt idx="12814">
                  <c:v>1.3188727764430366</c:v>
                </c:pt>
                <c:pt idx="12815">
                  <c:v>-0.64620247096494854</c:v>
                </c:pt>
                <c:pt idx="12816">
                  <c:v>-1.855366673173773</c:v>
                </c:pt>
                <c:pt idx="12817">
                  <c:v>-1.855366673173773</c:v>
                </c:pt>
                <c:pt idx="12818">
                  <c:v>-0.26704988481466757</c:v>
                </c:pt>
                <c:pt idx="12819">
                  <c:v>3.0107253523500774</c:v>
                </c:pt>
                <c:pt idx="12820">
                  <c:v>0.3753449172259955</c:v>
                </c:pt>
                <c:pt idx="12821">
                  <c:v>1.8433456184355128</c:v>
                </c:pt>
                <c:pt idx="12822">
                  <c:v>1.2653646383629298</c:v>
                </c:pt>
                <c:pt idx="12823">
                  <c:v>1.2431737950264963</c:v>
                </c:pt>
                <c:pt idx="12824">
                  <c:v>1.6449988132980893</c:v>
                </c:pt>
                <c:pt idx="12825">
                  <c:v>0.21812193175552216</c:v>
                </c:pt>
                <c:pt idx="12826">
                  <c:v>2.8555311264250252</c:v>
                </c:pt>
                <c:pt idx="12827">
                  <c:v>-0.27958840399347151</c:v>
                </c:pt>
                <c:pt idx="12828">
                  <c:v>-0.24853806194881806</c:v>
                </c:pt>
                <c:pt idx="12829">
                  <c:v>-2.1776920825022317</c:v>
                </c:pt>
                <c:pt idx="12830">
                  <c:v>-0.87382611383028841</c:v>
                </c:pt>
                <c:pt idx="12831">
                  <c:v>0.40763287358820327</c:v>
                </c:pt>
                <c:pt idx="12832">
                  <c:v>-1.0764000691195892</c:v>
                </c:pt>
                <c:pt idx="12833">
                  <c:v>-0.21979858416642833</c:v>
                </c:pt>
                <c:pt idx="12834">
                  <c:v>-0.62614613487003923</c:v>
                </c:pt>
                <c:pt idx="12835">
                  <c:v>-0.25366984628409495</c:v>
                </c:pt>
                <c:pt idx="12836">
                  <c:v>1.929356743404439</c:v>
                </c:pt>
                <c:pt idx="12837">
                  <c:v>0.40964348972515841</c:v>
                </c:pt>
                <c:pt idx="12838">
                  <c:v>2.1006206150948832</c:v>
                </c:pt>
                <c:pt idx="12839">
                  <c:v>1.0411564230349979</c:v>
                </c:pt>
                <c:pt idx="12840">
                  <c:v>1.0411564230349979</c:v>
                </c:pt>
                <c:pt idx="12841">
                  <c:v>0.22682110413400117</c:v>
                </c:pt>
                <c:pt idx="12842">
                  <c:v>-1.7022710872829101</c:v>
                </c:pt>
                <c:pt idx="12843">
                  <c:v>1.8245537766433553</c:v>
                </c:pt>
                <c:pt idx="12844">
                  <c:v>2.3305664908146775</c:v>
                </c:pt>
                <c:pt idx="12845">
                  <c:v>1.7616209802124854</c:v>
                </c:pt>
                <c:pt idx="12846">
                  <c:v>-1.6174249222113182</c:v>
                </c:pt>
                <c:pt idx="12847">
                  <c:v>-1.6174249222113182</c:v>
                </c:pt>
                <c:pt idx="12848">
                  <c:v>1.992228661197039</c:v>
                </c:pt>
                <c:pt idx="12849">
                  <c:v>1.7493972777047557</c:v>
                </c:pt>
                <c:pt idx="12850">
                  <c:v>2.0876208078912715</c:v>
                </c:pt>
                <c:pt idx="12851">
                  <c:v>1.2233511403453265</c:v>
                </c:pt>
                <c:pt idx="12852">
                  <c:v>1.9883158237694152</c:v>
                </c:pt>
                <c:pt idx="12853">
                  <c:v>-0.93114807530498522</c:v>
                </c:pt>
                <c:pt idx="12854">
                  <c:v>0.43472867579137597</c:v>
                </c:pt>
                <c:pt idx="12855">
                  <c:v>-1.4349423397366949</c:v>
                </c:pt>
                <c:pt idx="12856">
                  <c:v>2.9499012886455085</c:v>
                </c:pt>
                <c:pt idx="12857">
                  <c:v>0.46842693790593126</c:v>
                </c:pt>
                <c:pt idx="12858">
                  <c:v>-1.825962095173111</c:v>
                </c:pt>
                <c:pt idx="12859">
                  <c:v>2.1290857769303542</c:v>
                </c:pt>
                <c:pt idx="12860">
                  <c:v>0.93763333493299483</c:v>
                </c:pt>
                <c:pt idx="12861">
                  <c:v>3.0975064886116752</c:v>
                </c:pt>
                <c:pt idx="12862">
                  <c:v>3.3048794284192584</c:v>
                </c:pt>
                <c:pt idx="12863">
                  <c:v>0.27486097358517858</c:v>
                </c:pt>
                <c:pt idx="12864">
                  <c:v>0.90085853218686296</c:v>
                </c:pt>
                <c:pt idx="12865">
                  <c:v>1.0915591908375482</c:v>
                </c:pt>
                <c:pt idx="12866">
                  <c:v>1.0063663024125302</c:v>
                </c:pt>
                <c:pt idx="12867">
                  <c:v>1.0531348801466296</c:v>
                </c:pt>
                <c:pt idx="12868">
                  <c:v>0.32788756172906908</c:v>
                </c:pt>
                <c:pt idx="12869">
                  <c:v>-0.21901021598617698</c:v>
                </c:pt>
                <c:pt idx="12870">
                  <c:v>0.24016899383417811</c:v>
                </c:pt>
                <c:pt idx="12871">
                  <c:v>1.0190441947065021</c:v>
                </c:pt>
                <c:pt idx="12872">
                  <c:v>1.709040911024561</c:v>
                </c:pt>
                <c:pt idx="12873">
                  <c:v>1.2450461581121586</c:v>
                </c:pt>
                <c:pt idx="12874">
                  <c:v>-2.614050131228542</c:v>
                </c:pt>
                <c:pt idx="12875">
                  <c:v>-3.0859538328859668</c:v>
                </c:pt>
                <c:pt idx="12876">
                  <c:v>2.0554851907468694</c:v>
                </c:pt>
                <c:pt idx="12877">
                  <c:v>2.2026549382128762</c:v>
                </c:pt>
                <c:pt idx="12878">
                  <c:v>-3.5380989418892779</c:v>
                </c:pt>
                <c:pt idx="12879">
                  <c:v>0.78962504831544078</c:v>
                </c:pt>
                <c:pt idx="12880">
                  <c:v>-0.45159283707825526</c:v>
                </c:pt>
                <c:pt idx="12881">
                  <c:v>-2.6876170658400476</c:v>
                </c:pt>
                <c:pt idx="12882">
                  <c:v>0.8943487240717537</c:v>
                </c:pt>
                <c:pt idx="12883">
                  <c:v>3.3308672138391824</c:v>
                </c:pt>
                <c:pt idx="12884">
                  <c:v>2.086582272299935</c:v>
                </c:pt>
                <c:pt idx="12885">
                  <c:v>-2.4761361078439559</c:v>
                </c:pt>
                <c:pt idx="12886">
                  <c:v>2.4634755912948285</c:v>
                </c:pt>
                <c:pt idx="12887">
                  <c:v>1.2541108391823192</c:v>
                </c:pt>
                <c:pt idx="12888">
                  <c:v>2.0484214791911968</c:v>
                </c:pt>
                <c:pt idx="12889">
                  <c:v>0.82430801239761908</c:v>
                </c:pt>
                <c:pt idx="12890">
                  <c:v>-0.29834151582900525</c:v>
                </c:pt>
                <c:pt idx="12891">
                  <c:v>3.261938826321491</c:v>
                </c:pt>
                <c:pt idx="12892">
                  <c:v>1.8559255428544355</c:v>
                </c:pt>
                <c:pt idx="12893">
                  <c:v>3.284588113166373</c:v>
                </c:pt>
                <c:pt idx="12894">
                  <c:v>0.76597279257123374</c:v>
                </c:pt>
                <c:pt idx="12895">
                  <c:v>-1.6245285649056898</c:v>
                </c:pt>
                <c:pt idx="12896">
                  <c:v>3.7851891674163971</c:v>
                </c:pt>
                <c:pt idx="12897">
                  <c:v>-0.22437206519293645</c:v>
                </c:pt>
                <c:pt idx="12898">
                  <c:v>0.84853010296615816</c:v>
                </c:pt>
                <c:pt idx="12899">
                  <c:v>-0.31793771767437856</c:v>
                </c:pt>
                <c:pt idx="12900">
                  <c:v>-0.44362557562382932</c:v>
                </c:pt>
                <c:pt idx="12901">
                  <c:v>-0.22801886689234355</c:v>
                </c:pt>
                <c:pt idx="12902">
                  <c:v>-1.8041895813459152</c:v>
                </c:pt>
                <c:pt idx="12903">
                  <c:v>-1.4430630475486761</c:v>
                </c:pt>
                <c:pt idx="12904">
                  <c:v>-1.8340497509943805</c:v>
                </c:pt>
                <c:pt idx="12905">
                  <c:v>1.7302615755733062</c:v>
                </c:pt>
                <c:pt idx="12906">
                  <c:v>0.39663559776667145</c:v>
                </c:pt>
                <c:pt idx="12907">
                  <c:v>0.89816311032369178</c:v>
                </c:pt>
                <c:pt idx="12908">
                  <c:v>1.2922256797851519</c:v>
                </c:pt>
                <c:pt idx="12909">
                  <c:v>1.9419391857453911</c:v>
                </c:pt>
                <c:pt idx="12910">
                  <c:v>0.40691798854501321</c:v>
                </c:pt>
                <c:pt idx="12911">
                  <c:v>0.21705247782812015</c:v>
                </c:pt>
                <c:pt idx="12912">
                  <c:v>1.6592023086899679</c:v>
                </c:pt>
                <c:pt idx="12913">
                  <c:v>0.21793950621458022</c:v>
                </c:pt>
                <c:pt idx="12914">
                  <c:v>0.61972048889316478</c:v>
                </c:pt>
                <c:pt idx="12915">
                  <c:v>1.8415411921374145</c:v>
                </c:pt>
                <c:pt idx="12916">
                  <c:v>2.6841885363071487</c:v>
                </c:pt>
                <c:pt idx="12917">
                  <c:v>1.2224575455654674</c:v>
                </c:pt>
                <c:pt idx="12918">
                  <c:v>1.8273815054089571</c:v>
                </c:pt>
                <c:pt idx="12919">
                  <c:v>0.25658366061133364</c:v>
                </c:pt>
                <c:pt idx="12920">
                  <c:v>0.7635398363435405</c:v>
                </c:pt>
                <c:pt idx="12921">
                  <c:v>-0.22454160475628573</c:v>
                </c:pt>
                <c:pt idx="12922">
                  <c:v>0.20870053880916115</c:v>
                </c:pt>
                <c:pt idx="12923">
                  <c:v>-2.6816351756971537</c:v>
                </c:pt>
                <c:pt idx="12924">
                  <c:v>0.25823135010713461</c:v>
                </c:pt>
                <c:pt idx="12925">
                  <c:v>0.23651489289717326</c:v>
                </c:pt>
                <c:pt idx="12926">
                  <c:v>1.7261605689758766</c:v>
                </c:pt>
                <c:pt idx="12927">
                  <c:v>1.4111589658637169</c:v>
                </c:pt>
                <c:pt idx="12928">
                  <c:v>-0.23547526681442946</c:v>
                </c:pt>
                <c:pt idx="12929">
                  <c:v>2.8143806080959366</c:v>
                </c:pt>
                <c:pt idx="12930">
                  <c:v>1.8318141333042974</c:v>
                </c:pt>
                <c:pt idx="12931">
                  <c:v>-0.21460750811539026</c:v>
                </c:pt>
                <c:pt idx="12932">
                  <c:v>-1.4398423990877338</c:v>
                </c:pt>
                <c:pt idx="12933">
                  <c:v>-3.2633093760994503</c:v>
                </c:pt>
                <c:pt idx="12934">
                  <c:v>-0.23241874351796812</c:v>
                </c:pt>
                <c:pt idx="12935">
                  <c:v>-3.2633093760994503</c:v>
                </c:pt>
                <c:pt idx="12936">
                  <c:v>1.3616640679796714</c:v>
                </c:pt>
                <c:pt idx="12937">
                  <c:v>-0.27342491008289377</c:v>
                </c:pt>
                <c:pt idx="12938">
                  <c:v>-2.029795681353995</c:v>
                </c:pt>
                <c:pt idx="12939">
                  <c:v>0.22356999302951364</c:v>
                </c:pt>
                <c:pt idx="12940">
                  <c:v>1.6886340960915676</c:v>
                </c:pt>
                <c:pt idx="12941">
                  <c:v>-2.9861621097750808</c:v>
                </c:pt>
                <c:pt idx="12942">
                  <c:v>0.88074527675175385</c:v>
                </c:pt>
                <c:pt idx="12943">
                  <c:v>1.8694457513089857</c:v>
                </c:pt>
                <c:pt idx="12944">
                  <c:v>0.22718402189402087</c:v>
                </c:pt>
                <c:pt idx="12945">
                  <c:v>-0.24880690340970596</c:v>
                </c:pt>
                <c:pt idx="12946">
                  <c:v>0.27303461576274368</c:v>
                </c:pt>
                <c:pt idx="12947">
                  <c:v>2.8434623479685919</c:v>
                </c:pt>
                <c:pt idx="12948">
                  <c:v>1.6954984762902281</c:v>
                </c:pt>
                <c:pt idx="12949">
                  <c:v>0.40268823318943714</c:v>
                </c:pt>
                <c:pt idx="12950">
                  <c:v>-0.64773788524014864</c:v>
                </c:pt>
                <c:pt idx="12951">
                  <c:v>0.618330825911662</c:v>
                </c:pt>
                <c:pt idx="12952">
                  <c:v>1.8064628082136651</c:v>
                </c:pt>
                <c:pt idx="12953">
                  <c:v>3.0482251734878694</c:v>
                </c:pt>
                <c:pt idx="12954">
                  <c:v>0.22999491334740635</c:v>
                </c:pt>
                <c:pt idx="12955">
                  <c:v>-0.23099374649598045</c:v>
                </c:pt>
                <c:pt idx="12956">
                  <c:v>1.3969091256482804</c:v>
                </c:pt>
                <c:pt idx="12957">
                  <c:v>0.87746719607523205</c:v>
                </c:pt>
                <c:pt idx="12958">
                  <c:v>1.5785182744823023</c:v>
                </c:pt>
                <c:pt idx="12959">
                  <c:v>-1.6046860664885951</c:v>
                </c:pt>
                <c:pt idx="12960">
                  <c:v>2.0748733750693122</c:v>
                </c:pt>
                <c:pt idx="12961">
                  <c:v>0.26522886369171589</c:v>
                </c:pt>
                <c:pt idx="12962">
                  <c:v>-0.24930405226369381</c:v>
                </c:pt>
                <c:pt idx="12963">
                  <c:v>-2.2290775720727183</c:v>
                </c:pt>
                <c:pt idx="12964">
                  <c:v>-0.99069423879408181</c:v>
                </c:pt>
                <c:pt idx="12965">
                  <c:v>2.1274019870666154</c:v>
                </c:pt>
                <c:pt idx="12966">
                  <c:v>-1.6588864830789918</c:v>
                </c:pt>
                <c:pt idx="12967">
                  <c:v>2.1274019870666154</c:v>
                </c:pt>
                <c:pt idx="12968">
                  <c:v>-0.30333502485756869</c:v>
                </c:pt>
                <c:pt idx="12969">
                  <c:v>1.0494546036147683</c:v>
                </c:pt>
                <c:pt idx="12970">
                  <c:v>2.2064969719254637</c:v>
                </c:pt>
                <c:pt idx="12971">
                  <c:v>0.22609102710813325</c:v>
                </c:pt>
                <c:pt idx="12972">
                  <c:v>3.1268024425620808</c:v>
                </c:pt>
                <c:pt idx="12973">
                  <c:v>2.1721706930974714</c:v>
                </c:pt>
                <c:pt idx="12974">
                  <c:v>-0.27260161251891968</c:v>
                </c:pt>
                <c:pt idx="12975">
                  <c:v>2.1418004830752007</c:v>
                </c:pt>
                <c:pt idx="12976">
                  <c:v>0.70551086593702916</c:v>
                </c:pt>
                <c:pt idx="12977">
                  <c:v>3.2170909564512029</c:v>
                </c:pt>
                <c:pt idx="12978">
                  <c:v>-0.22323548377921973</c:v>
                </c:pt>
                <c:pt idx="12979">
                  <c:v>1.0476416675983526</c:v>
                </c:pt>
                <c:pt idx="12980">
                  <c:v>-2.9553644731959077</c:v>
                </c:pt>
                <c:pt idx="12981">
                  <c:v>1.6872947227483235</c:v>
                </c:pt>
                <c:pt idx="12982">
                  <c:v>0.93546920641346998</c:v>
                </c:pt>
                <c:pt idx="12983">
                  <c:v>0.75625789072765548</c:v>
                </c:pt>
                <c:pt idx="12984">
                  <c:v>2.0155561032701921</c:v>
                </c:pt>
                <c:pt idx="12985">
                  <c:v>0.6546602152449702</c:v>
                </c:pt>
                <c:pt idx="12986">
                  <c:v>-0.84068697154404048</c:v>
                </c:pt>
                <c:pt idx="12987">
                  <c:v>-0.26004555125146733</c:v>
                </c:pt>
                <c:pt idx="12988">
                  <c:v>-0.24304809179841322</c:v>
                </c:pt>
                <c:pt idx="12989">
                  <c:v>-0.34963054258078191</c:v>
                </c:pt>
                <c:pt idx="12990">
                  <c:v>2.180878435265083</c:v>
                </c:pt>
                <c:pt idx="12991">
                  <c:v>2.2748414665148102</c:v>
                </c:pt>
                <c:pt idx="12992">
                  <c:v>-1.1866964407008713</c:v>
                </c:pt>
                <c:pt idx="12993">
                  <c:v>0.65930255819681249</c:v>
                </c:pt>
                <c:pt idx="12994">
                  <c:v>0.67987922008845847</c:v>
                </c:pt>
                <c:pt idx="12995">
                  <c:v>-1.4224923952037281</c:v>
                </c:pt>
                <c:pt idx="12996">
                  <c:v>0.25081443372561985</c:v>
                </c:pt>
                <c:pt idx="12997">
                  <c:v>0.75551035680896139</c:v>
                </c:pt>
                <c:pt idx="12998">
                  <c:v>2.7681650061723033</c:v>
                </c:pt>
                <c:pt idx="12999">
                  <c:v>-0.21395136658142133</c:v>
                </c:pt>
                <c:pt idx="13000">
                  <c:v>3.2214474846121055</c:v>
                </c:pt>
                <c:pt idx="13001">
                  <c:v>2.1905572000305766</c:v>
                </c:pt>
                <c:pt idx="13002">
                  <c:v>-2.0733696692223451</c:v>
                </c:pt>
                <c:pt idx="13003">
                  <c:v>1.6644214284403289</c:v>
                </c:pt>
                <c:pt idx="13004">
                  <c:v>3.1258354623589106</c:v>
                </c:pt>
                <c:pt idx="13005">
                  <c:v>2.9315229899987818</c:v>
                </c:pt>
                <c:pt idx="13006">
                  <c:v>-0.24034598276146912</c:v>
                </c:pt>
                <c:pt idx="13007">
                  <c:v>2.4428711089088195</c:v>
                </c:pt>
                <c:pt idx="13008">
                  <c:v>1.8526799118194266</c:v>
                </c:pt>
                <c:pt idx="13009">
                  <c:v>1.7919918200039764</c:v>
                </c:pt>
                <c:pt idx="13010">
                  <c:v>0.31007715126696356</c:v>
                </c:pt>
                <c:pt idx="13011">
                  <c:v>2.3719227242266276</c:v>
                </c:pt>
                <c:pt idx="13012">
                  <c:v>0.22435415883724077</c:v>
                </c:pt>
                <c:pt idx="13013">
                  <c:v>-1.2359214420496569</c:v>
                </c:pt>
                <c:pt idx="13014">
                  <c:v>2.6503724246223093</c:v>
                </c:pt>
                <c:pt idx="13015">
                  <c:v>0.62744720937646059</c:v>
                </c:pt>
                <c:pt idx="13016">
                  <c:v>2.8716315016079048</c:v>
                </c:pt>
                <c:pt idx="13017">
                  <c:v>3.334391533944705</c:v>
                </c:pt>
                <c:pt idx="13018">
                  <c:v>0.84038961566252557</c:v>
                </c:pt>
                <c:pt idx="13019">
                  <c:v>0.79581560085586811</c:v>
                </c:pt>
                <c:pt idx="13020">
                  <c:v>2.0124511393549094</c:v>
                </c:pt>
                <c:pt idx="13021">
                  <c:v>3.0573196018558337</c:v>
                </c:pt>
                <c:pt idx="13022">
                  <c:v>1.9021825203144829</c:v>
                </c:pt>
                <c:pt idx="13023">
                  <c:v>1.5143913915489213</c:v>
                </c:pt>
                <c:pt idx="13024">
                  <c:v>1.4772095135196879</c:v>
                </c:pt>
                <c:pt idx="13025">
                  <c:v>1.1039609678967859</c:v>
                </c:pt>
                <c:pt idx="13026">
                  <c:v>0.21388498951651269</c:v>
                </c:pt>
                <c:pt idx="13027">
                  <c:v>0.88535691451122411</c:v>
                </c:pt>
                <c:pt idx="13028">
                  <c:v>1.2854245950869918</c:v>
                </c:pt>
                <c:pt idx="13029">
                  <c:v>1.3633328656209334</c:v>
                </c:pt>
                <c:pt idx="13030">
                  <c:v>2.188559066619959</c:v>
                </c:pt>
                <c:pt idx="13031">
                  <c:v>-0.22273972507243522</c:v>
                </c:pt>
                <c:pt idx="13032">
                  <c:v>2.840171827991838</c:v>
                </c:pt>
                <c:pt idx="13033">
                  <c:v>2.6174850365390814</c:v>
                </c:pt>
                <c:pt idx="13034">
                  <c:v>1.3937838543437482</c:v>
                </c:pt>
                <c:pt idx="13035">
                  <c:v>2.05797312316861</c:v>
                </c:pt>
                <c:pt idx="13036">
                  <c:v>2.4066129120605328</c:v>
                </c:pt>
                <c:pt idx="13037">
                  <c:v>-1.1728897287503888</c:v>
                </c:pt>
                <c:pt idx="13038">
                  <c:v>0.24233878842331089</c:v>
                </c:pt>
                <c:pt idx="13039">
                  <c:v>1.0986827734588505</c:v>
                </c:pt>
                <c:pt idx="13040">
                  <c:v>1.2871837014256704</c:v>
                </c:pt>
                <c:pt idx="13041">
                  <c:v>2.8512474811431789</c:v>
                </c:pt>
                <c:pt idx="13042">
                  <c:v>1.8529576084914341</c:v>
                </c:pt>
                <c:pt idx="13043">
                  <c:v>1.8266686810030386</c:v>
                </c:pt>
                <c:pt idx="13044">
                  <c:v>3.2556898632801197</c:v>
                </c:pt>
                <c:pt idx="13045">
                  <c:v>2.464823896523237</c:v>
                </c:pt>
                <c:pt idx="13046">
                  <c:v>2.433365852021669</c:v>
                </c:pt>
                <c:pt idx="13047">
                  <c:v>-1.1722095744264824</c:v>
                </c:pt>
                <c:pt idx="13048">
                  <c:v>-1.1722095744264824</c:v>
                </c:pt>
                <c:pt idx="13049">
                  <c:v>3.1454772435908742</c:v>
                </c:pt>
                <c:pt idx="13050">
                  <c:v>-0.58497491689953751</c:v>
                </c:pt>
                <c:pt idx="13051">
                  <c:v>1.8929318300035969</c:v>
                </c:pt>
                <c:pt idx="13052">
                  <c:v>0.44276395731543805</c:v>
                </c:pt>
                <c:pt idx="13053">
                  <c:v>-1.1307159607518169</c:v>
                </c:pt>
                <c:pt idx="13054">
                  <c:v>2.4205860255067222</c:v>
                </c:pt>
                <c:pt idx="13055">
                  <c:v>-0.23660844801258002</c:v>
                </c:pt>
                <c:pt idx="13056">
                  <c:v>-1.0884939047202478</c:v>
                </c:pt>
                <c:pt idx="13057">
                  <c:v>1.2560106753860318</c:v>
                </c:pt>
                <c:pt idx="13058">
                  <c:v>-2.849314999622377</c:v>
                </c:pt>
                <c:pt idx="13059">
                  <c:v>0.26814964570948507</c:v>
                </c:pt>
                <c:pt idx="13060">
                  <c:v>-0.21232775616405569</c:v>
                </c:pt>
                <c:pt idx="13061">
                  <c:v>2.1718854343726126</c:v>
                </c:pt>
                <c:pt idx="13062">
                  <c:v>0.42411691687298325</c:v>
                </c:pt>
                <c:pt idx="13063">
                  <c:v>0.24626752481256725</c:v>
                </c:pt>
                <c:pt idx="13064">
                  <c:v>-2.7543130273814604</c:v>
                </c:pt>
                <c:pt idx="13065">
                  <c:v>1.3758523606818871</c:v>
                </c:pt>
                <c:pt idx="13066">
                  <c:v>-0.27107415290327136</c:v>
                </c:pt>
                <c:pt idx="13067">
                  <c:v>-1.9695163089918535</c:v>
                </c:pt>
                <c:pt idx="13068">
                  <c:v>0.25499394361193856</c:v>
                </c:pt>
                <c:pt idx="13069">
                  <c:v>0.25212370953595981</c:v>
                </c:pt>
                <c:pt idx="13070">
                  <c:v>-0.2160349706298853</c:v>
                </c:pt>
                <c:pt idx="13071">
                  <c:v>1.0713751945333947</c:v>
                </c:pt>
                <c:pt idx="13072">
                  <c:v>1.3476747796851221</c:v>
                </c:pt>
                <c:pt idx="13073">
                  <c:v>0.8565776507881222</c:v>
                </c:pt>
                <c:pt idx="13074">
                  <c:v>1.6968427722347075</c:v>
                </c:pt>
                <c:pt idx="13075">
                  <c:v>2.3033085513681888</c:v>
                </c:pt>
                <c:pt idx="13076">
                  <c:v>-2.7642526469228188</c:v>
                </c:pt>
                <c:pt idx="13077">
                  <c:v>-3.0709384273991556</c:v>
                </c:pt>
                <c:pt idx="13078">
                  <c:v>3.0149709958585382</c:v>
                </c:pt>
                <c:pt idx="13079">
                  <c:v>2.2865742348025377</c:v>
                </c:pt>
                <c:pt idx="13080">
                  <c:v>1.7777253932138124</c:v>
                </c:pt>
                <c:pt idx="13081">
                  <c:v>-1.1717397791207227</c:v>
                </c:pt>
                <c:pt idx="13082">
                  <c:v>2.0289407946776201</c:v>
                </c:pt>
                <c:pt idx="13083">
                  <c:v>0.28030356056810057</c:v>
                </c:pt>
                <c:pt idx="13084">
                  <c:v>2.4477022173348382</c:v>
                </c:pt>
                <c:pt idx="13085">
                  <c:v>0.70683852910801315</c:v>
                </c:pt>
                <c:pt idx="13086">
                  <c:v>-0.21605543102633312</c:v>
                </c:pt>
                <c:pt idx="13087">
                  <c:v>1.0514934101051507</c:v>
                </c:pt>
                <c:pt idx="13088">
                  <c:v>2.9824133197471401</c:v>
                </c:pt>
                <c:pt idx="13089">
                  <c:v>1.2434198991127094</c:v>
                </c:pt>
                <c:pt idx="13090">
                  <c:v>-1.8608754226122592</c:v>
                </c:pt>
                <c:pt idx="13091">
                  <c:v>2.0895669553224376</c:v>
                </c:pt>
                <c:pt idx="13092">
                  <c:v>-3.0734642776650878</c:v>
                </c:pt>
                <c:pt idx="13093">
                  <c:v>3.2160222497027617</c:v>
                </c:pt>
                <c:pt idx="13094">
                  <c:v>-0.23226519884141897</c:v>
                </c:pt>
                <c:pt idx="13095">
                  <c:v>0.87664248397623223</c:v>
                </c:pt>
                <c:pt idx="13096">
                  <c:v>1.776581420198027</c:v>
                </c:pt>
                <c:pt idx="13097">
                  <c:v>2.918227816416461</c:v>
                </c:pt>
                <c:pt idx="13098">
                  <c:v>-0.75581837628947357</c:v>
                </c:pt>
                <c:pt idx="13099">
                  <c:v>0.58759509268875165</c:v>
                </c:pt>
                <c:pt idx="13100">
                  <c:v>3.0461428186866826</c:v>
                </c:pt>
                <c:pt idx="13101">
                  <c:v>1.1201528379822101</c:v>
                </c:pt>
                <c:pt idx="13102">
                  <c:v>-0.26885454021517197</c:v>
                </c:pt>
                <c:pt idx="13103">
                  <c:v>3.330225367241967</c:v>
                </c:pt>
                <c:pt idx="13104">
                  <c:v>1.7083938253361044</c:v>
                </c:pt>
                <c:pt idx="13105">
                  <c:v>-0.42507549758710728</c:v>
                </c:pt>
                <c:pt idx="13106">
                  <c:v>0.23087700031361838</c:v>
                </c:pt>
                <c:pt idx="13107">
                  <c:v>0.52076319289807804</c:v>
                </c:pt>
                <c:pt idx="13108">
                  <c:v>-0.23137216508426486</c:v>
                </c:pt>
                <c:pt idx="13109">
                  <c:v>2.5172985378077981</c:v>
                </c:pt>
                <c:pt idx="13110">
                  <c:v>2.8736110073321126</c:v>
                </c:pt>
                <c:pt idx="13111">
                  <c:v>-0.28223072903426683</c:v>
                </c:pt>
                <c:pt idx="13112">
                  <c:v>-0.2485514397875605</c:v>
                </c:pt>
                <c:pt idx="13113">
                  <c:v>3.0409547200617175</c:v>
                </c:pt>
                <c:pt idx="13114">
                  <c:v>0.23433129326879987</c:v>
                </c:pt>
                <c:pt idx="13115">
                  <c:v>1.6825877843725758</c:v>
                </c:pt>
                <c:pt idx="13116">
                  <c:v>0.22671718764199023</c:v>
                </c:pt>
                <c:pt idx="13117">
                  <c:v>0.21610409029136482</c:v>
                </c:pt>
                <c:pt idx="13118">
                  <c:v>1.0534904560898584</c:v>
                </c:pt>
                <c:pt idx="13119">
                  <c:v>0.86590470527137553</c:v>
                </c:pt>
                <c:pt idx="13120">
                  <c:v>0.41462355742639023</c:v>
                </c:pt>
                <c:pt idx="13121">
                  <c:v>-0.66766398277873962</c:v>
                </c:pt>
                <c:pt idx="13122">
                  <c:v>-0.87276891834831927</c:v>
                </c:pt>
                <c:pt idx="13123">
                  <c:v>-0.22504490940361294</c:v>
                </c:pt>
                <c:pt idx="13124">
                  <c:v>1.7860139213504518</c:v>
                </c:pt>
                <c:pt idx="13125">
                  <c:v>-2.4127263374035679</c:v>
                </c:pt>
                <c:pt idx="13126">
                  <c:v>1.0556871523656828</c:v>
                </c:pt>
                <c:pt idx="13127">
                  <c:v>2.4558321320909267</c:v>
                </c:pt>
                <c:pt idx="13128">
                  <c:v>0.25296390816975722</c:v>
                </c:pt>
                <c:pt idx="13129">
                  <c:v>-0.21673787511481399</c:v>
                </c:pt>
                <c:pt idx="13130">
                  <c:v>-1.1937345535522379</c:v>
                </c:pt>
                <c:pt idx="13131">
                  <c:v>2.5746518661052948</c:v>
                </c:pt>
                <c:pt idx="13132">
                  <c:v>0.25965714669029305</c:v>
                </c:pt>
                <c:pt idx="13133">
                  <c:v>0.72121094426517784</c:v>
                </c:pt>
                <c:pt idx="13134">
                  <c:v>2.1690363815926776</c:v>
                </c:pt>
                <c:pt idx="13135">
                  <c:v>-0.20284646154111508</c:v>
                </c:pt>
                <c:pt idx="13136">
                  <c:v>-0.46402214307581235</c:v>
                </c:pt>
                <c:pt idx="13137">
                  <c:v>3.0116975498223439</c:v>
                </c:pt>
                <c:pt idx="13138">
                  <c:v>2.9196133482825823</c:v>
                </c:pt>
                <c:pt idx="13139">
                  <c:v>1.9872201007055896</c:v>
                </c:pt>
                <c:pt idx="13140">
                  <c:v>-0.30533391737386917</c:v>
                </c:pt>
                <c:pt idx="13141">
                  <c:v>-1.4141762070704311</c:v>
                </c:pt>
                <c:pt idx="13142">
                  <c:v>2.4420157753545864</c:v>
                </c:pt>
                <c:pt idx="13143">
                  <c:v>-1.6920929976163217</c:v>
                </c:pt>
                <c:pt idx="13144">
                  <c:v>0.62558088336593121</c:v>
                </c:pt>
                <c:pt idx="13145">
                  <c:v>3.1529968561757986</c:v>
                </c:pt>
                <c:pt idx="13146">
                  <c:v>0.53168944194079315</c:v>
                </c:pt>
                <c:pt idx="13147">
                  <c:v>-0.21007949167300857</c:v>
                </c:pt>
                <c:pt idx="13148">
                  <c:v>1.1413255293844542</c:v>
                </c:pt>
                <c:pt idx="13149">
                  <c:v>0.64126956179087635</c:v>
                </c:pt>
                <c:pt idx="13150">
                  <c:v>-0.22890889404513831</c:v>
                </c:pt>
                <c:pt idx="13151">
                  <c:v>2.9760576975691926</c:v>
                </c:pt>
                <c:pt idx="13152">
                  <c:v>2.0838980104939142</c:v>
                </c:pt>
                <c:pt idx="13153">
                  <c:v>0.24756391050324267</c:v>
                </c:pt>
                <c:pt idx="13154">
                  <c:v>0.86383821716181308</c:v>
                </c:pt>
                <c:pt idx="13155">
                  <c:v>-0.50412210637373134</c:v>
                </c:pt>
                <c:pt idx="13156">
                  <c:v>-0.21536159618856121</c:v>
                </c:pt>
                <c:pt idx="13157">
                  <c:v>0.57155144712449057</c:v>
                </c:pt>
                <c:pt idx="13158">
                  <c:v>-0.97747433274818785</c:v>
                </c:pt>
                <c:pt idx="13159">
                  <c:v>-1.0895304851646268</c:v>
                </c:pt>
                <c:pt idx="13160">
                  <c:v>-0.21911997732703983</c:v>
                </c:pt>
                <c:pt idx="13161">
                  <c:v>0.93723793059905591</c:v>
                </c:pt>
                <c:pt idx="13162">
                  <c:v>0.93723793059905591</c:v>
                </c:pt>
                <c:pt idx="13163">
                  <c:v>2.2489390871077393</c:v>
                </c:pt>
                <c:pt idx="13164">
                  <c:v>3.2872801010287134</c:v>
                </c:pt>
                <c:pt idx="13165">
                  <c:v>1.7625212612669554</c:v>
                </c:pt>
                <c:pt idx="13166">
                  <c:v>2.1943088367086672</c:v>
                </c:pt>
                <c:pt idx="13167">
                  <c:v>2.4781153057066674</c:v>
                </c:pt>
                <c:pt idx="13168">
                  <c:v>2.838327108436657</c:v>
                </c:pt>
                <c:pt idx="13169">
                  <c:v>0.291469541051875</c:v>
                </c:pt>
                <c:pt idx="13170">
                  <c:v>3.2672693512373496</c:v>
                </c:pt>
                <c:pt idx="13171">
                  <c:v>-2.935504170396833</c:v>
                </c:pt>
                <c:pt idx="13172">
                  <c:v>0.61934057622425187</c:v>
                </c:pt>
                <c:pt idx="13173">
                  <c:v>-0.20767636159530625</c:v>
                </c:pt>
                <c:pt idx="13174">
                  <c:v>1.0620881966792768</c:v>
                </c:pt>
                <c:pt idx="13175">
                  <c:v>-1.8997320479734754</c:v>
                </c:pt>
                <c:pt idx="13176">
                  <c:v>0.98530460035005174</c:v>
                </c:pt>
                <c:pt idx="13177">
                  <c:v>0.20906476288906364</c:v>
                </c:pt>
                <c:pt idx="13178">
                  <c:v>0.44509203839896988</c:v>
                </c:pt>
                <c:pt idx="13179">
                  <c:v>2.2078458539479962</c:v>
                </c:pt>
                <c:pt idx="13180">
                  <c:v>-2.1955420615699932</c:v>
                </c:pt>
                <c:pt idx="13181">
                  <c:v>0.72180068847241574</c:v>
                </c:pt>
                <c:pt idx="13182">
                  <c:v>1.4851396165550332</c:v>
                </c:pt>
                <c:pt idx="13183">
                  <c:v>0.27486493009218299</c:v>
                </c:pt>
                <c:pt idx="13184">
                  <c:v>-0.22597003281337821</c:v>
                </c:pt>
                <c:pt idx="13185">
                  <c:v>0.20616038550596921</c:v>
                </c:pt>
                <c:pt idx="13186">
                  <c:v>1.5494602127855663</c:v>
                </c:pt>
                <c:pt idx="13187">
                  <c:v>1.2702000154060316</c:v>
                </c:pt>
                <c:pt idx="13188">
                  <c:v>0.25211081836462895</c:v>
                </c:pt>
                <c:pt idx="13189">
                  <c:v>-0.36339868954574261</c:v>
                </c:pt>
                <c:pt idx="13190">
                  <c:v>0.63458153268714801</c:v>
                </c:pt>
                <c:pt idx="13191">
                  <c:v>1.1144596436873533</c:v>
                </c:pt>
                <c:pt idx="13192">
                  <c:v>3.2888539436457727</c:v>
                </c:pt>
                <c:pt idx="13193">
                  <c:v>1.0747989269130689</c:v>
                </c:pt>
                <c:pt idx="13194">
                  <c:v>-1.2235050341022786</c:v>
                </c:pt>
                <c:pt idx="13195">
                  <c:v>3.0469331049318655</c:v>
                </c:pt>
                <c:pt idx="13196">
                  <c:v>0.52764176716367983</c:v>
                </c:pt>
                <c:pt idx="13197">
                  <c:v>0.40882729516587335</c:v>
                </c:pt>
                <c:pt idx="13198">
                  <c:v>-0.20771785671865017</c:v>
                </c:pt>
                <c:pt idx="13199">
                  <c:v>1.7770857251271026</c:v>
                </c:pt>
                <c:pt idx="13200">
                  <c:v>2.2965815179404983</c:v>
                </c:pt>
                <c:pt idx="13201">
                  <c:v>-3.5037699813727325</c:v>
                </c:pt>
                <c:pt idx="13202">
                  <c:v>-0.97505472798324677</c:v>
                </c:pt>
                <c:pt idx="13203">
                  <c:v>3.1326854962606165</c:v>
                </c:pt>
                <c:pt idx="13204">
                  <c:v>1.9588041102406122</c:v>
                </c:pt>
                <c:pt idx="13205">
                  <c:v>1.7089601090546482</c:v>
                </c:pt>
                <c:pt idx="13206">
                  <c:v>1.7089601090546482</c:v>
                </c:pt>
                <c:pt idx="13207">
                  <c:v>1.5725592374148663</c:v>
                </c:pt>
                <c:pt idx="13208">
                  <c:v>1.6841527815820918</c:v>
                </c:pt>
                <c:pt idx="13209">
                  <c:v>1.694718902179823</c:v>
                </c:pt>
                <c:pt idx="13210">
                  <c:v>0.83112542489255437</c:v>
                </c:pt>
                <c:pt idx="13211">
                  <c:v>2.834847032484467</c:v>
                </c:pt>
                <c:pt idx="13212">
                  <c:v>-0.22269377170881696</c:v>
                </c:pt>
                <c:pt idx="13213">
                  <c:v>3.221225968690983</c:v>
                </c:pt>
                <c:pt idx="13214">
                  <c:v>-0.68869812522779761</c:v>
                </c:pt>
                <c:pt idx="13215">
                  <c:v>-0.51759050350649416</c:v>
                </c:pt>
                <c:pt idx="13216">
                  <c:v>1.9652123236863579</c:v>
                </c:pt>
                <c:pt idx="13217">
                  <c:v>2.4320565641175698</c:v>
                </c:pt>
                <c:pt idx="13218">
                  <c:v>1.950104482109082</c:v>
                </c:pt>
                <c:pt idx="13219">
                  <c:v>1.950104482109082</c:v>
                </c:pt>
                <c:pt idx="13220">
                  <c:v>-1.0931435766688116</c:v>
                </c:pt>
                <c:pt idx="13221">
                  <c:v>-1.1392492725696353</c:v>
                </c:pt>
                <c:pt idx="13222">
                  <c:v>1.690983604614311</c:v>
                </c:pt>
                <c:pt idx="13223">
                  <c:v>-0.57159827926899553</c:v>
                </c:pt>
                <c:pt idx="13224">
                  <c:v>0.27016678950554229</c:v>
                </c:pt>
                <c:pt idx="13225">
                  <c:v>2.1685434445742873</c:v>
                </c:pt>
                <c:pt idx="13226">
                  <c:v>1.2472682753093514</c:v>
                </c:pt>
                <c:pt idx="13227">
                  <c:v>0.87603802495685379</c:v>
                </c:pt>
                <c:pt idx="13228">
                  <c:v>1.9977169355446147</c:v>
                </c:pt>
                <c:pt idx="13229">
                  <c:v>-0.2700241790322267</c:v>
                </c:pt>
                <c:pt idx="13230">
                  <c:v>0.24492919895835635</c:v>
                </c:pt>
                <c:pt idx="13231">
                  <c:v>0.70100396831318812</c:v>
                </c:pt>
                <c:pt idx="13232">
                  <c:v>0.89012403110658267</c:v>
                </c:pt>
                <c:pt idx="13233">
                  <c:v>0.2438845498094793</c:v>
                </c:pt>
                <c:pt idx="13234">
                  <c:v>1.6569954621358827</c:v>
                </c:pt>
                <c:pt idx="13235">
                  <c:v>1.3923316224420517</c:v>
                </c:pt>
                <c:pt idx="13236">
                  <c:v>2.2641929949080359</c:v>
                </c:pt>
                <c:pt idx="13237">
                  <c:v>-0.25608581230850569</c:v>
                </c:pt>
                <c:pt idx="13238">
                  <c:v>-0.21805663309154383</c:v>
                </c:pt>
                <c:pt idx="13239">
                  <c:v>1.3895496040635038</c:v>
                </c:pt>
                <c:pt idx="13240">
                  <c:v>1.3895496040635038</c:v>
                </c:pt>
                <c:pt idx="13241">
                  <c:v>3.0724281676643055</c:v>
                </c:pt>
                <c:pt idx="13242">
                  <c:v>-0.21298539916505932</c:v>
                </c:pt>
                <c:pt idx="13243">
                  <c:v>-1.7621442122841062</c:v>
                </c:pt>
                <c:pt idx="13244">
                  <c:v>3.1477113690874408</c:v>
                </c:pt>
                <c:pt idx="13245">
                  <c:v>0.8955848281855</c:v>
                </c:pt>
                <c:pt idx="13246">
                  <c:v>-0.4992667770805132</c:v>
                </c:pt>
                <c:pt idx="13247">
                  <c:v>1.5974560941055369</c:v>
                </c:pt>
                <c:pt idx="13248">
                  <c:v>1.13963568810842</c:v>
                </c:pt>
                <c:pt idx="13249">
                  <c:v>-0.21822566316586611</c:v>
                </c:pt>
                <c:pt idx="13250">
                  <c:v>3.136505312616749</c:v>
                </c:pt>
                <c:pt idx="13251">
                  <c:v>-0.5710271352046119</c:v>
                </c:pt>
                <c:pt idx="13252">
                  <c:v>-0.21905970138388378</c:v>
                </c:pt>
                <c:pt idx="13253">
                  <c:v>-3.0444744761525411</c:v>
                </c:pt>
                <c:pt idx="13254">
                  <c:v>1.4388954153238021</c:v>
                </c:pt>
                <c:pt idx="13255">
                  <c:v>0.33964482617049996</c:v>
                </c:pt>
                <c:pt idx="13256">
                  <c:v>-0.20995331473298467</c:v>
                </c:pt>
                <c:pt idx="13257">
                  <c:v>0.4892380609454195</c:v>
                </c:pt>
                <c:pt idx="13258">
                  <c:v>1.5205391286248906</c:v>
                </c:pt>
                <c:pt idx="13259">
                  <c:v>3.060169141267846</c:v>
                </c:pt>
                <c:pt idx="13260">
                  <c:v>0.24453721882782997</c:v>
                </c:pt>
                <c:pt idx="13261">
                  <c:v>0.59674335563688907</c:v>
                </c:pt>
                <c:pt idx="13262">
                  <c:v>0.24447981575406558</c:v>
                </c:pt>
                <c:pt idx="13263">
                  <c:v>-0.51466485722784383</c:v>
                </c:pt>
                <c:pt idx="13264">
                  <c:v>1.5239513562041085</c:v>
                </c:pt>
                <c:pt idx="13265">
                  <c:v>-0.2351291049074643</c:v>
                </c:pt>
                <c:pt idx="13266">
                  <c:v>0.24017925835861964</c:v>
                </c:pt>
                <c:pt idx="13267">
                  <c:v>0.50755398337244639</c:v>
                </c:pt>
                <c:pt idx="13268">
                  <c:v>0.24193200023253128</c:v>
                </c:pt>
                <c:pt idx="13269">
                  <c:v>2.5699397360808982</c:v>
                </c:pt>
                <c:pt idx="13270">
                  <c:v>1.3844415979135116</c:v>
                </c:pt>
                <c:pt idx="13271">
                  <c:v>1.2629334902942195</c:v>
                </c:pt>
                <c:pt idx="13272">
                  <c:v>-0.37526116536242532</c:v>
                </c:pt>
                <c:pt idx="13273">
                  <c:v>-2.017919547017947</c:v>
                </c:pt>
                <c:pt idx="13274">
                  <c:v>0.29255588372226771</c:v>
                </c:pt>
                <c:pt idx="13275">
                  <c:v>-2.3845563542832795</c:v>
                </c:pt>
                <c:pt idx="13276">
                  <c:v>0.60918192034268981</c:v>
                </c:pt>
                <c:pt idx="13277">
                  <c:v>2.5770965390358858</c:v>
                </c:pt>
                <c:pt idx="13278">
                  <c:v>1.9636779458695282</c:v>
                </c:pt>
                <c:pt idx="13279">
                  <c:v>1.8487424081267811</c:v>
                </c:pt>
                <c:pt idx="13280">
                  <c:v>0.20846938005664328</c:v>
                </c:pt>
                <c:pt idx="13281">
                  <c:v>-1.9214080126523583</c:v>
                </c:pt>
                <c:pt idx="13282">
                  <c:v>1.028633865499323</c:v>
                </c:pt>
                <c:pt idx="13283">
                  <c:v>1.7802345904556607</c:v>
                </c:pt>
                <c:pt idx="13284">
                  <c:v>-0.59626797815526411</c:v>
                </c:pt>
                <c:pt idx="13285">
                  <c:v>2.4957867034993577</c:v>
                </c:pt>
                <c:pt idx="13286">
                  <c:v>1.1585930790606529</c:v>
                </c:pt>
                <c:pt idx="13287">
                  <c:v>-0.46781910114718517</c:v>
                </c:pt>
                <c:pt idx="13288">
                  <c:v>-0.46781910114718517</c:v>
                </c:pt>
                <c:pt idx="13289">
                  <c:v>1.4172591060389319</c:v>
                </c:pt>
                <c:pt idx="13290">
                  <c:v>1.8439611441885975</c:v>
                </c:pt>
                <c:pt idx="13291">
                  <c:v>2.0379874006692136</c:v>
                </c:pt>
                <c:pt idx="13292">
                  <c:v>2.0379874006692136</c:v>
                </c:pt>
                <c:pt idx="13293">
                  <c:v>1.7754431189580702</c:v>
                </c:pt>
                <c:pt idx="13294">
                  <c:v>0.29415096985712952</c:v>
                </c:pt>
                <c:pt idx="13295">
                  <c:v>-0.21263865259214149</c:v>
                </c:pt>
                <c:pt idx="13296">
                  <c:v>-0.21263803056481068</c:v>
                </c:pt>
                <c:pt idx="13297">
                  <c:v>1.1825460512397481</c:v>
                </c:pt>
                <c:pt idx="13298">
                  <c:v>3.0211137743739469</c:v>
                </c:pt>
                <c:pt idx="13299">
                  <c:v>-1.3536808580146893</c:v>
                </c:pt>
                <c:pt idx="13300">
                  <c:v>2.0973611712172864</c:v>
                </c:pt>
                <c:pt idx="13301">
                  <c:v>-2.2050066382640128</c:v>
                </c:pt>
                <c:pt idx="13302">
                  <c:v>1.4702860376824478</c:v>
                </c:pt>
                <c:pt idx="13303">
                  <c:v>-0.64138937153416964</c:v>
                </c:pt>
                <c:pt idx="13304">
                  <c:v>0.55228484341466788</c:v>
                </c:pt>
                <c:pt idx="13305">
                  <c:v>0.23248375008503006</c:v>
                </c:pt>
                <c:pt idx="13306">
                  <c:v>-0.20309612940026764</c:v>
                </c:pt>
                <c:pt idx="13307">
                  <c:v>3.1002628816376632</c:v>
                </c:pt>
                <c:pt idx="13308">
                  <c:v>1.6102663667369779</c:v>
                </c:pt>
                <c:pt idx="13309">
                  <c:v>1.1598834244931999</c:v>
                </c:pt>
                <c:pt idx="13310">
                  <c:v>3.4162632526909285</c:v>
                </c:pt>
                <c:pt idx="13311">
                  <c:v>-2.6930851187723137</c:v>
                </c:pt>
                <c:pt idx="13312">
                  <c:v>-2.2545832307267051</c:v>
                </c:pt>
                <c:pt idx="13313">
                  <c:v>1.9131746272944905</c:v>
                </c:pt>
                <c:pt idx="13314">
                  <c:v>2.494668413978284</c:v>
                </c:pt>
                <c:pt idx="13315">
                  <c:v>-0.86080526946587965</c:v>
                </c:pt>
                <c:pt idx="13316">
                  <c:v>2.9872244654579228</c:v>
                </c:pt>
                <c:pt idx="13317">
                  <c:v>1.3222041889891565</c:v>
                </c:pt>
                <c:pt idx="13318">
                  <c:v>-1.8306192853661742</c:v>
                </c:pt>
                <c:pt idx="13319">
                  <c:v>1.6886522516625122</c:v>
                </c:pt>
                <c:pt idx="13320">
                  <c:v>1.671946653163964</c:v>
                </c:pt>
                <c:pt idx="13321">
                  <c:v>1.7754831422315294</c:v>
                </c:pt>
                <c:pt idx="13322">
                  <c:v>2.3653781981721864</c:v>
                </c:pt>
                <c:pt idx="13323">
                  <c:v>2.3792731363515336</c:v>
                </c:pt>
                <c:pt idx="13324">
                  <c:v>1.3202394895338208</c:v>
                </c:pt>
                <c:pt idx="13325">
                  <c:v>0.82110705954522334</c:v>
                </c:pt>
                <c:pt idx="13326">
                  <c:v>-0.54207179741629319</c:v>
                </c:pt>
                <c:pt idx="13327">
                  <c:v>2.6110567402992104</c:v>
                </c:pt>
                <c:pt idx="13328">
                  <c:v>0.48762112971977112</c:v>
                </c:pt>
                <c:pt idx="13329">
                  <c:v>2.9196813764413245</c:v>
                </c:pt>
                <c:pt idx="13330">
                  <c:v>1.597188010072107</c:v>
                </c:pt>
                <c:pt idx="13331">
                  <c:v>0.25006846776033359</c:v>
                </c:pt>
                <c:pt idx="13332">
                  <c:v>2.1382268535514553</c:v>
                </c:pt>
                <c:pt idx="13333">
                  <c:v>1.849264905838822</c:v>
                </c:pt>
                <c:pt idx="13334">
                  <c:v>-0.39864606369824473</c:v>
                </c:pt>
                <c:pt idx="13335">
                  <c:v>-2.6093061622940135</c:v>
                </c:pt>
                <c:pt idx="13336">
                  <c:v>2.0293702201996391</c:v>
                </c:pt>
                <c:pt idx="13337">
                  <c:v>-0.21073121183413665</c:v>
                </c:pt>
                <c:pt idx="13338">
                  <c:v>0.34484122178019261</c:v>
                </c:pt>
                <c:pt idx="13339">
                  <c:v>-1.1903678052153561</c:v>
                </c:pt>
                <c:pt idx="13340">
                  <c:v>2.9255952862274506</c:v>
                </c:pt>
                <c:pt idx="13341">
                  <c:v>0.23684554739416713</c:v>
                </c:pt>
                <c:pt idx="13342">
                  <c:v>0.92598500520628835</c:v>
                </c:pt>
                <c:pt idx="13343">
                  <c:v>-1.8160650268491467</c:v>
                </c:pt>
                <c:pt idx="13344">
                  <c:v>-0.23622014498442054</c:v>
                </c:pt>
                <c:pt idx="13345">
                  <c:v>3.0727123869312103</c:v>
                </c:pt>
                <c:pt idx="13346">
                  <c:v>-1.5629930543318415</c:v>
                </c:pt>
                <c:pt idx="13347">
                  <c:v>1.3331690364239466</c:v>
                </c:pt>
                <c:pt idx="13348">
                  <c:v>0.96227695039541883</c:v>
                </c:pt>
                <c:pt idx="13349">
                  <c:v>-1.5629930543318415</c:v>
                </c:pt>
                <c:pt idx="13350">
                  <c:v>3.1136019303895388</c:v>
                </c:pt>
                <c:pt idx="13351">
                  <c:v>-0.24210888349782494</c:v>
                </c:pt>
                <c:pt idx="13352">
                  <c:v>0.77300994546084856</c:v>
                </c:pt>
                <c:pt idx="13353">
                  <c:v>-0.22208118440750946</c:v>
                </c:pt>
                <c:pt idx="13354">
                  <c:v>0.5422215081779328</c:v>
                </c:pt>
                <c:pt idx="13355">
                  <c:v>-2.5818649367615136</c:v>
                </c:pt>
                <c:pt idx="13356">
                  <c:v>0.24304047267412976</c:v>
                </c:pt>
                <c:pt idx="13357">
                  <c:v>0.93935574976120251</c:v>
                </c:pt>
                <c:pt idx="13358">
                  <c:v>0.78508699386979242</c:v>
                </c:pt>
                <c:pt idx="13359">
                  <c:v>1.9714275734464777</c:v>
                </c:pt>
                <c:pt idx="13360">
                  <c:v>1.9340650206614753</c:v>
                </c:pt>
                <c:pt idx="13361">
                  <c:v>1.8291177532199565</c:v>
                </c:pt>
                <c:pt idx="13362">
                  <c:v>1.1422179110419295</c:v>
                </c:pt>
                <c:pt idx="13363">
                  <c:v>-2.4158064258727077</c:v>
                </c:pt>
                <c:pt idx="13364">
                  <c:v>-0.21736277512235186</c:v>
                </c:pt>
                <c:pt idx="13365">
                  <c:v>0.2461748424733036</c:v>
                </c:pt>
                <c:pt idx="13366">
                  <c:v>0.22595986952949909</c:v>
                </c:pt>
                <c:pt idx="13367">
                  <c:v>1.1325395929323201</c:v>
                </c:pt>
                <c:pt idx="13368">
                  <c:v>0.23025484430397858</c:v>
                </c:pt>
                <c:pt idx="13369">
                  <c:v>-1.1875930894183739</c:v>
                </c:pt>
                <c:pt idx="13370">
                  <c:v>1.2014803243340189</c:v>
                </c:pt>
                <c:pt idx="13371">
                  <c:v>-0.38931412990854547</c:v>
                </c:pt>
                <c:pt idx="13372">
                  <c:v>-0.21764191127344068</c:v>
                </c:pt>
                <c:pt idx="13373">
                  <c:v>-0.25607735571578027</c:v>
                </c:pt>
                <c:pt idx="13374">
                  <c:v>0.92160644091272126</c:v>
                </c:pt>
                <c:pt idx="13375">
                  <c:v>-0.41398784780032272</c:v>
                </c:pt>
                <c:pt idx="13376">
                  <c:v>0.22319791882057166</c:v>
                </c:pt>
                <c:pt idx="13377">
                  <c:v>-0.2946969287377566</c:v>
                </c:pt>
                <c:pt idx="13378">
                  <c:v>1.4501145695718192</c:v>
                </c:pt>
                <c:pt idx="13379">
                  <c:v>1.4501145695718192</c:v>
                </c:pt>
                <c:pt idx="13380">
                  <c:v>0.90859322394657849</c:v>
                </c:pt>
                <c:pt idx="13381">
                  <c:v>2.0070916960928793</c:v>
                </c:pt>
                <c:pt idx="13382">
                  <c:v>0.21803191262642946</c:v>
                </c:pt>
                <c:pt idx="13383">
                  <c:v>1.5381232081023148</c:v>
                </c:pt>
                <c:pt idx="13384">
                  <c:v>2.7179282712488306</c:v>
                </c:pt>
                <c:pt idx="13385">
                  <c:v>-1.4482258802721042</c:v>
                </c:pt>
                <c:pt idx="13386">
                  <c:v>-1.5451929074625612</c:v>
                </c:pt>
                <c:pt idx="13387">
                  <c:v>1.8286989785221825</c:v>
                </c:pt>
                <c:pt idx="13388">
                  <c:v>2.0917171438948023</c:v>
                </c:pt>
                <c:pt idx="13389">
                  <c:v>2.2646627254862204</c:v>
                </c:pt>
                <c:pt idx="13390">
                  <c:v>2.2218701944976567</c:v>
                </c:pt>
                <c:pt idx="13391">
                  <c:v>2.9730203691914507</c:v>
                </c:pt>
                <c:pt idx="13392">
                  <c:v>0.26128053152518765</c:v>
                </c:pt>
                <c:pt idx="13393">
                  <c:v>0.2003510120714066</c:v>
                </c:pt>
                <c:pt idx="13394">
                  <c:v>1.6988843280112269</c:v>
                </c:pt>
                <c:pt idx="13395">
                  <c:v>0.60862390085689511</c:v>
                </c:pt>
                <c:pt idx="13396">
                  <c:v>2.8064216036202385</c:v>
                </c:pt>
                <c:pt idx="13397">
                  <c:v>0.94927182675932797</c:v>
                </c:pt>
                <c:pt idx="13398">
                  <c:v>0.91562641863563787</c:v>
                </c:pt>
                <c:pt idx="13399">
                  <c:v>0.22025421813291288</c:v>
                </c:pt>
                <c:pt idx="13400">
                  <c:v>-0.21067270501866561</c:v>
                </c:pt>
                <c:pt idx="13401">
                  <c:v>1.7455947220577113</c:v>
                </c:pt>
                <c:pt idx="13402">
                  <c:v>0.22754439179802438</c:v>
                </c:pt>
                <c:pt idx="13403">
                  <c:v>1.3948909590533045</c:v>
                </c:pt>
                <c:pt idx="13404">
                  <c:v>3.1794226653700632</c:v>
                </c:pt>
                <c:pt idx="13405">
                  <c:v>1.3727477789982125</c:v>
                </c:pt>
                <c:pt idx="13406">
                  <c:v>-0.71550204732538714</c:v>
                </c:pt>
                <c:pt idx="13407">
                  <c:v>0.26921527348631213</c:v>
                </c:pt>
                <c:pt idx="13408">
                  <c:v>-2.0885711747479982</c:v>
                </c:pt>
                <c:pt idx="13409">
                  <c:v>1.2349088212230446</c:v>
                </c:pt>
                <c:pt idx="13410">
                  <c:v>-0.73222649221917113</c:v>
                </c:pt>
                <c:pt idx="13411">
                  <c:v>1.6586554793272352</c:v>
                </c:pt>
                <c:pt idx="13412">
                  <c:v>-0.24523197766223076</c:v>
                </c:pt>
                <c:pt idx="13413">
                  <c:v>1.8877274130684631</c:v>
                </c:pt>
                <c:pt idx="13414">
                  <c:v>-0.2225735583239988</c:v>
                </c:pt>
                <c:pt idx="13415">
                  <c:v>0.26924639891671753</c:v>
                </c:pt>
                <c:pt idx="13416">
                  <c:v>0.35878279725324691</c:v>
                </c:pt>
                <c:pt idx="13417">
                  <c:v>0.22916509105166374</c:v>
                </c:pt>
                <c:pt idx="13418">
                  <c:v>1.1283348505328601</c:v>
                </c:pt>
                <c:pt idx="13419">
                  <c:v>1.6452739113255832</c:v>
                </c:pt>
                <c:pt idx="13420">
                  <c:v>-0.98849414571660199</c:v>
                </c:pt>
                <c:pt idx="13421">
                  <c:v>-2.7238657868401286</c:v>
                </c:pt>
                <c:pt idx="13422">
                  <c:v>-1.899397587856535</c:v>
                </c:pt>
                <c:pt idx="13423">
                  <c:v>0.55510071938599648</c:v>
                </c:pt>
                <c:pt idx="13424">
                  <c:v>1.3663010125846022</c:v>
                </c:pt>
                <c:pt idx="13425">
                  <c:v>0.74296999712620659</c:v>
                </c:pt>
                <c:pt idx="13426">
                  <c:v>-3.2353831939570648</c:v>
                </c:pt>
                <c:pt idx="13427">
                  <c:v>-2.4690826850519954</c:v>
                </c:pt>
                <c:pt idx="13428">
                  <c:v>1.9756387437013205</c:v>
                </c:pt>
                <c:pt idx="13429">
                  <c:v>0.60975789875614483</c:v>
                </c:pt>
                <c:pt idx="13430">
                  <c:v>1.3296739052019464</c:v>
                </c:pt>
                <c:pt idx="13431">
                  <c:v>-1.8182852668802212</c:v>
                </c:pt>
                <c:pt idx="13432">
                  <c:v>-0.45310907370583131</c:v>
                </c:pt>
                <c:pt idx="13433">
                  <c:v>1.3030518789615901</c:v>
                </c:pt>
                <c:pt idx="13434">
                  <c:v>2.8657814426671195</c:v>
                </c:pt>
                <c:pt idx="13435">
                  <c:v>-0.20785876801562872</c:v>
                </c:pt>
                <c:pt idx="13436">
                  <c:v>-2.1621835956499962</c:v>
                </c:pt>
                <c:pt idx="13437">
                  <c:v>-0.95750717874039637</c:v>
                </c:pt>
                <c:pt idx="13438">
                  <c:v>1.0194856146852138</c:v>
                </c:pt>
                <c:pt idx="13439">
                  <c:v>0.82684992900463095</c:v>
                </c:pt>
                <c:pt idx="13440">
                  <c:v>-3.4079488418738082</c:v>
                </c:pt>
                <c:pt idx="13441">
                  <c:v>0.33985022273861387</c:v>
                </c:pt>
                <c:pt idx="13442">
                  <c:v>0.23177616220154509</c:v>
                </c:pt>
                <c:pt idx="13443">
                  <c:v>1.8315779095625433</c:v>
                </c:pt>
                <c:pt idx="13444">
                  <c:v>-0.19599394559713618</c:v>
                </c:pt>
                <c:pt idx="13445">
                  <c:v>-0.22582453515658008</c:v>
                </c:pt>
                <c:pt idx="13446">
                  <c:v>-0.60267136785848718</c:v>
                </c:pt>
                <c:pt idx="13447">
                  <c:v>0.21417703680696162</c:v>
                </c:pt>
                <c:pt idx="13448">
                  <c:v>-1.26747928092742</c:v>
                </c:pt>
                <c:pt idx="13449">
                  <c:v>-0.24750014882546256</c:v>
                </c:pt>
                <c:pt idx="13450">
                  <c:v>3.1316034593550066</c:v>
                </c:pt>
                <c:pt idx="13451">
                  <c:v>-1.0492109443693658</c:v>
                </c:pt>
                <c:pt idx="13452">
                  <c:v>1.9887924165352313</c:v>
                </c:pt>
                <c:pt idx="13453">
                  <c:v>0.21311025839316183</c:v>
                </c:pt>
                <c:pt idx="13454">
                  <c:v>-1.0228078431710947</c:v>
                </c:pt>
                <c:pt idx="13455">
                  <c:v>2.9587542024266007</c:v>
                </c:pt>
                <c:pt idx="13456">
                  <c:v>1.7402670977007191</c:v>
                </c:pt>
                <c:pt idx="13457">
                  <c:v>-1.6569878310759056</c:v>
                </c:pt>
                <c:pt idx="13458">
                  <c:v>1.9442804394017923</c:v>
                </c:pt>
                <c:pt idx="13459">
                  <c:v>1.75017858979685</c:v>
                </c:pt>
                <c:pt idx="13460">
                  <c:v>-1.1128967424826433</c:v>
                </c:pt>
                <c:pt idx="13461">
                  <c:v>3.1205601304286574</c:v>
                </c:pt>
                <c:pt idx="13462">
                  <c:v>0.24416001728436634</c:v>
                </c:pt>
                <c:pt idx="13463">
                  <c:v>0.1985315956249547</c:v>
                </c:pt>
                <c:pt idx="13464">
                  <c:v>0.6626960552224952</c:v>
                </c:pt>
                <c:pt idx="13465">
                  <c:v>2.7797328490956161</c:v>
                </c:pt>
                <c:pt idx="13466">
                  <c:v>-0.20553215812511663</c:v>
                </c:pt>
                <c:pt idx="13467">
                  <c:v>0.20048273277128409</c:v>
                </c:pt>
                <c:pt idx="13468">
                  <c:v>0.61365896177087809</c:v>
                </c:pt>
                <c:pt idx="13469">
                  <c:v>-0.25386933979389331</c:v>
                </c:pt>
                <c:pt idx="13470">
                  <c:v>-0.50803423269983539</c:v>
                </c:pt>
                <c:pt idx="13471">
                  <c:v>1.8348048949224753</c:v>
                </c:pt>
                <c:pt idx="13472">
                  <c:v>-0.27231003052578417</c:v>
                </c:pt>
                <c:pt idx="13473">
                  <c:v>0.21537513369485881</c:v>
                </c:pt>
                <c:pt idx="13474">
                  <c:v>-0.20218664375254239</c:v>
                </c:pt>
                <c:pt idx="13475">
                  <c:v>2.0405645446011929</c:v>
                </c:pt>
                <c:pt idx="13476">
                  <c:v>0.62768655488795322</c:v>
                </c:pt>
                <c:pt idx="13477">
                  <c:v>-0.21714229171985619</c:v>
                </c:pt>
                <c:pt idx="13478">
                  <c:v>1.8601553890783029</c:v>
                </c:pt>
                <c:pt idx="13479">
                  <c:v>1.9258940108376128</c:v>
                </c:pt>
                <c:pt idx="13480">
                  <c:v>0.75295671275485043</c:v>
                </c:pt>
                <c:pt idx="13481">
                  <c:v>2.216719775541697</c:v>
                </c:pt>
                <c:pt idx="13482">
                  <c:v>-2.1037009348437898</c:v>
                </c:pt>
                <c:pt idx="13483">
                  <c:v>0.77089206408702549</c:v>
                </c:pt>
                <c:pt idx="13484">
                  <c:v>-1.9626751975334473</c:v>
                </c:pt>
                <c:pt idx="13485">
                  <c:v>1.6540848681821569</c:v>
                </c:pt>
                <c:pt idx="13486">
                  <c:v>-0.21054422369516002</c:v>
                </c:pt>
                <c:pt idx="13487">
                  <c:v>-2.6445976887273117</c:v>
                </c:pt>
                <c:pt idx="13488">
                  <c:v>1.8692801764041678</c:v>
                </c:pt>
                <c:pt idx="13489">
                  <c:v>-0.20680626817271949</c:v>
                </c:pt>
                <c:pt idx="13490">
                  <c:v>0.20950159453433936</c:v>
                </c:pt>
                <c:pt idx="13491">
                  <c:v>-2.1309291087881532</c:v>
                </c:pt>
                <c:pt idx="13492">
                  <c:v>0.22945140338887032</c:v>
                </c:pt>
                <c:pt idx="13493">
                  <c:v>-2.5036236454898191</c:v>
                </c:pt>
                <c:pt idx="13494">
                  <c:v>1.402605458497846</c:v>
                </c:pt>
                <c:pt idx="13495">
                  <c:v>-0.19833589418384734</c:v>
                </c:pt>
                <c:pt idx="13496">
                  <c:v>1.1145630406083684</c:v>
                </c:pt>
                <c:pt idx="13497">
                  <c:v>0.23270604243116352</c:v>
                </c:pt>
                <c:pt idx="13498">
                  <c:v>2.386121138878766</c:v>
                </c:pt>
                <c:pt idx="13499">
                  <c:v>0.22051517699061221</c:v>
                </c:pt>
                <c:pt idx="13500">
                  <c:v>-0.5811476997774303</c:v>
                </c:pt>
                <c:pt idx="13501">
                  <c:v>1.1246733808540892</c:v>
                </c:pt>
                <c:pt idx="13502">
                  <c:v>-1.8374916977604849</c:v>
                </c:pt>
                <c:pt idx="13503">
                  <c:v>0.68657566839519313</c:v>
                </c:pt>
                <c:pt idx="13504">
                  <c:v>2.0262425969961138</c:v>
                </c:pt>
                <c:pt idx="13505">
                  <c:v>-1.6588120691934125</c:v>
                </c:pt>
                <c:pt idx="13506">
                  <c:v>1.1146901872847588</c:v>
                </c:pt>
                <c:pt idx="13507">
                  <c:v>-0.89838646013059587</c:v>
                </c:pt>
                <c:pt idx="13508">
                  <c:v>1.2832584797934175</c:v>
                </c:pt>
                <c:pt idx="13509">
                  <c:v>1.8630398580346397</c:v>
                </c:pt>
                <c:pt idx="13510">
                  <c:v>0.63249128235273111</c:v>
                </c:pt>
                <c:pt idx="13511">
                  <c:v>1.9737364438943474</c:v>
                </c:pt>
                <c:pt idx="13512">
                  <c:v>2.0702183355760204</c:v>
                </c:pt>
                <c:pt idx="13513">
                  <c:v>2.174043254915766</c:v>
                </c:pt>
                <c:pt idx="13514">
                  <c:v>0.41471830094068274</c:v>
                </c:pt>
                <c:pt idx="13515">
                  <c:v>2.7297533576831223</c:v>
                </c:pt>
                <c:pt idx="13516">
                  <c:v>1.4267453611709784</c:v>
                </c:pt>
                <c:pt idx="13517">
                  <c:v>1.5259599557208847</c:v>
                </c:pt>
                <c:pt idx="13518">
                  <c:v>1.1738396063722041</c:v>
                </c:pt>
                <c:pt idx="13519">
                  <c:v>-0.2151302785715922</c:v>
                </c:pt>
                <c:pt idx="13520">
                  <c:v>-0.27584722419584984</c:v>
                </c:pt>
                <c:pt idx="13521">
                  <c:v>-1.2760719435990096</c:v>
                </c:pt>
                <c:pt idx="13522">
                  <c:v>-0.24093219670335111</c:v>
                </c:pt>
                <c:pt idx="13523">
                  <c:v>0.20186032196604944</c:v>
                </c:pt>
                <c:pt idx="13524">
                  <c:v>-0.6994117166024203</c:v>
                </c:pt>
                <c:pt idx="13525">
                  <c:v>0.20255822231004322</c:v>
                </c:pt>
                <c:pt idx="13526">
                  <c:v>1.1109075687191898</c:v>
                </c:pt>
                <c:pt idx="13527">
                  <c:v>0.86813949263992696</c:v>
                </c:pt>
                <c:pt idx="13528">
                  <c:v>1.1484232849943963</c:v>
                </c:pt>
                <c:pt idx="13529">
                  <c:v>0.81094507306685637</c:v>
                </c:pt>
                <c:pt idx="13530">
                  <c:v>1.8880411459924333</c:v>
                </c:pt>
                <c:pt idx="13531">
                  <c:v>3.1571222176663096</c:v>
                </c:pt>
                <c:pt idx="13532">
                  <c:v>0.96397631098005321</c:v>
                </c:pt>
                <c:pt idx="13533">
                  <c:v>0.8372285068997376</c:v>
                </c:pt>
                <c:pt idx="13534">
                  <c:v>0.52114296633137169</c:v>
                </c:pt>
                <c:pt idx="13535">
                  <c:v>-0.20754489960433767</c:v>
                </c:pt>
                <c:pt idx="13536">
                  <c:v>-0.23423724754358233</c:v>
                </c:pt>
                <c:pt idx="13537">
                  <c:v>1.999919366041756</c:v>
                </c:pt>
                <c:pt idx="13538">
                  <c:v>0.79895149811136756</c:v>
                </c:pt>
                <c:pt idx="13539">
                  <c:v>-1.0099392642841269</c:v>
                </c:pt>
                <c:pt idx="13540">
                  <c:v>0.54626282077462129</c:v>
                </c:pt>
                <c:pt idx="13541">
                  <c:v>2.2645489185560796</c:v>
                </c:pt>
                <c:pt idx="13542">
                  <c:v>2.1686833280038336</c:v>
                </c:pt>
                <c:pt idx="13543">
                  <c:v>0.91851071622914182</c:v>
                </c:pt>
                <c:pt idx="13544">
                  <c:v>-0.25921422035285485</c:v>
                </c:pt>
                <c:pt idx="13545">
                  <c:v>-2.7882784243089529</c:v>
                </c:pt>
                <c:pt idx="13546">
                  <c:v>1.5490386103181986</c:v>
                </c:pt>
                <c:pt idx="13547">
                  <c:v>1.0481175876460218</c:v>
                </c:pt>
                <c:pt idx="13548">
                  <c:v>-0.26722191288833136</c:v>
                </c:pt>
                <c:pt idx="13549">
                  <c:v>-0.27085810289454454</c:v>
                </c:pt>
                <c:pt idx="13550">
                  <c:v>1.8683734252691908</c:v>
                </c:pt>
                <c:pt idx="13551">
                  <c:v>-0.65106391384561901</c:v>
                </c:pt>
                <c:pt idx="13552">
                  <c:v>0.21112234716032874</c:v>
                </c:pt>
                <c:pt idx="13553">
                  <c:v>1.9586720845451342</c:v>
                </c:pt>
                <c:pt idx="13554">
                  <c:v>-0.23114564331833748</c:v>
                </c:pt>
                <c:pt idx="13555">
                  <c:v>1.8323963396426803</c:v>
                </c:pt>
                <c:pt idx="13556">
                  <c:v>1.6599698290707285</c:v>
                </c:pt>
                <c:pt idx="13557">
                  <c:v>2.1012946228649647</c:v>
                </c:pt>
                <c:pt idx="13558">
                  <c:v>1.9867876686168346</c:v>
                </c:pt>
                <c:pt idx="13559">
                  <c:v>0.70942492432937132</c:v>
                </c:pt>
                <c:pt idx="13560">
                  <c:v>2.7494532198607788</c:v>
                </c:pt>
                <c:pt idx="13561">
                  <c:v>1.3411805618730195</c:v>
                </c:pt>
                <c:pt idx="13562">
                  <c:v>1.7047773490285683</c:v>
                </c:pt>
                <c:pt idx="13563">
                  <c:v>1.6597912988756267</c:v>
                </c:pt>
                <c:pt idx="13564">
                  <c:v>1.5726182807138804</c:v>
                </c:pt>
                <c:pt idx="13565">
                  <c:v>1.916604552969976</c:v>
                </c:pt>
                <c:pt idx="13566">
                  <c:v>0.32234569922727413</c:v>
                </c:pt>
                <c:pt idx="13567">
                  <c:v>-0.26444049697524463</c:v>
                </c:pt>
                <c:pt idx="13568">
                  <c:v>-0.22061041988211838</c:v>
                </c:pt>
                <c:pt idx="13569">
                  <c:v>1.8934997377447067</c:v>
                </c:pt>
                <c:pt idx="13570">
                  <c:v>2.6838920792478769</c:v>
                </c:pt>
                <c:pt idx="13571">
                  <c:v>-0.93819712440350955</c:v>
                </c:pt>
                <c:pt idx="13572">
                  <c:v>-1.4176673271861651</c:v>
                </c:pt>
                <c:pt idx="13573">
                  <c:v>0.24969895076300996</c:v>
                </c:pt>
                <c:pt idx="13574">
                  <c:v>0.54414418476914284</c:v>
                </c:pt>
                <c:pt idx="13575">
                  <c:v>1.7711975739035002</c:v>
                </c:pt>
                <c:pt idx="13576">
                  <c:v>-2.0164132423310912</c:v>
                </c:pt>
                <c:pt idx="13577">
                  <c:v>1.7711975739035002</c:v>
                </c:pt>
                <c:pt idx="13578">
                  <c:v>3.0281379592793423</c:v>
                </c:pt>
                <c:pt idx="13579">
                  <c:v>2.6041154176743659</c:v>
                </c:pt>
                <c:pt idx="13580">
                  <c:v>1.417248703439413</c:v>
                </c:pt>
                <c:pt idx="13581">
                  <c:v>-2.7554628572010378</c:v>
                </c:pt>
                <c:pt idx="13582">
                  <c:v>0.55151330330489801</c:v>
                </c:pt>
                <c:pt idx="13583">
                  <c:v>3.0071548162607429</c:v>
                </c:pt>
                <c:pt idx="13584">
                  <c:v>0.68263983972746578</c:v>
                </c:pt>
                <c:pt idx="13585">
                  <c:v>-1.012546915105236</c:v>
                </c:pt>
                <c:pt idx="13586">
                  <c:v>-0.24140007328163568</c:v>
                </c:pt>
                <c:pt idx="13587">
                  <c:v>0.24471552068437369</c:v>
                </c:pt>
                <c:pt idx="13588">
                  <c:v>-1.4578749613471811</c:v>
                </c:pt>
                <c:pt idx="13589">
                  <c:v>0.67174877732006588</c:v>
                </c:pt>
                <c:pt idx="13590">
                  <c:v>1.0143031028889156</c:v>
                </c:pt>
                <c:pt idx="13591">
                  <c:v>1.7203033203606113</c:v>
                </c:pt>
                <c:pt idx="13592">
                  <c:v>-0.23294713619373791</c:v>
                </c:pt>
                <c:pt idx="13593">
                  <c:v>2.7583427684624193</c:v>
                </c:pt>
                <c:pt idx="13594">
                  <c:v>-1.4602589236977672</c:v>
                </c:pt>
                <c:pt idx="13595">
                  <c:v>-1.5873743019093758</c:v>
                </c:pt>
                <c:pt idx="13596">
                  <c:v>2.3442044846438232</c:v>
                </c:pt>
                <c:pt idx="13597">
                  <c:v>0.97825207066610642</c:v>
                </c:pt>
                <c:pt idx="13598">
                  <c:v>0.90978956442763292</c:v>
                </c:pt>
                <c:pt idx="13599">
                  <c:v>0.3303443142411896</c:v>
                </c:pt>
                <c:pt idx="13600">
                  <c:v>-0.19555088519959829</c:v>
                </c:pt>
                <c:pt idx="13601">
                  <c:v>1.1488233888722639</c:v>
                </c:pt>
                <c:pt idx="13602">
                  <c:v>2.2695224137704697</c:v>
                </c:pt>
                <c:pt idx="13603">
                  <c:v>2.8298784558606696</c:v>
                </c:pt>
                <c:pt idx="13604">
                  <c:v>-0.20617400698314731</c:v>
                </c:pt>
                <c:pt idx="13605">
                  <c:v>-0.23431472697232836</c:v>
                </c:pt>
                <c:pt idx="13606">
                  <c:v>0.56726874348996081</c:v>
                </c:pt>
                <c:pt idx="13607">
                  <c:v>1.522174352626487</c:v>
                </c:pt>
                <c:pt idx="13608">
                  <c:v>0.92919725121153107</c:v>
                </c:pt>
                <c:pt idx="13609">
                  <c:v>2.6490466921417921</c:v>
                </c:pt>
                <c:pt idx="13610">
                  <c:v>1.7248676353937735</c:v>
                </c:pt>
                <c:pt idx="13611">
                  <c:v>-3.6610324769619598</c:v>
                </c:pt>
                <c:pt idx="13612">
                  <c:v>2.6511569171231457</c:v>
                </c:pt>
                <c:pt idx="13613">
                  <c:v>-1.6089919049455397</c:v>
                </c:pt>
                <c:pt idx="13614">
                  <c:v>2.0833948617721343</c:v>
                </c:pt>
                <c:pt idx="13615">
                  <c:v>-2.6100906617249637</c:v>
                </c:pt>
                <c:pt idx="13616">
                  <c:v>1.7821345694926258</c:v>
                </c:pt>
                <c:pt idx="13617">
                  <c:v>-1.1588852706416797</c:v>
                </c:pt>
                <c:pt idx="13618">
                  <c:v>2.5473653202930877</c:v>
                </c:pt>
                <c:pt idx="13619">
                  <c:v>-0.20404634486571274</c:v>
                </c:pt>
                <c:pt idx="13620">
                  <c:v>0.5100644152752799</c:v>
                </c:pt>
                <c:pt idx="13621">
                  <c:v>3.0833943205429337</c:v>
                </c:pt>
                <c:pt idx="13622">
                  <c:v>-2.699029031401357</c:v>
                </c:pt>
                <c:pt idx="13623">
                  <c:v>-1.9798923895869727</c:v>
                </c:pt>
                <c:pt idx="13624">
                  <c:v>2.6776358209727711</c:v>
                </c:pt>
                <c:pt idx="13625">
                  <c:v>-1.7687754424220081</c:v>
                </c:pt>
                <c:pt idx="13626">
                  <c:v>0.66044848112858712</c:v>
                </c:pt>
                <c:pt idx="13627">
                  <c:v>-1.1192247999187499</c:v>
                </c:pt>
                <c:pt idx="13628">
                  <c:v>-0.19319246949048693</c:v>
                </c:pt>
                <c:pt idx="13629">
                  <c:v>1.1322612761123481</c:v>
                </c:pt>
                <c:pt idx="13630">
                  <c:v>0.23250639274803703</c:v>
                </c:pt>
                <c:pt idx="13631">
                  <c:v>0.20631589122327146</c:v>
                </c:pt>
                <c:pt idx="13632">
                  <c:v>0.45623411035473149</c:v>
                </c:pt>
                <c:pt idx="13633">
                  <c:v>0.20694270574433793</c:v>
                </c:pt>
                <c:pt idx="13634">
                  <c:v>-1.465306651663935</c:v>
                </c:pt>
                <c:pt idx="13635">
                  <c:v>-1.465306651663935</c:v>
                </c:pt>
                <c:pt idx="13636">
                  <c:v>-0.20314689768470556</c:v>
                </c:pt>
                <c:pt idx="13637">
                  <c:v>0.45600500628489365</c:v>
                </c:pt>
                <c:pt idx="13638">
                  <c:v>1.46489407603808</c:v>
                </c:pt>
                <c:pt idx="13639">
                  <c:v>-1.8032572109168594</c:v>
                </c:pt>
                <c:pt idx="13640">
                  <c:v>-0.19749892225379553</c:v>
                </c:pt>
                <c:pt idx="13641">
                  <c:v>-0.27716976514286401</c:v>
                </c:pt>
                <c:pt idx="13642">
                  <c:v>-0.2067169581691285</c:v>
                </c:pt>
                <c:pt idx="13643">
                  <c:v>2.9645816162015541</c:v>
                </c:pt>
                <c:pt idx="13644">
                  <c:v>-0.2029157980935026</c:v>
                </c:pt>
                <c:pt idx="13645">
                  <c:v>0.48897568789058848</c:v>
                </c:pt>
                <c:pt idx="13646">
                  <c:v>0.70268703605654059</c:v>
                </c:pt>
                <c:pt idx="13647">
                  <c:v>0.71384531565943676</c:v>
                </c:pt>
                <c:pt idx="13648">
                  <c:v>0.88894566430650934</c:v>
                </c:pt>
                <c:pt idx="13649">
                  <c:v>0.63992909931430575</c:v>
                </c:pt>
                <c:pt idx="13650">
                  <c:v>2.4778333003145483</c:v>
                </c:pt>
                <c:pt idx="13651">
                  <c:v>1.4350836621743184</c:v>
                </c:pt>
                <c:pt idx="13652">
                  <c:v>1.1441297326468725</c:v>
                </c:pt>
                <c:pt idx="13653">
                  <c:v>1.2056757878586235</c:v>
                </c:pt>
                <c:pt idx="13654">
                  <c:v>-0.246639722482141</c:v>
                </c:pt>
                <c:pt idx="13655">
                  <c:v>2.7405095640771129</c:v>
                </c:pt>
                <c:pt idx="13656">
                  <c:v>-1.3182482159375501</c:v>
                </c:pt>
                <c:pt idx="13657">
                  <c:v>-1.9445516380731842</c:v>
                </c:pt>
                <c:pt idx="13658">
                  <c:v>0.21843668718916742</c:v>
                </c:pt>
                <c:pt idx="13659">
                  <c:v>-0.42198245794751699</c:v>
                </c:pt>
                <c:pt idx="13660">
                  <c:v>1.7898407661422502</c:v>
                </c:pt>
                <c:pt idx="13661">
                  <c:v>0.45616553800185966</c:v>
                </c:pt>
                <c:pt idx="13662">
                  <c:v>1.0814440288969949</c:v>
                </c:pt>
                <c:pt idx="13663">
                  <c:v>0.22971515308838722</c:v>
                </c:pt>
                <c:pt idx="13664">
                  <c:v>-2.5061913314571576</c:v>
                </c:pt>
                <c:pt idx="13665">
                  <c:v>-0.98104147868894631</c:v>
                </c:pt>
                <c:pt idx="13666">
                  <c:v>-0.98104147868894631</c:v>
                </c:pt>
                <c:pt idx="13667">
                  <c:v>0.68933310599426612</c:v>
                </c:pt>
                <c:pt idx="13668">
                  <c:v>3.0947994087105362</c:v>
                </c:pt>
                <c:pt idx="13669">
                  <c:v>3.0947994087105362</c:v>
                </c:pt>
                <c:pt idx="13670">
                  <c:v>3.0947994087105362</c:v>
                </c:pt>
                <c:pt idx="13671">
                  <c:v>0.66632092686488353</c:v>
                </c:pt>
                <c:pt idx="13672">
                  <c:v>3.1825368801088874</c:v>
                </c:pt>
                <c:pt idx="13673">
                  <c:v>0.69241880693499924</c:v>
                </c:pt>
                <c:pt idx="13674">
                  <c:v>2.5054079679852257</c:v>
                </c:pt>
                <c:pt idx="13675">
                  <c:v>0.93458943995371646</c:v>
                </c:pt>
                <c:pt idx="13676">
                  <c:v>2.2653992864044521</c:v>
                </c:pt>
                <c:pt idx="13677">
                  <c:v>2.903236142218018</c:v>
                </c:pt>
                <c:pt idx="13678">
                  <c:v>0.71707947019613572</c:v>
                </c:pt>
                <c:pt idx="13679">
                  <c:v>-1.8696951268026594</c:v>
                </c:pt>
                <c:pt idx="13680">
                  <c:v>2.518128518367627</c:v>
                </c:pt>
                <c:pt idx="13681">
                  <c:v>0.96730088372763523</c:v>
                </c:pt>
                <c:pt idx="13682">
                  <c:v>2.7402047684661652</c:v>
                </c:pt>
                <c:pt idx="13683">
                  <c:v>-0.23282706622149379</c:v>
                </c:pt>
                <c:pt idx="13684">
                  <c:v>1.0095964516831637</c:v>
                </c:pt>
                <c:pt idx="13685">
                  <c:v>1.0095964516831637</c:v>
                </c:pt>
                <c:pt idx="13686">
                  <c:v>0.2214736483843977</c:v>
                </c:pt>
                <c:pt idx="13687">
                  <c:v>-0.80837210158937933</c:v>
                </c:pt>
                <c:pt idx="13688">
                  <c:v>1.3230497641533709</c:v>
                </c:pt>
                <c:pt idx="13689">
                  <c:v>-0.74413524272753429</c:v>
                </c:pt>
                <c:pt idx="13690">
                  <c:v>1.3832708905419977</c:v>
                </c:pt>
                <c:pt idx="13691">
                  <c:v>2.1736378950399042</c:v>
                </c:pt>
                <c:pt idx="13692">
                  <c:v>0.60502935132749436</c:v>
                </c:pt>
                <c:pt idx="13693">
                  <c:v>0.73820441740586429</c:v>
                </c:pt>
                <c:pt idx="13694">
                  <c:v>1.825024491956647</c:v>
                </c:pt>
                <c:pt idx="13695">
                  <c:v>0.23467675538525196</c:v>
                </c:pt>
                <c:pt idx="13696">
                  <c:v>1.1998551897503316</c:v>
                </c:pt>
                <c:pt idx="13697">
                  <c:v>-1.7394033737989167</c:v>
                </c:pt>
                <c:pt idx="13698">
                  <c:v>0.25752364704020364</c:v>
                </c:pt>
                <c:pt idx="13699">
                  <c:v>0.98782498151319298</c:v>
                </c:pt>
                <c:pt idx="13700">
                  <c:v>1.6267440239519586</c:v>
                </c:pt>
                <c:pt idx="13701">
                  <c:v>0.32593056091596534</c:v>
                </c:pt>
                <c:pt idx="13702">
                  <c:v>1.2174044693528023</c:v>
                </c:pt>
                <c:pt idx="13703">
                  <c:v>0.84831294086550424</c:v>
                </c:pt>
                <c:pt idx="13704">
                  <c:v>-1.4529013911373194</c:v>
                </c:pt>
                <c:pt idx="13705">
                  <c:v>-0.19197296737970737</c:v>
                </c:pt>
                <c:pt idx="13706">
                  <c:v>-0.20459100750400439</c:v>
                </c:pt>
                <c:pt idx="13707">
                  <c:v>-0.83162079066420747</c:v>
                </c:pt>
                <c:pt idx="13708">
                  <c:v>0.24525633791747692</c:v>
                </c:pt>
                <c:pt idx="13709">
                  <c:v>1.0209891834423355</c:v>
                </c:pt>
                <c:pt idx="13710">
                  <c:v>-0.2003292848475447</c:v>
                </c:pt>
                <c:pt idx="13711">
                  <c:v>-2.4939395235663939</c:v>
                </c:pt>
                <c:pt idx="13712">
                  <c:v>2.2223822532132238</c:v>
                </c:pt>
                <c:pt idx="13713">
                  <c:v>-2.0221033563711535</c:v>
                </c:pt>
                <c:pt idx="13714">
                  <c:v>-0.22435536944353232</c:v>
                </c:pt>
                <c:pt idx="13715">
                  <c:v>0.45528133112998131</c:v>
                </c:pt>
                <c:pt idx="13716">
                  <c:v>0.23838718089799665</c:v>
                </c:pt>
                <c:pt idx="13717">
                  <c:v>-2.5012870592628067</c:v>
                </c:pt>
                <c:pt idx="13718">
                  <c:v>2.8918496858232317</c:v>
                </c:pt>
                <c:pt idx="13719">
                  <c:v>2.0546944165133354</c:v>
                </c:pt>
                <c:pt idx="13720">
                  <c:v>-0.20547136890335455</c:v>
                </c:pt>
                <c:pt idx="13721">
                  <c:v>3.0016346897916066</c:v>
                </c:pt>
                <c:pt idx="13722">
                  <c:v>1.0029913730638542</c:v>
                </c:pt>
                <c:pt idx="13723">
                  <c:v>1.218000265766624</c:v>
                </c:pt>
                <c:pt idx="13724">
                  <c:v>0.25800130018658335</c:v>
                </c:pt>
                <c:pt idx="13725">
                  <c:v>2.9128683693963051</c:v>
                </c:pt>
                <c:pt idx="13726">
                  <c:v>1.5579647227122178</c:v>
                </c:pt>
                <c:pt idx="13727">
                  <c:v>1.5579647227122178</c:v>
                </c:pt>
                <c:pt idx="13728">
                  <c:v>1.5579647227122178</c:v>
                </c:pt>
                <c:pt idx="13729">
                  <c:v>1.5579647227122178</c:v>
                </c:pt>
                <c:pt idx="13730">
                  <c:v>3.1973501725289086</c:v>
                </c:pt>
                <c:pt idx="13731">
                  <c:v>1.5579647227122178</c:v>
                </c:pt>
                <c:pt idx="13732">
                  <c:v>2.2925993193796383</c:v>
                </c:pt>
                <c:pt idx="13733">
                  <c:v>-1.0189596930318312</c:v>
                </c:pt>
                <c:pt idx="13734">
                  <c:v>1.4609579551470866</c:v>
                </c:pt>
                <c:pt idx="13735">
                  <c:v>-2.0014875218757213</c:v>
                </c:pt>
                <c:pt idx="13736">
                  <c:v>1.4399894137832532</c:v>
                </c:pt>
                <c:pt idx="13737">
                  <c:v>1.2302665666895809</c:v>
                </c:pt>
                <c:pt idx="13738">
                  <c:v>-0.35870130844269255</c:v>
                </c:pt>
                <c:pt idx="13739">
                  <c:v>-1.7028767622335541</c:v>
                </c:pt>
                <c:pt idx="13740">
                  <c:v>-0.20108013169213584</c:v>
                </c:pt>
                <c:pt idx="13741">
                  <c:v>1.3426162687799272</c:v>
                </c:pt>
                <c:pt idx="13742">
                  <c:v>2.8769192099460157</c:v>
                </c:pt>
                <c:pt idx="13743">
                  <c:v>2.619709991414001</c:v>
                </c:pt>
                <c:pt idx="13744">
                  <c:v>1.4451596244219602</c:v>
                </c:pt>
                <c:pt idx="13745">
                  <c:v>2.0325035429183496</c:v>
                </c:pt>
                <c:pt idx="13746">
                  <c:v>1.4780777570669601</c:v>
                </c:pt>
                <c:pt idx="13747">
                  <c:v>1.4335696950811818</c:v>
                </c:pt>
                <c:pt idx="13748">
                  <c:v>1.5886129620494298</c:v>
                </c:pt>
                <c:pt idx="13749">
                  <c:v>-2.6605104985238195</c:v>
                </c:pt>
                <c:pt idx="13750">
                  <c:v>-2.6605104985238195</c:v>
                </c:pt>
                <c:pt idx="13751">
                  <c:v>1.7035916240001958</c:v>
                </c:pt>
                <c:pt idx="13752">
                  <c:v>1.7917913792627373</c:v>
                </c:pt>
                <c:pt idx="13753">
                  <c:v>0.232940710786574</c:v>
                </c:pt>
                <c:pt idx="13754">
                  <c:v>-0.23866953719513531</c:v>
                </c:pt>
                <c:pt idx="13755">
                  <c:v>-0.66690732759240579</c:v>
                </c:pt>
                <c:pt idx="13756">
                  <c:v>-0.24431277313357264</c:v>
                </c:pt>
                <c:pt idx="13757">
                  <c:v>2.7498540882537772</c:v>
                </c:pt>
                <c:pt idx="13758">
                  <c:v>1.8039272113285971</c:v>
                </c:pt>
                <c:pt idx="13759">
                  <c:v>-0.21064892294041729</c:v>
                </c:pt>
                <c:pt idx="13760">
                  <c:v>1.9918035418585192</c:v>
                </c:pt>
                <c:pt idx="13761">
                  <c:v>-1.1285361506825671</c:v>
                </c:pt>
                <c:pt idx="13762">
                  <c:v>-1.9021002353301828</c:v>
                </c:pt>
                <c:pt idx="13763">
                  <c:v>0.2350897559554368</c:v>
                </c:pt>
                <c:pt idx="13764">
                  <c:v>1.8311153881671096</c:v>
                </c:pt>
                <c:pt idx="13765">
                  <c:v>0.22658696846142432</c:v>
                </c:pt>
                <c:pt idx="13766">
                  <c:v>-0.84743279648281766</c:v>
                </c:pt>
                <c:pt idx="13767">
                  <c:v>0.88717935705151474</c:v>
                </c:pt>
                <c:pt idx="13768">
                  <c:v>2.7423802182117569</c:v>
                </c:pt>
                <c:pt idx="13769">
                  <c:v>-0.21618248455972799</c:v>
                </c:pt>
                <c:pt idx="13770">
                  <c:v>0.19313479124245914</c:v>
                </c:pt>
                <c:pt idx="13771">
                  <c:v>0.21847394863182321</c:v>
                </c:pt>
                <c:pt idx="13772">
                  <c:v>0.82116899755445028</c:v>
                </c:pt>
                <c:pt idx="13773">
                  <c:v>2.8280869978261762</c:v>
                </c:pt>
                <c:pt idx="13774">
                  <c:v>-1.8526248396378988</c:v>
                </c:pt>
                <c:pt idx="13775">
                  <c:v>0.79962898884831835</c:v>
                </c:pt>
                <c:pt idx="13776">
                  <c:v>-1.1742142539542557</c:v>
                </c:pt>
                <c:pt idx="13777">
                  <c:v>0.6149399828339972</c:v>
                </c:pt>
                <c:pt idx="13778">
                  <c:v>2.3435267619061588</c:v>
                </c:pt>
                <c:pt idx="13779">
                  <c:v>1.8975994230273614</c:v>
                </c:pt>
                <c:pt idx="13780">
                  <c:v>-0.46131547634201531</c:v>
                </c:pt>
                <c:pt idx="13781">
                  <c:v>2.9246499455315687</c:v>
                </c:pt>
                <c:pt idx="13782">
                  <c:v>-0.23251852407700369</c:v>
                </c:pt>
                <c:pt idx="13783">
                  <c:v>-0.88052377623787992</c:v>
                </c:pt>
                <c:pt idx="13784">
                  <c:v>-0.88052377623787992</c:v>
                </c:pt>
                <c:pt idx="13785">
                  <c:v>-0.21593498652030965</c:v>
                </c:pt>
                <c:pt idx="13786">
                  <c:v>0.24223145550037412</c:v>
                </c:pt>
                <c:pt idx="13787">
                  <c:v>1.7444509416036809</c:v>
                </c:pt>
                <c:pt idx="13788">
                  <c:v>0.53689996204356993</c:v>
                </c:pt>
                <c:pt idx="13789">
                  <c:v>-0.20927718967442477</c:v>
                </c:pt>
                <c:pt idx="13790">
                  <c:v>0.23287203920843608</c:v>
                </c:pt>
                <c:pt idx="13791">
                  <c:v>-0.21098341772381451</c:v>
                </c:pt>
                <c:pt idx="13792">
                  <c:v>0.54052473612607832</c:v>
                </c:pt>
                <c:pt idx="13793">
                  <c:v>2.485710102991324</c:v>
                </c:pt>
                <c:pt idx="13794">
                  <c:v>-1.4394285663080368</c:v>
                </c:pt>
                <c:pt idx="13795">
                  <c:v>-2.4914611635985846</c:v>
                </c:pt>
                <c:pt idx="13796">
                  <c:v>-2.4914611635985846</c:v>
                </c:pt>
                <c:pt idx="13797">
                  <c:v>0.83759811941497475</c:v>
                </c:pt>
                <c:pt idx="13798">
                  <c:v>0.70505875580734623</c:v>
                </c:pt>
                <c:pt idx="13799">
                  <c:v>1.6920471587553563</c:v>
                </c:pt>
                <c:pt idx="13800">
                  <c:v>0.44680184488599983</c:v>
                </c:pt>
                <c:pt idx="13801">
                  <c:v>1.4931452201184006</c:v>
                </c:pt>
                <c:pt idx="13802">
                  <c:v>-0.71890841873943478</c:v>
                </c:pt>
                <c:pt idx="13803">
                  <c:v>-2.4964061677992468</c:v>
                </c:pt>
                <c:pt idx="13804">
                  <c:v>2.2970843286284932</c:v>
                </c:pt>
                <c:pt idx="13805">
                  <c:v>1.0870888634483895</c:v>
                </c:pt>
                <c:pt idx="13806">
                  <c:v>0.72269643977490472</c:v>
                </c:pt>
                <c:pt idx="13807">
                  <c:v>0.24096626184513784</c:v>
                </c:pt>
                <c:pt idx="13808">
                  <c:v>1.0785641675481272</c:v>
                </c:pt>
                <c:pt idx="13809">
                  <c:v>1.0785641675481272</c:v>
                </c:pt>
                <c:pt idx="13810">
                  <c:v>1.1632040757325963</c:v>
                </c:pt>
                <c:pt idx="13811">
                  <c:v>-1.8682885588608431</c:v>
                </c:pt>
                <c:pt idx="13812">
                  <c:v>-0.24340948383825903</c:v>
                </c:pt>
                <c:pt idx="13813">
                  <c:v>-1.6673506618138845</c:v>
                </c:pt>
                <c:pt idx="13814">
                  <c:v>1.2201373642466697</c:v>
                </c:pt>
                <c:pt idx="13815">
                  <c:v>0.24309625710682878</c:v>
                </c:pt>
                <c:pt idx="13816">
                  <c:v>3.0141901321728026</c:v>
                </c:pt>
                <c:pt idx="13817">
                  <c:v>-2.8847271283961105</c:v>
                </c:pt>
                <c:pt idx="13818">
                  <c:v>-1.0010524619250867</c:v>
                </c:pt>
                <c:pt idx="13819">
                  <c:v>-0.19494071878348229</c:v>
                </c:pt>
                <c:pt idx="13820">
                  <c:v>-0.21082466035341554</c:v>
                </c:pt>
                <c:pt idx="13821">
                  <c:v>0.19221835665538875</c:v>
                </c:pt>
                <c:pt idx="13822">
                  <c:v>-2.037768395266832</c:v>
                </c:pt>
                <c:pt idx="13823">
                  <c:v>1.816247265761181</c:v>
                </c:pt>
                <c:pt idx="13824">
                  <c:v>2.7303728315579039</c:v>
                </c:pt>
                <c:pt idx="13825">
                  <c:v>2.3551798934875876</c:v>
                </c:pt>
                <c:pt idx="13826">
                  <c:v>1.022251987596569</c:v>
                </c:pt>
                <c:pt idx="13827">
                  <c:v>1.2573480489309032</c:v>
                </c:pt>
                <c:pt idx="13828">
                  <c:v>-1.5034516969942453</c:v>
                </c:pt>
                <c:pt idx="13829">
                  <c:v>0.19107855785636399</c:v>
                </c:pt>
                <c:pt idx="13830">
                  <c:v>1.374439095767473</c:v>
                </c:pt>
                <c:pt idx="13831">
                  <c:v>-0.75289670229464623</c:v>
                </c:pt>
                <c:pt idx="13832">
                  <c:v>-2.8783577458199034</c:v>
                </c:pt>
                <c:pt idx="13833">
                  <c:v>-0.75585227460678217</c:v>
                </c:pt>
                <c:pt idx="13834">
                  <c:v>-0.36777916353674961</c:v>
                </c:pt>
                <c:pt idx="13835">
                  <c:v>0.56180025005292311</c:v>
                </c:pt>
                <c:pt idx="13836">
                  <c:v>1.2390325022269471</c:v>
                </c:pt>
                <c:pt idx="13837">
                  <c:v>0.76242972420940369</c:v>
                </c:pt>
                <c:pt idx="13838">
                  <c:v>0.96307225711891353</c:v>
                </c:pt>
                <c:pt idx="13839">
                  <c:v>1.6730155324457163</c:v>
                </c:pt>
                <c:pt idx="13840">
                  <c:v>2.4456358173671102</c:v>
                </c:pt>
                <c:pt idx="13841">
                  <c:v>0.37247622357073568</c:v>
                </c:pt>
                <c:pt idx="13842">
                  <c:v>1.2428287637001083</c:v>
                </c:pt>
                <c:pt idx="13843">
                  <c:v>-2.9729749951107465</c:v>
                </c:pt>
                <c:pt idx="13844">
                  <c:v>-0.85307529824741379</c:v>
                </c:pt>
                <c:pt idx="13845">
                  <c:v>2.5917164010532305</c:v>
                </c:pt>
                <c:pt idx="13846">
                  <c:v>0.19825583161888108</c:v>
                </c:pt>
                <c:pt idx="13847">
                  <c:v>0.37613253455575474</c:v>
                </c:pt>
                <c:pt idx="13848">
                  <c:v>0.82594842570509364</c:v>
                </c:pt>
                <c:pt idx="13849">
                  <c:v>1.8149260149430895</c:v>
                </c:pt>
                <c:pt idx="13850">
                  <c:v>1.2719615774246966</c:v>
                </c:pt>
                <c:pt idx="13851">
                  <c:v>0.26762127412538411</c:v>
                </c:pt>
                <c:pt idx="13852">
                  <c:v>3.0285672847554834</c:v>
                </c:pt>
                <c:pt idx="13853">
                  <c:v>-1.2974840537903509</c:v>
                </c:pt>
                <c:pt idx="13854">
                  <c:v>0.26339601792649864</c:v>
                </c:pt>
                <c:pt idx="13855">
                  <c:v>-0.28667804989787948</c:v>
                </c:pt>
                <c:pt idx="13856">
                  <c:v>-0.46946216333190682</c:v>
                </c:pt>
                <c:pt idx="13857">
                  <c:v>-1.4429062975853946</c:v>
                </c:pt>
                <c:pt idx="13858">
                  <c:v>0.70554146444191712</c:v>
                </c:pt>
                <c:pt idx="13859">
                  <c:v>-0.66061099508339993</c:v>
                </c:pt>
                <c:pt idx="13860">
                  <c:v>2.5933700708677909</c:v>
                </c:pt>
                <c:pt idx="13861">
                  <c:v>2.7998228000541334</c:v>
                </c:pt>
                <c:pt idx="13862">
                  <c:v>2.9948903909830835</c:v>
                </c:pt>
                <c:pt idx="13863">
                  <c:v>1.1693525551692616</c:v>
                </c:pt>
                <c:pt idx="13864">
                  <c:v>-0.19579688700314568</c:v>
                </c:pt>
                <c:pt idx="13865">
                  <c:v>-2.5057163824035329</c:v>
                </c:pt>
                <c:pt idx="13866">
                  <c:v>0.20555806878766889</c:v>
                </c:pt>
                <c:pt idx="13867">
                  <c:v>1.3446233141627111</c:v>
                </c:pt>
                <c:pt idx="13868">
                  <c:v>-0.19931559102648436</c:v>
                </c:pt>
                <c:pt idx="13869">
                  <c:v>0.71368999230691221</c:v>
                </c:pt>
                <c:pt idx="13870">
                  <c:v>3.0806406133848152</c:v>
                </c:pt>
                <c:pt idx="13871">
                  <c:v>-0.1984422897212951</c:v>
                </c:pt>
                <c:pt idx="13872">
                  <c:v>-0.7257613168851621</c:v>
                </c:pt>
                <c:pt idx="13873">
                  <c:v>2.8650809440841605</c:v>
                </c:pt>
                <c:pt idx="13874">
                  <c:v>2.8650809440841605</c:v>
                </c:pt>
                <c:pt idx="13875">
                  <c:v>1.4858651955792146</c:v>
                </c:pt>
                <c:pt idx="13876">
                  <c:v>2.2460945506187033</c:v>
                </c:pt>
                <c:pt idx="13877">
                  <c:v>1.1629382744081203</c:v>
                </c:pt>
                <c:pt idx="13878">
                  <c:v>-0.34420532684849114</c:v>
                </c:pt>
                <c:pt idx="13879">
                  <c:v>-2.9691221365773877</c:v>
                </c:pt>
                <c:pt idx="13880">
                  <c:v>-1.4697931395944828</c:v>
                </c:pt>
                <c:pt idx="13881">
                  <c:v>1.718889253760828</c:v>
                </c:pt>
                <c:pt idx="13882">
                  <c:v>3.3871817015033212</c:v>
                </c:pt>
                <c:pt idx="13883">
                  <c:v>-1.6260584883307472</c:v>
                </c:pt>
                <c:pt idx="13884">
                  <c:v>1.2305579644253577</c:v>
                </c:pt>
                <c:pt idx="13885">
                  <c:v>1.3945974897918485</c:v>
                </c:pt>
                <c:pt idx="13886">
                  <c:v>-0.18851135378093331</c:v>
                </c:pt>
                <c:pt idx="13887">
                  <c:v>-0.47407436709871253</c:v>
                </c:pt>
                <c:pt idx="13888">
                  <c:v>0.71615685705271837</c:v>
                </c:pt>
                <c:pt idx="13889">
                  <c:v>-0.47407436709871253</c:v>
                </c:pt>
                <c:pt idx="13890">
                  <c:v>-0.23681583476990692</c:v>
                </c:pt>
                <c:pt idx="13891">
                  <c:v>1.6396678631025969</c:v>
                </c:pt>
                <c:pt idx="13892">
                  <c:v>2.9028307385715872</c:v>
                </c:pt>
                <c:pt idx="13893">
                  <c:v>2.2040410706579618</c:v>
                </c:pt>
                <c:pt idx="13894">
                  <c:v>1.8828784356381272</c:v>
                </c:pt>
                <c:pt idx="13895">
                  <c:v>0.72315223683828478</c:v>
                </c:pt>
                <c:pt idx="13896">
                  <c:v>-0.38232244599554283</c:v>
                </c:pt>
                <c:pt idx="13897">
                  <c:v>0.31012578611767511</c:v>
                </c:pt>
                <c:pt idx="13898">
                  <c:v>-0.26795610130233155</c:v>
                </c:pt>
                <c:pt idx="13899">
                  <c:v>-0.94558433241585749</c:v>
                </c:pt>
                <c:pt idx="13900">
                  <c:v>1.1651420711856397</c:v>
                </c:pt>
                <c:pt idx="13901">
                  <c:v>-0.18971315802548228</c:v>
                </c:pt>
                <c:pt idx="13902">
                  <c:v>-0.25227071584000621</c:v>
                </c:pt>
                <c:pt idx="13903">
                  <c:v>0.43786749661239899</c:v>
                </c:pt>
                <c:pt idx="13904">
                  <c:v>2.3879933074205155</c:v>
                </c:pt>
                <c:pt idx="13905">
                  <c:v>-0.20710433781255919</c:v>
                </c:pt>
                <c:pt idx="13906">
                  <c:v>0.99992540418635256</c:v>
                </c:pt>
                <c:pt idx="13907">
                  <c:v>1.8697545817289045</c:v>
                </c:pt>
                <c:pt idx="13908">
                  <c:v>2.4322920006141544</c:v>
                </c:pt>
                <c:pt idx="13909">
                  <c:v>1.0323823517032193</c:v>
                </c:pt>
                <c:pt idx="13910">
                  <c:v>0.22949157039053131</c:v>
                </c:pt>
                <c:pt idx="13911">
                  <c:v>-0.2409026614784697</c:v>
                </c:pt>
                <c:pt idx="13912">
                  <c:v>1.8887487302022161</c:v>
                </c:pt>
                <c:pt idx="13913">
                  <c:v>2.1234626032924107</c:v>
                </c:pt>
                <c:pt idx="13914">
                  <c:v>1.4860374868176043</c:v>
                </c:pt>
                <c:pt idx="13915">
                  <c:v>1.067486505637617</c:v>
                </c:pt>
                <c:pt idx="13916">
                  <c:v>0.7350386918469618</c:v>
                </c:pt>
                <c:pt idx="13917">
                  <c:v>0.22017992033887426</c:v>
                </c:pt>
                <c:pt idx="13918">
                  <c:v>-0.20016683400618318</c:v>
                </c:pt>
                <c:pt idx="13919">
                  <c:v>0.22702870201257541</c:v>
                </c:pt>
                <c:pt idx="13920">
                  <c:v>1.4441271739696699</c:v>
                </c:pt>
                <c:pt idx="13921">
                  <c:v>0.87079361652600518</c:v>
                </c:pt>
                <c:pt idx="13922">
                  <c:v>1.3808024781272383</c:v>
                </c:pt>
                <c:pt idx="13923">
                  <c:v>0.20914748645123271</c:v>
                </c:pt>
                <c:pt idx="13924">
                  <c:v>2.5535261325100529</c:v>
                </c:pt>
                <c:pt idx="13925">
                  <c:v>0.95712984649160315</c:v>
                </c:pt>
                <c:pt idx="13926">
                  <c:v>3.0542218912479249</c:v>
                </c:pt>
                <c:pt idx="13927">
                  <c:v>2.8869537761796646</c:v>
                </c:pt>
                <c:pt idx="13928">
                  <c:v>1.8763338980955606</c:v>
                </c:pt>
                <c:pt idx="13929">
                  <c:v>3.0434081488085472</c:v>
                </c:pt>
                <c:pt idx="13930">
                  <c:v>0.88406125086490228</c:v>
                </c:pt>
                <c:pt idx="13931">
                  <c:v>2.5718220957808748</c:v>
                </c:pt>
                <c:pt idx="13932">
                  <c:v>-0.18789607607740311</c:v>
                </c:pt>
                <c:pt idx="13933">
                  <c:v>3.0446711139103977</c:v>
                </c:pt>
                <c:pt idx="13934">
                  <c:v>1.5010678358344205</c:v>
                </c:pt>
                <c:pt idx="13935">
                  <c:v>0.18706575765225292</c:v>
                </c:pt>
                <c:pt idx="13936">
                  <c:v>0.51409570360780932</c:v>
                </c:pt>
                <c:pt idx="13937">
                  <c:v>0.48122654163492035</c:v>
                </c:pt>
                <c:pt idx="13938">
                  <c:v>-0.41714670331244685</c:v>
                </c:pt>
                <c:pt idx="13939">
                  <c:v>0.90183356589592223</c:v>
                </c:pt>
                <c:pt idx="13940">
                  <c:v>1.6037466735323733</c:v>
                </c:pt>
                <c:pt idx="13941">
                  <c:v>3.2120253897890003</c:v>
                </c:pt>
                <c:pt idx="13942">
                  <c:v>1.1997735149589761</c:v>
                </c:pt>
                <c:pt idx="13943">
                  <c:v>-0.64832554228373085</c:v>
                </c:pt>
                <c:pt idx="13944">
                  <c:v>2.3303809418730737</c:v>
                </c:pt>
                <c:pt idx="13945">
                  <c:v>2.1997267178909676</c:v>
                </c:pt>
                <c:pt idx="13946">
                  <c:v>0.19007029315636367</c:v>
                </c:pt>
                <c:pt idx="13947">
                  <c:v>2.26281993746609</c:v>
                </c:pt>
                <c:pt idx="13948">
                  <c:v>0.24914250788072903</c:v>
                </c:pt>
                <c:pt idx="13949">
                  <c:v>-0.20388918326117067</c:v>
                </c:pt>
                <c:pt idx="13950">
                  <c:v>-0.50131699992097878</c:v>
                </c:pt>
                <c:pt idx="13951">
                  <c:v>2.1616865167652524</c:v>
                </c:pt>
                <c:pt idx="13952">
                  <c:v>0.44725346093093948</c:v>
                </c:pt>
                <c:pt idx="13953">
                  <c:v>1.0275265569613343</c:v>
                </c:pt>
                <c:pt idx="13954">
                  <c:v>-0.68245354643235379</c:v>
                </c:pt>
                <c:pt idx="13955">
                  <c:v>-0.68245354643235379</c:v>
                </c:pt>
                <c:pt idx="13956">
                  <c:v>-0.75808321326402406</c:v>
                </c:pt>
                <c:pt idx="13957">
                  <c:v>0.32366849334397807</c:v>
                </c:pt>
                <c:pt idx="13958">
                  <c:v>2.8975962478344321</c:v>
                </c:pt>
                <c:pt idx="13959">
                  <c:v>0.86410110651355454</c:v>
                </c:pt>
                <c:pt idx="13960">
                  <c:v>-0.21225020818937534</c:v>
                </c:pt>
                <c:pt idx="13961">
                  <c:v>-1.6314070213687983</c:v>
                </c:pt>
                <c:pt idx="13962">
                  <c:v>0.78171895071881226</c:v>
                </c:pt>
                <c:pt idx="13963">
                  <c:v>1.2079280628242173</c:v>
                </c:pt>
                <c:pt idx="13964">
                  <c:v>0.89706827404983014</c:v>
                </c:pt>
                <c:pt idx="13965">
                  <c:v>-2.5898407506225909</c:v>
                </c:pt>
                <c:pt idx="13966">
                  <c:v>2.9730431792544141</c:v>
                </c:pt>
                <c:pt idx="13967">
                  <c:v>-1.1661641774566553</c:v>
                </c:pt>
                <c:pt idx="13968">
                  <c:v>-0.2479412953252107</c:v>
                </c:pt>
                <c:pt idx="13969">
                  <c:v>2.7712121991507388</c:v>
                </c:pt>
                <c:pt idx="13970">
                  <c:v>0.49119199639266464</c:v>
                </c:pt>
                <c:pt idx="13971">
                  <c:v>0.81057005907505031</c:v>
                </c:pt>
                <c:pt idx="13972">
                  <c:v>-1.3958935960709993</c:v>
                </c:pt>
                <c:pt idx="13973">
                  <c:v>2.0194074672581972</c:v>
                </c:pt>
                <c:pt idx="13974">
                  <c:v>0.33083218892450522</c:v>
                </c:pt>
                <c:pt idx="13975">
                  <c:v>0.21866727063775004</c:v>
                </c:pt>
                <c:pt idx="13976">
                  <c:v>1.5094659730064</c:v>
                </c:pt>
                <c:pt idx="13977">
                  <c:v>0.19454891710307706</c:v>
                </c:pt>
                <c:pt idx="13978">
                  <c:v>-0.21706262906270754</c:v>
                </c:pt>
                <c:pt idx="13979">
                  <c:v>-0.37013901911641428</c:v>
                </c:pt>
                <c:pt idx="13980">
                  <c:v>1.4809940641169737</c:v>
                </c:pt>
                <c:pt idx="13981">
                  <c:v>1.2885794123869274</c:v>
                </c:pt>
                <c:pt idx="13982">
                  <c:v>-0.33098299240771895</c:v>
                </c:pt>
                <c:pt idx="13983">
                  <c:v>0.25353140672244129</c:v>
                </c:pt>
                <c:pt idx="13984">
                  <c:v>-1.0135166470973629</c:v>
                </c:pt>
                <c:pt idx="13985">
                  <c:v>1.9237329169201518</c:v>
                </c:pt>
                <c:pt idx="13986">
                  <c:v>-3.0720211570060978</c:v>
                </c:pt>
                <c:pt idx="13987">
                  <c:v>0.22344716489254066</c:v>
                </c:pt>
                <c:pt idx="13988">
                  <c:v>0.23982809673105368</c:v>
                </c:pt>
                <c:pt idx="13989">
                  <c:v>-0.2125649987809386</c:v>
                </c:pt>
                <c:pt idx="13990">
                  <c:v>1.8275805349766425</c:v>
                </c:pt>
                <c:pt idx="13991">
                  <c:v>1.7177922088364805</c:v>
                </c:pt>
                <c:pt idx="13992">
                  <c:v>1.7177922088364805</c:v>
                </c:pt>
                <c:pt idx="13993">
                  <c:v>0.80053871604600979</c:v>
                </c:pt>
                <c:pt idx="13994">
                  <c:v>-1.0171227707496886</c:v>
                </c:pt>
                <c:pt idx="13995">
                  <c:v>1.368462596095978</c:v>
                </c:pt>
                <c:pt idx="13996">
                  <c:v>0.74587739281758336</c:v>
                </c:pt>
                <c:pt idx="13997">
                  <c:v>-0.35687210898907196</c:v>
                </c:pt>
                <c:pt idx="13998">
                  <c:v>-0.24868362843045821</c:v>
                </c:pt>
                <c:pt idx="13999">
                  <c:v>2.2632963106859862</c:v>
                </c:pt>
                <c:pt idx="14000">
                  <c:v>-0.81329693702695016</c:v>
                </c:pt>
                <c:pt idx="14001">
                  <c:v>0.81914857099274641</c:v>
                </c:pt>
                <c:pt idx="14002">
                  <c:v>-1.8587885047211212</c:v>
                </c:pt>
                <c:pt idx="14003">
                  <c:v>1.8474808911275531</c:v>
                </c:pt>
                <c:pt idx="14004">
                  <c:v>2.0128400288652508</c:v>
                </c:pt>
                <c:pt idx="14005">
                  <c:v>0.21896323451249478</c:v>
                </c:pt>
                <c:pt idx="14006">
                  <c:v>1.3432565153343825</c:v>
                </c:pt>
                <c:pt idx="14007">
                  <c:v>-1.3369864323471758</c:v>
                </c:pt>
                <c:pt idx="14008">
                  <c:v>1.1158864992698654</c:v>
                </c:pt>
                <c:pt idx="14009">
                  <c:v>2.5871515867415047</c:v>
                </c:pt>
                <c:pt idx="14010">
                  <c:v>1.7199038063721435</c:v>
                </c:pt>
                <c:pt idx="14011">
                  <c:v>-1.2359073324143304</c:v>
                </c:pt>
                <c:pt idx="14012">
                  <c:v>0.9657526271052369</c:v>
                </c:pt>
                <c:pt idx="14013">
                  <c:v>0.77291436069516184</c:v>
                </c:pt>
                <c:pt idx="14014">
                  <c:v>0.52436498384668362</c:v>
                </c:pt>
                <c:pt idx="14015">
                  <c:v>-2.4236705911756982</c:v>
                </c:pt>
                <c:pt idx="14016">
                  <c:v>-1.2598807546855684</c:v>
                </c:pt>
                <c:pt idx="14017">
                  <c:v>-3.0797394136466592</c:v>
                </c:pt>
                <c:pt idx="14018">
                  <c:v>-3.0797394136466592</c:v>
                </c:pt>
                <c:pt idx="14019">
                  <c:v>0.64320126738024819</c:v>
                </c:pt>
                <c:pt idx="14020">
                  <c:v>0.22086761887074552</c:v>
                </c:pt>
                <c:pt idx="14021">
                  <c:v>0.94836201993043789</c:v>
                </c:pt>
                <c:pt idx="14022">
                  <c:v>-0.22316024106796081</c:v>
                </c:pt>
                <c:pt idx="14023">
                  <c:v>0.22465950876355914</c:v>
                </c:pt>
                <c:pt idx="14024">
                  <c:v>2.015792063619537</c:v>
                </c:pt>
                <c:pt idx="14025">
                  <c:v>2.6850335154496432</c:v>
                </c:pt>
                <c:pt idx="14026">
                  <c:v>1.4104966644259038</c:v>
                </c:pt>
                <c:pt idx="14027">
                  <c:v>1.2911012562080426</c:v>
                </c:pt>
                <c:pt idx="14028">
                  <c:v>-1.5107985983940571</c:v>
                </c:pt>
                <c:pt idx="14029">
                  <c:v>2.315121812405839</c:v>
                </c:pt>
                <c:pt idx="14030">
                  <c:v>0.6933759886342743</c:v>
                </c:pt>
                <c:pt idx="14031">
                  <c:v>2.4933677109152481</c:v>
                </c:pt>
                <c:pt idx="14032">
                  <c:v>-1.1809490816734487</c:v>
                </c:pt>
                <c:pt idx="14033">
                  <c:v>-1.6481107980301388</c:v>
                </c:pt>
                <c:pt idx="14034">
                  <c:v>0.69213427680474959</c:v>
                </c:pt>
                <c:pt idx="14035">
                  <c:v>0.89901276769211214</c:v>
                </c:pt>
                <c:pt idx="14036">
                  <c:v>-0.68061041991792426</c:v>
                </c:pt>
                <c:pt idx="14037">
                  <c:v>-2.8342427446581868</c:v>
                </c:pt>
                <c:pt idx="14038">
                  <c:v>-2.8342427446581868</c:v>
                </c:pt>
                <c:pt idx="14039">
                  <c:v>-0.2673759134150448</c:v>
                </c:pt>
                <c:pt idx="14040">
                  <c:v>-2.0937230227586947</c:v>
                </c:pt>
                <c:pt idx="14041">
                  <c:v>0.97871385818377299</c:v>
                </c:pt>
                <c:pt idx="14042">
                  <c:v>1.3523382216784945</c:v>
                </c:pt>
                <c:pt idx="14043">
                  <c:v>-1.0531400155535966</c:v>
                </c:pt>
                <c:pt idx="14044">
                  <c:v>1.5055875858903507</c:v>
                </c:pt>
                <c:pt idx="14045">
                  <c:v>-1.7826932135819427</c:v>
                </c:pt>
                <c:pt idx="14046">
                  <c:v>-1.300548858877139</c:v>
                </c:pt>
                <c:pt idx="14047">
                  <c:v>-0.30490369195841299</c:v>
                </c:pt>
                <c:pt idx="14048">
                  <c:v>-2.0773635132198027</c:v>
                </c:pt>
                <c:pt idx="14049">
                  <c:v>0.47112333562851894</c:v>
                </c:pt>
                <c:pt idx="14050">
                  <c:v>0.84652218334891072</c:v>
                </c:pt>
                <c:pt idx="14051">
                  <c:v>1.1974754402092247</c:v>
                </c:pt>
                <c:pt idx="14052">
                  <c:v>1.255184337483257</c:v>
                </c:pt>
                <c:pt idx="14053">
                  <c:v>0.82052526143097826</c:v>
                </c:pt>
                <c:pt idx="14054">
                  <c:v>-0.32960879723125097</c:v>
                </c:pt>
                <c:pt idx="14055">
                  <c:v>1.7955505088786987</c:v>
                </c:pt>
                <c:pt idx="14056">
                  <c:v>2.3501304311895415</c:v>
                </c:pt>
                <c:pt idx="14057">
                  <c:v>1.4098041321024688</c:v>
                </c:pt>
                <c:pt idx="14058">
                  <c:v>-0.20244906144281571</c:v>
                </c:pt>
                <c:pt idx="14059">
                  <c:v>2.0317121764299744</c:v>
                </c:pt>
                <c:pt idx="14060">
                  <c:v>-0.20602390902271753</c:v>
                </c:pt>
                <c:pt idx="14061">
                  <c:v>-0.20855462113234274</c:v>
                </c:pt>
                <c:pt idx="14062">
                  <c:v>0.20254407263897733</c:v>
                </c:pt>
                <c:pt idx="14063">
                  <c:v>-2.596327242431459</c:v>
                </c:pt>
                <c:pt idx="14064">
                  <c:v>-0.20180572866703136</c:v>
                </c:pt>
                <c:pt idx="14065">
                  <c:v>-1.0053632029386099</c:v>
                </c:pt>
                <c:pt idx="14066">
                  <c:v>-0.28756184163954046</c:v>
                </c:pt>
                <c:pt idx="14067">
                  <c:v>1.2423105900133953</c:v>
                </c:pt>
                <c:pt idx="14068">
                  <c:v>0.27019257919954964</c:v>
                </c:pt>
                <c:pt idx="14069">
                  <c:v>0.23869571735100997</c:v>
                </c:pt>
                <c:pt idx="14070">
                  <c:v>-0.51993686996643174</c:v>
                </c:pt>
                <c:pt idx="14071">
                  <c:v>2.2048854845166876</c:v>
                </c:pt>
                <c:pt idx="14072">
                  <c:v>-0.99968286069674717</c:v>
                </c:pt>
                <c:pt idx="14073">
                  <c:v>2.9660446182511291</c:v>
                </c:pt>
                <c:pt idx="14074">
                  <c:v>1.0914355546397352</c:v>
                </c:pt>
                <c:pt idx="14075">
                  <c:v>2.4186771604285</c:v>
                </c:pt>
                <c:pt idx="14076">
                  <c:v>-0.26235141206593415</c:v>
                </c:pt>
                <c:pt idx="14077">
                  <c:v>-1.8505310533015822</c:v>
                </c:pt>
                <c:pt idx="14078">
                  <c:v>1.1864118224547722</c:v>
                </c:pt>
                <c:pt idx="14079">
                  <c:v>2.8444923182918425</c:v>
                </c:pt>
                <c:pt idx="14080">
                  <c:v>-0.23381769925396928</c:v>
                </c:pt>
                <c:pt idx="14081">
                  <c:v>-0.69122239871662261</c:v>
                </c:pt>
                <c:pt idx="14082">
                  <c:v>2.4995467533066207</c:v>
                </c:pt>
                <c:pt idx="14083">
                  <c:v>-0.74662866372422132</c:v>
                </c:pt>
                <c:pt idx="14084">
                  <c:v>2.4742278128054047</c:v>
                </c:pt>
                <c:pt idx="14085">
                  <c:v>2.0058292982197252</c:v>
                </c:pt>
                <c:pt idx="14086">
                  <c:v>2.1972610231110807</c:v>
                </c:pt>
                <c:pt idx="14087">
                  <c:v>2.9119816554235078</c:v>
                </c:pt>
                <c:pt idx="14088">
                  <c:v>1.2925130512032501</c:v>
                </c:pt>
                <c:pt idx="14089">
                  <c:v>0.62908767819722256</c:v>
                </c:pt>
                <c:pt idx="14090">
                  <c:v>1.4611077159086121</c:v>
                </c:pt>
                <c:pt idx="14091">
                  <c:v>-2.489935118371712</c:v>
                </c:pt>
                <c:pt idx="14092">
                  <c:v>0.22169196007868386</c:v>
                </c:pt>
                <c:pt idx="14093">
                  <c:v>1.6697967855869815</c:v>
                </c:pt>
                <c:pt idx="14094">
                  <c:v>-1.9462237278237462</c:v>
                </c:pt>
                <c:pt idx="14095">
                  <c:v>2.9466432743156385</c:v>
                </c:pt>
                <c:pt idx="14096">
                  <c:v>0.97030424828340289</c:v>
                </c:pt>
                <c:pt idx="14097">
                  <c:v>-0.36721536752111994</c:v>
                </c:pt>
                <c:pt idx="14098">
                  <c:v>1.4373575523182363</c:v>
                </c:pt>
                <c:pt idx="14099">
                  <c:v>-0.33136546015838403</c:v>
                </c:pt>
                <c:pt idx="14100">
                  <c:v>-1.6415411824352963</c:v>
                </c:pt>
                <c:pt idx="14101">
                  <c:v>-0.28158569593381105</c:v>
                </c:pt>
                <c:pt idx="14102">
                  <c:v>0.25133089250434043</c:v>
                </c:pt>
                <c:pt idx="14103">
                  <c:v>2.7559188712632721</c:v>
                </c:pt>
                <c:pt idx="14104">
                  <c:v>0.57619277705803651</c:v>
                </c:pt>
                <c:pt idx="14105">
                  <c:v>1.2187149246176849</c:v>
                </c:pt>
                <c:pt idx="14106">
                  <c:v>-0.26146012160645904</c:v>
                </c:pt>
                <c:pt idx="14107">
                  <c:v>-2.3952672277807072</c:v>
                </c:pt>
                <c:pt idx="14108">
                  <c:v>1.758428159781589</c:v>
                </c:pt>
                <c:pt idx="14109">
                  <c:v>-1.9056188858683865</c:v>
                </c:pt>
                <c:pt idx="14110">
                  <c:v>-0.29858578451451173</c:v>
                </c:pt>
                <c:pt idx="14111">
                  <c:v>-0.54772110005938868</c:v>
                </c:pt>
                <c:pt idx="14112">
                  <c:v>-0.54772110005938868</c:v>
                </c:pt>
                <c:pt idx="14113">
                  <c:v>0.77099867223664464</c:v>
                </c:pt>
                <c:pt idx="14114">
                  <c:v>0.5793006110154898</c:v>
                </c:pt>
                <c:pt idx="14115">
                  <c:v>1.491866161720707</c:v>
                </c:pt>
                <c:pt idx="14116">
                  <c:v>1.7043596515837705</c:v>
                </c:pt>
                <c:pt idx="14117">
                  <c:v>0.21735840589308375</c:v>
                </c:pt>
                <c:pt idx="14118">
                  <c:v>-0.62582958805784783</c:v>
                </c:pt>
                <c:pt idx="14119">
                  <c:v>0.98250335910250108</c:v>
                </c:pt>
                <c:pt idx="14120">
                  <c:v>-0.28269252443108578</c:v>
                </c:pt>
                <c:pt idx="14121">
                  <c:v>0.75458012319117629</c:v>
                </c:pt>
                <c:pt idx="14122">
                  <c:v>0.55160972737624048</c:v>
                </c:pt>
                <c:pt idx="14123">
                  <c:v>-0.99744015832183464</c:v>
                </c:pt>
                <c:pt idx="14124">
                  <c:v>0.58387039745566693</c:v>
                </c:pt>
                <c:pt idx="14125">
                  <c:v>1.3761308289319714</c:v>
                </c:pt>
                <c:pt idx="14126">
                  <c:v>1.4234128678886353</c:v>
                </c:pt>
                <c:pt idx="14127">
                  <c:v>0.23604058787419821</c:v>
                </c:pt>
                <c:pt idx="14128">
                  <c:v>0.78965061868231767</c:v>
                </c:pt>
                <c:pt idx="14129">
                  <c:v>0.52635333526514105</c:v>
                </c:pt>
                <c:pt idx="14130">
                  <c:v>0.87141204071253531</c:v>
                </c:pt>
                <c:pt idx="14131">
                  <c:v>2.3151650202979699</c:v>
                </c:pt>
                <c:pt idx="14132">
                  <c:v>2.2663290480891978</c:v>
                </c:pt>
                <c:pt idx="14133">
                  <c:v>0.96559286282289014</c:v>
                </c:pt>
                <c:pt idx="14134">
                  <c:v>-0.19454492388853367</c:v>
                </c:pt>
                <c:pt idx="14135">
                  <c:v>-0.49618046237279012</c:v>
                </c:pt>
                <c:pt idx="14136">
                  <c:v>2.1061419092778655</c:v>
                </c:pt>
                <c:pt idx="14137">
                  <c:v>2.1533734104351772</c:v>
                </c:pt>
                <c:pt idx="14138">
                  <c:v>2.1533734104351772</c:v>
                </c:pt>
                <c:pt idx="14139">
                  <c:v>0.3158578561836336</c:v>
                </c:pt>
                <c:pt idx="14140">
                  <c:v>-0.22555914816362399</c:v>
                </c:pt>
                <c:pt idx="14141">
                  <c:v>1.6188336659520366</c:v>
                </c:pt>
                <c:pt idx="14142">
                  <c:v>0.71745306711579293</c:v>
                </c:pt>
                <c:pt idx="14143">
                  <c:v>2.0367919610472263</c:v>
                </c:pt>
                <c:pt idx="14144">
                  <c:v>1.850415137668816</c:v>
                </c:pt>
                <c:pt idx="14145">
                  <c:v>2.2073352463424674</c:v>
                </c:pt>
                <c:pt idx="14146">
                  <c:v>-2.9129331015410607</c:v>
                </c:pt>
                <c:pt idx="14147">
                  <c:v>-0.1856844454679365</c:v>
                </c:pt>
                <c:pt idx="14148">
                  <c:v>1.0466616213533642</c:v>
                </c:pt>
                <c:pt idx="14149">
                  <c:v>-1.6613176709272579</c:v>
                </c:pt>
                <c:pt idx="14150">
                  <c:v>0.25205139311016733</c:v>
                </c:pt>
                <c:pt idx="14151">
                  <c:v>-0.70390249410785322</c:v>
                </c:pt>
                <c:pt idx="14152">
                  <c:v>0.19948882294073431</c:v>
                </c:pt>
                <c:pt idx="14153">
                  <c:v>-0.2707732509932439</c:v>
                </c:pt>
                <c:pt idx="14154">
                  <c:v>3.3528098349013118</c:v>
                </c:pt>
                <c:pt idx="14155">
                  <c:v>1.8280140665776592</c:v>
                </c:pt>
                <c:pt idx="14156">
                  <c:v>-0.43349788892592128</c:v>
                </c:pt>
                <c:pt idx="14157">
                  <c:v>2.216319501676363</c:v>
                </c:pt>
                <c:pt idx="14158">
                  <c:v>-2.4239562939877843</c:v>
                </c:pt>
                <c:pt idx="14159">
                  <c:v>-0.80883701898230531</c:v>
                </c:pt>
                <c:pt idx="14160">
                  <c:v>0.47318171154999727</c:v>
                </c:pt>
                <c:pt idx="14161">
                  <c:v>1.6021199362383436</c:v>
                </c:pt>
                <c:pt idx="14162">
                  <c:v>1.2882938115823448</c:v>
                </c:pt>
                <c:pt idx="14163">
                  <c:v>-0.20115121920539092</c:v>
                </c:pt>
                <c:pt idx="14164">
                  <c:v>1.3816669729590272</c:v>
                </c:pt>
                <c:pt idx="14165">
                  <c:v>2.9804876848236517</c:v>
                </c:pt>
                <c:pt idx="14166">
                  <c:v>-0.67106518081873567</c:v>
                </c:pt>
                <c:pt idx="14167">
                  <c:v>-2.2371787088121891</c:v>
                </c:pt>
                <c:pt idx="14168">
                  <c:v>0.49888770547010097</c:v>
                </c:pt>
                <c:pt idx="14169">
                  <c:v>0.41174729514911856</c:v>
                </c:pt>
                <c:pt idx="14170">
                  <c:v>0.20282755230218377</c:v>
                </c:pt>
                <c:pt idx="14171">
                  <c:v>1.3868390427535875</c:v>
                </c:pt>
                <c:pt idx="14172">
                  <c:v>0.82953938964513008</c:v>
                </c:pt>
                <c:pt idx="14173">
                  <c:v>0.57650150168122827</c:v>
                </c:pt>
                <c:pt idx="14174">
                  <c:v>1.398333350621729</c:v>
                </c:pt>
                <c:pt idx="14175">
                  <c:v>0.18743110826364487</c:v>
                </c:pt>
                <c:pt idx="14176">
                  <c:v>-0.354115216230103</c:v>
                </c:pt>
                <c:pt idx="14177">
                  <c:v>1.7951817507227203</c:v>
                </c:pt>
                <c:pt idx="14178">
                  <c:v>0.22721287770606624</c:v>
                </c:pt>
                <c:pt idx="14179">
                  <c:v>1.9035639371572521</c:v>
                </c:pt>
                <c:pt idx="14180">
                  <c:v>-1.4846740460475616</c:v>
                </c:pt>
                <c:pt idx="14181">
                  <c:v>-0.2032620163351761</c:v>
                </c:pt>
                <c:pt idx="14182">
                  <c:v>0.5891336558381931</c:v>
                </c:pt>
                <c:pt idx="14183">
                  <c:v>0.52725821762282499</c:v>
                </c:pt>
                <c:pt idx="14184">
                  <c:v>0.2216844488083915</c:v>
                </c:pt>
                <c:pt idx="14185">
                  <c:v>2.3967473610872183</c:v>
                </c:pt>
                <c:pt idx="14186">
                  <c:v>-0.23764366021975938</c:v>
                </c:pt>
                <c:pt idx="14187">
                  <c:v>1.3092647764313485</c:v>
                </c:pt>
                <c:pt idx="14188">
                  <c:v>1.1650722905948414</c:v>
                </c:pt>
                <c:pt idx="14189">
                  <c:v>1.1865624525300285</c:v>
                </c:pt>
                <c:pt idx="14190">
                  <c:v>-1.3421480926224101</c:v>
                </c:pt>
                <c:pt idx="14191">
                  <c:v>2.3600408143388822</c:v>
                </c:pt>
                <c:pt idx="14192">
                  <c:v>0.22693490487931406</c:v>
                </c:pt>
                <c:pt idx="14193">
                  <c:v>2.2399493427695063</c:v>
                </c:pt>
                <c:pt idx="14194">
                  <c:v>1.6032228505400006</c:v>
                </c:pt>
                <c:pt idx="14195">
                  <c:v>1.0179342378736818</c:v>
                </c:pt>
                <c:pt idx="14196">
                  <c:v>-1.2332972579168746</c:v>
                </c:pt>
                <c:pt idx="14197">
                  <c:v>0.21620286489617985</c:v>
                </c:pt>
                <c:pt idx="14198">
                  <c:v>2.9196941799498264</c:v>
                </c:pt>
                <c:pt idx="14199">
                  <c:v>0.90404323598735559</c:v>
                </c:pt>
                <c:pt idx="14200">
                  <c:v>-1.8303926130433867</c:v>
                </c:pt>
                <c:pt idx="14201">
                  <c:v>-1.0899303286360087</c:v>
                </c:pt>
                <c:pt idx="14202">
                  <c:v>0.21164134502274543</c:v>
                </c:pt>
                <c:pt idx="14203">
                  <c:v>1.4526921587840118</c:v>
                </c:pt>
                <c:pt idx="14204">
                  <c:v>-2.4549715420526734</c:v>
                </c:pt>
                <c:pt idx="14205">
                  <c:v>1.5309938288550271</c:v>
                </c:pt>
                <c:pt idx="14206">
                  <c:v>1.1886252454444834</c:v>
                </c:pt>
                <c:pt idx="14207">
                  <c:v>-0.24547306530095389</c:v>
                </c:pt>
                <c:pt idx="14208">
                  <c:v>1.4498565987511443</c:v>
                </c:pt>
                <c:pt idx="14209">
                  <c:v>1.4498565987511443</c:v>
                </c:pt>
                <c:pt idx="14210">
                  <c:v>2.3786587098090028</c:v>
                </c:pt>
                <c:pt idx="14211">
                  <c:v>2.8665118548038939</c:v>
                </c:pt>
                <c:pt idx="14212">
                  <c:v>1.9020840750861598</c:v>
                </c:pt>
                <c:pt idx="14213">
                  <c:v>2.0326505791209062</c:v>
                </c:pt>
                <c:pt idx="14214">
                  <c:v>2.8031228413385891</c:v>
                </c:pt>
                <c:pt idx="14215">
                  <c:v>1.8204847120666212</c:v>
                </c:pt>
                <c:pt idx="14216">
                  <c:v>-0.81141568250034357</c:v>
                </c:pt>
                <c:pt idx="14217">
                  <c:v>2.3572810734952347</c:v>
                </c:pt>
                <c:pt idx="14218">
                  <c:v>2.3572810734952347</c:v>
                </c:pt>
                <c:pt idx="14219">
                  <c:v>-3.154521869701445</c:v>
                </c:pt>
                <c:pt idx="14220">
                  <c:v>2.3921685092090481</c:v>
                </c:pt>
                <c:pt idx="14221">
                  <c:v>-0.62821353586863848</c:v>
                </c:pt>
                <c:pt idx="14222">
                  <c:v>-2.19589406482454</c:v>
                </c:pt>
                <c:pt idx="14223">
                  <c:v>1.5421493769421637</c:v>
                </c:pt>
                <c:pt idx="14224">
                  <c:v>2.7556944447233347</c:v>
                </c:pt>
                <c:pt idx="14225">
                  <c:v>1.540218084390873</c:v>
                </c:pt>
                <c:pt idx="14226">
                  <c:v>1.2547528988867889</c:v>
                </c:pt>
                <c:pt idx="14227">
                  <c:v>0.261202272341513</c:v>
                </c:pt>
                <c:pt idx="14228">
                  <c:v>-1.3039021835342064</c:v>
                </c:pt>
                <c:pt idx="14229">
                  <c:v>-2.707889476925851</c:v>
                </c:pt>
                <c:pt idx="14230">
                  <c:v>2.5271234542615941</c:v>
                </c:pt>
                <c:pt idx="14231">
                  <c:v>-3.1144768235734874</c:v>
                </c:pt>
                <c:pt idx="14232">
                  <c:v>2.8959922650406278</c:v>
                </c:pt>
                <c:pt idx="14233">
                  <c:v>1.5449418887242927</c:v>
                </c:pt>
                <c:pt idx="14234">
                  <c:v>-0.23240003860306624</c:v>
                </c:pt>
                <c:pt idx="14235">
                  <c:v>-2.2352977548592095</c:v>
                </c:pt>
                <c:pt idx="14236">
                  <c:v>-2.5094331484883639</c:v>
                </c:pt>
                <c:pt idx="14237">
                  <c:v>-1.6153391006654811</c:v>
                </c:pt>
                <c:pt idx="14238">
                  <c:v>-0.95574807639739545</c:v>
                </c:pt>
                <c:pt idx="14239">
                  <c:v>1.3633772109033326</c:v>
                </c:pt>
                <c:pt idx="14240">
                  <c:v>-0.18447906785867579</c:v>
                </c:pt>
                <c:pt idx="14241">
                  <c:v>0.3074975162168504</c:v>
                </c:pt>
                <c:pt idx="14242">
                  <c:v>0.2054022367502297</c:v>
                </c:pt>
                <c:pt idx="14243">
                  <c:v>0.19569622007115872</c:v>
                </c:pt>
                <c:pt idx="14244">
                  <c:v>2.8254690628777319</c:v>
                </c:pt>
                <c:pt idx="14245">
                  <c:v>2.7223473712952933</c:v>
                </c:pt>
                <c:pt idx="14246">
                  <c:v>2.3805926395082766</c:v>
                </c:pt>
                <c:pt idx="14247">
                  <c:v>0.20430776262216646</c:v>
                </c:pt>
                <c:pt idx="14248">
                  <c:v>0.27040226202566625</c:v>
                </c:pt>
                <c:pt idx="14249">
                  <c:v>-2.6305766962721435</c:v>
                </c:pt>
                <c:pt idx="14250">
                  <c:v>0.56640180806161267</c:v>
                </c:pt>
                <c:pt idx="14251">
                  <c:v>-2.6305766962721435</c:v>
                </c:pt>
                <c:pt idx="14252">
                  <c:v>2.4109339420309919</c:v>
                </c:pt>
                <c:pt idx="14253">
                  <c:v>1.3878249728219454</c:v>
                </c:pt>
                <c:pt idx="14254">
                  <c:v>2.9719389726878909</c:v>
                </c:pt>
                <c:pt idx="14255">
                  <c:v>-0.90540257086682729</c:v>
                </c:pt>
                <c:pt idx="14256">
                  <c:v>2.5839845461085167</c:v>
                </c:pt>
                <c:pt idx="14257">
                  <c:v>1.9654924640530118</c:v>
                </c:pt>
                <c:pt idx="14258">
                  <c:v>-0.25308487898656129</c:v>
                </c:pt>
                <c:pt idx="14259">
                  <c:v>-0.19942055534830519</c:v>
                </c:pt>
                <c:pt idx="14260">
                  <c:v>0.46165396204893583</c:v>
                </c:pt>
                <c:pt idx="14261">
                  <c:v>3.415373293279091</c:v>
                </c:pt>
                <c:pt idx="14262">
                  <c:v>3.415373293279091</c:v>
                </c:pt>
                <c:pt idx="14263">
                  <c:v>-1.3858429253217113</c:v>
                </c:pt>
                <c:pt idx="14264">
                  <c:v>2.0751797526458478</c:v>
                </c:pt>
                <c:pt idx="14265">
                  <c:v>2.5740565648832185</c:v>
                </c:pt>
                <c:pt idx="14266">
                  <c:v>-0.46498699000857308</c:v>
                </c:pt>
                <c:pt idx="14267">
                  <c:v>1.8686100487723145</c:v>
                </c:pt>
                <c:pt idx="14268">
                  <c:v>2.7537141588828984</c:v>
                </c:pt>
                <c:pt idx="14269">
                  <c:v>-0.30326996780589865</c:v>
                </c:pt>
                <c:pt idx="14270">
                  <c:v>0.93787711440352406</c:v>
                </c:pt>
                <c:pt idx="14271">
                  <c:v>1.8526880982035927</c:v>
                </c:pt>
                <c:pt idx="14272">
                  <c:v>-1.7136656863619291</c:v>
                </c:pt>
                <c:pt idx="14273">
                  <c:v>1.9603915734066761</c:v>
                </c:pt>
                <c:pt idx="14274">
                  <c:v>0.65507987305322135</c:v>
                </c:pt>
                <c:pt idx="14275">
                  <c:v>0.21185570275834503</c:v>
                </c:pt>
                <c:pt idx="14276">
                  <c:v>-1.5400686312779468</c:v>
                </c:pt>
                <c:pt idx="14277">
                  <c:v>1.2672581702668777</c:v>
                </c:pt>
                <c:pt idx="14278">
                  <c:v>2.8958078772419644</c:v>
                </c:pt>
                <c:pt idx="14279">
                  <c:v>1.9782203169486401</c:v>
                </c:pt>
                <c:pt idx="14280">
                  <c:v>-1.1940172975773249</c:v>
                </c:pt>
                <c:pt idx="14281">
                  <c:v>1.1139593540342498</c:v>
                </c:pt>
                <c:pt idx="14282">
                  <c:v>1.5557465314614534</c:v>
                </c:pt>
                <c:pt idx="14283">
                  <c:v>1.6895247527272748</c:v>
                </c:pt>
                <c:pt idx="14284">
                  <c:v>0.20448233230355109</c:v>
                </c:pt>
                <c:pt idx="14285">
                  <c:v>-0.72631743094202372</c:v>
                </c:pt>
                <c:pt idx="14286">
                  <c:v>-0.41720184222492884</c:v>
                </c:pt>
                <c:pt idx="14287">
                  <c:v>-0.2260543635105029</c:v>
                </c:pt>
                <c:pt idx="14288">
                  <c:v>2.7774013992883342</c:v>
                </c:pt>
                <c:pt idx="14289">
                  <c:v>1.1088540840206775</c:v>
                </c:pt>
                <c:pt idx="14290">
                  <c:v>1.4559267004356304</c:v>
                </c:pt>
                <c:pt idx="14291">
                  <c:v>-1.2445266907062238</c:v>
                </c:pt>
                <c:pt idx="14292">
                  <c:v>2.364385740168033</c:v>
                </c:pt>
                <c:pt idx="14293">
                  <c:v>-0.18968403611943929</c:v>
                </c:pt>
                <c:pt idx="14294">
                  <c:v>0.63823106013175501</c:v>
                </c:pt>
                <c:pt idx="14295">
                  <c:v>1.5629998051559642</c:v>
                </c:pt>
                <c:pt idx="14296">
                  <c:v>0.49571487494180905</c:v>
                </c:pt>
                <c:pt idx="14297">
                  <c:v>-2.1497568877472446</c:v>
                </c:pt>
                <c:pt idx="14298">
                  <c:v>-2.1497568877472446</c:v>
                </c:pt>
                <c:pt idx="14299">
                  <c:v>1.7037962133935851</c:v>
                </c:pt>
                <c:pt idx="14300">
                  <c:v>0.55970917170227275</c:v>
                </c:pt>
                <c:pt idx="14301">
                  <c:v>-0.53254833219631448</c:v>
                </c:pt>
                <c:pt idx="14302">
                  <c:v>0.27149909628007807</c:v>
                </c:pt>
                <c:pt idx="14303">
                  <c:v>0.28208548561684904</c:v>
                </c:pt>
                <c:pt idx="14304">
                  <c:v>1.5309783028148982</c:v>
                </c:pt>
                <c:pt idx="14305">
                  <c:v>0.55860858441535566</c:v>
                </c:pt>
                <c:pt idx="14306">
                  <c:v>1.850993416937825</c:v>
                </c:pt>
                <c:pt idx="14307">
                  <c:v>2.6364420833879345</c:v>
                </c:pt>
                <c:pt idx="14308">
                  <c:v>1.8102332857249566</c:v>
                </c:pt>
                <c:pt idx="14309">
                  <c:v>1.2846760877110879</c:v>
                </c:pt>
                <c:pt idx="14310">
                  <c:v>1.8102332857249566</c:v>
                </c:pt>
                <c:pt idx="14311">
                  <c:v>2.631517812855904</c:v>
                </c:pt>
                <c:pt idx="14312">
                  <c:v>1.6126324836261714</c:v>
                </c:pt>
                <c:pt idx="14313">
                  <c:v>-0.59633071863955067</c:v>
                </c:pt>
                <c:pt idx="14314">
                  <c:v>1.3034265669966194</c:v>
                </c:pt>
                <c:pt idx="14315">
                  <c:v>2.7276704236242111</c:v>
                </c:pt>
                <c:pt idx="14316">
                  <c:v>-0.59633071863955067</c:v>
                </c:pt>
                <c:pt idx="14317">
                  <c:v>2.2209371235391213</c:v>
                </c:pt>
                <c:pt idx="14318">
                  <c:v>-0.43344445387704134</c:v>
                </c:pt>
                <c:pt idx="14319">
                  <c:v>2.8043461932180564</c:v>
                </c:pt>
                <c:pt idx="14320">
                  <c:v>1.0403014509348505</c:v>
                </c:pt>
                <c:pt idx="14321">
                  <c:v>0.52249412036756582</c:v>
                </c:pt>
                <c:pt idx="14322">
                  <c:v>1.2184974898981575</c:v>
                </c:pt>
                <c:pt idx="14323">
                  <c:v>0.9583293958146083</c:v>
                </c:pt>
                <c:pt idx="14324">
                  <c:v>0.56625281621723322</c:v>
                </c:pt>
                <c:pt idx="14325">
                  <c:v>1.1398117781873993</c:v>
                </c:pt>
                <c:pt idx="14326">
                  <c:v>1.7366895306665369</c:v>
                </c:pt>
                <c:pt idx="14327">
                  <c:v>0.18882380536105803</c:v>
                </c:pt>
                <c:pt idx="14328">
                  <c:v>0.22370883185054413</c:v>
                </c:pt>
                <c:pt idx="14329">
                  <c:v>1.2551444301615706</c:v>
                </c:pt>
                <c:pt idx="14330">
                  <c:v>0.97958581814582879</c:v>
                </c:pt>
                <c:pt idx="14331">
                  <c:v>2.1528332037514022</c:v>
                </c:pt>
                <c:pt idx="14332">
                  <c:v>1.5901988755799761</c:v>
                </c:pt>
                <c:pt idx="14333">
                  <c:v>-0.18417796111839535</c:v>
                </c:pt>
                <c:pt idx="14334">
                  <c:v>2.1026709726029074</c:v>
                </c:pt>
                <c:pt idx="14335">
                  <c:v>1.4213987606799507</c:v>
                </c:pt>
                <c:pt idx="14336">
                  <c:v>2.455501373921805</c:v>
                </c:pt>
                <c:pt idx="14337">
                  <c:v>2.6955572719177416</c:v>
                </c:pt>
                <c:pt idx="14338">
                  <c:v>2.849678678294334</c:v>
                </c:pt>
                <c:pt idx="14339">
                  <c:v>1.5600449774438296</c:v>
                </c:pt>
                <c:pt idx="14340">
                  <c:v>0.7590045379205379</c:v>
                </c:pt>
                <c:pt idx="14341">
                  <c:v>1.0705178387792473</c:v>
                </c:pt>
                <c:pt idx="14342">
                  <c:v>-1.8548844424545945</c:v>
                </c:pt>
                <c:pt idx="14343">
                  <c:v>2.3730067238712391</c:v>
                </c:pt>
                <c:pt idx="14344">
                  <c:v>1.5176072488001338</c:v>
                </c:pt>
                <c:pt idx="14345">
                  <c:v>-0.18530215913897169</c:v>
                </c:pt>
                <c:pt idx="14346">
                  <c:v>0.49688619059100958</c:v>
                </c:pt>
                <c:pt idx="14347">
                  <c:v>1.4652230887739515</c:v>
                </c:pt>
                <c:pt idx="14348">
                  <c:v>0.91966313755138096</c:v>
                </c:pt>
                <c:pt idx="14349">
                  <c:v>-2.3993844839590603</c:v>
                </c:pt>
                <c:pt idx="14350">
                  <c:v>1.5377312144285178</c:v>
                </c:pt>
                <c:pt idx="14351">
                  <c:v>3.2892748548168513</c:v>
                </c:pt>
                <c:pt idx="14352">
                  <c:v>0.59966711896711755</c:v>
                </c:pt>
                <c:pt idx="14353">
                  <c:v>0.2313039261745822</c:v>
                </c:pt>
                <c:pt idx="14354">
                  <c:v>-0.18490045313176839</c:v>
                </c:pt>
                <c:pt idx="14355">
                  <c:v>2.9014825705700553</c:v>
                </c:pt>
                <c:pt idx="14356">
                  <c:v>1.4250514616948071</c:v>
                </c:pt>
                <c:pt idx="14357">
                  <c:v>0.43779067786860232</c:v>
                </c:pt>
                <c:pt idx="14358">
                  <c:v>0.54751728785558607</c:v>
                </c:pt>
                <c:pt idx="14359">
                  <c:v>1.8918415618387554</c:v>
                </c:pt>
                <c:pt idx="14360">
                  <c:v>2.0765282034540546</c:v>
                </c:pt>
                <c:pt idx="14361">
                  <c:v>-0.20766882073847281</c:v>
                </c:pt>
                <c:pt idx="14362">
                  <c:v>2.5167170759486353</c:v>
                </c:pt>
                <c:pt idx="14363">
                  <c:v>2.0057409733521823</c:v>
                </c:pt>
                <c:pt idx="14364">
                  <c:v>-0.43510246902949107</c:v>
                </c:pt>
                <c:pt idx="14365">
                  <c:v>1.798754369702199</c:v>
                </c:pt>
                <c:pt idx="14366">
                  <c:v>-0.19580155536112057</c:v>
                </c:pt>
                <c:pt idx="14367">
                  <c:v>2.1754347444347175</c:v>
                </c:pt>
                <c:pt idx="14368">
                  <c:v>2.0155735820038796</c:v>
                </c:pt>
                <c:pt idx="14369">
                  <c:v>0.25217941549105416</c:v>
                </c:pt>
                <c:pt idx="14370">
                  <c:v>-0.32161367790822382</c:v>
                </c:pt>
                <c:pt idx="14371">
                  <c:v>0.19719052039927953</c:v>
                </c:pt>
                <c:pt idx="14372">
                  <c:v>0.33387797452184842</c:v>
                </c:pt>
                <c:pt idx="14373">
                  <c:v>-0.35998878039675974</c:v>
                </c:pt>
                <c:pt idx="14374">
                  <c:v>-1.2550662050563408</c:v>
                </c:pt>
                <c:pt idx="14375">
                  <c:v>2.3964204482666203</c:v>
                </c:pt>
                <c:pt idx="14376">
                  <c:v>0.67971427910722504</c:v>
                </c:pt>
                <c:pt idx="14377">
                  <c:v>-2.5899884794037304</c:v>
                </c:pt>
                <c:pt idx="14378">
                  <c:v>-0.20597034046533322</c:v>
                </c:pt>
                <c:pt idx="14379">
                  <c:v>2.640291786755661</c:v>
                </c:pt>
                <c:pt idx="14380">
                  <c:v>2.2598389463230637</c:v>
                </c:pt>
                <c:pt idx="14381">
                  <c:v>-2.1973558382977787</c:v>
                </c:pt>
                <c:pt idx="14382">
                  <c:v>-0.96030796286551656</c:v>
                </c:pt>
                <c:pt idx="14383">
                  <c:v>1.0582615214652056</c:v>
                </c:pt>
                <c:pt idx="14384">
                  <c:v>0.26269362072679237</c:v>
                </c:pt>
                <c:pt idx="14385">
                  <c:v>-1.7739022547100955</c:v>
                </c:pt>
                <c:pt idx="14386">
                  <c:v>1.7110730018423528</c:v>
                </c:pt>
                <c:pt idx="14387">
                  <c:v>1.3077288674869691</c:v>
                </c:pt>
                <c:pt idx="14388">
                  <c:v>1.7271977076675378</c:v>
                </c:pt>
                <c:pt idx="14389">
                  <c:v>1.7271977076675378</c:v>
                </c:pt>
                <c:pt idx="14390">
                  <c:v>1.7271977076675378</c:v>
                </c:pt>
                <c:pt idx="14391">
                  <c:v>-0.18881937265533774</c:v>
                </c:pt>
                <c:pt idx="14392">
                  <c:v>1.6685239680227855</c:v>
                </c:pt>
                <c:pt idx="14393">
                  <c:v>-0.28047042331317124</c:v>
                </c:pt>
                <c:pt idx="14394">
                  <c:v>0.72581126788290173</c:v>
                </c:pt>
                <c:pt idx="14395">
                  <c:v>0.97004348817426067</c:v>
                </c:pt>
                <c:pt idx="14396">
                  <c:v>1.2473705221330633</c:v>
                </c:pt>
                <c:pt idx="14397">
                  <c:v>0.21598071348168374</c:v>
                </c:pt>
                <c:pt idx="14398">
                  <c:v>-0.28285812942830019</c:v>
                </c:pt>
                <c:pt idx="14399">
                  <c:v>-0.48779717259697447</c:v>
                </c:pt>
                <c:pt idx="14400">
                  <c:v>0.21413907933574852</c:v>
                </c:pt>
                <c:pt idx="14401">
                  <c:v>-0.24312222600679254</c:v>
                </c:pt>
                <c:pt idx="14402">
                  <c:v>-0.18689310926225053</c:v>
                </c:pt>
                <c:pt idx="14403">
                  <c:v>0.35545575932958634</c:v>
                </c:pt>
                <c:pt idx="14404">
                  <c:v>1.2621932567499126</c:v>
                </c:pt>
                <c:pt idx="14405">
                  <c:v>1.7038823040783091</c:v>
                </c:pt>
                <c:pt idx="14406">
                  <c:v>-0.2318717065834168</c:v>
                </c:pt>
                <c:pt idx="14407">
                  <c:v>1.9718529109614984</c:v>
                </c:pt>
                <c:pt idx="14408">
                  <c:v>1.0877145656598635</c:v>
                </c:pt>
                <c:pt idx="14409">
                  <c:v>-0.43968281434946882</c:v>
                </c:pt>
                <c:pt idx="14410">
                  <c:v>1.3137920269465329</c:v>
                </c:pt>
                <c:pt idx="14411">
                  <c:v>-2.7637849177895224</c:v>
                </c:pt>
                <c:pt idx="14412">
                  <c:v>-0.21336734704257029</c:v>
                </c:pt>
                <c:pt idx="14413">
                  <c:v>2.0449540493405229</c:v>
                </c:pt>
                <c:pt idx="14414">
                  <c:v>2.0449540493405229</c:v>
                </c:pt>
                <c:pt idx="14415">
                  <c:v>-0.98051363281808523</c:v>
                </c:pt>
                <c:pt idx="14416">
                  <c:v>0.19117593819423051</c:v>
                </c:pt>
                <c:pt idx="14417">
                  <c:v>2.602086474472582</c:v>
                </c:pt>
                <c:pt idx="14418">
                  <c:v>1.7034528350388383</c:v>
                </c:pt>
                <c:pt idx="14419">
                  <c:v>0.69437666772452489</c:v>
                </c:pt>
                <c:pt idx="14420">
                  <c:v>1.1851338217717091</c:v>
                </c:pt>
                <c:pt idx="14421">
                  <c:v>-2.4838591099625695</c:v>
                </c:pt>
                <c:pt idx="14422">
                  <c:v>-2.0089275528660337</c:v>
                </c:pt>
                <c:pt idx="14423">
                  <c:v>-0.41120006027232281</c:v>
                </c:pt>
                <c:pt idx="14424">
                  <c:v>-0.26291934292486052</c:v>
                </c:pt>
                <c:pt idx="14425">
                  <c:v>1.4052114529074067</c:v>
                </c:pt>
                <c:pt idx="14426">
                  <c:v>2.0814141619936017</c:v>
                </c:pt>
                <c:pt idx="14427">
                  <c:v>1.309899428541681</c:v>
                </c:pt>
                <c:pt idx="14428">
                  <c:v>2.6803908567728096</c:v>
                </c:pt>
                <c:pt idx="14429">
                  <c:v>0.58336546071237427</c:v>
                </c:pt>
                <c:pt idx="14430">
                  <c:v>-1.8715565121276883</c:v>
                </c:pt>
                <c:pt idx="14431">
                  <c:v>-0.76656386184448588</c:v>
                </c:pt>
                <c:pt idx="14432">
                  <c:v>0.23508579073983238</c:v>
                </c:pt>
                <c:pt idx="14433">
                  <c:v>1.4306019133218983</c:v>
                </c:pt>
                <c:pt idx="14434">
                  <c:v>-0.20105591328531172</c:v>
                </c:pt>
                <c:pt idx="14435">
                  <c:v>0.33282151307892899</c:v>
                </c:pt>
                <c:pt idx="14436">
                  <c:v>-1.6982602964604969</c:v>
                </c:pt>
                <c:pt idx="14437">
                  <c:v>-0.53592945707400141</c:v>
                </c:pt>
                <c:pt idx="14438">
                  <c:v>2.2056230209529333</c:v>
                </c:pt>
                <c:pt idx="14439">
                  <c:v>2.8397319782215886</c:v>
                </c:pt>
                <c:pt idx="14440">
                  <c:v>1.9428077081989732</c:v>
                </c:pt>
                <c:pt idx="14441">
                  <c:v>0.87234056973524743</c:v>
                </c:pt>
                <c:pt idx="14442">
                  <c:v>1.2370833916353803</c:v>
                </c:pt>
                <c:pt idx="14443">
                  <c:v>2.4853027062307143</c:v>
                </c:pt>
                <c:pt idx="14444">
                  <c:v>-0.20253258140484823</c:v>
                </c:pt>
                <c:pt idx="14445">
                  <c:v>-0.19640196614418759</c:v>
                </c:pt>
                <c:pt idx="14446">
                  <c:v>-0.88647962385651091</c:v>
                </c:pt>
                <c:pt idx="14447">
                  <c:v>1.0314328402885367</c:v>
                </c:pt>
                <c:pt idx="14448">
                  <c:v>-1.0867596627625233</c:v>
                </c:pt>
                <c:pt idx="14449">
                  <c:v>-0.22651401823635206</c:v>
                </c:pt>
                <c:pt idx="14450">
                  <c:v>-0.19497974436520621</c:v>
                </c:pt>
                <c:pt idx="14451">
                  <c:v>-0.5298712516997337</c:v>
                </c:pt>
                <c:pt idx="14452">
                  <c:v>1.2117763789573761</c:v>
                </c:pt>
                <c:pt idx="14453">
                  <c:v>1.2117763789573761</c:v>
                </c:pt>
                <c:pt idx="14454">
                  <c:v>1.9716081888639105</c:v>
                </c:pt>
                <c:pt idx="14455">
                  <c:v>1.4356322585817984</c:v>
                </c:pt>
                <c:pt idx="14456">
                  <c:v>2.369341960807287</c:v>
                </c:pt>
                <c:pt idx="14457">
                  <c:v>1.616440477273049</c:v>
                </c:pt>
                <c:pt idx="14458">
                  <c:v>-0.23392755240520849</c:v>
                </c:pt>
                <c:pt idx="14459">
                  <c:v>1.8708205987299416</c:v>
                </c:pt>
                <c:pt idx="14460">
                  <c:v>1.8708205987299416</c:v>
                </c:pt>
                <c:pt idx="14461">
                  <c:v>-2.3717992706509259</c:v>
                </c:pt>
                <c:pt idx="14462">
                  <c:v>1.0008201640993519</c:v>
                </c:pt>
                <c:pt idx="14463">
                  <c:v>2.0715078954317487</c:v>
                </c:pt>
                <c:pt idx="14464">
                  <c:v>1.6952477940033721</c:v>
                </c:pt>
                <c:pt idx="14465">
                  <c:v>-1.6975543784717519</c:v>
                </c:pt>
                <c:pt idx="14466">
                  <c:v>-1.3682844834844949</c:v>
                </c:pt>
                <c:pt idx="14467">
                  <c:v>-0.18713801610689607</c:v>
                </c:pt>
                <c:pt idx="14468">
                  <c:v>0.21928732165070369</c:v>
                </c:pt>
                <c:pt idx="14469">
                  <c:v>0.81733865237290393</c:v>
                </c:pt>
                <c:pt idx="14470">
                  <c:v>2.6281537952176985</c:v>
                </c:pt>
                <c:pt idx="14471">
                  <c:v>0.22295474890404265</c:v>
                </c:pt>
                <c:pt idx="14472">
                  <c:v>1.4673678161501085</c:v>
                </c:pt>
                <c:pt idx="14473">
                  <c:v>1.6310584381542605</c:v>
                </c:pt>
                <c:pt idx="14474">
                  <c:v>-1.9933597980254536</c:v>
                </c:pt>
                <c:pt idx="14475">
                  <c:v>2.657493608132488</c:v>
                </c:pt>
                <c:pt idx="14476">
                  <c:v>-0.18919787200778693</c:v>
                </c:pt>
                <c:pt idx="14477">
                  <c:v>0.37473434682435192</c:v>
                </c:pt>
                <c:pt idx="14478">
                  <c:v>2.6096451299693162</c:v>
                </c:pt>
                <c:pt idx="14479">
                  <c:v>0.98448750711421118</c:v>
                </c:pt>
                <c:pt idx="14480">
                  <c:v>1.2684031318162032</c:v>
                </c:pt>
                <c:pt idx="14481">
                  <c:v>1.2684031318162032</c:v>
                </c:pt>
                <c:pt idx="14482">
                  <c:v>2.5005034391917569</c:v>
                </c:pt>
                <c:pt idx="14483">
                  <c:v>0.20468601727549937</c:v>
                </c:pt>
                <c:pt idx="14484">
                  <c:v>-0.61759325532117515</c:v>
                </c:pt>
                <c:pt idx="14485">
                  <c:v>1.7381807370342817</c:v>
                </c:pt>
                <c:pt idx="14486">
                  <c:v>2.39899882340218</c:v>
                </c:pt>
                <c:pt idx="14487">
                  <c:v>0.93047677122275296</c:v>
                </c:pt>
                <c:pt idx="14488">
                  <c:v>2.7271506286119021</c:v>
                </c:pt>
                <c:pt idx="14489">
                  <c:v>1.3187364458971873</c:v>
                </c:pt>
                <c:pt idx="14490">
                  <c:v>1.7090882421362443</c:v>
                </c:pt>
                <c:pt idx="14491">
                  <c:v>0.18211890569864045</c:v>
                </c:pt>
                <c:pt idx="14492">
                  <c:v>-1.9729272014358015</c:v>
                </c:pt>
                <c:pt idx="14493">
                  <c:v>-0.72920445310835857</c:v>
                </c:pt>
                <c:pt idx="14494">
                  <c:v>0.92104084264213992</c:v>
                </c:pt>
                <c:pt idx="14495">
                  <c:v>0.65133505605551822</c:v>
                </c:pt>
                <c:pt idx="14496">
                  <c:v>0.18982124470020242</c:v>
                </c:pt>
                <c:pt idx="14497">
                  <c:v>-2.2313786090055863</c:v>
                </c:pt>
                <c:pt idx="14498">
                  <c:v>2.5943597674888861</c:v>
                </c:pt>
                <c:pt idx="14499">
                  <c:v>1.8896225890577401</c:v>
                </c:pt>
                <c:pt idx="14500">
                  <c:v>-0.2083066586867702</c:v>
                </c:pt>
                <c:pt idx="14501">
                  <c:v>0.48967657341540388</c:v>
                </c:pt>
                <c:pt idx="14502">
                  <c:v>-1.5994900246026467</c:v>
                </c:pt>
                <c:pt idx="14503">
                  <c:v>-1.0297285356975783</c:v>
                </c:pt>
                <c:pt idx="14504">
                  <c:v>-0.18457267322904894</c:v>
                </c:pt>
                <c:pt idx="14505">
                  <c:v>1.1469781467673887</c:v>
                </c:pt>
                <c:pt idx="14506">
                  <c:v>2.9628826732177518</c:v>
                </c:pt>
                <c:pt idx="14507">
                  <c:v>0.62071494797631122</c:v>
                </c:pt>
                <c:pt idx="14508">
                  <c:v>-1.1784948428026654</c:v>
                </c:pt>
                <c:pt idx="14509">
                  <c:v>0.35610194271738788</c:v>
                </c:pt>
                <c:pt idx="14510">
                  <c:v>2.9061445252742062</c:v>
                </c:pt>
                <c:pt idx="14511">
                  <c:v>1.4296966199830214</c:v>
                </c:pt>
                <c:pt idx="14512">
                  <c:v>0.7360432467018545</c:v>
                </c:pt>
                <c:pt idx="14513">
                  <c:v>-0.21404874203382374</c:v>
                </c:pt>
                <c:pt idx="14514">
                  <c:v>1.2214819635550078</c:v>
                </c:pt>
                <c:pt idx="14515">
                  <c:v>-0.18686606600833081</c:v>
                </c:pt>
                <c:pt idx="14516">
                  <c:v>-1.6949326724945031</c:v>
                </c:pt>
                <c:pt idx="14517">
                  <c:v>-2.0167486195706026</c:v>
                </c:pt>
                <c:pt idx="14518">
                  <c:v>-0.22762148130985446</c:v>
                </c:pt>
                <c:pt idx="14519">
                  <c:v>-0.18631035001392318</c:v>
                </c:pt>
                <c:pt idx="14520">
                  <c:v>-1.2929838941187091</c:v>
                </c:pt>
                <c:pt idx="14521">
                  <c:v>-0.73822269615100211</c:v>
                </c:pt>
                <c:pt idx="14522">
                  <c:v>-1.2072331898316089</c:v>
                </c:pt>
                <c:pt idx="14523">
                  <c:v>0.59842197218548243</c:v>
                </c:pt>
                <c:pt idx="14524">
                  <c:v>0.518710595081188</c:v>
                </c:pt>
                <c:pt idx="14525">
                  <c:v>1.7800084383103778</c:v>
                </c:pt>
                <c:pt idx="14526">
                  <c:v>1.4471113575713683</c:v>
                </c:pt>
                <c:pt idx="14527">
                  <c:v>2.1485817990334541</c:v>
                </c:pt>
                <c:pt idx="14528">
                  <c:v>-0.35738344913039327</c:v>
                </c:pt>
                <c:pt idx="14529">
                  <c:v>1.4710604715725706</c:v>
                </c:pt>
                <c:pt idx="14530">
                  <c:v>1.4497152805835045</c:v>
                </c:pt>
                <c:pt idx="14531">
                  <c:v>-2.3511106528177117</c:v>
                </c:pt>
                <c:pt idx="14532">
                  <c:v>-1.5870444842008484</c:v>
                </c:pt>
                <c:pt idx="14533">
                  <c:v>1.837796003200878</c:v>
                </c:pt>
                <c:pt idx="14534">
                  <c:v>1.8707719890120713</c:v>
                </c:pt>
                <c:pt idx="14535">
                  <c:v>1.3721999750822769</c:v>
                </c:pt>
                <c:pt idx="14536">
                  <c:v>-0.7382282724032222</c:v>
                </c:pt>
                <c:pt idx="14537">
                  <c:v>-0.20218376143071848</c:v>
                </c:pt>
                <c:pt idx="14538">
                  <c:v>0.30479244696960894</c:v>
                </c:pt>
                <c:pt idx="14539">
                  <c:v>0.19981208771477757</c:v>
                </c:pt>
                <c:pt idx="14540">
                  <c:v>0.98606773686920612</c:v>
                </c:pt>
                <c:pt idx="14541">
                  <c:v>-0.76460957278160779</c:v>
                </c:pt>
                <c:pt idx="14542">
                  <c:v>2.6202727600976421</c:v>
                </c:pt>
                <c:pt idx="14543">
                  <c:v>2.6202727600976421</c:v>
                </c:pt>
                <c:pt idx="14544">
                  <c:v>2.4725319392149379</c:v>
                </c:pt>
                <c:pt idx="14545">
                  <c:v>1.8108942186802157</c:v>
                </c:pt>
                <c:pt idx="14546">
                  <c:v>2.5945695463750229</c:v>
                </c:pt>
                <c:pt idx="14547">
                  <c:v>2.1561684570602595</c:v>
                </c:pt>
                <c:pt idx="14548">
                  <c:v>2.2640782283714271</c:v>
                </c:pt>
                <c:pt idx="14549">
                  <c:v>0.94890444383477279</c:v>
                </c:pt>
                <c:pt idx="14550">
                  <c:v>2.8302769694245473</c:v>
                </c:pt>
                <c:pt idx="14551">
                  <c:v>1.769212764013419</c:v>
                </c:pt>
                <c:pt idx="14552">
                  <c:v>1.8820820053414931</c:v>
                </c:pt>
                <c:pt idx="14553">
                  <c:v>-0.27061575590615916</c:v>
                </c:pt>
                <c:pt idx="14554">
                  <c:v>2.3070665371362793</c:v>
                </c:pt>
                <c:pt idx="14555">
                  <c:v>-0.18101606924947891</c:v>
                </c:pt>
                <c:pt idx="14556">
                  <c:v>2.1936320727468357</c:v>
                </c:pt>
                <c:pt idx="14557">
                  <c:v>-2.7344926007481729</c:v>
                </c:pt>
                <c:pt idx="14558">
                  <c:v>1.3618092790095147</c:v>
                </c:pt>
                <c:pt idx="14559">
                  <c:v>1.4109830184498906</c:v>
                </c:pt>
                <c:pt idx="14560">
                  <c:v>-0.60494075210998355</c:v>
                </c:pt>
                <c:pt idx="14561">
                  <c:v>-2.3395777439136851</c:v>
                </c:pt>
                <c:pt idx="14562">
                  <c:v>1.8219556791139018</c:v>
                </c:pt>
                <c:pt idx="14563">
                  <c:v>0.97666972570816812</c:v>
                </c:pt>
                <c:pt idx="14564">
                  <c:v>-0.64643789641793947</c:v>
                </c:pt>
                <c:pt idx="14565">
                  <c:v>2.4258088708860637</c:v>
                </c:pt>
                <c:pt idx="14566">
                  <c:v>0.48812565580383899</c:v>
                </c:pt>
                <c:pt idx="14567">
                  <c:v>2.2872852497016098</c:v>
                </c:pt>
                <c:pt idx="14568">
                  <c:v>2.2872852497016098</c:v>
                </c:pt>
                <c:pt idx="14569">
                  <c:v>0.17829251734924667</c:v>
                </c:pt>
                <c:pt idx="14570">
                  <c:v>2.4139074304796537</c:v>
                </c:pt>
                <c:pt idx="14571">
                  <c:v>-0.20178783224943825</c:v>
                </c:pt>
                <c:pt idx="14572">
                  <c:v>1.282836087816138</c:v>
                </c:pt>
                <c:pt idx="14573">
                  <c:v>2.5428688716762275</c:v>
                </c:pt>
                <c:pt idx="14574">
                  <c:v>1.8491918876646927</c:v>
                </c:pt>
                <c:pt idx="14575">
                  <c:v>-1.4581917097338035</c:v>
                </c:pt>
                <c:pt idx="14576">
                  <c:v>-0.19010989350691038</c:v>
                </c:pt>
                <c:pt idx="14577">
                  <c:v>1.2122489838199324</c:v>
                </c:pt>
                <c:pt idx="14578">
                  <c:v>2.8231132895396116</c:v>
                </c:pt>
                <c:pt idx="14579">
                  <c:v>-0.676804926736847</c:v>
                </c:pt>
                <c:pt idx="14580">
                  <c:v>-0.95838078405449267</c:v>
                </c:pt>
                <c:pt idx="14581">
                  <c:v>-1.7852778973147758</c:v>
                </c:pt>
                <c:pt idx="14582">
                  <c:v>2.5554235758726724</c:v>
                </c:pt>
                <c:pt idx="14583">
                  <c:v>0.21308485788258161</c:v>
                </c:pt>
                <c:pt idx="14584">
                  <c:v>0.76718051452579261</c:v>
                </c:pt>
                <c:pt idx="14585">
                  <c:v>-1.2467306086529839</c:v>
                </c:pt>
                <c:pt idx="14586">
                  <c:v>2.7668782339878208</c:v>
                </c:pt>
                <c:pt idx="14587">
                  <c:v>-0.8321748265337866</c:v>
                </c:pt>
                <c:pt idx="14588">
                  <c:v>2.7142517399100745</c:v>
                </c:pt>
                <c:pt idx="14589">
                  <c:v>2.6730534172398528</c:v>
                </c:pt>
                <c:pt idx="14590">
                  <c:v>1.0989021395828047</c:v>
                </c:pt>
                <c:pt idx="14591">
                  <c:v>0.22486752455497969</c:v>
                </c:pt>
                <c:pt idx="14592">
                  <c:v>2.0131608307806883</c:v>
                </c:pt>
                <c:pt idx="14593">
                  <c:v>-0.2888328784001018</c:v>
                </c:pt>
                <c:pt idx="14594">
                  <c:v>0.73773580805333205</c:v>
                </c:pt>
                <c:pt idx="14595">
                  <c:v>2.740499075260272</c:v>
                </c:pt>
                <c:pt idx="14596">
                  <c:v>-0.19680954596157413</c:v>
                </c:pt>
                <c:pt idx="14597">
                  <c:v>-0.29627803163570759</c:v>
                </c:pt>
                <c:pt idx="14598">
                  <c:v>1.7513027379843042</c:v>
                </c:pt>
                <c:pt idx="14599">
                  <c:v>0.99545352492314476</c:v>
                </c:pt>
                <c:pt idx="14600">
                  <c:v>1.7248463174365054</c:v>
                </c:pt>
                <c:pt idx="14601">
                  <c:v>1.9165504021860222</c:v>
                </c:pt>
                <c:pt idx="14602">
                  <c:v>1.9165504021860222</c:v>
                </c:pt>
                <c:pt idx="14603">
                  <c:v>-0.54220422271501645</c:v>
                </c:pt>
                <c:pt idx="14604">
                  <c:v>-1.6263278470099232</c:v>
                </c:pt>
                <c:pt idx="14605">
                  <c:v>1.1059106284398963</c:v>
                </c:pt>
                <c:pt idx="14606">
                  <c:v>-0.9187151459107088</c:v>
                </c:pt>
                <c:pt idx="14607">
                  <c:v>0.23759780064206548</c:v>
                </c:pt>
                <c:pt idx="14608">
                  <c:v>-0.2763538390232384</c:v>
                </c:pt>
                <c:pt idx="14609">
                  <c:v>-1.4703062725999114</c:v>
                </c:pt>
                <c:pt idx="14610">
                  <c:v>-1.061174333858133</c:v>
                </c:pt>
                <c:pt idx="14611">
                  <c:v>-0.99112764691443567</c:v>
                </c:pt>
                <c:pt idx="14612">
                  <c:v>0.18818295209493074</c:v>
                </c:pt>
                <c:pt idx="14613">
                  <c:v>0.47961863025944973</c:v>
                </c:pt>
                <c:pt idx="14614">
                  <c:v>0.90048135333144952</c:v>
                </c:pt>
                <c:pt idx="14615">
                  <c:v>-1.0015425691510129</c:v>
                </c:pt>
                <c:pt idx="14616">
                  <c:v>-1.0015425691510129</c:v>
                </c:pt>
                <c:pt idx="14617">
                  <c:v>-1.7380010672080055</c:v>
                </c:pt>
                <c:pt idx="14618">
                  <c:v>0.89891257296694504</c:v>
                </c:pt>
                <c:pt idx="14619">
                  <c:v>-0.21220946222653048</c:v>
                </c:pt>
                <c:pt idx="14620">
                  <c:v>2.4216650390037939</c:v>
                </c:pt>
                <c:pt idx="14621">
                  <c:v>2.737407390876387</c:v>
                </c:pt>
                <c:pt idx="14622">
                  <c:v>2.1755273177355785</c:v>
                </c:pt>
                <c:pt idx="14623">
                  <c:v>0.70403156738451333</c:v>
                </c:pt>
                <c:pt idx="14624">
                  <c:v>-0.20420973120903954</c:v>
                </c:pt>
                <c:pt idx="14625">
                  <c:v>2.21066761817591</c:v>
                </c:pt>
                <c:pt idx="14626">
                  <c:v>1.1359541420014279</c:v>
                </c:pt>
                <c:pt idx="14627">
                  <c:v>1.1359541420014279</c:v>
                </c:pt>
                <c:pt idx="14628">
                  <c:v>1.1359541420014279</c:v>
                </c:pt>
                <c:pt idx="14629">
                  <c:v>1.1359541420014279</c:v>
                </c:pt>
                <c:pt idx="14630">
                  <c:v>1.1359541420014279</c:v>
                </c:pt>
                <c:pt idx="14631">
                  <c:v>1.1359541420014279</c:v>
                </c:pt>
                <c:pt idx="14632">
                  <c:v>1.1359541420014279</c:v>
                </c:pt>
                <c:pt idx="14633">
                  <c:v>1.9219092142645684</c:v>
                </c:pt>
                <c:pt idx="14634">
                  <c:v>-0.19024418171741111</c:v>
                </c:pt>
                <c:pt idx="14635">
                  <c:v>-1.3602004012580347</c:v>
                </c:pt>
                <c:pt idx="14636">
                  <c:v>-0.17821343463557096</c:v>
                </c:pt>
                <c:pt idx="14637">
                  <c:v>0.7117387038207672</c:v>
                </c:pt>
                <c:pt idx="14638">
                  <c:v>-2.0933461644105789</c:v>
                </c:pt>
                <c:pt idx="14639">
                  <c:v>-1.1072623318186747</c:v>
                </c:pt>
                <c:pt idx="14640">
                  <c:v>-0.19057771321541495</c:v>
                </c:pt>
                <c:pt idx="14641">
                  <c:v>-0.30650776019144182</c:v>
                </c:pt>
                <c:pt idx="14642">
                  <c:v>-0.32405404154017176</c:v>
                </c:pt>
                <c:pt idx="14643">
                  <c:v>2.2696499432557249</c:v>
                </c:pt>
                <c:pt idx="14644">
                  <c:v>-0.63316191825325741</c:v>
                </c:pt>
                <c:pt idx="14645">
                  <c:v>-0.31111454956049217</c:v>
                </c:pt>
                <c:pt idx="14646">
                  <c:v>-0.3238918235811053</c:v>
                </c:pt>
                <c:pt idx="14647">
                  <c:v>-0.80664413942309543</c:v>
                </c:pt>
                <c:pt idx="14648">
                  <c:v>-1.676633071597369</c:v>
                </c:pt>
                <c:pt idx="14649">
                  <c:v>0.40494939123677709</c:v>
                </c:pt>
                <c:pt idx="14650">
                  <c:v>0.94138475961542023</c:v>
                </c:pt>
                <c:pt idx="14651">
                  <c:v>2.2228277035580324</c:v>
                </c:pt>
                <c:pt idx="14652">
                  <c:v>1.0995930022757492</c:v>
                </c:pt>
                <c:pt idx="14653">
                  <c:v>1.78249933797973</c:v>
                </c:pt>
                <c:pt idx="14654">
                  <c:v>0.17944686113795105</c:v>
                </c:pt>
                <c:pt idx="14655">
                  <c:v>0.98399262002109045</c:v>
                </c:pt>
                <c:pt idx="14656">
                  <c:v>0.7893644228787472</c:v>
                </c:pt>
                <c:pt idx="14657">
                  <c:v>0.80725657473495982</c:v>
                </c:pt>
                <c:pt idx="14658">
                  <c:v>-0.17233615111565978</c:v>
                </c:pt>
                <c:pt idx="14659">
                  <c:v>-2.5948315293435402</c:v>
                </c:pt>
                <c:pt idx="14660">
                  <c:v>1.4959579345803815</c:v>
                </c:pt>
                <c:pt idx="14661">
                  <c:v>0.21177151908304145</c:v>
                </c:pt>
                <c:pt idx="14662">
                  <c:v>0.64281555526457124</c:v>
                </c:pt>
                <c:pt idx="14663">
                  <c:v>1.5338377873275653</c:v>
                </c:pt>
                <c:pt idx="14664">
                  <c:v>1.2254764139631285</c:v>
                </c:pt>
                <c:pt idx="14665">
                  <c:v>0.18818116173333047</c:v>
                </c:pt>
                <c:pt idx="14666">
                  <c:v>-2.6919175817736289</c:v>
                </c:pt>
                <c:pt idx="14667">
                  <c:v>2.3424404285782847</c:v>
                </c:pt>
                <c:pt idx="14668">
                  <c:v>1.8672674824586311</c:v>
                </c:pt>
                <c:pt idx="14669">
                  <c:v>-2.7662743120937825</c:v>
                </c:pt>
                <c:pt idx="14670">
                  <c:v>-2.0359967562113059</c:v>
                </c:pt>
                <c:pt idx="14671">
                  <c:v>1.5741678679267752</c:v>
                </c:pt>
                <c:pt idx="14672">
                  <c:v>0.57283485285514668</c:v>
                </c:pt>
                <c:pt idx="14673">
                  <c:v>-0.20352724862632521</c:v>
                </c:pt>
                <c:pt idx="14674">
                  <c:v>0.81866444912533576</c:v>
                </c:pt>
                <c:pt idx="14675">
                  <c:v>-0.2347393995285712</c:v>
                </c:pt>
                <c:pt idx="14676">
                  <c:v>1.3171144634616001</c:v>
                </c:pt>
                <c:pt idx="14677">
                  <c:v>1.0887976355923232</c:v>
                </c:pt>
                <c:pt idx="14678">
                  <c:v>1.3023403100165467</c:v>
                </c:pt>
                <c:pt idx="14679">
                  <c:v>0.17622624663263819</c:v>
                </c:pt>
                <c:pt idx="14680">
                  <c:v>-0.20124963611489724</c:v>
                </c:pt>
                <c:pt idx="14681">
                  <c:v>1.4427477729650988</c:v>
                </c:pt>
                <c:pt idx="14682">
                  <c:v>0.67730165730695169</c:v>
                </c:pt>
                <c:pt idx="14683">
                  <c:v>0.4683913302171645</c:v>
                </c:pt>
                <c:pt idx="14684">
                  <c:v>2.5498931359116632</c:v>
                </c:pt>
                <c:pt idx="14685">
                  <c:v>0.70237834909728747</c:v>
                </c:pt>
                <c:pt idx="14686">
                  <c:v>-0.17617738261585247</c:v>
                </c:pt>
                <c:pt idx="14687">
                  <c:v>-0.60709306550322262</c:v>
                </c:pt>
                <c:pt idx="14688">
                  <c:v>0.9902095859693697</c:v>
                </c:pt>
                <c:pt idx="14689">
                  <c:v>-0.19233346658452807</c:v>
                </c:pt>
                <c:pt idx="14690">
                  <c:v>-0.18009260255096896</c:v>
                </c:pt>
                <c:pt idx="14691">
                  <c:v>-0.18908051945477006</c:v>
                </c:pt>
                <c:pt idx="14692">
                  <c:v>-2.4560944336013453</c:v>
                </c:pt>
                <c:pt idx="14693">
                  <c:v>1.7625139823348679</c:v>
                </c:pt>
                <c:pt idx="14694">
                  <c:v>-2.1448286923530229</c:v>
                </c:pt>
                <c:pt idx="14695">
                  <c:v>-0.17542738338317088</c:v>
                </c:pt>
                <c:pt idx="14696">
                  <c:v>-2.2210980328372667</c:v>
                </c:pt>
                <c:pt idx="14697">
                  <c:v>1.5387814230678292</c:v>
                </c:pt>
                <c:pt idx="14698">
                  <c:v>0.96991595308770939</c:v>
                </c:pt>
                <c:pt idx="14699">
                  <c:v>1.6833144081086548</c:v>
                </c:pt>
                <c:pt idx="14700">
                  <c:v>-0.54711359679812666</c:v>
                </c:pt>
                <c:pt idx="14701">
                  <c:v>0.65442758840298176</c:v>
                </c:pt>
                <c:pt idx="14702">
                  <c:v>1.5320749066449695</c:v>
                </c:pt>
                <c:pt idx="14703">
                  <c:v>-0.22239055187478479</c:v>
                </c:pt>
                <c:pt idx="14704">
                  <c:v>2.79599664915176</c:v>
                </c:pt>
                <c:pt idx="14705">
                  <c:v>-0.27499365556067629</c:v>
                </c:pt>
                <c:pt idx="14706">
                  <c:v>1.3436598003774241</c:v>
                </c:pt>
                <c:pt idx="14707">
                  <c:v>-1.5127449451587953</c:v>
                </c:pt>
                <c:pt idx="14708">
                  <c:v>1.0257578631720663</c:v>
                </c:pt>
                <c:pt idx="14709">
                  <c:v>0.87478063511920334</c:v>
                </c:pt>
                <c:pt idx="14710">
                  <c:v>-0.26333911580227332</c:v>
                </c:pt>
                <c:pt idx="14711">
                  <c:v>2.0588116275527883</c:v>
                </c:pt>
                <c:pt idx="14712">
                  <c:v>1.4887795912412196</c:v>
                </c:pt>
                <c:pt idx="14713">
                  <c:v>2.3061171233324034</c:v>
                </c:pt>
                <c:pt idx="14714">
                  <c:v>2.2643249762387438</c:v>
                </c:pt>
                <c:pt idx="14715">
                  <c:v>1.0803169295506427</c:v>
                </c:pt>
                <c:pt idx="14716">
                  <c:v>0.29133720670097685</c:v>
                </c:pt>
                <c:pt idx="14717">
                  <c:v>2.1302836143882962</c:v>
                </c:pt>
                <c:pt idx="14718">
                  <c:v>-2.5757130205725676</c:v>
                </c:pt>
                <c:pt idx="14719">
                  <c:v>0.21164239125145703</c:v>
                </c:pt>
                <c:pt idx="14720">
                  <c:v>-0.32372283113479544</c:v>
                </c:pt>
                <c:pt idx="14721">
                  <c:v>-2.7267938387232258</c:v>
                </c:pt>
                <c:pt idx="14722">
                  <c:v>3.2313893813767756</c:v>
                </c:pt>
                <c:pt idx="14723">
                  <c:v>0.87922674435087467</c:v>
                </c:pt>
                <c:pt idx="14724">
                  <c:v>0.2330498331760858</c:v>
                </c:pt>
                <c:pt idx="14725">
                  <c:v>2.549665795299124</c:v>
                </c:pt>
                <c:pt idx="14726">
                  <c:v>1.1653038778732729</c:v>
                </c:pt>
                <c:pt idx="14727">
                  <c:v>-1.8474883350196538</c:v>
                </c:pt>
                <c:pt idx="14728">
                  <c:v>-1.8474883350196538</c:v>
                </c:pt>
                <c:pt idx="14729">
                  <c:v>0.70529215509324927</c:v>
                </c:pt>
                <c:pt idx="14730">
                  <c:v>1.7916869387909611</c:v>
                </c:pt>
                <c:pt idx="14731">
                  <c:v>1.6159106811769437</c:v>
                </c:pt>
                <c:pt idx="14732">
                  <c:v>0.20126330886224922</c:v>
                </c:pt>
                <c:pt idx="14733">
                  <c:v>-1.6066978480015006</c:v>
                </c:pt>
                <c:pt idx="14734">
                  <c:v>0.66919013071941591</c:v>
                </c:pt>
                <c:pt idx="14735">
                  <c:v>1.4119834275526937</c:v>
                </c:pt>
                <c:pt idx="14736">
                  <c:v>0.35620608662841047</c:v>
                </c:pt>
                <c:pt idx="14737">
                  <c:v>0.69950648867747067</c:v>
                </c:pt>
                <c:pt idx="14738">
                  <c:v>-1.0758105403983749</c:v>
                </c:pt>
                <c:pt idx="14739">
                  <c:v>-2.0470140895045095</c:v>
                </c:pt>
                <c:pt idx="14740">
                  <c:v>-1.0758105403983749</c:v>
                </c:pt>
                <c:pt idx="14741">
                  <c:v>2.4414377602231432</c:v>
                </c:pt>
                <c:pt idx="14742">
                  <c:v>1.4783718119576892</c:v>
                </c:pt>
                <c:pt idx="14743">
                  <c:v>0.46340958572968394</c:v>
                </c:pt>
                <c:pt idx="14744">
                  <c:v>-0.20747901696203955</c:v>
                </c:pt>
                <c:pt idx="14745">
                  <c:v>-1.2322840573551652</c:v>
                </c:pt>
                <c:pt idx="14746">
                  <c:v>1.4115770408582859</c:v>
                </c:pt>
                <c:pt idx="14747">
                  <c:v>-0.20372690703065427</c:v>
                </c:pt>
                <c:pt idx="14748">
                  <c:v>0.29845493796477607</c:v>
                </c:pt>
                <c:pt idx="14749">
                  <c:v>2.3558575314180241</c:v>
                </c:pt>
                <c:pt idx="14750">
                  <c:v>-1.224057585696676</c:v>
                </c:pt>
                <c:pt idx="14751">
                  <c:v>1.1701096183124218</c:v>
                </c:pt>
                <c:pt idx="14752">
                  <c:v>1.8337192863817773</c:v>
                </c:pt>
                <c:pt idx="14753">
                  <c:v>1.8337192863817773</c:v>
                </c:pt>
                <c:pt idx="14754">
                  <c:v>0.94382935622441244</c:v>
                </c:pt>
                <c:pt idx="14755">
                  <c:v>0.67588686927685193</c:v>
                </c:pt>
                <c:pt idx="14756">
                  <c:v>3.0485852551074113</c:v>
                </c:pt>
                <c:pt idx="14757">
                  <c:v>2.0894143024877798</c:v>
                </c:pt>
                <c:pt idx="14758">
                  <c:v>2.2093162313287156</c:v>
                </c:pt>
                <c:pt idx="14759">
                  <c:v>-2.1747944749979875</c:v>
                </c:pt>
                <c:pt idx="14760">
                  <c:v>1.3373734694283821</c:v>
                </c:pt>
                <c:pt idx="14761">
                  <c:v>0.92251549362672558</c:v>
                </c:pt>
                <c:pt idx="14762">
                  <c:v>2.7718272184147659</c:v>
                </c:pt>
                <c:pt idx="14763">
                  <c:v>-0.75600881516869256</c:v>
                </c:pt>
                <c:pt idx="14764">
                  <c:v>0.55983506096966096</c:v>
                </c:pt>
                <c:pt idx="14765">
                  <c:v>1.5066466139602626</c:v>
                </c:pt>
                <c:pt idx="14766">
                  <c:v>-0.24727076547403795</c:v>
                </c:pt>
                <c:pt idx="14767">
                  <c:v>-0.18854908844508564</c:v>
                </c:pt>
                <c:pt idx="14768">
                  <c:v>0.20396217593687557</c:v>
                </c:pt>
                <c:pt idx="14769">
                  <c:v>-0.17245620150695801</c:v>
                </c:pt>
                <c:pt idx="14770">
                  <c:v>-0.98374330758632555</c:v>
                </c:pt>
                <c:pt idx="14771">
                  <c:v>-1.4992103639825096</c:v>
                </c:pt>
                <c:pt idx="14772">
                  <c:v>-0.17358095114606725</c:v>
                </c:pt>
                <c:pt idx="14773">
                  <c:v>1.9741023555071635</c:v>
                </c:pt>
                <c:pt idx="14774">
                  <c:v>1.6246142800848611</c:v>
                </c:pt>
                <c:pt idx="14775">
                  <c:v>1.9741023555071635</c:v>
                </c:pt>
                <c:pt idx="14776">
                  <c:v>0.7338487445851134</c:v>
                </c:pt>
                <c:pt idx="14777">
                  <c:v>1.6702406862760661</c:v>
                </c:pt>
                <c:pt idx="14778">
                  <c:v>0.87269347437270439</c:v>
                </c:pt>
                <c:pt idx="14779">
                  <c:v>1.7347540714018539</c:v>
                </c:pt>
                <c:pt idx="14780">
                  <c:v>-0.21914348425873981</c:v>
                </c:pt>
                <c:pt idx="14781">
                  <c:v>-0.34487562459341592</c:v>
                </c:pt>
                <c:pt idx="14782">
                  <c:v>-0.23750696076957425</c:v>
                </c:pt>
                <c:pt idx="14783">
                  <c:v>-2.5471641037580808</c:v>
                </c:pt>
                <c:pt idx="14784">
                  <c:v>0.84903498532978505</c:v>
                </c:pt>
                <c:pt idx="14785">
                  <c:v>1.3787538557183441</c:v>
                </c:pt>
                <c:pt idx="14786">
                  <c:v>2.2441074605009939</c:v>
                </c:pt>
                <c:pt idx="14787">
                  <c:v>2.4338898943076321</c:v>
                </c:pt>
                <c:pt idx="14788">
                  <c:v>-2.0010159370645835</c:v>
                </c:pt>
                <c:pt idx="14789">
                  <c:v>2.6983918690348778</c:v>
                </c:pt>
                <c:pt idx="14790">
                  <c:v>1.752323727116692</c:v>
                </c:pt>
                <c:pt idx="14791">
                  <c:v>1.1535255194431799</c:v>
                </c:pt>
                <c:pt idx="14792">
                  <c:v>-0.16952307247274337</c:v>
                </c:pt>
                <c:pt idx="14793">
                  <c:v>-1.0151866536416623</c:v>
                </c:pt>
                <c:pt idx="14794">
                  <c:v>2.0207744194020116</c:v>
                </c:pt>
                <c:pt idx="14795">
                  <c:v>1.1154403397509642</c:v>
                </c:pt>
                <c:pt idx="14796">
                  <c:v>0.95389712452954167</c:v>
                </c:pt>
                <c:pt idx="14797">
                  <c:v>0.72095299398981438</c:v>
                </c:pt>
                <c:pt idx="14798">
                  <c:v>1.8414210510208653</c:v>
                </c:pt>
                <c:pt idx="14799">
                  <c:v>0.18476002413173809</c:v>
                </c:pt>
                <c:pt idx="14800">
                  <c:v>0.28948152319908016</c:v>
                </c:pt>
                <c:pt idx="14801">
                  <c:v>-0.22721510174361992</c:v>
                </c:pt>
                <c:pt idx="14802">
                  <c:v>-1.3246465929559079</c:v>
                </c:pt>
                <c:pt idx="14803">
                  <c:v>0.19704151049690935</c:v>
                </c:pt>
                <c:pt idx="14804">
                  <c:v>0.20429102833648694</c:v>
                </c:pt>
                <c:pt idx="14805">
                  <c:v>0.19913036610761853</c:v>
                </c:pt>
                <c:pt idx="14806">
                  <c:v>0.43170180746231479</c:v>
                </c:pt>
                <c:pt idx="14807">
                  <c:v>2.5107037943229331</c:v>
                </c:pt>
                <c:pt idx="14808">
                  <c:v>0.18302837998796948</c:v>
                </c:pt>
                <c:pt idx="14809">
                  <c:v>1.8819241049522297</c:v>
                </c:pt>
                <c:pt idx="14810">
                  <c:v>0.45691283455455239</c:v>
                </c:pt>
                <c:pt idx="14811">
                  <c:v>0.22482052782790929</c:v>
                </c:pt>
                <c:pt idx="14812">
                  <c:v>1.535700237273329</c:v>
                </c:pt>
                <c:pt idx="14813">
                  <c:v>-1.0402614064593092</c:v>
                </c:pt>
                <c:pt idx="14814">
                  <c:v>1.5294264787579004</c:v>
                </c:pt>
                <c:pt idx="14815">
                  <c:v>1.0876964693863003</c:v>
                </c:pt>
                <c:pt idx="14816">
                  <c:v>-1.8783402652454757</c:v>
                </c:pt>
                <c:pt idx="14817">
                  <c:v>-2.4527484705595728</c:v>
                </c:pt>
                <c:pt idx="14818">
                  <c:v>-0.72784350795378594</c:v>
                </c:pt>
                <c:pt idx="14819">
                  <c:v>0.96416499660780985</c:v>
                </c:pt>
                <c:pt idx="14820">
                  <c:v>0.1685625710539258</c:v>
                </c:pt>
                <c:pt idx="14821">
                  <c:v>2.7697563079997485</c:v>
                </c:pt>
                <c:pt idx="14822">
                  <c:v>0.19596202549938754</c:v>
                </c:pt>
                <c:pt idx="14823">
                  <c:v>-0.5978736728668621</c:v>
                </c:pt>
                <c:pt idx="14824">
                  <c:v>1.1610163968475271</c:v>
                </c:pt>
                <c:pt idx="14825">
                  <c:v>-2.7677039928423608</c:v>
                </c:pt>
                <c:pt idx="14826">
                  <c:v>0.94289466719599357</c:v>
                </c:pt>
                <c:pt idx="14827">
                  <c:v>-0.18500527892860777</c:v>
                </c:pt>
                <c:pt idx="14828">
                  <c:v>0.69565180184718522</c:v>
                </c:pt>
                <c:pt idx="14829">
                  <c:v>-0.21157059237263806</c:v>
                </c:pt>
                <c:pt idx="14830">
                  <c:v>-0.94778952835433783</c:v>
                </c:pt>
                <c:pt idx="14831">
                  <c:v>0.32474576048826082</c:v>
                </c:pt>
                <c:pt idx="14832">
                  <c:v>-0.9613785126567328</c:v>
                </c:pt>
                <c:pt idx="14833">
                  <c:v>1.8193264855984426</c:v>
                </c:pt>
                <c:pt idx="14834">
                  <c:v>2.0931260482090268</c:v>
                </c:pt>
                <c:pt idx="14835">
                  <c:v>0.28984516793852189</c:v>
                </c:pt>
                <c:pt idx="14836">
                  <c:v>0.17675528623640585</c:v>
                </c:pt>
                <c:pt idx="14837">
                  <c:v>-2.3897568031064567</c:v>
                </c:pt>
                <c:pt idx="14838">
                  <c:v>-0.23709086023301851</c:v>
                </c:pt>
                <c:pt idx="14839">
                  <c:v>0.76986986739871033</c:v>
                </c:pt>
                <c:pt idx="14840">
                  <c:v>0.30866384129709962</c:v>
                </c:pt>
                <c:pt idx="14841">
                  <c:v>-0.16937598897342773</c:v>
                </c:pt>
                <c:pt idx="14842">
                  <c:v>0.57258861917070936</c:v>
                </c:pt>
                <c:pt idx="14843">
                  <c:v>-1.509580877863874</c:v>
                </c:pt>
                <c:pt idx="14844">
                  <c:v>2.2147546373723528</c:v>
                </c:pt>
                <c:pt idx="14845">
                  <c:v>1.4487701938881345</c:v>
                </c:pt>
                <c:pt idx="14846">
                  <c:v>0.26539562617129214</c:v>
                </c:pt>
                <c:pt idx="14847">
                  <c:v>0.16953569468448557</c:v>
                </c:pt>
                <c:pt idx="14848">
                  <c:v>1.9014542373089609</c:v>
                </c:pt>
                <c:pt idx="14849">
                  <c:v>2.4421792768021819</c:v>
                </c:pt>
                <c:pt idx="14850">
                  <c:v>-0.18678377567787915</c:v>
                </c:pt>
                <c:pt idx="14851">
                  <c:v>1.3504497981015833</c:v>
                </c:pt>
                <c:pt idx="14852">
                  <c:v>-1.5645570865838256</c:v>
                </c:pt>
                <c:pt idx="14853">
                  <c:v>-0.29515567698231931</c:v>
                </c:pt>
                <c:pt idx="14854">
                  <c:v>-0.60899257032921716</c:v>
                </c:pt>
                <c:pt idx="14855">
                  <c:v>0.53427992531055246</c:v>
                </c:pt>
                <c:pt idx="14856">
                  <c:v>0.19013370352407416</c:v>
                </c:pt>
                <c:pt idx="14857">
                  <c:v>1.0091816005765215</c:v>
                </c:pt>
                <c:pt idx="14858">
                  <c:v>2.3409278735147936</c:v>
                </c:pt>
                <c:pt idx="14859">
                  <c:v>1.5967418138478024</c:v>
                </c:pt>
                <c:pt idx="14860">
                  <c:v>1.2067136736991833</c:v>
                </c:pt>
                <c:pt idx="14861">
                  <c:v>0.41969146448539285</c:v>
                </c:pt>
                <c:pt idx="14862">
                  <c:v>-1.3726566154188715</c:v>
                </c:pt>
                <c:pt idx="14863">
                  <c:v>0.6634699031576875</c:v>
                </c:pt>
                <c:pt idx="14864">
                  <c:v>-0.23390828685920062</c:v>
                </c:pt>
                <c:pt idx="14865">
                  <c:v>-2.5125807250852796</c:v>
                </c:pt>
                <c:pt idx="14866">
                  <c:v>-0.3682366644873542</c:v>
                </c:pt>
                <c:pt idx="14867">
                  <c:v>-0.18931830382225251</c:v>
                </c:pt>
                <c:pt idx="14868">
                  <c:v>-1.3022742046522022</c:v>
                </c:pt>
                <c:pt idx="14869">
                  <c:v>0.63091569970991812</c:v>
                </c:pt>
                <c:pt idx="14870">
                  <c:v>0.18451479791727435</c:v>
                </c:pt>
                <c:pt idx="14871">
                  <c:v>-0.19295835908960232</c:v>
                </c:pt>
                <c:pt idx="14872">
                  <c:v>1.2963144153721546</c:v>
                </c:pt>
                <c:pt idx="14873">
                  <c:v>-0.31978175260481873</c:v>
                </c:pt>
                <c:pt idx="14874">
                  <c:v>0.21479489032700338</c:v>
                </c:pt>
                <c:pt idx="14875">
                  <c:v>1.2278796945035153</c:v>
                </c:pt>
                <c:pt idx="14876">
                  <c:v>1.3387253682817395</c:v>
                </c:pt>
                <c:pt idx="14877">
                  <c:v>1.375339235379289</c:v>
                </c:pt>
                <c:pt idx="14878">
                  <c:v>0.67646527788009247</c:v>
                </c:pt>
                <c:pt idx="14879">
                  <c:v>-0.45405715712616207</c:v>
                </c:pt>
                <c:pt idx="14880">
                  <c:v>0.23474048026121533</c:v>
                </c:pt>
                <c:pt idx="14881">
                  <c:v>2.6508057167911487</c:v>
                </c:pt>
                <c:pt idx="14882">
                  <c:v>-0.41885548814404</c:v>
                </c:pt>
                <c:pt idx="14883">
                  <c:v>0.92865267778358296</c:v>
                </c:pt>
                <c:pt idx="14884">
                  <c:v>1.1089724368031886</c:v>
                </c:pt>
                <c:pt idx="14885">
                  <c:v>-0.17256492438157908</c:v>
                </c:pt>
                <c:pt idx="14886">
                  <c:v>0.65704382478411893</c:v>
                </c:pt>
                <c:pt idx="14887">
                  <c:v>-1.3893285440959033</c:v>
                </c:pt>
                <c:pt idx="14888">
                  <c:v>2.5913013130753213</c:v>
                </c:pt>
                <c:pt idx="14889">
                  <c:v>-0.62079602846775317</c:v>
                </c:pt>
                <c:pt idx="14890">
                  <c:v>0.9201603411764242</c:v>
                </c:pt>
                <c:pt idx="14891">
                  <c:v>-0.18404089442553148</c:v>
                </c:pt>
                <c:pt idx="14892">
                  <c:v>1.2898199221549815</c:v>
                </c:pt>
                <c:pt idx="14893">
                  <c:v>0.38179268107798059</c:v>
                </c:pt>
                <c:pt idx="14894">
                  <c:v>0.73968374248201041</c:v>
                </c:pt>
                <c:pt idx="14895">
                  <c:v>1.2033933374075692</c:v>
                </c:pt>
                <c:pt idx="14896">
                  <c:v>-0.82727243506343551</c:v>
                </c:pt>
                <c:pt idx="14897">
                  <c:v>0.21211706228411206</c:v>
                </c:pt>
                <c:pt idx="14898">
                  <c:v>2.1581029967071403</c:v>
                </c:pt>
                <c:pt idx="14899">
                  <c:v>1.0683988609428547</c:v>
                </c:pt>
                <c:pt idx="14900">
                  <c:v>0.80120975183321563</c:v>
                </c:pt>
                <c:pt idx="14901">
                  <c:v>2.1506037402175036</c:v>
                </c:pt>
                <c:pt idx="14902">
                  <c:v>1.977616666184431</c:v>
                </c:pt>
                <c:pt idx="14903">
                  <c:v>1.8080860506687588</c:v>
                </c:pt>
                <c:pt idx="14904">
                  <c:v>-0.24240761921991791</c:v>
                </c:pt>
                <c:pt idx="14905">
                  <c:v>0.89390628587249588</c:v>
                </c:pt>
                <c:pt idx="14906">
                  <c:v>0.18035425058494711</c:v>
                </c:pt>
                <c:pt idx="14907">
                  <c:v>-0.3285613055578987</c:v>
                </c:pt>
                <c:pt idx="14908">
                  <c:v>-1.1213466083358716</c:v>
                </c:pt>
                <c:pt idx="14909">
                  <c:v>-1.1213466083358716</c:v>
                </c:pt>
                <c:pt idx="14910">
                  <c:v>1.153393786626471</c:v>
                </c:pt>
                <c:pt idx="14911">
                  <c:v>2.4604617694828939</c:v>
                </c:pt>
                <c:pt idx="14912">
                  <c:v>2.4364664928224644</c:v>
                </c:pt>
                <c:pt idx="14913">
                  <c:v>-1.6150571617097575</c:v>
                </c:pt>
                <c:pt idx="14914">
                  <c:v>1.3918664819250197</c:v>
                </c:pt>
                <c:pt idx="14915">
                  <c:v>0.45237586561956439</c:v>
                </c:pt>
                <c:pt idx="14916">
                  <c:v>-0.52629568042965846</c:v>
                </c:pt>
                <c:pt idx="14917">
                  <c:v>0.26082669981764334</c:v>
                </c:pt>
                <c:pt idx="14918">
                  <c:v>1.6901727060116003</c:v>
                </c:pt>
                <c:pt idx="14919">
                  <c:v>-0.17299769127556183</c:v>
                </c:pt>
                <c:pt idx="14920">
                  <c:v>0.19252123437272986</c:v>
                </c:pt>
                <c:pt idx="14921">
                  <c:v>0.17925129478319851</c:v>
                </c:pt>
                <c:pt idx="14922">
                  <c:v>0.60777424182961737</c:v>
                </c:pt>
                <c:pt idx="14923">
                  <c:v>0.60967299055777091</c:v>
                </c:pt>
                <c:pt idx="14924">
                  <c:v>0.67206169767574608</c:v>
                </c:pt>
                <c:pt idx="14925">
                  <c:v>0.74285052614748137</c:v>
                </c:pt>
                <c:pt idx="14926">
                  <c:v>0.52751203224532695</c:v>
                </c:pt>
                <c:pt idx="14927">
                  <c:v>1.3833844750766047</c:v>
                </c:pt>
                <c:pt idx="14928">
                  <c:v>0.90827761151777486</c:v>
                </c:pt>
                <c:pt idx="14929">
                  <c:v>2.905926554151697</c:v>
                </c:pt>
                <c:pt idx="14930">
                  <c:v>-1.0098425128003325</c:v>
                </c:pt>
                <c:pt idx="14931">
                  <c:v>0.20042709019110203</c:v>
                </c:pt>
                <c:pt idx="14932">
                  <c:v>-0.18370116501388811</c:v>
                </c:pt>
                <c:pt idx="14933">
                  <c:v>1.6521387484187922</c:v>
                </c:pt>
                <c:pt idx="14934">
                  <c:v>-0.48408315322932405</c:v>
                </c:pt>
                <c:pt idx="14935">
                  <c:v>0.17094450367122632</c:v>
                </c:pt>
                <c:pt idx="14936">
                  <c:v>0.20664163039139774</c:v>
                </c:pt>
                <c:pt idx="14937">
                  <c:v>1.0117650672226963</c:v>
                </c:pt>
                <c:pt idx="14938">
                  <c:v>-2.0186987590267083</c:v>
                </c:pt>
                <c:pt idx="14939">
                  <c:v>-2.0186987590267083</c:v>
                </c:pt>
                <c:pt idx="14940">
                  <c:v>-1.296739900149835</c:v>
                </c:pt>
                <c:pt idx="14941">
                  <c:v>1.1113886993870459</c:v>
                </c:pt>
                <c:pt idx="14942">
                  <c:v>0.30469863592938429</c:v>
                </c:pt>
                <c:pt idx="14943">
                  <c:v>-0.32220705342062994</c:v>
                </c:pt>
                <c:pt idx="14944">
                  <c:v>0.18051462435575885</c:v>
                </c:pt>
                <c:pt idx="14945">
                  <c:v>-1.7626592452344709</c:v>
                </c:pt>
                <c:pt idx="14946">
                  <c:v>-0.61285304633869764</c:v>
                </c:pt>
                <c:pt idx="14947">
                  <c:v>0.33756002663629936</c:v>
                </c:pt>
                <c:pt idx="14948">
                  <c:v>-0.18953487022154858</c:v>
                </c:pt>
                <c:pt idx="14949">
                  <c:v>-1.6805060560171694</c:v>
                </c:pt>
                <c:pt idx="14950">
                  <c:v>0.7488892234020923</c:v>
                </c:pt>
                <c:pt idx="14951">
                  <c:v>-1.4402037961121597</c:v>
                </c:pt>
                <c:pt idx="14952">
                  <c:v>-0.84827523425407647</c:v>
                </c:pt>
                <c:pt idx="14953">
                  <c:v>-1.6126172021832026</c:v>
                </c:pt>
                <c:pt idx="14954">
                  <c:v>-0.169131768720725</c:v>
                </c:pt>
                <c:pt idx="14955">
                  <c:v>-0.19334037576459442</c:v>
                </c:pt>
                <c:pt idx="14956">
                  <c:v>0.75359866572260581</c:v>
                </c:pt>
                <c:pt idx="14957">
                  <c:v>2.0247018456212564</c:v>
                </c:pt>
                <c:pt idx="14958">
                  <c:v>0.27844062599152741</c:v>
                </c:pt>
                <c:pt idx="14959">
                  <c:v>-1.8246243872149261</c:v>
                </c:pt>
                <c:pt idx="14960">
                  <c:v>1.0605957539557989</c:v>
                </c:pt>
                <c:pt idx="14961">
                  <c:v>1.687064537862959</c:v>
                </c:pt>
                <c:pt idx="14962">
                  <c:v>0.73315355977048047</c:v>
                </c:pt>
                <c:pt idx="14963">
                  <c:v>0.21248500247390817</c:v>
                </c:pt>
                <c:pt idx="14964">
                  <c:v>0.67258808794753178</c:v>
                </c:pt>
                <c:pt idx="14965">
                  <c:v>0.38854222961151913</c:v>
                </c:pt>
                <c:pt idx="14966">
                  <c:v>-0.56465388620925683</c:v>
                </c:pt>
                <c:pt idx="14967">
                  <c:v>-1.0772252647483043</c:v>
                </c:pt>
                <c:pt idx="14968">
                  <c:v>-2.3094838646840961</c:v>
                </c:pt>
                <c:pt idx="14969">
                  <c:v>1.3494152255416814</c:v>
                </c:pt>
                <c:pt idx="14970">
                  <c:v>1.3494152255416814</c:v>
                </c:pt>
                <c:pt idx="14971">
                  <c:v>0.86041490605582127</c:v>
                </c:pt>
                <c:pt idx="14972">
                  <c:v>1.9850266812691983</c:v>
                </c:pt>
                <c:pt idx="14973">
                  <c:v>1.5165893335237115</c:v>
                </c:pt>
                <c:pt idx="14974">
                  <c:v>0.21190300542186258</c:v>
                </c:pt>
                <c:pt idx="14975">
                  <c:v>2.2350213933645562</c:v>
                </c:pt>
                <c:pt idx="14976">
                  <c:v>-1.6237201539952104</c:v>
                </c:pt>
                <c:pt idx="14977">
                  <c:v>-2.0764589151202353</c:v>
                </c:pt>
                <c:pt idx="14978">
                  <c:v>1.4376425882702641</c:v>
                </c:pt>
                <c:pt idx="14979">
                  <c:v>2.4514384295691158</c:v>
                </c:pt>
                <c:pt idx="14980">
                  <c:v>1.2229519110098122</c:v>
                </c:pt>
                <c:pt idx="14981">
                  <c:v>2.1655933141290862</c:v>
                </c:pt>
                <c:pt idx="14982">
                  <c:v>-2.4183227006632011</c:v>
                </c:pt>
                <c:pt idx="14983">
                  <c:v>-1.2750345078786967</c:v>
                </c:pt>
                <c:pt idx="14984">
                  <c:v>1.4033584898700862</c:v>
                </c:pt>
                <c:pt idx="14985">
                  <c:v>-0.20882540831212021</c:v>
                </c:pt>
                <c:pt idx="14986">
                  <c:v>1.4033584898700862</c:v>
                </c:pt>
                <c:pt idx="14987">
                  <c:v>0.22737208343118395</c:v>
                </c:pt>
                <c:pt idx="14988">
                  <c:v>1.0276304965195404</c:v>
                </c:pt>
                <c:pt idx="14989">
                  <c:v>0.88509682390368472</c:v>
                </c:pt>
                <c:pt idx="14990">
                  <c:v>1.1932424942098063</c:v>
                </c:pt>
                <c:pt idx="14991">
                  <c:v>1.9075187195222238</c:v>
                </c:pt>
                <c:pt idx="14992">
                  <c:v>2.4843114854552479</c:v>
                </c:pt>
                <c:pt idx="14993">
                  <c:v>-0.21543836109085895</c:v>
                </c:pt>
                <c:pt idx="14994">
                  <c:v>0.17471697667325292</c:v>
                </c:pt>
                <c:pt idx="14995">
                  <c:v>0.60611683395197646</c:v>
                </c:pt>
                <c:pt idx="14996">
                  <c:v>2.581865660560962</c:v>
                </c:pt>
                <c:pt idx="14997">
                  <c:v>-1.8146042079356528</c:v>
                </c:pt>
                <c:pt idx="14998">
                  <c:v>1.5240396993068663</c:v>
                </c:pt>
                <c:pt idx="14999">
                  <c:v>0.20314532385149583</c:v>
                </c:pt>
                <c:pt idx="15000">
                  <c:v>1.8733214138725798</c:v>
                </c:pt>
                <c:pt idx="15001">
                  <c:v>1.5697077113243616</c:v>
                </c:pt>
                <c:pt idx="15002">
                  <c:v>-0.22557235190026448</c:v>
                </c:pt>
                <c:pt idx="15003">
                  <c:v>-1.077010416457671</c:v>
                </c:pt>
                <c:pt idx="15004">
                  <c:v>2.4640868333164536</c:v>
                </c:pt>
                <c:pt idx="15005">
                  <c:v>-0.18363076031804687</c:v>
                </c:pt>
                <c:pt idx="15006">
                  <c:v>1.5694619265728569</c:v>
                </c:pt>
                <c:pt idx="15007">
                  <c:v>1.3597438789841854</c:v>
                </c:pt>
                <c:pt idx="15008">
                  <c:v>-2.1010089637031912</c:v>
                </c:pt>
                <c:pt idx="15009">
                  <c:v>-0.84269643326666022</c:v>
                </c:pt>
                <c:pt idx="15010">
                  <c:v>-0.17493954307837711</c:v>
                </c:pt>
                <c:pt idx="15011">
                  <c:v>1.2426894986631385</c:v>
                </c:pt>
                <c:pt idx="15012">
                  <c:v>-0.17387251764942926</c:v>
                </c:pt>
                <c:pt idx="15013">
                  <c:v>0.28135109541225062</c:v>
                </c:pt>
                <c:pt idx="15014">
                  <c:v>-0.21839398467060694</c:v>
                </c:pt>
                <c:pt idx="15015">
                  <c:v>1.7364218254219357</c:v>
                </c:pt>
                <c:pt idx="15016">
                  <c:v>-0.19765028803228052</c:v>
                </c:pt>
                <c:pt idx="15017">
                  <c:v>0.58508503305969728</c:v>
                </c:pt>
                <c:pt idx="15018">
                  <c:v>1.2285297780369895</c:v>
                </c:pt>
                <c:pt idx="15019">
                  <c:v>1.0055655792847429</c:v>
                </c:pt>
                <c:pt idx="15020">
                  <c:v>2.0234487460715469</c:v>
                </c:pt>
                <c:pt idx="15021">
                  <c:v>0.55936367557805633</c:v>
                </c:pt>
                <c:pt idx="15022">
                  <c:v>0.7339627543467282</c:v>
                </c:pt>
                <c:pt idx="15023">
                  <c:v>0.17093434524945819</c:v>
                </c:pt>
                <c:pt idx="15024">
                  <c:v>2.4846909462772118</c:v>
                </c:pt>
                <c:pt idx="15025">
                  <c:v>1.3821031348577153</c:v>
                </c:pt>
                <c:pt idx="15026">
                  <c:v>0.22264536968615767</c:v>
                </c:pt>
                <c:pt idx="15027">
                  <c:v>1.812660426464527</c:v>
                </c:pt>
                <c:pt idx="15028">
                  <c:v>-0.40140097044810102</c:v>
                </c:pt>
                <c:pt idx="15029">
                  <c:v>0.86867378150169272</c:v>
                </c:pt>
                <c:pt idx="15030">
                  <c:v>1.233555483684885</c:v>
                </c:pt>
                <c:pt idx="15031">
                  <c:v>0.17514547884695142</c:v>
                </c:pt>
                <c:pt idx="15032">
                  <c:v>0.19375300130932777</c:v>
                </c:pt>
                <c:pt idx="15033">
                  <c:v>1.0869624204574917</c:v>
                </c:pt>
                <c:pt idx="15034">
                  <c:v>1.4327914379206201</c:v>
                </c:pt>
                <c:pt idx="15035">
                  <c:v>2.288255315666142</c:v>
                </c:pt>
                <c:pt idx="15036">
                  <c:v>-0.18276325561030538</c:v>
                </c:pt>
                <c:pt idx="15037">
                  <c:v>-1.2172887373202905</c:v>
                </c:pt>
                <c:pt idx="15038">
                  <c:v>-0.18660909299513143</c:v>
                </c:pt>
                <c:pt idx="15039">
                  <c:v>0.19436825559246618</c:v>
                </c:pt>
                <c:pt idx="15040">
                  <c:v>-0.72834376716717153</c:v>
                </c:pt>
                <c:pt idx="15041">
                  <c:v>-1.030717009619244</c:v>
                </c:pt>
                <c:pt idx="15042">
                  <c:v>-0.65529192658341562</c:v>
                </c:pt>
                <c:pt idx="15043">
                  <c:v>2.0624132564319249</c:v>
                </c:pt>
                <c:pt idx="15044">
                  <c:v>1.781958317790423</c:v>
                </c:pt>
                <c:pt idx="15045">
                  <c:v>0.49668135702983829</c:v>
                </c:pt>
                <c:pt idx="15046">
                  <c:v>1.6815163320083732</c:v>
                </c:pt>
                <c:pt idx="15047">
                  <c:v>0.17744894050363183</c:v>
                </c:pt>
                <c:pt idx="15048">
                  <c:v>2.1688963413967346</c:v>
                </c:pt>
                <c:pt idx="15049">
                  <c:v>0.24023729184709142</c:v>
                </c:pt>
                <c:pt idx="15050">
                  <c:v>0.68718172695622182</c:v>
                </c:pt>
                <c:pt idx="15051">
                  <c:v>0.63821383565630718</c:v>
                </c:pt>
                <c:pt idx="15052">
                  <c:v>1.7059615002786739</c:v>
                </c:pt>
                <c:pt idx="15053">
                  <c:v>0.86294565679061941</c:v>
                </c:pt>
                <c:pt idx="15054">
                  <c:v>2.1008576659711506</c:v>
                </c:pt>
                <c:pt idx="15055">
                  <c:v>0.31353621518835156</c:v>
                </c:pt>
                <c:pt idx="15056">
                  <c:v>-0.44883869051715214</c:v>
                </c:pt>
                <c:pt idx="15057">
                  <c:v>0.8831174502022815</c:v>
                </c:pt>
                <c:pt idx="15058">
                  <c:v>1.0803458286984966</c:v>
                </c:pt>
                <c:pt idx="15059">
                  <c:v>-1.8602241240796236</c:v>
                </c:pt>
                <c:pt idx="15060">
                  <c:v>-2.4558474739195337</c:v>
                </c:pt>
                <c:pt idx="15061">
                  <c:v>0.99163661052224428</c:v>
                </c:pt>
                <c:pt idx="15062">
                  <c:v>1.8076385710618665</c:v>
                </c:pt>
                <c:pt idx="15063">
                  <c:v>0.35952101879669529</c:v>
                </c:pt>
                <c:pt idx="15064">
                  <c:v>0.17703246938594766</c:v>
                </c:pt>
                <c:pt idx="15065">
                  <c:v>0.83472267271315248</c:v>
                </c:pt>
                <c:pt idx="15066">
                  <c:v>-0.17825705391296975</c:v>
                </c:pt>
                <c:pt idx="15067">
                  <c:v>0.57920945818063496</c:v>
                </c:pt>
                <c:pt idx="15068">
                  <c:v>-0.74298719324874174</c:v>
                </c:pt>
                <c:pt idx="15069">
                  <c:v>0.9504907807778944</c:v>
                </c:pt>
                <c:pt idx="15070">
                  <c:v>0.42998473507035412</c:v>
                </c:pt>
                <c:pt idx="15071">
                  <c:v>0.47239492298905855</c:v>
                </c:pt>
                <c:pt idx="15072">
                  <c:v>1.2936115146428422</c:v>
                </c:pt>
                <c:pt idx="15073">
                  <c:v>0.54172546279667055</c:v>
                </c:pt>
                <c:pt idx="15074">
                  <c:v>-0.20673565258283355</c:v>
                </c:pt>
                <c:pt idx="15075">
                  <c:v>0.57706320597682792</c:v>
                </c:pt>
                <c:pt idx="15076">
                  <c:v>-1.7013579495472924</c:v>
                </c:pt>
                <c:pt idx="15077">
                  <c:v>1.1566918040509171</c:v>
                </c:pt>
                <c:pt idx="15078">
                  <c:v>-1.793382914179694</c:v>
                </c:pt>
                <c:pt idx="15079">
                  <c:v>-1.8607948340046412</c:v>
                </c:pt>
                <c:pt idx="15080">
                  <c:v>-0.58608712499869098</c:v>
                </c:pt>
                <c:pt idx="15081">
                  <c:v>2.1399848124785761</c:v>
                </c:pt>
                <c:pt idx="15082">
                  <c:v>1.5263273154106947</c:v>
                </c:pt>
                <c:pt idx="15083">
                  <c:v>1.9674555933363742</c:v>
                </c:pt>
                <c:pt idx="15084">
                  <c:v>0.76921887337462602</c:v>
                </c:pt>
                <c:pt idx="15085">
                  <c:v>-2.1136988764323621</c:v>
                </c:pt>
                <c:pt idx="15086">
                  <c:v>-0.73298357375620216</c:v>
                </c:pt>
                <c:pt idx="15087">
                  <c:v>1.1438263100426249</c:v>
                </c:pt>
                <c:pt idx="15088">
                  <c:v>-0.1684856707051389</c:v>
                </c:pt>
                <c:pt idx="15089">
                  <c:v>-2.4360030753085438</c:v>
                </c:pt>
                <c:pt idx="15090">
                  <c:v>1.0074364973230159</c:v>
                </c:pt>
                <c:pt idx="15091">
                  <c:v>-1.503603579902151</c:v>
                </c:pt>
                <c:pt idx="15092">
                  <c:v>0.80885293705300443</c:v>
                </c:pt>
                <c:pt idx="15093">
                  <c:v>-2.1229964672681234</c:v>
                </c:pt>
                <c:pt idx="15094">
                  <c:v>0.46429793436195965</c:v>
                </c:pt>
                <c:pt idx="15095">
                  <c:v>-0.18067214114099192</c:v>
                </c:pt>
                <c:pt idx="15096">
                  <c:v>2.6866451595689256</c:v>
                </c:pt>
                <c:pt idx="15097">
                  <c:v>1.76486528120505</c:v>
                </c:pt>
                <c:pt idx="15098">
                  <c:v>0.18547141011048404</c:v>
                </c:pt>
                <c:pt idx="15099">
                  <c:v>0.17053648803282476</c:v>
                </c:pt>
                <c:pt idx="15100">
                  <c:v>-0.94300574123086789</c:v>
                </c:pt>
                <c:pt idx="15101">
                  <c:v>-0.80770403629067111</c:v>
                </c:pt>
                <c:pt idx="15102">
                  <c:v>-0.2462568542860587</c:v>
                </c:pt>
                <c:pt idx="15103">
                  <c:v>-0.17943343685968111</c:v>
                </c:pt>
                <c:pt idx="15104">
                  <c:v>-0.53515102109439616</c:v>
                </c:pt>
                <c:pt idx="15105">
                  <c:v>-0.35570362305403386</c:v>
                </c:pt>
                <c:pt idx="15106">
                  <c:v>0.70340210966123273</c:v>
                </c:pt>
                <c:pt idx="15107">
                  <c:v>2.3923314832400444</c:v>
                </c:pt>
                <c:pt idx="15108">
                  <c:v>1.7754163707285611</c:v>
                </c:pt>
                <c:pt idx="15109">
                  <c:v>0.86745221831404651</c:v>
                </c:pt>
                <c:pt idx="15110">
                  <c:v>-0.17380562095246166</c:v>
                </c:pt>
                <c:pt idx="15111">
                  <c:v>2.4922714056348396</c:v>
                </c:pt>
                <c:pt idx="15112">
                  <c:v>0.42396354891324217</c:v>
                </c:pt>
                <c:pt idx="15113">
                  <c:v>-0.17406151899882255</c:v>
                </c:pt>
                <c:pt idx="15114">
                  <c:v>0.18343795305269647</c:v>
                </c:pt>
                <c:pt idx="15115">
                  <c:v>1.6646446355066913</c:v>
                </c:pt>
                <c:pt idx="15116">
                  <c:v>0.21823915244815478</c:v>
                </c:pt>
                <c:pt idx="15117">
                  <c:v>-0.21114880575387779</c:v>
                </c:pt>
                <c:pt idx="15118">
                  <c:v>2.0716568389261654</c:v>
                </c:pt>
                <c:pt idx="15119">
                  <c:v>2.4208113731641419</c:v>
                </c:pt>
                <c:pt idx="15120">
                  <c:v>-1.1996470248838556</c:v>
                </c:pt>
                <c:pt idx="15121">
                  <c:v>1.6981110960920467</c:v>
                </c:pt>
                <c:pt idx="15122">
                  <c:v>-1.707807862681042</c:v>
                </c:pt>
                <c:pt idx="15123">
                  <c:v>2.532506035309543</c:v>
                </c:pt>
                <c:pt idx="15124">
                  <c:v>1.61789923137418</c:v>
                </c:pt>
                <c:pt idx="15125">
                  <c:v>1.0668026873484833</c:v>
                </c:pt>
                <c:pt idx="15126">
                  <c:v>-0.17289194135799629</c:v>
                </c:pt>
                <c:pt idx="15127">
                  <c:v>1.0124931638937211</c:v>
                </c:pt>
                <c:pt idx="15128">
                  <c:v>-0.23550566521780017</c:v>
                </c:pt>
                <c:pt idx="15129">
                  <c:v>1.6726044348306321</c:v>
                </c:pt>
                <c:pt idx="15130">
                  <c:v>-0.22350660936153346</c:v>
                </c:pt>
                <c:pt idx="15131">
                  <c:v>-0.17077637146144731</c:v>
                </c:pt>
                <c:pt idx="15132">
                  <c:v>0.87916453668821681</c:v>
                </c:pt>
                <c:pt idx="15133">
                  <c:v>0.87916453668821681</c:v>
                </c:pt>
                <c:pt idx="15134">
                  <c:v>0.46645135349588213</c:v>
                </c:pt>
                <c:pt idx="15135">
                  <c:v>1.827843292982235</c:v>
                </c:pt>
                <c:pt idx="15136">
                  <c:v>0.20838268178779995</c:v>
                </c:pt>
                <c:pt idx="15137">
                  <c:v>-0.17971634724783844</c:v>
                </c:pt>
                <c:pt idx="15138">
                  <c:v>2.5365704483816276</c:v>
                </c:pt>
                <c:pt idx="15139">
                  <c:v>1.3029318332183664</c:v>
                </c:pt>
                <c:pt idx="15140">
                  <c:v>0.2076219299718082</c:v>
                </c:pt>
                <c:pt idx="15141">
                  <c:v>-0.17857391331919412</c:v>
                </c:pt>
                <c:pt idx="15142">
                  <c:v>2.2352523829910429</c:v>
                </c:pt>
                <c:pt idx="15143">
                  <c:v>1.2402088462869763</c:v>
                </c:pt>
                <c:pt idx="15144">
                  <c:v>-0.20101290065980662</c:v>
                </c:pt>
                <c:pt idx="15145">
                  <c:v>1.7036228605481072</c:v>
                </c:pt>
                <c:pt idx="15146">
                  <c:v>0.95509697101877833</c:v>
                </c:pt>
                <c:pt idx="15147">
                  <c:v>0.57970219440248416</c:v>
                </c:pt>
                <c:pt idx="15148">
                  <c:v>-0.18360903646649859</c:v>
                </c:pt>
                <c:pt idx="15149">
                  <c:v>-1.0320279114693371</c:v>
                </c:pt>
                <c:pt idx="15150">
                  <c:v>0.27334017805890326</c:v>
                </c:pt>
                <c:pt idx="15151">
                  <c:v>-1.5587520546759555</c:v>
                </c:pt>
                <c:pt idx="15152">
                  <c:v>0.56426220992588416</c:v>
                </c:pt>
                <c:pt idx="15153">
                  <c:v>-2.8478270980024094</c:v>
                </c:pt>
                <c:pt idx="15154">
                  <c:v>0.24832478990695989</c:v>
                </c:pt>
                <c:pt idx="15155">
                  <c:v>-2.8478270980024094</c:v>
                </c:pt>
                <c:pt idx="15156">
                  <c:v>0.53926074533562907</c:v>
                </c:pt>
                <c:pt idx="15157">
                  <c:v>1.4389383239135225</c:v>
                </c:pt>
                <c:pt idx="15158">
                  <c:v>0.77443847750053407</c:v>
                </c:pt>
                <c:pt idx="15159">
                  <c:v>0.21548974048191483</c:v>
                </c:pt>
                <c:pt idx="15160">
                  <c:v>0.78781774344293853</c:v>
                </c:pt>
                <c:pt idx="15161">
                  <c:v>1.6426510332654076</c:v>
                </c:pt>
                <c:pt idx="15162">
                  <c:v>0.4116627881588531</c:v>
                </c:pt>
                <c:pt idx="15163">
                  <c:v>0.20957764909759435</c:v>
                </c:pt>
                <c:pt idx="15164">
                  <c:v>0.51223937630166827</c:v>
                </c:pt>
                <c:pt idx="15165">
                  <c:v>0.53363752754380955</c:v>
                </c:pt>
                <c:pt idx="15166">
                  <c:v>1.7786001254845003</c:v>
                </c:pt>
                <c:pt idx="15167">
                  <c:v>-0.19220095797403411</c:v>
                </c:pt>
                <c:pt idx="15168">
                  <c:v>1.354989173872762</c:v>
                </c:pt>
                <c:pt idx="15169">
                  <c:v>-0.3630041458789951</c:v>
                </c:pt>
                <c:pt idx="15170">
                  <c:v>-0.18103349151669956</c:v>
                </c:pt>
                <c:pt idx="15171">
                  <c:v>-2.4615538622554713</c:v>
                </c:pt>
                <c:pt idx="15172">
                  <c:v>0.22706885762208517</c:v>
                </c:pt>
                <c:pt idx="15173">
                  <c:v>1.3770976253326392</c:v>
                </c:pt>
                <c:pt idx="15174">
                  <c:v>-0.58181761596156401</c:v>
                </c:pt>
                <c:pt idx="15175">
                  <c:v>-1.29036748303611</c:v>
                </c:pt>
                <c:pt idx="15176">
                  <c:v>1.3653139288198755</c:v>
                </c:pt>
                <c:pt idx="15177">
                  <c:v>1.8473211530944214</c:v>
                </c:pt>
                <c:pt idx="15178">
                  <c:v>1.0268705116639318</c:v>
                </c:pt>
                <c:pt idx="15179">
                  <c:v>-0.18061091289055892</c:v>
                </c:pt>
                <c:pt idx="15180">
                  <c:v>2.2240573353436726</c:v>
                </c:pt>
                <c:pt idx="15181">
                  <c:v>0.93712811092997694</c:v>
                </c:pt>
                <c:pt idx="15182">
                  <c:v>1.0061804239679328</c:v>
                </c:pt>
                <c:pt idx="15183">
                  <c:v>-1.1614723470822674</c:v>
                </c:pt>
                <c:pt idx="15184">
                  <c:v>0.42342233998408496</c:v>
                </c:pt>
                <c:pt idx="15185">
                  <c:v>2.1876628157352034</c:v>
                </c:pt>
                <c:pt idx="15186">
                  <c:v>2.6112376562743513</c:v>
                </c:pt>
                <c:pt idx="15187">
                  <c:v>-0.49646825302275477</c:v>
                </c:pt>
                <c:pt idx="15188">
                  <c:v>-0.31134225623712158</c:v>
                </c:pt>
                <c:pt idx="15189">
                  <c:v>2.3307031392024347</c:v>
                </c:pt>
                <c:pt idx="15190">
                  <c:v>-1.332861643864695</c:v>
                </c:pt>
                <c:pt idx="15191">
                  <c:v>-2.7375755614646837</c:v>
                </c:pt>
                <c:pt idx="15192">
                  <c:v>1.4729740001346523</c:v>
                </c:pt>
                <c:pt idx="15193">
                  <c:v>1.5496922489462464</c:v>
                </c:pt>
                <c:pt idx="15194">
                  <c:v>-0.72657661627498149</c:v>
                </c:pt>
                <c:pt idx="15195">
                  <c:v>0.18658498306331173</c:v>
                </c:pt>
                <c:pt idx="15196">
                  <c:v>-1.4764795080788879</c:v>
                </c:pt>
                <c:pt idx="15197">
                  <c:v>1.2027441746099097</c:v>
                </c:pt>
                <c:pt idx="15198">
                  <c:v>-0.19301682941185244</c:v>
                </c:pt>
                <c:pt idx="15199">
                  <c:v>-0.97041784365384032</c:v>
                </c:pt>
                <c:pt idx="15200">
                  <c:v>-1.1863486834464503</c:v>
                </c:pt>
                <c:pt idx="15201">
                  <c:v>-1.3358328993391797</c:v>
                </c:pt>
                <c:pt idx="15202">
                  <c:v>0.60438006326903082</c:v>
                </c:pt>
                <c:pt idx="15203">
                  <c:v>1.2522803003408218</c:v>
                </c:pt>
                <c:pt idx="15204">
                  <c:v>-0.20644642702219138</c:v>
                </c:pt>
                <c:pt idx="15205">
                  <c:v>2.2630616132076304</c:v>
                </c:pt>
                <c:pt idx="15206">
                  <c:v>0.50199766739808149</c:v>
                </c:pt>
                <c:pt idx="15207">
                  <c:v>0.21267621243327711</c:v>
                </c:pt>
                <c:pt idx="15208">
                  <c:v>-0.31067050302236376</c:v>
                </c:pt>
                <c:pt idx="15209">
                  <c:v>-0.67190262730570205</c:v>
                </c:pt>
                <c:pt idx="15210">
                  <c:v>0.88605251409566554</c:v>
                </c:pt>
                <c:pt idx="15211">
                  <c:v>1.3189497307866069</c:v>
                </c:pt>
                <c:pt idx="15212">
                  <c:v>-0.51918623120941865</c:v>
                </c:pt>
                <c:pt idx="15213">
                  <c:v>1.3189497307866069</c:v>
                </c:pt>
                <c:pt idx="15214">
                  <c:v>-2.6355965643066028</c:v>
                </c:pt>
                <c:pt idx="15215">
                  <c:v>0.22360619596971976</c:v>
                </c:pt>
                <c:pt idx="15216">
                  <c:v>-1.5454786639382798</c:v>
                </c:pt>
                <c:pt idx="15217">
                  <c:v>-1.5454786639382798</c:v>
                </c:pt>
                <c:pt idx="15218">
                  <c:v>-1.7674705473734071</c:v>
                </c:pt>
                <c:pt idx="15219">
                  <c:v>-1.7674705473734071</c:v>
                </c:pt>
                <c:pt idx="15220">
                  <c:v>0.42420527662168606</c:v>
                </c:pt>
                <c:pt idx="15221">
                  <c:v>1.010852069177661</c:v>
                </c:pt>
                <c:pt idx="15222">
                  <c:v>1.4919843648690221</c:v>
                </c:pt>
                <c:pt idx="15223">
                  <c:v>0.34089067218082492</c:v>
                </c:pt>
                <c:pt idx="15224">
                  <c:v>2.2212660433695715</c:v>
                </c:pt>
                <c:pt idx="15225">
                  <c:v>0.18940824192205591</c:v>
                </c:pt>
                <c:pt idx="15226">
                  <c:v>1.0964760302200955</c:v>
                </c:pt>
                <c:pt idx="15227">
                  <c:v>0.68154754284341712</c:v>
                </c:pt>
                <c:pt idx="15228">
                  <c:v>-0.77164550446523905</c:v>
                </c:pt>
                <c:pt idx="15229">
                  <c:v>2.6194459126622918</c:v>
                </c:pt>
                <c:pt idx="15230">
                  <c:v>0.40308390003271533</c:v>
                </c:pt>
                <c:pt idx="15231">
                  <c:v>-1.1660505622781892</c:v>
                </c:pt>
                <c:pt idx="15232">
                  <c:v>-0.86122877864432157</c:v>
                </c:pt>
                <c:pt idx="15233">
                  <c:v>1.1947559373458596</c:v>
                </c:pt>
                <c:pt idx="15234">
                  <c:v>0.63985555688087981</c:v>
                </c:pt>
                <c:pt idx="15235">
                  <c:v>2.0046521063696372</c:v>
                </c:pt>
                <c:pt idx="15236">
                  <c:v>-0.7205590290366306</c:v>
                </c:pt>
                <c:pt idx="15237">
                  <c:v>-1.8678959019582009</c:v>
                </c:pt>
                <c:pt idx="15238">
                  <c:v>0.18940804864422245</c:v>
                </c:pt>
                <c:pt idx="15239">
                  <c:v>-0.21414305629458197</c:v>
                </c:pt>
                <c:pt idx="15240">
                  <c:v>2.1825704934513914</c:v>
                </c:pt>
                <c:pt idx="15241">
                  <c:v>2.1825704934513914</c:v>
                </c:pt>
                <c:pt idx="15242">
                  <c:v>-1.0501985458766958</c:v>
                </c:pt>
                <c:pt idx="15243">
                  <c:v>0.36520566157043444</c:v>
                </c:pt>
                <c:pt idx="15244">
                  <c:v>-2.3653793919987982</c:v>
                </c:pt>
                <c:pt idx="15245">
                  <c:v>-1.1163937927717411</c:v>
                </c:pt>
                <c:pt idx="15246">
                  <c:v>1.0430745886015207</c:v>
                </c:pt>
                <c:pt idx="15247">
                  <c:v>2.6530800504011482</c:v>
                </c:pt>
                <c:pt idx="15248">
                  <c:v>0.42941237184420794</c:v>
                </c:pt>
                <c:pt idx="15249">
                  <c:v>1.0233155380434233</c:v>
                </c:pt>
                <c:pt idx="15250">
                  <c:v>-0.33993169838512088</c:v>
                </c:pt>
                <c:pt idx="15251">
                  <c:v>0.25779209920267382</c:v>
                </c:pt>
                <c:pt idx="15252">
                  <c:v>1.2072834669128947</c:v>
                </c:pt>
                <c:pt idx="15253">
                  <c:v>-0.88919013196719698</c:v>
                </c:pt>
                <c:pt idx="15254">
                  <c:v>-1.9613825804953238</c:v>
                </c:pt>
                <c:pt idx="15255">
                  <c:v>1.1381167731990254</c:v>
                </c:pt>
                <c:pt idx="15256">
                  <c:v>-0.72712140177096463</c:v>
                </c:pt>
                <c:pt idx="15257">
                  <c:v>0.17815389593148281</c:v>
                </c:pt>
                <c:pt idx="15258">
                  <c:v>1.0575592575942745</c:v>
                </c:pt>
                <c:pt idx="15259">
                  <c:v>-0.18921292120546254</c:v>
                </c:pt>
                <c:pt idx="15260">
                  <c:v>2.4018379398923924</c:v>
                </c:pt>
                <c:pt idx="15261">
                  <c:v>2.4018379398923924</c:v>
                </c:pt>
                <c:pt idx="15262">
                  <c:v>2.4018379398923924</c:v>
                </c:pt>
                <c:pt idx="15263">
                  <c:v>-0.84717946412672462</c:v>
                </c:pt>
                <c:pt idx="15264">
                  <c:v>-0.42783152226554561</c:v>
                </c:pt>
                <c:pt idx="15265">
                  <c:v>0.45714823653332182</c:v>
                </c:pt>
                <c:pt idx="15266">
                  <c:v>-2.1721041145983566</c:v>
                </c:pt>
                <c:pt idx="15267">
                  <c:v>1.4783427931273194</c:v>
                </c:pt>
                <c:pt idx="15268">
                  <c:v>-0.17110010490701488</c:v>
                </c:pt>
                <c:pt idx="15269">
                  <c:v>0.59313995740150827</c:v>
                </c:pt>
                <c:pt idx="15270">
                  <c:v>2.2114625415727729</c:v>
                </c:pt>
                <c:pt idx="15271">
                  <c:v>-0.16862786811694433</c:v>
                </c:pt>
                <c:pt idx="15272">
                  <c:v>2.1717941747296754</c:v>
                </c:pt>
                <c:pt idx="15273">
                  <c:v>1.1260249127304001</c:v>
                </c:pt>
                <c:pt idx="15274">
                  <c:v>-0.18441353728911411</c:v>
                </c:pt>
                <c:pt idx="15275">
                  <c:v>-2.2357582278254751</c:v>
                </c:pt>
                <c:pt idx="15276">
                  <c:v>-0.2751493071849303</c:v>
                </c:pt>
                <c:pt idx="15277">
                  <c:v>-0.17863339393200664</c:v>
                </c:pt>
                <c:pt idx="15278">
                  <c:v>-1.6763049163756569</c:v>
                </c:pt>
                <c:pt idx="15279">
                  <c:v>-2.0785312892445051</c:v>
                </c:pt>
                <c:pt idx="15280">
                  <c:v>-1.2648236738629801</c:v>
                </c:pt>
                <c:pt idx="15281">
                  <c:v>0.95740805681466146</c:v>
                </c:pt>
                <c:pt idx="15282">
                  <c:v>-0.1715162719103405</c:v>
                </c:pt>
                <c:pt idx="15283">
                  <c:v>-2.4689866494492465</c:v>
                </c:pt>
                <c:pt idx="15284">
                  <c:v>1.2911641504859364</c:v>
                </c:pt>
                <c:pt idx="15285">
                  <c:v>0.91298289797721921</c:v>
                </c:pt>
                <c:pt idx="15286">
                  <c:v>-0.18286089954045812</c:v>
                </c:pt>
                <c:pt idx="15287">
                  <c:v>1.6643091886565324</c:v>
                </c:pt>
                <c:pt idx="15288">
                  <c:v>0.18128839277344849</c:v>
                </c:pt>
                <c:pt idx="15289">
                  <c:v>2.2760673011709569</c:v>
                </c:pt>
                <c:pt idx="15290">
                  <c:v>2.2760673011709569</c:v>
                </c:pt>
                <c:pt idx="15291">
                  <c:v>0.76423347022285393</c:v>
                </c:pt>
                <c:pt idx="15292">
                  <c:v>0.78721028945246385</c:v>
                </c:pt>
                <c:pt idx="15293">
                  <c:v>1.3600852716248475</c:v>
                </c:pt>
                <c:pt idx="15294">
                  <c:v>1.543037342548746</c:v>
                </c:pt>
                <c:pt idx="15295">
                  <c:v>0.2134386155617993</c:v>
                </c:pt>
                <c:pt idx="15296">
                  <c:v>-0.17723933126433103</c:v>
                </c:pt>
                <c:pt idx="15297">
                  <c:v>0.62760485205746908</c:v>
                </c:pt>
                <c:pt idx="15298">
                  <c:v>-0.17892066728605538</c:v>
                </c:pt>
                <c:pt idx="15299">
                  <c:v>1.9430927884761984</c:v>
                </c:pt>
                <c:pt idx="15300">
                  <c:v>0.65472720603742474</c:v>
                </c:pt>
                <c:pt idx="15301">
                  <c:v>1.2599177332428135</c:v>
                </c:pt>
                <c:pt idx="15302">
                  <c:v>0.23364707510459018</c:v>
                </c:pt>
                <c:pt idx="15303">
                  <c:v>-1.6150723739344142</c:v>
                </c:pt>
                <c:pt idx="15304">
                  <c:v>0.74592064221101373</c:v>
                </c:pt>
                <c:pt idx="15305">
                  <c:v>2.5881960279377778</c:v>
                </c:pt>
                <c:pt idx="15306">
                  <c:v>0.22396771972832724</c:v>
                </c:pt>
                <c:pt idx="15307">
                  <c:v>-0.44349375210522451</c:v>
                </c:pt>
                <c:pt idx="15308">
                  <c:v>0.16577796945260401</c:v>
                </c:pt>
                <c:pt idx="15309">
                  <c:v>2.0892206979457666</c:v>
                </c:pt>
                <c:pt idx="15310">
                  <c:v>-1.7846112727717767</c:v>
                </c:pt>
                <c:pt idx="15311">
                  <c:v>1.0532885240344159</c:v>
                </c:pt>
                <c:pt idx="15312">
                  <c:v>0.43449722153395043</c:v>
                </c:pt>
                <c:pt idx="15313">
                  <c:v>2.2180986354178089</c:v>
                </c:pt>
                <c:pt idx="15314">
                  <c:v>-0.19022236010349133</c:v>
                </c:pt>
                <c:pt idx="15315">
                  <c:v>0.80389979151947266</c:v>
                </c:pt>
                <c:pt idx="15316">
                  <c:v>0.73688091258918131</c:v>
                </c:pt>
                <c:pt idx="15317">
                  <c:v>-0.18036393473059462</c:v>
                </c:pt>
                <c:pt idx="15318">
                  <c:v>1.8422068707719483</c:v>
                </c:pt>
                <c:pt idx="15319">
                  <c:v>0.49467728346690121</c:v>
                </c:pt>
                <c:pt idx="15320">
                  <c:v>0.20615919691695592</c:v>
                </c:pt>
                <c:pt idx="15321">
                  <c:v>0.168697512478444</c:v>
                </c:pt>
                <c:pt idx="15322">
                  <c:v>-0.17876314431642493</c:v>
                </c:pt>
                <c:pt idx="15323">
                  <c:v>-0.1801757698261709</c:v>
                </c:pt>
                <c:pt idx="15324">
                  <c:v>-1.3989469122142462</c:v>
                </c:pt>
                <c:pt idx="15325">
                  <c:v>-1.6906118557246472</c:v>
                </c:pt>
                <c:pt idx="15326">
                  <c:v>1.4162601088315958</c:v>
                </c:pt>
                <c:pt idx="15327">
                  <c:v>0.85844197831899971</c:v>
                </c:pt>
                <c:pt idx="15328">
                  <c:v>1.5470124760915411</c:v>
                </c:pt>
                <c:pt idx="15329">
                  <c:v>0.20212947498904055</c:v>
                </c:pt>
                <c:pt idx="15330">
                  <c:v>1.7036877554324754</c:v>
                </c:pt>
                <c:pt idx="15331">
                  <c:v>2.0592864898665115</c:v>
                </c:pt>
                <c:pt idx="15332">
                  <c:v>0.16240503556515112</c:v>
                </c:pt>
                <c:pt idx="15333">
                  <c:v>-1.178466596253428</c:v>
                </c:pt>
                <c:pt idx="15334">
                  <c:v>2.397602349454818</c:v>
                </c:pt>
                <c:pt idx="15335">
                  <c:v>1.8679843750072913</c:v>
                </c:pt>
                <c:pt idx="15336">
                  <c:v>-1.9093604941724758</c:v>
                </c:pt>
                <c:pt idx="15337">
                  <c:v>0.85294383607410529</c:v>
                </c:pt>
                <c:pt idx="15338">
                  <c:v>1.6746717929314172</c:v>
                </c:pt>
                <c:pt idx="15339">
                  <c:v>1.3134019783415589</c:v>
                </c:pt>
                <c:pt idx="15340">
                  <c:v>0.60055827279058849</c:v>
                </c:pt>
                <c:pt idx="15341">
                  <c:v>2.5445241226241189</c:v>
                </c:pt>
                <c:pt idx="15342">
                  <c:v>-1.6198260370202768</c:v>
                </c:pt>
                <c:pt idx="15343">
                  <c:v>-0.81371071705206488</c:v>
                </c:pt>
                <c:pt idx="15344">
                  <c:v>1.9850605284777367</c:v>
                </c:pt>
                <c:pt idx="15345">
                  <c:v>-1.5743334718920448</c:v>
                </c:pt>
                <c:pt idx="15346">
                  <c:v>0.95984376365124269</c:v>
                </c:pt>
                <c:pt idx="15347">
                  <c:v>0.62013873399829422</c:v>
                </c:pt>
                <c:pt idx="15348">
                  <c:v>0.48806170981091346</c:v>
                </c:pt>
                <c:pt idx="15349">
                  <c:v>-0.62526300183930772</c:v>
                </c:pt>
                <c:pt idx="15350">
                  <c:v>1.3663110978063495</c:v>
                </c:pt>
                <c:pt idx="15351">
                  <c:v>2.4823102267741963</c:v>
                </c:pt>
                <c:pt idx="15352">
                  <c:v>2.4823102267741963</c:v>
                </c:pt>
                <c:pt idx="15353">
                  <c:v>2.4823102267741963</c:v>
                </c:pt>
                <c:pt idx="15354">
                  <c:v>2.4823102267741963</c:v>
                </c:pt>
                <c:pt idx="15355">
                  <c:v>-0.18560927021438711</c:v>
                </c:pt>
                <c:pt idx="15356">
                  <c:v>2.2192053429727765</c:v>
                </c:pt>
                <c:pt idx="15357">
                  <c:v>-1.1571339913771597</c:v>
                </c:pt>
                <c:pt idx="15358">
                  <c:v>-0.21062487970515456</c:v>
                </c:pt>
                <c:pt idx="15359">
                  <c:v>1.6651855136979747</c:v>
                </c:pt>
                <c:pt idx="15360">
                  <c:v>1.2056002685457874</c:v>
                </c:pt>
                <c:pt idx="15361">
                  <c:v>0.97091619303098975</c:v>
                </c:pt>
                <c:pt idx="15362">
                  <c:v>1.5844638181182216</c:v>
                </c:pt>
                <c:pt idx="15363">
                  <c:v>0.72599169382902373</c:v>
                </c:pt>
                <c:pt idx="15364">
                  <c:v>-0.19760513780087027</c:v>
                </c:pt>
                <c:pt idx="15365">
                  <c:v>2.5452007152413256</c:v>
                </c:pt>
                <c:pt idx="15366">
                  <c:v>0.66677421638125911</c:v>
                </c:pt>
                <c:pt idx="15367">
                  <c:v>2.0313400688839161</c:v>
                </c:pt>
                <c:pt idx="15368">
                  <c:v>2.1329823744797003</c:v>
                </c:pt>
                <c:pt idx="15369">
                  <c:v>-0.16812763006997733</c:v>
                </c:pt>
                <c:pt idx="15370">
                  <c:v>-0.1770872649919002</c:v>
                </c:pt>
                <c:pt idx="15371">
                  <c:v>0.23941013019425206</c:v>
                </c:pt>
                <c:pt idx="15372">
                  <c:v>-1.3563345890650398</c:v>
                </c:pt>
                <c:pt idx="15373">
                  <c:v>-0.62756347714556049</c:v>
                </c:pt>
                <c:pt idx="15374">
                  <c:v>0.17367343250257808</c:v>
                </c:pt>
                <c:pt idx="15375">
                  <c:v>0.19057397776655957</c:v>
                </c:pt>
                <c:pt idx="15376">
                  <c:v>-1.8139334016938018</c:v>
                </c:pt>
                <c:pt idx="15377">
                  <c:v>-1.0138851775434934</c:v>
                </c:pt>
                <c:pt idx="15378">
                  <c:v>1.8044709508481311</c:v>
                </c:pt>
                <c:pt idx="15379">
                  <c:v>1.2751026892667536</c:v>
                </c:pt>
                <c:pt idx="15380">
                  <c:v>0.94762051185811835</c:v>
                </c:pt>
                <c:pt idx="15381">
                  <c:v>-1.5582876509241292</c:v>
                </c:pt>
                <c:pt idx="15382">
                  <c:v>-0.59540375269819212</c:v>
                </c:pt>
                <c:pt idx="15383">
                  <c:v>-0.76863520216146008</c:v>
                </c:pt>
                <c:pt idx="15384">
                  <c:v>2.382923740250277</c:v>
                </c:pt>
                <c:pt idx="15385">
                  <c:v>-1.9522894491643357</c:v>
                </c:pt>
                <c:pt idx="15386">
                  <c:v>-0.23545273316128665</c:v>
                </c:pt>
                <c:pt idx="15387">
                  <c:v>1.0996018393004072</c:v>
                </c:pt>
                <c:pt idx="15388">
                  <c:v>-0.64050815892458979</c:v>
                </c:pt>
                <c:pt idx="15389">
                  <c:v>1.6450496172972584</c:v>
                </c:pt>
                <c:pt idx="15390">
                  <c:v>1.9084955980313598</c:v>
                </c:pt>
                <c:pt idx="15391">
                  <c:v>-0.1685447176938826</c:v>
                </c:pt>
                <c:pt idx="15392">
                  <c:v>1.1252587996848702</c:v>
                </c:pt>
                <c:pt idx="15393">
                  <c:v>1.9638595125177543</c:v>
                </c:pt>
                <c:pt idx="15394">
                  <c:v>2.5435254270440919</c:v>
                </c:pt>
                <c:pt idx="15395">
                  <c:v>-1.6881089537590237</c:v>
                </c:pt>
                <c:pt idx="15396">
                  <c:v>0.67308657217708756</c:v>
                </c:pt>
                <c:pt idx="15397">
                  <c:v>-0.44466698707372354</c:v>
                </c:pt>
                <c:pt idx="15398">
                  <c:v>1.3060160543895694</c:v>
                </c:pt>
                <c:pt idx="15399">
                  <c:v>0.59502431334027206</c:v>
                </c:pt>
                <c:pt idx="15400">
                  <c:v>1.2249487706566253</c:v>
                </c:pt>
                <c:pt idx="15401">
                  <c:v>1.7781433764046748</c:v>
                </c:pt>
                <c:pt idx="15402">
                  <c:v>-0.16662466597315795</c:v>
                </c:pt>
                <c:pt idx="15403">
                  <c:v>-0.20072615152342729</c:v>
                </c:pt>
                <c:pt idx="15404">
                  <c:v>1.1991694890274254</c:v>
                </c:pt>
                <c:pt idx="15405">
                  <c:v>2.2829346309541707</c:v>
                </c:pt>
                <c:pt idx="15406">
                  <c:v>-1.7557159032516478</c:v>
                </c:pt>
                <c:pt idx="15407">
                  <c:v>0.43059965768432973</c:v>
                </c:pt>
                <c:pt idx="15408">
                  <c:v>-1.5298919984005592</c:v>
                </c:pt>
                <c:pt idx="15409">
                  <c:v>2.1345074075710722</c:v>
                </c:pt>
                <c:pt idx="15410">
                  <c:v>-0.25655312153666426</c:v>
                </c:pt>
                <c:pt idx="15411">
                  <c:v>0.98669449554402966</c:v>
                </c:pt>
                <c:pt idx="15412">
                  <c:v>2.5021021976506055</c:v>
                </c:pt>
                <c:pt idx="15413">
                  <c:v>-0.17816870685021896</c:v>
                </c:pt>
                <c:pt idx="15414">
                  <c:v>-1.4453192132155204</c:v>
                </c:pt>
                <c:pt idx="15415">
                  <c:v>0.51731548043973941</c:v>
                </c:pt>
                <c:pt idx="15416">
                  <c:v>1.0533193780898686</c:v>
                </c:pt>
                <c:pt idx="15417">
                  <c:v>0.31276595054251322</c:v>
                </c:pt>
                <c:pt idx="15418">
                  <c:v>-0.18005093079445025</c:v>
                </c:pt>
                <c:pt idx="15419">
                  <c:v>1.7093378435141326</c:v>
                </c:pt>
                <c:pt idx="15420">
                  <c:v>1.4377914286279805</c:v>
                </c:pt>
                <c:pt idx="15421">
                  <c:v>-0.17799898303245915</c:v>
                </c:pt>
                <c:pt idx="15422">
                  <c:v>-0.3995415025828673</c:v>
                </c:pt>
                <c:pt idx="15423">
                  <c:v>0.20173684181953042</c:v>
                </c:pt>
                <c:pt idx="15424">
                  <c:v>1.3991173630058484</c:v>
                </c:pt>
                <c:pt idx="15425">
                  <c:v>0.24180971731537179</c:v>
                </c:pt>
                <c:pt idx="15426">
                  <c:v>1.9413295348082502</c:v>
                </c:pt>
                <c:pt idx="15427">
                  <c:v>1.1797082662898868</c:v>
                </c:pt>
                <c:pt idx="15428">
                  <c:v>0.16582613434773405</c:v>
                </c:pt>
                <c:pt idx="15429">
                  <c:v>0.73273083669439865</c:v>
                </c:pt>
                <c:pt idx="15430">
                  <c:v>0.70367471730855213</c:v>
                </c:pt>
                <c:pt idx="15431">
                  <c:v>0.50920064776692309</c:v>
                </c:pt>
                <c:pt idx="15432">
                  <c:v>0.77511805055660199</c:v>
                </c:pt>
                <c:pt idx="15433">
                  <c:v>-1.1570481457031383</c:v>
                </c:pt>
                <c:pt idx="15434">
                  <c:v>-0.17885514763068008</c:v>
                </c:pt>
                <c:pt idx="15435">
                  <c:v>-1.5906709966180126</c:v>
                </c:pt>
                <c:pt idx="15436">
                  <c:v>0.70065545085028558</c:v>
                </c:pt>
                <c:pt idx="15437">
                  <c:v>0.8291347817999315</c:v>
                </c:pt>
                <c:pt idx="15438">
                  <c:v>0.21599048654469519</c:v>
                </c:pt>
                <c:pt idx="15439">
                  <c:v>0.92410285278916837</c:v>
                </c:pt>
                <c:pt idx="15440">
                  <c:v>-0.35742922404990624</c:v>
                </c:pt>
                <c:pt idx="15441">
                  <c:v>0.84234377970886121</c:v>
                </c:pt>
                <c:pt idx="15442">
                  <c:v>0.28722140947560593</c:v>
                </c:pt>
                <c:pt idx="15443">
                  <c:v>1.8783631096454654</c:v>
                </c:pt>
                <c:pt idx="15444">
                  <c:v>2.3728310060648172</c:v>
                </c:pt>
                <c:pt idx="15445">
                  <c:v>0.17217339927275863</c:v>
                </c:pt>
                <c:pt idx="15446">
                  <c:v>0.81554722627462661</c:v>
                </c:pt>
                <c:pt idx="15447">
                  <c:v>2.0264511136792436</c:v>
                </c:pt>
                <c:pt idx="15448">
                  <c:v>2.5883132159670117</c:v>
                </c:pt>
                <c:pt idx="15449">
                  <c:v>-1.6694932255487249</c:v>
                </c:pt>
                <c:pt idx="15450">
                  <c:v>1.0100522842580102</c:v>
                </c:pt>
                <c:pt idx="15451">
                  <c:v>0.46942255165497226</c:v>
                </c:pt>
                <c:pt idx="15452">
                  <c:v>0.99113148706367016</c:v>
                </c:pt>
                <c:pt idx="15453">
                  <c:v>0.17414675901270718</c:v>
                </c:pt>
                <c:pt idx="15454">
                  <c:v>0.16503656216758011</c:v>
                </c:pt>
                <c:pt idx="15455">
                  <c:v>0.17918948985348071</c:v>
                </c:pt>
                <c:pt idx="15456">
                  <c:v>0.95782241954138569</c:v>
                </c:pt>
                <c:pt idx="15457">
                  <c:v>0.18874020611663922</c:v>
                </c:pt>
                <c:pt idx="15458">
                  <c:v>-0.50722936996779966</c:v>
                </c:pt>
                <c:pt idx="15459">
                  <c:v>-0.86774170367215897</c:v>
                </c:pt>
                <c:pt idx="15460">
                  <c:v>-0.86774170367215897</c:v>
                </c:pt>
                <c:pt idx="15461">
                  <c:v>0.81287097292966337</c:v>
                </c:pt>
                <c:pt idx="15462">
                  <c:v>-0.17409332168028591</c:v>
                </c:pt>
                <c:pt idx="15463">
                  <c:v>0.70885317362274514</c:v>
                </c:pt>
                <c:pt idx="15464">
                  <c:v>1.7315877197889287</c:v>
                </c:pt>
                <c:pt idx="15465">
                  <c:v>-0.34491102187687434</c:v>
                </c:pt>
                <c:pt idx="15466">
                  <c:v>1.9080278316308321</c:v>
                </c:pt>
                <c:pt idx="15467">
                  <c:v>1.6138589889887864</c:v>
                </c:pt>
                <c:pt idx="15468">
                  <c:v>1.622153932855535</c:v>
                </c:pt>
                <c:pt idx="15469">
                  <c:v>0.80729123366189182</c:v>
                </c:pt>
                <c:pt idx="15470">
                  <c:v>-0.17234678263067427</c:v>
                </c:pt>
                <c:pt idx="15471">
                  <c:v>-0.19304983064864298</c:v>
                </c:pt>
                <c:pt idx="15472">
                  <c:v>-0.3642758346064483</c:v>
                </c:pt>
                <c:pt idx="15473">
                  <c:v>2.5042561710772056</c:v>
                </c:pt>
                <c:pt idx="15474">
                  <c:v>0.15809104210214878</c:v>
                </c:pt>
                <c:pt idx="15475">
                  <c:v>0.5883282436465419</c:v>
                </c:pt>
                <c:pt idx="15476">
                  <c:v>-0.17663375677282084</c:v>
                </c:pt>
                <c:pt idx="15477">
                  <c:v>-0.24192890839918102</c:v>
                </c:pt>
                <c:pt idx="15478">
                  <c:v>0.16282123692745157</c:v>
                </c:pt>
                <c:pt idx="15479">
                  <c:v>2.2772754764440135</c:v>
                </c:pt>
                <c:pt idx="15480">
                  <c:v>-1.2604963610726707</c:v>
                </c:pt>
                <c:pt idx="15481">
                  <c:v>0.89710218397738339</c:v>
                </c:pt>
                <c:pt idx="15482">
                  <c:v>1.3675524048685286</c:v>
                </c:pt>
                <c:pt idx="15483">
                  <c:v>-0.82795991978578198</c:v>
                </c:pt>
                <c:pt idx="15484">
                  <c:v>0.45817350683794561</c:v>
                </c:pt>
                <c:pt idx="15485">
                  <c:v>-0.16750170481156496</c:v>
                </c:pt>
                <c:pt idx="15486">
                  <c:v>-0.18857301698012557</c:v>
                </c:pt>
                <c:pt idx="15487">
                  <c:v>2.2369726762067921</c:v>
                </c:pt>
                <c:pt idx="15488">
                  <c:v>-0.62731060595317212</c:v>
                </c:pt>
                <c:pt idx="15489">
                  <c:v>1.2251397892991724</c:v>
                </c:pt>
                <c:pt idx="15490">
                  <c:v>1.8658520305485231</c:v>
                </c:pt>
                <c:pt idx="15491">
                  <c:v>0.6717944279581467</c:v>
                </c:pt>
                <c:pt idx="15492">
                  <c:v>1.7155745983547213</c:v>
                </c:pt>
                <c:pt idx="15493">
                  <c:v>1.6104604796441793</c:v>
                </c:pt>
                <c:pt idx="15494">
                  <c:v>-0.19785792551393644</c:v>
                </c:pt>
                <c:pt idx="15495">
                  <c:v>1.3211290562732934</c:v>
                </c:pt>
                <c:pt idx="15496">
                  <c:v>-1.3167462794348288</c:v>
                </c:pt>
                <c:pt idx="15497">
                  <c:v>2.1911893735696228</c:v>
                </c:pt>
                <c:pt idx="15498">
                  <c:v>-0.8154441473723919</c:v>
                </c:pt>
                <c:pt idx="15499">
                  <c:v>1.136268564396965</c:v>
                </c:pt>
                <c:pt idx="15500">
                  <c:v>-0.1680757023375804</c:v>
                </c:pt>
                <c:pt idx="15501">
                  <c:v>-0.88606471099437589</c:v>
                </c:pt>
                <c:pt idx="15502">
                  <c:v>-2.2438501594887046</c:v>
                </c:pt>
                <c:pt idx="15503">
                  <c:v>-2.0623947042267394</c:v>
                </c:pt>
                <c:pt idx="15504">
                  <c:v>0.75601785628553131</c:v>
                </c:pt>
                <c:pt idx="15505">
                  <c:v>0.19977516994697145</c:v>
                </c:pt>
                <c:pt idx="15506">
                  <c:v>-1.2088255214650701</c:v>
                </c:pt>
                <c:pt idx="15507">
                  <c:v>-1.2088255214650701</c:v>
                </c:pt>
                <c:pt idx="15508">
                  <c:v>1.9242790737769531</c:v>
                </c:pt>
                <c:pt idx="15509">
                  <c:v>-1.0956818241300539</c:v>
                </c:pt>
                <c:pt idx="15510">
                  <c:v>0.18935282253003546</c:v>
                </c:pt>
                <c:pt idx="15511">
                  <c:v>1.7689709661849575</c:v>
                </c:pt>
                <c:pt idx="15512">
                  <c:v>2.5465744189527473</c:v>
                </c:pt>
                <c:pt idx="15513">
                  <c:v>0.20301002967615242</c:v>
                </c:pt>
                <c:pt idx="15514">
                  <c:v>-0.17600238699347689</c:v>
                </c:pt>
                <c:pt idx="15515">
                  <c:v>0.65325755432009103</c:v>
                </c:pt>
                <c:pt idx="15516">
                  <c:v>0.69550786920309271</c:v>
                </c:pt>
                <c:pt idx="15517">
                  <c:v>2.236686831309453</c:v>
                </c:pt>
                <c:pt idx="15518">
                  <c:v>1.3225628436218304</c:v>
                </c:pt>
                <c:pt idx="15519">
                  <c:v>-0.89034438362151647</c:v>
                </c:pt>
                <c:pt idx="15520">
                  <c:v>1.4633452634862045</c:v>
                </c:pt>
                <c:pt idx="15521">
                  <c:v>0.62948061352872364</c:v>
                </c:pt>
                <c:pt idx="15522">
                  <c:v>1.4009700952026245</c:v>
                </c:pt>
                <c:pt idx="15523">
                  <c:v>1.1968284039149366</c:v>
                </c:pt>
                <c:pt idx="15524">
                  <c:v>0.36015960999284341</c:v>
                </c:pt>
                <c:pt idx="15525">
                  <c:v>1.5458019832717964</c:v>
                </c:pt>
                <c:pt idx="15526">
                  <c:v>2.3360359405508171</c:v>
                </c:pt>
                <c:pt idx="15527">
                  <c:v>0.95120728502885277</c:v>
                </c:pt>
                <c:pt idx="15528">
                  <c:v>2.183105685337154</c:v>
                </c:pt>
                <c:pt idx="15529">
                  <c:v>0.18532817228334497</c:v>
                </c:pt>
                <c:pt idx="15530">
                  <c:v>2.851385846674193</c:v>
                </c:pt>
                <c:pt idx="15531">
                  <c:v>0.66390217494974801</c:v>
                </c:pt>
                <c:pt idx="15532">
                  <c:v>-0.18839116891288418</c:v>
                </c:pt>
                <c:pt idx="15533">
                  <c:v>0.51139998719364921</c:v>
                </c:pt>
                <c:pt idx="15534">
                  <c:v>1.016576559074315</c:v>
                </c:pt>
                <c:pt idx="15535">
                  <c:v>1.9945806821498764</c:v>
                </c:pt>
                <c:pt idx="15536">
                  <c:v>2.2567516903263933</c:v>
                </c:pt>
                <c:pt idx="15537">
                  <c:v>1.3281470489024956</c:v>
                </c:pt>
                <c:pt idx="15538">
                  <c:v>-0.85824208663026813</c:v>
                </c:pt>
                <c:pt idx="15539">
                  <c:v>0.93094184207831743</c:v>
                </c:pt>
                <c:pt idx="15540">
                  <c:v>-2.2303990654535153</c:v>
                </c:pt>
                <c:pt idx="15541">
                  <c:v>1.3301625554580419</c:v>
                </c:pt>
                <c:pt idx="15542">
                  <c:v>-0.19228082363082488</c:v>
                </c:pt>
                <c:pt idx="15543">
                  <c:v>2.5471972199493065</c:v>
                </c:pt>
                <c:pt idx="15544">
                  <c:v>-0.44433185091543798</c:v>
                </c:pt>
                <c:pt idx="15545">
                  <c:v>-0.44433185091543798</c:v>
                </c:pt>
                <c:pt idx="15546">
                  <c:v>1.7419506258669979</c:v>
                </c:pt>
                <c:pt idx="15547">
                  <c:v>1.5769518226362913</c:v>
                </c:pt>
                <c:pt idx="15548">
                  <c:v>-0.81365241549126954</c:v>
                </c:pt>
                <c:pt idx="15549">
                  <c:v>1.4715817632945987</c:v>
                </c:pt>
                <c:pt idx="15550">
                  <c:v>0.53528307934252239</c:v>
                </c:pt>
                <c:pt idx="15551">
                  <c:v>1.2852570012008719</c:v>
                </c:pt>
                <c:pt idx="15552">
                  <c:v>0.24838381300786222</c:v>
                </c:pt>
                <c:pt idx="15553">
                  <c:v>-1.9328719940862862</c:v>
                </c:pt>
                <c:pt idx="15554">
                  <c:v>2.3259482936918592</c:v>
                </c:pt>
                <c:pt idx="15555">
                  <c:v>2.1195085427218561</c:v>
                </c:pt>
                <c:pt idx="15556">
                  <c:v>-2.0861201043216338</c:v>
                </c:pt>
                <c:pt idx="15557">
                  <c:v>2.0386368765382095</c:v>
                </c:pt>
                <c:pt idx="15558">
                  <c:v>1.0260112779162718</c:v>
                </c:pt>
                <c:pt idx="15559">
                  <c:v>0.98941371363240482</c:v>
                </c:pt>
                <c:pt idx="15560">
                  <c:v>-1.7071968678498874</c:v>
                </c:pt>
                <c:pt idx="15561">
                  <c:v>-1.1627113696102782</c:v>
                </c:pt>
                <c:pt idx="15562">
                  <c:v>0.19997061306632311</c:v>
                </c:pt>
                <c:pt idx="15563">
                  <c:v>1.3676821603755089</c:v>
                </c:pt>
                <c:pt idx="15564">
                  <c:v>0.16787725455587882</c:v>
                </c:pt>
                <c:pt idx="15565">
                  <c:v>-0.92044660904584907</c:v>
                </c:pt>
                <c:pt idx="15566">
                  <c:v>-1.8172961738783668</c:v>
                </c:pt>
                <c:pt idx="15567">
                  <c:v>2.2632349126571301</c:v>
                </c:pt>
                <c:pt idx="15568">
                  <c:v>0.21480054529951531</c:v>
                </c:pt>
                <c:pt idx="15569">
                  <c:v>1.4091671626887441</c:v>
                </c:pt>
                <c:pt idx="15570">
                  <c:v>1.9273988010035752</c:v>
                </c:pt>
                <c:pt idx="15571">
                  <c:v>-0.99865915415174045</c:v>
                </c:pt>
                <c:pt idx="15572">
                  <c:v>0.17353337560120949</c:v>
                </c:pt>
                <c:pt idx="15573">
                  <c:v>1.0048874564465398</c:v>
                </c:pt>
                <c:pt idx="15574">
                  <c:v>1.2505124996364219</c:v>
                </c:pt>
                <c:pt idx="15575">
                  <c:v>0.76889457196035649</c:v>
                </c:pt>
                <c:pt idx="15576">
                  <c:v>1.7553193074734785</c:v>
                </c:pt>
                <c:pt idx="15577">
                  <c:v>0.6953887603690494</c:v>
                </c:pt>
                <c:pt idx="15578">
                  <c:v>-0.19140292313060012</c:v>
                </c:pt>
                <c:pt idx="15579">
                  <c:v>-1.0314327295692238</c:v>
                </c:pt>
                <c:pt idx="15580">
                  <c:v>1.0181757484944736</c:v>
                </c:pt>
                <c:pt idx="15581">
                  <c:v>1.6523857366154546</c:v>
                </c:pt>
                <c:pt idx="15582">
                  <c:v>1.3264262403883016</c:v>
                </c:pt>
                <c:pt idx="15583">
                  <c:v>-0.57199695921711557</c:v>
                </c:pt>
                <c:pt idx="15584">
                  <c:v>2.4907639278533553</c:v>
                </c:pt>
                <c:pt idx="15585">
                  <c:v>0.17755361074368858</c:v>
                </c:pt>
                <c:pt idx="15586">
                  <c:v>0.21932967121574468</c:v>
                </c:pt>
                <c:pt idx="15587">
                  <c:v>1.8479907744097355</c:v>
                </c:pt>
                <c:pt idx="15588">
                  <c:v>-2.1225400941400503</c:v>
                </c:pt>
                <c:pt idx="15589">
                  <c:v>-0.17101879138816373</c:v>
                </c:pt>
                <c:pt idx="15590">
                  <c:v>0.60081957511037876</c:v>
                </c:pt>
                <c:pt idx="15591">
                  <c:v>-1.567627908472617</c:v>
                </c:pt>
                <c:pt idx="15592">
                  <c:v>-1.2327341396121136</c:v>
                </c:pt>
                <c:pt idx="15593">
                  <c:v>-0.22146643755130402</c:v>
                </c:pt>
                <c:pt idx="15594">
                  <c:v>1.2724384626877103</c:v>
                </c:pt>
                <c:pt idx="15595">
                  <c:v>-0.32603513017413893</c:v>
                </c:pt>
                <c:pt idx="15596">
                  <c:v>0.28691716440886622</c:v>
                </c:pt>
                <c:pt idx="15597">
                  <c:v>-0.22921807088117788</c:v>
                </c:pt>
                <c:pt idx="15598">
                  <c:v>0.344857844410144</c:v>
                </c:pt>
                <c:pt idx="15599">
                  <c:v>2.0413480185513109</c:v>
                </c:pt>
                <c:pt idx="15600">
                  <c:v>-1.6553852200841372</c:v>
                </c:pt>
                <c:pt idx="15601">
                  <c:v>1.0634620273091626</c:v>
                </c:pt>
                <c:pt idx="15602">
                  <c:v>1.5970813007543605</c:v>
                </c:pt>
                <c:pt idx="15603">
                  <c:v>-0.15712256456926646</c:v>
                </c:pt>
                <c:pt idx="15604">
                  <c:v>0.62028587521009282</c:v>
                </c:pt>
                <c:pt idx="15605">
                  <c:v>-2.2668417082252512</c:v>
                </c:pt>
                <c:pt idx="15606">
                  <c:v>-0.16001044752062721</c:v>
                </c:pt>
                <c:pt idx="15607">
                  <c:v>-0.32635104879434496</c:v>
                </c:pt>
                <c:pt idx="15608">
                  <c:v>0.18182913500672213</c:v>
                </c:pt>
                <c:pt idx="15609">
                  <c:v>1.6075084351926392</c:v>
                </c:pt>
                <c:pt idx="15610">
                  <c:v>2.2240286468998645</c:v>
                </c:pt>
                <c:pt idx="15611">
                  <c:v>-0.1622580785955576</c:v>
                </c:pt>
                <c:pt idx="15612">
                  <c:v>0.36230194391087533</c:v>
                </c:pt>
                <c:pt idx="15613">
                  <c:v>0.37704861202523082</c:v>
                </c:pt>
                <c:pt idx="15614">
                  <c:v>0.96229445475178443</c:v>
                </c:pt>
                <c:pt idx="15615">
                  <c:v>1.681476609395621</c:v>
                </c:pt>
                <c:pt idx="15616">
                  <c:v>1.6781746091828667</c:v>
                </c:pt>
                <c:pt idx="15617">
                  <c:v>-2.4698320564638356</c:v>
                </c:pt>
                <c:pt idx="15618">
                  <c:v>2.524117533740676</c:v>
                </c:pt>
                <c:pt idx="15619">
                  <c:v>-1.2279646405929547</c:v>
                </c:pt>
                <c:pt idx="15620">
                  <c:v>2.173817973956238</c:v>
                </c:pt>
                <c:pt idx="15621">
                  <c:v>0.18842374255802224</c:v>
                </c:pt>
                <c:pt idx="15622">
                  <c:v>-0.25407719295779913</c:v>
                </c:pt>
                <c:pt idx="15623">
                  <c:v>0.16598757999247124</c:v>
                </c:pt>
                <c:pt idx="15624">
                  <c:v>-0.43524499259216876</c:v>
                </c:pt>
                <c:pt idx="15625">
                  <c:v>-0.42031660504188251</c:v>
                </c:pt>
                <c:pt idx="15626">
                  <c:v>-0.42031660504188251</c:v>
                </c:pt>
                <c:pt idx="15627">
                  <c:v>-0.42031660504188251</c:v>
                </c:pt>
                <c:pt idx="15628">
                  <c:v>0.18014007796747791</c:v>
                </c:pt>
                <c:pt idx="15629">
                  <c:v>0.2380286988403249</c:v>
                </c:pt>
                <c:pt idx="15630">
                  <c:v>1.7353639404879493</c:v>
                </c:pt>
                <c:pt idx="15631">
                  <c:v>2.2304691783538462</c:v>
                </c:pt>
                <c:pt idx="15632">
                  <c:v>0.1627897006250322</c:v>
                </c:pt>
                <c:pt idx="15633">
                  <c:v>-0.18923092273340997</c:v>
                </c:pt>
                <c:pt idx="15634">
                  <c:v>0.16961464060892895</c:v>
                </c:pt>
                <c:pt idx="15635">
                  <c:v>-1.1256674216692242</c:v>
                </c:pt>
                <c:pt idx="15636">
                  <c:v>1.9437652650247732</c:v>
                </c:pt>
                <c:pt idx="15637">
                  <c:v>0.49978661484005282</c:v>
                </c:pt>
                <c:pt idx="15638">
                  <c:v>1.9834276804396733</c:v>
                </c:pt>
                <c:pt idx="15639">
                  <c:v>-1.0734995080970537</c:v>
                </c:pt>
                <c:pt idx="15640">
                  <c:v>-1.246904081038444</c:v>
                </c:pt>
                <c:pt idx="15641">
                  <c:v>0.92976740784979672</c:v>
                </c:pt>
                <c:pt idx="15642">
                  <c:v>1.4005923285229858</c:v>
                </c:pt>
                <c:pt idx="15643">
                  <c:v>-0.18878843643274665</c:v>
                </c:pt>
                <c:pt idx="15644">
                  <c:v>0.73723862341814694</c:v>
                </c:pt>
                <c:pt idx="15645">
                  <c:v>-1.4352881178658587</c:v>
                </c:pt>
                <c:pt idx="15646">
                  <c:v>1.596162374372464</c:v>
                </c:pt>
                <c:pt idx="15647">
                  <c:v>1.1373677375976607</c:v>
                </c:pt>
                <c:pt idx="15648">
                  <c:v>-1.5249487929920709</c:v>
                </c:pt>
                <c:pt idx="15649">
                  <c:v>1.7272767456183664</c:v>
                </c:pt>
                <c:pt idx="15650">
                  <c:v>1.8538938101410827</c:v>
                </c:pt>
                <c:pt idx="15651">
                  <c:v>-0.24978168987254992</c:v>
                </c:pt>
                <c:pt idx="15652">
                  <c:v>0.51172270446925849</c:v>
                </c:pt>
                <c:pt idx="15653">
                  <c:v>0.15815501932710216</c:v>
                </c:pt>
                <c:pt idx="15654">
                  <c:v>0.51172270446925849</c:v>
                </c:pt>
                <c:pt idx="15655">
                  <c:v>-0.1845744419081608</c:v>
                </c:pt>
                <c:pt idx="15656">
                  <c:v>0.6170057643552096</c:v>
                </c:pt>
                <c:pt idx="15657">
                  <c:v>1.3942728243250662</c:v>
                </c:pt>
                <c:pt idx="15658">
                  <c:v>0.16808409624991941</c:v>
                </c:pt>
                <c:pt idx="15659">
                  <c:v>0.73769790829571857</c:v>
                </c:pt>
                <c:pt idx="15660">
                  <c:v>1.0114460992500687</c:v>
                </c:pt>
                <c:pt idx="15661">
                  <c:v>1.8243434269632377</c:v>
                </c:pt>
                <c:pt idx="15662">
                  <c:v>-1.4737567836151824</c:v>
                </c:pt>
                <c:pt idx="15663">
                  <c:v>1.1386150912258162</c:v>
                </c:pt>
                <c:pt idx="15664">
                  <c:v>1.7536791859963403</c:v>
                </c:pt>
                <c:pt idx="15665">
                  <c:v>0.57031321895019227</c:v>
                </c:pt>
                <c:pt idx="15666">
                  <c:v>0.83834299169672644</c:v>
                </c:pt>
                <c:pt idx="15667">
                  <c:v>0.44568241985772178</c:v>
                </c:pt>
                <c:pt idx="15668">
                  <c:v>1.1943066671960423</c:v>
                </c:pt>
                <c:pt idx="15669">
                  <c:v>-0.35403486972255377</c:v>
                </c:pt>
                <c:pt idx="15670">
                  <c:v>0.973450797645111</c:v>
                </c:pt>
                <c:pt idx="15671">
                  <c:v>1.5927211711914186</c:v>
                </c:pt>
                <c:pt idx="15672">
                  <c:v>-0.17464973654706298</c:v>
                </c:pt>
                <c:pt idx="15673">
                  <c:v>-0.15823030393622192</c:v>
                </c:pt>
                <c:pt idx="15674">
                  <c:v>0.25964395300875442</c:v>
                </c:pt>
                <c:pt idx="15675">
                  <c:v>2.0533876765633798</c:v>
                </c:pt>
                <c:pt idx="15676">
                  <c:v>2.3596612175289278</c:v>
                </c:pt>
                <c:pt idx="15677">
                  <c:v>0.69001992619722585</c:v>
                </c:pt>
                <c:pt idx="15678">
                  <c:v>-1.583524725901386</c:v>
                </c:pt>
                <c:pt idx="15679">
                  <c:v>1.1953015673067251</c:v>
                </c:pt>
                <c:pt idx="15680">
                  <c:v>1.0704907825483301</c:v>
                </c:pt>
                <c:pt idx="15681">
                  <c:v>0.92215221943674686</c:v>
                </c:pt>
                <c:pt idx="15682">
                  <c:v>-0.15788768443077367</c:v>
                </c:pt>
                <c:pt idx="15683">
                  <c:v>1.6004016377435784</c:v>
                </c:pt>
                <c:pt idx="15684">
                  <c:v>-0.16891769799309081</c:v>
                </c:pt>
                <c:pt idx="15685">
                  <c:v>-0.87510470991964651</c:v>
                </c:pt>
                <c:pt idx="15686">
                  <c:v>-0.87510470991964651</c:v>
                </c:pt>
                <c:pt idx="15687">
                  <c:v>0.27764992576944758</c:v>
                </c:pt>
                <c:pt idx="15688">
                  <c:v>1.1887227787471979</c:v>
                </c:pt>
                <c:pt idx="15689">
                  <c:v>1.1020100235179595</c:v>
                </c:pt>
                <c:pt idx="15690">
                  <c:v>-0.19846917153217053</c:v>
                </c:pt>
                <c:pt idx="15691">
                  <c:v>1.4969848188098531</c:v>
                </c:pt>
                <c:pt idx="15692">
                  <c:v>-0.78828342181877153</c:v>
                </c:pt>
                <c:pt idx="15693">
                  <c:v>1.4400503336819273</c:v>
                </c:pt>
                <c:pt idx="15694">
                  <c:v>2.0897318161960747</c:v>
                </c:pt>
                <c:pt idx="15695">
                  <c:v>1.2368130044400023</c:v>
                </c:pt>
                <c:pt idx="15696">
                  <c:v>0.71246747606528515</c:v>
                </c:pt>
                <c:pt idx="15697">
                  <c:v>1.644955147496822</c:v>
                </c:pt>
                <c:pt idx="15698">
                  <c:v>1.2008465853970227</c:v>
                </c:pt>
                <c:pt idx="15699">
                  <c:v>0.17069563289527617</c:v>
                </c:pt>
                <c:pt idx="15700">
                  <c:v>0.60919226705273788</c:v>
                </c:pt>
                <c:pt idx="15701">
                  <c:v>1.18782382280382</c:v>
                </c:pt>
                <c:pt idx="15702">
                  <c:v>1.4339096703635927</c:v>
                </c:pt>
                <c:pt idx="15703">
                  <c:v>0.62565163364282306</c:v>
                </c:pt>
                <c:pt idx="15704">
                  <c:v>1.3509443804240437</c:v>
                </c:pt>
                <c:pt idx="15705">
                  <c:v>1.1220824073434323</c:v>
                </c:pt>
                <c:pt idx="15706">
                  <c:v>0.53861199966068141</c:v>
                </c:pt>
                <c:pt idx="15707">
                  <c:v>1.8314174195137711</c:v>
                </c:pt>
                <c:pt idx="15708">
                  <c:v>1.0972196725144261</c:v>
                </c:pt>
                <c:pt idx="15709">
                  <c:v>-1.403691181956459</c:v>
                </c:pt>
                <c:pt idx="15710">
                  <c:v>1.6953102589818163</c:v>
                </c:pt>
                <c:pt idx="15711">
                  <c:v>-1.0878218273541194</c:v>
                </c:pt>
                <c:pt idx="15712">
                  <c:v>0.92687295930601488</c:v>
                </c:pt>
                <c:pt idx="15713">
                  <c:v>0.58493925739731512</c:v>
                </c:pt>
                <c:pt idx="15714">
                  <c:v>-0.99531603804451696</c:v>
                </c:pt>
                <c:pt idx="15715">
                  <c:v>0.16017123539077532</c:v>
                </c:pt>
                <c:pt idx="15716">
                  <c:v>2.1169691698735145</c:v>
                </c:pt>
                <c:pt idx="15717">
                  <c:v>1.465521274189965</c:v>
                </c:pt>
                <c:pt idx="15718">
                  <c:v>2.141903183303588</c:v>
                </c:pt>
                <c:pt idx="15719">
                  <c:v>0.38638763772236906</c:v>
                </c:pt>
                <c:pt idx="15720">
                  <c:v>-0.1553307015465788</c:v>
                </c:pt>
                <c:pt idx="15721">
                  <c:v>-2.0741013081579722</c:v>
                </c:pt>
                <c:pt idx="15722">
                  <c:v>-0.84678646535765933</c:v>
                </c:pt>
                <c:pt idx="15723">
                  <c:v>0.37616969483268864</c:v>
                </c:pt>
                <c:pt idx="15724">
                  <c:v>-1.5558279752931476</c:v>
                </c:pt>
                <c:pt idx="15725">
                  <c:v>1.435750545382094</c:v>
                </c:pt>
                <c:pt idx="15726">
                  <c:v>1.3062362300389596</c:v>
                </c:pt>
                <c:pt idx="15727">
                  <c:v>-0.20274961248358661</c:v>
                </c:pt>
                <c:pt idx="15728">
                  <c:v>1.3510459497143519</c:v>
                </c:pt>
                <c:pt idx="15729">
                  <c:v>-1.625217367644219</c:v>
                </c:pt>
                <c:pt idx="15730">
                  <c:v>2.7830888172547303</c:v>
                </c:pt>
                <c:pt idx="15731">
                  <c:v>1.8229446600167265</c:v>
                </c:pt>
                <c:pt idx="15732">
                  <c:v>2.2292584698696891</c:v>
                </c:pt>
                <c:pt idx="15733">
                  <c:v>-0.4163694384802184</c:v>
                </c:pt>
                <c:pt idx="15734">
                  <c:v>1.7459080226303838</c:v>
                </c:pt>
                <c:pt idx="15735">
                  <c:v>0.17738969038367372</c:v>
                </c:pt>
                <c:pt idx="15736">
                  <c:v>2.0344494002544855</c:v>
                </c:pt>
                <c:pt idx="15737">
                  <c:v>2.0344494002544855</c:v>
                </c:pt>
                <c:pt idx="15738">
                  <c:v>-1.8787368489009368</c:v>
                </c:pt>
                <c:pt idx="15739">
                  <c:v>-1.0745769209174156</c:v>
                </c:pt>
                <c:pt idx="15740">
                  <c:v>1.0074625814790636</c:v>
                </c:pt>
                <c:pt idx="15741">
                  <c:v>0.16577875089798919</c:v>
                </c:pt>
                <c:pt idx="15742">
                  <c:v>0.82836864641553543</c:v>
                </c:pt>
                <c:pt idx="15743">
                  <c:v>0.63561514411297282</c:v>
                </c:pt>
                <c:pt idx="15744">
                  <c:v>0.75270503772742448</c:v>
                </c:pt>
                <c:pt idx="15745">
                  <c:v>-1.4213860952848674</c:v>
                </c:pt>
                <c:pt idx="15746">
                  <c:v>1.3732818703536376</c:v>
                </c:pt>
                <c:pt idx="15747">
                  <c:v>1.5206040001575647</c:v>
                </c:pt>
                <c:pt idx="15748">
                  <c:v>-1.6998605411174124</c:v>
                </c:pt>
                <c:pt idx="15749">
                  <c:v>0.73522997138779023</c:v>
                </c:pt>
                <c:pt idx="15750">
                  <c:v>2.1180833047368437</c:v>
                </c:pt>
                <c:pt idx="15751">
                  <c:v>0.72737435195486488</c:v>
                </c:pt>
                <c:pt idx="15752">
                  <c:v>0.19014256603832988</c:v>
                </c:pt>
                <c:pt idx="15753">
                  <c:v>2.35641871061173</c:v>
                </c:pt>
                <c:pt idx="15754">
                  <c:v>0.30890216718335861</c:v>
                </c:pt>
                <c:pt idx="15755">
                  <c:v>2.0691686045233353</c:v>
                </c:pt>
                <c:pt idx="15756">
                  <c:v>-1.6473676041087006</c:v>
                </c:pt>
                <c:pt idx="15757">
                  <c:v>1.1298563036345555</c:v>
                </c:pt>
                <c:pt idx="15758">
                  <c:v>0.61008625029343788</c:v>
                </c:pt>
                <c:pt idx="15759">
                  <c:v>-0.43582514657320337</c:v>
                </c:pt>
                <c:pt idx="15760">
                  <c:v>-1.2888498460974773</c:v>
                </c:pt>
                <c:pt idx="15761">
                  <c:v>-0.40881471381426499</c:v>
                </c:pt>
                <c:pt idx="15762">
                  <c:v>0.9160476946429702</c:v>
                </c:pt>
                <c:pt idx="15763">
                  <c:v>-0.16559733055277784</c:v>
                </c:pt>
                <c:pt idx="15764">
                  <c:v>1.7871635832096533</c:v>
                </c:pt>
                <c:pt idx="15765">
                  <c:v>-0.32901489462750705</c:v>
                </c:pt>
                <c:pt idx="15766">
                  <c:v>-1.3953924492569716</c:v>
                </c:pt>
                <c:pt idx="15767">
                  <c:v>-0.86601790963509961</c:v>
                </c:pt>
                <c:pt idx="15768">
                  <c:v>0.29537674478231013</c:v>
                </c:pt>
                <c:pt idx="15769">
                  <c:v>2.3735327577518612</c:v>
                </c:pt>
                <c:pt idx="15770">
                  <c:v>-0.66902900681691613</c:v>
                </c:pt>
                <c:pt idx="15771">
                  <c:v>-0.24448849832131514</c:v>
                </c:pt>
                <c:pt idx="15772">
                  <c:v>-1.1689060946108691</c:v>
                </c:pt>
                <c:pt idx="15773">
                  <c:v>-1.1689060946108691</c:v>
                </c:pt>
                <c:pt idx="15774">
                  <c:v>0.19221211308216798</c:v>
                </c:pt>
                <c:pt idx="15775">
                  <c:v>2.3347509848743382</c:v>
                </c:pt>
                <c:pt idx="15776">
                  <c:v>-1.4071190183955997</c:v>
                </c:pt>
                <c:pt idx="15777">
                  <c:v>-0.18213092655080085</c:v>
                </c:pt>
                <c:pt idx="15778">
                  <c:v>1.2923305369774103</c:v>
                </c:pt>
                <c:pt idx="15779">
                  <c:v>0.7742526221255529</c:v>
                </c:pt>
                <c:pt idx="15780">
                  <c:v>-0.72395576474508827</c:v>
                </c:pt>
                <c:pt idx="15781">
                  <c:v>0.71188967501657885</c:v>
                </c:pt>
                <c:pt idx="15782">
                  <c:v>2.2377454195780819</c:v>
                </c:pt>
                <c:pt idx="15783">
                  <c:v>0.15867969311992899</c:v>
                </c:pt>
                <c:pt idx="15784">
                  <c:v>2.544581025285197</c:v>
                </c:pt>
                <c:pt idx="15785">
                  <c:v>-0.15282884409313427</c:v>
                </c:pt>
                <c:pt idx="15786">
                  <c:v>1.1247650674863416</c:v>
                </c:pt>
                <c:pt idx="15787">
                  <c:v>-0.41126830310248153</c:v>
                </c:pt>
                <c:pt idx="15788">
                  <c:v>1.899090319997335</c:v>
                </c:pt>
                <c:pt idx="15789">
                  <c:v>0.78459352666316795</c:v>
                </c:pt>
                <c:pt idx="15790">
                  <c:v>-1.1450007443741099</c:v>
                </c:pt>
                <c:pt idx="15791">
                  <c:v>-0.16578464117227207</c:v>
                </c:pt>
                <c:pt idx="15792">
                  <c:v>1.1516379173234164</c:v>
                </c:pt>
                <c:pt idx="15793">
                  <c:v>2.2424724038698836</c:v>
                </c:pt>
                <c:pt idx="15794">
                  <c:v>0.649064615007649</c:v>
                </c:pt>
                <c:pt idx="15795">
                  <c:v>1.2802566570672631</c:v>
                </c:pt>
                <c:pt idx="15796">
                  <c:v>-2.2555230203462062</c:v>
                </c:pt>
                <c:pt idx="15797">
                  <c:v>-1.6453479828070592</c:v>
                </c:pt>
                <c:pt idx="15798">
                  <c:v>-0.34789563694834119</c:v>
                </c:pt>
                <c:pt idx="15799">
                  <c:v>0.38671431571017095</c:v>
                </c:pt>
                <c:pt idx="15800">
                  <c:v>-1.2914647107011028</c:v>
                </c:pt>
                <c:pt idx="15801">
                  <c:v>0.79173714049635013</c:v>
                </c:pt>
                <c:pt idx="15802">
                  <c:v>-1.796021154770765</c:v>
                </c:pt>
                <c:pt idx="15803">
                  <c:v>-0.21119650817169106</c:v>
                </c:pt>
                <c:pt idx="15804">
                  <c:v>-1.2140645499312652</c:v>
                </c:pt>
                <c:pt idx="15805">
                  <c:v>1.4091607932941961</c:v>
                </c:pt>
                <c:pt idx="15806">
                  <c:v>0.85067195828220155</c:v>
                </c:pt>
                <c:pt idx="15807">
                  <c:v>0.5332494862606868</c:v>
                </c:pt>
                <c:pt idx="15808">
                  <c:v>0.17424105382505659</c:v>
                </c:pt>
                <c:pt idx="15809">
                  <c:v>-2.6386433331959323</c:v>
                </c:pt>
                <c:pt idx="15810">
                  <c:v>-1.3179783624191286</c:v>
                </c:pt>
                <c:pt idx="15811">
                  <c:v>-0.76981922450024742</c:v>
                </c:pt>
                <c:pt idx="15812">
                  <c:v>2.3254506787034614</c:v>
                </c:pt>
                <c:pt idx="15813">
                  <c:v>2.2038831331743993</c:v>
                </c:pt>
                <c:pt idx="15814">
                  <c:v>2.4345646899188873</c:v>
                </c:pt>
                <c:pt idx="15815">
                  <c:v>-0.71345054681241526</c:v>
                </c:pt>
                <c:pt idx="15816">
                  <c:v>0.45894362007461198</c:v>
                </c:pt>
                <c:pt idx="15817">
                  <c:v>-1.4384253746070597</c:v>
                </c:pt>
                <c:pt idx="15818">
                  <c:v>1.8019760046075073</c:v>
                </c:pt>
                <c:pt idx="15819">
                  <c:v>-1.1099311080481966</c:v>
                </c:pt>
                <c:pt idx="15820">
                  <c:v>0.98344310283692837</c:v>
                </c:pt>
                <c:pt idx="15821">
                  <c:v>-0.76070277442466849</c:v>
                </c:pt>
                <c:pt idx="15822">
                  <c:v>0.63366602900062674</c:v>
                </c:pt>
                <c:pt idx="15823">
                  <c:v>2.6555941074502938</c:v>
                </c:pt>
                <c:pt idx="15824">
                  <c:v>1.4199836711597009</c:v>
                </c:pt>
                <c:pt idx="15825">
                  <c:v>2.3474543428699581</c:v>
                </c:pt>
                <c:pt idx="15826">
                  <c:v>2.3474543428699581</c:v>
                </c:pt>
                <c:pt idx="15827">
                  <c:v>0.16128445949921205</c:v>
                </c:pt>
                <c:pt idx="15828">
                  <c:v>-0.18907028149714486</c:v>
                </c:pt>
                <c:pt idx="15829">
                  <c:v>0.25445296496433134</c:v>
                </c:pt>
                <c:pt idx="15830">
                  <c:v>0.58470358076143536</c:v>
                </c:pt>
                <c:pt idx="15831">
                  <c:v>-0.9063362955571781</c:v>
                </c:pt>
                <c:pt idx="15832">
                  <c:v>0.18683722154253107</c:v>
                </c:pt>
                <c:pt idx="15833">
                  <c:v>-2.2181944218629579</c:v>
                </c:pt>
                <c:pt idx="15834">
                  <c:v>0.17800786866869542</c:v>
                </c:pt>
                <c:pt idx="15835">
                  <c:v>-0.2193520831709769</c:v>
                </c:pt>
                <c:pt idx="15836">
                  <c:v>0.77077084091298709</c:v>
                </c:pt>
                <c:pt idx="15837">
                  <c:v>0.77077084091298709</c:v>
                </c:pt>
                <c:pt idx="15838">
                  <c:v>-1.0828707990906696</c:v>
                </c:pt>
                <c:pt idx="15839">
                  <c:v>-1.4864778833602994</c:v>
                </c:pt>
                <c:pt idx="15840">
                  <c:v>-1.9525600154285894</c:v>
                </c:pt>
                <c:pt idx="15841">
                  <c:v>1.9532869395719017</c:v>
                </c:pt>
                <c:pt idx="15842">
                  <c:v>-2.4266641417294368</c:v>
                </c:pt>
                <c:pt idx="15843">
                  <c:v>-0.17690517928778374</c:v>
                </c:pt>
                <c:pt idx="15844">
                  <c:v>0.74204637636377979</c:v>
                </c:pt>
                <c:pt idx="15845">
                  <c:v>-0.39164969109324599</c:v>
                </c:pt>
                <c:pt idx="15846">
                  <c:v>-0.39164969109324599</c:v>
                </c:pt>
                <c:pt idx="15847">
                  <c:v>2.2261891034739945</c:v>
                </c:pt>
                <c:pt idx="15848">
                  <c:v>-0.18541811959629995</c:v>
                </c:pt>
                <c:pt idx="15849">
                  <c:v>0.63879976045773768</c:v>
                </c:pt>
                <c:pt idx="15850">
                  <c:v>-0.18928443344857573</c:v>
                </c:pt>
                <c:pt idx="15851">
                  <c:v>1.5048860130873236</c:v>
                </c:pt>
                <c:pt idx="15852">
                  <c:v>1.3428839398408261</c:v>
                </c:pt>
                <c:pt idx="15853">
                  <c:v>-0.55235538702553311</c:v>
                </c:pt>
                <c:pt idx="15854">
                  <c:v>-0.1869078244403127</c:v>
                </c:pt>
                <c:pt idx="15855">
                  <c:v>0.79200485353507244</c:v>
                </c:pt>
                <c:pt idx="15856">
                  <c:v>0.48965412664182778</c:v>
                </c:pt>
                <c:pt idx="15857">
                  <c:v>0.32578901694769724</c:v>
                </c:pt>
                <c:pt idx="15858">
                  <c:v>-0.32918755336035499</c:v>
                </c:pt>
                <c:pt idx="15859">
                  <c:v>0.24783791076185524</c:v>
                </c:pt>
                <c:pt idx="15860">
                  <c:v>0.18534981207037701</c:v>
                </c:pt>
                <c:pt idx="15861">
                  <c:v>-1.4435388168195065</c:v>
                </c:pt>
                <c:pt idx="15862">
                  <c:v>1.6957914593518495</c:v>
                </c:pt>
                <c:pt idx="15863">
                  <c:v>1.6957914593518495</c:v>
                </c:pt>
                <c:pt idx="15864">
                  <c:v>0.55867533174678363</c:v>
                </c:pt>
                <c:pt idx="15865">
                  <c:v>1.1858663921916219</c:v>
                </c:pt>
                <c:pt idx="15866">
                  <c:v>0.16958117349582719</c:v>
                </c:pt>
                <c:pt idx="15867">
                  <c:v>0.20803608754778929</c:v>
                </c:pt>
                <c:pt idx="15868">
                  <c:v>-0.99189294626707336</c:v>
                </c:pt>
                <c:pt idx="15869">
                  <c:v>1.424762784367025</c:v>
                </c:pt>
                <c:pt idx="15870">
                  <c:v>-1.2199999500834724</c:v>
                </c:pt>
                <c:pt idx="15871">
                  <c:v>-1.6681173898202044</c:v>
                </c:pt>
                <c:pt idx="15872">
                  <c:v>1.9469339530443479</c:v>
                </c:pt>
                <c:pt idx="15873">
                  <c:v>1.9469339530443479</c:v>
                </c:pt>
                <c:pt idx="15874">
                  <c:v>1.9469339530443479</c:v>
                </c:pt>
                <c:pt idx="15875">
                  <c:v>0.74291062007057673</c:v>
                </c:pt>
                <c:pt idx="15876">
                  <c:v>1.6902718641729848</c:v>
                </c:pt>
                <c:pt idx="15877">
                  <c:v>1.8702568086983362</c:v>
                </c:pt>
                <c:pt idx="15878">
                  <c:v>-0.90849303703460238</c:v>
                </c:pt>
                <c:pt idx="15879">
                  <c:v>-0.17453348415489464</c:v>
                </c:pt>
                <c:pt idx="15880">
                  <c:v>-0.18157747026327697</c:v>
                </c:pt>
                <c:pt idx="15881">
                  <c:v>0.75177816883440374</c:v>
                </c:pt>
                <c:pt idx="15882">
                  <c:v>0.18260010340560354</c:v>
                </c:pt>
                <c:pt idx="15883">
                  <c:v>-0.97005579476560833</c:v>
                </c:pt>
                <c:pt idx="15884">
                  <c:v>-0.81196269503447038</c:v>
                </c:pt>
                <c:pt idx="15885">
                  <c:v>-0.17418979882566127</c:v>
                </c:pt>
                <c:pt idx="15886">
                  <c:v>1.9039995850653961</c:v>
                </c:pt>
                <c:pt idx="15887">
                  <c:v>0.87800079352858318</c:v>
                </c:pt>
                <c:pt idx="15888">
                  <c:v>0.39489162191849192</c:v>
                </c:pt>
                <c:pt idx="15889">
                  <c:v>0.16846601667681238</c:v>
                </c:pt>
                <c:pt idx="15890">
                  <c:v>1.0794424396029945</c:v>
                </c:pt>
                <c:pt idx="15891">
                  <c:v>-1.5765013508261791</c:v>
                </c:pt>
                <c:pt idx="15892">
                  <c:v>1.7516574621356158</c:v>
                </c:pt>
                <c:pt idx="15893">
                  <c:v>-0.85229251854344312</c:v>
                </c:pt>
                <c:pt idx="15894">
                  <c:v>0.38597123586760429</c:v>
                </c:pt>
                <c:pt idx="15895">
                  <c:v>-1.8258857134937985</c:v>
                </c:pt>
                <c:pt idx="15896">
                  <c:v>-1.8258857134937985</c:v>
                </c:pt>
                <c:pt idx="15897">
                  <c:v>-0.16193564866400315</c:v>
                </c:pt>
                <c:pt idx="15898">
                  <c:v>-0.19685733313906043</c:v>
                </c:pt>
                <c:pt idx="15899">
                  <c:v>1.8625021923025926</c:v>
                </c:pt>
                <c:pt idx="15900">
                  <c:v>0.1716783211260586</c:v>
                </c:pt>
                <c:pt idx="15901">
                  <c:v>-0.18093444818826376</c:v>
                </c:pt>
                <c:pt idx="15902">
                  <c:v>-0.1551352616299991</c:v>
                </c:pt>
                <c:pt idx="15903">
                  <c:v>1.1399593568994364</c:v>
                </c:pt>
                <c:pt idx="15904">
                  <c:v>-2.1257575934915578</c:v>
                </c:pt>
                <c:pt idx="15905">
                  <c:v>0.4925707263722266</c:v>
                </c:pt>
                <c:pt idx="15906">
                  <c:v>1.3432296635627001</c:v>
                </c:pt>
                <c:pt idx="15907">
                  <c:v>0.66473039394598787</c:v>
                </c:pt>
                <c:pt idx="15908">
                  <c:v>0.25522563142515797</c:v>
                </c:pt>
                <c:pt idx="15909">
                  <c:v>1.6493644251724859</c:v>
                </c:pt>
                <c:pt idx="15910">
                  <c:v>0.34689525344203609</c:v>
                </c:pt>
                <c:pt idx="15911">
                  <c:v>-0.16494568645577257</c:v>
                </c:pt>
                <c:pt idx="15912">
                  <c:v>1.7940068240469145</c:v>
                </c:pt>
                <c:pt idx="15913">
                  <c:v>0.3925781080844587</c:v>
                </c:pt>
                <c:pt idx="15914">
                  <c:v>-1.1023107405138131</c:v>
                </c:pt>
                <c:pt idx="15915">
                  <c:v>2.3983487498886302</c:v>
                </c:pt>
                <c:pt idx="15916">
                  <c:v>1.3416259577515197</c:v>
                </c:pt>
                <c:pt idx="15917">
                  <c:v>0.15444363280687579</c:v>
                </c:pt>
                <c:pt idx="15918">
                  <c:v>-1.885858762519977</c:v>
                </c:pt>
                <c:pt idx="15919">
                  <c:v>0.51964346064899158</c:v>
                </c:pt>
                <c:pt idx="15920">
                  <c:v>0.19928357636981239</c:v>
                </c:pt>
                <c:pt idx="15921">
                  <c:v>0.23162956433903412</c:v>
                </c:pt>
                <c:pt idx="15922">
                  <c:v>-0.53017233773918881</c:v>
                </c:pt>
                <c:pt idx="15923">
                  <c:v>-0.84937404721568788</c:v>
                </c:pt>
                <c:pt idx="15924">
                  <c:v>1.4410096111943427</c:v>
                </c:pt>
                <c:pt idx="15925">
                  <c:v>-0.16604432662737484</c:v>
                </c:pt>
                <c:pt idx="15926">
                  <c:v>0.92767962791236891</c:v>
                </c:pt>
                <c:pt idx="15927">
                  <c:v>0.60192810681059761</c:v>
                </c:pt>
                <c:pt idx="15928">
                  <c:v>0.17683653040836506</c:v>
                </c:pt>
                <c:pt idx="15929">
                  <c:v>2.3970873415678708</c:v>
                </c:pt>
                <c:pt idx="15930">
                  <c:v>-1.1907258574205615</c:v>
                </c:pt>
                <c:pt idx="15931">
                  <c:v>0.82530773385395639</c:v>
                </c:pt>
                <c:pt idx="15932">
                  <c:v>0.67558280881381028</c:v>
                </c:pt>
                <c:pt idx="15933">
                  <c:v>-2.2621473352679384</c:v>
                </c:pt>
                <c:pt idx="15934">
                  <c:v>0.23364950769136628</c:v>
                </c:pt>
                <c:pt idx="15935">
                  <c:v>1.828119491987076</c:v>
                </c:pt>
                <c:pt idx="15936">
                  <c:v>1.3643416967440307</c:v>
                </c:pt>
                <c:pt idx="15937">
                  <c:v>0.23891077710129208</c:v>
                </c:pt>
                <c:pt idx="15938">
                  <c:v>-1.817388505165719</c:v>
                </c:pt>
                <c:pt idx="15939">
                  <c:v>-1.2354828339514425</c:v>
                </c:pt>
                <c:pt idx="15940">
                  <c:v>0.58605035090607449</c:v>
                </c:pt>
                <c:pt idx="15941">
                  <c:v>-0.6640013718094544</c:v>
                </c:pt>
                <c:pt idx="15942">
                  <c:v>1.2509088039279983</c:v>
                </c:pt>
                <c:pt idx="15943">
                  <c:v>1.2086392989556076</c:v>
                </c:pt>
                <c:pt idx="15944">
                  <c:v>0.63202467010521002</c:v>
                </c:pt>
                <c:pt idx="15945">
                  <c:v>1.0598551656513884</c:v>
                </c:pt>
                <c:pt idx="15946">
                  <c:v>1.4273846922096922</c:v>
                </c:pt>
                <c:pt idx="15947">
                  <c:v>0.67601377539674112</c:v>
                </c:pt>
                <c:pt idx="15948">
                  <c:v>1.5064860238336197</c:v>
                </c:pt>
                <c:pt idx="15949">
                  <c:v>-0.82272143278047327</c:v>
                </c:pt>
                <c:pt idx="15950">
                  <c:v>-1.5993815800422593</c:v>
                </c:pt>
                <c:pt idx="15951">
                  <c:v>-0.39238234023776614</c:v>
                </c:pt>
                <c:pt idx="15952">
                  <c:v>0.91902786231927369</c:v>
                </c:pt>
                <c:pt idx="15953">
                  <c:v>0.78583728685634968</c:v>
                </c:pt>
                <c:pt idx="15954">
                  <c:v>-0.17674332878135257</c:v>
                </c:pt>
                <c:pt idx="15955">
                  <c:v>1.0410478863656598</c:v>
                </c:pt>
                <c:pt idx="15956">
                  <c:v>1.1863476757462399</c:v>
                </c:pt>
                <c:pt idx="15957">
                  <c:v>-0.20206389497087873</c:v>
                </c:pt>
                <c:pt idx="15958">
                  <c:v>-1.8423023558944345</c:v>
                </c:pt>
                <c:pt idx="15959">
                  <c:v>0.19848782179221089</c:v>
                </c:pt>
                <c:pt idx="15960">
                  <c:v>0.58826670512862189</c:v>
                </c:pt>
                <c:pt idx="15961">
                  <c:v>1.1917925512970959</c:v>
                </c:pt>
                <c:pt idx="15962">
                  <c:v>-0.75770145145320744</c:v>
                </c:pt>
                <c:pt idx="15963">
                  <c:v>1.3001751042801508</c:v>
                </c:pt>
                <c:pt idx="15964">
                  <c:v>1.9945383325073818</c:v>
                </c:pt>
                <c:pt idx="15965">
                  <c:v>1.0437608280718651</c:v>
                </c:pt>
                <c:pt idx="15966">
                  <c:v>-0.16198601477563215</c:v>
                </c:pt>
                <c:pt idx="15967">
                  <c:v>0.16481795118099646</c:v>
                </c:pt>
                <c:pt idx="15968">
                  <c:v>0.16223292628947228</c:v>
                </c:pt>
                <c:pt idx="15969">
                  <c:v>-0.18146201838892784</c:v>
                </c:pt>
                <c:pt idx="15970">
                  <c:v>-1.2399794978562688</c:v>
                </c:pt>
                <c:pt idx="15971">
                  <c:v>0.8503443310825215</c:v>
                </c:pt>
                <c:pt idx="15972">
                  <c:v>0.9478740806830932</c:v>
                </c:pt>
                <c:pt idx="15973">
                  <c:v>-0.77544506709398897</c:v>
                </c:pt>
                <c:pt idx="15974">
                  <c:v>1.8770935707321776</c:v>
                </c:pt>
                <c:pt idx="15975">
                  <c:v>-0.91376005102723101</c:v>
                </c:pt>
                <c:pt idx="15976">
                  <c:v>-0.20986373887669199</c:v>
                </c:pt>
                <c:pt idx="15977">
                  <c:v>0.93333895919666277</c:v>
                </c:pt>
                <c:pt idx="15978">
                  <c:v>0.36244705132456467</c:v>
                </c:pt>
                <c:pt idx="15979">
                  <c:v>1.2809254638848897</c:v>
                </c:pt>
                <c:pt idx="15980">
                  <c:v>-0.64420244875008481</c:v>
                </c:pt>
                <c:pt idx="15981">
                  <c:v>0.98083809074369566</c:v>
                </c:pt>
                <c:pt idx="15982">
                  <c:v>-0.24695380762166366</c:v>
                </c:pt>
                <c:pt idx="15983">
                  <c:v>-1.8598453144343865</c:v>
                </c:pt>
                <c:pt idx="15984">
                  <c:v>-0.52301731861686385</c:v>
                </c:pt>
                <c:pt idx="15985">
                  <c:v>-0.21656986551675711</c:v>
                </c:pt>
                <c:pt idx="15986">
                  <c:v>0.47424888941977889</c:v>
                </c:pt>
                <c:pt idx="15987">
                  <c:v>0.20666953101410121</c:v>
                </c:pt>
                <c:pt idx="15988">
                  <c:v>1.9614706850466896</c:v>
                </c:pt>
                <c:pt idx="15989">
                  <c:v>-0.18371420339306835</c:v>
                </c:pt>
                <c:pt idx="15990">
                  <c:v>-1.56238638343534</c:v>
                </c:pt>
                <c:pt idx="15991">
                  <c:v>2.3610082221561788</c:v>
                </c:pt>
                <c:pt idx="15992">
                  <c:v>0.63478473308470273</c:v>
                </c:pt>
                <c:pt idx="15993">
                  <c:v>2.2119498738454597</c:v>
                </c:pt>
                <c:pt idx="15994">
                  <c:v>0.15086954757569787</c:v>
                </c:pt>
                <c:pt idx="15995">
                  <c:v>0.34542330850202674</c:v>
                </c:pt>
                <c:pt idx="15996">
                  <c:v>1.2536119630684517</c:v>
                </c:pt>
                <c:pt idx="15997">
                  <c:v>-0.16056477827462581</c:v>
                </c:pt>
                <c:pt idx="15998">
                  <c:v>-0.15717198585274098</c:v>
                </c:pt>
                <c:pt idx="15999">
                  <c:v>1.6925552617048787</c:v>
                </c:pt>
                <c:pt idx="16000">
                  <c:v>0.15127420322003424</c:v>
                </c:pt>
                <c:pt idx="16001">
                  <c:v>0.30086927098777166</c:v>
                </c:pt>
                <c:pt idx="16002">
                  <c:v>0.16467308455938912</c:v>
                </c:pt>
                <c:pt idx="16003">
                  <c:v>-0.18946584067214386</c:v>
                </c:pt>
                <c:pt idx="16004">
                  <c:v>-0.1519233887545105</c:v>
                </c:pt>
                <c:pt idx="16005">
                  <c:v>0.91817374243376826</c:v>
                </c:pt>
                <c:pt idx="16006">
                  <c:v>-0.97477091117728654</c:v>
                </c:pt>
                <c:pt idx="16007">
                  <c:v>0.16606982304999618</c:v>
                </c:pt>
                <c:pt idx="16008">
                  <c:v>-0.17306207042338789</c:v>
                </c:pt>
                <c:pt idx="16009">
                  <c:v>1.4414540186246598</c:v>
                </c:pt>
                <c:pt idx="16010">
                  <c:v>0.41973727490946788</c:v>
                </c:pt>
                <c:pt idx="16011">
                  <c:v>-0.16614664565923348</c:v>
                </c:pt>
                <c:pt idx="16012">
                  <c:v>-1.1953281578836163</c:v>
                </c:pt>
                <c:pt idx="16013">
                  <c:v>1.306479100446114</c:v>
                </c:pt>
                <c:pt idx="16014">
                  <c:v>-2.2615860592810897</c:v>
                </c:pt>
                <c:pt idx="16015">
                  <c:v>0.46276895600327106</c:v>
                </c:pt>
                <c:pt idx="16016">
                  <c:v>-1.9431112817753426</c:v>
                </c:pt>
                <c:pt idx="16017">
                  <c:v>-0.70908341295822275</c:v>
                </c:pt>
                <c:pt idx="16018">
                  <c:v>-0.70908341295822275</c:v>
                </c:pt>
                <c:pt idx="16019">
                  <c:v>-0.19436599396349072</c:v>
                </c:pt>
                <c:pt idx="16020">
                  <c:v>-0.14681479851709445</c:v>
                </c:pt>
                <c:pt idx="16021">
                  <c:v>1.6203091985316758</c:v>
                </c:pt>
                <c:pt idx="16022">
                  <c:v>0.87267177534373175</c:v>
                </c:pt>
                <c:pt idx="16023">
                  <c:v>0.7141682139424077</c:v>
                </c:pt>
                <c:pt idx="16024">
                  <c:v>0.75407651080248983</c:v>
                </c:pt>
                <c:pt idx="16025">
                  <c:v>-0.1819239293746038</c:v>
                </c:pt>
                <c:pt idx="16026">
                  <c:v>0.1768597976011092</c:v>
                </c:pt>
                <c:pt idx="16027">
                  <c:v>-0.29038138812974196</c:v>
                </c:pt>
                <c:pt idx="16028">
                  <c:v>1.3272155027544381</c:v>
                </c:pt>
                <c:pt idx="16029">
                  <c:v>-0.1672409616984035</c:v>
                </c:pt>
                <c:pt idx="16030">
                  <c:v>-1.1092426024427762</c:v>
                </c:pt>
                <c:pt idx="16031">
                  <c:v>-1.2787751224364232</c:v>
                </c:pt>
                <c:pt idx="16032">
                  <c:v>-0.24896705029038757</c:v>
                </c:pt>
                <c:pt idx="16033">
                  <c:v>0.64153482172318377</c:v>
                </c:pt>
                <c:pt idx="16034">
                  <c:v>0.48890649128360408</c:v>
                </c:pt>
                <c:pt idx="16035">
                  <c:v>0.52909126552704333</c:v>
                </c:pt>
                <c:pt idx="16036">
                  <c:v>-0.34083567946657556</c:v>
                </c:pt>
                <c:pt idx="16037">
                  <c:v>-0.18763438068590424</c:v>
                </c:pt>
                <c:pt idx="16038">
                  <c:v>-1.4669125009227215</c:v>
                </c:pt>
                <c:pt idx="16039">
                  <c:v>0.60610301179995485</c:v>
                </c:pt>
                <c:pt idx="16040">
                  <c:v>-0.14849912310663282</c:v>
                </c:pt>
                <c:pt idx="16041">
                  <c:v>-0.2228126617395203</c:v>
                </c:pt>
                <c:pt idx="16042">
                  <c:v>2.0653974965948279</c:v>
                </c:pt>
                <c:pt idx="16043">
                  <c:v>1.4181838068867794</c:v>
                </c:pt>
                <c:pt idx="16044">
                  <c:v>1.5054120705753886</c:v>
                </c:pt>
                <c:pt idx="16045">
                  <c:v>-1.2916481161872868</c:v>
                </c:pt>
                <c:pt idx="16046">
                  <c:v>1.9872069559013605</c:v>
                </c:pt>
                <c:pt idx="16047">
                  <c:v>0.62099388426786384</c:v>
                </c:pt>
                <c:pt idx="16048">
                  <c:v>1.2332055276926801</c:v>
                </c:pt>
                <c:pt idx="16049">
                  <c:v>-0.53198299597123833</c:v>
                </c:pt>
                <c:pt idx="16050">
                  <c:v>-0.36819686358290171</c:v>
                </c:pt>
                <c:pt idx="16051">
                  <c:v>-0.78874062847537973</c:v>
                </c:pt>
                <c:pt idx="16052">
                  <c:v>-0.17824401613038338</c:v>
                </c:pt>
                <c:pt idx="16053">
                  <c:v>-1.6957783093253596</c:v>
                </c:pt>
                <c:pt idx="16054">
                  <c:v>-1.4430024669686612</c:v>
                </c:pt>
                <c:pt idx="16055">
                  <c:v>-0.76509109779159301</c:v>
                </c:pt>
                <c:pt idx="16056">
                  <c:v>-1.3537290838162017</c:v>
                </c:pt>
                <c:pt idx="16057">
                  <c:v>-0.1859240672411393</c:v>
                </c:pt>
                <c:pt idx="16058">
                  <c:v>1.5738036088519225</c:v>
                </c:pt>
                <c:pt idx="16059">
                  <c:v>0.79952768242585426</c:v>
                </c:pt>
                <c:pt idx="16060">
                  <c:v>0.76376210977283376</c:v>
                </c:pt>
                <c:pt idx="16061">
                  <c:v>1.9140173992215386</c:v>
                </c:pt>
                <c:pt idx="16062">
                  <c:v>-1.5100877700111097</c:v>
                </c:pt>
                <c:pt idx="16063">
                  <c:v>-0.33300385583592229</c:v>
                </c:pt>
                <c:pt idx="16064">
                  <c:v>1.1955703447836081</c:v>
                </c:pt>
                <c:pt idx="16065">
                  <c:v>-1.9129171296512266</c:v>
                </c:pt>
                <c:pt idx="16066">
                  <c:v>0.77673210952760141</c:v>
                </c:pt>
                <c:pt idx="16067">
                  <c:v>1.9694258932006956</c:v>
                </c:pt>
                <c:pt idx="16068">
                  <c:v>-0.54909143336206856</c:v>
                </c:pt>
                <c:pt idx="16069">
                  <c:v>-1.2510995398165023</c:v>
                </c:pt>
                <c:pt idx="16070">
                  <c:v>-1.633551877679162</c:v>
                </c:pt>
                <c:pt idx="16071">
                  <c:v>1.8952673246418452</c:v>
                </c:pt>
                <c:pt idx="16072">
                  <c:v>0.74150153880818293</c:v>
                </c:pt>
                <c:pt idx="16073">
                  <c:v>0.16022069556067953</c:v>
                </c:pt>
                <c:pt idx="16074">
                  <c:v>2.2163973668491037</c:v>
                </c:pt>
                <c:pt idx="16075">
                  <c:v>0.16632653886751689</c:v>
                </c:pt>
                <c:pt idx="16076">
                  <c:v>0.58293700718894692</c:v>
                </c:pt>
                <c:pt idx="16077">
                  <c:v>1.0306435538974574</c:v>
                </c:pt>
                <c:pt idx="16078">
                  <c:v>-1.2228474129939981</c:v>
                </c:pt>
                <c:pt idx="16079">
                  <c:v>-0.83552175156551844</c:v>
                </c:pt>
                <c:pt idx="16080">
                  <c:v>1.743727204359633</c:v>
                </c:pt>
                <c:pt idx="16081">
                  <c:v>0.89219304564803525</c:v>
                </c:pt>
                <c:pt idx="16082">
                  <c:v>0.50625530788256035</c:v>
                </c:pt>
                <c:pt idx="16083">
                  <c:v>1.2493824591231271</c:v>
                </c:pt>
                <c:pt idx="16084">
                  <c:v>-0.16948991154705736</c:v>
                </c:pt>
                <c:pt idx="16085">
                  <c:v>1.7003763677965664</c:v>
                </c:pt>
                <c:pt idx="16086">
                  <c:v>1.7003763677965664</c:v>
                </c:pt>
                <c:pt idx="16087">
                  <c:v>0.86587820549972483</c:v>
                </c:pt>
                <c:pt idx="16088">
                  <c:v>2.0090742914848523</c:v>
                </c:pt>
                <c:pt idx="16089">
                  <c:v>1.6981959094812396</c:v>
                </c:pt>
                <c:pt idx="16090">
                  <c:v>0.16475501569915971</c:v>
                </c:pt>
                <c:pt idx="16091">
                  <c:v>1.4527454166776921</c:v>
                </c:pt>
                <c:pt idx="16092">
                  <c:v>0.24367625422596872</c:v>
                </c:pt>
                <c:pt idx="16093">
                  <c:v>0.16161726264453705</c:v>
                </c:pt>
                <c:pt idx="16094">
                  <c:v>1.5323866528924164</c:v>
                </c:pt>
                <c:pt idx="16095">
                  <c:v>0.16154534904736043</c:v>
                </c:pt>
                <c:pt idx="16096">
                  <c:v>1.6816094805972295</c:v>
                </c:pt>
                <c:pt idx="16097">
                  <c:v>-0.74797173119469473</c:v>
                </c:pt>
                <c:pt idx="16098">
                  <c:v>2.3679967965249871</c:v>
                </c:pt>
                <c:pt idx="16099">
                  <c:v>1.1431330329262586</c:v>
                </c:pt>
                <c:pt idx="16100">
                  <c:v>1.2974385547030012</c:v>
                </c:pt>
                <c:pt idx="16101">
                  <c:v>1.0213823535870845</c:v>
                </c:pt>
                <c:pt idx="16102">
                  <c:v>0.16811295246898222</c:v>
                </c:pt>
                <c:pt idx="16103">
                  <c:v>-1.2934140983076585</c:v>
                </c:pt>
                <c:pt idx="16104">
                  <c:v>1.8918582261878993</c:v>
                </c:pt>
                <c:pt idx="16105">
                  <c:v>-1.1177122789649845</c:v>
                </c:pt>
                <c:pt idx="16106">
                  <c:v>-2.3111404234487356</c:v>
                </c:pt>
                <c:pt idx="16107">
                  <c:v>0.80847518510826344</c:v>
                </c:pt>
                <c:pt idx="16108">
                  <c:v>-0.23080871145457602</c:v>
                </c:pt>
                <c:pt idx="16109">
                  <c:v>0.49036154116256775</c:v>
                </c:pt>
                <c:pt idx="16110">
                  <c:v>2.1427672825850168</c:v>
                </c:pt>
                <c:pt idx="16111">
                  <c:v>2.0735355263970474</c:v>
                </c:pt>
                <c:pt idx="16112">
                  <c:v>0.99709966292022434</c:v>
                </c:pt>
                <c:pt idx="16113">
                  <c:v>-1.5579702858942122</c:v>
                </c:pt>
                <c:pt idx="16114">
                  <c:v>-0.72176919944057205</c:v>
                </c:pt>
                <c:pt idx="16115">
                  <c:v>0.62746659581010722</c:v>
                </c:pt>
                <c:pt idx="16116">
                  <c:v>-0.20297447035847502</c:v>
                </c:pt>
                <c:pt idx="16117">
                  <c:v>-0.15755207423151477</c:v>
                </c:pt>
                <c:pt idx="16118">
                  <c:v>-2.1569126025680618</c:v>
                </c:pt>
                <c:pt idx="16119">
                  <c:v>-0.15298475926569716</c:v>
                </c:pt>
                <c:pt idx="16120">
                  <c:v>0.9322522895194687</c:v>
                </c:pt>
                <c:pt idx="16121">
                  <c:v>1.0174219347233455</c:v>
                </c:pt>
                <c:pt idx="16122">
                  <c:v>0.159253007636286</c:v>
                </c:pt>
                <c:pt idx="16123">
                  <c:v>0.19323950348124189</c:v>
                </c:pt>
                <c:pt idx="16124">
                  <c:v>-2.1189013208429182</c:v>
                </c:pt>
                <c:pt idx="16125">
                  <c:v>-1.5030649934937854</c:v>
                </c:pt>
                <c:pt idx="16126">
                  <c:v>-2.3031065146668444</c:v>
                </c:pt>
                <c:pt idx="16127">
                  <c:v>0.6820215426485553</c:v>
                </c:pt>
                <c:pt idx="16128">
                  <c:v>0.59948035395571431</c:v>
                </c:pt>
                <c:pt idx="16129">
                  <c:v>-0.14195193378653703</c:v>
                </c:pt>
                <c:pt idx="16130">
                  <c:v>-2.0529317826732258</c:v>
                </c:pt>
                <c:pt idx="16131">
                  <c:v>0.49163622467277618</c:v>
                </c:pt>
                <c:pt idx="16132">
                  <c:v>0.747259217025247</c:v>
                </c:pt>
                <c:pt idx="16133">
                  <c:v>0.9035528598959478</c:v>
                </c:pt>
                <c:pt idx="16134">
                  <c:v>1.2118945466613822</c:v>
                </c:pt>
                <c:pt idx="16135">
                  <c:v>0.67474638479325211</c:v>
                </c:pt>
                <c:pt idx="16136">
                  <c:v>0.31532978988040489</c:v>
                </c:pt>
                <c:pt idx="16137">
                  <c:v>0.39778263577152145</c:v>
                </c:pt>
                <c:pt idx="16138">
                  <c:v>1.5320380083256708</c:v>
                </c:pt>
                <c:pt idx="16139">
                  <c:v>0.90833535948366284</c:v>
                </c:pt>
                <c:pt idx="16140">
                  <c:v>0.90833535948366284</c:v>
                </c:pt>
                <c:pt idx="16141">
                  <c:v>0.94055485781908643</c:v>
                </c:pt>
                <c:pt idx="16142">
                  <c:v>0.18322777978366145</c:v>
                </c:pt>
                <c:pt idx="16143">
                  <c:v>0.70293459159397709</c:v>
                </c:pt>
                <c:pt idx="16144">
                  <c:v>0.48155699550353076</c:v>
                </c:pt>
                <c:pt idx="16145">
                  <c:v>0.17387389742998283</c:v>
                </c:pt>
                <c:pt idx="16146">
                  <c:v>1.3697248640823976</c:v>
                </c:pt>
                <c:pt idx="16147">
                  <c:v>0.18794307694536844</c:v>
                </c:pt>
                <c:pt idx="16148">
                  <c:v>-2.0888605747075824</c:v>
                </c:pt>
                <c:pt idx="16149">
                  <c:v>1.0007019648140592</c:v>
                </c:pt>
                <c:pt idx="16150">
                  <c:v>1.2943318748658428</c:v>
                </c:pt>
                <c:pt idx="16151">
                  <c:v>0.98216567183805614</c:v>
                </c:pt>
                <c:pt idx="16152">
                  <c:v>-0.49693521140032687</c:v>
                </c:pt>
                <c:pt idx="16153">
                  <c:v>0.14648144999743964</c:v>
                </c:pt>
                <c:pt idx="16154">
                  <c:v>-0.37171558885711131</c:v>
                </c:pt>
                <c:pt idx="16155">
                  <c:v>0.55189008124414796</c:v>
                </c:pt>
                <c:pt idx="16156">
                  <c:v>-0.17759450331067611</c:v>
                </c:pt>
                <c:pt idx="16157">
                  <c:v>2.1361660200245591</c:v>
                </c:pt>
                <c:pt idx="16158">
                  <c:v>-0.32711137580330035</c:v>
                </c:pt>
                <c:pt idx="16159">
                  <c:v>1.713223600796669</c:v>
                </c:pt>
                <c:pt idx="16160">
                  <c:v>-2.0374660742132016</c:v>
                </c:pt>
                <c:pt idx="16161">
                  <c:v>0.6163612495222045</c:v>
                </c:pt>
                <c:pt idx="16162">
                  <c:v>-1.6989714891208556</c:v>
                </c:pt>
                <c:pt idx="16163">
                  <c:v>1.009116350271309</c:v>
                </c:pt>
                <c:pt idx="16164">
                  <c:v>0.39689356227101563</c:v>
                </c:pt>
                <c:pt idx="16165">
                  <c:v>-0.21872460729689389</c:v>
                </c:pt>
                <c:pt idx="16166">
                  <c:v>-0.17072467871892746</c:v>
                </c:pt>
                <c:pt idx="16167">
                  <c:v>-0.15551528687829894</c:v>
                </c:pt>
                <c:pt idx="16168">
                  <c:v>0.48397045855588744</c:v>
                </c:pt>
                <c:pt idx="16169">
                  <c:v>1.5043343555470756</c:v>
                </c:pt>
                <c:pt idx="16170">
                  <c:v>0.69739273728532358</c:v>
                </c:pt>
                <c:pt idx="16171">
                  <c:v>0.14111267844101363</c:v>
                </c:pt>
                <c:pt idx="16172">
                  <c:v>0.32574772190324414</c:v>
                </c:pt>
                <c:pt idx="16173">
                  <c:v>1.2682265153676842</c:v>
                </c:pt>
                <c:pt idx="16174">
                  <c:v>0.50334275481804669</c:v>
                </c:pt>
                <c:pt idx="16175">
                  <c:v>0.1426227887140486</c:v>
                </c:pt>
                <c:pt idx="16176">
                  <c:v>0.79315716249562773</c:v>
                </c:pt>
                <c:pt idx="16177">
                  <c:v>1.1309804147143843</c:v>
                </c:pt>
                <c:pt idx="16178">
                  <c:v>2.2437772020334239</c:v>
                </c:pt>
                <c:pt idx="16179">
                  <c:v>-0.14857860479428231</c:v>
                </c:pt>
                <c:pt idx="16180">
                  <c:v>0.47688446727761385</c:v>
                </c:pt>
                <c:pt idx="16181">
                  <c:v>-0.16118626677200709</c:v>
                </c:pt>
                <c:pt idx="16182">
                  <c:v>-0.28180136909315406</c:v>
                </c:pt>
                <c:pt idx="16183">
                  <c:v>1.4312697923674615</c:v>
                </c:pt>
                <c:pt idx="16184">
                  <c:v>0.15339634572345776</c:v>
                </c:pt>
                <c:pt idx="16185">
                  <c:v>-0.16227972574671146</c:v>
                </c:pt>
                <c:pt idx="16186">
                  <c:v>-0.88911536514176859</c:v>
                </c:pt>
                <c:pt idx="16187">
                  <c:v>0.17207023253528633</c:v>
                </c:pt>
                <c:pt idx="16188">
                  <c:v>2.0243158765620954</c:v>
                </c:pt>
                <c:pt idx="16189">
                  <c:v>-0.16210394259369124</c:v>
                </c:pt>
                <c:pt idx="16190">
                  <c:v>0.85491521083100619</c:v>
                </c:pt>
                <c:pt idx="16191">
                  <c:v>-1.5909273335236662</c:v>
                </c:pt>
                <c:pt idx="16192">
                  <c:v>-0.66922363023237463</c:v>
                </c:pt>
                <c:pt idx="16193">
                  <c:v>0.14152022654677671</c:v>
                </c:pt>
                <c:pt idx="16194">
                  <c:v>2.2882910411098552</c:v>
                </c:pt>
                <c:pt idx="16195">
                  <c:v>2.2882910411098552</c:v>
                </c:pt>
                <c:pt idx="16196">
                  <c:v>2.2882910411098552</c:v>
                </c:pt>
                <c:pt idx="16197">
                  <c:v>2.2882910411098552</c:v>
                </c:pt>
                <c:pt idx="16198">
                  <c:v>0.55049422703654305</c:v>
                </c:pt>
                <c:pt idx="16199">
                  <c:v>0.55049422703654305</c:v>
                </c:pt>
                <c:pt idx="16200">
                  <c:v>1.2021510319913178</c:v>
                </c:pt>
                <c:pt idx="16201">
                  <c:v>1.0241904451722781</c:v>
                </c:pt>
                <c:pt idx="16202">
                  <c:v>1.4963501089235325</c:v>
                </c:pt>
                <c:pt idx="16203">
                  <c:v>-0.14681971513489248</c:v>
                </c:pt>
                <c:pt idx="16204">
                  <c:v>1.2841369470399828</c:v>
                </c:pt>
                <c:pt idx="16205">
                  <c:v>-1.2415716693203849</c:v>
                </c:pt>
                <c:pt idx="16206">
                  <c:v>2.0686936135208636</c:v>
                </c:pt>
                <c:pt idx="16207">
                  <c:v>0.19246642806747744</c:v>
                </c:pt>
                <c:pt idx="16208">
                  <c:v>-0.28256848546697955</c:v>
                </c:pt>
                <c:pt idx="16209">
                  <c:v>2.1877903679129935</c:v>
                </c:pt>
                <c:pt idx="16210">
                  <c:v>-0.74539083137223761</c:v>
                </c:pt>
                <c:pt idx="16211">
                  <c:v>1.2575454686270713</c:v>
                </c:pt>
                <c:pt idx="16212">
                  <c:v>1.2600984896486478</c:v>
                </c:pt>
                <c:pt idx="16213">
                  <c:v>-1.2480335502658597</c:v>
                </c:pt>
                <c:pt idx="16214">
                  <c:v>-1.6910934922207002</c:v>
                </c:pt>
                <c:pt idx="16215">
                  <c:v>0.18685889978400724</c:v>
                </c:pt>
                <c:pt idx="16216">
                  <c:v>0.85388236334976209</c:v>
                </c:pt>
                <c:pt idx="16217">
                  <c:v>0.39406394919661264</c:v>
                </c:pt>
                <c:pt idx="16218">
                  <c:v>0.49765045515648321</c:v>
                </c:pt>
                <c:pt idx="16219">
                  <c:v>0.79273824609895061</c:v>
                </c:pt>
                <c:pt idx="16220">
                  <c:v>0.17149234500507313</c:v>
                </c:pt>
                <c:pt idx="16221">
                  <c:v>-0.17801703349075582</c:v>
                </c:pt>
                <c:pt idx="16222">
                  <c:v>1.2284749344823107</c:v>
                </c:pt>
                <c:pt idx="16223">
                  <c:v>0.17420968623055708</c:v>
                </c:pt>
                <c:pt idx="16224">
                  <c:v>-1.9275537705213743</c:v>
                </c:pt>
                <c:pt idx="16225">
                  <c:v>-0.72269767548399044</c:v>
                </c:pt>
                <c:pt idx="16226">
                  <c:v>-1.7495118030135812</c:v>
                </c:pt>
                <c:pt idx="16227">
                  <c:v>1.4232820526761878</c:v>
                </c:pt>
                <c:pt idx="16228">
                  <c:v>1.2230098092163886</c:v>
                </c:pt>
                <c:pt idx="16229">
                  <c:v>1.2886968748319685</c:v>
                </c:pt>
                <c:pt idx="16230">
                  <c:v>0.61244083635360247</c:v>
                </c:pt>
                <c:pt idx="16231">
                  <c:v>1.0786924260337822</c:v>
                </c:pt>
                <c:pt idx="16232">
                  <c:v>-0.20432461730882451</c:v>
                </c:pt>
                <c:pt idx="16233">
                  <c:v>0.39063903980965103</c:v>
                </c:pt>
                <c:pt idx="16234">
                  <c:v>-1.5644338589628615</c:v>
                </c:pt>
                <c:pt idx="16235">
                  <c:v>1.7858962952873987</c:v>
                </c:pt>
                <c:pt idx="16236">
                  <c:v>-0.1468797923500437</c:v>
                </c:pt>
                <c:pt idx="16237">
                  <c:v>-0.44382988367477855</c:v>
                </c:pt>
                <c:pt idx="16238">
                  <c:v>1.7675322842433359</c:v>
                </c:pt>
                <c:pt idx="16239">
                  <c:v>0.97623946983454102</c:v>
                </c:pt>
                <c:pt idx="16240">
                  <c:v>-1.2439128699802724</c:v>
                </c:pt>
                <c:pt idx="16241">
                  <c:v>0.76781827859495522</c:v>
                </c:pt>
                <c:pt idx="16242">
                  <c:v>0.18932131273225541</c:v>
                </c:pt>
                <c:pt idx="16243">
                  <c:v>-0.44018496515131639</c:v>
                </c:pt>
                <c:pt idx="16244">
                  <c:v>1.3790931567245177</c:v>
                </c:pt>
                <c:pt idx="16245">
                  <c:v>-0.14724873898413446</c:v>
                </c:pt>
                <c:pt idx="16246">
                  <c:v>1.0157906178103719</c:v>
                </c:pt>
                <c:pt idx="16247">
                  <c:v>1.6996527943598663</c:v>
                </c:pt>
                <c:pt idx="16248">
                  <c:v>-0.89683467497533487</c:v>
                </c:pt>
                <c:pt idx="16249">
                  <c:v>1.4909150361530321</c:v>
                </c:pt>
                <c:pt idx="16250">
                  <c:v>1.1562677380309201</c:v>
                </c:pt>
                <c:pt idx="16251">
                  <c:v>2.0088898573254843</c:v>
                </c:pt>
                <c:pt idx="16252">
                  <c:v>2.0088898573254843</c:v>
                </c:pt>
                <c:pt idx="16253">
                  <c:v>-2.1787653200937194</c:v>
                </c:pt>
                <c:pt idx="16254">
                  <c:v>1.3383155137571261</c:v>
                </c:pt>
                <c:pt idx="16255">
                  <c:v>1.0017932619211576</c:v>
                </c:pt>
                <c:pt idx="16256">
                  <c:v>1.0457971118065368</c:v>
                </c:pt>
                <c:pt idx="16257">
                  <c:v>1.3501904621345531</c:v>
                </c:pt>
                <c:pt idx="16258">
                  <c:v>-0.45849430751873133</c:v>
                </c:pt>
                <c:pt idx="16259">
                  <c:v>1.0251298955567401</c:v>
                </c:pt>
                <c:pt idx="16260">
                  <c:v>-2.3361792770098955</c:v>
                </c:pt>
                <c:pt idx="16261">
                  <c:v>1.4460667915252068</c:v>
                </c:pt>
                <c:pt idx="16262">
                  <c:v>2.0408166329729305</c:v>
                </c:pt>
                <c:pt idx="16263">
                  <c:v>2.1770437757449841</c:v>
                </c:pt>
                <c:pt idx="16264">
                  <c:v>-1.126413081948143</c:v>
                </c:pt>
                <c:pt idx="16265">
                  <c:v>0.84897174102393702</c:v>
                </c:pt>
                <c:pt idx="16266">
                  <c:v>1.8323126175157856</c:v>
                </c:pt>
                <c:pt idx="16267">
                  <c:v>-0.15552422571068317</c:v>
                </c:pt>
                <c:pt idx="16268">
                  <c:v>0.42073931150467653</c:v>
                </c:pt>
                <c:pt idx="16269">
                  <c:v>-0.6700811760296147</c:v>
                </c:pt>
                <c:pt idx="16270">
                  <c:v>0.9406912625784638</c:v>
                </c:pt>
                <c:pt idx="16271">
                  <c:v>-1.0952267711170851</c:v>
                </c:pt>
                <c:pt idx="16272">
                  <c:v>0.99281261228220108</c:v>
                </c:pt>
                <c:pt idx="16273">
                  <c:v>-0.44010616651068357</c:v>
                </c:pt>
                <c:pt idx="16274">
                  <c:v>0.17129139838678556</c:v>
                </c:pt>
                <c:pt idx="16275">
                  <c:v>-0.15528617239884204</c:v>
                </c:pt>
                <c:pt idx="16276">
                  <c:v>1.7221724723111915</c:v>
                </c:pt>
                <c:pt idx="16277">
                  <c:v>-0.34934840098164499</c:v>
                </c:pt>
                <c:pt idx="16278">
                  <c:v>-0.1952925329941696</c:v>
                </c:pt>
                <c:pt idx="16279">
                  <c:v>2.3445445066762067</c:v>
                </c:pt>
                <c:pt idx="16280">
                  <c:v>0.61225564724818271</c:v>
                </c:pt>
                <c:pt idx="16281">
                  <c:v>-0.79622482906981529</c:v>
                </c:pt>
                <c:pt idx="16282">
                  <c:v>0.93133109069357722</c:v>
                </c:pt>
                <c:pt idx="16283">
                  <c:v>-0.19214835953455506</c:v>
                </c:pt>
                <c:pt idx="16284">
                  <c:v>-1.1870281124092645</c:v>
                </c:pt>
                <c:pt idx="16285">
                  <c:v>0.64093012336650701</c:v>
                </c:pt>
                <c:pt idx="16286">
                  <c:v>-0.80596455903260844</c:v>
                </c:pt>
                <c:pt idx="16287">
                  <c:v>2.2614691201202457</c:v>
                </c:pt>
                <c:pt idx="16288">
                  <c:v>0.58559736992689615</c:v>
                </c:pt>
                <c:pt idx="16289">
                  <c:v>1.3114156701089934</c:v>
                </c:pt>
                <c:pt idx="16290">
                  <c:v>1.7895764572877551</c:v>
                </c:pt>
                <c:pt idx="16291">
                  <c:v>0.72374244346242889</c:v>
                </c:pt>
                <c:pt idx="16292">
                  <c:v>0.15021761162425099</c:v>
                </c:pt>
                <c:pt idx="16293">
                  <c:v>0.24490460301669872</c:v>
                </c:pt>
                <c:pt idx="16294">
                  <c:v>1.7356818560329668</c:v>
                </c:pt>
                <c:pt idx="16295">
                  <c:v>0.99220106420531584</c:v>
                </c:pt>
                <c:pt idx="16296">
                  <c:v>1.3989306977098412</c:v>
                </c:pt>
                <c:pt idx="16297">
                  <c:v>1.3989306977098412</c:v>
                </c:pt>
                <c:pt idx="16298">
                  <c:v>1.4684380316911236</c:v>
                </c:pt>
                <c:pt idx="16299">
                  <c:v>-1.4593418862020491</c:v>
                </c:pt>
                <c:pt idx="16300">
                  <c:v>1.6543591350156623</c:v>
                </c:pt>
                <c:pt idx="16301">
                  <c:v>-1.2117899103063023</c:v>
                </c:pt>
                <c:pt idx="16302">
                  <c:v>1.2400206783734518</c:v>
                </c:pt>
                <c:pt idx="16303">
                  <c:v>0.93383279761038251</c:v>
                </c:pt>
                <c:pt idx="16304">
                  <c:v>0.60407866318256209</c:v>
                </c:pt>
                <c:pt idx="16305">
                  <c:v>0.17298187932660838</c:v>
                </c:pt>
                <c:pt idx="16306">
                  <c:v>-1.7373728788018588</c:v>
                </c:pt>
                <c:pt idx="16307">
                  <c:v>1.6077644885775597</c:v>
                </c:pt>
                <c:pt idx="16308">
                  <c:v>1.5141808993984973</c:v>
                </c:pt>
                <c:pt idx="16309">
                  <c:v>0.68324830066853059</c:v>
                </c:pt>
                <c:pt idx="16310">
                  <c:v>1.5029503595423686</c:v>
                </c:pt>
                <c:pt idx="16311">
                  <c:v>-0.68354902920587846</c:v>
                </c:pt>
                <c:pt idx="16312">
                  <c:v>0.14070041436582231</c:v>
                </c:pt>
                <c:pt idx="16313">
                  <c:v>0.80799600535977167</c:v>
                </c:pt>
                <c:pt idx="16314">
                  <c:v>1.6742978327534053</c:v>
                </c:pt>
                <c:pt idx="16315">
                  <c:v>2.1311708943601873</c:v>
                </c:pt>
                <c:pt idx="16316">
                  <c:v>-1.5451633530822406</c:v>
                </c:pt>
                <c:pt idx="16317">
                  <c:v>0.72730278489812139</c:v>
                </c:pt>
                <c:pt idx="16318">
                  <c:v>0.77443693935288205</c:v>
                </c:pt>
                <c:pt idx="16319">
                  <c:v>-0.95897261867423855</c:v>
                </c:pt>
                <c:pt idx="16320">
                  <c:v>0.14273946356641365</c:v>
                </c:pt>
                <c:pt idx="16321">
                  <c:v>1.451276895063959</c:v>
                </c:pt>
                <c:pt idx="16322">
                  <c:v>0.49450828830327109</c:v>
                </c:pt>
                <c:pt idx="16323">
                  <c:v>-0.8476818717421013</c:v>
                </c:pt>
                <c:pt idx="16324">
                  <c:v>1.8701470897851364</c:v>
                </c:pt>
                <c:pt idx="16325">
                  <c:v>2.2252462853950452</c:v>
                </c:pt>
                <c:pt idx="16326">
                  <c:v>-0.41551300296032107</c:v>
                </c:pt>
                <c:pt idx="16327">
                  <c:v>-0.36734950553800266</c:v>
                </c:pt>
                <c:pt idx="16328">
                  <c:v>1.2334824860569775</c:v>
                </c:pt>
                <c:pt idx="16329">
                  <c:v>2.0334920413938926</c:v>
                </c:pt>
                <c:pt idx="16330">
                  <c:v>0.19974424721683334</c:v>
                </c:pt>
                <c:pt idx="16331">
                  <c:v>-0.62853630475718403</c:v>
                </c:pt>
                <c:pt idx="16332">
                  <c:v>1.0899607198397714</c:v>
                </c:pt>
                <c:pt idx="16333">
                  <c:v>-0.71827758503756955</c:v>
                </c:pt>
                <c:pt idx="16334">
                  <c:v>-0.56053448125173078</c:v>
                </c:pt>
                <c:pt idx="16335">
                  <c:v>0.16713974955982946</c:v>
                </c:pt>
                <c:pt idx="16336">
                  <c:v>1.1929150622719908</c:v>
                </c:pt>
                <c:pt idx="16337">
                  <c:v>0.55794548592575999</c:v>
                </c:pt>
                <c:pt idx="16338">
                  <c:v>-1.0838717843506311</c:v>
                </c:pt>
                <c:pt idx="16339">
                  <c:v>0.14705891154930331</c:v>
                </c:pt>
                <c:pt idx="16340">
                  <c:v>1.80137054832076</c:v>
                </c:pt>
                <c:pt idx="16341">
                  <c:v>-0.7434846808075013</c:v>
                </c:pt>
                <c:pt idx="16342">
                  <c:v>0.27654670470061371</c:v>
                </c:pt>
                <c:pt idx="16343">
                  <c:v>-0.14456923680152498</c:v>
                </c:pt>
                <c:pt idx="16344">
                  <c:v>-0.17171565425104238</c:v>
                </c:pt>
                <c:pt idx="16345">
                  <c:v>-2.040516879509461</c:v>
                </c:pt>
                <c:pt idx="16346">
                  <c:v>1.3591725736761759</c:v>
                </c:pt>
                <c:pt idx="16347">
                  <c:v>0.39483053910046917</c:v>
                </c:pt>
                <c:pt idx="16348">
                  <c:v>1.3773765727892042</c:v>
                </c:pt>
                <c:pt idx="16349">
                  <c:v>-0.59072006473866701</c:v>
                </c:pt>
                <c:pt idx="16350">
                  <c:v>0.16830672917738934</c:v>
                </c:pt>
                <c:pt idx="16351">
                  <c:v>0.91089556344265099</c:v>
                </c:pt>
                <c:pt idx="16352">
                  <c:v>-1.0200823511920711</c:v>
                </c:pt>
                <c:pt idx="16353">
                  <c:v>-0.15978315804886062</c:v>
                </c:pt>
                <c:pt idx="16354">
                  <c:v>1.6425851717669095</c:v>
                </c:pt>
                <c:pt idx="16355">
                  <c:v>0.14863770012750013</c:v>
                </c:pt>
                <c:pt idx="16356">
                  <c:v>1.6384881875160882</c:v>
                </c:pt>
                <c:pt idx="16357">
                  <c:v>0.7074325208979273</c:v>
                </c:pt>
                <c:pt idx="16358">
                  <c:v>0.17836608293530121</c:v>
                </c:pt>
                <c:pt idx="16359">
                  <c:v>0.15066299404412681</c:v>
                </c:pt>
                <c:pt idx="16360">
                  <c:v>-1.0591715120233081</c:v>
                </c:pt>
                <c:pt idx="16361">
                  <c:v>-0.4131746087575961</c:v>
                </c:pt>
                <c:pt idx="16362">
                  <c:v>0.15568184180339656</c:v>
                </c:pt>
                <c:pt idx="16363">
                  <c:v>-1.0101394067192624</c:v>
                </c:pt>
                <c:pt idx="16364">
                  <c:v>0.16223479803106428</c:v>
                </c:pt>
                <c:pt idx="16365">
                  <c:v>-0.45964786725598639</c:v>
                </c:pt>
                <c:pt idx="16366">
                  <c:v>-0.15327590695465998</c:v>
                </c:pt>
                <c:pt idx="16367">
                  <c:v>1.8338981596735056</c:v>
                </c:pt>
                <c:pt idx="16368">
                  <c:v>-0.28168761705024259</c:v>
                </c:pt>
                <c:pt idx="16369">
                  <c:v>0.37716523561246745</c:v>
                </c:pt>
                <c:pt idx="16370">
                  <c:v>-0.14462751117349706</c:v>
                </c:pt>
                <c:pt idx="16371">
                  <c:v>-1.3587850056142998</c:v>
                </c:pt>
                <c:pt idx="16372">
                  <c:v>2.1333564202061313</c:v>
                </c:pt>
                <c:pt idx="16373">
                  <c:v>0.45368513079775996</c:v>
                </c:pt>
                <c:pt idx="16374">
                  <c:v>-0.17098546675514784</c:v>
                </c:pt>
                <c:pt idx="16375">
                  <c:v>1.1697974992479037</c:v>
                </c:pt>
                <c:pt idx="16376">
                  <c:v>-0.13623038992639452</c:v>
                </c:pt>
                <c:pt idx="16377">
                  <c:v>-1.9367729752482419</c:v>
                </c:pt>
                <c:pt idx="16378">
                  <c:v>0.9513779093182344</c:v>
                </c:pt>
                <c:pt idx="16379">
                  <c:v>0.9513779093182344</c:v>
                </c:pt>
                <c:pt idx="16380">
                  <c:v>1.6954225195907493</c:v>
                </c:pt>
                <c:pt idx="16381">
                  <c:v>-0.13839997768274426</c:v>
                </c:pt>
                <c:pt idx="16382">
                  <c:v>1.2801591047833745</c:v>
                </c:pt>
                <c:pt idx="16383">
                  <c:v>-0.62470075212581722</c:v>
                </c:pt>
                <c:pt idx="16384">
                  <c:v>-0.19220567174248471</c:v>
                </c:pt>
                <c:pt idx="16385">
                  <c:v>-0.1608688495556265</c:v>
                </c:pt>
                <c:pt idx="16386">
                  <c:v>0.207526658815571</c:v>
                </c:pt>
                <c:pt idx="16387">
                  <c:v>2.3451888805430148</c:v>
                </c:pt>
                <c:pt idx="16388">
                  <c:v>-1.7801719068323549</c:v>
                </c:pt>
                <c:pt idx="16389">
                  <c:v>-0.59681439924014301</c:v>
                </c:pt>
                <c:pt idx="16390">
                  <c:v>1.3123713549495828</c:v>
                </c:pt>
                <c:pt idx="16391">
                  <c:v>1.8027630767091822</c:v>
                </c:pt>
                <c:pt idx="16392">
                  <c:v>0.42320497970682547</c:v>
                </c:pt>
                <c:pt idx="16393">
                  <c:v>1.1379295544214532</c:v>
                </c:pt>
                <c:pt idx="16394">
                  <c:v>2.077206843786835</c:v>
                </c:pt>
                <c:pt idx="16395">
                  <c:v>-1.0016465974652391</c:v>
                </c:pt>
                <c:pt idx="16396">
                  <c:v>-0.70267613498118664</c:v>
                </c:pt>
                <c:pt idx="16397">
                  <c:v>0.37410099178553247</c:v>
                </c:pt>
                <c:pt idx="16398">
                  <c:v>1.2507564399701669</c:v>
                </c:pt>
                <c:pt idx="16399">
                  <c:v>-0.50050510453946073</c:v>
                </c:pt>
                <c:pt idx="16400">
                  <c:v>-0.17205165666050909</c:v>
                </c:pt>
                <c:pt idx="16401">
                  <c:v>-0.42074395810234561</c:v>
                </c:pt>
                <c:pt idx="16402">
                  <c:v>1.4205216558698321</c:v>
                </c:pt>
                <c:pt idx="16403">
                  <c:v>-0.98956472010857666</c:v>
                </c:pt>
                <c:pt idx="16404">
                  <c:v>1.7761724314909133</c:v>
                </c:pt>
                <c:pt idx="16405">
                  <c:v>1.4595350772314919</c:v>
                </c:pt>
                <c:pt idx="16406">
                  <c:v>-0.47399940387107009</c:v>
                </c:pt>
                <c:pt idx="16407">
                  <c:v>1.4245047521465273</c:v>
                </c:pt>
                <c:pt idx="16408">
                  <c:v>-0.91062193105379674</c:v>
                </c:pt>
                <c:pt idx="16409">
                  <c:v>-1.7804902909385989</c:v>
                </c:pt>
                <c:pt idx="16410">
                  <c:v>-0.56517620306816319</c:v>
                </c:pt>
                <c:pt idx="16411">
                  <c:v>1.4865771386533373</c:v>
                </c:pt>
                <c:pt idx="16412">
                  <c:v>1.8958506636656001</c:v>
                </c:pt>
                <c:pt idx="16413">
                  <c:v>1.7299065742959967</c:v>
                </c:pt>
                <c:pt idx="16414">
                  <c:v>-1.2854970789379276</c:v>
                </c:pt>
                <c:pt idx="16415">
                  <c:v>1.5557031836242623</c:v>
                </c:pt>
                <c:pt idx="16416">
                  <c:v>2.3181219671308009</c:v>
                </c:pt>
                <c:pt idx="16417">
                  <c:v>-0.89610858477480004</c:v>
                </c:pt>
                <c:pt idx="16418">
                  <c:v>-1.7509389701900775</c:v>
                </c:pt>
                <c:pt idx="16419">
                  <c:v>0.22591834408862549</c:v>
                </c:pt>
                <c:pt idx="16420">
                  <c:v>0.15096221135481958</c:v>
                </c:pt>
                <c:pt idx="16421">
                  <c:v>1.1542533699504429</c:v>
                </c:pt>
                <c:pt idx="16422">
                  <c:v>1.8915228116895422</c:v>
                </c:pt>
                <c:pt idx="16423">
                  <c:v>1.4976499665417244</c:v>
                </c:pt>
                <c:pt idx="16424">
                  <c:v>2.010525514937243</c:v>
                </c:pt>
                <c:pt idx="16425">
                  <c:v>0.51863253249053742</c:v>
                </c:pt>
                <c:pt idx="16426">
                  <c:v>1.6999535907757375</c:v>
                </c:pt>
                <c:pt idx="16427">
                  <c:v>0.35998687848320682</c:v>
                </c:pt>
                <c:pt idx="16428">
                  <c:v>1.1803069046717998</c:v>
                </c:pt>
                <c:pt idx="16429">
                  <c:v>0.80127272542046024</c:v>
                </c:pt>
                <c:pt idx="16430">
                  <c:v>0.16913783674815364</c:v>
                </c:pt>
                <c:pt idx="16431">
                  <c:v>0.16245144444785398</c:v>
                </c:pt>
                <c:pt idx="16432">
                  <c:v>0.50603225123452755</c:v>
                </c:pt>
                <c:pt idx="16433">
                  <c:v>-0.65307918471222848</c:v>
                </c:pt>
                <c:pt idx="16434">
                  <c:v>-0.14079248437991765</c:v>
                </c:pt>
                <c:pt idx="16435">
                  <c:v>-1.1568155928810577</c:v>
                </c:pt>
                <c:pt idx="16436">
                  <c:v>-1.5630111741060555</c:v>
                </c:pt>
                <c:pt idx="16437">
                  <c:v>0.5022634839700828</c:v>
                </c:pt>
                <c:pt idx="16438">
                  <c:v>1.0065946314958856</c:v>
                </c:pt>
                <c:pt idx="16439">
                  <c:v>1.1325549498104082</c:v>
                </c:pt>
                <c:pt idx="16440">
                  <c:v>-0.8913661747730266</c:v>
                </c:pt>
                <c:pt idx="16441">
                  <c:v>0.13828180048794098</c:v>
                </c:pt>
                <c:pt idx="16442">
                  <c:v>0.14582960637212455</c:v>
                </c:pt>
                <c:pt idx="16443">
                  <c:v>1.3949013750892381</c:v>
                </c:pt>
                <c:pt idx="16444">
                  <c:v>0.16115326002713645</c:v>
                </c:pt>
                <c:pt idx="16445">
                  <c:v>-0.65183694426545447</c:v>
                </c:pt>
                <c:pt idx="16446">
                  <c:v>1.2448086978339183</c:v>
                </c:pt>
                <c:pt idx="16447">
                  <c:v>0.87383849060407293</c:v>
                </c:pt>
                <c:pt idx="16448">
                  <c:v>0.15611003494669198</c:v>
                </c:pt>
                <c:pt idx="16449">
                  <c:v>0.8196346719065648</c:v>
                </c:pt>
                <c:pt idx="16450">
                  <c:v>-0.91191341226099798</c:v>
                </c:pt>
                <c:pt idx="16451">
                  <c:v>2.1523496736357837</c:v>
                </c:pt>
                <c:pt idx="16452">
                  <c:v>2.1523496736357837</c:v>
                </c:pt>
                <c:pt idx="16453">
                  <c:v>-1.261949577980598</c:v>
                </c:pt>
                <c:pt idx="16454">
                  <c:v>2.2179965400257422</c:v>
                </c:pt>
                <c:pt idx="16455">
                  <c:v>0.19480179744894346</c:v>
                </c:pt>
                <c:pt idx="16456">
                  <c:v>1.8728414756476344</c:v>
                </c:pt>
                <c:pt idx="16457">
                  <c:v>0.16335443238400627</c:v>
                </c:pt>
                <c:pt idx="16458">
                  <c:v>-1.148174575919755</c:v>
                </c:pt>
                <c:pt idx="16459">
                  <c:v>-0.14576673335271731</c:v>
                </c:pt>
                <c:pt idx="16460">
                  <c:v>-2.3074508469545596</c:v>
                </c:pt>
                <c:pt idx="16461">
                  <c:v>1.3535616378047581</c:v>
                </c:pt>
                <c:pt idx="16462">
                  <c:v>-0.29167416239589594</c:v>
                </c:pt>
                <c:pt idx="16463">
                  <c:v>1.0120124266788779</c:v>
                </c:pt>
                <c:pt idx="16464">
                  <c:v>-0.13610575733284297</c:v>
                </c:pt>
                <c:pt idx="16465">
                  <c:v>0.66046301004689623</c:v>
                </c:pt>
                <c:pt idx="16466">
                  <c:v>2.0399281982524742</c:v>
                </c:pt>
                <c:pt idx="16467">
                  <c:v>0.50911813244279225</c:v>
                </c:pt>
                <c:pt idx="16468">
                  <c:v>0.63995356574712847</c:v>
                </c:pt>
                <c:pt idx="16469">
                  <c:v>-0.33693968865516194</c:v>
                </c:pt>
                <c:pt idx="16470">
                  <c:v>0.13782987050657536</c:v>
                </c:pt>
                <c:pt idx="16471">
                  <c:v>-0.71980801108987402</c:v>
                </c:pt>
                <c:pt idx="16472">
                  <c:v>1.0810022458351844</c:v>
                </c:pt>
                <c:pt idx="16473">
                  <c:v>1.7719653374625719</c:v>
                </c:pt>
                <c:pt idx="16474">
                  <c:v>2.2247724465472025</c:v>
                </c:pt>
                <c:pt idx="16475">
                  <c:v>-0.45006964464407334</c:v>
                </c:pt>
                <c:pt idx="16476">
                  <c:v>-0.16549638899020916</c:v>
                </c:pt>
                <c:pt idx="16477">
                  <c:v>1.2070410971107501</c:v>
                </c:pt>
                <c:pt idx="16478">
                  <c:v>1.3385681767403441</c:v>
                </c:pt>
                <c:pt idx="16479">
                  <c:v>-0.93541948035973999</c:v>
                </c:pt>
                <c:pt idx="16480">
                  <c:v>2.1366184883894954</c:v>
                </c:pt>
                <c:pt idx="16481">
                  <c:v>-0.93541948035973999</c:v>
                </c:pt>
                <c:pt idx="16482">
                  <c:v>0.56334179217529745</c:v>
                </c:pt>
                <c:pt idx="16483">
                  <c:v>1.8652636175036952</c:v>
                </c:pt>
                <c:pt idx="16484">
                  <c:v>1.5703581264302433</c:v>
                </c:pt>
                <c:pt idx="16485">
                  <c:v>0.40562860556123653</c:v>
                </c:pt>
                <c:pt idx="16486">
                  <c:v>-0.42320629100902357</c:v>
                </c:pt>
                <c:pt idx="16487">
                  <c:v>2.1508704427425913</c:v>
                </c:pt>
                <c:pt idx="16488">
                  <c:v>-0.42320629100902357</c:v>
                </c:pt>
                <c:pt idx="16489">
                  <c:v>0.85381737475108421</c:v>
                </c:pt>
                <c:pt idx="16490">
                  <c:v>0.94334365011738508</c:v>
                </c:pt>
                <c:pt idx="16491">
                  <c:v>-2.4252589412630523</c:v>
                </c:pt>
                <c:pt idx="16492">
                  <c:v>1.072574001286648</c:v>
                </c:pt>
                <c:pt idx="16493">
                  <c:v>-0.77140835073719149</c:v>
                </c:pt>
                <c:pt idx="16494">
                  <c:v>2.0237586655368101</c:v>
                </c:pt>
                <c:pt idx="16495">
                  <c:v>-0.95564742733867258</c:v>
                </c:pt>
                <c:pt idx="16496">
                  <c:v>1.8427546600484099</c:v>
                </c:pt>
                <c:pt idx="16497">
                  <c:v>0.82526040770021503</c:v>
                </c:pt>
                <c:pt idx="16498">
                  <c:v>-0.15851565731789063</c:v>
                </c:pt>
                <c:pt idx="16499">
                  <c:v>0.78834617458681699</c:v>
                </c:pt>
                <c:pt idx="16500">
                  <c:v>1.9269250173166146</c:v>
                </c:pt>
                <c:pt idx="16501">
                  <c:v>0.49463679297551422</c:v>
                </c:pt>
                <c:pt idx="16502">
                  <c:v>1.2043104563389029</c:v>
                </c:pt>
                <c:pt idx="16503">
                  <c:v>1.8166752564898554</c:v>
                </c:pt>
                <c:pt idx="16504">
                  <c:v>1.8338150421742605</c:v>
                </c:pt>
                <c:pt idx="16505">
                  <c:v>0.17885308637913752</c:v>
                </c:pt>
                <c:pt idx="16506">
                  <c:v>1.9612623985979751</c:v>
                </c:pt>
                <c:pt idx="16507">
                  <c:v>1.5293278613607484</c:v>
                </c:pt>
                <c:pt idx="16508">
                  <c:v>-0.1451058490469653</c:v>
                </c:pt>
                <c:pt idx="16509">
                  <c:v>0.38414754716068972</c:v>
                </c:pt>
                <c:pt idx="16510">
                  <c:v>0.66193371268143819</c:v>
                </c:pt>
                <c:pt idx="16511">
                  <c:v>1.5953229132796038</c:v>
                </c:pt>
                <c:pt idx="16512">
                  <c:v>1.5953229132796038</c:v>
                </c:pt>
                <c:pt idx="16513">
                  <c:v>1.3525189163816014</c:v>
                </c:pt>
                <c:pt idx="16514">
                  <c:v>0.35200183961570847</c:v>
                </c:pt>
                <c:pt idx="16515">
                  <c:v>0.85216093676658611</c:v>
                </c:pt>
                <c:pt idx="16516">
                  <c:v>-0.14827116954541691</c:v>
                </c:pt>
                <c:pt idx="16517">
                  <c:v>1.2248132081817493</c:v>
                </c:pt>
                <c:pt idx="16518">
                  <c:v>-0.14457589976636778</c:v>
                </c:pt>
                <c:pt idx="16519">
                  <c:v>-1.1226501547659664</c:v>
                </c:pt>
                <c:pt idx="16520">
                  <c:v>-0.17338444631961947</c:v>
                </c:pt>
                <c:pt idx="16521">
                  <c:v>1.1884099207798482</c:v>
                </c:pt>
                <c:pt idx="16522">
                  <c:v>1.2545785567293732</c:v>
                </c:pt>
                <c:pt idx="16523">
                  <c:v>-1.649022590987608</c:v>
                </c:pt>
                <c:pt idx="16524">
                  <c:v>-1.649022590987608</c:v>
                </c:pt>
                <c:pt idx="16525">
                  <c:v>0.15371243265959073</c:v>
                </c:pt>
                <c:pt idx="16526">
                  <c:v>0.95811486166037008</c:v>
                </c:pt>
                <c:pt idx="16527">
                  <c:v>-0.33183537086211701</c:v>
                </c:pt>
                <c:pt idx="16528">
                  <c:v>1.1211501178164522</c:v>
                </c:pt>
                <c:pt idx="16529">
                  <c:v>0.87879930336605272</c:v>
                </c:pt>
                <c:pt idx="16530">
                  <c:v>2.0843251255397992</c:v>
                </c:pt>
                <c:pt idx="16531">
                  <c:v>-0.60218690834422606</c:v>
                </c:pt>
                <c:pt idx="16532">
                  <c:v>-0.67620176236077145</c:v>
                </c:pt>
                <c:pt idx="16533">
                  <c:v>-0.15094963799049207</c:v>
                </c:pt>
                <c:pt idx="16534">
                  <c:v>0.16539644562140948</c:v>
                </c:pt>
                <c:pt idx="16535">
                  <c:v>-1.0125668225065585</c:v>
                </c:pt>
                <c:pt idx="16536">
                  <c:v>0.16486626436150775</c:v>
                </c:pt>
                <c:pt idx="16537">
                  <c:v>1.9964261503891076</c:v>
                </c:pt>
                <c:pt idx="16538">
                  <c:v>0.16527131068663753</c:v>
                </c:pt>
                <c:pt idx="16539">
                  <c:v>-0.51396406352943391</c:v>
                </c:pt>
                <c:pt idx="16540">
                  <c:v>1.5877621484793369</c:v>
                </c:pt>
                <c:pt idx="16541">
                  <c:v>1.2196045892749405</c:v>
                </c:pt>
                <c:pt idx="16542">
                  <c:v>1.9050617627445521</c:v>
                </c:pt>
                <c:pt idx="16543">
                  <c:v>-0.14888384952464712</c:v>
                </c:pt>
                <c:pt idx="16544">
                  <c:v>0.93539788703968385</c:v>
                </c:pt>
                <c:pt idx="16545">
                  <c:v>1.9262697144748588</c:v>
                </c:pt>
                <c:pt idx="16546">
                  <c:v>0.52908127297674235</c:v>
                </c:pt>
                <c:pt idx="16547">
                  <c:v>1.8534862152065346</c:v>
                </c:pt>
                <c:pt idx="16548">
                  <c:v>1.4883968570150585</c:v>
                </c:pt>
                <c:pt idx="16549">
                  <c:v>-0.76768908190458685</c:v>
                </c:pt>
                <c:pt idx="16550">
                  <c:v>0.17866034531856412</c:v>
                </c:pt>
                <c:pt idx="16551">
                  <c:v>-0.17520245974381979</c:v>
                </c:pt>
                <c:pt idx="16552">
                  <c:v>1.7252160525110531</c:v>
                </c:pt>
                <c:pt idx="16553">
                  <c:v>1.6955984550586685</c:v>
                </c:pt>
                <c:pt idx="16554">
                  <c:v>-0.5923573280797706</c:v>
                </c:pt>
                <c:pt idx="16555">
                  <c:v>2.0368027974654019</c:v>
                </c:pt>
                <c:pt idx="16556">
                  <c:v>0.57257348347760351</c:v>
                </c:pt>
                <c:pt idx="16557">
                  <c:v>0.62214240889981764</c:v>
                </c:pt>
                <c:pt idx="16558">
                  <c:v>1.5979212788502097</c:v>
                </c:pt>
                <c:pt idx="16559">
                  <c:v>1.8694102206494287</c:v>
                </c:pt>
                <c:pt idx="16560">
                  <c:v>0.24965655733591158</c:v>
                </c:pt>
                <c:pt idx="16561">
                  <c:v>-0.13523131986055811</c:v>
                </c:pt>
                <c:pt idx="16562">
                  <c:v>1.5460596014357582</c:v>
                </c:pt>
                <c:pt idx="16563">
                  <c:v>1.7308939351704384</c:v>
                </c:pt>
                <c:pt idx="16564">
                  <c:v>0.21596748198242141</c:v>
                </c:pt>
                <c:pt idx="16565">
                  <c:v>-0.30208085250523997</c:v>
                </c:pt>
                <c:pt idx="16566">
                  <c:v>0.13489546960140814</c:v>
                </c:pt>
                <c:pt idx="16567">
                  <c:v>-0.79145201779501939</c:v>
                </c:pt>
                <c:pt idx="16568">
                  <c:v>-1.5456992076712202</c:v>
                </c:pt>
                <c:pt idx="16569">
                  <c:v>1.2468872479628812</c:v>
                </c:pt>
                <c:pt idx="16570">
                  <c:v>0.94256469471129012</c:v>
                </c:pt>
                <c:pt idx="16571">
                  <c:v>-0.58191027509554194</c:v>
                </c:pt>
                <c:pt idx="16572">
                  <c:v>1.7185447807338432</c:v>
                </c:pt>
                <c:pt idx="16573">
                  <c:v>-1.1055904413998592</c:v>
                </c:pt>
                <c:pt idx="16574">
                  <c:v>-0.93374404526251364</c:v>
                </c:pt>
                <c:pt idx="16575">
                  <c:v>1.1234078725630121</c:v>
                </c:pt>
                <c:pt idx="16576">
                  <c:v>-0.15178364993551099</c:v>
                </c:pt>
                <c:pt idx="16577">
                  <c:v>0.31747763558040765</c:v>
                </c:pt>
                <c:pt idx="16578">
                  <c:v>-0.93545551163051688</c:v>
                </c:pt>
                <c:pt idx="16579">
                  <c:v>1.2700362298011749</c:v>
                </c:pt>
                <c:pt idx="16580">
                  <c:v>1.3531876471052378</c:v>
                </c:pt>
                <c:pt idx="16581">
                  <c:v>1.6090348956971678</c:v>
                </c:pt>
                <c:pt idx="16582">
                  <c:v>-1.5937257306209207</c:v>
                </c:pt>
                <c:pt idx="16583">
                  <c:v>-2.1894301337246302</c:v>
                </c:pt>
                <c:pt idx="16584">
                  <c:v>1.3060623265705866</c:v>
                </c:pt>
                <c:pt idx="16585">
                  <c:v>-0.15915344722047417</c:v>
                </c:pt>
                <c:pt idx="16586">
                  <c:v>0.15117832735499442</c:v>
                </c:pt>
                <c:pt idx="16587">
                  <c:v>-1.1427735474560465</c:v>
                </c:pt>
                <c:pt idx="16588">
                  <c:v>-1.2713457973915845</c:v>
                </c:pt>
                <c:pt idx="16589">
                  <c:v>0.68539613271642474</c:v>
                </c:pt>
                <c:pt idx="16590">
                  <c:v>0.68539613271642474</c:v>
                </c:pt>
                <c:pt idx="16591">
                  <c:v>0.46331386167610861</c:v>
                </c:pt>
                <c:pt idx="16592">
                  <c:v>0.87993750042887409</c:v>
                </c:pt>
                <c:pt idx="16593">
                  <c:v>-0.93228991953755103</c:v>
                </c:pt>
                <c:pt idx="16594">
                  <c:v>0.50568872346103722</c:v>
                </c:pt>
                <c:pt idx="16595">
                  <c:v>0.20036119849807113</c:v>
                </c:pt>
                <c:pt idx="16596">
                  <c:v>1.4367697365756389</c:v>
                </c:pt>
                <c:pt idx="16597">
                  <c:v>0.44366931038626611</c:v>
                </c:pt>
                <c:pt idx="16598">
                  <c:v>1.9187928132826859</c:v>
                </c:pt>
                <c:pt idx="16599">
                  <c:v>1.9669325807197158</c:v>
                </c:pt>
                <c:pt idx="16600">
                  <c:v>1.5547065759047203</c:v>
                </c:pt>
                <c:pt idx="16601">
                  <c:v>1.4364462026351135</c:v>
                </c:pt>
                <c:pt idx="16602">
                  <c:v>-0.18845179996270461</c:v>
                </c:pt>
                <c:pt idx="16603">
                  <c:v>-0.40812879149181391</c:v>
                </c:pt>
                <c:pt idx="16604">
                  <c:v>-1.9912194530489973</c:v>
                </c:pt>
                <c:pt idx="16605">
                  <c:v>1.2835412001166313</c:v>
                </c:pt>
                <c:pt idx="16606">
                  <c:v>-0.13487392166246248</c:v>
                </c:pt>
                <c:pt idx="16607">
                  <c:v>1.2125335966900419</c:v>
                </c:pt>
                <c:pt idx="16608">
                  <c:v>-0.5111012112445239</c:v>
                </c:pt>
                <c:pt idx="16609">
                  <c:v>-0.9723070823808091</c:v>
                </c:pt>
                <c:pt idx="16610">
                  <c:v>1.6765511116044651</c:v>
                </c:pt>
                <c:pt idx="16611">
                  <c:v>1.8630344528356377</c:v>
                </c:pt>
                <c:pt idx="16612">
                  <c:v>1.6287614634909218</c:v>
                </c:pt>
                <c:pt idx="16613">
                  <c:v>1.6983498815785305</c:v>
                </c:pt>
                <c:pt idx="16614">
                  <c:v>-0.14298960469190616</c:v>
                </c:pt>
                <c:pt idx="16615">
                  <c:v>0.38403134396069982</c:v>
                </c:pt>
                <c:pt idx="16616">
                  <c:v>1.1097692617498796</c:v>
                </c:pt>
                <c:pt idx="16617">
                  <c:v>0.63329681462839416</c:v>
                </c:pt>
                <c:pt idx="16618">
                  <c:v>0.16672407383534896</c:v>
                </c:pt>
                <c:pt idx="16619">
                  <c:v>0.68584234498519536</c:v>
                </c:pt>
                <c:pt idx="16620">
                  <c:v>0.18573649302690584</c:v>
                </c:pt>
                <c:pt idx="16621">
                  <c:v>-1.710257206281641</c:v>
                </c:pt>
                <c:pt idx="16622">
                  <c:v>-1.710257206281641</c:v>
                </c:pt>
                <c:pt idx="16623">
                  <c:v>-0.64948727517362537</c:v>
                </c:pt>
                <c:pt idx="16624">
                  <c:v>0.40778015624443703</c:v>
                </c:pt>
                <c:pt idx="16625">
                  <c:v>-0.15593885612280009</c:v>
                </c:pt>
                <c:pt idx="16626">
                  <c:v>0.14539029802941916</c:v>
                </c:pt>
                <c:pt idx="16627">
                  <c:v>1.4199560836925842</c:v>
                </c:pt>
                <c:pt idx="16628">
                  <c:v>-1.8658146119315915</c:v>
                </c:pt>
                <c:pt idx="16629">
                  <c:v>-1.2133550703492169</c:v>
                </c:pt>
                <c:pt idx="16630">
                  <c:v>1.7245407491213602</c:v>
                </c:pt>
                <c:pt idx="16631">
                  <c:v>-1.0113048167805485</c:v>
                </c:pt>
                <c:pt idx="16632">
                  <c:v>-0.92693664186385183</c:v>
                </c:pt>
                <c:pt idx="16633">
                  <c:v>-2.1376850796211269</c:v>
                </c:pt>
                <c:pt idx="16634">
                  <c:v>-0.58441945120539029</c:v>
                </c:pt>
                <c:pt idx="16635">
                  <c:v>-0.3395841881404687</c:v>
                </c:pt>
                <c:pt idx="16636">
                  <c:v>0.5830867345423052</c:v>
                </c:pt>
                <c:pt idx="16637">
                  <c:v>1.0780633404660858</c:v>
                </c:pt>
                <c:pt idx="16638">
                  <c:v>-1.5180877933020518</c:v>
                </c:pt>
                <c:pt idx="16639">
                  <c:v>-1.3355562665428093</c:v>
                </c:pt>
                <c:pt idx="16640">
                  <c:v>-1.5180877933020518</c:v>
                </c:pt>
                <c:pt idx="16641">
                  <c:v>0.88311039238094224</c:v>
                </c:pt>
                <c:pt idx="16642">
                  <c:v>0.15929375653410591</c:v>
                </c:pt>
                <c:pt idx="16643">
                  <c:v>0.3839152237052047</c:v>
                </c:pt>
                <c:pt idx="16644">
                  <c:v>0.2969960492569374</c:v>
                </c:pt>
                <c:pt idx="16645">
                  <c:v>0.54501680574282751</c:v>
                </c:pt>
                <c:pt idx="16646">
                  <c:v>0.53688565851744929</c:v>
                </c:pt>
                <c:pt idx="16647">
                  <c:v>-0.55763574047273745</c:v>
                </c:pt>
                <c:pt idx="16648">
                  <c:v>-0.32954704759805808</c:v>
                </c:pt>
                <c:pt idx="16649">
                  <c:v>-0.32954704759805808</c:v>
                </c:pt>
                <c:pt idx="16650">
                  <c:v>0.1505278106611585</c:v>
                </c:pt>
                <c:pt idx="16651">
                  <c:v>0.13749752411201777</c:v>
                </c:pt>
                <c:pt idx="16652">
                  <c:v>-0.19628521365575807</c:v>
                </c:pt>
                <c:pt idx="16653">
                  <c:v>1.3336992586879182</c:v>
                </c:pt>
                <c:pt idx="16654">
                  <c:v>-0.20582073844448254</c:v>
                </c:pt>
                <c:pt idx="16655">
                  <c:v>1.1255492640961826</c:v>
                </c:pt>
                <c:pt idx="16656">
                  <c:v>0.89189443950193081</c:v>
                </c:pt>
                <c:pt idx="16657">
                  <c:v>0.29316235118831774</c:v>
                </c:pt>
                <c:pt idx="16658">
                  <c:v>-1.8924885087163688</c:v>
                </c:pt>
                <c:pt idx="16659">
                  <c:v>2.1557224024224348</c:v>
                </c:pt>
                <c:pt idx="16660">
                  <c:v>2.1557224024224348</c:v>
                </c:pt>
                <c:pt idx="16661">
                  <c:v>-0.19404419794014813</c:v>
                </c:pt>
                <c:pt idx="16662">
                  <c:v>1.7347842103708893</c:v>
                </c:pt>
                <c:pt idx="16663">
                  <c:v>0.15435354772511681</c:v>
                </c:pt>
                <c:pt idx="16664">
                  <c:v>-1.0553412584876674</c:v>
                </c:pt>
                <c:pt idx="16665">
                  <c:v>-0.144945826533144</c:v>
                </c:pt>
                <c:pt idx="16666">
                  <c:v>0.14552664402504603</c:v>
                </c:pt>
                <c:pt idx="16667">
                  <c:v>-0.13728089940533864</c:v>
                </c:pt>
                <c:pt idx="16668">
                  <c:v>1.3208285478649224</c:v>
                </c:pt>
                <c:pt idx="16669">
                  <c:v>1.5245958542276323</c:v>
                </c:pt>
                <c:pt idx="16670">
                  <c:v>-0.41189442739445803</c:v>
                </c:pt>
                <c:pt idx="16671">
                  <c:v>0.29094728865241687</c:v>
                </c:pt>
                <c:pt idx="16672">
                  <c:v>0.96919135860984951</c:v>
                </c:pt>
                <c:pt idx="16673">
                  <c:v>-0.52782869902502239</c:v>
                </c:pt>
                <c:pt idx="16674">
                  <c:v>-0.54539394179134726</c:v>
                </c:pt>
                <c:pt idx="16675">
                  <c:v>0.32045003299751168</c:v>
                </c:pt>
                <c:pt idx="16676">
                  <c:v>0.53869493848952055</c:v>
                </c:pt>
                <c:pt idx="16677">
                  <c:v>1.7276873597818867</c:v>
                </c:pt>
                <c:pt idx="16678">
                  <c:v>0.59464643539926865</c:v>
                </c:pt>
                <c:pt idx="16679">
                  <c:v>1.7604609670656861</c:v>
                </c:pt>
                <c:pt idx="16680">
                  <c:v>-1.6940284566803629</c:v>
                </c:pt>
                <c:pt idx="16681">
                  <c:v>0.13315914228488607</c:v>
                </c:pt>
                <c:pt idx="16682">
                  <c:v>1.8309511670769161</c:v>
                </c:pt>
                <c:pt idx="16683">
                  <c:v>0.13698364961256204</c:v>
                </c:pt>
                <c:pt idx="16684">
                  <c:v>-0.40015972801296551</c:v>
                </c:pt>
                <c:pt idx="16685">
                  <c:v>-1.0990143359664837</c:v>
                </c:pt>
                <c:pt idx="16686">
                  <c:v>1.4535894515346262</c:v>
                </c:pt>
                <c:pt idx="16687">
                  <c:v>1.9638875566062821</c:v>
                </c:pt>
                <c:pt idx="16688">
                  <c:v>0.47161976221695984</c:v>
                </c:pt>
                <c:pt idx="16689">
                  <c:v>1.0454626762955046</c:v>
                </c:pt>
                <c:pt idx="16690">
                  <c:v>-0.74320257605403284</c:v>
                </c:pt>
                <c:pt idx="16691">
                  <c:v>-0.95447041016332135</c:v>
                </c:pt>
                <c:pt idx="16692">
                  <c:v>-0.14193586286467952</c:v>
                </c:pt>
                <c:pt idx="16693">
                  <c:v>0.65671603925483757</c:v>
                </c:pt>
                <c:pt idx="16694">
                  <c:v>1.5322451338786982</c:v>
                </c:pt>
                <c:pt idx="16695">
                  <c:v>-0.69979261743434773</c:v>
                </c:pt>
                <c:pt idx="16696">
                  <c:v>1.4139058402601588</c:v>
                </c:pt>
                <c:pt idx="16697">
                  <c:v>0.1335805944806929</c:v>
                </c:pt>
                <c:pt idx="16698">
                  <c:v>-0.36460026667042644</c:v>
                </c:pt>
                <c:pt idx="16699">
                  <c:v>0.77533258752214917</c:v>
                </c:pt>
                <c:pt idx="16700">
                  <c:v>-0.96145493317878872</c:v>
                </c:pt>
                <c:pt idx="16701">
                  <c:v>-0.15300765575928504</c:v>
                </c:pt>
                <c:pt idx="16702">
                  <c:v>-0.55000223957802896</c:v>
                </c:pt>
                <c:pt idx="16703">
                  <c:v>0.75777702446715778</c:v>
                </c:pt>
                <c:pt idx="16704">
                  <c:v>0.14422657255536331</c:v>
                </c:pt>
                <c:pt idx="16705">
                  <c:v>1.1383721264397395</c:v>
                </c:pt>
                <c:pt idx="16706">
                  <c:v>1.4051199260549203</c:v>
                </c:pt>
                <c:pt idx="16707">
                  <c:v>-0.14909978302091895</c:v>
                </c:pt>
                <c:pt idx="16708">
                  <c:v>1.9887057456162798</c:v>
                </c:pt>
                <c:pt idx="16709">
                  <c:v>1.9243679409423424</c:v>
                </c:pt>
                <c:pt idx="16710">
                  <c:v>1.6883414229455889</c:v>
                </c:pt>
                <c:pt idx="16711">
                  <c:v>0.76521235836257118</c:v>
                </c:pt>
                <c:pt idx="16712">
                  <c:v>0.88445262196327479</c:v>
                </c:pt>
                <c:pt idx="16713">
                  <c:v>1.3844461613257462</c:v>
                </c:pt>
                <c:pt idx="16714">
                  <c:v>-2.0281714112573876</c:v>
                </c:pt>
                <c:pt idx="16715">
                  <c:v>-0.14761485295291885</c:v>
                </c:pt>
                <c:pt idx="16716">
                  <c:v>1.6806240464336306</c:v>
                </c:pt>
                <c:pt idx="16717">
                  <c:v>1.6806240464336306</c:v>
                </c:pt>
                <c:pt idx="16718">
                  <c:v>0.33900223528014783</c:v>
                </c:pt>
                <c:pt idx="16719">
                  <c:v>1.1111024001905245</c:v>
                </c:pt>
                <c:pt idx="16720">
                  <c:v>0.82128680014384603</c:v>
                </c:pt>
                <c:pt idx="16721">
                  <c:v>-0.14034480706882327</c:v>
                </c:pt>
                <c:pt idx="16722">
                  <c:v>1.1437690644909306</c:v>
                </c:pt>
                <c:pt idx="16723">
                  <c:v>-1.7003497075736194</c:v>
                </c:pt>
                <c:pt idx="16724">
                  <c:v>1.1367451745641604</c:v>
                </c:pt>
                <c:pt idx="16725">
                  <c:v>0.31802080978106617</c:v>
                </c:pt>
                <c:pt idx="16726">
                  <c:v>0.7243127251193745</c:v>
                </c:pt>
                <c:pt idx="16727">
                  <c:v>1.4433748355302241</c:v>
                </c:pt>
                <c:pt idx="16728">
                  <c:v>0.59005123629674616</c:v>
                </c:pt>
                <c:pt idx="16729">
                  <c:v>2.1188868861834687</c:v>
                </c:pt>
                <c:pt idx="16730">
                  <c:v>0.75059489712826555</c:v>
                </c:pt>
                <c:pt idx="16731">
                  <c:v>0.39939870452744536</c:v>
                </c:pt>
                <c:pt idx="16732">
                  <c:v>1.4565025109857879</c:v>
                </c:pt>
                <c:pt idx="16733">
                  <c:v>-0.41482883628784911</c:v>
                </c:pt>
                <c:pt idx="16734">
                  <c:v>0.14501371195267757</c:v>
                </c:pt>
                <c:pt idx="16735">
                  <c:v>0.21871497858391095</c:v>
                </c:pt>
                <c:pt idx="16736">
                  <c:v>1.3199954925512547</c:v>
                </c:pt>
                <c:pt idx="16737">
                  <c:v>-0.55239961636012247</c:v>
                </c:pt>
                <c:pt idx="16738">
                  <c:v>1.3937864177063688</c:v>
                </c:pt>
                <c:pt idx="16739">
                  <c:v>0.85078012098207967</c:v>
                </c:pt>
                <c:pt idx="16740">
                  <c:v>0.98211137681559957</c:v>
                </c:pt>
                <c:pt idx="16741">
                  <c:v>-0.70257199819371885</c:v>
                </c:pt>
                <c:pt idx="16742">
                  <c:v>0.4621773673592296</c:v>
                </c:pt>
                <c:pt idx="16743">
                  <c:v>-0.91852615569715279</c:v>
                </c:pt>
                <c:pt idx="16744">
                  <c:v>1.5963800005755688</c:v>
                </c:pt>
                <c:pt idx="16745">
                  <c:v>1.1743937268846392</c:v>
                </c:pt>
                <c:pt idx="16746">
                  <c:v>1.4315802174141687</c:v>
                </c:pt>
                <c:pt idx="16747">
                  <c:v>1.2641725725699311</c:v>
                </c:pt>
                <c:pt idx="16748">
                  <c:v>0.13536702608860399</c:v>
                </c:pt>
                <c:pt idx="16749">
                  <c:v>0.3745890054614946</c:v>
                </c:pt>
                <c:pt idx="16750">
                  <c:v>-0.97296893353170588</c:v>
                </c:pt>
                <c:pt idx="16751">
                  <c:v>0.13443705441914358</c:v>
                </c:pt>
                <c:pt idx="16752">
                  <c:v>1.0287846028168051</c:v>
                </c:pt>
                <c:pt idx="16753">
                  <c:v>-0.42948100680739709</c:v>
                </c:pt>
                <c:pt idx="16754">
                  <c:v>0.28087677141534229</c:v>
                </c:pt>
                <c:pt idx="16755">
                  <c:v>-1.7156709657023284</c:v>
                </c:pt>
                <c:pt idx="16756">
                  <c:v>1.0454038034342532</c:v>
                </c:pt>
                <c:pt idx="16757">
                  <c:v>0.57516292729250473</c:v>
                </c:pt>
                <c:pt idx="16758">
                  <c:v>-0.15479490048255462</c:v>
                </c:pt>
                <c:pt idx="16759">
                  <c:v>1.0487042087099334</c:v>
                </c:pt>
                <c:pt idx="16760">
                  <c:v>-0.53228904957948442</c:v>
                </c:pt>
                <c:pt idx="16761">
                  <c:v>-1.2988470423927256</c:v>
                </c:pt>
                <c:pt idx="16762">
                  <c:v>-0.92309800746317927</c:v>
                </c:pt>
                <c:pt idx="16763">
                  <c:v>0.77689085271467528</c:v>
                </c:pt>
                <c:pt idx="16764">
                  <c:v>-0.80534774681280563</c:v>
                </c:pt>
                <c:pt idx="16765">
                  <c:v>0.31503002252890194</c:v>
                </c:pt>
                <c:pt idx="16766">
                  <c:v>0.35386930294989682</c:v>
                </c:pt>
                <c:pt idx="16767">
                  <c:v>1.4579249041857167</c:v>
                </c:pt>
                <c:pt idx="16768">
                  <c:v>1.9117480025339506</c:v>
                </c:pt>
                <c:pt idx="16769">
                  <c:v>-0.74210765867396411</c:v>
                </c:pt>
                <c:pt idx="16770">
                  <c:v>0.13506477046916587</c:v>
                </c:pt>
                <c:pt idx="16771">
                  <c:v>1.663239926308788</c:v>
                </c:pt>
                <c:pt idx="16772">
                  <c:v>-0.24022354572879862</c:v>
                </c:pt>
                <c:pt idx="16773">
                  <c:v>-0.635149772291838</c:v>
                </c:pt>
                <c:pt idx="16774">
                  <c:v>0.39469534466846312</c:v>
                </c:pt>
                <c:pt idx="16775">
                  <c:v>-0.13979130002014561</c:v>
                </c:pt>
                <c:pt idx="16776">
                  <c:v>0.16315457294833249</c:v>
                </c:pt>
                <c:pt idx="16777">
                  <c:v>1.7037936808368528</c:v>
                </c:pt>
                <c:pt idx="16778">
                  <c:v>0.83247862077765467</c:v>
                </c:pt>
                <c:pt idx="16779">
                  <c:v>-0.16274198530377662</c:v>
                </c:pt>
                <c:pt idx="16780">
                  <c:v>0.6236078538225247</c:v>
                </c:pt>
                <c:pt idx="16781">
                  <c:v>0.49928025396076287</c:v>
                </c:pt>
                <c:pt idx="16782">
                  <c:v>-0.13909328403280269</c:v>
                </c:pt>
                <c:pt idx="16783">
                  <c:v>0.19814046048141062</c:v>
                </c:pt>
                <c:pt idx="16784">
                  <c:v>1.7681440041319787</c:v>
                </c:pt>
                <c:pt idx="16785">
                  <c:v>1.6066063287896271</c:v>
                </c:pt>
                <c:pt idx="16786">
                  <c:v>1.5164734301974145</c:v>
                </c:pt>
                <c:pt idx="16787">
                  <c:v>1.3617974017356096</c:v>
                </c:pt>
                <c:pt idx="16788">
                  <c:v>0.15230398367929388</c:v>
                </c:pt>
                <c:pt idx="16789">
                  <c:v>-0.15242199335956769</c:v>
                </c:pt>
                <c:pt idx="16790">
                  <c:v>0.51838219746515013</c:v>
                </c:pt>
                <c:pt idx="16791">
                  <c:v>0.6228532086024452</c:v>
                </c:pt>
                <c:pt idx="16792">
                  <c:v>-0.49872360824075407</c:v>
                </c:pt>
                <c:pt idx="16793">
                  <c:v>1.7298093951398046</c:v>
                </c:pt>
                <c:pt idx="16794">
                  <c:v>0.54248605905401526</c:v>
                </c:pt>
                <c:pt idx="16795">
                  <c:v>-0.16891104973345356</c:v>
                </c:pt>
                <c:pt idx="16796">
                  <c:v>-0.58252913246318616</c:v>
                </c:pt>
                <c:pt idx="16797">
                  <c:v>1.0477410327286021</c:v>
                </c:pt>
                <c:pt idx="16798">
                  <c:v>1.2218375679248459</c:v>
                </c:pt>
                <c:pt idx="16799">
                  <c:v>1.9971865088966088</c:v>
                </c:pt>
                <c:pt idx="16800">
                  <c:v>0.36778157347369067</c:v>
                </c:pt>
                <c:pt idx="16801">
                  <c:v>-0.39997223031248413</c:v>
                </c:pt>
                <c:pt idx="16802">
                  <c:v>1.757695247248084</c:v>
                </c:pt>
                <c:pt idx="16803">
                  <c:v>0.32305241489354425</c:v>
                </c:pt>
                <c:pt idx="16804">
                  <c:v>0.37241594499214559</c:v>
                </c:pt>
                <c:pt idx="16805">
                  <c:v>-0.57365570932724541</c:v>
                </c:pt>
                <c:pt idx="16806">
                  <c:v>-0.78816671262339877</c:v>
                </c:pt>
                <c:pt idx="16807">
                  <c:v>0.5235155415300714</c:v>
                </c:pt>
                <c:pt idx="16808">
                  <c:v>1.0500841027808392</c:v>
                </c:pt>
                <c:pt idx="16809">
                  <c:v>0.61082020458280795</c:v>
                </c:pt>
                <c:pt idx="16810">
                  <c:v>0.82845443595772073</c:v>
                </c:pt>
                <c:pt idx="16811">
                  <c:v>0.78276977444187623</c:v>
                </c:pt>
                <c:pt idx="16812">
                  <c:v>-0.13811680013562139</c:v>
                </c:pt>
                <c:pt idx="16813">
                  <c:v>-1.138644330810157</c:v>
                </c:pt>
                <c:pt idx="16814">
                  <c:v>0.14484826800716571</c:v>
                </c:pt>
                <c:pt idx="16815">
                  <c:v>0.17789363174844061</c:v>
                </c:pt>
                <c:pt idx="16816">
                  <c:v>-0.14255505806925825</c:v>
                </c:pt>
                <c:pt idx="16817">
                  <c:v>0.20834583206541227</c:v>
                </c:pt>
                <c:pt idx="16818">
                  <c:v>-2.0095584419093204</c:v>
                </c:pt>
                <c:pt idx="16819">
                  <c:v>0.97452370461769666</c:v>
                </c:pt>
                <c:pt idx="16820">
                  <c:v>-0.32669545842892167</c:v>
                </c:pt>
                <c:pt idx="16821">
                  <c:v>1.273530875572765</c:v>
                </c:pt>
                <c:pt idx="16822">
                  <c:v>1.0909730850466555</c:v>
                </c:pt>
                <c:pt idx="16823">
                  <c:v>-0.36878702225948734</c:v>
                </c:pt>
                <c:pt idx="16824">
                  <c:v>0.966292477789233</c:v>
                </c:pt>
                <c:pt idx="16825">
                  <c:v>0.80200097867826714</c:v>
                </c:pt>
                <c:pt idx="16826">
                  <c:v>0.1737724392777267</c:v>
                </c:pt>
                <c:pt idx="16827">
                  <c:v>0.14945625141191055</c:v>
                </c:pt>
                <c:pt idx="16828">
                  <c:v>0.53971127335328761</c:v>
                </c:pt>
                <c:pt idx="16829">
                  <c:v>-1.3908013760578364</c:v>
                </c:pt>
                <c:pt idx="16830">
                  <c:v>0.88627222980023357</c:v>
                </c:pt>
                <c:pt idx="16831">
                  <c:v>1.5661106723159222</c:v>
                </c:pt>
                <c:pt idx="16832">
                  <c:v>-0.13064403765348215</c:v>
                </c:pt>
                <c:pt idx="16833">
                  <c:v>1.6789192477170498</c:v>
                </c:pt>
                <c:pt idx="16834">
                  <c:v>-0.20897696903635882</c:v>
                </c:pt>
                <c:pt idx="16835">
                  <c:v>0.65432360522490307</c:v>
                </c:pt>
                <c:pt idx="16836">
                  <c:v>-1.4233758050243004</c:v>
                </c:pt>
                <c:pt idx="16837">
                  <c:v>0.55788849371904925</c:v>
                </c:pt>
                <c:pt idx="16838">
                  <c:v>0.35055620826345096</c:v>
                </c:pt>
                <c:pt idx="16839">
                  <c:v>0.74050719930931941</c:v>
                </c:pt>
                <c:pt idx="16840">
                  <c:v>0.64414620625655716</c:v>
                </c:pt>
                <c:pt idx="16841">
                  <c:v>0.61987812495375649</c:v>
                </c:pt>
                <c:pt idx="16842">
                  <c:v>-2.2342500517288411</c:v>
                </c:pt>
                <c:pt idx="16843">
                  <c:v>0.14951451794264331</c:v>
                </c:pt>
                <c:pt idx="16844">
                  <c:v>-1.1266578698300307</c:v>
                </c:pt>
                <c:pt idx="16845">
                  <c:v>-1.1266578698300307</c:v>
                </c:pt>
                <c:pt idx="16846">
                  <c:v>-0.7276561345717667</c:v>
                </c:pt>
                <c:pt idx="16847">
                  <c:v>-0.3512932579766172</c:v>
                </c:pt>
                <c:pt idx="16848">
                  <c:v>0.651757965951967</c:v>
                </c:pt>
                <c:pt idx="16849">
                  <c:v>0.71656505149826455</c:v>
                </c:pt>
                <c:pt idx="16850">
                  <c:v>1.9510258143289421</c:v>
                </c:pt>
                <c:pt idx="16851">
                  <c:v>1.9510258143289421</c:v>
                </c:pt>
                <c:pt idx="16852">
                  <c:v>1.9510258143289421</c:v>
                </c:pt>
                <c:pt idx="16853">
                  <c:v>-0.55751399398138568</c:v>
                </c:pt>
                <c:pt idx="16854">
                  <c:v>0.90291883000051698</c:v>
                </c:pt>
                <c:pt idx="16855">
                  <c:v>1.5563642365097223</c:v>
                </c:pt>
                <c:pt idx="16856">
                  <c:v>0.21229917370846652</c:v>
                </c:pt>
                <c:pt idx="16857">
                  <c:v>1.2249098842049955</c:v>
                </c:pt>
                <c:pt idx="16858">
                  <c:v>-0.82244113512867023</c:v>
                </c:pt>
                <c:pt idx="16859">
                  <c:v>1.5740098264187168</c:v>
                </c:pt>
                <c:pt idx="16860">
                  <c:v>1.5740098264187168</c:v>
                </c:pt>
                <c:pt idx="16861">
                  <c:v>1.4938744101290771</c:v>
                </c:pt>
                <c:pt idx="16862">
                  <c:v>1.5434696679940323</c:v>
                </c:pt>
                <c:pt idx="16863">
                  <c:v>0.38572472596807444</c:v>
                </c:pt>
                <c:pt idx="16864">
                  <c:v>0.48824696294661923</c:v>
                </c:pt>
                <c:pt idx="16865">
                  <c:v>0.99274726496734833</c:v>
                </c:pt>
                <c:pt idx="16866">
                  <c:v>0.32006939211214108</c:v>
                </c:pt>
                <c:pt idx="16867">
                  <c:v>-1.8967440941513927</c:v>
                </c:pt>
                <c:pt idx="16868">
                  <c:v>1.1737488057496814</c:v>
                </c:pt>
                <c:pt idx="16869">
                  <c:v>0.96852209321661287</c:v>
                </c:pt>
                <c:pt idx="16870">
                  <c:v>-1.6810877031632967</c:v>
                </c:pt>
                <c:pt idx="16871">
                  <c:v>1.405756100598206</c:v>
                </c:pt>
                <c:pt idx="16872">
                  <c:v>0.95904634305405945</c:v>
                </c:pt>
                <c:pt idx="16873">
                  <c:v>0.85444519729657809</c:v>
                </c:pt>
                <c:pt idx="16874">
                  <c:v>0.44183773368255186</c:v>
                </c:pt>
                <c:pt idx="16875">
                  <c:v>1.6848731859432948</c:v>
                </c:pt>
                <c:pt idx="16876">
                  <c:v>0.16793239680724373</c:v>
                </c:pt>
                <c:pt idx="16877">
                  <c:v>1.1032368188944885</c:v>
                </c:pt>
                <c:pt idx="16878">
                  <c:v>-0.99928365686402487</c:v>
                </c:pt>
                <c:pt idx="16879">
                  <c:v>-0.14333583148898291</c:v>
                </c:pt>
                <c:pt idx="16880">
                  <c:v>0.29201279450752815</c:v>
                </c:pt>
                <c:pt idx="16881">
                  <c:v>0.39295788927779135</c:v>
                </c:pt>
                <c:pt idx="16882">
                  <c:v>0.87056284306785114</c:v>
                </c:pt>
                <c:pt idx="16883">
                  <c:v>-0.12670960027718955</c:v>
                </c:pt>
                <c:pt idx="16884">
                  <c:v>2.0662331737819195</c:v>
                </c:pt>
                <c:pt idx="16885">
                  <c:v>1.6677454873811548</c:v>
                </c:pt>
                <c:pt idx="16886">
                  <c:v>0.12878263678914367</c:v>
                </c:pt>
                <c:pt idx="16887">
                  <c:v>0.9844880689734139</c:v>
                </c:pt>
                <c:pt idx="16888">
                  <c:v>1.6961396459116882</c:v>
                </c:pt>
                <c:pt idx="16889">
                  <c:v>0.950759802111384</c:v>
                </c:pt>
                <c:pt idx="16890">
                  <c:v>1.8153661133875094</c:v>
                </c:pt>
                <c:pt idx="16891">
                  <c:v>0.31541007453437797</c:v>
                </c:pt>
                <c:pt idx="16892">
                  <c:v>-0.14137083521960442</c:v>
                </c:pt>
                <c:pt idx="16893">
                  <c:v>0.75479303815746124</c:v>
                </c:pt>
                <c:pt idx="16894">
                  <c:v>1.6070840325920654</c:v>
                </c:pt>
                <c:pt idx="16895">
                  <c:v>-0.364190276313827</c:v>
                </c:pt>
                <c:pt idx="16896">
                  <c:v>0.45519135290862889</c:v>
                </c:pt>
                <c:pt idx="16897">
                  <c:v>-0.5808109659543268</c:v>
                </c:pt>
                <c:pt idx="16898">
                  <c:v>1.8409082201527938</c:v>
                </c:pt>
                <c:pt idx="16899">
                  <c:v>0.13538831726972619</c:v>
                </c:pt>
                <c:pt idx="16900">
                  <c:v>0.67619147972759608</c:v>
                </c:pt>
                <c:pt idx="16901">
                  <c:v>1.5158018312207051</c:v>
                </c:pt>
                <c:pt idx="16902">
                  <c:v>0.88812545613165983</c:v>
                </c:pt>
                <c:pt idx="16903">
                  <c:v>0.72001358117037872</c:v>
                </c:pt>
                <c:pt idx="16904">
                  <c:v>0.44137553675603247</c:v>
                </c:pt>
                <c:pt idx="16905">
                  <c:v>1.2095673233040209</c:v>
                </c:pt>
                <c:pt idx="16906">
                  <c:v>1.1887818391222764</c:v>
                </c:pt>
                <c:pt idx="16907">
                  <c:v>0.646651953713682</c:v>
                </c:pt>
                <c:pt idx="16908">
                  <c:v>1.5087812145339363</c:v>
                </c:pt>
                <c:pt idx="16909">
                  <c:v>-0.55710041903395158</c:v>
                </c:pt>
                <c:pt idx="16910">
                  <c:v>-0.14365071080356848</c:v>
                </c:pt>
                <c:pt idx="16911">
                  <c:v>1.0860321924649161</c:v>
                </c:pt>
                <c:pt idx="16912">
                  <c:v>-0.17642584518131127</c:v>
                </c:pt>
                <c:pt idx="16913">
                  <c:v>0.60432703381445529</c:v>
                </c:pt>
                <c:pt idx="16914">
                  <c:v>-0.66336507462692063</c:v>
                </c:pt>
                <c:pt idx="16915">
                  <c:v>-0.18492330579830432</c:v>
                </c:pt>
                <c:pt idx="16916">
                  <c:v>0.69687800138088496</c:v>
                </c:pt>
                <c:pt idx="16917">
                  <c:v>-1.2775553108823792</c:v>
                </c:pt>
                <c:pt idx="16918">
                  <c:v>0.35034093758648882</c:v>
                </c:pt>
                <c:pt idx="16919">
                  <c:v>1.1123547453887193</c:v>
                </c:pt>
                <c:pt idx="16920">
                  <c:v>0.52241484098357183</c:v>
                </c:pt>
                <c:pt idx="16921">
                  <c:v>1.1662618309139818</c:v>
                </c:pt>
                <c:pt idx="16922">
                  <c:v>-0.1506591517652025</c:v>
                </c:pt>
                <c:pt idx="16923">
                  <c:v>1.8645801507608422</c:v>
                </c:pt>
                <c:pt idx="16924">
                  <c:v>1.8645801507608422</c:v>
                </c:pt>
                <c:pt idx="16925">
                  <c:v>0.13981448539297331</c:v>
                </c:pt>
                <c:pt idx="16926">
                  <c:v>-0.72350554990340232</c:v>
                </c:pt>
                <c:pt idx="16927">
                  <c:v>0.91410463385660967</c:v>
                </c:pt>
                <c:pt idx="16928">
                  <c:v>-1.1547753294090519</c:v>
                </c:pt>
                <c:pt idx="16929">
                  <c:v>-0.92480895159388321</c:v>
                </c:pt>
                <c:pt idx="16930">
                  <c:v>-1.1091690363208024</c:v>
                </c:pt>
                <c:pt idx="16931">
                  <c:v>0.98328074145332578</c:v>
                </c:pt>
                <c:pt idx="16932">
                  <c:v>1.6307006655164746</c:v>
                </c:pt>
                <c:pt idx="16933">
                  <c:v>0.25075670748220646</c:v>
                </c:pt>
                <c:pt idx="16934">
                  <c:v>2.060449982567111</c:v>
                </c:pt>
                <c:pt idx="16935">
                  <c:v>0.48098440482701038</c:v>
                </c:pt>
                <c:pt idx="16936">
                  <c:v>1.1529460070442954</c:v>
                </c:pt>
                <c:pt idx="16937">
                  <c:v>0.16173315552504527</c:v>
                </c:pt>
                <c:pt idx="16938">
                  <c:v>-0.44163211706332117</c:v>
                </c:pt>
                <c:pt idx="16939">
                  <c:v>0.47639351280488529</c:v>
                </c:pt>
                <c:pt idx="16940">
                  <c:v>0.72345105175663293</c:v>
                </c:pt>
                <c:pt idx="16941">
                  <c:v>-1.9009071803193489</c:v>
                </c:pt>
                <c:pt idx="16942">
                  <c:v>1.3760174746897413</c:v>
                </c:pt>
                <c:pt idx="16943">
                  <c:v>0.83737653332062389</c:v>
                </c:pt>
                <c:pt idx="16944">
                  <c:v>0.33901801971879342</c:v>
                </c:pt>
                <c:pt idx="16945">
                  <c:v>-0.61234865403043837</c:v>
                </c:pt>
                <c:pt idx="16946">
                  <c:v>0.13154065882906582</c:v>
                </c:pt>
                <c:pt idx="16947">
                  <c:v>-0.58106972771708598</c:v>
                </c:pt>
                <c:pt idx="16948">
                  <c:v>1.4752658823147409</c:v>
                </c:pt>
                <c:pt idx="16949">
                  <c:v>-0.34684817611923785</c:v>
                </c:pt>
                <c:pt idx="16950">
                  <c:v>0.28095950982730544</c:v>
                </c:pt>
                <c:pt idx="16951">
                  <c:v>0.16592886080708596</c:v>
                </c:pt>
                <c:pt idx="16952">
                  <c:v>-0.13881061380989623</c:v>
                </c:pt>
                <c:pt idx="16953">
                  <c:v>-0.14283847002633132</c:v>
                </c:pt>
                <c:pt idx="16954">
                  <c:v>1.4158365277276495</c:v>
                </c:pt>
                <c:pt idx="16955">
                  <c:v>-0.44601046878092171</c:v>
                </c:pt>
                <c:pt idx="16956">
                  <c:v>-1.3469230594748873</c:v>
                </c:pt>
                <c:pt idx="16957">
                  <c:v>-0.64118852830100415</c:v>
                </c:pt>
                <c:pt idx="16958">
                  <c:v>0.26113935708743358</c:v>
                </c:pt>
                <c:pt idx="16959">
                  <c:v>0.96253830525769257</c:v>
                </c:pt>
                <c:pt idx="16960">
                  <c:v>-0.16412431814894865</c:v>
                </c:pt>
                <c:pt idx="16961">
                  <c:v>1.7316271818877835</c:v>
                </c:pt>
                <c:pt idx="16962">
                  <c:v>1.7839233436449693</c:v>
                </c:pt>
                <c:pt idx="16963">
                  <c:v>-1.763919227034537</c:v>
                </c:pt>
                <c:pt idx="16964">
                  <c:v>0.14314576349507349</c:v>
                </c:pt>
                <c:pt idx="16965">
                  <c:v>0.74090928904247</c:v>
                </c:pt>
                <c:pt idx="16966">
                  <c:v>-0.65511658752939261</c:v>
                </c:pt>
                <c:pt idx="16967">
                  <c:v>1.3934109686263196</c:v>
                </c:pt>
                <c:pt idx="16968">
                  <c:v>0.96206782464952467</c:v>
                </c:pt>
                <c:pt idx="16969">
                  <c:v>-0.65511658752939261</c:v>
                </c:pt>
                <c:pt idx="16970">
                  <c:v>-0.65511658752939261</c:v>
                </c:pt>
                <c:pt idx="16971">
                  <c:v>-0.65511658752939261</c:v>
                </c:pt>
                <c:pt idx="16972">
                  <c:v>-0.65511658752939261</c:v>
                </c:pt>
                <c:pt idx="16973">
                  <c:v>0.13757862757755757</c:v>
                </c:pt>
                <c:pt idx="16974">
                  <c:v>0.4135301679166119</c:v>
                </c:pt>
                <c:pt idx="16975">
                  <c:v>1.9196773325654497</c:v>
                </c:pt>
                <c:pt idx="16976">
                  <c:v>-0.44395980936311741</c:v>
                </c:pt>
                <c:pt idx="16977">
                  <c:v>1.8920998329219592</c:v>
                </c:pt>
                <c:pt idx="16978">
                  <c:v>0.64869856590938224</c:v>
                </c:pt>
                <c:pt idx="16979">
                  <c:v>0.77635628125631073</c:v>
                </c:pt>
                <c:pt idx="16980">
                  <c:v>1.2675481219230083</c:v>
                </c:pt>
                <c:pt idx="16981">
                  <c:v>0.9376613242760452</c:v>
                </c:pt>
                <c:pt idx="16982">
                  <c:v>-0.25695629429913397</c:v>
                </c:pt>
                <c:pt idx="16983">
                  <c:v>0.15191366525070427</c:v>
                </c:pt>
                <c:pt idx="16984">
                  <c:v>0.44234453286625092</c:v>
                </c:pt>
                <c:pt idx="16985">
                  <c:v>0.27854111778500257</c:v>
                </c:pt>
                <c:pt idx="16986">
                  <c:v>1.6271267006214298</c:v>
                </c:pt>
                <c:pt idx="16987">
                  <c:v>0.21725697860150983</c:v>
                </c:pt>
                <c:pt idx="16988">
                  <c:v>0.13735313424407011</c:v>
                </c:pt>
                <c:pt idx="16989">
                  <c:v>-1.1163942189087483</c:v>
                </c:pt>
                <c:pt idx="16990">
                  <c:v>-0.1427974016016853</c:v>
                </c:pt>
                <c:pt idx="16991">
                  <c:v>-1.0806166435933195</c:v>
                </c:pt>
                <c:pt idx="16992">
                  <c:v>0.14559203413520785</c:v>
                </c:pt>
                <c:pt idx="16993">
                  <c:v>0.41330122039182843</c:v>
                </c:pt>
                <c:pt idx="16994">
                  <c:v>-1.4564311874658435</c:v>
                </c:pt>
                <c:pt idx="16995">
                  <c:v>1.756713374612793</c:v>
                </c:pt>
                <c:pt idx="16996">
                  <c:v>0.86293554819219509</c:v>
                </c:pt>
                <c:pt idx="16997">
                  <c:v>0.12659693149759887</c:v>
                </c:pt>
                <c:pt idx="16998">
                  <c:v>-0.27202061537399214</c:v>
                </c:pt>
                <c:pt idx="16999">
                  <c:v>1.3142830243185286</c:v>
                </c:pt>
                <c:pt idx="17000">
                  <c:v>1.3142830243185286</c:v>
                </c:pt>
                <c:pt idx="17001">
                  <c:v>0.59089324220383155</c:v>
                </c:pt>
                <c:pt idx="17002">
                  <c:v>0.609401169622378</c:v>
                </c:pt>
                <c:pt idx="17003">
                  <c:v>-1.445665898405835</c:v>
                </c:pt>
                <c:pt idx="17004">
                  <c:v>0.8281476246834153</c:v>
                </c:pt>
                <c:pt idx="17005">
                  <c:v>1.0774249897563575</c:v>
                </c:pt>
                <c:pt idx="17006">
                  <c:v>0.72697398852405415</c:v>
                </c:pt>
                <c:pt idx="17007">
                  <c:v>0.7151666693007529</c:v>
                </c:pt>
                <c:pt idx="17008">
                  <c:v>0.78769871976816241</c:v>
                </c:pt>
                <c:pt idx="17009">
                  <c:v>0.14845289684322163</c:v>
                </c:pt>
                <c:pt idx="17010">
                  <c:v>1.3988399064528774</c:v>
                </c:pt>
                <c:pt idx="17011">
                  <c:v>-0.62205796267475932</c:v>
                </c:pt>
                <c:pt idx="17012">
                  <c:v>1.3330041750526844</c:v>
                </c:pt>
                <c:pt idx="17013">
                  <c:v>-1.4690546057905287</c:v>
                </c:pt>
                <c:pt idx="17014">
                  <c:v>1.8733952650345904</c:v>
                </c:pt>
                <c:pt idx="17015">
                  <c:v>-0.77686102837793258</c:v>
                </c:pt>
                <c:pt idx="17016">
                  <c:v>0.13134594191605978</c:v>
                </c:pt>
                <c:pt idx="17017">
                  <c:v>-1.0310622433925027</c:v>
                </c:pt>
                <c:pt idx="17018">
                  <c:v>-0.77786172693870725</c:v>
                </c:pt>
                <c:pt idx="17019">
                  <c:v>0.14229633446841397</c:v>
                </c:pt>
                <c:pt idx="17020">
                  <c:v>1.1730076020190943</c:v>
                </c:pt>
                <c:pt idx="17021">
                  <c:v>-1.0084975551297375</c:v>
                </c:pt>
                <c:pt idx="17022">
                  <c:v>-1.5061491321621727</c:v>
                </c:pt>
                <c:pt idx="17023">
                  <c:v>-1.2751690795457518</c:v>
                </c:pt>
                <c:pt idx="17024">
                  <c:v>-0.32401437765994079</c:v>
                </c:pt>
                <c:pt idx="17025">
                  <c:v>-1.1492861571347031</c:v>
                </c:pt>
                <c:pt idx="17026">
                  <c:v>1.8846976465505068</c:v>
                </c:pt>
                <c:pt idx="17027">
                  <c:v>-0.1365707077302353</c:v>
                </c:pt>
                <c:pt idx="17028">
                  <c:v>-1.3482794691902051</c:v>
                </c:pt>
                <c:pt idx="17029">
                  <c:v>0.88868581813943692</c:v>
                </c:pt>
                <c:pt idx="17030">
                  <c:v>-0.73138098236456761</c:v>
                </c:pt>
                <c:pt idx="17031">
                  <c:v>-0.88103311276771767</c:v>
                </c:pt>
                <c:pt idx="17032">
                  <c:v>0.15234665501765762</c:v>
                </c:pt>
                <c:pt idx="17033">
                  <c:v>-0.50630062782655072</c:v>
                </c:pt>
                <c:pt idx="17034">
                  <c:v>0.16273205940660807</c:v>
                </c:pt>
                <c:pt idx="17035">
                  <c:v>0.12715233645591101</c:v>
                </c:pt>
                <c:pt idx="17036">
                  <c:v>1.5156375307063175</c:v>
                </c:pt>
                <c:pt idx="17037">
                  <c:v>-0.26833799702099309</c:v>
                </c:pt>
                <c:pt idx="17038">
                  <c:v>-0.51931832419217117</c:v>
                </c:pt>
                <c:pt idx="17039">
                  <c:v>-1.4618922146305644</c:v>
                </c:pt>
                <c:pt idx="17040">
                  <c:v>-0.67126447415122081</c:v>
                </c:pt>
                <c:pt idx="17041">
                  <c:v>1.4926842589004445</c:v>
                </c:pt>
                <c:pt idx="17042">
                  <c:v>-0.83364725122250327</c:v>
                </c:pt>
                <c:pt idx="17043">
                  <c:v>-0.13303623978132356</c:v>
                </c:pt>
                <c:pt idx="17044">
                  <c:v>-0.77139509113413574</c:v>
                </c:pt>
                <c:pt idx="17045">
                  <c:v>-0.77139509113413574</c:v>
                </c:pt>
                <c:pt idx="17046">
                  <c:v>-1.5723967933090361</c:v>
                </c:pt>
                <c:pt idx="17047">
                  <c:v>-0.17688281643249851</c:v>
                </c:pt>
                <c:pt idx="17048">
                  <c:v>-1.8229944627349965</c:v>
                </c:pt>
                <c:pt idx="17049">
                  <c:v>-2.0698758115647014</c:v>
                </c:pt>
                <c:pt idx="17050">
                  <c:v>-1.1784446041107897</c:v>
                </c:pt>
                <c:pt idx="17051">
                  <c:v>0.92560876672951253</c:v>
                </c:pt>
                <c:pt idx="17052">
                  <c:v>-1.5566326561698858</c:v>
                </c:pt>
                <c:pt idx="17053">
                  <c:v>-1.7644899439656385</c:v>
                </c:pt>
                <c:pt idx="17054">
                  <c:v>1.0504702811712212</c:v>
                </c:pt>
                <c:pt idx="17055">
                  <c:v>0.13295980933129284</c:v>
                </c:pt>
                <c:pt idx="17056">
                  <c:v>0.54954493615833833</c:v>
                </c:pt>
                <c:pt idx="17057">
                  <c:v>0.46642810589005657</c:v>
                </c:pt>
                <c:pt idx="17058">
                  <c:v>-0.81821395223893667</c:v>
                </c:pt>
                <c:pt idx="17059">
                  <c:v>0.46513377199370542</c:v>
                </c:pt>
                <c:pt idx="17060">
                  <c:v>0.49924761848005728</c:v>
                </c:pt>
                <c:pt idx="17061">
                  <c:v>0.63494302280801895</c:v>
                </c:pt>
                <c:pt idx="17062">
                  <c:v>0.93225192473533502</c:v>
                </c:pt>
                <c:pt idx="17063">
                  <c:v>1.1596102773586516</c:v>
                </c:pt>
                <c:pt idx="17064">
                  <c:v>1.1515729760035116</c:v>
                </c:pt>
                <c:pt idx="17065">
                  <c:v>0.86711905664328592</c:v>
                </c:pt>
                <c:pt idx="17066">
                  <c:v>0.31204270593482486</c:v>
                </c:pt>
                <c:pt idx="17067">
                  <c:v>-0.33274156117020987</c:v>
                </c:pt>
                <c:pt idx="17068">
                  <c:v>0.50284196973012041</c:v>
                </c:pt>
                <c:pt idx="17069">
                  <c:v>-0.54788956139415834</c:v>
                </c:pt>
                <c:pt idx="17070">
                  <c:v>1.2133531674996605</c:v>
                </c:pt>
                <c:pt idx="17071">
                  <c:v>-1.1877765906192754</c:v>
                </c:pt>
                <c:pt idx="17072">
                  <c:v>-0.15048252434370804</c:v>
                </c:pt>
                <c:pt idx="17073">
                  <c:v>-0.26366816162193824</c:v>
                </c:pt>
                <c:pt idx="17074">
                  <c:v>0.1255915533015127</c:v>
                </c:pt>
                <c:pt idx="17075">
                  <c:v>-0.70546028374781644</c:v>
                </c:pt>
                <c:pt idx="17076">
                  <c:v>-0.79613313182700751</c:v>
                </c:pt>
                <c:pt idx="17077">
                  <c:v>0.81281525747809014</c:v>
                </c:pt>
                <c:pt idx="17078">
                  <c:v>0.98103482766001948</c:v>
                </c:pt>
                <c:pt idx="17079">
                  <c:v>-0.13160014251063759</c:v>
                </c:pt>
                <c:pt idx="17080">
                  <c:v>1.1328784059661847</c:v>
                </c:pt>
                <c:pt idx="17081">
                  <c:v>0.83289311269073973</c:v>
                </c:pt>
                <c:pt idx="17082">
                  <c:v>0.2609680868597552</c:v>
                </c:pt>
                <c:pt idx="17083">
                  <c:v>0.79326516896439769</c:v>
                </c:pt>
                <c:pt idx="17084">
                  <c:v>0.46749127383893141</c:v>
                </c:pt>
                <c:pt idx="17085">
                  <c:v>0.1586994329954913</c:v>
                </c:pt>
                <c:pt idx="17086">
                  <c:v>-0.17066148668159861</c:v>
                </c:pt>
                <c:pt idx="17087">
                  <c:v>-0.62352855063235579</c:v>
                </c:pt>
                <c:pt idx="17088">
                  <c:v>-0.32486900543396874</c:v>
                </c:pt>
                <c:pt idx="17089">
                  <c:v>0.9381644788125415</c:v>
                </c:pt>
                <c:pt idx="17090">
                  <c:v>-0.60882034562710552</c:v>
                </c:pt>
                <c:pt idx="17091">
                  <c:v>-1.0669919517654134</c:v>
                </c:pt>
                <c:pt idx="17092">
                  <c:v>2.0007262993967316</c:v>
                </c:pt>
                <c:pt idx="17093">
                  <c:v>-0.84316869754173029</c:v>
                </c:pt>
                <c:pt idx="17094">
                  <c:v>0.44170660509838355</c:v>
                </c:pt>
                <c:pt idx="17095">
                  <c:v>-1.8219641682071435</c:v>
                </c:pt>
                <c:pt idx="17096">
                  <c:v>0.63598325760538332</c:v>
                </c:pt>
                <c:pt idx="17097">
                  <c:v>-0.43929646687190538</c:v>
                </c:pt>
                <c:pt idx="17098">
                  <c:v>1.3999046893533234</c:v>
                </c:pt>
                <c:pt idx="17099">
                  <c:v>0.45774590605906729</c:v>
                </c:pt>
                <c:pt idx="17100">
                  <c:v>-0.13599470043419207</c:v>
                </c:pt>
                <c:pt idx="17101">
                  <c:v>0.37998564367720883</c:v>
                </c:pt>
                <c:pt idx="17102">
                  <c:v>-0.55265995272611601</c:v>
                </c:pt>
                <c:pt idx="17103">
                  <c:v>0.31567279105579127</c:v>
                </c:pt>
                <c:pt idx="17104">
                  <c:v>1.9458635275104406</c:v>
                </c:pt>
                <c:pt idx="17105">
                  <c:v>-0.16076770975921945</c:v>
                </c:pt>
                <c:pt idx="17106">
                  <c:v>-1.3707690944582382</c:v>
                </c:pt>
                <c:pt idx="17107">
                  <c:v>-0.12864019224085926</c:v>
                </c:pt>
                <c:pt idx="17108">
                  <c:v>-1.3707690944582382</c:v>
                </c:pt>
                <c:pt idx="17109">
                  <c:v>1.8581981213681775</c:v>
                </c:pt>
                <c:pt idx="17110">
                  <c:v>0.59484103530852728</c:v>
                </c:pt>
                <c:pt idx="17111">
                  <c:v>1.0149102128498586</c:v>
                </c:pt>
                <c:pt idx="17112">
                  <c:v>-0.61301563408895132</c:v>
                </c:pt>
                <c:pt idx="17113">
                  <c:v>1.6926360855247244</c:v>
                </c:pt>
                <c:pt idx="17114">
                  <c:v>0.52123597738897065</c:v>
                </c:pt>
                <c:pt idx="17115">
                  <c:v>0.17102759229447459</c:v>
                </c:pt>
                <c:pt idx="17116">
                  <c:v>0.17926336272503807</c:v>
                </c:pt>
                <c:pt idx="17117">
                  <c:v>0.14980216046828737</c:v>
                </c:pt>
                <c:pt idx="17118">
                  <c:v>0.31570200172201662</c:v>
                </c:pt>
                <c:pt idx="17119">
                  <c:v>0.24485444857965438</c:v>
                </c:pt>
                <c:pt idx="17120">
                  <c:v>0.23454384382968263</c:v>
                </c:pt>
                <c:pt idx="17121">
                  <c:v>1.3686835477761441</c:v>
                </c:pt>
                <c:pt idx="17122">
                  <c:v>-0.12661755739529798</c:v>
                </c:pt>
                <c:pt idx="17123">
                  <c:v>0.13808894009928344</c:v>
                </c:pt>
                <c:pt idx="17124">
                  <c:v>-0.17222921490787985</c:v>
                </c:pt>
                <c:pt idx="17125">
                  <c:v>1.5875367199596966</c:v>
                </c:pt>
                <c:pt idx="17126">
                  <c:v>0.44592558187174097</c:v>
                </c:pt>
                <c:pt idx="17127">
                  <c:v>1.518547503636154</c:v>
                </c:pt>
                <c:pt idx="17128">
                  <c:v>0.47559774182226588</c:v>
                </c:pt>
                <c:pt idx="17129">
                  <c:v>-1.5487042936736155</c:v>
                </c:pt>
                <c:pt idx="17130">
                  <c:v>-0.19710229058654713</c:v>
                </c:pt>
                <c:pt idx="17131">
                  <c:v>0.15412936376585187</c:v>
                </c:pt>
                <c:pt idx="17132">
                  <c:v>-2.0231348010488426</c:v>
                </c:pt>
                <c:pt idx="17133">
                  <c:v>0.85089119810059899</c:v>
                </c:pt>
                <c:pt idx="17134">
                  <c:v>0.54038477416417008</c:v>
                </c:pt>
                <c:pt idx="17135">
                  <c:v>0.73547983111695481</c:v>
                </c:pt>
                <c:pt idx="17136">
                  <c:v>-1.5299664252341556</c:v>
                </c:pt>
                <c:pt idx="17137">
                  <c:v>-0.56602512012750317</c:v>
                </c:pt>
                <c:pt idx="17138">
                  <c:v>0.14452285856567298</c:v>
                </c:pt>
                <c:pt idx="17139">
                  <c:v>-0.68792483368076718</c:v>
                </c:pt>
                <c:pt idx="17140">
                  <c:v>0.12741353751325443</c:v>
                </c:pt>
                <c:pt idx="17141">
                  <c:v>-1.9640404046911359</c:v>
                </c:pt>
                <c:pt idx="17142">
                  <c:v>0.29934762830911482</c:v>
                </c:pt>
                <c:pt idx="17143">
                  <c:v>0.12282544706242851</c:v>
                </c:pt>
                <c:pt idx="17144">
                  <c:v>1.4786152643030641</c:v>
                </c:pt>
                <c:pt idx="17145">
                  <c:v>-0.67825691228126261</c:v>
                </c:pt>
                <c:pt idx="17146">
                  <c:v>0.5839885347229179</c:v>
                </c:pt>
                <c:pt idx="17147">
                  <c:v>1.4849066051465505</c:v>
                </c:pt>
                <c:pt idx="17148">
                  <c:v>0.60450094926818299</c:v>
                </c:pt>
                <c:pt idx="17149">
                  <c:v>-0.63562138040700333</c:v>
                </c:pt>
                <c:pt idx="17150">
                  <c:v>-1.8761316531529635</c:v>
                </c:pt>
                <c:pt idx="17151">
                  <c:v>-0.64582997478832715</c:v>
                </c:pt>
                <c:pt idx="17152">
                  <c:v>-0.13652623979425788</c:v>
                </c:pt>
                <c:pt idx="17153">
                  <c:v>-1.4786017614696749</c:v>
                </c:pt>
                <c:pt idx="17154">
                  <c:v>-1.3879833222844964</c:v>
                </c:pt>
                <c:pt idx="17155">
                  <c:v>-0.49507693102043399</c:v>
                </c:pt>
                <c:pt idx="17156">
                  <c:v>1.205831300814987</c:v>
                </c:pt>
                <c:pt idx="17157">
                  <c:v>1.5309555403970554</c:v>
                </c:pt>
                <c:pt idx="17158">
                  <c:v>0.95722278246816939</c:v>
                </c:pt>
                <c:pt idx="17159">
                  <c:v>1.0753685921739753</c:v>
                </c:pt>
                <c:pt idx="17160">
                  <c:v>0.12888276147826452</c:v>
                </c:pt>
                <c:pt idx="17161">
                  <c:v>1.5474563489488764</c:v>
                </c:pt>
                <c:pt idx="17162">
                  <c:v>-0.64184520092580366</c:v>
                </c:pt>
                <c:pt idx="17163">
                  <c:v>0.7388432259195632</c:v>
                </c:pt>
                <c:pt idx="17164">
                  <c:v>1.2992332843595114</c:v>
                </c:pt>
                <c:pt idx="17165">
                  <c:v>0.94176922839642407</c:v>
                </c:pt>
                <c:pt idx="17166">
                  <c:v>1.4818051000368815</c:v>
                </c:pt>
                <c:pt idx="17167">
                  <c:v>1.9608290387816318</c:v>
                </c:pt>
                <c:pt idx="17168">
                  <c:v>-1.6111213143919689</c:v>
                </c:pt>
                <c:pt idx="17169">
                  <c:v>-1.6111213143919689</c:v>
                </c:pt>
                <c:pt idx="17170">
                  <c:v>1.8096477417721293</c:v>
                </c:pt>
                <c:pt idx="17171">
                  <c:v>0.91691253802551875</c:v>
                </c:pt>
                <c:pt idx="17172">
                  <c:v>0.16592883983084053</c:v>
                </c:pt>
                <c:pt idx="17173">
                  <c:v>0.17327407087188093</c:v>
                </c:pt>
                <c:pt idx="17174">
                  <c:v>-0.83305111191590198</c:v>
                </c:pt>
                <c:pt idx="17175">
                  <c:v>0.47210904209884408</c:v>
                </c:pt>
                <c:pt idx="17176">
                  <c:v>1.4233035099281208</c:v>
                </c:pt>
                <c:pt idx="17177">
                  <c:v>-1.8361670044747089</c:v>
                </c:pt>
                <c:pt idx="17178">
                  <c:v>1.074853368554332</c:v>
                </c:pt>
                <c:pt idx="17179">
                  <c:v>-1.9097063959237253</c:v>
                </c:pt>
                <c:pt idx="17180">
                  <c:v>0.84447343950978404</c:v>
                </c:pt>
                <c:pt idx="17181">
                  <c:v>0.98482274275767656</c:v>
                </c:pt>
                <c:pt idx="17182">
                  <c:v>-0.19335113726768688</c:v>
                </c:pt>
                <c:pt idx="17183">
                  <c:v>0.1366949961825511</c:v>
                </c:pt>
                <c:pt idx="17184">
                  <c:v>-0.78389943991606703</c:v>
                </c:pt>
                <c:pt idx="17185">
                  <c:v>0.58617492244410907</c:v>
                </c:pt>
                <c:pt idx="17186">
                  <c:v>1.003705078684427</c:v>
                </c:pt>
                <c:pt idx="17187">
                  <c:v>0.43076295367386808</c:v>
                </c:pt>
                <c:pt idx="17188">
                  <c:v>-1.5306729183660963</c:v>
                </c:pt>
                <c:pt idx="17189">
                  <c:v>0.33192876590665776</c:v>
                </c:pt>
                <c:pt idx="17190">
                  <c:v>1.2763230308850688</c:v>
                </c:pt>
                <c:pt idx="17191">
                  <c:v>-0.53358303357699344</c:v>
                </c:pt>
                <c:pt idx="17192">
                  <c:v>-1.68139360102961</c:v>
                </c:pt>
                <c:pt idx="17193">
                  <c:v>1.1701862555248408</c:v>
                </c:pt>
                <c:pt idx="17194">
                  <c:v>1.1350893732144001</c:v>
                </c:pt>
                <c:pt idx="17195">
                  <c:v>1.1118111937507584</c:v>
                </c:pt>
                <c:pt idx="17196">
                  <c:v>1.3237107387658411</c:v>
                </c:pt>
                <c:pt idx="17197">
                  <c:v>-1.5408955921386305</c:v>
                </c:pt>
                <c:pt idx="17198">
                  <c:v>0.43054242522990327</c:v>
                </c:pt>
                <c:pt idx="17199">
                  <c:v>-1.6994862756749287</c:v>
                </c:pt>
                <c:pt idx="17200">
                  <c:v>1.9901542479983314</c:v>
                </c:pt>
                <c:pt idx="17201">
                  <c:v>0.32863608947572193</c:v>
                </c:pt>
                <c:pt idx="17202">
                  <c:v>1.351846388083306</c:v>
                </c:pt>
                <c:pt idx="17203">
                  <c:v>1.351846388083306</c:v>
                </c:pt>
                <c:pt idx="17204">
                  <c:v>1.116168293130277</c:v>
                </c:pt>
                <c:pt idx="17205">
                  <c:v>-1.0473568246194811</c:v>
                </c:pt>
                <c:pt idx="17206">
                  <c:v>0.62993919337270232</c:v>
                </c:pt>
                <c:pt idx="17207">
                  <c:v>-0.13956607929509793</c:v>
                </c:pt>
                <c:pt idx="17208">
                  <c:v>-0.76656971628591852</c:v>
                </c:pt>
                <c:pt idx="17209">
                  <c:v>1.0282783608316843</c:v>
                </c:pt>
                <c:pt idx="17210">
                  <c:v>-0.23115059772136154</c:v>
                </c:pt>
                <c:pt idx="17211">
                  <c:v>1.0466922303617241</c:v>
                </c:pt>
                <c:pt idx="17212">
                  <c:v>1.3693694226379853</c:v>
                </c:pt>
                <c:pt idx="17213">
                  <c:v>1.669431168276595</c:v>
                </c:pt>
                <c:pt idx="17214">
                  <c:v>-0.37561045604817667</c:v>
                </c:pt>
                <c:pt idx="17215">
                  <c:v>0.68723768370084704</c:v>
                </c:pt>
                <c:pt idx="17216">
                  <c:v>-0.24619252134812517</c:v>
                </c:pt>
                <c:pt idx="17217">
                  <c:v>-0.19535029634146056</c:v>
                </c:pt>
                <c:pt idx="17218">
                  <c:v>-0.50789395711366536</c:v>
                </c:pt>
                <c:pt idx="17219">
                  <c:v>0.54039917781478652</c:v>
                </c:pt>
                <c:pt idx="17220">
                  <c:v>1.6474723501746287</c:v>
                </c:pt>
                <c:pt idx="17221">
                  <c:v>0.87358132479377326</c:v>
                </c:pt>
                <c:pt idx="17222">
                  <c:v>0.40260617855648967</c:v>
                </c:pt>
                <c:pt idx="17223">
                  <c:v>0.40260617855648967</c:v>
                </c:pt>
                <c:pt idx="17224">
                  <c:v>1.5181251967187197</c:v>
                </c:pt>
                <c:pt idx="17225">
                  <c:v>0.59140591188687264</c:v>
                </c:pt>
                <c:pt idx="17226">
                  <c:v>-0.91687144616872895</c:v>
                </c:pt>
                <c:pt idx="17227">
                  <c:v>0.76057669504667624</c:v>
                </c:pt>
                <c:pt idx="17228">
                  <c:v>0.36312858138251708</c:v>
                </c:pt>
                <c:pt idx="17229">
                  <c:v>1.1893619577431651</c:v>
                </c:pt>
                <c:pt idx="17230">
                  <c:v>0.72751657141840609</c:v>
                </c:pt>
                <c:pt idx="17231">
                  <c:v>0.91045293213344891</c:v>
                </c:pt>
                <c:pt idx="17232">
                  <c:v>-0.91493983037494087</c:v>
                </c:pt>
                <c:pt idx="17233">
                  <c:v>-0.25606916669679969</c:v>
                </c:pt>
                <c:pt idx="17234">
                  <c:v>-0.12961999847109884</c:v>
                </c:pt>
                <c:pt idx="17235">
                  <c:v>1.5010442080066728</c:v>
                </c:pt>
                <c:pt idx="17236">
                  <c:v>1.5010442080066728</c:v>
                </c:pt>
                <c:pt idx="17237">
                  <c:v>1.3937810718892325</c:v>
                </c:pt>
                <c:pt idx="17238">
                  <c:v>1.0738406490418293</c:v>
                </c:pt>
                <c:pt idx="17239">
                  <c:v>0.87726469431140286</c:v>
                </c:pt>
                <c:pt idx="17240">
                  <c:v>0.86714029917215241</c:v>
                </c:pt>
                <c:pt idx="17241">
                  <c:v>-1.6379113433287198</c:v>
                </c:pt>
                <c:pt idx="17242">
                  <c:v>0.12246267842705451</c:v>
                </c:pt>
                <c:pt idx="17243">
                  <c:v>-0.16210946149223182</c:v>
                </c:pt>
                <c:pt idx="17244">
                  <c:v>1.3180757847711806</c:v>
                </c:pt>
                <c:pt idx="17245">
                  <c:v>-0.42910817643449206</c:v>
                </c:pt>
                <c:pt idx="17246">
                  <c:v>0.97707170778324082</c:v>
                </c:pt>
                <c:pt idx="17247">
                  <c:v>-0.80220752976951482</c:v>
                </c:pt>
                <c:pt idx="17248">
                  <c:v>-1.1671405218905178</c:v>
                </c:pt>
                <c:pt idx="17249">
                  <c:v>1.7168711089783557</c:v>
                </c:pt>
                <c:pt idx="17250">
                  <c:v>0.32430996577543969</c:v>
                </c:pt>
                <c:pt idx="17251">
                  <c:v>0.71577778368913547</c:v>
                </c:pt>
                <c:pt idx="17252">
                  <c:v>1.556661875700545</c:v>
                </c:pt>
                <c:pt idx="17253">
                  <c:v>0.74153697511324979</c:v>
                </c:pt>
                <c:pt idx="17254">
                  <c:v>0.43973166300708749</c:v>
                </c:pt>
                <c:pt idx="17255">
                  <c:v>0.13098708360343436</c:v>
                </c:pt>
                <c:pt idx="17256">
                  <c:v>-0.20256202232610354</c:v>
                </c:pt>
                <c:pt idx="17257">
                  <c:v>1.6071349932121772</c:v>
                </c:pt>
                <c:pt idx="17258">
                  <c:v>0.12066421050232591</c:v>
                </c:pt>
                <c:pt idx="17259">
                  <c:v>-1.6743266161908559</c:v>
                </c:pt>
                <c:pt idx="17260">
                  <c:v>-0.13040083589073501</c:v>
                </c:pt>
                <c:pt idx="17261">
                  <c:v>0.77799019518644896</c:v>
                </c:pt>
                <c:pt idx="17262">
                  <c:v>-0.77524103342080797</c:v>
                </c:pt>
                <c:pt idx="17263">
                  <c:v>0.12714663863327649</c:v>
                </c:pt>
                <c:pt idx="17264">
                  <c:v>-0.49367845341027178</c:v>
                </c:pt>
                <c:pt idx="17265">
                  <c:v>-0.1697759732206339</c:v>
                </c:pt>
                <c:pt idx="17266">
                  <c:v>-0.49367845341027178</c:v>
                </c:pt>
                <c:pt idx="17267">
                  <c:v>-1.0859347781478206</c:v>
                </c:pt>
                <c:pt idx="17268">
                  <c:v>1.2805806852665804</c:v>
                </c:pt>
                <c:pt idx="17269">
                  <c:v>-0.122738916419039</c:v>
                </c:pt>
                <c:pt idx="17270">
                  <c:v>-0.68737267626554721</c:v>
                </c:pt>
                <c:pt idx="17271">
                  <c:v>-0.79248146225958904</c:v>
                </c:pt>
                <c:pt idx="17272">
                  <c:v>1.656377581639642</c:v>
                </c:pt>
                <c:pt idx="17273">
                  <c:v>-0.64626383247392405</c:v>
                </c:pt>
                <c:pt idx="17274">
                  <c:v>1.0116021959977719</c:v>
                </c:pt>
                <c:pt idx="17275">
                  <c:v>-0.12815994641572456</c:v>
                </c:pt>
                <c:pt idx="17276">
                  <c:v>0.82515342356277688</c:v>
                </c:pt>
                <c:pt idx="17277">
                  <c:v>-0.85546444965233426</c:v>
                </c:pt>
                <c:pt idx="17278">
                  <c:v>0.53033928610210468</c:v>
                </c:pt>
                <c:pt idx="17279">
                  <c:v>1.4888932093438056</c:v>
                </c:pt>
                <c:pt idx="17280">
                  <c:v>1.373707897645277</c:v>
                </c:pt>
                <c:pt idx="17281">
                  <c:v>1.680578220676056</c:v>
                </c:pt>
                <c:pt idx="17282">
                  <c:v>-1.5172196163335645</c:v>
                </c:pt>
                <c:pt idx="17283">
                  <c:v>1.1938230330774682</c:v>
                </c:pt>
                <c:pt idx="17284">
                  <c:v>0.4682658805023675</c:v>
                </c:pt>
                <c:pt idx="17285">
                  <c:v>-0.16193884667814243</c:v>
                </c:pt>
                <c:pt idx="17286">
                  <c:v>1.2717391359212367</c:v>
                </c:pt>
                <c:pt idx="17287">
                  <c:v>0.81789204071788402</c:v>
                </c:pt>
                <c:pt idx="17288">
                  <c:v>-0.18389243056820107</c:v>
                </c:pt>
                <c:pt idx="17289">
                  <c:v>-0.62139761557165307</c:v>
                </c:pt>
                <c:pt idx="17290">
                  <c:v>0.2497984579763276</c:v>
                </c:pt>
                <c:pt idx="17291">
                  <c:v>1.2094452370855875</c:v>
                </c:pt>
                <c:pt idx="17292">
                  <c:v>0.53672315707282159</c:v>
                </c:pt>
                <c:pt idx="17293">
                  <c:v>0.1634436890565111</c:v>
                </c:pt>
                <c:pt idx="17294">
                  <c:v>1.338824256891483</c:v>
                </c:pt>
                <c:pt idx="17295">
                  <c:v>-0.20106803246845081</c:v>
                </c:pt>
                <c:pt idx="17296">
                  <c:v>1.2622201439810503</c:v>
                </c:pt>
                <c:pt idx="17297">
                  <c:v>-0.12669976450682888</c:v>
                </c:pt>
                <c:pt idx="17298">
                  <c:v>-0.13776623244461605</c:v>
                </c:pt>
                <c:pt idx="17299">
                  <c:v>0.77963664677820277</c:v>
                </c:pt>
                <c:pt idx="17300">
                  <c:v>0.43861457734608339</c:v>
                </c:pt>
                <c:pt idx="17301">
                  <c:v>1.0332446152691563</c:v>
                </c:pt>
                <c:pt idx="17302">
                  <c:v>1.7129126126987173</c:v>
                </c:pt>
                <c:pt idx="17303">
                  <c:v>0.3868091721474452</c:v>
                </c:pt>
                <c:pt idx="17304">
                  <c:v>1.1588994223187568</c:v>
                </c:pt>
                <c:pt idx="17305">
                  <c:v>0.14008386726099259</c:v>
                </c:pt>
                <c:pt idx="17306">
                  <c:v>-0.27405724546035937</c:v>
                </c:pt>
                <c:pt idx="17307">
                  <c:v>1.0940864666231231</c:v>
                </c:pt>
                <c:pt idx="17308">
                  <c:v>0.13631817155261183</c:v>
                </c:pt>
                <c:pt idx="17309">
                  <c:v>-1.0220100909954488</c:v>
                </c:pt>
                <c:pt idx="17310">
                  <c:v>-0.23105130622963257</c:v>
                </c:pt>
                <c:pt idx="17311">
                  <c:v>0.37071478289397425</c:v>
                </c:pt>
                <c:pt idx="17312">
                  <c:v>0.39117248087155648</c:v>
                </c:pt>
                <c:pt idx="17313">
                  <c:v>-1.0040687170914948</c:v>
                </c:pt>
                <c:pt idx="17314">
                  <c:v>-0.52432147353984848</c:v>
                </c:pt>
                <c:pt idx="17315">
                  <c:v>-0.23766037518190072</c:v>
                </c:pt>
                <c:pt idx="17316">
                  <c:v>0.62196613808743573</c:v>
                </c:pt>
                <c:pt idx="17317">
                  <c:v>0.46397622302697566</c:v>
                </c:pt>
                <c:pt idx="17318">
                  <c:v>0.38334764828714812</c:v>
                </c:pt>
                <c:pt idx="17319">
                  <c:v>-1.0660982937573913</c:v>
                </c:pt>
                <c:pt idx="17320">
                  <c:v>0.44150645876311845</c:v>
                </c:pt>
                <c:pt idx="17321">
                  <c:v>0.52531163141596493</c:v>
                </c:pt>
                <c:pt idx="17322">
                  <c:v>0.7974130873856391</c:v>
                </c:pt>
                <c:pt idx="17323">
                  <c:v>0.48623610575427428</c:v>
                </c:pt>
                <c:pt idx="17324">
                  <c:v>0.72996575533458197</c:v>
                </c:pt>
                <c:pt idx="17325">
                  <c:v>0.29918194416932714</c:v>
                </c:pt>
                <c:pt idx="17326">
                  <c:v>0.45689075606815399</c:v>
                </c:pt>
                <c:pt idx="17327">
                  <c:v>1.4967115557477924</c:v>
                </c:pt>
                <c:pt idx="17328">
                  <c:v>-0.14267882514814753</c:v>
                </c:pt>
                <c:pt idx="17329">
                  <c:v>-0.54258438041848855</c:v>
                </c:pt>
                <c:pt idx="17330">
                  <c:v>1.062696731963235</c:v>
                </c:pt>
                <c:pt idx="17331">
                  <c:v>-0.39533748898791982</c:v>
                </c:pt>
                <c:pt idx="17332">
                  <c:v>0.23618246297254147</c:v>
                </c:pt>
                <c:pt idx="17333">
                  <c:v>0.15982733923871698</c:v>
                </c:pt>
                <c:pt idx="17334">
                  <c:v>0.92774085751486368</c:v>
                </c:pt>
                <c:pt idx="17335">
                  <c:v>0.6692173416017777</c:v>
                </c:pt>
                <c:pt idx="17336">
                  <c:v>0.34405496715498129</c:v>
                </c:pt>
                <c:pt idx="17337">
                  <c:v>-0.12921797768004042</c:v>
                </c:pt>
                <c:pt idx="17338">
                  <c:v>-0.58130739372303764</c:v>
                </c:pt>
                <c:pt idx="17339">
                  <c:v>-0.69276749799419135</c:v>
                </c:pt>
                <c:pt idx="17340">
                  <c:v>0.48000345740519085</c:v>
                </c:pt>
                <c:pt idx="17341">
                  <c:v>1.6782304579142406</c:v>
                </c:pt>
                <c:pt idx="17342">
                  <c:v>0.91239736867919485</c:v>
                </c:pt>
                <c:pt idx="17343">
                  <c:v>0.13331641078524117</c:v>
                </c:pt>
                <c:pt idx="17344">
                  <c:v>1.6034803862271061</c:v>
                </c:pt>
                <c:pt idx="17345">
                  <c:v>0.8563285776845948</c:v>
                </c:pt>
                <c:pt idx="17346">
                  <c:v>-1.2750208306462072</c:v>
                </c:pt>
                <c:pt idx="17347">
                  <c:v>0.91317749789519254</c:v>
                </c:pt>
                <c:pt idx="17348">
                  <c:v>1.2132888895466643</c:v>
                </c:pt>
                <c:pt idx="17349">
                  <c:v>0.70439046290966623</c:v>
                </c:pt>
                <c:pt idx="17350">
                  <c:v>0.60076738439010169</c:v>
                </c:pt>
                <c:pt idx="17351">
                  <c:v>-1.2941779278183656</c:v>
                </c:pt>
                <c:pt idx="17352">
                  <c:v>0.1269511532637419</c:v>
                </c:pt>
                <c:pt idx="17353">
                  <c:v>1.215816362768815</c:v>
                </c:pt>
                <c:pt idx="17354">
                  <c:v>0.17439460200243953</c:v>
                </c:pt>
                <c:pt idx="17355">
                  <c:v>1.3336031246083944</c:v>
                </c:pt>
                <c:pt idx="17356">
                  <c:v>1.8637581832072718</c:v>
                </c:pt>
                <c:pt idx="17357">
                  <c:v>1.2123446841747909</c:v>
                </c:pt>
                <c:pt idx="17358">
                  <c:v>0.70283264216773689</c:v>
                </c:pt>
                <c:pt idx="17359">
                  <c:v>-0.22643012355549277</c:v>
                </c:pt>
                <c:pt idx="17360">
                  <c:v>-1.1538728136028267</c:v>
                </c:pt>
                <c:pt idx="17361">
                  <c:v>0.68365273208642074</c:v>
                </c:pt>
                <c:pt idx="17362">
                  <c:v>-0.59471927620065324</c:v>
                </c:pt>
                <c:pt idx="17363">
                  <c:v>0.43725375995809834</c:v>
                </c:pt>
                <c:pt idx="17364">
                  <c:v>1.5036377398347502</c:v>
                </c:pt>
                <c:pt idx="17365">
                  <c:v>-0.19792904488253785</c:v>
                </c:pt>
                <c:pt idx="17366">
                  <c:v>1.3472113170703872</c:v>
                </c:pt>
                <c:pt idx="17367">
                  <c:v>-0.12648720618083908</c:v>
                </c:pt>
                <c:pt idx="17368">
                  <c:v>1.2849979876723181</c:v>
                </c:pt>
                <c:pt idx="17369">
                  <c:v>-0.85842561750544844</c:v>
                </c:pt>
                <c:pt idx="17370">
                  <c:v>1.2159930828010985</c:v>
                </c:pt>
                <c:pt idx="17371">
                  <c:v>0.57561775846268581</c:v>
                </c:pt>
                <c:pt idx="17372">
                  <c:v>0.12881577287791934</c:v>
                </c:pt>
                <c:pt idx="17373">
                  <c:v>-1.7202057423220065</c:v>
                </c:pt>
                <c:pt idx="17374">
                  <c:v>0.67340430282569763</c:v>
                </c:pt>
                <c:pt idx="17375">
                  <c:v>1.828457029837556</c:v>
                </c:pt>
                <c:pt idx="17376">
                  <c:v>-0.16970438861297371</c:v>
                </c:pt>
                <c:pt idx="17377">
                  <c:v>-0.58260307957572444</c:v>
                </c:pt>
                <c:pt idx="17378">
                  <c:v>0.17586407859615263</c:v>
                </c:pt>
                <c:pt idx="17379">
                  <c:v>0.17586407859615263</c:v>
                </c:pt>
                <c:pt idx="17380">
                  <c:v>1.0815750494259677</c:v>
                </c:pt>
                <c:pt idx="17381">
                  <c:v>0.34781644302015835</c:v>
                </c:pt>
                <c:pt idx="17382">
                  <c:v>0.78822597260854288</c:v>
                </c:pt>
                <c:pt idx="17383">
                  <c:v>-0.12842079695514716</c:v>
                </c:pt>
                <c:pt idx="17384">
                  <c:v>-1.2015284190016298</c:v>
                </c:pt>
                <c:pt idx="17385">
                  <c:v>1.7278154559597299</c:v>
                </c:pt>
                <c:pt idx="17386">
                  <c:v>1.2515656117753289</c:v>
                </c:pt>
                <c:pt idx="17387">
                  <c:v>-0.80120900578937548</c:v>
                </c:pt>
                <c:pt idx="17388">
                  <c:v>-1.1229010981089576</c:v>
                </c:pt>
                <c:pt idx="17389">
                  <c:v>0.93941882351097317</c:v>
                </c:pt>
                <c:pt idx="17390">
                  <c:v>-0.41048707929896699</c:v>
                </c:pt>
                <c:pt idx="17391">
                  <c:v>0.71282906729306872</c:v>
                </c:pt>
                <c:pt idx="17392">
                  <c:v>0.17544455124393557</c:v>
                </c:pt>
                <c:pt idx="17393">
                  <c:v>0.17544455124393557</c:v>
                </c:pt>
                <c:pt idx="17394">
                  <c:v>0.17544455124393557</c:v>
                </c:pt>
                <c:pt idx="17395">
                  <c:v>0.17544455124393557</c:v>
                </c:pt>
                <c:pt idx="17396">
                  <c:v>0.17544455124393557</c:v>
                </c:pt>
                <c:pt idx="17397">
                  <c:v>0.17544455124393557</c:v>
                </c:pt>
                <c:pt idx="17398">
                  <c:v>-0.11937548916744728</c:v>
                </c:pt>
                <c:pt idx="17399">
                  <c:v>-0.12848055321730104</c:v>
                </c:pt>
                <c:pt idx="17400">
                  <c:v>-0.11596040305607613</c:v>
                </c:pt>
                <c:pt idx="17401">
                  <c:v>-0.11947308290018449</c:v>
                </c:pt>
                <c:pt idx="17402">
                  <c:v>1.4632543119871495</c:v>
                </c:pt>
                <c:pt idx="17403">
                  <c:v>0.14532302406887707</c:v>
                </c:pt>
                <c:pt idx="17404">
                  <c:v>1.1941546289387115</c:v>
                </c:pt>
                <c:pt idx="17405">
                  <c:v>0.59335310432637578</c:v>
                </c:pt>
                <c:pt idx="17406">
                  <c:v>-0.8899104416813155</c:v>
                </c:pt>
                <c:pt idx="17407">
                  <c:v>0.59335310432637578</c:v>
                </c:pt>
                <c:pt idx="17408">
                  <c:v>0.13133215778134896</c:v>
                </c:pt>
                <c:pt idx="17409">
                  <c:v>1.6475876568305277</c:v>
                </c:pt>
                <c:pt idx="17410">
                  <c:v>0.14317902260688523</c:v>
                </c:pt>
                <c:pt idx="17411">
                  <c:v>1.2649297191066073</c:v>
                </c:pt>
                <c:pt idx="17412">
                  <c:v>0.14094406726184017</c:v>
                </c:pt>
                <c:pt idx="17413">
                  <c:v>0.13103338913339704</c:v>
                </c:pt>
                <c:pt idx="17414">
                  <c:v>0.26128201013885921</c:v>
                </c:pt>
                <c:pt idx="17415">
                  <c:v>0.43494348301173641</c:v>
                </c:pt>
                <c:pt idx="17416">
                  <c:v>1.18005271549285</c:v>
                </c:pt>
                <c:pt idx="17417">
                  <c:v>1.5854337441033848</c:v>
                </c:pt>
                <c:pt idx="17418">
                  <c:v>0.58920309037626806</c:v>
                </c:pt>
                <c:pt idx="17419">
                  <c:v>1.1307712645913328</c:v>
                </c:pt>
                <c:pt idx="17420">
                  <c:v>0.42417832000164557</c:v>
                </c:pt>
                <c:pt idx="17421">
                  <c:v>-0.48890371671501537</c:v>
                </c:pt>
                <c:pt idx="17422">
                  <c:v>0.63676396131514434</c:v>
                </c:pt>
                <c:pt idx="17423">
                  <c:v>0.1526171331681955</c:v>
                </c:pt>
                <c:pt idx="17424">
                  <c:v>0.12552165427873677</c:v>
                </c:pt>
                <c:pt idx="17425">
                  <c:v>-0.12334895668215565</c:v>
                </c:pt>
                <c:pt idx="17426">
                  <c:v>1.463723075311431</c:v>
                </c:pt>
                <c:pt idx="17427">
                  <c:v>0.18225206324162502</c:v>
                </c:pt>
                <c:pt idx="17428">
                  <c:v>1.0545286642031713</c:v>
                </c:pt>
                <c:pt idx="17429">
                  <c:v>-0.96300511943063272</c:v>
                </c:pt>
                <c:pt idx="17430">
                  <c:v>1.1475595620431409</c:v>
                </c:pt>
                <c:pt idx="17431">
                  <c:v>-0.14233353447199371</c:v>
                </c:pt>
                <c:pt idx="17432">
                  <c:v>0.93930501873467565</c:v>
                </c:pt>
                <c:pt idx="17433">
                  <c:v>-0.14737458534232875</c:v>
                </c:pt>
                <c:pt idx="17434">
                  <c:v>-1.9621610417397573</c:v>
                </c:pt>
                <c:pt idx="17435">
                  <c:v>1.0300522271119765</c:v>
                </c:pt>
                <c:pt idx="17436">
                  <c:v>1.6481936464163611</c:v>
                </c:pt>
                <c:pt idx="17437">
                  <c:v>0.20308929551477164</c:v>
                </c:pt>
                <c:pt idx="17438">
                  <c:v>-1.4625795761851557</c:v>
                </c:pt>
                <c:pt idx="17439">
                  <c:v>-1.2975423551627434</c:v>
                </c:pt>
                <c:pt idx="17440">
                  <c:v>0.86023876337576044</c:v>
                </c:pt>
                <c:pt idx="17441">
                  <c:v>1.0392465623151323</c:v>
                </c:pt>
                <c:pt idx="17442">
                  <c:v>0.12699831755840971</c:v>
                </c:pt>
                <c:pt idx="17443">
                  <c:v>-1.34307139962179</c:v>
                </c:pt>
                <c:pt idx="17444">
                  <c:v>-2.0124450345565106</c:v>
                </c:pt>
                <c:pt idx="17445">
                  <c:v>-2.0124450345565106</c:v>
                </c:pt>
                <c:pt idx="17446">
                  <c:v>-0.21029833598356776</c:v>
                </c:pt>
                <c:pt idx="17447">
                  <c:v>0.24915566486258692</c:v>
                </c:pt>
                <c:pt idx="17448">
                  <c:v>-0.1426101976726</c:v>
                </c:pt>
                <c:pt idx="17449">
                  <c:v>0.68952963275847767</c:v>
                </c:pt>
                <c:pt idx="17450">
                  <c:v>1.1179548285792393</c:v>
                </c:pt>
                <c:pt idx="17451">
                  <c:v>0.97454493905614525</c:v>
                </c:pt>
                <c:pt idx="17452">
                  <c:v>-0.97585296098260277</c:v>
                </c:pt>
                <c:pt idx="17453">
                  <c:v>0.15152303955615562</c:v>
                </c:pt>
                <c:pt idx="17454">
                  <c:v>-0.91125372574598995</c:v>
                </c:pt>
                <c:pt idx="17455">
                  <c:v>-1.6312252518120063</c:v>
                </c:pt>
                <c:pt idx="17456">
                  <c:v>-1.6312252518120063</c:v>
                </c:pt>
                <c:pt idx="17457">
                  <c:v>-0.24218715264731394</c:v>
                </c:pt>
                <c:pt idx="17458">
                  <c:v>0.51776158253702298</c:v>
                </c:pt>
                <c:pt idx="17459">
                  <c:v>1.7381038622860689</c:v>
                </c:pt>
                <c:pt idx="17460">
                  <c:v>-0.50917962655629723</c:v>
                </c:pt>
                <c:pt idx="17461">
                  <c:v>-1.3550065556612048</c:v>
                </c:pt>
                <c:pt idx="17462">
                  <c:v>0.55457256092834395</c:v>
                </c:pt>
                <c:pt idx="17463">
                  <c:v>0.12608831218289482</c:v>
                </c:pt>
                <c:pt idx="17464">
                  <c:v>-0.16308449104567405</c:v>
                </c:pt>
                <c:pt idx="17465">
                  <c:v>-0.32724559620970456</c:v>
                </c:pt>
                <c:pt idx="17466">
                  <c:v>-0.59561042197632852</c:v>
                </c:pt>
                <c:pt idx="17467">
                  <c:v>-0.59561042197632852</c:v>
                </c:pt>
                <c:pt idx="17468">
                  <c:v>0.25629799793035402</c:v>
                </c:pt>
                <c:pt idx="17469">
                  <c:v>0.15882634364098319</c:v>
                </c:pt>
                <c:pt idx="17470">
                  <c:v>0.12463676015270379</c:v>
                </c:pt>
                <c:pt idx="17471">
                  <c:v>0.3701036323221108</c:v>
                </c:pt>
                <c:pt idx="17472">
                  <c:v>0.14175516833236665</c:v>
                </c:pt>
                <c:pt idx="17473">
                  <c:v>1.0606389092696553</c:v>
                </c:pt>
                <c:pt idx="17474">
                  <c:v>1.2044909482697068</c:v>
                </c:pt>
                <c:pt idx="17475">
                  <c:v>0.61091126578910371</c:v>
                </c:pt>
                <c:pt idx="17476">
                  <c:v>-0.12399732598621593</c:v>
                </c:pt>
                <c:pt idx="17477">
                  <c:v>-1.1984228501008551</c:v>
                </c:pt>
                <c:pt idx="17478">
                  <c:v>0.65124151158004762</c:v>
                </c:pt>
                <c:pt idx="17479">
                  <c:v>-0.75833080400379071</c:v>
                </c:pt>
                <c:pt idx="17480">
                  <c:v>-0.2445328076427401</c:v>
                </c:pt>
                <c:pt idx="17481">
                  <c:v>-0.16456050239294304</c:v>
                </c:pt>
                <c:pt idx="17482">
                  <c:v>-0.19045497030781097</c:v>
                </c:pt>
                <c:pt idx="17483">
                  <c:v>-0.19045497030781097</c:v>
                </c:pt>
                <c:pt idx="17484">
                  <c:v>0.28182445373444476</c:v>
                </c:pt>
                <c:pt idx="17485">
                  <c:v>0.70658314512194809</c:v>
                </c:pt>
                <c:pt idx="17486">
                  <c:v>-1.0397794931619597</c:v>
                </c:pt>
                <c:pt idx="17487">
                  <c:v>0.29526611692136379</c:v>
                </c:pt>
                <c:pt idx="17488">
                  <c:v>-0.38592563398640228</c:v>
                </c:pt>
                <c:pt idx="17489">
                  <c:v>-0.94030709888839603</c:v>
                </c:pt>
                <c:pt idx="17490">
                  <c:v>-1.8811848647891742</c:v>
                </c:pt>
                <c:pt idx="17491">
                  <c:v>-1.8811848647891742</c:v>
                </c:pt>
                <c:pt idx="17492">
                  <c:v>-0.11978672719160172</c:v>
                </c:pt>
                <c:pt idx="17493">
                  <c:v>1.3081614657990543</c:v>
                </c:pt>
                <c:pt idx="17494">
                  <c:v>0.23688169495465089</c:v>
                </c:pt>
                <c:pt idx="17495">
                  <c:v>-0.56292855260716956</c:v>
                </c:pt>
                <c:pt idx="17496">
                  <c:v>0.97499851884651401</c:v>
                </c:pt>
                <c:pt idx="17497">
                  <c:v>0.78913655831230345</c:v>
                </c:pt>
                <c:pt idx="17498">
                  <c:v>1.4325160374253432</c:v>
                </c:pt>
                <c:pt idx="17499">
                  <c:v>1.3607029877280534</c:v>
                </c:pt>
                <c:pt idx="17500">
                  <c:v>0.19096133503177101</c:v>
                </c:pt>
                <c:pt idx="17501">
                  <c:v>-1.9355823684335667</c:v>
                </c:pt>
                <c:pt idx="17502">
                  <c:v>-1.9355823684335667</c:v>
                </c:pt>
                <c:pt idx="17503">
                  <c:v>-0.70131715841767384</c:v>
                </c:pt>
                <c:pt idx="17504">
                  <c:v>1.8998422612888888</c:v>
                </c:pt>
                <c:pt idx="17505">
                  <c:v>1.3843271522223655</c:v>
                </c:pt>
                <c:pt idx="17506">
                  <c:v>-0.38469859912552412</c:v>
                </c:pt>
                <c:pt idx="17507">
                  <c:v>-1.4366919325553391</c:v>
                </c:pt>
                <c:pt idx="17508">
                  <c:v>0.16099804462310449</c:v>
                </c:pt>
                <c:pt idx="17509">
                  <c:v>-0.11795193433745779</c:v>
                </c:pt>
                <c:pt idx="17510">
                  <c:v>0.1241371254715832</c:v>
                </c:pt>
                <c:pt idx="17511">
                  <c:v>0.83716753014170786</c:v>
                </c:pt>
                <c:pt idx="17512">
                  <c:v>0.6087346481249174</c:v>
                </c:pt>
                <c:pt idx="17513">
                  <c:v>0.6087346481249174</c:v>
                </c:pt>
                <c:pt idx="17514">
                  <c:v>1.7511046441803246</c:v>
                </c:pt>
                <c:pt idx="17515">
                  <c:v>-0.80366803281211352</c:v>
                </c:pt>
                <c:pt idx="17516">
                  <c:v>0.38945214653667515</c:v>
                </c:pt>
                <c:pt idx="17517">
                  <c:v>0.48062857746280269</c:v>
                </c:pt>
                <c:pt idx="17518">
                  <c:v>0.38945214653667515</c:v>
                </c:pt>
                <c:pt idx="17519">
                  <c:v>-0.1928632804522899</c:v>
                </c:pt>
                <c:pt idx="17520">
                  <c:v>-0.15818187432450231</c:v>
                </c:pt>
                <c:pt idx="17521">
                  <c:v>-0.24031411093327457</c:v>
                </c:pt>
                <c:pt idx="17522">
                  <c:v>0.46939797471483929</c:v>
                </c:pt>
                <c:pt idx="17523">
                  <c:v>-0.13466786114187554</c:v>
                </c:pt>
                <c:pt idx="17524">
                  <c:v>-0.14929638738636911</c:v>
                </c:pt>
                <c:pt idx="17525">
                  <c:v>1.1043050060602579</c:v>
                </c:pt>
                <c:pt idx="17526">
                  <c:v>0.97763978810853447</c:v>
                </c:pt>
                <c:pt idx="17527">
                  <c:v>0.79877469199083018</c:v>
                </c:pt>
                <c:pt idx="17528">
                  <c:v>0.55346748973713822</c:v>
                </c:pt>
                <c:pt idx="17529">
                  <c:v>-0.35752098420546413</c:v>
                </c:pt>
                <c:pt idx="17530">
                  <c:v>0.57793287202856114</c:v>
                </c:pt>
                <c:pt idx="17531">
                  <c:v>1.5462338117190255</c:v>
                </c:pt>
                <c:pt idx="17532">
                  <c:v>0.12155041933585986</c:v>
                </c:pt>
                <c:pt idx="17533">
                  <c:v>1.022908734931784</c:v>
                </c:pt>
                <c:pt idx="17534">
                  <c:v>-0.5978441126327273</c:v>
                </c:pt>
                <c:pt idx="17535">
                  <c:v>0.99753531734703083</c:v>
                </c:pt>
                <c:pt idx="17536">
                  <c:v>-0.8821460909437373</c:v>
                </c:pt>
                <c:pt idx="17537">
                  <c:v>-0.50850324432598137</c:v>
                </c:pt>
                <c:pt idx="17538">
                  <c:v>0.13224082091004835</c:v>
                </c:pt>
                <c:pt idx="17539">
                  <c:v>0.11831490717770479</c:v>
                </c:pt>
                <c:pt idx="17540">
                  <c:v>-1.5706794151590566</c:v>
                </c:pt>
                <c:pt idx="17541">
                  <c:v>0.69618017678924971</c:v>
                </c:pt>
                <c:pt idx="17542">
                  <c:v>-0.12698114708032082</c:v>
                </c:pt>
                <c:pt idx="17543">
                  <c:v>0.79144852880375915</c:v>
                </c:pt>
                <c:pt idx="17544">
                  <c:v>1.4213849580067461</c:v>
                </c:pt>
                <c:pt idx="17545">
                  <c:v>0.12625611239401338</c:v>
                </c:pt>
                <c:pt idx="17546">
                  <c:v>-1.8256751520090098</c:v>
                </c:pt>
                <c:pt idx="17547">
                  <c:v>-1.8256751520090098</c:v>
                </c:pt>
                <c:pt idx="17548">
                  <c:v>1.3256270361954261</c:v>
                </c:pt>
                <c:pt idx="17549">
                  <c:v>-0.77677312421695432</c:v>
                </c:pt>
                <c:pt idx="17550">
                  <c:v>-0.20920251525544453</c:v>
                </c:pt>
                <c:pt idx="17551">
                  <c:v>1.1915295455321679</c:v>
                </c:pt>
                <c:pt idx="17552">
                  <c:v>0.1429336898500346</c:v>
                </c:pt>
                <c:pt idx="17553">
                  <c:v>-0.48343981362096633</c:v>
                </c:pt>
                <c:pt idx="17554">
                  <c:v>-0.11600976807941867</c:v>
                </c:pt>
                <c:pt idx="17555">
                  <c:v>0.8245244578101788</c:v>
                </c:pt>
                <c:pt idx="17556">
                  <c:v>-0.54970341441248005</c:v>
                </c:pt>
                <c:pt idx="17557">
                  <c:v>0.42641943315085146</c:v>
                </c:pt>
                <c:pt idx="17558">
                  <c:v>1.7883100645320489</c:v>
                </c:pt>
                <c:pt idx="17559">
                  <c:v>1.7855516738740462</c:v>
                </c:pt>
                <c:pt idx="17560">
                  <c:v>-0.61383371020711375</c:v>
                </c:pt>
                <c:pt idx="17561">
                  <c:v>0.11677889759928724</c:v>
                </c:pt>
                <c:pt idx="17562">
                  <c:v>1.1761972861290984</c:v>
                </c:pt>
                <c:pt idx="17563">
                  <c:v>0.65228132450657283</c:v>
                </c:pt>
                <c:pt idx="17564">
                  <c:v>0.15103268827627678</c:v>
                </c:pt>
                <c:pt idx="17565">
                  <c:v>1.3835883723290354</c:v>
                </c:pt>
                <c:pt idx="17566">
                  <c:v>-1.3998971964272682</c:v>
                </c:pt>
                <c:pt idx="17567">
                  <c:v>1.4325478530033553</c:v>
                </c:pt>
                <c:pt idx="17568">
                  <c:v>1.6651077958546781</c:v>
                </c:pt>
                <c:pt idx="17569">
                  <c:v>1.2982885219423403</c:v>
                </c:pt>
                <c:pt idx="17570">
                  <c:v>1.6651077958546781</c:v>
                </c:pt>
                <c:pt idx="17571">
                  <c:v>1.6651077958546781</c:v>
                </c:pt>
                <c:pt idx="17572">
                  <c:v>1.264631566614842</c:v>
                </c:pt>
                <c:pt idx="17573">
                  <c:v>0.48420764259960292</c:v>
                </c:pt>
                <c:pt idx="17574">
                  <c:v>1.2443433798647683</c:v>
                </c:pt>
                <c:pt idx="17575">
                  <c:v>-1.0061231971331988</c:v>
                </c:pt>
                <c:pt idx="17576">
                  <c:v>-0.11904452812290088</c:v>
                </c:pt>
                <c:pt idx="17577">
                  <c:v>-0.27944655925859108</c:v>
                </c:pt>
                <c:pt idx="17578">
                  <c:v>0.55238530732786051</c:v>
                </c:pt>
                <c:pt idx="17579">
                  <c:v>-1.1161171996819932</c:v>
                </c:pt>
                <c:pt idx="17580">
                  <c:v>0.12874482479306973</c:v>
                </c:pt>
                <c:pt idx="17581">
                  <c:v>-0.12286551722196082</c:v>
                </c:pt>
                <c:pt idx="17582">
                  <c:v>1.6695521577454071</c:v>
                </c:pt>
                <c:pt idx="17583">
                  <c:v>-0.12293714559915651</c:v>
                </c:pt>
                <c:pt idx="17584">
                  <c:v>0.63665569189933924</c:v>
                </c:pt>
                <c:pt idx="17585">
                  <c:v>0.66997698638735115</c:v>
                </c:pt>
                <c:pt idx="17586">
                  <c:v>-0.78493333402015264</c:v>
                </c:pt>
                <c:pt idx="17587">
                  <c:v>-0.72326750432166631</c:v>
                </c:pt>
                <c:pt idx="17588">
                  <c:v>-0.3208024666286165</c:v>
                </c:pt>
                <c:pt idx="17589">
                  <c:v>0.12107984551418725</c:v>
                </c:pt>
                <c:pt idx="17590">
                  <c:v>1.5228517086701114</c:v>
                </c:pt>
                <c:pt idx="17591">
                  <c:v>-0.1134859970445007</c:v>
                </c:pt>
                <c:pt idx="17592">
                  <c:v>0.13675803053823724</c:v>
                </c:pt>
                <c:pt idx="17593">
                  <c:v>-0.8621806453419627</c:v>
                </c:pt>
                <c:pt idx="17594">
                  <c:v>-0.21283629454127218</c:v>
                </c:pt>
                <c:pt idx="17595">
                  <c:v>0.58345087855241407</c:v>
                </c:pt>
                <c:pt idx="17596">
                  <c:v>1.4327332762536047</c:v>
                </c:pt>
                <c:pt idx="17597">
                  <c:v>0.57555756525548218</c:v>
                </c:pt>
                <c:pt idx="17598">
                  <c:v>0.51000036891779921</c:v>
                </c:pt>
                <c:pt idx="17599">
                  <c:v>-0.72262399075926609</c:v>
                </c:pt>
                <c:pt idx="17600">
                  <c:v>0.69527475710873032</c:v>
                </c:pt>
                <c:pt idx="17601">
                  <c:v>-0.35130094263306999</c:v>
                </c:pt>
                <c:pt idx="17602">
                  <c:v>-0.96580971819613615</c:v>
                </c:pt>
                <c:pt idx="17603">
                  <c:v>1.3832316521876027</c:v>
                </c:pt>
                <c:pt idx="17604">
                  <c:v>-1.2231912047179179</c:v>
                </c:pt>
                <c:pt idx="17605">
                  <c:v>0.11550422844356614</c:v>
                </c:pt>
                <c:pt idx="17606">
                  <c:v>1.5588774029398633</c:v>
                </c:pt>
                <c:pt idx="17607">
                  <c:v>0.52217679725456634</c:v>
                </c:pt>
                <c:pt idx="17608">
                  <c:v>-0.98599087421380516</c:v>
                </c:pt>
                <c:pt idx="17609">
                  <c:v>1.5467851567612914</c:v>
                </c:pt>
                <c:pt idx="17610">
                  <c:v>-1.8304892716996597</c:v>
                </c:pt>
                <c:pt idx="17611">
                  <c:v>-0.19512835341503443</c:v>
                </c:pt>
                <c:pt idx="17612">
                  <c:v>0.66267116013435923</c:v>
                </c:pt>
                <c:pt idx="17613">
                  <c:v>1.4169203943846305</c:v>
                </c:pt>
                <c:pt idx="17614">
                  <c:v>1.6440421155838341</c:v>
                </c:pt>
                <c:pt idx="17615">
                  <c:v>1.008106490224882</c:v>
                </c:pt>
                <c:pt idx="17616">
                  <c:v>0.12762124549389922</c:v>
                </c:pt>
                <c:pt idx="17617">
                  <c:v>1.6892800056724377</c:v>
                </c:pt>
                <c:pt idx="17618">
                  <c:v>-0.81034297532877286</c:v>
                </c:pt>
                <c:pt idx="17619">
                  <c:v>1.6013083856017918</c:v>
                </c:pt>
                <c:pt idx="17620">
                  <c:v>1.585735762724922</c:v>
                </c:pt>
                <c:pt idx="17621">
                  <c:v>0.12751535698106942</c:v>
                </c:pt>
                <c:pt idx="17622">
                  <c:v>1.4150124492280065</c:v>
                </c:pt>
                <c:pt idx="17623">
                  <c:v>-1.5066698431880474</c:v>
                </c:pt>
                <c:pt idx="17624">
                  <c:v>-0.1285261710735883</c:v>
                </c:pt>
                <c:pt idx="17625">
                  <c:v>0.20687883465567919</c:v>
                </c:pt>
                <c:pt idx="17626">
                  <c:v>1.9123475959285758</c:v>
                </c:pt>
                <c:pt idx="17627">
                  <c:v>-1.0711171448213217</c:v>
                </c:pt>
                <c:pt idx="17628">
                  <c:v>-0.67719303897659555</c:v>
                </c:pt>
                <c:pt idx="17629">
                  <c:v>-0.41497212821858465</c:v>
                </c:pt>
                <c:pt idx="17630">
                  <c:v>-0.24131922597330946</c:v>
                </c:pt>
                <c:pt idx="17631">
                  <c:v>0.96471869550550438</c:v>
                </c:pt>
                <c:pt idx="17632">
                  <c:v>-1.4866642220596078</c:v>
                </c:pt>
                <c:pt idx="17633">
                  <c:v>1.7326902337400054</c:v>
                </c:pt>
                <c:pt idx="17634">
                  <c:v>1.7931144844640097</c:v>
                </c:pt>
                <c:pt idx="17635">
                  <c:v>-1.5093960895080374</c:v>
                </c:pt>
                <c:pt idx="17636">
                  <c:v>1.105904698711091</c:v>
                </c:pt>
                <c:pt idx="17637">
                  <c:v>0.12860043173791935</c:v>
                </c:pt>
                <c:pt idx="17638">
                  <c:v>1.2501892167153843</c:v>
                </c:pt>
                <c:pt idx="17639">
                  <c:v>1.3932966123052946</c:v>
                </c:pt>
                <c:pt idx="17640">
                  <c:v>1.3306578784785283</c:v>
                </c:pt>
                <c:pt idx="17641">
                  <c:v>0.7202793377292448</c:v>
                </c:pt>
                <c:pt idx="17642">
                  <c:v>1.2941882715759978</c:v>
                </c:pt>
                <c:pt idx="17643">
                  <c:v>-0.12299582271183479</c:v>
                </c:pt>
                <c:pt idx="17644">
                  <c:v>-0.42481091464185283</c:v>
                </c:pt>
                <c:pt idx="17645">
                  <c:v>0.69904049334542773</c:v>
                </c:pt>
                <c:pt idx="17646">
                  <c:v>1.6349151276041385</c:v>
                </c:pt>
                <c:pt idx="17647">
                  <c:v>-1.0585375339782506</c:v>
                </c:pt>
                <c:pt idx="17648">
                  <c:v>-0.25653253515404623</c:v>
                </c:pt>
                <c:pt idx="17649">
                  <c:v>0.61224945904649319</c:v>
                </c:pt>
                <c:pt idx="17650">
                  <c:v>0.95787994045608615</c:v>
                </c:pt>
                <c:pt idx="17651">
                  <c:v>0.39093591006174483</c:v>
                </c:pt>
                <c:pt idx="17652">
                  <c:v>0.76097845200704495</c:v>
                </c:pt>
                <c:pt idx="17653">
                  <c:v>0.65841032396224308</c:v>
                </c:pt>
                <c:pt idx="17654">
                  <c:v>0.69046174431328367</c:v>
                </c:pt>
                <c:pt idx="17655">
                  <c:v>-0.12415406917109233</c:v>
                </c:pt>
                <c:pt idx="17656">
                  <c:v>-0.22317524623552545</c:v>
                </c:pt>
                <c:pt idx="17657">
                  <c:v>-0.14171758910337381</c:v>
                </c:pt>
                <c:pt idx="17658">
                  <c:v>0.11644780264055692</c:v>
                </c:pt>
                <c:pt idx="17659">
                  <c:v>1.0007149631212757</c:v>
                </c:pt>
                <c:pt idx="17660">
                  <c:v>0.21203429691660514</c:v>
                </c:pt>
                <c:pt idx="17661">
                  <c:v>0.12154124218483973</c:v>
                </c:pt>
                <c:pt idx="17662">
                  <c:v>0.91159066134990829</c:v>
                </c:pt>
                <c:pt idx="17663">
                  <c:v>-1.4537343103878484</c:v>
                </c:pt>
                <c:pt idx="17664">
                  <c:v>-1.4537343103878484</c:v>
                </c:pt>
                <c:pt idx="17665">
                  <c:v>1.0476899505874129</c:v>
                </c:pt>
                <c:pt idx="17666">
                  <c:v>0.18767068229686967</c:v>
                </c:pt>
                <c:pt idx="17667">
                  <c:v>-0.14245200900439672</c:v>
                </c:pt>
                <c:pt idx="17668">
                  <c:v>-0.12578439894639856</c:v>
                </c:pt>
                <c:pt idx="17669">
                  <c:v>0.78409479878476285</c:v>
                </c:pt>
                <c:pt idx="17670">
                  <c:v>0.90273738068878506</c:v>
                </c:pt>
                <c:pt idx="17671">
                  <c:v>0.1275174792978733</c:v>
                </c:pt>
                <c:pt idx="17672">
                  <c:v>-0.65725174868702008</c:v>
                </c:pt>
                <c:pt idx="17673">
                  <c:v>-0.12504396482527425</c:v>
                </c:pt>
                <c:pt idx="17674">
                  <c:v>-1.3608393068522608</c:v>
                </c:pt>
                <c:pt idx="17675">
                  <c:v>0.12058562910096457</c:v>
                </c:pt>
                <c:pt idx="17676">
                  <c:v>0.13504228479158958</c:v>
                </c:pt>
                <c:pt idx="17677">
                  <c:v>0.71099208643772738</c:v>
                </c:pt>
                <c:pt idx="17678">
                  <c:v>0.86433199209372713</c:v>
                </c:pt>
                <c:pt idx="17679">
                  <c:v>0.24345552380194158</c:v>
                </c:pt>
                <c:pt idx="17680">
                  <c:v>1.4247370369757846</c:v>
                </c:pt>
                <c:pt idx="17681">
                  <c:v>0.9864677695503743</c:v>
                </c:pt>
                <c:pt idx="17682">
                  <c:v>-0.8338082036367177</c:v>
                </c:pt>
                <c:pt idx="17683">
                  <c:v>-0.28924876673058159</c:v>
                </c:pt>
                <c:pt idx="17684">
                  <c:v>0.72198045653259457</c:v>
                </c:pt>
                <c:pt idx="17685">
                  <c:v>0.65322307081279685</c:v>
                </c:pt>
                <c:pt idx="17686">
                  <c:v>0.1202466521288002</c:v>
                </c:pt>
                <c:pt idx="17687">
                  <c:v>-0.11294805158984489</c:v>
                </c:pt>
                <c:pt idx="17688">
                  <c:v>-0.11881278808317532</c:v>
                </c:pt>
                <c:pt idx="17689">
                  <c:v>-0.27508307783758346</c:v>
                </c:pt>
                <c:pt idx="17690">
                  <c:v>-1.5790719215070961</c:v>
                </c:pt>
                <c:pt idx="17691">
                  <c:v>1.6995253510414645</c:v>
                </c:pt>
                <c:pt idx="17692">
                  <c:v>0.68521077342250492</c:v>
                </c:pt>
                <c:pt idx="17693">
                  <c:v>-0.53756473931681048</c:v>
                </c:pt>
                <c:pt idx="17694">
                  <c:v>1.1135974749654112</c:v>
                </c:pt>
                <c:pt idx="17695">
                  <c:v>-1.3742560252428115</c:v>
                </c:pt>
                <c:pt idx="17696">
                  <c:v>-1.3742560252428115</c:v>
                </c:pt>
                <c:pt idx="17697">
                  <c:v>1.1287144635522472</c:v>
                </c:pt>
                <c:pt idx="17698">
                  <c:v>0.27774309732333657</c:v>
                </c:pt>
                <c:pt idx="17699">
                  <c:v>0.27774309732333657</c:v>
                </c:pt>
                <c:pt idx="17700">
                  <c:v>-0.13176627558167975</c:v>
                </c:pt>
                <c:pt idx="17701">
                  <c:v>-0.17963311104469784</c:v>
                </c:pt>
                <c:pt idx="17702">
                  <c:v>0.99573435432890989</c:v>
                </c:pt>
                <c:pt idx="17703">
                  <c:v>-0.13081234968280905</c:v>
                </c:pt>
                <c:pt idx="17704">
                  <c:v>-1.084446814741693</c:v>
                </c:pt>
                <c:pt idx="17705">
                  <c:v>0.85970581514766209</c:v>
                </c:pt>
                <c:pt idx="17706">
                  <c:v>1.112053714470596</c:v>
                </c:pt>
                <c:pt idx="17707">
                  <c:v>-1.4387006963856106</c:v>
                </c:pt>
                <c:pt idx="17708">
                  <c:v>-1.4387006963856106</c:v>
                </c:pt>
                <c:pt idx="17709">
                  <c:v>0.71637723102005513</c:v>
                </c:pt>
                <c:pt idx="17710">
                  <c:v>-0.51677206060136061</c:v>
                </c:pt>
                <c:pt idx="17711">
                  <c:v>1.5973117501238105</c:v>
                </c:pt>
                <c:pt idx="17712">
                  <c:v>-0.55982105673637239</c:v>
                </c:pt>
                <c:pt idx="17713">
                  <c:v>0.74607501396526665</c:v>
                </c:pt>
                <c:pt idx="17714">
                  <c:v>0.18045305054754737</c:v>
                </c:pt>
                <c:pt idx="17715">
                  <c:v>0.8375387314698779</c:v>
                </c:pt>
                <c:pt idx="17716">
                  <c:v>0.86319091140570436</c:v>
                </c:pt>
                <c:pt idx="17717">
                  <c:v>0.49201776879908138</c:v>
                </c:pt>
                <c:pt idx="17718">
                  <c:v>1.6477974181291779</c:v>
                </c:pt>
                <c:pt idx="17719">
                  <c:v>0.13653849779977356</c:v>
                </c:pt>
                <c:pt idx="17720">
                  <c:v>-1.2470114590462291</c:v>
                </c:pt>
                <c:pt idx="17721">
                  <c:v>-0.46294423983593619</c:v>
                </c:pt>
                <c:pt idx="17722">
                  <c:v>-0.75283152375115636</c:v>
                </c:pt>
                <c:pt idx="17723">
                  <c:v>-0.33084572744242252</c:v>
                </c:pt>
                <c:pt idx="17724">
                  <c:v>0.71154785524207109</c:v>
                </c:pt>
                <c:pt idx="17725">
                  <c:v>0.76714225566857486</c:v>
                </c:pt>
                <c:pt idx="17726">
                  <c:v>-0.326315375020021</c:v>
                </c:pt>
                <c:pt idx="17727">
                  <c:v>1.1683367862731957</c:v>
                </c:pt>
                <c:pt idx="17728">
                  <c:v>0.73634511794978019</c:v>
                </c:pt>
                <c:pt idx="17729">
                  <c:v>1.4368264423330224</c:v>
                </c:pt>
                <c:pt idx="17730">
                  <c:v>0.43040266149984108</c:v>
                </c:pt>
                <c:pt idx="17731">
                  <c:v>-1.0987485802309214</c:v>
                </c:pt>
                <c:pt idx="17732">
                  <c:v>1.5326022918399542</c:v>
                </c:pt>
                <c:pt idx="17733">
                  <c:v>-0.54380343954317223</c:v>
                </c:pt>
                <c:pt idx="17734">
                  <c:v>-1.0561821512927223</c:v>
                </c:pt>
                <c:pt idx="17735">
                  <c:v>0.12770776544763565</c:v>
                </c:pt>
                <c:pt idx="17736">
                  <c:v>-0.26764030061753763</c:v>
                </c:pt>
                <c:pt idx="17737">
                  <c:v>-0.26764030061753763</c:v>
                </c:pt>
                <c:pt idx="17738">
                  <c:v>1.2909571212940947</c:v>
                </c:pt>
                <c:pt idx="17739">
                  <c:v>1.0586267878323194</c:v>
                </c:pt>
                <c:pt idx="17740">
                  <c:v>-1.2954395386901063</c:v>
                </c:pt>
                <c:pt idx="17741">
                  <c:v>0.46026659327085229</c:v>
                </c:pt>
                <c:pt idx="17742">
                  <c:v>0.3493105651793067</c:v>
                </c:pt>
                <c:pt idx="17743">
                  <c:v>1.2462279983733198</c:v>
                </c:pt>
                <c:pt idx="17744">
                  <c:v>-0.80182711253215233</c:v>
                </c:pt>
                <c:pt idx="17745">
                  <c:v>-0.12226765930686383</c:v>
                </c:pt>
                <c:pt idx="17746">
                  <c:v>-0.80182711253215233</c:v>
                </c:pt>
                <c:pt idx="17747">
                  <c:v>0.11878731717117948</c:v>
                </c:pt>
                <c:pt idx="17748">
                  <c:v>0.125942882746268</c:v>
                </c:pt>
                <c:pt idx="17749">
                  <c:v>0.40768356905961783</c:v>
                </c:pt>
                <c:pt idx="17750">
                  <c:v>-1.6504104488722204</c:v>
                </c:pt>
                <c:pt idx="17751">
                  <c:v>0.80854817009559721</c:v>
                </c:pt>
                <c:pt idx="17752">
                  <c:v>0.28080224772078904</c:v>
                </c:pt>
                <c:pt idx="17753">
                  <c:v>-0.1099832386992933</c:v>
                </c:pt>
                <c:pt idx="17754">
                  <c:v>-0.12046879424725986</c:v>
                </c:pt>
                <c:pt idx="17755">
                  <c:v>0.86295398173957427</c:v>
                </c:pt>
                <c:pt idx="17756">
                  <c:v>1.2278477261587251</c:v>
                </c:pt>
                <c:pt idx="17757">
                  <c:v>1.3577135051903959</c:v>
                </c:pt>
                <c:pt idx="17758">
                  <c:v>-0.13857415185858515</c:v>
                </c:pt>
                <c:pt idx="17759">
                  <c:v>1.3577135051903959</c:v>
                </c:pt>
                <c:pt idx="17760">
                  <c:v>1.3577135051903959</c:v>
                </c:pt>
                <c:pt idx="17761">
                  <c:v>-0.92865145908792468</c:v>
                </c:pt>
                <c:pt idx="17762">
                  <c:v>0.48850810974768205</c:v>
                </c:pt>
                <c:pt idx="17763">
                  <c:v>0.48850810974768205</c:v>
                </c:pt>
                <c:pt idx="17764">
                  <c:v>-0.11110018834506367</c:v>
                </c:pt>
                <c:pt idx="17765">
                  <c:v>-0.12493811908216682</c:v>
                </c:pt>
                <c:pt idx="17766">
                  <c:v>0.24319751622398258</c:v>
                </c:pt>
                <c:pt idx="17767">
                  <c:v>-0.11581050940936988</c:v>
                </c:pt>
                <c:pt idx="17768">
                  <c:v>0.24319751622398258</c:v>
                </c:pt>
                <c:pt idx="17769">
                  <c:v>1.4699825399812161</c:v>
                </c:pt>
                <c:pt idx="17770">
                  <c:v>-0.38175080670007883</c:v>
                </c:pt>
                <c:pt idx="17771">
                  <c:v>-0.4676273404594033</c:v>
                </c:pt>
                <c:pt idx="17772">
                  <c:v>-0.4676273404594033</c:v>
                </c:pt>
                <c:pt idx="17773">
                  <c:v>-0.38398400569410801</c:v>
                </c:pt>
                <c:pt idx="17774">
                  <c:v>0.53518229188063515</c:v>
                </c:pt>
                <c:pt idx="17775">
                  <c:v>-0.65232103255498064</c:v>
                </c:pt>
                <c:pt idx="17776">
                  <c:v>-0.86921306861029624</c:v>
                </c:pt>
                <c:pt idx="17777">
                  <c:v>-0.86921306861029624</c:v>
                </c:pt>
                <c:pt idx="17778">
                  <c:v>0.86212584729819886</c:v>
                </c:pt>
                <c:pt idx="17779">
                  <c:v>-0.45824258538063328</c:v>
                </c:pt>
                <c:pt idx="17780">
                  <c:v>0.75165540921047913</c:v>
                </c:pt>
                <c:pt idx="17781">
                  <c:v>-0.11043278044039578</c:v>
                </c:pt>
                <c:pt idx="17782">
                  <c:v>0.19542533640496645</c:v>
                </c:pt>
                <c:pt idx="17783">
                  <c:v>-0.90967494170497343</c:v>
                </c:pt>
                <c:pt idx="17784">
                  <c:v>1.5861619049871085</c:v>
                </c:pt>
                <c:pt idx="17785">
                  <c:v>0.49226169819691179</c:v>
                </c:pt>
                <c:pt idx="17786">
                  <c:v>1.2710461293071575</c:v>
                </c:pt>
                <c:pt idx="17787">
                  <c:v>-0.64236546641838588</c:v>
                </c:pt>
                <c:pt idx="17788">
                  <c:v>-0.73290584536550396</c:v>
                </c:pt>
                <c:pt idx="17789">
                  <c:v>-0.78185352820889087</c:v>
                </c:pt>
                <c:pt idx="17790">
                  <c:v>-0.18460357757062407</c:v>
                </c:pt>
                <c:pt idx="17791">
                  <c:v>-0.14148788169920895</c:v>
                </c:pt>
                <c:pt idx="17792">
                  <c:v>-1.0008224563195063</c:v>
                </c:pt>
                <c:pt idx="17793">
                  <c:v>0.24194848368127217</c:v>
                </c:pt>
                <c:pt idx="17794">
                  <c:v>1.3070279803378757</c:v>
                </c:pt>
                <c:pt idx="17795">
                  <c:v>0.35339020475172656</c:v>
                </c:pt>
                <c:pt idx="17796">
                  <c:v>0.47271923066938004</c:v>
                </c:pt>
                <c:pt idx="17797">
                  <c:v>0.12491804140416139</c:v>
                </c:pt>
                <c:pt idx="17798">
                  <c:v>0.91062143447306598</c:v>
                </c:pt>
                <c:pt idx="17799">
                  <c:v>0.45181088002392367</c:v>
                </c:pt>
                <c:pt idx="17800">
                  <c:v>0.5311324120213301</c:v>
                </c:pt>
                <c:pt idx="17801">
                  <c:v>-1.9277848958937867</c:v>
                </c:pt>
                <c:pt idx="17802">
                  <c:v>0.28589692813463607</c:v>
                </c:pt>
                <c:pt idx="17803">
                  <c:v>1.4692802127978326</c:v>
                </c:pt>
                <c:pt idx="17804">
                  <c:v>-0.64412174064034</c:v>
                </c:pt>
                <c:pt idx="17805">
                  <c:v>0.19102447791767765</c:v>
                </c:pt>
                <c:pt idx="17806">
                  <c:v>-0.16039035184749412</c:v>
                </c:pt>
                <c:pt idx="17807">
                  <c:v>1.5290048857448439</c:v>
                </c:pt>
                <c:pt idx="17808">
                  <c:v>0.15618448330436557</c:v>
                </c:pt>
                <c:pt idx="17809">
                  <c:v>0.44636751463829838</c:v>
                </c:pt>
                <c:pt idx="17810">
                  <c:v>1.0556306604328507</c:v>
                </c:pt>
                <c:pt idx="17811">
                  <c:v>0.68077463186278586</c:v>
                </c:pt>
                <c:pt idx="17812">
                  <c:v>1.2569188803304527</c:v>
                </c:pt>
                <c:pt idx="17813">
                  <c:v>-0.11622063647177519</c:v>
                </c:pt>
                <c:pt idx="17814">
                  <c:v>-0.11622063647177519</c:v>
                </c:pt>
                <c:pt idx="17815">
                  <c:v>0.23515151430164721</c:v>
                </c:pt>
                <c:pt idx="17816">
                  <c:v>0.36536084187095075</c:v>
                </c:pt>
                <c:pt idx="17817">
                  <c:v>1.1930242041531578</c:v>
                </c:pt>
                <c:pt idx="17818">
                  <c:v>1.5935608883851407</c:v>
                </c:pt>
                <c:pt idx="17819">
                  <c:v>1.2793008488951405</c:v>
                </c:pt>
                <c:pt idx="17820">
                  <c:v>1.58026043178298</c:v>
                </c:pt>
                <c:pt idx="17821">
                  <c:v>1.3054929054532649</c:v>
                </c:pt>
                <c:pt idx="17822">
                  <c:v>1.6902045263489411</c:v>
                </c:pt>
                <c:pt idx="17823">
                  <c:v>-1.5663241453378702</c:v>
                </c:pt>
                <c:pt idx="17824">
                  <c:v>-0.99886179324977997</c:v>
                </c:pt>
                <c:pt idx="17825">
                  <c:v>0.60002994828770273</c:v>
                </c:pt>
                <c:pt idx="17826">
                  <c:v>0.92779735623245752</c:v>
                </c:pt>
                <c:pt idx="17827">
                  <c:v>-0.44447557398482046</c:v>
                </c:pt>
                <c:pt idx="17828">
                  <c:v>-0.14001375355699605</c:v>
                </c:pt>
                <c:pt idx="17829">
                  <c:v>-1.3314609613657993</c:v>
                </c:pt>
                <c:pt idx="17830">
                  <c:v>1.3270462182490228</c:v>
                </c:pt>
                <c:pt idx="17831">
                  <c:v>1.3270462182490228</c:v>
                </c:pt>
                <c:pt idx="17832">
                  <c:v>1.4085829472284603</c:v>
                </c:pt>
                <c:pt idx="17833">
                  <c:v>1.7077992245040217</c:v>
                </c:pt>
                <c:pt idx="17834">
                  <c:v>0.26716665644068482</c:v>
                </c:pt>
                <c:pt idx="17835">
                  <c:v>-0.33126843383757004</c:v>
                </c:pt>
                <c:pt idx="17836">
                  <c:v>1.2962808819840761</c:v>
                </c:pt>
                <c:pt idx="17837">
                  <c:v>-1.0852699371584669</c:v>
                </c:pt>
                <c:pt idx="17838">
                  <c:v>-0.99993302269744155</c:v>
                </c:pt>
                <c:pt idx="17839">
                  <c:v>0.13827423163434666</c:v>
                </c:pt>
                <c:pt idx="17840">
                  <c:v>-0.13042680544414734</c:v>
                </c:pt>
                <c:pt idx="17841">
                  <c:v>-0.75354723176501659</c:v>
                </c:pt>
                <c:pt idx="17842">
                  <c:v>-0.97072770161323452</c:v>
                </c:pt>
                <c:pt idx="17843">
                  <c:v>-0.97072770161323452</c:v>
                </c:pt>
                <c:pt idx="17844">
                  <c:v>1.784038077231425</c:v>
                </c:pt>
                <c:pt idx="17845">
                  <c:v>0.13230219634866935</c:v>
                </c:pt>
                <c:pt idx="17846">
                  <c:v>1.170383138472247</c:v>
                </c:pt>
                <c:pt idx="17847">
                  <c:v>0.15764917759437133</c:v>
                </c:pt>
                <c:pt idx="17848">
                  <c:v>-0.18355217366191282</c:v>
                </c:pt>
                <c:pt idx="17849">
                  <c:v>-1.2639455013404355</c:v>
                </c:pt>
                <c:pt idx="17850">
                  <c:v>1.0396618893385448</c:v>
                </c:pt>
                <c:pt idx="17851">
                  <c:v>1.0781075287496167</c:v>
                </c:pt>
                <c:pt idx="17852">
                  <c:v>0.72777576083405648</c:v>
                </c:pt>
                <c:pt idx="17853">
                  <c:v>-0.33626559604144646</c:v>
                </c:pt>
                <c:pt idx="17854">
                  <c:v>-0.11563018667558053</c:v>
                </c:pt>
                <c:pt idx="17855">
                  <c:v>-1.3450671496739419</c:v>
                </c:pt>
                <c:pt idx="17856">
                  <c:v>1.0672293922016427</c:v>
                </c:pt>
                <c:pt idx="17857">
                  <c:v>0.68777642769503144</c:v>
                </c:pt>
                <c:pt idx="17858">
                  <c:v>0.6023327891198601</c:v>
                </c:pt>
                <c:pt idx="17859">
                  <c:v>0.62060738662156378</c:v>
                </c:pt>
                <c:pt idx="17860">
                  <c:v>0.83974976300150317</c:v>
                </c:pt>
                <c:pt idx="17861">
                  <c:v>0.79413291056124513</c:v>
                </c:pt>
                <c:pt idx="17862">
                  <c:v>1.2907692002649522</c:v>
                </c:pt>
                <c:pt idx="17863">
                  <c:v>1.4184368195023145</c:v>
                </c:pt>
                <c:pt idx="17864">
                  <c:v>1.1959100887293286</c:v>
                </c:pt>
                <c:pt idx="17865">
                  <c:v>-0.12242227536894179</c:v>
                </c:pt>
                <c:pt idx="17866">
                  <c:v>0.83451395329370515</c:v>
                </c:pt>
                <c:pt idx="17867">
                  <c:v>-0.61245598506575305</c:v>
                </c:pt>
                <c:pt idx="17868">
                  <c:v>1.6436822253086996</c:v>
                </c:pt>
                <c:pt idx="17869">
                  <c:v>1.0711413761152893</c:v>
                </c:pt>
                <c:pt idx="17870">
                  <c:v>-1.2833497096021464</c:v>
                </c:pt>
                <c:pt idx="17871">
                  <c:v>0.70726490116576501</c:v>
                </c:pt>
                <c:pt idx="17872">
                  <c:v>0.8520075229345988</c:v>
                </c:pt>
                <c:pt idx="17873">
                  <c:v>-1.571037333314097</c:v>
                </c:pt>
                <c:pt idx="17874">
                  <c:v>1.3851009325748573</c:v>
                </c:pt>
                <c:pt idx="17875">
                  <c:v>-0.83683521673353045</c:v>
                </c:pt>
                <c:pt idx="17876">
                  <c:v>0.3866939187310075</c:v>
                </c:pt>
                <c:pt idx="17877">
                  <c:v>0.12955798533980525</c:v>
                </c:pt>
                <c:pt idx="17878">
                  <c:v>0.11824480698181375</c:v>
                </c:pt>
                <c:pt idx="17879">
                  <c:v>1.345773040956266</c:v>
                </c:pt>
                <c:pt idx="17880">
                  <c:v>-0.12382901333109617</c:v>
                </c:pt>
                <c:pt idx="17881">
                  <c:v>0.73001642799271083</c:v>
                </c:pt>
                <c:pt idx="17882">
                  <c:v>-0.11791425394936345</c:v>
                </c:pt>
                <c:pt idx="17883">
                  <c:v>-0.31279973659333726</c:v>
                </c:pt>
                <c:pt idx="17884">
                  <c:v>1.6191953427228036</c:v>
                </c:pt>
                <c:pt idx="17885">
                  <c:v>-0.12320092175720469</c:v>
                </c:pt>
                <c:pt idx="17886">
                  <c:v>-0.15376813936036765</c:v>
                </c:pt>
                <c:pt idx="17887">
                  <c:v>0.78196013411937826</c:v>
                </c:pt>
                <c:pt idx="17888">
                  <c:v>-1.0300372811153697</c:v>
                </c:pt>
                <c:pt idx="17889">
                  <c:v>0.12151997748007526</c:v>
                </c:pt>
                <c:pt idx="17890">
                  <c:v>-0.15862097910986239</c:v>
                </c:pt>
                <c:pt idx="17891">
                  <c:v>-0.88555799976959237</c:v>
                </c:pt>
                <c:pt idx="17892">
                  <c:v>-0.45560447104561991</c:v>
                </c:pt>
                <c:pt idx="17893">
                  <c:v>-0.94509151377396694</c:v>
                </c:pt>
                <c:pt idx="17894">
                  <c:v>0.85893707952663856</c:v>
                </c:pt>
                <c:pt idx="17895">
                  <c:v>0.86216358266301385</c:v>
                </c:pt>
                <c:pt idx="17896">
                  <c:v>1.4276835064056288</c:v>
                </c:pt>
                <c:pt idx="17897">
                  <c:v>-0.16716640914510802</c:v>
                </c:pt>
                <c:pt idx="17898">
                  <c:v>1.109486273902637</c:v>
                </c:pt>
                <c:pt idx="17899">
                  <c:v>0.35993218408711281</c:v>
                </c:pt>
                <c:pt idx="17900">
                  <c:v>-0.42362687267322163</c:v>
                </c:pt>
                <c:pt idx="17901">
                  <c:v>0.56830836561079323</c:v>
                </c:pt>
                <c:pt idx="17902">
                  <c:v>-0.12930956311978264</c:v>
                </c:pt>
                <c:pt idx="17903">
                  <c:v>1.3080678983374137</c:v>
                </c:pt>
                <c:pt idx="17904">
                  <c:v>1.3848574277499612</c:v>
                </c:pt>
                <c:pt idx="17905">
                  <c:v>1.3080678983374137</c:v>
                </c:pt>
                <c:pt idx="17906">
                  <c:v>0.92511291369842719</c:v>
                </c:pt>
                <c:pt idx="17907">
                  <c:v>0.67852093937817004</c:v>
                </c:pt>
                <c:pt idx="17908">
                  <c:v>0.15172265784956215</c:v>
                </c:pt>
                <c:pt idx="17909">
                  <c:v>-1.5200526960858234</c:v>
                </c:pt>
                <c:pt idx="17910">
                  <c:v>-0.11399567747234064</c:v>
                </c:pt>
                <c:pt idx="17911">
                  <c:v>0.81708076825515508</c:v>
                </c:pt>
                <c:pt idx="17912">
                  <c:v>-2.0776405242029066</c:v>
                </c:pt>
                <c:pt idx="17913">
                  <c:v>1.6004374322595594</c:v>
                </c:pt>
                <c:pt idx="17914">
                  <c:v>-0.82560305042304238</c:v>
                </c:pt>
                <c:pt idx="17915">
                  <c:v>-2.0776405242029066</c:v>
                </c:pt>
                <c:pt idx="17916">
                  <c:v>-2.0776405242029066</c:v>
                </c:pt>
                <c:pt idx="17917">
                  <c:v>-2.0776405242029066</c:v>
                </c:pt>
                <c:pt idx="17918">
                  <c:v>-2.0776405242029066</c:v>
                </c:pt>
                <c:pt idx="17919">
                  <c:v>-2.0776405242029066</c:v>
                </c:pt>
                <c:pt idx="17920">
                  <c:v>-2.0776405242029066</c:v>
                </c:pt>
                <c:pt idx="17921">
                  <c:v>0.15346042859213585</c:v>
                </c:pt>
                <c:pt idx="17922">
                  <c:v>0.53701106240225904</c:v>
                </c:pt>
                <c:pt idx="17923">
                  <c:v>-0.11980518563435853</c:v>
                </c:pt>
                <c:pt idx="17924">
                  <c:v>-0.18753097610050828</c:v>
                </c:pt>
                <c:pt idx="17925">
                  <c:v>1.3720173478745741</c:v>
                </c:pt>
                <c:pt idx="17926">
                  <c:v>1.764993174712286</c:v>
                </c:pt>
                <c:pt idx="17927">
                  <c:v>0.50153604884756375</c:v>
                </c:pt>
                <c:pt idx="17928">
                  <c:v>-0.14411794574260825</c:v>
                </c:pt>
                <c:pt idx="17929">
                  <c:v>1.037449055632035</c:v>
                </c:pt>
                <c:pt idx="17930">
                  <c:v>-0.39679456323085499</c:v>
                </c:pt>
                <c:pt idx="17931">
                  <c:v>-0.79730538263835338</c:v>
                </c:pt>
                <c:pt idx="17932">
                  <c:v>-0.79730538263835338</c:v>
                </c:pt>
                <c:pt idx="17933">
                  <c:v>0.11766206818130012</c:v>
                </c:pt>
                <c:pt idx="17934">
                  <c:v>0.59475199006061474</c:v>
                </c:pt>
                <c:pt idx="17935">
                  <c:v>0.60400808975401998</c:v>
                </c:pt>
                <c:pt idx="17936">
                  <c:v>0.7741887678157845</c:v>
                </c:pt>
                <c:pt idx="17937">
                  <c:v>0.12062291411272544</c:v>
                </c:pt>
                <c:pt idx="17938">
                  <c:v>0.1170821922348774</c:v>
                </c:pt>
                <c:pt idx="17939">
                  <c:v>-1.1581995048194236</c:v>
                </c:pt>
                <c:pt idx="17940">
                  <c:v>0.84155710031955855</c:v>
                </c:pt>
                <c:pt idx="17941">
                  <c:v>0.43583621114039128</c:v>
                </c:pt>
                <c:pt idx="17942">
                  <c:v>0.43583621114039128</c:v>
                </c:pt>
                <c:pt idx="17943">
                  <c:v>0.31493434181780744</c:v>
                </c:pt>
                <c:pt idx="17944">
                  <c:v>-0.12445577554429871</c:v>
                </c:pt>
                <c:pt idx="17945">
                  <c:v>0.67588421025195755</c:v>
                </c:pt>
                <c:pt idx="17946">
                  <c:v>-0.15159263717230445</c:v>
                </c:pt>
                <c:pt idx="17947">
                  <c:v>0.11871724439502007</c:v>
                </c:pt>
                <c:pt idx="17948">
                  <c:v>-0.1099009382383223</c:v>
                </c:pt>
                <c:pt idx="17949">
                  <c:v>-1.5256514786318995</c:v>
                </c:pt>
                <c:pt idx="17950">
                  <c:v>0.64829080418458229</c:v>
                </c:pt>
                <c:pt idx="17951">
                  <c:v>0.52926060103353878</c:v>
                </c:pt>
                <c:pt idx="17952">
                  <c:v>1.2404717755408734</c:v>
                </c:pt>
                <c:pt idx="17953">
                  <c:v>-0.26630969861403209</c:v>
                </c:pt>
                <c:pt idx="17954">
                  <c:v>-1.3070748850101033</c:v>
                </c:pt>
                <c:pt idx="17955">
                  <c:v>-1.3070748850101033</c:v>
                </c:pt>
                <c:pt idx="17956">
                  <c:v>0.82160503065702084</c:v>
                </c:pt>
                <c:pt idx="17957">
                  <c:v>-0.17885181966206781</c:v>
                </c:pt>
                <c:pt idx="17958">
                  <c:v>0.13732464454625176</c:v>
                </c:pt>
                <c:pt idx="17959">
                  <c:v>0.66991364843904333</c:v>
                </c:pt>
                <c:pt idx="17960">
                  <c:v>-0.11097682478384928</c:v>
                </c:pt>
                <c:pt idx="17961">
                  <c:v>1.167917894659819</c:v>
                </c:pt>
                <c:pt idx="17962">
                  <c:v>0.5942725415300758</c:v>
                </c:pt>
                <c:pt idx="17963">
                  <c:v>-0.80532007256584692</c:v>
                </c:pt>
                <c:pt idx="17964">
                  <c:v>1.0799763245134855</c:v>
                </c:pt>
                <c:pt idx="17965">
                  <c:v>0.10528959791269471</c:v>
                </c:pt>
                <c:pt idx="17966">
                  <c:v>0.12077480887250061</c:v>
                </c:pt>
                <c:pt idx="17967">
                  <c:v>0.81838220079760182</c:v>
                </c:pt>
                <c:pt idx="17968">
                  <c:v>1.1106892610690773</c:v>
                </c:pt>
                <c:pt idx="17969">
                  <c:v>-0.3414601955070598</c:v>
                </c:pt>
                <c:pt idx="17970">
                  <c:v>-0.85769277228957752</c:v>
                </c:pt>
                <c:pt idx="17971">
                  <c:v>0.11888213998899298</c:v>
                </c:pt>
                <c:pt idx="17972">
                  <c:v>1.0506120057294022</c:v>
                </c:pt>
                <c:pt idx="17973">
                  <c:v>0.3062737538008467</c:v>
                </c:pt>
                <c:pt idx="17974">
                  <c:v>1.4710971805494522</c:v>
                </c:pt>
                <c:pt idx="17975">
                  <c:v>-1.3071062114323606</c:v>
                </c:pt>
                <c:pt idx="17976">
                  <c:v>1.4135201808368467</c:v>
                </c:pt>
                <c:pt idx="17977">
                  <c:v>0.91967323284634017</c:v>
                </c:pt>
                <c:pt idx="17978">
                  <c:v>1.1530230486952495</c:v>
                </c:pt>
                <c:pt idx="17979">
                  <c:v>1.1848989410186945</c:v>
                </c:pt>
                <c:pt idx="17980">
                  <c:v>1.1912452218415672</c:v>
                </c:pt>
                <c:pt idx="17981">
                  <c:v>0.38329120029091929</c:v>
                </c:pt>
                <c:pt idx="17982">
                  <c:v>0.12910227930365803</c:v>
                </c:pt>
                <c:pt idx="17983">
                  <c:v>0.22131514367404714</c:v>
                </c:pt>
                <c:pt idx="17984">
                  <c:v>0.91150349163131694</c:v>
                </c:pt>
                <c:pt idx="17985">
                  <c:v>0.75333154018199155</c:v>
                </c:pt>
                <c:pt idx="17986">
                  <c:v>0.28746079381055689</c:v>
                </c:pt>
                <c:pt idx="17987">
                  <c:v>0.15290066100982233</c:v>
                </c:pt>
                <c:pt idx="17988">
                  <c:v>-0.11384304368150878</c:v>
                </c:pt>
                <c:pt idx="17989">
                  <c:v>0.16851088947780579</c:v>
                </c:pt>
                <c:pt idx="17990">
                  <c:v>-0.55590688573350844</c:v>
                </c:pt>
                <c:pt idx="17991">
                  <c:v>-1.6436396464844043</c:v>
                </c:pt>
                <c:pt idx="17992">
                  <c:v>-1.6436396464844043</c:v>
                </c:pt>
                <c:pt idx="17993">
                  <c:v>0.67676048144384893</c:v>
                </c:pt>
                <c:pt idx="17994">
                  <c:v>1.5115616640552945</c:v>
                </c:pt>
                <c:pt idx="17995">
                  <c:v>-0.11419809747760523</c:v>
                </c:pt>
                <c:pt idx="17996">
                  <c:v>0.1061159321432695</c:v>
                </c:pt>
                <c:pt idx="17997">
                  <c:v>-1.1246044473394459</c:v>
                </c:pt>
                <c:pt idx="17998">
                  <c:v>0.10823132284051115</c:v>
                </c:pt>
                <c:pt idx="17999">
                  <c:v>0.26995349850554196</c:v>
                </c:pt>
                <c:pt idx="18000">
                  <c:v>1.4981934449435095</c:v>
                </c:pt>
                <c:pt idx="18001">
                  <c:v>1.2309978252646141</c:v>
                </c:pt>
                <c:pt idx="18002">
                  <c:v>-0.11377639182500446</c:v>
                </c:pt>
                <c:pt idx="18003">
                  <c:v>0.41465929797170026</c:v>
                </c:pt>
                <c:pt idx="18004">
                  <c:v>-1.3829493370253407</c:v>
                </c:pt>
                <c:pt idx="18005">
                  <c:v>0.30741833590726136</c:v>
                </c:pt>
                <c:pt idx="18006">
                  <c:v>1.2914850723623905</c:v>
                </c:pt>
                <c:pt idx="18007">
                  <c:v>1.3840234185337512</c:v>
                </c:pt>
                <c:pt idx="18008">
                  <c:v>-0.38099270548468195</c:v>
                </c:pt>
                <c:pt idx="18009">
                  <c:v>-0.11812177474836248</c:v>
                </c:pt>
                <c:pt idx="18010">
                  <c:v>0.11675524330639518</c:v>
                </c:pt>
                <c:pt idx="18011">
                  <c:v>1.1541916608606435</c:v>
                </c:pt>
                <c:pt idx="18012">
                  <c:v>0.9921618011594231</c:v>
                </c:pt>
                <c:pt idx="18013">
                  <c:v>-0.55055445864910568</c:v>
                </c:pt>
                <c:pt idx="18014">
                  <c:v>0.12326379292735454</c:v>
                </c:pt>
                <c:pt idx="18015">
                  <c:v>1.4779889645158284</c:v>
                </c:pt>
                <c:pt idx="18016">
                  <c:v>1.4779889645158284</c:v>
                </c:pt>
                <c:pt idx="18017">
                  <c:v>-0.11406582903144899</c:v>
                </c:pt>
                <c:pt idx="18018">
                  <c:v>0.71373156971468832</c:v>
                </c:pt>
                <c:pt idx="18019">
                  <c:v>-1.5841755933909494</c:v>
                </c:pt>
                <c:pt idx="18020">
                  <c:v>-1.2780666752480561</c:v>
                </c:pt>
                <c:pt idx="18021">
                  <c:v>-0.11721660501963617</c:v>
                </c:pt>
                <c:pt idx="18022">
                  <c:v>-0.19749389658916405</c:v>
                </c:pt>
                <c:pt idx="18023">
                  <c:v>0.11947999778772905</c:v>
                </c:pt>
                <c:pt idx="18024">
                  <c:v>1.4111618036507685</c:v>
                </c:pt>
                <c:pt idx="18025">
                  <c:v>1.0942909240787024</c:v>
                </c:pt>
                <c:pt idx="18026">
                  <c:v>0.50477145370664045</c:v>
                </c:pt>
                <c:pt idx="18027">
                  <c:v>1.6841448452837018</c:v>
                </c:pt>
                <c:pt idx="18028">
                  <c:v>0.48641907368448029</c:v>
                </c:pt>
                <c:pt idx="18029">
                  <c:v>-0.15744366808926014</c:v>
                </c:pt>
                <c:pt idx="18030">
                  <c:v>1.0757971081508948</c:v>
                </c:pt>
                <c:pt idx="18031">
                  <c:v>0.12038076688680982</c:v>
                </c:pt>
                <c:pt idx="18032">
                  <c:v>0.18245856255332316</c:v>
                </c:pt>
                <c:pt idx="18033">
                  <c:v>-0.13891667574323657</c:v>
                </c:pt>
                <c:pt idx="18034">
                  <c:v>-0.3090024278396532</c:v>
                </c:pt>
                <c:pt idx="18035">
                  <c:v>-0.13802748524645519</c:v>
                </c:pt>
                <c:pt idx="18036">
                  <c:v>-0.13473791499330973</c:v>
                </c:pt>
                <c:pt idx="18037">
                  <c:v>-0.76641667555051096</c:v>
                </c:pt>
                <c:pt idx="18038">
                  <c:v>1.0689890183793131</c:v>
                </c:pt>
                <c:pt idx="18039">
                  <c:v>0.86582867052688606</c:v>
                </c:pt>
                <c:pt idx="18040">
                  <c:v>-0.88656637039994013</c:v>
                </c:pt>
                <c:pt idx="18041">
                  <c:v>0.58985517726783043</c:v>
                </c:pt>
                <c:pt idx="18042">
                  <c:v>-0.13350874297143778</c:v>
                </c:pt>
                <c:pt idx="18043">
                  <c:v>0.54589239087481156</c:v>
                </c:pt>
                <c:pt idx="18044">
                  <c:v>0.12110497588511146</c:v>
                </c:pt>
                <c:pt idx="18045">
                  <c:v>-0.48137983248078081</c:v>
                </c:pt>
                <c:pt idx="18046">
                  <c:v>-0.93857243784133959</c:v>
                </c:pt>
                <c:pt idx="18047">
                  <c:v>-0.13433145417648906</c:v>
                </c:pt>
                <c:pt idx="18048">
                  <c:v>-0.4732373283903748</c:v>
                </c:pt>
                <c:pt idx="18049">
                  <c:v>-0.37662937175157846</c:v>
                </c:pt>
                <c:pt idx="18050">
                  <c:v>0.55092455232322324</c:v>
                </c:pt>
                <c:pt idx="18051">
                  <c:v>-0.95669211570479362</c:v>
                </c:pt>
                <c:pt idx="18052">
                  <c:v>0.11360256718432911</c:v>
                </c:pt>
                <c:pt idx="18053">
                  <c:v>-1.5864522070354092</c:v>
                </c:pt>
                <c:pt idx="18054">
                  <c:v>1.3644189721224804</c:v>
                </c:pt>
                <c:pt idx="18055">
                  <c:v>-0.30206898222751</c:v>
                </c:pt>
                <c:pt idx="18056">
                  <c:v>1.1698422768741179</c:v>
                </c:pt>
                <c:pt idx="18057">
                  <c:v>-1.3454141552905214</c:v>
                </c:pt>
                <c:pt idx="18058">
                  <c:v>1.3254884594860046</c:v>
                </c:pt>
                <c:pt idx="18059">
                  <c:v>-1.605663052840123</c:v>
                </c:pt>
                <c:pt idx="18060">
                  <c:v>-1.605663052840123</c:v>
                </c:pt>
                <c:pt idx="18061">
                  <c:v>0.46494467880995705</c:v>
                </c:pt>
                <c:pt idx="18062">
                  <c:v>0.1089227362659879</c:v>
                </c:pt>
                <c:pt idx="18063">
                  <c:v>1.2307743275112295</c:v>
                </c:pt>
                <c:pt idx="18064">
                  <c:v>0.3487896930413491</c:v>
                </c:pt>
                <c:pt idx="18065">
                  <c:v>1.2831268392747264</c:v>
                </c:pt>
                <c:pt idx="18066">
                  <c:v>1.52525166872296</c:v>
                </c:pt>
                <c:pt idx="18067">
                  <c:v>0.14773874289977151</c:v>
                </c:pt>
                <c:pt idx="18068">
                  <c:v>0.85125614458422827</c:v>
                </c:pt>
                <c:pt idx="18069">
                  <c:v>0.78195761514963869</c:v>
                </c:pt>
                <c:pt idx="18070">
                  <c:v>1.061574994066905</c:v>
                </c:pt>
                <c:pt idx="18071">
                  <c:v>-0.43690694766601762</c:v>
                </c:pt>
                <c:pt idx="18072">
                  <c:v>0.19761736973191524</c:v>
                </c:pt>
                <c:pt idx="18073">
                  <c:v>-0.71029790416688632</c:v>
                </c:pt>
                <c:pt idx="18074">
                  <c:v>0.18423127780194692</c:v>
                </c:pt>
                <c:pt idx="18075">
                  <c:v>1.0455318138087035</c:v>
                </c:pt>
                <c:pt idx="18076">
                  <c:v>0.8737782170867654</c:v>
                </c:pt>
                <c:pt idx="18077">
                  <c:v>0.70699289588462921</c:v>
                </c:pt>
                <c:pt idx="18078">
                  <c:v>-0.12831546601491303</c:v>
                </c:pt>
                <c:pt idx="18079">
                  <c:v>0.12467654746129063</c:v>
                </c:pt>
                <c:pt idx="18080">
                  <c:v>0.52802834108400265</c:v>
                </c:pt>
                <c:pt idx="18081">
                  <c:v>0.38740495883569792</c:v>
                </c:pt>
                <c:pt idx="18082">
                  <c:v>-0.10702841821910938</c:v>
                </c:pt>
                <c:pt idx="18083">
                  <c:v>1.2307665979894344</c:v>
                </c:pt>
                <c:pt idx="18084">
                  <c:v>1.3576117858795984</c:v>
                </c:pt>
                <c:pt idx="18085">
                  <c:v>-0.76612713787544484</c:v>
                </c:pt>
                <c:pt idx="18086">
                  <c:v>1.6348231514667888</c:v>
                </c:pt>
                <c:pt idx="18087">
                  <c:v>-0.69232284487999551</c:v>
                </c:pt>
                <c:pt idx="18088">
                  <c:v>0.68750956537626751</c:v>
                </c:pt>
                <c:pt idx="18089">
                  <c:v>-0.11628718814113574</c:v>
                </c:pt>
                <c:pt idx="18090">
                  <c:v>1.0985206744183236</c:v>
                </c:pt>
                <c:pt idx="18091">
                  <c:v>1.0985206744183236</c:v>
                </c:pt>
                <c:pt idx="18092">
                  <c:v>1.0985206744183236</c:v>
                </c:pt>
                <c:pt idx="18093">
                  <c:v>0.36503819491710188</c:v>
                </c:pt>
                <c:pt idx="18094">
                  <c:v>-1.4060728225684469</c:v>
                </c:pt>
                <c:pt idx="18095">
                  <c:v>0.11368866955086336</c:v>
                </c:pt>
                <c:pt idx="18096">
                  <c:v>0.91807391676579531</c:v>
                </c:pt>
                <c:pt idx="18097">
                  <c:v>1.4122974189776427</c:v>
                </c:pt>
                <c:pt idx="18098">
                  <c:v>1.4823701366920525</c:v>
                </c:pt>
                <c:pt idx="18099">
                  <c:v>-0.95809345469953422</c:v>
                </c:pt>
                <c:pt idx="18100">
                  <c:v>0.89789621430992461</c:v>
                </c:pt>
                <c:pt idx="18101">
                  <c:v>-0.18875668633105122</c:v>
                </c:pt>
                <c:pt idx="18102">
                  <c:v>0.72715069021235978</c:v>
                </c:pt>
                <c:pt idx="18103">
                  <c:v>-1.6550391610435096</c:v>
                </c:pt>
                <c:pt idx="18104">
                  <c:v>-1.6550391610435096</c:v>
                </c:pt>
                <c:pt idx="18105">
                  <c:v>-0.12928245944501598</c:v>
                </c:pt>
                <c:pt idx="18106">
                  <c:v>0.75673913929861902</c:v>
                </c:pt>
                <c:pt idx="18107">
                  <c:v>0.21530149722683045</c:v>
                </c:pt>
                <c:pt idx="18108">
                  <c:v>1.084407717700046</c:v>
                </c:pt>
                <c:pt idx="18109">
                  <c:v>-0.16143673130977224</c:v>
                </c:pt>
                <c:pt idx="18110">
                  <c:v>1.4387795868474544</c:v>
                </c:pt>
                <c:pt idx="18111">
                  <c:v>0.13242372522316545</c:v>
                </c:pt>
                <c:pt idx="18112">
                  <c:v>-0.454869275099338</c:v>
                </c:pt>
                <c:pt idx="18113">
                  <c:v>-2.051717193630763</c:v>
                </c:pt>
                <c:pt idx="18114">
                  <c:v>-0.12499148422222464</c:v>
                </c:pt>
                <c:pt idx="18115">
                  <c:v>1.3012166160135838</c:v>
                </c:pt>
                <c:pt idx="18116">
                  <c:v>-0.16444523693802607</c:v>
                </c:pt>
                <c:pt idx="18117">
                  <c:v>0.51011053065263723</c:v>
                </c:pt>
                <c:pt idx="18118">
                  <c:v>0.73814834565134391</c:v>
                </c:pt>
                <c:pt idx="18119">
                  <c:v>0.13817988574267992</c:v>
                </c:pt>
                <c:pt idx="18120">
                  <c:v>0.11145427161754884</c:v>
                </c:pt>
                <c:pt idx="18121">
                  <c:v>0.51699258103683332</c:v>
                </c:pt>
                <c:pt idx="18122">
                  <c:v>-1.6974068138436578</c:v>
                </c:pt>
                <c:pt idx="18123">
                  <c:v>-1.3033456524526215</c:v>
                </c:pt>
                <c:pt idx="18124">
                  <c:v>-0.60370485187856671</c:v>
                </c:pt>
                <c:pt idx="18125">
                  <c:v>0.11908650039519118</c:v>
                </c:pt>
                <c:pt idx="18126">
                  <c:v>-0.12835515554463678</c:v>
                </c:pt>
                <c:pt idx="18127">
                  <c:v>1.3950497270557149</c:v>
                </c:pt>
                <c:pt idx="18128">
                  <c:v>0.35186917143732055</c:v>
                </c:pt>
                <c:pt idx="18129">
                  <c:v>1.1210180323679912</c:v>
                </c:pt>
                <c:pt idx="18130">
                  <c:v>0.96022181894706837</c:v>
                </c:pt>
                <c:pt idx="18131">
                  <c:v>0.87493670924851152</c:v>
                </c:pt>
                <c:pt idx="18132">
                  <c:v>1.1810384757027299</c:v>
                </c:pt>
                <c:pt idx="18133">
                  <c:v>-1.5241629741546461</c:v>
                </c:pt>
                <c:pt idx="18134">
                  <c:v>1.3483993851181908</c:v>
                </c:pt>
                <c:pt idx="18135">
                  <c:v>1.4148705211162145</c:v>
                </c:pt>
                <c:pt idx="18136">
                  <c:v>0.3141929125009314</c:v>
                </c:pt>
                <c:pt idx="18137">
                  <c:v>-1.07532158648146</c:v>
                </c:pt>
                <c:pt idx="18138">
                  <c:v>0.92751395050724161</c:v>
                </c:pt>
                <c:pt idx="18139">
                  <c:v>-0.13292730721238041</c:v>
                </c:pt>
                <c:pt idx="18140">
                  <c:v>-0.1137196940209881</c:v>
                </c:pt>
                <c:pt idx="18141">
                  <c:v>-0.81118153212515998</c:v>
                </c:pt>
                <c:pt idx="18142">
                  <c:v>0.40710732596434174</c:v>
                </c:pt>
                <c:pt idx="18143">
                  <c:v>0.49370910339129104</c:v>
                </c:pt>
                <c:pt idx="18144">
                  <c:v>-0.94616493239908883</c:v>
                </c:pt>
                <c:pt idx="18145">
                  <c:v>1.3019963659360039</c:v>
                </c:pt>
                <c:pt idx="18146">
                  <c:v>0.9616795082938151</c:v>
                </c:pt>
                <c:pt idx="18147">
                  <c:v>0.74942972225174609</c:v>
                </c:pt>
                <c:pt idx="18148">
                  <c:v>-0.10487195639298877</c:v>
                </c:pt>
                <c:pt idx="18149">
                  <c:v>0.76445219763780681</c:v>
                </c:pt>
                <c:pt idx="18150">
                  <c:v>0.10971817453185344</c:v>
                </c:pt>
                <c:pt idx="18151">
                  <c:v>-0.1232836257544586</c:v>
                </c:pt>
                <c:pt idx="18152">
                  <c:v>0.81536085205314823</c:v>
                </c:pt>
                <c:pt idx="18153">
                  <c:v>-1.1090561676620116</c:v>
                </c:pt>
                <c:pt idx="18154">
                  <c:v>1.4550877705121357</c:v>
                </c:pt>
                <c:pt idx="18155">
                  <c:v>-0.55273709893554068</c:v>
                </c:pt>
                <c:pt idx="18156">
                  <c:v>0.94758713515516602</c:v>
                </c:pt>
                <c:pt idx="18157">
                  <c:v>0.5438691345416623</c:v>
                </c:pt>
                <c:pt idx="18158">
                  <c:v>1.4750166485445726</c:v>
                </c:pt>
                <c:pt idx="18159">
                  <c:v>0.62609529603850123</c:v>
                </c:pt>
                <c:pt idx="18160">
                  <c:v>-0.22957166522550196</c:v>
                </c:pt>
                <c:pt idx="18161">
                  <c:v>-0.33856348307520523</c:v>
                </c:pt>
                <c:pt idx="18162">
                  <c:v>-1.3513938451564154</c:v>
                </c:pt>
                <c:pt idx="18163">
                  <c:v>-0.83368031353095218</c:v>
                </c:pt>
                <c:pt idx="18164">
                  <c:v>1.4431628044270459</c:v>
                </c:pt>
                <c:pt idx="18165">
                  <c:v>-0.72782675913269712</c:v>
                </c:pt>
                <c:pt idx="18166">
                  <c:v>0.56319455064180024</c:v>
                </c:pt>
                <c:pt idx="18167">
                  <c:v>0.52083426435850333</c:v>
                </c:pt>
                <c:pt idx="18168">
                  <c:v>1.0843336772747236</c:v>
                </c:pt>
                <c:pt idx="18169">
                  <c:v>-1.3523008071215918</c:v>
                </c:pt>
                <c:pt idx="18170">
                  <c:v>0.7416962767714067</c:v>
                </c:pt>
                <c:pt idx="18171">
                  <c:v>0.78507006524539602</c:v>
                </c:pt>
                <c:pt idx="18172">
                  <c:v>1.8451678452927409</c:v>
                </c:pt>
                <c:pt idx="18173">
                  <c:v>0.53781104492739629</c:v>
                </c:pt>
                <c:pt idx="18174">
                  <c:v>1.1251216881197525</c:v>
                </c:pt>
                <c:pt idx="18175">
                  <c:v>-0.10408089581768622</c:v>
                </c:pt>
                <c:pt idx="18176">
                  <c:v>-0.98840585911900558</c:v>
                </c:pt>
                <c:pt idx="18177">
                  <c:v>0.11345426719593026</c:v>
                </c:pt>
                <c:pt idx="18178">
                  <c:v>1.3360155482900764</c:v>
                </c:pt>
                <c:pt idx="18179">
                  <c:v>0.11606281937657616</c:v>
                </c:pt>
                <c:pt idx="18180">
                  <c:v>0.42608635813858714</c:v>
                </c:pt>
                <c:pt idx="18181">
                  <c:v>-0.4617499055737303</c:v>
                </c:pt>
                <c:pt idx="18182">
                  <c:v>0.41797406842692558</c:v>
                </c:pt>
                <c:pt idx="18183">
                  <c:v>-1.2786180207098332</c:v>
                </c:pt>
                <c:pt idx="18184">
                  <c:v>-0.10591585889879078</c:v>
                </c:pt>
                <c:pt idx="18185">
                  <c:v>0.52591350255752056</c:v>
                </c:pt>
                <c:pt idx="18186">
                  <c:v>0.11627013533706099</c:v>
                </c:pt>
                <c:pt idx="18187">
                  <c:v>0.56100145887333008</c:v>
                </c:pt>
                <c:pt idx="18188">
                  <c:v>1.2914139184233904</c:v>
                </c:pt>
                <c:pt idx="18189">
                  <c:v>-1.2643180722472711</c:v>
                </c:pt>
                <c:pt idx="18190">
                  <c:v>0.62220009748036054</c:v>
                </c:pt>
                <c:pt idx="18191">
                  <c:v>0.84970993682856233</c:v>
                </c:pt>
                <c:pt idx="18192">
                  <c:v>-0.23865965666271033</c:v>
                </c:pt>
                <c:pt idx="18193">
                  <c:v>1.130134350281468</c:v>
                </c:pt>
                <c:pt idx="18194">
                  <c:v>-0.58883453305541611</c:v>
                </c:pt>
                <c:pt idx="18195">
                  <c:v>1.4254309896931951</c:v>
                </c:pt>
                <c:pt idx="18196">
                  <c:v>-0.12144127540076539</c:v>
                </c:pt>
                <c:pt idx="18197">
                  <c:v>-0.12144127540076539</c:v>
                </c:pt>
                <c:pt idx="18198">
                  <c:v>-0.1027239648277436</c:v>
                </c:pt>
                <c:pt idx="18199">
                  <c:v>-0.37448564900279474</c:v>
                </c:pt>
                <c:pt idx="18200">
                  <c:v>-0.40734466565408078</c:v>
                </c:pt>
                <c:pt idx="18201">
                  <c:v>0.65913400708048531</c:v>
                </c:pt>
                <c:pt idx="18202">
                  <c:v>-1.0390703396502117</c:v>
                </c:pt>
                <c:pt idx="18203">
                  <c:v>-1.0390703396502117</c:v>
                </c:pt>
                <c:pt idx="18204">
                  <c:v>-0.77657261832562685</c:v>
                </c:pt>
                <c:pt idx="18205">
                  <c:v>0.86306037849541528</c:v>
                </c:pt>
                <c:pt idx="18206">
                  <c:v>-0.52540328172533135</c:v>
                </c:pt>
                <c:pt idx="18207">
                  <c:v>0.33948443180824706</c:v>
                </c:pt>
                <c:pt idx="18208">
                  <c:v>0.85191202669371469</c:v>
                </c:pt>
                <c:pt idx="18209">
                  <c:v>0.85191202669371469</c:v>
                </c:pt>
                <c:pt idx="18210">
                  <c:v>1.3687702245726938</c:v>
                </c:pt>
                <c:pt idx="18211">
                  <c:v>0.92417647567004813</c:v>
                </c:pt>
                <c:pt idx="18212">
                  <c:v>-0.10307741961322157</c:v>
                </c:pt>
                <c:pt idx="18213">
                  <c:v>-0.11483661078131338</c:v>
                </c:pt>
                <c:pt idx="18214">
                  <c:v>-1.2300034843996115</c:v>
                </c:pt>
                <c:pt idx="18215">
                  <c:v>-0.36655329009450338</c:v>
                </c:pt>
                <c:pt idx="18216">
                  <c:v>0.69349437512723688</c:v>
                </c:pt>
                <c:pt idx="18217">
                  <c:v>-1.5404629106459673</c:v>
                </c:pt>
                <c:pt idx="18218">
                  <c:v>0.76944647442448089</c:v>
                </c:pt>
                <c:pt idx="18219">
                  <c:v>0.96720283856571077</c:v>
                </c:pt>
                <c:pt idx="18220">
                  <c:v>0.23800379624556423</c:v>
                </c:pt>
                <c:pt idx="18221">
                  <c:v>0.50845019713600725</c:v>
                </c:pt>
                <c:pt idx="18222">
                  <c:v>0.57228581468363438</c:v>
                </c:pt>
                <c:pt idx="18223">
                  <c:v>1.154140216928589</c:v>
                </c:pt>
                <c:pt idx="18224">
                  <c:v>0.11621414155604161</c:v>
                </c:pt>
                <c:pt idx="18225">
                  <c:v>-0.47193175312533903</c:v>
                </c:pt>
                <c:pt idx="18226">
                  <c:v>0.13233008517736861</c:v>
                </c:pt>
                <c:pt idx="18227">
                  <c:v>0.77493881943573262</c:v>
                </c:pt>
                <c:pt idx="18228">
                  <c:v>0.51228157232548654</c:v>
                </c:pt>
                <c:pt idx="18229">
                  <c:v>0.44095596138903415</c:v>
                </c:pt>
                <c:pt idx="18230">
                  <c:v>0.43252672390922647</c:v>
                </c:pt>
                <c:pt idx="18231">
                  <c:v>0.96524239060597983</c:v>
                </c:pt>
                <c:pt idx="18232">
                  <c:v>-0.1146795867440127</c:v>
                </c:pt>
                <c:pt idx="18233">
                  <c:v>1.6251365188245845</c:v>
                </c:pt>
                <c:pt idx="18234">
                  <c:v>0.11283259205026533</c:v>
                </c:pt>
                <c:pt idx="18235">
                  <c:v>-0.22227310382640297</c:v>
                </c:pt>
                <c:pt idx="18236">
                  <c:v>0.86663473750887032</c:v>
                </c:pt>
                <c:pt idx="18237">
                  <c:v>0.28217341366958926</c:v>
                </c:pt>
                <c:pt idx="18238">
                  <c:v>-0.44467892293999434</c:v>
                </c:pt>
                <c:pt idx="18239">
                  <c:v>-0.15186916952369481</c:v>
                </c:pt>
                <c:pt idx="18240">
                  <c:v>0.95985530352297255</c:v>
                </c:pt>
                <c:pt idx="18241">
                  <c:v>-0.15186916952369481</c:v>
                </c:pt>
                <c:pt idx="18242">
                  <c:v>-0.15186916952369481</c:v>
                </c:pt>
                <c:pt idx="18243">
                  <c:v>-0.15186916952369481</c:v>
                </c:pt>
                <c:pt idx="18244">
                  <c:v>-1.436106475844759</c:v>
                </c:pt>
                <c:pt idx="18245">
                  <c:v>-0.10815521945338948</c:v>
                </c:pt>
                <c:pt idx="18246">
                  <c:v>0.32428397225513361</c:v>
                </c:pt>
                <c:pt idx="18247">
                  <c:v>-0.11174057711229264</c:v>
                </c:pt>
                <c:pt idx="18248">
                  <c:v>-1.1395869574390487</c:v>
                </c:pt>
                <c:pt idx="18249">
                  <c:v>-0.76357362795194683</c:v>
                </c:pt>
                <c:pt idx="18250">
                  <c:v>-0.69150415363569262</c:v>
                </c:pt>
                <c:pt idx="18251">
                  <c:v>-1.1296394855639498</c:v>
                </c:pt>
                <c:pt idx="18252">
                  <c:v>1.2046525992290076</c:v>
                </c:pt>
                <c:pt idx="18253">
                  <c:v>1.0086005286843254</c:v>
                </c:pt>
                <c:pt idx="18254">
                  <c:v>-1.0208798062939113</c:v>
                </c:pt>
                <c:pt idx="18255">
                  <c:v>0.26155165303954098</c:v>
                </c:pt>
                <c:pt idx="18256">
                  <c:v>0.60531168026759929</c:v>
                </c:pt>
                <c:pt idx="18257">
                  <c:v>-0.11554926965659665</c:v>
                </c:pt>
                <c:pt idx="18258">
                  <c:v>-0.83267891169812591</c:v>
                </c:pt>
                <c:pt idx="18259">
                  <c:v>0.98039497221858585</c:v>
                </c:pt>
                <c:pt idx="18260">
                  <c:v>0.38630334768826702</c:v>
                </c:pt>
                <c:pt idx="18261">
                  <c:v>0.82835918530963237</c:v>
                </c:pt>
                <c:pt idx="18262">
                  <c:v>0.71253482335873564</c:v>
                </c:pt>
                <c:pt idx="18263">
                  <c:v>0.78323852379962633</c:v>
                </c:pt>
                <c:pt idx="18264">
                  <c:v>-0.16087495209076075</c:v>
                </c:pt>
                <c:pt idx="18265">
                  <c:v>-1.0459540032299208</c:v>
                </c:pt>
                <c:pt idx="18266">
                  <c:v>-0.70957706716407665</c:v>
                </c:pt>
                <c:pt idx="18267">
                  <c:v>-0.12236208583479309</c:v>
                </c:pt>
                <c:pt idx="18268">
                  <c:v>-0.32936302810782275</c:v>
                </c:pt>
                <c:pt idx="18269">
                  <c:v>-0.56359484827854989</c:v>
                </c:pt>
                <c:pt idx="18270">
                  <c:v>0.97693636864923217</c:v>
                </c:pt>
                <c:pt idx="18271">
                  <c:v>0.10653430862425251</c:v>
                </c:pt>
                <c:pt idx="18272">
                  <c:v>0.95232085019776824</c:v>
                </c:pt>
                <c:pt idx="18273">
                  <c:v>0.33435997263219319</c:v>
                </c:pt>
                <c:pt idx="18274">
                  <c:v>-0.11493425956275623</c:v>
                </c:pt>
                <c:pt idx="18275">
                  <c:v>0.11686836334034409</c:v>
                </c:pt>
                <c:pt idx="18276">
                  <c:v>-0.1216295425667695</c:v>
                </c:pt>
                <c:pt idx="18277">
                  <c:v>0.55922370822312706</c:v>
                </c:pt>
                <c:pt idx="18278">
                  <c:v>-1.4763888139578019</c:v>
                </c:pt>
                <c:pt idx="18279">
                  <c:v>-0.55610316922605196</c:v>
                </c:pt>
                <c:pt idx="18280">
                  <c:v>0.54800717543053545</c:v>
                </c:pt>
                <c:pt idx="18281">
                  <c:v>-1.6163127313240593</c:v>
                </c:pt>
                <c:pt idx="18282">
                  <c:v>0.11964778293032682</c:v>
                </c:pt>
                <c:pt idx="18283">
                  <c:v>0.11450006702508381</c:v>
                </c:pt>
                <c:pt idx="18284">
                  <c:v>0.53583843703216438</c:v>
                </c:pt>
                <c:pt idx="18285">
                  <c:v>-0.11374371988183754</c:v>
                </c:pt>
                <c:pt idx="18286">
                  <c:v>-0.67131204518681309</c:v>
                </c:pt>
                <c:pt idx="18287">
                  <c:v>1.5105074381331847</c:v>
                </c:pt>
                <c:pt idx="18288">
                  <c:v>0.53585387303599374</c:v>
                </c:pt>
                <c:pt idx="18289">
                  <c:v>0.10932847579872586</c:v>
                </c:pt>
                <c:pt idx="18290">
                  <c:v>0.45514423893874784</c:v>
                </c:pt>
                <c:pt idx="18291">
                  <c:v>-0.43471135891451229</c:v>
                </c:pt>
                <c:pt idx="18292">
                  <c:v>-1.429697567281075</c:v>
                </c:pt>
                <c:pt idx="18293">
                  <c:v>0.10345425284520404</c:v>
                </c:pt>
                <c:pt idx="18294">
                  <c:v>-1.5735510719876247</c:v>
                </c:pt>
                <c:pt idx="18295">
                  <c:v>-0.14945732386626553</c:v>
                </c:pt>
                <c:pt idx="18296">
                  <c:v>-0.10580567670235058</c:v>
                </c:pt>
                <c:pt idx="18297">
                  <c:v>0.74646117882871077</c:v>
                </c:pt>
                <c:pt idx="18298">
                  <c:v>0.60057222656651366</c:v>
                </c:pt>
                <c:pt idx="18299">
                  <c:v>-1.4242386851274567</c:v>
                </c:pt>
                <c:pt idx="18300">
                  <c:v>0.96177893823878524</c:v>
                </c:pt>
                <c:pt idx="18301">
                  <c:v>1.1837326194538598</c:v>
                </c:pt>
                <c:pt idx="18302">
                  <c:v>0.74014037792694032</c:v>
                </c:pt>
                <c:pt idx="18303">
                  <c:v>1.3733114314393324</c:v>
                </c:pt>
                <c:pt idx="18304">
                  <c:v>-1.1957293818177577</c:v>
                </c:pt>
                <c:pt idx="18305">
                  <c:v>0.69922724682779347</c:v>
                </c:pt>
                <c:pt idx="18306">
                  <c:v>-0.6957362246224128</c:v>
                </c:pt>
                <c:pt idx="18307">
                  <c:v>0.51196252173329582</c:v>
                </c:pt>
                <c:pt idx="18308">
                  <c:v>-0.40524492388516947</c:v>
                </c:pt>
                <c:pt idx="18309">
                  <c:v>0.84317378752248073</c:v>
                </c:pt>
                <c:pt idx="18310">
                  <c:v>-0.79465582240266575</c:v>
                </c:pt>
                <c:pt idx="18311">
                  <c:v>1.5368475428282296</c:v>
                </c:pt>
                <c:pt idx="18312">
                  <c:v>-0.46813427507048444</c:v>
                </c:pt>
                <c:pt idx="18313">
                  <c:v>-1.4068060419112034</c:v>
                </c:pt>
                <c:pt idx="18314">
                  <c:v>1.0516828104383285</c:v>
                </c:pt>
                <c:pt idx="18315">
                  <c:v>-0.62601416836338453</c:v>
                </c:pt>
                <c:pt idx="18316">
                  <c:v>0.6118019545897504</c:v>
                </c:pt>
                <c:pt idx="18317">
                  <c:v>1.2424787034185947</c:v>
                </c:pt>
                <c:pt idx="18318">
                  <c:v>-0.38975438903055454</c:v>
                </c:pt>
                <c:pt idx="18319">
                  <c:v>-2.0256283422994201</c:v>
                </c:pt>
                <c:pt idx="18320">
                  <c:v>-2.0256283422994201</c:v>
                </c:pt>
                <c:pt idx="18321">
                  <c:v>-0.40631223917920234</c:v>
                </c:pt>
                <c:pt idx="18322">
                  <c:v>-0.75938705027106157</c:v>
                </c:pt>
                <c:pt idx="18323">
                  <c:v>-0.10377283513951087</c:v>
                </c:pt>
                <c:pt idx="18324">
                  <c:v>-0.47432339459408596</c:v>
                </c:pt>
                <c:pt idx="18325">
                  <c:v>-0.5270200806031764</c:v>
                </c:pt>
                <c:pt idx="18326">
                  <c:v>1.4259289541590552</c:v>
                </c:pt>
                <c:pt idx="18327">
                  <c:v>0.46995374187210504</c:v>
                </c:pt>
                <c:pt idx="18328">
                  <c:v>0.16888205195943595</c:v>
                </c:pt>
                <c:pt idx="18329">
                  <c:v>1.6068406794493222</c:v>
                </c:pt>
                <c:pt idx="18330">
                  <c:v>0.57283063923255806</c:v>
                </c:pt>
                <c:pt idx="18331">
                  <c:v>-0.45627460858686963</c:v>
                </c:pt>
                <c:pt idx="18332">
                  <c:v>0.15999129236017995</c:v>
                </c:pt>
                <c:pt idx="18333">
                  <c:v>0.88687338511996949</c:v>
                </c:pt>
                <c:pt idx="18334">
                  <c:v>-0.86129873190588735</c:v>
                </c:pt>
                <c:pt idx="18335">
                  <c:v>-0.18059729240849939</c:v>
                </c:pt>
                <c:pt idx="18336">
                  <c:v>-0.7416411117240832</c:v>
                </c:pt>
                <c:pt idx="18337">
                  <c:v>0.63584093169328049</c:v>
                </c:pt>
                <c:pt idx="18338">
                  <c:v>0.26479220898696904</c:v>
                </c:pt>
                <c:pt idx="18339">
                  <c:v>-0.74773416411882987</c:v>
                </c:pt>
                <c:pt idx="18340">
                  <c:v>-0.10160827199003084</c:v>
                </c:pt>
                <c:pt idx="18341">
                  <c:v>-0.56571285364354895</c:v>
                </c:pt>
                <c:pt idx="18342">
                  <c:v>0.33394829823740058</c:v>
                </c:pt>
                <c:pt idx="18343">
                  <c:v>0.10894003678327822</c:v>
                </c:pt>
                <c:pt idx="18344">
                  <c:v>0.76842464405722011</c:v>
                </c:pt>
                <c:pt idx="18345">
                  <c:v>0.64414533487650638</c:v>
                </c:pt>
                <c:pt idx="18346">
                  <c:v>-0.41527059486335804</c:v>
                </c:pt>
                <c:pt idx="18347">
                  <c:v>-0.77786684413156937</c:v>
                </c:pt>
                <c:pt idx="18348">
                  <c:v>0.76569475888426519</c:v>
                </c:pt>
                <c:pt idx="18349">
                  <c:v>-0.55934557497721837</c:v>
                </c:pt>
                <c:pt idx="18350">
                  <c:v>-0.39312006576493524</c:v>
                </c:pt>
                <c:pt idx="18351">
                  <c:v>-1.5168752925100941</c:v>
                </c:pt>
                <c:pt idx="18352">
                  <c:v>-0.56684697378575866</c:v>
                </c:pt>
                <c:pt idx="18353">
                  <c:v>-1.5168752925100941</c:v>
                </c:pt>
                <c:pt idx="18354">
                  <c:v>-0.85624770510943482</c:v>
                </c:pt>
                <c:pt idx="18355">
                  <c:v>0.10481012018908842</c:v>
                </c:pt>
                <c:pt idx="18356">
                  <c:v>0.84495854393246317</c:v>
                </c:pt>
                <c:pt idx="18357">
                  <c:v>-0.10619550289524528</c:v>
                </c:pt>
                <c:pt idx="18358">
                  <c:v>-0.45191560351962518</c:v>
                </c:pt>
                <c:pt idx="18359">
                  <c:v>0.53556776844868248</c:v>
                </c:pt>
                <c:pt idx="18360">
                  <c:v>-0.14591527135414975</c:v>
                </c:pt>
                <c:pt idx="18361">
                  <c:v>0.38787425415085047</c:v>
                </c:pt>
                <c:pt idx="18362">
                  <c:v>0.14206365633768861</c:v>
                </c:pt>
                <c:pt idx="18363">
                  <c:v>0.49094461000951495</c:v>
                </c:pt>
                <c:pt idx="18364">
                  <c:v>-0.10559964377636019</c:v>
                </c:pt>
                <c:pt idx="18365">
                  <c:v>-0.3734575847775029</c:v>
                </c:pt>
                <c:pt idx="18366">
                  <c:v>-0.10374486195477714</c:v>
                </c:pt>
                <c:pt idx="18367">
                  <c:v>0.75141028433568791</c:v>
                </c:pt>
                <c:pt idx="18368">
                  <c:v>-1.0719996437128336</c:v>
                </c:pt>
                <c:pt idx="18369">
                  <c:v>1.1446679756265228</c:v>
                </c:pt>
                <c:pt idx="18370">
                  <c:v>0.92056774467356006</c:v>
                </c:pt>
                <c:pt idx="18371">
                  <c:v>0.13688648238908729</c:v>
                </c:pt>
                <c:pt idx="18372">
                  <c:v>1.1868310843443135</c:v>
                </c:pt>
                <c:pt idx="18373">
                  <c:v>-0.12701404141870751</c:v>
                </c:pt>
                <c:pt idx="18374">
                  <c:v>0.46615374886535171</c:v>
                </c:pt>
                <c:pt idx="18375">
                  <c:v>-0.10483832944619993</c:v>
                </c:pt>
                <c:pt idx="18376">
                  <c:v>-0.12025823013450969</c:v>
                </c:pt>
                <c:pt idx="18377">
                  <c:v>0.78293118153376051</c:v>
                </c:pt>
                <c:pt idx="18378">
                  <c:v>-0.15806316912656077</c:v>
                </c:pt>
                <c:pt idx="18379">
                  <c:v>-0.85373492113610683</c:v>
                </c:pt>
                <c:pt idx="18380">
                  <c:v>1.0037486052315281</c:v>
                </c:pt>
                <c:pt idx="18381">
                  <c:v>-1.5200296495471153</c:v>
                </c:pt>
                <c:pt idx="18382">
                  <c:v>1.432577124884719</c:v>
                </c:pt>
                <c:pt idx="18383">
                  <c:v>0.9964842230845623</c:v>
                </c:pt>
                <c:pt idx="18384">
                  <c:v>0.11252504845047372</c:v>
                </c:pt>
                <c:pt idx="18385">
                  <c:v>0.2731786997709168</c:v>
                </c:pt>
                <c:pt idx="18386">
                  <c:v>0.51506793968508535</c:v>
                </c:pt>
                <c:pt idx="18387">
                  <c:v>0.55718063678815344</c:v>
                </c:pt>
                <c:pt idx="18388">
                  <c:v>1.2926436022525576</c:v>
                </c:pt>
                <c:pt idx="18389">
                  <c:v>-0.48979638675637549</c:v>
                </c:pt>
                <c:pt idx="18390">
                  <c:v>-1.1511199621031392</c:v>
                </c:pt>
                <c:pt idx="18391">
                  <c:v>1.3245855955251211</c:v>
                </c:pt>
                <c:pt idx="18392">
                  <c:v>-0.3825317608360031</c:v>
                </c:pt>
                <c:pt idx="18393">
                  <c:v>-0.82025507976575673</c:v>
                </c:pt>
                <c:pt idx="18394">
                  <c:v>-0.3825317608360031</c:v>
                </c:pt>
                <c:pt idx="18395">
                  <c:v>0.63788806173211587</c:v>
                </c:pt>
                <c:pt idx="18396">
                  <c:v>1.0149297814514746</c:v>
                </c:pt>
                <c:pt idx="18397">
                  <c:v>-0.12220859424447784</c:v>
                </c:pt>
                <c:pt idx="18398">
                  <c:v>1.148651353177266</c:v>
                </c:pt>
                <c:pt idx="18399">
                  <c:v>0.11878544158251965</c:v>
                </c:pt>
                <c:pt idx="18400">
                  <c:v>-0.11210595531496614</c:v>
                </c:pt>
                <c:pt idx="18401">
                  <c:v>0.62425924411792122</c:v>
                </c:pt>
                <c:pt idx="18402">
                  <c:v>0.62681484936367771</c:v>
                </c:pt>
                <c:pt idx="18403">
                  <c:v>0.32399923025440103</c:v>
                </c:pt>
                <c:pt idx="18404">
                  <c:v>0.10988443264968094</c:v>
                </c:pt>
                <c:pt idx="18405">
                  <c:v>0.88039019796914564</c:v>
                </c:pt>
                <c:pt idx="18406">
                  <c:v>-0.11030737494718121</c:v>
                </c:pt>
                <c:pt idx="18407">
                  <c:v>0.44860832949265772</c:v>
                </c:pt>
                <c:pt idx="18408">
                  <c:v>-0.19307175114330644</c:v>
                </c:pt>
                <c:pt idx="18409">
                  <c:v>1.2251726680142589</c:v>
                </c:pt>
                <c:pt idx="18410">
                  <c:v>0.84437528978625698</c:v>
                </c:pt>
                <c:pt idx="18411">
                  <c:v>0.82405205010595872</c:v>
                </c:pt>
                <c:pt idx="18412">
                  <c:v>-1.319934105822089</c:v>
                </c:pt>
                <c:pt idx="18413">
                  <c:v>-1.0383514981264657</c:v>
                </c:pt>
                <c:pt idx="18414">
                  <c:v>-1.0383514981264657</c:v>
                </c:pt>
                <c:pt idx="18415">
                  <c:v>0.1126117778910694</c:v>
                </c:pt>
                <c:pt idx="18416">
                  <c:v>1.1786881559967992</c:v>
                </c:pt>
                <c:pt idx="18417">
                  <c:v>-0.17675279431158325</c:v>
                </c:pt>
                <c:pt idx="18418">
                  <c:v>0.23596549090842775</c:v>
                </c:pt>
                <c:pt idx="18419">
                  <c:v>-0.18007523819212842</c:v>
                </c:pt>
                <c:pt idx="18420">
                  <c:v>0.13584001026979264</c:v>
                </c:pt>
                <c:pt idx="18421">
                  <c:v>0.22175539656664817</c:v>
                </c:pt>
                <c:pt idx="18422">
                  <c:v>-0.1022542590728026</c:v>
                </c:pt>
                <c:pt idx="18423">
                  <c:v>-1.9795329987756218</c:v>
                </c:pt>
                <c:pt idx="18424">
                  <c:v>-0.15340614575103331</c:v>
                </c:pt>
                <c:pt idx="18425">
                  <c:v>-0.61685622567497511</c:v>
                </c:pt>
                <c:pt idx="18426">
                  <c:v>0.60491695759290931</c:v>
                </c:pt>
                <c:pt idx="18427">
                  <c:v>-0.11428456279842422</c:v>
                </c:pt>
                <c:pt idx="18428">
                  <c:v>-0.77403307893770135</c:v>
                </c:pt>
                <c:pt idx="18429">
                  <c:v>0.11342111704500975</c:v>
                </c:pt>
                <c:pt idx="18430">
                  <c:v>1.3366905186833666</c:v>
                </c:pt>
                <c:pt idx="18431">
                  <c:v>-1.4999306388886899</c:v>
                </c:pt>
                <c:pt idx="18432">
                  <c:v>0.11293016966304967</c:v>
                </c:pt>
                <c:pt idx="18433">
                  <c:v>0.82873771439694377</c:v>
                </c:pt>
                <c:pt idx="18434">
                  <c:v>-0.50024071334720188</c:v>
                </c:pt>
                <c:pt idx="18435">
                  <c:v>1.5404687934968284</c:v>
                </c:pt>
                <c:pt idx="18436">
                  <c:v>1.5404687934968284</c:v>
                </c:pt>
                <c:pt idx="18437">
                  <c:v>0.1172843019316275</c:v>
                </c:pt>
                <c:pt idx="18438">
                  <c:v>0.77921513942100451</c:v>
                </c:pt>
                <c:pt idx="18439">
                  <c:v>-0.2445647402138916</c:v>
                </c:pt>
                <c:pt idx="18440">
                  <c:v>-0.60058320544769972</c:v>
                </c:pt>
                <c:pt idx="18441">
                  <c:v>1.1333091095916186</c:v>
                </c:pt>
                <c:pt idx="18442">
                  <c:v>-0.12676804028664504</c:v>
                </c:pt>
                <c:pt idx="18443">
                  <c:v>-0.386003140848376</c:v>
                </c:pt>
                <c:pt idx="18444">
                  <c:v>1.2761416868297664</c:v>
                </c:pt>
                <c:pt idx="18445">
                  <c:v>-0.1006011132845414</c:v>
                </c:pt>
                <c:pt idx="18446">
                  <c:v>-0.11253072458697455</c:v>
                </c:pt>
                <c:pt idx="18447">
                  <c:v>-0.10338220656372539</c:v>
                </c:pt>
                <c:pt idx="18448">
                  <c:v>-1.1815946902205674</c:v>
                </c:pt>
                <c:pt idx="18449">
                  <c:v>-0.18072859151073781</c:v>
                </c:pt>
                <c:pt idx="18450">
                  <c:v>0.11642049726473322</c:v>
                </c:pt>
                <c:pt idx="18451">
                  <c:v>0.71231261586295536</c:v>
                </c:pt>
                <c:pt idx="18452">
                  <c:v>0.9206396555107389</c:v>
                </c:pt>
                <c:pt idx="18453">
                  <c:v>-0.59935796958028509</c:v>
                </c:pt>
                <c:pt idx="18454">
                  <c:v>0.25711079662617109</c:v>
                </c:pt>
                <c:pt idx="18455">
                  <c:v>-0.85873250881341978</c:v>
                </c:pt>
                <c:pt idx="18456">
                  <c:v>0.4337240864881845</c:v>
                </c:pt>
                <c:pt idx="18457">
                  <c:v>-1.31378778665652</c:v>
                </c:pt>
                <c:pt idx="18458">
                  <c:v>0.12261583223866206</c:v>
                </c:pt>
                <c:pt idx="18459">
                  <c:v>1.0845370859284071</c:v>
                </c:pt>
                <c:pt idx="18460">
                  <c:v>1.4158223368769536</c:v>
                </c:pt>
                <c:pt idx="18461">
                  <c:v>0.23413000187531341</c:v>
                </c:pt>
                <c:pt idx="18462">
                  <c:v>1.1197516284204312</c:v>
                </c:pt>
                <c:pt idx="18463">
                  <c:v>1.0786661498292722</c:v>
                </c:pt>
                <c:pt idx="18464">
                  <c:v>0.472183082679421</c:v>
                </c:pt>
                <c:pt idx="18465">
                  <c:v>0.472183082679421</c:v>
                </c:pt>
                <c:pt idx="18466">
                  <c:v>-1.2171655676448934</c:v>
                </c:pt>
                <c:pt idx="18467">
                  <c:v>0.42505255788869173</c:v>
                </c:pt>
                <c:pt idx="18468">
                  <c:v>0.42505255788869173</c:v>
                </c:pt>
                <c:pt idx="18469">
                  <c:v>-0.1008501315797647</c:v>
                </c:pt>
                <c:pt idx="18470">
                  <c:v>0.47213985605644393</c:v>
                </c:pt>
                <c:pt idx="18471">
                  <c:v>-0.90760246167701253</c:v>
                </c:pt>
                <c:pt idx="18472">
                  <c:v>1.4542256544787098</c:v>
                </c:pt>
                <c:pt idx="18473">
                  <c:v>1.4542256544787098</c:v>
                </c:pt>
                <c:pt idx="18474">
                  <c:v>0.55899216716571032</c:v>
                </c:pt>
                <c:pt idx="18475">
                  <c:v>0.17633411700245175</c:v>
                </c:pt>
                <c:pt idx="18476">
                  <c:v>-0.32626743867552699</c:v>
                </c:pt>
                <c:pt idx="18477">
                  <c:v>0.487981876737063</c:v>
                </c:pt>
                <c:pt idx="18478">
                  <c:v>0.10811734642776512</c:v>
                </c:pt>
                <c:pt idx="18479">
                  <c:v>1.2198634084667346</c:v>
                </c:pt>
                <c:pt idx="18480">
                  <c:v>0.98232899171365029</c:v>
                </c:pt>
                <c:pt idx="18481">
                  <c:v>0.28236104322354932</c:v>
                </c:pt>
                <c:pt idx="18482">
                  <c:v>0.56263796152277412</c:v>
                </c:pt>
                <c:pt idx="18483">
                  <c:v>0.93811870394140784</c:v>
                </c:pt>
                <c:pt idx="18484">
                  <c:v>-0.47958154688829469</c:v>
                </c:pt>
                <c:pt idx="18485">
                  <c:v>0.30079679864434772</c:v>
                </c:pt>
                <c:pt idx="18486">
                  <c:v>-0.16164762290256507</c:v>
                </c:pt>
                <c:pt idx="18487">
                  <c:v>1.2644764753797693</c:v>
                </c:pt>
                <c:pt idx="18488">
                  <c:v>0.69267139938579447</c:v>
                </c:pt>
                <c:pt idx="18489">
                  <c:v>1.2577310468716127</c:v>
                </c:pt>
                <c:pt idx="18490">
                  <c:v>-0.59360053004278213</c:v>
                </c:pt>
                <c:pt idx="18491">
                  <c:v>0.51092667247348211</c:v>
                </c:pt>
                <c:pt idx="18492">
                  <c:v>-0.13041926830689907</c:v>
                </c:pt>
                <c:pt idx="18493">
                  <c:v>0.63958437651703914</c:v>
                </c:pt>
                <c:pt idx="18494">
                  <c:v>0.30334714493108084</c:v>
                </c:pt>
                <c:pt idx="18495">
                  <c:v>0.13331056491227353</c:v>
                </c:pt>
                <c:pt idx="18496">
                  <c:v>0.97220310954825584</c:v>
                </c:pt>
                <c:pt idx="18497">
                  <c:v>0.95118705771807266</c:v>
                </c:pt>
                <c:pt idx="18498">
                  <c:v>0.95118705771807266</c:v>
                </c:pt>
                <c:pt idx="18499">
                  <c:v>-0.10293942076872779</c:v>
                </c:pt>
                <c:pt idx="18500">
                  <c:v>-0.54291917430460357</c:v>
                </c:pt>
                <c:pt idx="18501">
                  <c:v>1.3411381466783314</c:v>
                </c:pt>
                <c:pt idx="18502">
                  <c:v>1.5231311000709395</c:v>
                </c:pt>
                <c:pt idx="18503">
                  <c:v>0.91439392919621487</c:v>
                </c:pt>
                <c:pt idx="18504">
                  <c:v>-0.31390622787339595</c:v>
                </c:pt>
                <c:pt idx="18505">
                  <c:v>0.55357032239061432</c:v>
                </c:pt>
                <c:pt idx="18506">
                  <c:v>0.47422205871960477</c:v>
                </c:pt>
                <c:pt idx="18507">
                  <c:v>-0.1265742758629135</c:v>
                </c:pt>
                <c:pt idx="18508">
                  <c:v>0.37694960346617173</c:v>
                </c:pt>
                <c:pt idx="18509">
                  <c:v>-0.11205486694736615</c:v>
                </c:pt>
                <c:pt idx="18510">
                  <c:v>-0.178836167613871</c:v>
                </c:pt>
                <c:pt idx="18511">
                  <c:v>-0.57096234368643828</c:v>
                </c:pt>
                <c:pt idx="18512">
                  <c:v>1.2083099688728201</c:v>
                </c:pt>
                <c:pt idx="18513">
                  <c:v>-1.0033451959879847</c:v>
                </c:pt>
                <c:pt idx="18514">
                  <c:v>-0.44243439857979677</c:v>
                </c:pt>
                <c:pt idx="18515">
                  <c:v>0.77884697757527632</c:v>
                </c:pt>
                <c:pt idx="18516">
                  <c:v>0.14598133600987509</c:v>
                </c:pt>
                <c:pt idx="18517">
                  <c:v>-0.11783531124908427</c:v>
                </c:pt>
                <c:pt idx="18518">
                  <c:v>0.10998349928657108</c:v>
                </c:pt>
                <c:pt idx="18519">
                  <c:v>-1.2831509605757008</c:v>
                </c:pt>
                <c:pt idx="18520">
                  <c:v>0.15113713740947088</c:v>
                </c:pt>
                <c:pt idx="18521">
                  <c:v>-0.11835002225294425</c:v>
                </c:pt>
                <c:pt idx="18522">
                  <c:v>-0.16591068701235825</c:v>
                </c:pt>
                <c:pt idx="18523">
                  <c:v>-0.44392993691909066</c:v>
                </c:pt>
                <c:pt idx="18524">
                  <c:v>0.11334988098811249</c:v>
                </c:pt>
                <c:pt idx="18525">
                  <c:v>1.2660642815543586</c:v>
                </c:pt>
                <c:pt idx="18526">
                  <c:v>-0.14380060818380405</c:v>
                </c:pt>
                <c:pt idx="18527">
                  <c:v>1.3416584567556928</c:v>
                </c:pt>
                <c:pt idx="18528">
                  <c:v>1.1897588202622069</c:v>
                </c:pt>
                <c:pt idx="18529">
                  <c:v>0.54162228061646489</c:v>
                </c:pt>
                <c:pt idx="18530">
                  <c:v>-0.15295181453259865</c:v>
                </c:pt>
                <c:pt idx="18531">
                  <c:v>0.7540058993816432</c:v>
                </c:pt>
                <c:pt idx="18532">
                  <c:v>0.53036037876072228</c:v>
                </c:pt>
                <c:pt idx="18533">
                  <c:v>0.10963781755160011</c:v>
                </c:pt>
                <c:pt idx="18534">
                  <c:v>0.35170251083748455</c:v>
                </c:pt>
                <c:pt idx="18535">
                  <c:v>0.2413209413960527</c:v>
                </c:pt>
                <c:pt idx="18536">
                  <c:v>1.1292451233501406</c:v>
                </c:pt>
                <c:pt idx="18537">
                  <c:v>0.64273874856504187</c:v>
                </c:pt>
                <c:pt idx="18538">
                  <c:v>1.2687340934673248</c:v>
                </c:pt>
                <c:pt idx="18539">
                  <c:v>0.94702862301081547</c:v>
                </c:pt>
                <c:pt idx="18540">
                  <c:v>-0.11648845953712798</c:v>
                </c:pt>
                <c:pt idx="18541">
                  <c:v>-1.0710313853452331</c:v>
                </c:pt>
                <c:pt idx="18542">
                  <c:v>-0.68312083902048848</c:v>
                </c:pt>
                <c:pt idx="18543">
                  <c:v>0.11230520113087686</c:v>
                </c:pt>
                <c:pt idx="18544">
                  <c:v>1.102225615853903</c:v>
                </c:pt>
                <c:pt idx="18545">
                  <c:v>0.46119079291458709</c:v>
                </c:pt>
                <c:pt idx="18546">
                  <c:v>-1.5746797690717202</c:v>
                </c:pt>
                <c:pt idx="18547">
                  <c:v>0.15422260934388399</c:v>
                </c:pt>
                <c:pt idx="18548">
                  <c:v>0.72797491754702859</c:v>
                </c:pt>
                <c:pt idx="18549">
                  <c:v>-0.48092507317271682</c:v>
                </c:pt>
                <c:pt idx="18550">
                  <c:v>-9.5424969407642155E-2</c:v>
                </c:pt>
                <c:pt idx="18551">
                  <c:v>-1.9993728198784742</c:v>
                </c:pt>
                <c:pt idx="18552">
                  <c:v>9.6505074140117483E-2</c:v>
                </c:pt>
                <c:pt idx="18553">
                  <c:v>-1.1139537228753211</c:v>
                </c:pt>
                <c:pt idx="18554">
                  <c:v>1.0563416390579823</c:v>
                </c:pt>
                <c:pt idx="18555">
                  <c:v>0.99121053327035102</c:v>
                </c:pt>
                <c:pt idx="18556">
                  <c:v>0.8249091032544148</c:v>
                </c:pt>
                <c:pt idx="18557">
                  <c:v>-0.93083352608358894</c:v>
                </c:pt>
                <c:pt idx="18558">
                  <c:v>0.71405959003390984</c:v>
                </c:pt>
                <c:pt idx="18559">
                  <c:v>0.69794711266176013</c:v>
                </c:pt>
                <c:pt idx="18560">
                  <c:v>1.4731278455827728</c:v>
                </c:pt>
                <c:pt idx="18561">
                  <c:v>-9.4478780029397691E-2</c:v>
                </c:pt>
                <c:pt idx="18562">
                  <c:v>1.0474133899307307</c:v>
                </c:pt>
                <c:pt idx="18563">
                  <c:v>0.60934947794330896</c:v>
                </c:pt>
                <c:pt idx="18564">
                  <c:v>0.55368328810315326</c:v>
                </c:pt>
                <c:pt idx="18565">
                  <c:v>1.1174949476573279</c:v>
                </c:pt>
                <c:pt idx="18566">
                  <c:v>0.51689053925371564</c:v>
                </c:pt>
                <c:pt idx="18567">
                  <c:v>0.43564027979236469</c:v>
                </c:pt>
                <c:pt idx="18568">
                  <c:v>-0.14833271392345665</c:v>
                </c:pt>
                <c:pt idx="18569">
                  <c:v>-1.0875598901836465</c:v>
                </c:pt>
                <c:pt idx="18570">
                  <c:v>-0.38198849490363035</c:v>
                </c:pt>
                <c:pt idx="18571">
                  <c:v>-0.12489816820585427</c:v>
                </c:pt>
                <c:pt idx="18572">
                  <c:v>1.0389470479144607</c:v>
                </c:pt>
                <c:pt idx="18573">
                  <c:v>-0.12927298094502676</c:v>
                </c:pt>
                <c:pt idx="18574">
                  <c:v>0.31821330784752488</c:v>
                </c:pt>
                <c:pt idx="18575">
                  <c:v>0.95245094260920526</c:v>
                </c:pt>
                <c:pt idx="18576">
                  <c:v>-0.72338938977557954</c:v>
                </c:pt>
                <c:pt idx="18577">
                  <c:v>-0.10264562621123761</c:v>
                </c:pt>
                <c:pt idx="18578">
                  <c:v>0.22167865442710602</c:v>
                </c:pt>
                <c:pt idx="18579">
                  <c:v>-1.0210500911483786</c:v>
                </c:pt>
                <c:pt idx="18580">
                  <c:v>-0.10972113233111132</c:v>
                </c:pt>
                <c:pt idx="18581">
                  <c:v>0.10256109079937883</c:v>
                </c:pt>
                <c:pt idx="18582">
                  <c:v>-0.76132689147835975</c:v>
                </c:pt>
                <c:pt idx="18583">
                  <c:v>0.51637543243317452</c:v>
                </c:pt>
                <c:pt idx="18584">
                  <c:v>0.86137897038154831</c:v>
                </c:pt>
                <c:pt idx="18585">
                  <c:v>-0.13850091058501632</c:v>
                </c:pt>
                <c:pt idx="18586">
                  <c:v>0.67769879741031758</c:v>
                </c:pt>
                <c:pt idx="18587">
                  <c:v>0.45828449196097149</c:v>
                </c:pt>
                <c:pt idx="18588">
                  <c:v>-0.24017693883777555</c:v>
                </c:pt>
                <c:pt idx="18589">
                  <c:v>0.89194252476716851</c:v>
                </c:pt>
                <c:pt idx="18590">
                  <c:v>0.61275376740982301</c:v>
                </c:pt>
                <c:pt idx="18591">
                  <c:v>0.6331205652558326</c:v>
                </c:pt>
                <c:pt idx="18592">
                  <c:v>0.28463905360473291</c:v>
                </c:pt>
                <c:pt idx="18593">
                  <c:v>0.60425452546291025</c:v>
                </c:pt>
                <c:pt idx="18594">
                  <c:v>-0.75345650232961381</c:v>
                </c:pt>
                <c:pt idx="18595">
                  <c:v>-0.54190394241239093</c:v>
                </c:pt>
                <c:pt idx="18596">
                  <c:v>-0.1147862581139362</c:v>
                </c:pt>
                <c:pt idx="18597">
                  <c:v>0.49606352516677632</c:v>
                </c:pt>
                <c:pt idx="18598">
                  <c:v>0.22187551545727552</c:v>
                </c:pt>
                <c:pt idx="18599">
                  <c:v>0.36626567394955761</c:v>
                </c:pt>
                <c:pt idx="18600">
                  <c:v>-0.11423703052006703</c:v>
                </c:pt>
                <c:pt idx="18601">
                  <c:v>-0.99708049538392962</c:v>
                </c:pt>
                <c:pt idx="18602">
                  <c:v>1.3035926927149915</c:v>
                </c:pt>
                <c:pt idx="18603">
                  <c:v>0.10219545697515352</c:v>
                </c:pt>
                <c:pt idx="18604">
                  <c:v>1.5630670656719796</c:v>
                </c:pt>
                <c:pt idx="18605">
                  <c:v>-0.50442594103063365</c:v>
                </c:pt>
                <c:pt idx="18606">
                  <c:v>1.2590720185708901</c:v>
                </c:pt>
                <c:pt idx="18607">
                  <c:v>0.56303809611147926</c:v>
                </c:pt>
                <c:pt idx="18608">
                  <c:v>0.57694676615027096</c:v>
                </c:pt>
                <c:pt idx="18609">
                  <c:v>-1.1220928846075167</c:v>
                </c:pt>
                <c:pt idx="18610">
                  <c:v>0.27299388112135831</c:v>
                </c:pt>
                <c:pt idx="18611">
                  <c:v>9.956113791062228E-2</c:v>
                </c:pt>
                <c:pt idx="18612">
                  <c:v>0.30207878659596693</c:v>
                </c:pt>
                <c:pt idx="18613">
                  <c:v>-0.1272148365256893</c:v>
                </c:pt>
                <c:pt idx="18614">
                  <c:v>-9.4754922527071919E-2</c:v>
                </c:pt>
                <c:pt idx="18615">
                  <c:v>0.32489131783852726</c:v>
                </c:pt>
                <c:pt idx="18616">
                  <c:v>0.18635860935945248</c:v>
                </c:pt>
                <c:pt idx="18617">
                  <c:v>1.16509532451642</c:v>
                </c:pt>
                <c:pt idx="18618">
                  <c:v>0.35276245844032156</c:v>
                </c:pt>
                <c:pt idx="18619">
                  <c:v>-1.5080213153414668</c:v>
                </c:pt>
                <c:pt idx="18620">
                  <c:v>0.10879266931451984</c:v>
                </c:pt>
                <c:pt idx="18621">
                  <c:v>0.9375431318980415</c:v>
                </c:pt>
                <c:pt idx="18622">
                  <c:v>1.0449480216870819</c:v>
                </c:pt>
                <c:pt idx="18623">
                  <c:v>-0.60060449201028998</c:v>
                </c:pt>
                <c:pt idx="18624">
                  <c:v>-0.1099346107931892</c:v>
                </c:pt>
                <c:pt idx="18625">
                  <c:v>0.11076453609944779</c:v>
                </c:pt>
                <c:pt idx="18626">
                  <c:v>-1.2648504229132687</c:v>
                </c:pt>
                <c:pt idx="18627">
                  <c:v>-0.82614221890759754</c:v>
                </c:pt>
                <c:pt idx="18628">
                  <c:v>-0.33818548090779177</c:v>
                </c:pt>
                <c:pt idx="18629">
                  <c:v>-1.3968263879797387</c:v>
                </c:pt>
                <c:pt idx="18630">
                  <c:v>-0.26648175900887899</c:v>
                </c:pt>
                <c:pt idx="18631">
                  <c:v>-0.13413476349661504</c:v>
                </c:pt>
                <c:pt idx="18632">
                  <c:v>1.1019718810392936</c:v>
                </c:pt>
                <c:pt idx="18633">
                  <c:v>0.26193335900558273</c:v>
                </c:pt>
                <c:pt idx="18634">
                  <c:v>0.73172600736701876</c:v>
                </c:pt>
                <c:pt idx="18635">
                  <c:v>-0.47031560024594471</c:v>
                </c:pt>
                <c:pt idx="18636">
                  <c:v>-0.39117811881992309</c:v>
                </c:pt>
                <c:pt idx="18637">
                  <c:v>-1.9543384434681759</c:v>
                </c:pt>
                <c:pt idx="18638">
                  <c:v>-1.9543384434681759</c:v>
                </c:pt>
                <c:pt idx="18639">
                  <c:v>0.86399738987256425</c:v>
                </c:pt>
                <c:pt idx="18640">
                  <c:v>-1.2299500120740325</c:v>
                </c:pt>
                <c:pt idx="18641">
                  <c:v>-0.48798066593299128</c:v>
                </c:pt>
                <c:pt idx="18642">
                  <c:v>-0.39156361061539519</c:v>
                </c:pt>
                <c:pt idx="18643">
                  <c:v>-0.32092995291084858</c:v>
                </c:pt>
                <c:pt idx="18644">
                  <c:v>-0.59207500464194018</c:v>
                </c:pt>
                <c:pt idx="18645">
                  <c:v>0.38828305889116854</c:v>
                </c:pt>
                <c:pt idx="18646">
                  <c:v>-0.19723750355447586</c:v>
                </c:pt>
                <c:pt idx="18647">
                  <c:v>0.54546125965729508</c:v>
                </c:pt>
                <c:pt idx="18648">
                  <c:v>0.10146200707999195</c:v>
                </c:pt>
                <c:pt idx="18649">
                  <c:v>-0.49500492998857765</c:v>
                </c:pt>
                <c:pt idx="18650">
                  <c:v>0.33651410513706503</c:v>
                </c:pt>
                <c:pt idx="18651">
                  <c:v>9.4346596418273157E-2</c:v>
                </c:pt>
                <c:pt idx="18652">
                  <c:v>1.3026465896676644</c:v>
                </c:pt>
                <c:pt idx="18653">
                  <c:v>0.20493007929495566</c:v>
                </c:pt>
                <c:pt idx="18654">
                  <c:v>0.96147710573748613</c:v>
                </c:pt>
                <c:pt idx="18655">
                  <c:v>-0.1905829483272786</c:v>
                </c:pt>
                <c:pt idx="18656">
                  <c:v>0.7730464257419416</c:v>
                </c:pt>
                <c:pt idx="18657">
                  <c:v>-0.29786226081334494</c:v>
                </c:pt>
                <c:pt idx="18658">
                  <c:v>1.0389533211543418</c:v>
                </c:pt>
                <c:pt idx="18659">
                  <c:v>1.156822338088205</c:v>
                </c:pt>
                <c:pt idx="18660">
                  <c:v>-0.12812262036700656</c:v>
                </c:pt>
                <c:pt idx="18661">
                  <c:v>0.98222778116418641</c:v>
                </c:pt>
                <c:pt idx="18662">
                  <c:v>-1.0614020313986625</c:v>
                </c:pt>
                <c:pt idx="18663">
                  <c:v>-9.41893615637176E-2</c:v>
                </c:pt>
                <c:pt idx="18664">
                  <c:v>-1.2665845659332888</c:v>
                </c:pt>
                <c:pt idx="18665">
                  <c:v>1.1204049749360869</c:v>
                </c:pt>
                <c:pt idx="18666">
                  <c:v>-1.0358046613107921</c:v>
                </c:pt>
                <c:pt idx="18667">
                  <c:v>-1.4316589877324102</c:v>
                </c:pt>
                <c:pt idx="18668">
                  <c:v>1.1753314329098941</c:v>
                </c:pt>
                <c:pt idx="18669">
                  <c:v>-0.12572160630255805</c:v>
                </c:pt>
                <c:pt idx="18670">
                  <c:v>-0.42881770776090949</c:v>
                </c:pt>
                <c:pt idx="18671">
                  <c:v>-0.58942955603229896</c:v>
                </c:pt>
                <c:pt idx="18672">
                  <c:v>-0.12572160630255805</c:v>
                </c:pt>
                <c:pt idx="18673">
                  <c:v>-0.58819258253490925</c:v>
                </c:pt>
                <c:pt idx="18674">
                  <c:v>0.10622386553962201</c:v>
                </c:pt>
                <c:pt idx="18675">
                  <c:v>9.8139108908930586E-2</c:v>
                </c:pt>
                <c:pt idx="18676">
                  <c:v>9.9901645311836804E-2</c:v>
                </c:pt>
                <c:pt idx="18677">
                  <c:v>-0.11294599988129293</c:v>
                </c:pt>
                <c:pt idx="18678">
                  <c:v>0.62675975762338854</c:v>
                </c:pt>
                <c:pt idx="18679">
                  <c:v>-0.69481166924260163</c:v>
                </c:pt>
                <c:pt idx="18680">
                  <c:v>0.67521447293997106</c:v>
                </c:pt>
                <c:pt idx="18681">
                  <c:v>-0.49758844069504282</c:v>
                </c:pt>
                <c:pt idx="18682">
                  <c:v>0.10942224492172598</c:v>
                </c:pt>
                <c:pt idx="18683">
                  <c:v>-1.316839679942778</c:v>
                </c:pt>
                <c:pt idx="18684">
                  <c:v>9.8857453199588927E-2</c:v>
                </c:pt>
                <c:pt idx="18685">
                  <c:v>-0.20374170760730553</c:v>
                </c:pt>
                <c:pt idx="18686">
                  <c:v>0.76224830954977063</c:v>
                </c:pt>
                <c:pt idx="18687">
                  <c:v>-0.59929580177800956</c:v>
                </c:pt>
                <c:pt idx="18688">
                  <c:v>0.10454504899915174</c:v>
                </c:pt>
                <c:pt idx="18689">
                  <c:v>-0.5199539207360534</c:v>
                </c:pt>
                <c:pt idx="18690">
                  <c:v>1.0499495968513832</c:v>
                </c:pt>
                <c:pt idx="18691">
                  <c:v>-9.7598683806170122E-2</c:v>
                </c:pt>
                <c:pt idx="18692">
                  <c:v>0.12042337989265957</c:v>
                </c:pt>
                <c:pt idx="18693">
                  <c:v>0.76949806524653996</c:v>
                </c:pt>
                <c:pt idx="18694">
                  <c:v>-0.14653970377439515</c:v>
                </c:pt>
                <c:pt idx="18695">
                  <c:v>0.91384170872114223</c:v>
                </c:pt>
                <c:pt idx="18696">
                  <c:v>0.39016395551412481</c:v>
                </c:pt>
                <c:pt idx="18697">
                  <c:v>0.66175635056904247</c:v>
                </c:pt>
                <c:pt idx="18698">
                  <c:v>-0.62097857868448514</c:v>
                </c:pt>
                <c:pt idx="18699">
                  <c:v>0.59590881487821512</c:v>
                </c:pt>
                <c:pt idx="18700">
                  <c:v>0.67150099929300788</c:v>
                </c:pt>
                <c:pt idx="18701">
                  <c:v>0.64050659766429774</c:v>
                </c:pt>
                <c:pt idx="18702">
                  <c:v>-0.16051633415377919</c:v>
                </c:pt>
                <c:pt idx="18703">
                  <c:v>0.10325594560716579</c:v>
                </c:pt>
                <c:pt idx="18704">
                  <c:v>-0.22550994059737525</c:v>
                </c:pt>
                <c:pt idx="18705">
                  <c:v>-0.103629887255899</c:v>
                </c:pt>
                <c:pt idx="18706">
                  <c:v>0.35118516496900287</c:v>
                </c:pt>
                <c:pt idx="18707">
                  <c:v>0.53543279792523213</c:v>
                </c:pt>
                <c:pt idx="18708">
                  <c:v>-1.277119454232537</c:v>
                </c:pt>
                <c:pt idx="18709">
                  <c:v>-1.277119454232537</c:v>
                </c:pt>
                <c:pt idx="18710">
                  <c:v>1.5518116559438926</c:v>
                </c:pt>
                <c:pt idx="18711">
                  <c:v>-0.91767924809282242</c:v>
                </c:pt>
                <c:pt idx="18712">
                  <c:v>0.12535728939423113</c:v>
                </c:pt>
                <c:pt idx="18713">
                  <c:v>0.40797719548537043</c:v>
                </c:pt>
                <c:pt idx="18714">
                  <c:v>0.55479950361810393</c:v>
                </c:pt>
                <c:pt idx="18715">
                  <c:v>-1.0076167581499198</c:v>
                </c:pt>
                <c:pt idx="18716">
                  <c:v>0.62488393477191584</c:v>
                </c:pt>
                <c:pt idx="18717">
                  <c:v>0.61297679750189416</c:v>
                </c:pt>
                <c:pt idx="18718">
                  <c:v>1.3342913857553766</c:v>
                </c:pt>
                <c:pt idx="18719">
                  <c:v>-1.3153719673872568</c:v>
                </c:pt>
                <c:pt idx="18720">
                  <c:v>-0.54331118605026141</c:v>
                </c:pt>
                <c:pt idx="18721">
                  <c:v>-0.37007163066261745</c:v>
                </c:pt>
                <c:pt idx="18722">
                  <c:v>-0.13566796724285146</c:v>
                </c:pt>
                <c:pt idx="18723">
                  <c:v>-0.33115443834240965</c:v>
                </c:pt>
                <c:pt idx="18724">
                  <c:v>0.66462154249890193</c:v>
                </c:pt>
                <c:pt idx="18725">
                  <c:v>-1.0243615726182178</c:v>
                </c:pt>
                <c:pt idx="18726">
                  <c:v>0.5682612133733117</c:v>
                </c:pt>
                <c:pt idx="18727">
                  <c:v>-1.3710831037188076</c:v>
                </c:pt>
                <c:pt idx="18728">
                  <c:v>-9.4385870464531285E-2</c:v>
                </c:pt>
                <c:pt idx="18729">
                  <c:v>0.89574412506636225</c:v>
                </c:pt>
                <c:pt idx="18730">
                  <c:v>0.63703527606217636</c:v>
                </c:pt>
                <c:pt idx="18731">
                  <c:v>0.81291679567127628</c:v>
                </c:pt>
                <c:pt idx="18732">
                  <c:v>0.78448953004089439</c:v>
                </c:pt>
                <c:pt idx="18733">
                  <c:v>0.44671560192258769</c:v>
                </c:pt>
                <c:pt idx="18734">
                  <c:v>-0.71831943803973308</c:v>
                </c:pt>
                <c:pt idx="18735">
                  <c:v>1.2401234449112897</c:v>
                </c:pt>
                <c:pt idx="18736">
                  <c:v>0.10844045910147311</c:v>
                </c:pt>
                <c:pt idx="18737">
                  <c:v>-0.31742840904777403</c:v>
                </c:pt>
                <c:pt idx="18738">
                  <c:v>-0.79839487172631607</c:v>
                </c:pt>
                <c:pt idx="18739">
                  <c:v>1.0676761656478679</c:v>
                </c:pt>
                <c:pt idx="18740">
                  <c:v>0.97576353007740235</c:v>
                </c:pt>
                <c:pt idx="18741">
                  <c:v>0.10824785443391791</c:v>
                </c:pt>
                <c:pt idx="18742">
                  <c:v>-0.45690268389730121</c:v>
                </c:pt>
                <c:pt idx="18743">
                  <c:v>0.225212942035494</c:v>
                </c:pt>
                <c:pt idx="18744">
                  <c:v>-0.96777563957367085</c:v>
                </c:pt>
                <c:pt idx="18745">
                  <c:v>0.43025359171434258</c:v>
                </c:pt>
                <c:pt idx="18746">
                  <c:v>0.16123829185499514</c:v>
                </c:pt>
                <c:pt idx="18747">
                  <c:v>1.1037892199853838</c:v>
                </c:pt>
                <c:pt idx="18748">
                  <c:v>1.2754937959074037</c:v>
                </c:pt>
                <c:pt idx="18749">
                  <c:v>0.23917683572893328</c:v>
                </c:pt>
                <c:pt idx="18750">
                  <c:v>0.28653541091055024</c:v>
                </c:pt>
                <c:pt idx="18751">
                  <c:v>-0.4480477751081629</c:v>
                </c:pt>
                <c:pt idx="18752">
                  <c:v>0.36981730861613565</c:v>
                </c:pt>
                <c:pt idx="18753">
                  <c:v>1.4765852995358706</c:v>
                </c:pt>
                <c:pt idx="18754">
                  <c:v>1.0638358833818402</c:v>
                </c:pt>
                <c:pt idx="18755">
                  <c:v>-0.10390970693728928</c:v>
                </c:pt>
                <c:pt idx="18756">
                  <c:v>1.2256179015453461</c:v>
                </c:pt>
                <c:pt idx="18757">
                  <c:v>1.2256179015453461</c:v>
                </c:pt>
                <c:pt idx="18758">
                  <c:v>-1.1973221937879279</c:v>
                </c:pt>
                <c:pt idx="18759">
                  <c:v>-1.4750618356647394</c:v>
                </c:pt>
                <c:pt idx="18760">
                  <c:v>-0.53394745211613825</c:v>
                </c:pt>
                <c:pt idx="18761">
                  <c:v>-0.81174163861100967</c:v>
                </c:pt>
                <c:pt idx="18762">
                  <c:v>-0.6777699561838928</c:v>
                </c:pt>
                <c:pt idx="18763">
                  <c:v>0.99056414598062226</c:v>
                </c:pt>
                <c:pt idx="18764">
                  <c:v>0.10230779705104674</c:v>
                </c:pt>
                <c:pt idx="18765">
                  <c:v>1.203729976148993</c:v>
                </c:pt>
                <c:pt idx="18766">
                  <c:v>0.91485336746573598</c:v>
                </c:pt>
                <c:pt idx="18767">
                  <c:v>9.2202458550390318E-2</c:v>
                </c:pt>
                <c:pt idx="18768">
                  <c:v>0.57281996799421564</c:v>
                </c:pt>
                <c:pt idx="18769">
                  <c:v>0.18088224649839843</c:v>
                </c:pt>
                <c:pt idx="18770">
                  <c:v>0.20674372365952998</c:v>
                </c:pt>
                <c:pt idx="18771">
                  <c:v>-0.1947168221268181</c:v>
                </c:pt>
                <c:pt idx="18772">
                  <c:v>1.0248741845642708</c:v>
                </c:pt>
                <c:pt idx="18773">
                  <c:v>0.11399057225540174</c:v>
                </c:pt>
                <c:pt idx="18774">
                  <c:v>0.99216334027150921</c:v>
                </c:pt>
                <c:pt idx="18775">
                  <c:v>0.79878174454098549</c:v>
                </c:pt>
                <c:pt idx="18776">
                  <c:v>-1.0579575677707611</c:v>
                </c:pt>
                <c:pt idx="18777">
                  <c:v>0.76163386459048366</c:v>
                </c:pt>
                <c:pt idx="18778">
                  <c:v>0.42397946491982885</c:v>
                </c:pt>
                <c:pt idx="18779">
                  <c:v>0.11795774915520811</c:v>
                </c:pt>
                <c:pt idx="18780">
                  <c:v>-0.10919983080641077</c:v>
                </c:pt>
                <c:pt idx="18781">
                  <c:v>-0.10266116890667314</c:v>
                </c:pt>
                <c:pt idx="18782">
                  <c:v>-0.3515156658252872</c:v>
                </c:pt>
                <c:pt idx="18783">
                  <c:v>-0.88813248268600875</c:v>
                </c:pt>
                <c:pt idx="18784">
                  <c:v>-9.6751536480224401E-2</c:v>
                </c:pt>
                <c:pt idx="18785">
                  <c:v>0.63661523077774251</c:v>
                </c:pt>
                <c:pt idx="18786">
                  <c:v>0.89399870140283277</c:v>
                </c:pt>
                <c:pt idx="18787">
                  <c:v>-0.10310571096519927</c:v>
                </c:pt>
                <c:pt idx="18788">
                  <c:v>-0.10269652804855214</c:v>
                </c:pt>
                <c:pt idx="18789">
                  <c:v>-0.66653266672356504</c:v>
                </c:pt>
                <c:pt idx="18790">
                  <c:v>1.037919361200009</c:v>
                </c:pt>
                <c:pt idx="18791">
                  <c:v>1.3451721506083056</c:v>
                </c:pt>
                <c:pt idx="18792">
                  <c:v>-1.2174089855636532</c:v>
                </c:pt>
                <c:pt idx="18793">
                  <c:v>-0.10633587241275204</c:v>
                </c:pt>
                <c:pt idx="18794">
                  <c:v>0.54767267248154117</c:v>
                </c:pt>
                <c:pt idx="18795">
                  <c:v>0.64746436008015595</c:v>
                </c:pt>
                <c:pt idx="18796">
                  <c:v>1.000633893234955</c:v>
                </c:pt>
                <c:pt idx="18797">
                  <c:v>1.1858210315479401</c:v>
                </c:pt>
                <c:pt idx="18798">
                  <c:v>0.1162657689385137</c:v>
                </c:pt>
                <c:pt idx="18799">
                  <c:v>1.0134751981308188</c:v>
                </c:pt>
                <c:pt idx="18800">
                  <c:v>0.10829283579300643</c:v>
                </c:pt>
                <c:pt idx="18801">
                  <c:v>-0.46004435826835882</c:v>
                </c:pt>
                <c:pt idx="18802">
                  <c:v>-0.11602836937270858</c:v>
                </c:pt>
                <c:pt idx="18803">
                  <c:v>9.5162879472883974E-2</c:v>
                </c:pt>
                <c:pt idx="18804">
                  <c:v>-0.13645063993891351</c:v>
                </c:pt>
                <c:pt idx="18805">
                  <c:v>-9.4371693225712913E-2</c:v>
                </c:pt>
                <c:pt idx="18806">
                  <c:v>-0.89270750687439948</c:v>
                </c:pt>
                <c:pt idx="18807">
                  <c:v>0.32798817758446408</c:v>
                </c:pt>
                <c:pt idx="18808">
                  <c:v>-0.19705208972778537</c:v>
                </c:pt>
                <c:pt idx="18809">
                  <c:v>0.22240420803649572</c:v>
                </c:pt>
                <c:pt idx="18810">
                  <c:v>0.22240420803649572</c:v>
                </c:pt>
                <c:pt idx="18811">
                  <c:v>1.0462221281915622</c:v>
                </c:pt>
                <c:pt idx="18812">
                  <c:v>-0.903860768081726</c:v>
                </c:pt>
                <c:pt idx="18813">
                  <c:v>-0.73511607388250644</c:v>
                </c:pt>
                <c:pt idx="18814">
                  <c:v>0.76671925646817396</c:v>
                </c:pt>
                <c:pt idx="18815">
                  <c:v>-0.1069993560635159</c:v>
                </c:pt>
                <c:pt idx="18816">
                  <c:v>9.8152441372813412E-2</c:v>
                </c:pt>
                <c:pt idx="18817">
                  <c:v>1.1736769381177679</c:v>
                </c:pt>
                <c:pt idx="18818">
                  <c:v>-0.83961916612848486</c:v>
                </c:pt>
                <c:pt idx="18819">
                  <c:v>1.5396888364272263</c:v>
                </c:pt>
                <c:pt idx="18820">
                  <c:v>-0.90708193470782095</c:v>
                </c:pt>
                <c:pt idx="18821">
                  <c:v>-0.2999980777933739</c:v>
                </c:pt>
                <c:pt idx="18822">
                  <c:v>-9.9213532976882096E-2</c:v>
                </c:pt>
                <c:pt idx="18823">
                  <c:v>9.5349837784001829E-2</c:v>
                </c:pt>
                <c:pt idx="18824">
                  <c:v>0.73064736540809372</c:v>
                </c:pt>
                <c:pt idx="18825">
                  <c:v>-0.21184814164065086</c:v>
                </c:pt>
                <c:pt idx="18826">
                  <c:v>-0.35211610080623079</c:v>
                </c:pt>
                <c:pt idx="18827">
                  <c:v>1.3162540227731976</c:v>
                </c:pt>
                <c:pt idx="18828">
                  <c:v>1.28344835464795</c:v>
                </c:pt>
                <c:pt idx="18829">
                  <c:v>-0.10350284182503201</c:v>
                </c:pt>
                <c:pt idx="18830">
                  <c:v>0.11697897131401554</c:v>
                </c:pt>
                <c:pt idx="18831">
                  <c:v>0.10173946299180997</c:v>
                </c:pt>
                <c:pt idx="18832">
                  <c:v>9.0616944270803829E-2</c:v>
                </c:pt>
                <c:pt idx="18833">
                  <c:v>0.40853098189113346</c:v>
                </c:pt>
                <c:pt idx="18834">
                  <c:v>1.1475386265361069</c:v>
                </c:pt>
                <c:pt idx="18835">
                  <c:v>1.2100389241984955</c:v>
                </c:pt>
                <c:pt idx="18836">
                  <c:v>1.26648217648477</c:v>
                </c:pt>
                <c:pt idx="18837">
                  <c:v>0.73021976539604316</c:v>
                </c:pt>
                <c:pt idx="18838">
                  <c:v>-1.3558753123985194</c:v>
                </c:pt>
                <c:pt idx="18839">
                  <c:v>-0.10475215385849067</c:v>
                </c:pt>
                <c:pt idx="18840">
                  <c:v>-1.0990940126196074</c:v>
                </c:pt>
                <c:pt idx="18841">
                  <c:v>-0.37081884224334372</c:v>
                </c:pt>
                <c:pt idx="18842">
                  <c:v>0.14072574214668404</c:v>
                </c:pt>
                <c:pt idx="18843">
                  <c:v>-0.23250958197560823</c:v>
                </c:pt>
                <c:pt idx="18844">
                  <c:v>-0.12417648912919717</c:v>
                </c:pt>
                <c:pt idx="18845">
                  <c:v>-0.16664379242442759</c:v>
                </c:pt>
                <c:pt idx="18846">
                  <c:v>-1.1967363259092669</c:v>
                </c:pt>
                <c:pt idx="18847">
                  <c:v>0.35711754735602341</c:v>
                </c:pt>
                <c:pt idx="18848">
                  <c:v>0.68904447684745307</c:v>
                </c:pt>
                <c:pt idx="18849">
                  <c:v>0.77500013598038509</c:v>
                </c:pt>
                <c:pt idx="18850">
                  <c:v>1.0008189029144536</c:v>
                </c:pt>
                <c:pt idx="18851">
                  <c:v>0.70610822932213979</c:v>
                </c:pt>
                <c:pt idx="18852">
                  <c:v>-0.1348450127568511</c:v>
                </c:pt>
                <c:pt idx="18853">
                  <c:v>0.21976406368472798</c:v>
                </c:pt>
                <c:pt idx="18854">
                  <c:v>0.21976406368472798</c:v>
                </c:pt>
                <c:pt idx="18855">
                  <c:v>0.32753033118256619</c:v>
                </c:pt>
                <c:pt idx="18856">
                  <c:v>0.10367031721699831</c:v>
                </c:pt>
                <c:pt idx="18857">
                  <c:v>-0.32492623844979901</c:v>
                </c:pt>
                <c:pt idx="18858">
                  <c:v>-9.6007922034605592E-2</c:v>
                </c:pt>
                <c:pt idx="18859">
                  <c:v>0.14325952486094745</c:v>
                </c:pt>
                <c:pt idx="18860">
                  <c:v>-0.34316555173901192</c:v>
                </c:pt>
                <c:pt idx="18861">
                  <c:v>9.7504094667765287E-2</c:v>
                </c:pt>
                <c:pt idx="18862">
                  <c:v>0.54636794514965625</c:v>
                </c:pt>
                <c:pt idx="18863">
                  <c:v>1.1656148320480724</c:v>
                </c:pt>
                <c:pt idx="18864">
                  <c:v>0.72027907750067943</c:v>
                </c:pt>
                <c:pt idx="18865">
                  <c:v>0.72856570355874506</c:v>
                </c:pt>
                <c:pt idx="18866">
                  <c:v>-0.10445241042324409</c:v>
                </c:pt>
                <c:pt idx="18867">
                  <c:v>-9.7213672859027461E-2</c:v>
                </c:pt>
                <c:pt idx="18868">
                  <c:v>1.3065416971027122</c:v>
                </c:pt>
                <c:pt idx="18869">
                  <c:v>1.3065416971027122</c:v>
                </c:pt>
                <c:pt idx="18870">
                  <c:v>0.18898945933359923</c:v>
                </c:pt>
                <c:pt idx="18871">
                  <c:v>-1.0837953661036197</c:v>
                </c:pt>
                <c:pt idx="18872">
                  <c:v>1.2041949636262335</c:v>
                </c:pt>
                <c:pt idx="18873">
                  <c:v>0.64439286839406729</c:v>
                </c:pt>
                <c:pt idx="18874">
                  <c:v>-9.5971247275664112E-2</c:v>
                </c:pt>
                <c:pt idx="18875">
                  <c:v>-1.281839326228861</c:v>
                </c:pt>
                <c:pt idx="18876">
                  <c:v>-0.11298910643398399</c:v>
                </c:pt>
                <c:pt idx="18877">
                  <c:v>0.80775132153081741</c:v>
                </c:pt>
                <c:pt idx="18878">
                  <c:v>-0.34013373948897768</c:v>
                </c:pt>
                <c:pt idx="18879">
                  <c:v>0.12610743835282295</c:v>
                </c:pt>
                <c:pt idx="18880">
                  <c:v>1.2557356278664371</c:v>
                </c:pt>
                <c:pt idx="18881">
                  <c:v>-0.10263360927279158</c:v>
                </c:pt>
                <c:pt idx="18882">
                  <c:v>-0.10289530310294004</c:v>
                </c:pt>
                <c:pt idx="18883">
                  <c:v>-0.17694906116473816</c:v>
                </c:pt>
                <c:pt idx="18884">
                  <c:v>1.1328975418231664</c:v>
                </c:pt>
                <c:pt idx="18885">
                  <c:v>-0.46023700445648369</c:v>
                </c:pt>
                <c:pt idx="18886">
                  <c:v>0.80468827996061765</c:v>
                </c:pt>
                <c:pt idx="18887">
                  <c:v>-0.1737796721616241</c:v>
                </c:pt>
                <c:pt idx="18888">
                  <c:v>0.99366427003302993</c:v>
                </c:pt>
                <c:pt idx="18889">
                  <c:v>0.42079845284111062</c:v>
                </c:pt>
                <c:pt idx="18890">
                  <c:v>-0.29571235347772468</c:v>
                </c:pt>
                <c:pt idx="18891">
                  <c:v>0.61493520987850248</c:v>
                </c:pt>
                <c:pt idx="18892">
                  <c:v>0.62289685553194674</c:v>
                </c:pt>
                <c:pt idx="18893">
                  <c:v>-0.38404915519725008</c:v>
                </c:pt>
                <c:pt idx="18894">
                  <c:v>0.48117094838725355</c:v>
                </c:pt>
                <c:pt idx="18895">
                  <c:v>-1.2680818328551022</c:v>
                </c:pt>
                <c:pt idx="18896">
                  <c:v>0.10683256849205662</c:v>
                </c:pt>
                <c:pt idx="18897">
                  <c:v>1.1499348288979117</c:v>
                </c:pt>
                <c:pt idx="18898">
                  <c:v>-0.56708121220541363</c:v>
                </c:pt>
                <c:pt idx="18899">
                  <c:v>1.030075063833082</c:v>
                </c:pt>
                <c:pt idx="18900">
                  <c:v>-0.13626125400635186</c:v>
                </c:pt>
                <c:pt idx="18901">
                  <c:v>-0.88341807265193661</c:v>
                </c:pt>
                <c:pt idx="18902">
                  <c:v>-0.11050146632726671</c:v>
                </c:pt>
                <c:pt idx="18903">
                  <c:v>0.5786505941068204</c:v>
                </c:pt>
                <c:pt idx="18904">
                  <c:v>0.28769708674898842</c:v>
                </c:pt>
                <c:pt idx="18905">
                  <c:v>-0.67075206236353846</c:v>
                </c:pt>
                <c:pt idx="18906">
                  <c:v>0.28183470603599969</c:v>
                </c:pt>
                <c:pt idx="18907">
                  <c:v>0.15712313987577198</c:v>
                </c:pt>
                <c:pt idx="18908">
                  <c:v>0.59762051302960761</c:v>
                </c:pt>
                <c:pt idx="18909">
                  <c:v>0.66967031147643885</c:v>
                </c:pt>
                <c:pt idx="18910">
                  <c:v>1.3459434071170056</c:v>
                </c:pt>
                <c:pt idx="18911">
                  <c:v>-0.1092755670863829</c:v>
                </c:pt>
                <c:pt idx="18912">
                  <c:v>-0.37767623482937451</c:v>
                </c:pt>
                <c:pt idx="18913">
                  <c:v>1.0708410491564126</c:v>
                </c:pt>
                <c:pt idx="18914">
                  <c:v>0.59688766509295654</c:v>
                </c:pt>
                <c:pt idx="18915">
                  <c:v>0.92121551771816101</c:v>
                </c:pt>
                <c:pt idx="18916">
                  <c:v>0.82330943393222922</c:v>
                </c:pt>
                <c:pt idx="18917">
                  <c:v>0.10476037198980086</c:v>
                </c:pt>
                <c:pt idx="18918">
                  <c:v>0.49765773890402826</c:v>
                </c:pt>
                <c:pt idx="18919">
                  <c:v>0.8252265901048752</c:v>
                </c:pt>
                <c:pt idx="18920">
                  <c:v>-0.73504078467061129</c:v>
                </c:pt>
                <c:pt idx="18921">
                  <c:v>0.87647118436803451</c:v>
                </c:pt>
                <c:pt idx="18922">
                  <c:v>-0.21974829838712853</c:v>
                </c:pt>
                <c:pt idx="18923">
                  <c:v>-0.10756060041186589</c:v>
                </c:pt>
                <c:pt idx="18924">
                  <c:v>0.93277921663908392</c:v>
                </c:pt>
                <c:pt idx="18925">
                  <c:v>0.4819805178484049</c:v>
                </c:pt>
                <c:pt idx="18926">
                  <c:v>0.11041792851851871</c:v>
                </c:pt>
                <c:pt idx="18927">
                  <c:v>0.3970602371189102</c:v>
                </c:pt>
                <c:pt idx="18928">
                  <c:v>0.3970602371189102</c:v>
                </c:pt>
                <c:pt idx="18929">
                  <c:v>0.3970602371189102</c:v>
                </c:pt>
                <c:pt idx="18930">
                  <c:v>0.19219347954142843</c:v>
                </c:pt>
                <c:pt idx="18931">
                  <c:v>0.59320849794220643</c:v>
                </c:pt>
                <c:pt idx="18932">
                  <c:v>-0.13763893137993266</c:v>
                </c:pt>
                <c:pt idx="18933">
                  <c:v>0.11440605072850152</c:v>
                </c:pt>
                <c:pt idx="18934">
                  <c:v>-0.10665061921590444</c:v>
                </c:pt>
                <c:pt idx="18935">
                  <c:v>0.7832221582931288</c:v>
                </c:pt>
                <c:pt idx="18936">
                  <c:v>-0.61499327117490332</c:v>
                </c:pt>
                <c:pt idx="18937">
                  <c:v>1.1466639404677805</c:v>
                </c:pt>
                <c:pt idx="18938">
                  <c:v>0.64906933842937053</c:v>
                </c:pt>
                <c:pt idx="18939">
                  <c:v>0.1650422385346593</c:v>
                </c:pt>
                <c:pt idx="18940">
                  <c:v>0.78187441299889904</c:v>
                </c:pt>
                <c:pt idx="18941">
                  <c:v>-1.3431106817512082</c:v>
                </c:pt>
                <c:pt idx="18942">
                  <c:v>0.80423716648174703</c:v>
                </c:pt>
                <c:pt idx="18943">
                  <c:v>9.6711381850284078E-2</c:v>
                </c:pt>
                <c:pt idx="18944">
                  <c:v>0.47370302618565158</c:v>
                </c:pt>
                <c:pt idx="18945">
                  <c:v>0.3429946813098666</c:v>
                </c:pt>
                <c:pt idx="18946">
                  <c:v>0.73670989078901561</c:v>
                </c:pt>
                <c:pt idx="18947">
                  <c:v>0.55371928924017655</c:v>
                </c:pt>
                <c:pt idx="18948">
                  <c:v>8.8377100777781881E-2</c:v>
                </c:pt>
                <c:pt idx="18949">
                  <c:v>-0.553216611087887</c:v>
                </c:pt>
                <c:pt idx="18950">
                  <c:v>0.85586973526839261</c:v>
                </c:pt>
                <c:pt idx="18951">
                  <c:v>-0.63167760098582793</c:v>
                </c:pt>
                <c:pt idx="18952">
                  <c:v>0.34521450686706262</c:v>
                </c:pt>
                <c:pt idx="18953">
                  <c:v>0.87911127464361183</c:v>
                </c:pt>
                <c:pt idx="18954">
                  <c:v>0.65202265269755511</c:v>
                </c:pt>
                <c:pt idx="18955">
                  <c:v>-1.0097543558165318</c:v>
                </c:pt>
                <c:pt idx="18956">
                  <c:v>1.2186888456432028</c:v>
                </c:pt>
                <c:pt idx="18957">
                  <c:v>9.3743179125638523E-2</c:v>
                </c:pt>
                <c:pt idx="18958">
                  <c:v>-0.41086331690220596</c:v>
                </c:pt>
                <c:pt idx="18959">
                  <c:v>1.0253874024008927</c:v>
                </c:pt>
                <c:pt idx="18960">
                  <c:v>0.41481880510115038</c:v>
                </c:pt>
                <c:pt idx="18961">
                  <c:v>-9.6635021212998676E-2</c:v>
                </c:pt>
                <c:pt idx="18962">
                  <c:v>0.89166830985531531</c:v>
                </c:pt>
                <c:pt idx="18963">
                  <c:v>1.1724076513602995</c:v>
                </c:pt>
                <c:pt idx="18964">
                  <c:v>0.76929617243447568</c:v>
                </c:pt>
                <c:pt idx="18965">
                  <c:v>-0.93983439889637588</c:v>
                </c:pt>
                <c:pt idx="18966">
                  <c:v>0.68417648156722766</c:v>
                </c:pt>
                <c:pt idx="18967">
                  <c:v>-0.15684069992477245</c:v>
                </c:pt>
                <c:pt idx="18968">
                  <c:v>-0.12640788710560141</c:v>
                </c:pt>
                <c:pt idx="18969">
                  <c:v>-0.51009244733346881</c:v>
                </c:pt>
                <c:pt idx="18970">
                  <c:v>-0.61270087495456427</c:v>
                </c:pt>
                <c:pt idx="18971">
                  <c:v>-8.9971042323260197E-2</c:v>
                </c:pt>
                <c:pt idx="18972">
                  <c:v>-0.62922660951621001</c:v>
                </c:pt>
                <c:pt idx="18973">
                  <c:v>0.5776283773939368</c:v>
                </c:pt>
                <c:pt idx="18974">
                  <c:v>0.36280222539772533</c:v>
                </c:pt>
                <c:pt idx="18975">
                  <c:v>1.0273120930293909</c:v>
                </c:pt>
                <c:pt idx="18976">
                  <c:v>0.73466503830775853</c:v>
                </c:pt>
                <c:pt idx="18977">
                  <c:v>-0.68828580810007267</c:v>
                </c:pt>
                <c:pt idx="18978">
                  <c:v>0.18109016362915448</c:v>
                </c:pt>
                <c:pt idx="18979">
                  <c:v>-0.35631425680175793</c:v>
                </c:pt>
                <c:pt idx="18980">
                  <c:v>-0.78852287288031531</c:v>
                </c:pt>
                <c:pt idx="18981">
                  <c:v>-0.33525587705107146</c:v>
                </c:pt>
                <c:pt idx="18982">
                  <c:v>-0.11828701401802656</c:v>
                </c:pt>
                <c:pt idx="18983">
                  <c:v>1.1145103546324844</c:v>
                </c:pt>
                <c:pt idx="18984">
                  <c:v>-0.43295305319267852</c:v>
                </c:pt>
                <c:pt idx="18985">
                  <c:v>0.78984496962526918</c:v>
                </c:pt>
                <c:pt idx="18986">
                  <c:v>-0.75557777388487901</c:v>
                </c:pt>
                <c:pt idx="18987">
                  <c:v>1.1422072854746161</c:v>
                </c:pt>
                <c:pt idx="18988">
                  <c:v>0.31732761432105511</c:v>
                </c:pt>
                <c:pt idx="18989">
                  <c:v>-0.37670439529538047</c:v>
                </c:pt>
                <c:pt idx="18990">
                  <c:v>0.10216858126716487</c:v>
                </c:pt>
                <c:pt idx="18991">
                  <c:v>0.32115115763144159</c:v>
                </c:pt>
                <c:pt idx="18992">
                  <c:v>-0.69454596098132049</c:v>
                </c:pt>
                <c:pt idx="18993">
                  <c:v>-9.8766990202890467E-2</c:v>
                </c:pt>
                <c:pt idx="18994">
                  <c:v>-0.32787341733069125</c:v>
                </c:pt>
                <c:pt idx="18995">
                  <c:v>-9.9462566400474739E-2</c:v>
                </c:pt>
                <c:pt idx="18996">
                  <c:v>-0.33429242352211647</c:v>
                </c:pt>
                <c:pt idx="18997">
                  <c:v>9.5234660794464979E-2</c:v>
                </c:pt>
                <c:pt idx="18998">
                  <c:v>1.0881863848085545</c:v>
                </c:pt>
                <c:pt idx="18999">
                  <c:v>0.52713650799279954</c:v>
                </c:pt>
                <c:pt idx="19000">
                  <c:v>0.12094161123881457</c:v>
                </c:pt>
                <c:pt idx="19001">
                  <c:v>0.56836779481641064</c:v>
                </c:pt>
                <c:pt idx="19002">
                  <c:v>-0.30446015754119599</c:v>
                </c:pt>
                <c:pt idx="19003">
                  <c:v>-8.8803444961756073E-2</c:v>
                </c:pt>
                <c:pt idx="19004">
                  <c:v>0.55051539320776688</c:v>
                </c:pt>
                <c:pt idx="19005">
                  <c:v>-9.9836689897802366E-2</c:v>
                </c:pt>
                <c:pt idx="19006">
                  <c:v>0.18153788984554628</c:v>
                </c:pt>
                <c:pt idx="19007">
                  <c:v>0.99750750533506705</c:v>
                </c:pt>
                <c:pt idx="19008">
                  <c:v>0.29470658888435763</c:v>
                </c:pt>
                <c:pt idx="19009">
                  <c:v>9.39319523300189E-2</c:v>
                </c:pt>
                <c:pt idx="19010">
                  <c:v>-0.52254316113134958</c:v>
                </c:pt>
                <c:pt idx="19011">
                  <c:v>0.11576150042976824</c:v>
                </c:pt>
                <c:pt idx="19012">
                  <c:v>0.10173429745397333</c:v>
                </c:pt>
                <c:pt idx="19013">
                  <c:v>0.13791772244969175</c:v>
                </c:pt>
                <c:pt idx="19014">
                  <c:v>-1.3152429120453977</c:v>
                </c:pt>
                <c:pt idx="19015">
                  <c:v>-0.10603600232937194</c:v>
                </c:pt>
                <c:pt idx="19016">
                  <c:v>-0.30147058431722906</c:v>
                </c:pt>
                <c:pt idx="19017">
                  <c:v>0.61513516661386525</c:v>
                </c:pt>
                <c:pt idx="19018">
                  <c:v>0.27679491814065404</c:v>
                </c:pt>
                <c:pt idx="19019">
                  <c:v>0.29741540554633017</c:v>
                </c:pt>
                <c:pt idx="19020">
                  <c:v>0.7322705339002199</c:v>
                </c:pt>
                <c:pt idx="19021">
                  <c:v>0.47369358822839547</c:v>
                </c:pt>
                <c:pt idx="19022">
                  <c:v>-0.72450885025933287</c:v>
                </c:pt>
                <c:pt idx="19023">
                  <c:v>0.45994570672910179</c:v>
                </c:pt>
                <c:pt idx="19024">
                  <c:v>0.92967690952503534</c:v>
                </c:pt>
                <c:pt idx="19025">
                  <c:v>-0.3918860446663282</c:v>
                </c:pt>
                <c:pt idx="19026">
                  <c:v>0.73898290023899016</c:v>
                </c:pt>
                <c:pt idx="19027">
                  <c:v>0.50177976234719845</c:v>
                </c:pt>
                <c:pt idx="19028">
                  <c:v>-0.61689599700341002</c:v>
                </c:pt>
                <c:pt idx="19029">
                  <c:v>9.6905291798248652E-2</c:v>
                </c:pt>
                <c:pt idx="19030">
                  <c:v>-0.28195755441186809</c:v>
                </c:pt>
                <c:pt idx="19031">
                  <c:v>0.64910435521810839</c:v>
                </c:pt>
                <c:pt idx="19032">
                  <c:v>1.0442771320466873</c:v>
                </c:pt>
                <c:pt idx="19033">
                  <c:v>-0.51172162376810615</c:v>
                </c:pt>
                <c:pt idx="19034">
                  <c:v>-0.5813702472574771</c:v>
                </c:pt>
                <c:pt idx="19035">
                  <c:v>-0.64246059440591907</c:v>
                </c:pt>
                <c:pt idx="19036">
                  <c:v>-0.47210948783281892</c:v>
                </c:pt>
                <c:pt idx="19037">
                  <c:v>-0.24806698381154463</c:v>
                </c:pt>
                <c:pt idx="19038">
                  <c:v>-1.0430111071345587</c:v>
                </c:pt>
                <c:pt idx="19039">
                  <c:v>0.9545118023116953</c:v>
                </c:pt>
                <c:pt idx="19040">
                  <c:v>-1.1590844720713867</c:v>
                </c:pt>
                <c:pt idx="19041">
                  <c:v>-1.2095650078211497</c:v>
                </c:pt>
                <c:pt idx="19042">
                  <c:v>-1.2095650078211497</c:v>
                </c:pt>
                <c:pt idx="19043">
                  <c:v>0.63764306086564049</c:v>
                </c:pt>
                <c:pt idx="19044">
                  <c:v>0.74213615011459466</c:v>
                </c:pt>
                <c:pt idx="19045">
                  <c:v>-0.20051528313087288</c:v>
                </c:pt>
                <c:pt idx="19046">
                  <c:v>-1.2472428814110883</c:v>
                </c:pt>
                <c:pt idx="19047">
                  <c:v>-0.11061617597400118</c:v>
                </c:pt>
                <c:pt idx="19048">
                  <c:v>1.0425148880639061</c:v>
                </c:pt>
                <c:pt idx="19049">
                  <c:v>0.68745558027973563</c:v>
                </c:pt>
                <c:pt idx="19050">
                  <c:v>-0.10777642064497558</c:v>
                </c:pt>
                <c:pt idx="19051">
                  <c:v>0.74750534179981376</c:v>
                </c:pt>
                <c:pt idx="19052">
                  <c:v>0.40642237218950727</c:v>
                </c:pt>
                <c:pt idx="19053">
                  <c:v>1.0360785224617231</c:v>
                </c:pt>
                <c:pt idx="19054">
                  <c:v>1.303897421210195</c:v>
                </c:pt>
                <c:pt idx="19055">
                  <c:v>1.303897421210195</c:v>
                </c:pt>
                <c:pt idx="19056">
                  <c:v>1.1892452511248837</c:v>
                </c:pt>
                <c:pt idx="19057">
                  <c:v>9.4433224077125039E-2</c:v>
                </c:pt>
                <c:pt idx="19058">
                  <c:v>0.94300487022813462</c:v>
                </c:pt>
                <c:pt idx="19059">
                  <c:v>0.65520644581283061</c:v>
                </c:pt>
                <c:pt idx="19060">
                  <c:v>-0.10196778331139923</c:v>
                </c:pt>
                <c:pt idx="19061">
                  <c:v>-1.1283731765071126</c:v>
                </c:pt>
                <c:pt idx="19062">
                  <c:v>0.96835419208949181</c:v>
                </c:pt>
                <c:pt idx="19063">
                  <c:v>0.62086854500576727</c:v>
                </c:pt>
                <c:pt idx="19064">
                  <c:v>0.11111553052602821</c:v>
                </c:pt>
                <c:pt idx="19065">
                  <c:v>0.89888564555794115</c:v>
                </c:pt>
                <c:pt idx="19066">
                  <c:v>0.3331581921973123</c:v>
                </c:pt>
                <c:pt idx="19067">
                  <c:v>0.66076666019104557</c:v>
                </c:pt>
                <c:pt idx="19068">
                  <c:v>0.65813423250844083</c:v>
                </c:pt>
                <c:pt idx="19069">
                  <c:v>0.93306210766357434</c:v>
                </c:pt>
                <c:pt idx="19070">
                  <c:v>0.51315958349695301</c:v>
                </c:pt>
                <c:pt idx="19071">
                  <c:v>0.52848555146883935</c:v>
                </c:pt>
                <c:pt idx="19072">
                  <c:v>-8.6179014926015235E-2</c:v>
                </c:pt>
                <c:pt idx="19073">
                  <c:v>-0.39691604766309907</c:v>
                </c:pt>
                <c:pt idx="19074">
                  <c:v>0.22863696157534924</c:v>
                </c:pt>
                <c:pt idx="19075">
                  <c:v>0.87278837284094279</c:v>
                </c:pt>
                <c:pt idx="19076">
                  <c:v>-0.88022782577024716</c:v>
                </c:pt>
                <c:pt idx="19077">
                  <c:v>1.0610491311784596</c:v>
                </c:pt>
                <c:pt idx="19078">
                  <c:v>9.5299658866873374E-2</c:v>
                </c:pt>
                <c:pt idx="19079">
                  <c:v>0.4277782718455832</c:v>
                </c:pt>
                <c:pt idx="19080">
                  <c:v>0.1555477570911806</c:v>
                </c:pt>
                <c:pt idx="19081">
                  <c:v>-1.0123771863155682</c:v>
                </c:pt>
                <c:pt idx="19082">
                  <c:v>-0.22220995091615331</c:v>
                </c:pt>
                <c:pt idx="19083">
                  <c:v>-0.11182583821484531</c:v>
                </c:pt>
                <c:pt idx="19084">
                  <c:v>-0.63566993801421412</c:v>
                </c:pt>
                <c:pt idx="19085">
                  <c:v>9.9750329971095092E-2</c:v>
                </c:pt>
                <c:pt idx="19086">
                  <c:v>0.18274300664520116</c:v>
                </c:pt>
                <c:pt idx="19087">
                  <c:v>0.8747648660243349</c:v>
                </c:pt>
                <c:pt idx="19088">
                  <c:v>-0.1553329012209308</c:v>
                </c:pt>
                <c:pt idx="19089">
                  <c:v>0.86037455500441473</c:v>
                </c:pt>
                <c:pt idx="19090">
                  <c:v>-0.11849475839398112</c:v>
                </c:pt>
                <c:pt idx="19091">
                  <c:v>-0.46367941878087843</c:v>
                </c:pt>
                <c:pt idx="19092">
                  <c:v>0.38525703581478238</c:v>
                </c:pt>
                <c:pt idx="19093">
                  <c:v>0.38525703581478238</c:v>
                </c:pt>
                <c:pt idx="19094">
                  <c:v>0.38525703581478238</c:v>
                </c:pt>
                <c:pt idx="19095">
                  <c:v>0.38525703581478238</c:v>
                </c:pt>
                <c:pt idx="19096">
                  <c:v>0.6179922906143418</c:v>
                </c:pt>
                <c:pt idx="19097">
                  <c:v>1.133878186014728</c:v>
                </c:pt>
                <c:pt idx="19098">
                  <c:v>0.57171959347724499</c:v>
                </c:pt>
                <c:pt idx="19099">
                  <c:v>0.55145509162901596</c:v>
                </c:pt>
                <c:pt idx="19100">
                  <c:v>0.72926439588750402</c:v>
                </c:pt>
                <c:pt idx="19101">
                  <c:v>-0.20146239999743493</c:v>
                </c:pt>
                <c:pt idx="19102">
                  <c:v>0.18186196130039037</c:v>
                </c:pt>
                <c:pt idx="19103">
                  <c:v>0.89077076662177557</c:v>
                </c:pt>
                <c:pt idx="19104">
                  <c:v>0.96934975885817809</c:v>
                </c:pt>
                <c:pt idx="19105">
                  <c:v>-0.19227153850797499</c:v>
                </c:pt>
                <c:pt idx="19106">
                  <c:v>1.4234085033693702</c:v>
                </c:pt>
                <c:pt idx="19107">
                  <c:v>-0.11342003877211761</c:v>
                </c:pt>
                <c:pt idx="19108">
                  <c:v>0.54699480636466868</c:v>
                </c:pt>
                <c:pt idx="19109">
                  <c:v>-1.0396007734266648</c:v>
                </c:pt>
                <c:pt idx="19110">
                  <c:v>9.045759148794108E-2</c:v>
                </c:pt>
                <c:pt idx="19111">
                  <c:v>-0.16850637759560058</c:v>
                </c:pt>
                <c:pt idx="19112">
                  <c:v>-0.36978495120893223</c:v>
                </c:pt>
                <c:pt idx="19113">
                  <c:v>0.83899221065595964</c:v>
                </c:pt>
                <c:pt idx="19114">
                  <c:v>0.83899221065595964</c:v>
                </c:pt>
                <c:pt idx="19115">
                  <c:v>0.83899221065595964</c:v>
                </c:pt>
                <c:pt idx="19116">
                  <c:v>8.9797750332860235E-2</c:v>
                </c:pt>
                <c:pt idx="19117">
                  <c:v>0.82101103330784331</c:v>
                </c:pt>
                <c:pt idx="19118">
                  <c:v>-0.50380734319554277</c:v>
                </c:pt>
                <c:pt idx="19119">
                  <c:v>1.2287590059377527</c:v>
                </c:pt>
                <c:pt idx="19120">
                  <c:v>0.59826783358448132</c:v>
                </c:pt>
                <c:pt idx="19121">
                  <c:v>1.0810316850746928</c:v>
                </c:pt>
                <c:pt idx="19122">
                  <c:v>-1.0086378557307349</c:v>
                </c:pt>
                <c:pt idx="19123">
                  <c:v>1.1139966898557625</c:v>
                </c:pt>
                <c:pt idx="19124">
                  <c:v>0.92262183767264883</c:v>
                </c:pt>
                <c:pt idx="19125">
                  <c:v>-0.23021048495396051</c:v>
                </c:pt>
                <c:pt idx="19126">
                  <c:v>0.10396360138678529</c:v>
                </c:pt>
                <c:pt idx="19127">
                  <c:v>0.56217022582179277</c:v>
                </c:pt>
                <c:pt idx="19128">
                  <c:v>8.7838789256903971E-2</c:v>
                </c:pt>
                <c:pt idx="19129">
                  <c:v>-1.1844251902434324</c:v>
                </c:pt>
                <c:pt idx="19130">
                  <c:v>-1.1844251902434324</c:v>
                </c:pt>
                <c:pt idx="19131">
                  <c:v>0.27096497610106479</c:v>
                </c:pt>
                <c:pt idx="19132">
                  <c:v>0.10971634957782678</c:v>
                </c:pt>
                <c:pt idx="19133">
                  <c:v>1.374106505482154</c:v>
                </c:pt>
                <c:pt idx="19134">
                  <c:v>-0.63758994959331539</c:v>
                </c:pt>
                <c:pt idx="19135">
                  <c:v>0.43199801492634665</c:v>
                </c:pt>
                <c:pt idx="19136">
                  <c:v>0.88389915950548914</c:v>
                </c:pt>
                <c:pt idx="19137">
                  <c:v>0.5262907916040982</c:v>
                </c:pt>
                <c:pt idx="19138">
                  <c:v>-8.8667855976723511E-2</c:v>
                </c:pt>
                <c:pt idx="19139">
                  <c:v>-8.6498372905091506E-2</c:v>
                </c:pt>
                <c:pt idx="19140">
                  <c:v>1.2941927514998504</c:v>
                </c:pt>
                <c:pt idx="19141">
                  <c:v>0.43424900308628545</c:v>
                </c:pt>
                <c:pt idx="19142">
                  <c:v>-0.33179551804242235</c:v>
                </c:pt>
                <c:pt idx="19143">
                  <c:v>-0.13250363661096529</c:v>
                </c:pt>
                <c:pt idx="19144">
                  <c:v>1.0696919098040647</c:v>
                </c:pt>
                <c:pt idx="19145">
                  <c:v>0.43789458481929305</c:v>
                </c:pt>
                <c:pt idx="19146">
                  <c:v>0.10813090870127773</c:v>
                </c:pt>
                <c:pt idx="19147">
                  <c:v>1.2107900103882998</c:v>
                </c:pt>
                <c:pt idx="19148">
                  <c:v>-1.1075164238430628</c:v>
                </c:pt>
                <c:pt idx="19149">
                  <c:v>0.19356550233519931</c:v>
                </c:pt>
                <c:pt idx="19150">
                  <c:v>-0.5482235545280848</c:v>
                </c:pt>
                <c:pt idx="19151">
                  <c:v>1.0397036759084561</c:v>
                </c:pt>
                <c:pt idx="19152">
                  <c:v>0.68651422791683914</c:v>
                </c:pt>
                <c:pt idx="19153">
                  <c:v>1.1281272650643039</c:v>
                </c:pt>
                <c:pt idx="19154">
                  <c:v>1.4673273971167198</c:v>
                </c:pt>
                <c:pt idx="19155">
                  <c:v>0.68651422791683914</c:v>
                </c:pt>
                <c:pt idx="19156">
                  <c:v>0.68651422791683914</c:v>
                </c:pt>
                <c:pt idx="19157">
                  <c:v>0.68651422791683914</c:v>
                </c:pt>
                <c:pt idx="19158">
                  <c:v>0.68651422791683914</c:v>
                </c:pt>
                <c:pt idx="19159">
                  <c:v>-0.38252829297893698</c:v>
                </c:pt>
                <c:pt idx="19160">
                  <c:v>-1.4609563667051164</c:v>
                </c:pt>
                <c:pt idx="19161">
                  <c:v>0.64106333315669328</c:v>
                </c:pt>
                <c:pt idx="19162">
                  <c:v>0.85377970084215549</c:v>
                </c:pt>
                <c:pt idx="19163">
                  <c:v>-0.31072585736083269</c:v>
                </c:pt>
                <c:pt idx="19164">
                  <c:v>0.9064923652611937</c:v>
                </c:pt>
                <c:pt idx="19165">
                  <c:v>-0.54529216922198487</c:v>
                </c:pt>
                <c:pt idx="19166">
                  <c:v>-0.11491156189068986</c:v>
                </c:pt>
                <c:pt idx="19167">
                  <c:v>1.1193136289270702</c:v>
                </c:pt>
                <c:pt idx="19168">
                  <c:v>-0.89562778030084511</c:v>
                </c:pt>
                <c:pt idx="19169">
                  <c:v>0.32518376489981632</c:v>
                </c:pt>
                <c:pt idx="19170">
                  <c:v>-0.28627417671488886</c:v>
                </c:pt>
                <c:pt idx="19171">
                  <c:v>-1.0068494903131533</c:v>
                </c:pt>
                <c:pt idx="19172">
                  <c:v>-9.019072959197498E-2</c:v>
                </c:pt>
                <c:pt idx="19173">
                  <c:v>1.2303132619118486</c:v>
                </c:pt>
                <c:pt idx="19174">
                  <c:v>0.97129841144928586</c:v>
                </c:pt>
                <c:pt idx="19175">
                  <c:v>0.97129841144928586</c:v>
                </c:pt>
                <c:pt idx="19176">
                  <c:v>0.58124634504730555</c:v>
                </c:pt>
                <c:pt idx="19177">
                  <c:v>-0.32646410892202032</c:v>
                </c:pt>
                <c:pt idx="19178">
                  <c:v>0.13724566907810079</c:v>
                </c:pt>
                <c:pt idx="19179">
                  <c:v>9.0057416484285793E-2</c:v>
                </c:pt>
                <c:pt idx="19180">
                  <c:v>-0.17803351346355323</c:v>
                </c:pt>
                <c:pt idx="19181">
                  <c:v>-0.57716092550166387</c:v>
                </c:pt>
                <c:pt idx="19182">
                  <c:v>0.51269449400440581</c:v>
                </c:pt>
                <c:pt idx="19183">
                  <c:v>0.69846362112283156</c:v>
                </c:pt>
                <c:pt idx="19184">
                  <c:v>9.8019063382505128E-2</c:v>
                </c:pt>
                <c:pt idx="19185">
                  <c:v>0.320240427680061</c:v>
                </c:pt>
                <c:pt idx="19186">
                  <c:v>0.24359313537144062</c:v>
                </c:pt>
                <c:pt idx="19187">
                  <c:v>-1.0123019227342931</c:v>
                </c:pt>
                <c:pt idx="19188">
                  <c:v>0.53859995175077591</c:v>
                </c:pt>
                <c:pt idx="19189">
                  <c:v>1.0540488129387813</c:v>
                </c:pt>
                <c:pt idx="19190">
                  <c:v>0.35112562264370928</c:v>
                </c:pt>
                <c:pt idx="19191">
                  <c:v>-1.0845991288093937</c:v>
                </c:pt>
                <c:pt idx="19192">
                  <c:v>-0.23757177532447296</c:v>
                </c:pt>
                <c:pt idx="19193">
                  <c:v>-9.9016800446392439E-2</c:v>
                </c:pt>
                <c:pt idx="19194">
                  <c:v>-0.10926336816341152</c:v>
                </c:pt>
                <c:pt idx="19195">
                  <c:v>0.53295420010229178</c:v>
                </c:pt>
                <c:pt idx="19196">
                  <c:v>9.4672154646662607E-2</c:v>
                </c:pt>
                <c:pt idx="19197">
                  <c:v>-0.62614845314165857</c:v>
                </c:pt>
                <c:pt idx="19198">
                  <c:v>-0.6151750774503425</c:v>
                </c:pt>
                <c:pt idx="19199">
                  <c:v>0.21541236675594458</c:v>
                </c:pt>
                <c:pt idx="19200">
                  <c:v>9.3734721021892453E-2</c:v>
                </c:pt>
                <c:pt idx="19201">
                  <c:v>8.6585423727208163E-2</c:v>
                </c:pt>
                <c:pt idx="19202">
                  <c:v>1.0609056005013631</c:v>
                </c:pt>
                <c:pt idx="19203">
                  <c:v>-9.2910882278228579E-2</c:v>
                </c:pt>
                <c:pt idx="19204">
                  <c:v>-0.2410465490776891</c:v>
                </c:pt>
                <c:pt idx="19205">
                  <c:v>-0.69950770209281554</c:v>
                </c:pt>
                <c:pt idx="19206">
                  <c:v>0.32006201514161114</c:v>
                </c:pt>
                <c:pt idx="19207">
                  <c:v>0.63665328602107762</c:v>
                </c:pt>
                <c:pt idx="19208">
                  <c:v>-0.8814787279057974</c:v>
                </c:pt>
                <c:pt idx="19209">
                  <c:v>1.2038575507870135</c:v>
                </c:pt>
                <c:pt idx="19210">
                  <c:v>1.3180993171617468</c:v>
                </c:pt>
                <c:pt idx="19211">
                  <c:v>0.66837365690825112</c:v>
                </c:pt>
                <c:pt idx="19212">
                  <c:v>-0.12214841031497395</c:v>
                </c:pt>
                <c:pt idx="19213">
                  <c:v>0.66357530533607478</c:v>
                </c:pt>
                <c:pt idx="19214">
                  <c:v>1.1446259237895626</c:v>
                </c:pt>
                <c:pt idx="19215">
                  <c:v>0.99715160992431984</c:v>
                </c:pt>
                <c:pt idx="19216">
                  <c:v>-8.8358811711841539E-2</c:v>
                </c:pt>
                <c:pt idx="19217">
                  <c:v>-0.77439318586852501</c:v>
                </c:pt>
                <c:pt idx="19218">
                  <c:v>-0.77439318586852501</c:v>
                </c:pt>
                <c:pt idx="19219">
                  <c:v>-0.10368765660126118</c:v>
                </c:pt>
                <c:pt idx="19220">
                  <c:v>1.0312437026295918</c:v>
                </c:pt>
                <c:pt idx="19221">
                  <c:v>-0.38147887777537282</c:v>
                </c:pt>
                <c:pt idx="19222">
                  <c:v>-0.17874004794903994</c:v>
                </c:pt>
                <c:pt idx="19223">
                  <c:v>0.38801075208075392</c:v>
                </c:pt>
                <c:pt idx="19224">
                  <c:v>0.49530912163610713</c:v>
                </c:pt>
                <c:pt idx="19225">
                  <c:v>0.67404315208543575</c:v>
                </c:pt>
                <c:pt idx="19226">
                  <c:v>0.85432261079966276</c:v>
                </c:pt>
                <c:pt idx="19227">
                  <c:v>-1.1233341362525122</c:v>
                </c:pt>
                <c:pt idx="19228">
                  <c:v>0.49197182058203864</c:v>
                </c:pt>
                <c:pt idx="19229">
                  <c:v>0.87844828723716728</c:v>
                </c:pt>
                <c:pt idx="19230">
                  <c:v>8.36794084581928E-2</c:v>
                </c:pt>
                <c:pt idx="19231">
                  <c:v>1.4043829785033468</c:v>
                </c:pt>
                <c:pt idx="19232">
                  <c:v>0.1149506350251039</c:v>
                </c:pt>
                <c:pt idx="19233">
                  <c:v>0.40380030593737654</c:v>
                </c:pt>
                <c:pt idx="19234">
                  <c:v>-0.53119662811834967</c:v>
                </c:pt>
                <c:pt idx="19235">
                  <c:v>0.50429796389378811</c:v>
                </c:pt>
                <c:pt idx="19236">
                  <c:v>-0.34130942885299487</c:v>
                </c:pt>
                <c:pt idx="19237">
                  <c:v>0.56615823015360345</c:v>
                </c:pt>
                <c:pt idx="19238">
                  <c:v>-0.13812607709909944</c:v>
                </c:pt>
                <c:pt idx="19239">
                  <c:v>0.38698068351404802</c:v>
                </c:pt>
                <c:pt idx="19240">
                  <c:v>-1.2931409883190503</c:v>
                </c:pt>
                <c:pt idx="19241">
                  <c:v>0.32729049613307365</c:v>
                </c:pt>
                <c:pt idx="19242">
                  <c:v>1.0257825885155865</c:v>
                </c:pt>
                <c:pt idx="19243">
                  <c:v>-1.3008819778006582</c:v>
                </c:pt>
                <c:pt idx="19244">
                  <c:v>-1.1569372325620588</c:v>
                </c:pt>
                <c:pt idx="19245">
                  <c:v>-0.69141985183155441</c:v>
                </c:pt>
                <c:pt idx="19246">
                  <c:v>0.45702282066874178</c:v>
                </c:pt>
                <c:pt idx="19247">
                  <c:v>1.1363413486912428</c:v>
                </c:pt>
                <c:pt idx="19248">
                  <c:v>0.24985035589606314</c:v>
                </c:pt>
                <c:pt idx="19249">
                  <c:v>-0.811908464839874</c:v>
                </c:pt>
                <c:pt idx="19250">
                  <c:v>1.1806742121294804</c:v>
                </c:pt>
                <c:pt idx="19251">
                  <c:v>-0.10238949727178562</c:v>
                </c:pt>
                <c:pt idx="19252">
                  <c:v>-0.72868262302395337</c:v>
                </c:pt>
                <c:pt idx="19253">
                  <c:v>-1.0291726072394434</c:v>
                </c:pt>
                <c:pt idx="19254">
                  <c:v>-1.1304154765717218</c:v>
                </c:pt>
                <c:pt idx="19255">
                  <c:v>0.18483675443810063</c:v>
                </c:pt>
                <c:pt idx="19256">
                  <c:v>0.40262178492856021</c:v>
                </c:pt>
                <c:pt idx="19257">
                  <c:v>-0.12466214019118943</c:v>
                </c:pt>
                <c:pt idx="19258">
                  <c:v>-0.36748755723224125</c:v>
                </c:pt>
                <c:pt idx="19259">
                  <c:v>0.43960276977657331</c:v>
                </c:pt>
                <c:pt idx="19260">
                  <c:v>0.92515157197905651</c:v>
                </c:pt>
                <c:pt idx="19261">
                  <c:v>-0.18401015124686548</c:v>
                </c:pt>
                <c:pt idx="19262">
                  <c:v>0.66829620819436863</c:v>
                </c:pt>
                <c:pt idx="19263">
                  <c:v>-0.79169947569047816</c:v>
                </c:pt>
                <c:pt idx="19264">
                  <c:v>-1.1084310568956257</c:v>
                </c:pt>
                <c:pt idx="19265">
                  <c:v>-0.46295625362929071</c:v>
                </c:pt>
                <c:pt idx="19266">
                  <c:v>0.4411467805262117</c:v>
                </c:pt>
                <c:pt idx="19267">
                  <c:v>0.97124527355925738</c:v>
                </c:pt>
                <c:pt idx="19268">
                  <c:v>1.0230313943205411</c:v>
                </c:pt>
                <c:pt idx="19269">
                  <c:v>0.32793237682398763</c:v>
                </c:pt>
                <c:pt idx="19270">
                  <c:v>8.8424567038112467E-2</c:v>
                </c:pt>
                <c:pt idx="19271">
                  <c:v>1.1395339835983513</c:v>
                </c:pt>
                <c:pt idx="19272">
                  <c:v>-0.47626519732217482</c:v>
                </c:pt>
                <c:pt idx="19273">
                  <c:v>0.77898835781365028</c:v>
                </c:pt>
                <c:pt idx="19274">
                  <c:v>0.77898835781365028</c:v>
                </c:pt>
                <c:pt idx="19275">
                  <c:v>-0.44712199127267632</c:v>
                </c:pt>
                <c:pt idx="19276">
                  <c:v>-9.7760665849693867E-2</c:v>
                </c:pt>
                <c:pt idx="19277">
                  <c:v>0.17833263263456511</c:v>
                </c:pt>
                <c:pt idx="19278">
                  <c:v>-9.1737928984124625E-2</c:v>
                </c:pt>
                <c:pt idx="19279">
                  <c:v>1.0574204853937863</c:v>
                </c:pt>
                <c:pt idx="19280">
                  <c:v>0.60165277301955755</c:v>
                </c:pt>
                <c:pt idx="19281">
                  <c:v>-0.82708267407776292</c:v>
                </c:pt>
                <c:pt idx="19282">
                  <c:v>-0.47463828481005349</c:v>
                </c:pt>
                <c:pt idx="19283">
                  <c:v>-0.33915708645851411</c:v>
                </c:pt>
                <c:pt idx="19284">
                  <c:v>-0.27080830230254482</c:v>
                </c:pt>
                <c:pt idx="19285">
                  <c:v>-0.11874494147139444</c:v>
                </c:pt>
                <c:pt idx="19286">
                  <c:v>0.8784740913130189</c:v>
                </c:pt>
                <c:pt idx="19287">
                  <c:v>0.88339436603799382</c:v>
                </c:pt>
                <c:pt idx="19288">
                  <c:v>1.308003447690979</c:v>
                </c:pt>
                <c:pt idx="19289">
                  <c:v>-1.1335012130236555</c:v>
                </c:pt>
                <c:pt idx="19290">
                  <c:v>0.27929274558768863</c:v>
                </c:pt>
                <c:pt idx="19291">
                  <c:v>-1.0372209079255366</c:v>
                </c:pt>
                <c:pt idx="19292">
                  <c:v>-1.1728580131568755</c:v>
                </c:pt>
                <c:pt idx="19293">
                  <c:v>0.56524305296697996</c:v>
                </c:pt>
                <c:pt idx="19294">
                  <c:v>1.3157844585897094</c:v>
                </c:pt>
                <c:pt idx="19295">
                  <c:v>-1.0119821075511035</c:v>
                </c:pt>
                <c:pt idx="19296">
                  <c:v>-0.11384167431142553</c:v>
                </c:pt>
                <c:pt idx="19297">
                  <c:v>0.69818824294946569</c:v>
                </c:pt>
                <c:pt idx="19298">
                  <c:v>8.8841164189681091E-2</c:v>
                </c:pt>
                <c:pt idx="19299">
                  <c:v>1.2015638505567046</c:v>
                </c:pt>
                <c:pt idx="19300">
                  <c:v>-1.2668634504977978</c:v>
                </c:pt>
                <c:pt idx="19301">
                  <c:v>-0.54751553079892923</c:v>
                </c:pt>
                <c:pt idx="19302">
                  <c:v>-0.56054637479068015</c:v>
                </c:pt>
                <c:pt idx="19303">
                  <c:v>-0.34366126687675547</c:v>
                </c:pt>
                <c:pt idx="19304">
                  <c:v>1.0114139593155029</c:v>
                </c:pt>
                <c:pt idx="19305">
                  <c:v>-0.72408295445373472</c:v>
                </c:pt>
                <c:pt idx="19306">
                  <c:v>-0.56182704466636091</c:v>
                </c:pt>
                <c:pt idx="19307">
                  <c:v>-0.88262242318391626</c:v>
                </c:pt>
                <c:pt idx="19308">
                  <c:v>0.53072753132243411</c:v>
                </c:pt>
                <c:pt idx="19309">
                  <c:v>0.567204419217885</c:v>
                </c:pt>
                <c:pt idx="19310">
                  <c:v>0.31075366853131398</c:v>
                </c:pt>
                <c:pt idx="19311">
                  <c:v>0.6081701987247109</c:v>
                </c:pt>
                <c:pt idx="19312">
                  <c:v>-0.74028274154387586</c:v>
                </c:pt>
                <c:pt idx="19313">
                  <c:v>-0.64379469371081721</c:v>
                </c:pt>
                <c:pt idx="19314">
                  <c:v>-0.33097453385281922</c:v>
                </c:pt>
                <c:pt idx="19315">
                  <c:v>-0.38609852389705351</c:v>
                </c:pt>
                <c:pt idx="19316">
                  <c:v>0.78919018444047828</c:v>
                </c:pt>
                <c:pt idx="19317">
                  <c:v>8.1823731951513434E-2</c:v>
                </c:pt>
                <c:pt idx="19318">
                  <c:v>-1.0383489083163955</c:v>
                </c:pt>
                <c:pt idx="19319">
                  <c:v>0.45350837599789462</c:v>
                </c:pt>
                <c:pt idx="19320">
                  <c:v>0.83159881425602444</c:v>
                </c:pt>
                <c:pt idx="19321">
                  <c:v>-0.33786847728527997</c:v>
                </c:pt>
                <c:pt idx="19322">
                  <c:v>0.41417861548998536</c:v>
                </c:pt>
                <c:pt idx="19323">
                  <c:v>8.3141073190520748E-2</c:v>
                </c:pt>
                <c:pt idx="19324">
                  <c:v>-0.85425518315404758</c:v>
                </c:pt>
                <c:pt idx="19325">
                  <c:v>1.2291097232947266</c:v>
                </c:pt>
                <c:pt idx="19326">
                  <c:v>-0.42995762580007829</c:v>
                </c:pt>
                <c:pt idx="19327">
                  <c:v>-8.3234876416061282E-2</c:v>
                </c:pt>
                <c:pt idx="19328">
                  <c:v>0.75799058693248789</c:v>
                </c:pt>
                <c:pt idx="19329">
                  <c:v>0.91759749279221059</c:v>
                </c:pt>
                <c:pt idx="19330">
                  <c:v>0.91935188958798286</c:v>
                </c:pt>
                <c:pt idx="19331">
                  <c:v>-1.1865296344460821</c:v>
                </c:pt>
                <c:pt idx="19332">
                  <c:v>0.87992076866321212</c:v>
                </c:pt>
                <c:pt idx="19333">
                  <c:v>0.79482694305230017</c:v>
                </c:pt>
                <c:pt idx="19334">
                  <c:v>-0.52061325252230384</c:v>
                </c:pt>
                <c:pt idx="19335">
                  <c:v>0.170001315287823</c:v>
                </c:pt>
                <c:pt idx="19336">
                  <c:v>0.48722256200113195</c:v>
                </c:pt>
                <c:pt idx="19337">
                  <c:v>8.6304843865351838E-2</c:v>
                </c:pt>
                <c:pt idx="19338">
                  <c:v>0.82807865059455998</c:v>
                </c:pt>
                <c:pt idx="19339">
                  <c:v>-0.1128674654376156</c:v>
                </c:pt>
                <c:pt idx="19340">
                  <c:v>-0.15845718285008395</c:v>
                </c:pt>
                <c:pt idx="19341">
                  <c:v>0.59598555512309981</c:v>
                </c:pt>
                <c:pt idx="19342">
                  <c:v>0.93178935975941302</c:v>
                </c:pt>
                <c:pt idx="19343">
                  <c:v>9.2629788195233626E-2</c:v>
                </c:pt>
                <c:pt idx="19344">
                  <c:v>-0.97121466720440797</c:v>
                </c:pt>
                <c:pt idx="19345">
                  <c:v>0.8586216712883159</c:v>
                </c:pt>
                <c:pt idx="19346">
                  <c:v>0.48892327975040228</c:v>
                </c:pt>
                <c:pt idx="19347">
                  <c:v>0.49500871598884855</c:v>
                </c:pt>
                <c:pt idx="19348">
                  <c:v>-1.1471484711533388</c:v>
                </c:pt>
                <c:pt idx="19349">
                  <c:v>1.1944956719266646</c:v>
                </c:pt>
                <c:pt idx="19350">
                  <c:v>0.38395713777462898</c:v>
                </c:pt>
                <c:pt idx="19351">
                  <c:v>0.73388530563724919</c:v>
                </c:pt>
                <c:pt idx="19352">
                  <c:v>-0.54736962265602518</c:v>
                </c:pt>
                <c:pt idx="19353">
                  <c:v>1.2096627081959648</c:v>
                </c:pt>
                <c:pt idx="19354">
                  <c:v>0.63916199198028556</c:v>
                </c:pt>
                <c:pt idx="19355">
                  <c:v>-0.89233938587326878</c:v>
                </c:pt>
                <c:pt idx="19356">
                  <c:v>-1.0298015724377745</c:v>
                </c:pt>
                <c:pt idx="19357">
                  <c:v>8.3379106005996836E-2</c:v>
                </c:pt>
                <c:pt idx="19358">
                  <c:v>-0.30251849216846743</c:v>
                </c:pt>
                <c:pt idx="19359">
                  <c:v>9.2195326055804036E-2</c:v>
                </c:pt>
                <c:pt idx="19360">
                  <c:v>-0.10052684988869669</c:v>
                </c:pt>
                <c:pt idx="19361">
                  <c:v>0.17001437427544897</c:v>
                </c:pt>
                <c:pt idx="19362">
                  <c:v>-0.22515115221666246</c:v>
                </c:pt>
                <c:pt idx="19363">
                  <c:v>-9.2394783656349788E-2</c:v>
                </c:pt>
                <c:pt idx="19364">
                  <c:v>-8.1345551546046682E-2</c:v>
                </c:pt>
                <c:pt idx="19365">
                  <c:v>8.1408568200433615E-2</c:v>
                </c:pt>
                <c:pt idx="19366">
                  <c:v>-0.56717016241570617</c:v>
                </c:pt>
                <c:pt idx="19367">
                  <c:v>1.2264488469759043</c:v>
                </c:pt>
                <c:pt idx="19368">
                  <c:v>8.3939532342223788E-2</c:v>
                </c:pt>
                <c:pt idx="19369">
                  <c:v>0.94598004693168747</c:v>
                </c:pt>
                <c:pt idx="19370">
                  <c:v>-0.49472493269071871</c:v>
                </c:pt>
                <c:pt idx="19371">
                  <c:v>-8.6291172746769743E-2</c:v>
                </c:pt>
                <c:pt idx="19372">
                  <c:v>-9.5446816919041846E-2</c:v>
                </c:pt>
                <c:pt idx="19373">
                  <c:v>-0.39020644837226687</c:v>
                </c:pt>
                <c:pt idx="19374">
                  <c:v>1.0187545607629376</c:v>
                </c:pt>
                <c:pt idx="19375">
                  <c:v>-0.25354960901320761</c:v>
                </c:pt>
                <c:pt idx="19376">
                  <c:v>-1.3783467597158707</c:v>
                </c:pt>
                <c:pt idx="19377">
                  <c:v>0.89044437263411236</c:v>
                </c:pt>
                <c:pt idx="19378">
                  <c:v>0.80330963776976061</c:v>
                </c:pt>
                <c:pt idx="19379">
                  <c:v>-9.0719794499170212E-2</c:v>
                </c:pt>
                <c:pt idx="19380">
                  <c:v>0.50996736988480151</c:v>
                </c:pt>
                <c:pt idx="19381">
                  <c:v>0.48393136564188566</c:v>
                </c:pt>
                <c:pt idx="19382">
                  <c:v>0.8119205539964911</c:v>
                </c:pt>
                <c:pt idx="19383">
                  <c:v>-0.69648040810106027</c:v>
                </c:pt>
                <c:pt idx="19384">
                  <c:v>8.6137640922191588E-2</c:v>
                </c:pt>
                <c:pt idx="19385">
                  <c:v>0.27093620335280388</c:v>
                </c:pt>
                <c:pt idx="19386">
                  <c:v>0.28282530227635722</c:v>
                </c:pt>
                <c:pt idx="19387">
                  <c:v>-0.30674529937683032</c:v>
                </c:pt>
                <c:pt idx="19388">
                  <c:v>-9.2826684585100031E-2</c:v>
                </c:pt>
                <c:pt idx="19389">
                  <c:v>-0.26037962843761403</c:v>
                </c:pt>
                <c:pt idx="19390">
                  <c:v>0.10036942858876824</c:v>
                </c:pt>
                <c:pt idx="19391">
                  <c:v>-1.0951634159292751</c:v>
                </c:pt>
                <c:pt idx="19392">
                  <c:v>-1.0951634159292751</c:v>
                </c:pt>
                <c:pt idx="19393">
                  <c:v>-1.0951634159292751</c:v>
                </c:pt>
                <c:pt idx="19394">
                  <c:v>-0.49303628704769892</c:v>
                </c:pt>
                <c:pt idx="19395">
                  <c:v>-1.1402396366232368</c:v>
                </c:pt>
                <c:pt idx="19396">
                  <c:v>-1.2487795464472322</c:v>
                </c:pt>
                <c:pt idx="19397">
                  <c:v>0.77539522196416677</c:v>
                </c:pt>
                <c:pt idx="19398">
                  <c:v>-0.37215408216615276</c:v>
                </c:pt>
                <c:pt idx="19399">
                  <c:v>9.2365236747667404E-2</c:v>
                </c:pt>
                <c:pt idx="19400">
                  <c:v>0.56602487326686823</c:v>
                </c:pt>
                <c:pt idx="19401">
                  <c:v>0.52415107582618314</c:v>
                </c:pt>
                <c:pt idx="19402">
                  <c:v>-1.1254537147272672</c:v>
                </c:pt>
                <c:pt idx="19403">
                  <c:v>0.48472638530119566</c:v>
                </c:pt>
                <c:pt idx="19404">
                  <c:v>0.8175881088749668</c:v>
                </c:pt>
                <c:pt idx="19405">
                  <c:v>0.61817811833810854</c:v>
                </c:pt>
                <c:pt idx="19406">
                  <c:v>-0.37852219393523207</c:v>
                </c:pt>
                <c:pt idx="19407">
                  <c:v>9.6892706311487109E-2</c:v>
                </c:pt>
                <c:pt idx="19408">
                  <c:v>-0.15525672302581647</c:v>
                </c:pt>
                <c:pt idx="19409">
                  <c:v>0.4354372981246335</c:v>
                </c:pt>
                <c:pt idx="19410">
                  <c:v>0.75676837204559144</c:v>
                </c:pt>
                <c:pt idx="19411">
                  <c:v>-0.3789673344585085</c:v>
                </c:pt>
                <c:pt idx="19412">
                  <c:v>0.58037066188464193</c:v>
                </c:pt>
                <c:pt idx="19413">
                  <c:v>0.75676837204559144</c:v>
                </c:pt>
                <c:pt idx="19414">
                  <c:v>0.75676837204559144</c:v>
                </c:pt>
                <c:pt idx="19415">
                  <c:v>-0.96137670388177032</c:v>
                </c:pt>
                <c:pt idx="19416">
                  <c:v>0.19617789448260239</c:v>
                </c:pt>
                <c:pt idx="19417">
                  <c:v>0.46252179205270477</c:v>
                </c:pt>
                <c:pt idx="19418">
                  <c:v>0.71453609779858629</c:v>
                </c:pt>
                <c:pt idx="19419">
                  <c:v>-8.0151348144532591E-2</c:v>
                </c:pt>
                <c:pt idx="19420">
                  <c:v>-0.31191817519650733</c:v>
                </c:pt>
                <c:pt idx="19421">
                  <c:v>-8.94419020892743E-2</c:v>
                </c:pt>
                <c:pt idx="19422">
                  <c:v>0.37919364123128629</c:v>
                </c:pt>
                <c:pt idx="19423">
                  <c:v>0.17951513744094366</c:v>
                </c:pt>
                <c:pt idx="19424">
                  <c:v>0.47305752150748065</c:v>
                </c:pt>
                <c:pt idx="19425">
                  <c:v>-1.0000719528746207</c:v>
                </c:pt>
                <c:pt idx="19426">
                  <c:v>-9.6288946268559536E-2</c:v>
                </c:pt>
                <c:pt idx="19427">
                  <c:v>9.7620553605389154E-2</c:v>
                </c:pt>
                <c:pt idx="19428">
                  <c:v>-0.67913110901885632</c:v>
                </c:pt>
                <c:pt idx="19429">
                  <c:v>0.28593483868468961</c:v>
                </c:pt>
                <c:pt idx="19430">
                  <c:v>-1.0312385526031744</c:v>
                </c:pt>
                <c:pt idx="19431">
                  <c:v>0.42793885169337148</c:v>
                </c:pt>
                <c:pt idx="19432">
                  <c:v>0.43375408996223724</c:v>
                </c:pt>
                <c:pt idx="19433">
                  <c:v>0.94211035803323717</c:v>
                </c:pt>
                <c:pt idx="19434">
                  <c:v>-0.3546388294064135</c:v>
                </c:pt>
                <c:pt idx="19435">
                  <c:v>-0.20075369966334378</c:v>
                </c:pt>
                <c:pt idx="19436">
                  <c:v>-8.2016934159128613E-2</c:v>
                </c:pt>
                <c:pt idx="19437">
                  <c:v>-0.47048745722377056</c:v>
                </c:pt>
                <c:pt idx="19438">
                  <c:v>0.62445118089787721</c:v>
                </c:pt>
                <c:pt idx="19439">
                  <c:v>-0.4997373753687368</c:v>
                </c:pt>
                <c:pt idx="19440">
                  <c:v>-0.91110618949805644</c:v>
                </c:pt>
                <c:pt idx="19441">
                  <c:v>0.65380646171050882</c:v>
                </c:pt>
                <c:pt idx="19442">
                  <c:v>0.2751310686928643</c:v>
                </c:pt>
                <c:pt idx="19443">
                  <c:v>-0.67197933828908496</c:v>
                </c:pt>
                <c:pt idx="19444">
                  <c:v>-0.41403732119774472</c:v>
                </c:pt>
                <c:pt idx="19445">
                  <c:v>9.8659806197786845E-2</c:v>
                </c:pt>
                <c:pt idx="19446">
                  <c:v>1.044873148700971</c:v>
                </c:pt>
                <c:pt idx="19447">
                  <c:v>-0.31167129365228358</c:v>
                </c:pt>
                <c:pt idx="19448">
                  <c:v>-0.2855426423963231</c:v>
                </c:pt>
                <c:pt idx="19449">
                  <c:v>0.30125316401820806</c:v>
                </c:pt>
                <c:pt idx="19450">
                  <c:v>0.29423099052593643</c:v>
                </c:pt>
                <c:pt idx="19451">
                  <c:v>0.46353206654319928</c:v>
                </c:pt>
                <c:pt idx="19452">
                  <c:v>0.72671986592443516</c:v>
                </c:pt>
                <c:pt idx="19453">
                  <c:v>0.30325581970080073</c:v>
                </c:pt>
                <c:pt idx="19454">
                  <c:v>0.72251206057355299</c:v>
                </c:pt>
                <c:pt idx="19455">
                  <c:v>-0.32688818394107394</c:v>
                </c:pt>
                <c:pt idx="19456">
                  <c:v>0.74382921355197973</c:v>
                </c:pt>
                <c:pt idx="19457">
                  <c:v>0.86004197284515993</c:v>
                </c:pt>
                <c:pt idx="19458">
                  <c:v>0.44443191108215124</c:v>
                </c:pt>
                <c:pt idx="19459">
                  <c:v>-0.4477766867029736</c:v>
                </c:pt>
                <c:pt idx="19460">
                  <c:v>0.52951980757152217</c:v>
                </c:pt>
                <c:pt idx="19461">
                  <c:v>-0.53959790270208463</c:v>
                </c:pt>
                <c:pt idx="19462">
                  <c:v>8.5447340576344108E-2</c:v>
                </c:pt>
                <c:pt idx="19463">
                  <c:v>-0.37987571969674794</c:v>
                </c:pt>
                <c:pt idx="19464">
                  <c:v>-8.6250903115714206E-2</c:v>
                </c:pt>
                <c:pt idx="19465">
                  <c:v>0.64289376743022919</c:v>
                </c:pt>
                <c:pt idx="19466">
                  <c:v>-1.041209507552936</c:v>
                </c:pt>
                <c:pt idx="19467">
                  <c:v>-0.74116821680542089</c:v>
                </c:pt>
                <c:pt idx="19468">
                  <c:v>0.18376841961916918</c:v>
                </c:pt>
                <c:pt idx="19469">
                  <c:v>-0.79511635015795745</c:v>
                </c:pt>
                <c:pt idx="19470">
                  <c:v>-0.55722251503720543</c:v>
                </c:pt>
                <c:pt idx="19471">
                  <c:v>-0.20866730483553322</c:v>
                </c:pt>
                <c:pt idx="19472">
                  <c:v>-0.98679267864234654</c:v>
                </c:pt>
                <c:pt idx="19473">
                  <c:v>1.3374910786942455</c:v>
                </c:pt>
                <c:pt idx="19474">
                  <c:v>1.0250077062872112</c:v>
                </c:pt>
                <c:pt idx="19475">
                  <c:v>0.68146971191765149</c:v>
                </c:pt>
                <c:pt idx="19476">
                  <c:v>-0.60815413820643482</c:v>
                </c:pt>
                <c:pt idx="19477">
                  <c:v>0.32078949370765114</c:v>
                </c:pt>
                <c:pt idx="19478">
                  <c:v>0.75501715694803262</c:v>
                </c:pt>
                <c:pt idx="19479">
                  <c:v>0.81424245981754473</c:v>
                </c:pt>
                <c:pt idx="19480">
                  <c:v>-8.1087025889754749E-2</c:v>
                </c:pt>
                <c:pt idx="19481">
                  <c:v>8.3783487477605501E-2</c:v>
                </c:pt>
                <c:pt idx="19482">
                  <c:v>-0.74439687688584555</c:v>
                </c:pt>
                <c:pt idx="19483">
                  <c:v>-0.53690554063557738</c:v>
                </c:pt>
                <c:pt idx="19484">
                  <c:v>-1.1500595908134945</c:v>
                </c:pt>
                <c:pt idx="19485">
                  <c:v>-1.1500595908134945</c:v>
                </c:pt>
                <c:pt idx="19486">
                  <c:v>0.4421120396478494</c:v>
                </c:pt>
                <c:pt idx="19487">
                  <c:v>0.70299479709360646</c:v>
                </c:pt>
                <c:pt idx="19488">
                  <c:v>-0.10192831870721332</c:v>
                </c:pt>
                <c:pt idx="19489">
                  <c:v>0.39436317937566578</c:v>
                </c:pt>
                <c:pt idx="19490">
                  <c:v>-0.12901292761191049</c:v>
                </c:pt>
                <c:pt idx="19491">
                  <c:v>0.58071076570442637</c:v>
                </c:pt>
                <c:pt idx="19492">
                  <c:v>0.24250519488008374</c:v>
                </c:pt>
                <c:pt idx="19493">
                  <c:v>-8.6942537817074034E-2</c:v>
                </c:pt>
                <c:pt idx="19494">
                  <c:v>0.41606244546985427</c:v>
                </c:pt>
                <c:pt idx="19495">
                  <c:v>0.10184566036496576</c:v>
                </c:pt>
                <c:pt idx="19496">
                  <c:v>-8.3522661333308768E-2</c:v>
                </c:pt>
                <c:pt idx="19497">
                  <c:v>8.7601633643875548E-2</c:v>
                </c:pt>
                <c:pt idx="19498">
                  <c:v>0.41179101649152261</c:v>
                </c:pt>
                <c:pt idx="19499">
                  <c:v>1.1125270718739324</c:v>
                </c:pt>
                <c:pt idx="19500">
                  <c:v>0.87588440216327923</c:v>
                </c:pt>
                <c:pt idx="19501">
                  <c:v>-0.11611461233993237</c:v>
                </c:pt>
                <c:pt idx="19502">
                  <c:v>-0.41311615043911315</c:v>
                </c:pt>
                <c:pt idx="19503">
                  <c:v>8.503323399237428E-2</c:v>
                </c:pt>
                <c:pt idx="19504">
                  <c:v>-0.61113994254949411</c:v>
                </c:pt>
                <c:pt idx="19505">
                  <c:v>-1.2067797727749623</c:v>
                </c:pt>
                <c:pt idx="19506">
                  <c:v>9.419905166808093E-2</c:v>
                </c:pt>
                <c:pt idx="19507">
                  <c:v>0.71319490216233983</c:v>
                </c:pt>
                <c:pt idx="19508">
                  <c:v>0.4148464753833675</c:v>
                </c:pt>
                <c:pt idx="19509">
                  <c:v>0.62559626811390012</c:v>
                </c:pt>
                <c:pt idx="19510">
                  <c:v>0.34943338564981219</c:v>
                </c:pt>
                <c:pt idx="19511">
                  <c:v>-8.3545528850720613E-2</c:v>
                </c:pt>
                <c:pt idx="19512">
                  <c:v>-0.74525342032711783</c:v>
                </c:pt>
                <c:pt idx="19513">
                  <c:v>-0.51294135702603494</c:v>
                </c:pt>
                <c:pt idx="19514">
                  <c:v>-0.51294135702603494</c:v>
                </c:pt>
                <c:pt idx="19515">
                  <c:v>-0.76418493817476185</c:v>
                </c:pt>
                <c:pt idx="19516">
                  <c:v>-0.41437531388129722</c:v>
                </c:pt>
                <c:pt idx="19517">
                  <c:v>-0.48356306475990624</c:v>
                </c:pt>
                <c:pt idx="19518">
                  <c:v>-9.1394502443957873E-2</c:v>
                </c:pt>
                <c:pt idx="19519">
                  <c:v>-9.4453511450400457E-2</c:v>
                </c:pt>
                <c:pt idx="19520">
                  <c:v>0.40964818633676925</c:v>
                </c:pt>
                <c:pt idx="19521">
                  <c:v>0.17216992288341018</c:v>
                </c:pt>
                <c:pt idx="19522">
                  <c:v>8.5127602331040664E-2</c:v>
                </c:pt>
                <c:pt idx="19523">
                  <c:v>7.8735889921245875E-2</c:v>
                </c:pt>
                <c:pt idx="19524">
                  <c:v>0.53626519547051099</c:v>
                </c:pt>
                <c:pt idx="19525">
                  <c:v>8.3884448615132987E-2</c:v>
                </c:pt>
                <c:pt idx="19526">
                  <c:v>0.71546036201977081</c:v>
                </c:pt>
                <c:pt idx="19527">
                  <c:v>0.25658294982925567</c:v>
                </c:pt>
                <c:pt idx="19528">
                  <c:v>0.12818320626079754</c:v>
                </c:pt>
                <c:pt idx="19529">
                  <c:v>0.12010997786744347</c:v>
                </c:pt>
                <c:pt idx="19530">
                  <c:v>0.4563909350752523</c:v>
                </c:pt>
                <c:pt idx="19531">
                  <c:v>1.093990378975771</c:v>
                </c:pt>
                <c:pt idx="19532">
                  <c:v>0.77703430751236491</c:v>
                </c:pt>
                <c:pt idx="19533">
                  <c:v>0.28871125887033477</c:v>
                </c:pt>
                <c:pt idx="19534">
                  <c:v>0.81351433874968326</c:v>
                </c:pt>
                <c:pt idx="19535">
                  <c:v>8.0817254286933926E-2</c:v>
                </c:pt>
                <c:pt idx="19536">
                  <c:v>-0.37117764062616637</c:v>
                </c:pt>
                <c:pt idx="19537">
                  <c:v>9.5933491850363511E-2</c:v>
                </c:pt>
                <c:pt idx="19538">
                  <c:v>-0.60721080940368066</c:v>
                </c:pt>
                <c:pt idx="19539">
                  <c:v>0.72935353452984153</c:v>
                </c:pt>
                <c:pt idx="19540">
                  <c:v>0.6744947530699098</c:v>
                </c:pt>
                <c:pt idx="19541">
                  <c:v>-0.62227264262628368</c:v>
                </c:pt>
                <c:pt idx="19542">
                  <c:v>0.71254973511485087</c:v>
                </c:pt>
                <c:pt idx="19543">
                  <c:v>0.75418376707048862</c:v>
                </c:pt>
                <c:pt idx="19544">
                  <c:v>-0.29844098040311579</c:v>
                </c:pt>
                <c:pt idx="19545">
                  <c:v>0.90876541559505075</c:v>
                </c:pt>
                <c:pt idx="19546">
                  <c:v>-0.56992642158823037</c:v>
                </c:pt>
                <c:pt idx="19547">
                  <c:v>-7.8296871919526431E-2</c:v>
                </c:pt>
                <c:pt idx="19548">
                  <c:v>0.3823174936383642</c:v>
                </c:pt>
                <c:pt idx="19549">
                  <c:v>-0.28828631485756911</c:v>
                </c:pt>
                <c:pt idx="19550">
                  <c:v>-0.2787023541308572</c:v>
                </c:pt>
                <c:pt idx="19551">
                  <c:v>-1.0499253510503068</c:v>
                </c:pt>
                <c:pt idx="19552">
                  <c:v>-0.79669064566252534</c:v>
                </c:pt>
                <c:pt idx="19553">
                  <c:v>0.544040229566363</c:v>
                </c:pt>
                <c:pt idx="19554">
                  <c:v>-0.5765754145544888</c:v>
                </c:pt>
                <c:pt idx="19555">
                  <c:v>0.85993826479321633</c:v>
                </c:pt>
                <c:pt idx="19556">
                  <c:v>0.55732176329015548</c:v>
                </c:pt>
                <c:pt idx="19557">
                  <c:v>0.43135031028943555</c:v>
                </c:pt>
                <c:pt idx="19558">
                  <c:v>0.60951902897385368</c:v>
                </c:pt>
                <c:pt idx="19559">
                  <c:v>-0.72166832600959407</c:v>
                </c:pt>
                <c:pt idx="19560">
                  <c:v>-1.0246857517099115</c:v>
                </c:pt>
                <c:pt idx="19561">
                  <c:v>-0.10261601959554005</c:v>
                </c:pt>
                <c:pt idx="19562">
                  <c:v>0.11027369479320086</c:v>
                </c:pt>
                <c:pt idx="19563">
                  <c:v>-0.39297527609841693</c:v>
                </c:pt>
                <c:pt idx="19564">
                  <c:v>0.55586139766484566</c:v>
                </c:pt>
                <c:pt idx="19565">
                  <c:v>8.7135500521639805E-2</c:v>
                </c:pt>
                <c:pt idx="19566">
                  <c:v>-0.82275319185642959</c:v>
                </c:pt>
                <c:pt idx="19567">
                  <c:v>1.00354052158212</c:v>
                </c:pt>
                <c:pt idx="19568">
                  <c:v>-0.63933088057811893</c:v>
                </c:pt>
                <c:pt idx="19569">
                  <c:v>1.0422307130708672</c:v>
                </c:pt>
                <c:pt idx="19570">
                  <c:v>-0.39160568591279665</c:v>
                </c:pt>
                <c:pt idx="19571">
                  <c:v>0.8987702179036372</c:v>
                </c:pt>
                <c:pt idx="19572">
                  <c:v>-0.47865003217315549</c:v>
                </c:pt>
                <c:pt idx="19573">
                  <c:v>0.71756670609502948</c:v>
                </c:pt>
                <c:pt idx="19574">
                  <c:v>-0.29680298559518115</c:v>
                </c:pt>
                <c:pt idx="19575">
                  <c:v>0.74847473350690008</c:v>
                </c:pt>
                <c:pt idx="19576">
                  <c:v>0.2254202292381951</c:v>
                </c:pt>
                <c:pt idx="19577">
                  <c:v>0.63807488866540996</c:v>
                </c:pt>
                <c:pt idx="19578">
                  <c:v>-0.57607435403533891</c:v>
                </c:pt>
                <c:pt idx="19579">
                  <c:v>8.1240389744662467E-2</c:v>
                </c:pt>
                <c:pt idx="19580">
                  <c:v>0.61994986695992893</c:v>
                </c:pt>
                <c:pt idx="19581">
                  <c:v>1.2652986300640698</c:v>
                </c:pt>
                <c:pt idx="19582">
                  <c:v>0.61994986695992893</c:v>
                </c:pt>
                <c:pt idx="19583">
                  <c:v>0.267794802485887</c:v>
                </c:pt>
                <c:pt idx="19584">
                  <c:v>0.31129627726311498</c:v>
                </c:pt>
                <c:pt idx="19585">
                  <c:v>-0.73866600283651718</c:v>
                </c:pt>
                <c:pt idx="19586">
                  <c:v>-0.89908741933908776</c:v>
                </c:pt>
                <c:pt idx="19587">
                  <c:v>0.56925395615442054</c:v>
                </c:pt>
                <c:pt idx="19588">
                  <c:v>-9.0263979326292695E-2</c:v>
                </c:pt>
                <c:pt idx="19589">
                  <c:v>1.064354967641266</c:v>
                </c:pt>
                <c:pt idx="19590">
                  <c:v>-7.821549727763813E-2</c:v>
                </c:pt>
                <c:pt idx="19591">
                  <c:v>-0.60123481987534677</c:v>
                </c:pt>
                <c:pt idx="19592">
                  <c:v>-0.14258624715415538</c:v>
                </c:pt>
                <c:pt idx="19593">
                  <c:v>0.1570068978414145</c:v>
                </c:pt>
                <c:pt idx="19594">
                  <c:v>-8.9096972867163005E-2</c:v>
                </c:pt>
                <c:pt idx="19595">
                  <c:v>-0.15215154057878455</c:v>
                </c:pt>
                <c:pt idx="19596">
                  <c:v>0.11710813730745046</c:v>
                </c:pt>
                <c:pt idx="19597">
                  <c:v>0.89367109226984731</c:v>
                </c:pt>
                <c:pt idx="19598">
                  <c:v>8.4469407200791449E-2</c:v>
                </c:pt>
                <c:pt idx="19599">
                  <c:v>1.0883960637665839</c:v>
                </c:pt>
                <c:pt idx="19600">
                  <c:v>-0.48829046027059453</c:v>
                </c:pt>
                <c:pt idx="19601">
                  <c:v>0.40767055223560367</c:v>
                </c:pt>
                <c:pt idx="19602">
                  <c:v>-1.0375192650619371</c:v>
                </c:pt>
                <c:pt idx="19603">
                  <c:v>7.4159034709156232E-2</c:v>
                </c:pt>
                <c:pt idx="19604">
                  <c:v>-0.51780567233094343</c:v>
                </c:pt>
                <c:pt idx="19605">
                  <c:v>0.94453855220895089</c:v>
                </c:pt>
                <c:pt idx="19606">
                  <c:v>-0.50057327532738338</c:v>
                </c:pt>
                <c:pt idx="19607">
                  <c:v>0.21526718077988286</c:v>
                </c:pt>
                <c:pt idx="19608">
                  <c:v>0.21526718077988286</c:v>
                </c:pt>
                <c:pt idx="19609">
                  <c:v>0.21526718077988286</c:v>
                </c:pt>
                <c:pt idx="19610">
                  <c:v>-7.5690180658499001E-2</c:v>
                </c:pt>
                <c:pt idx="19611">
                  <c:v>-0.50305567987007971</c:v>
                </c:pt>
                <c:pt idx="19612">
                  <c:v>0.72242833759035674</c:v>
                </c:pt>
                <c:pt idx="19613">
                  <c:v>-0.11325097927174661</c:v>
                </c:pt>
                <c:pt idx="19614">
                  <c:v>1.2501320621044496</c:v>
                </c:pt>
                <c:pt idx="19615">
                  <c:v>-0.25384474646441324</c:v>
                </c:pt>
                <c:pt idx="19616">
                  <c:v>-0.10603794854175087</c:v>
                </c:pt>
                <c:pt idx="19617">
                  <c:v>-7.9257909328711851E-2</c:v>
                </c:pt>
                <c:pt idx="19618">
                  <c:v>0.30220299402928519</c:v>
                </c:pt>
                <c:pt idx="19619">
                  <c:v>0.7621895532348516</c:v>
                </c:pt>
                <c:pt idx="19620">
                  <c:v>0.34020370920355758</c:v>
                </c:pt>
                <c:pt idx="19621">
                  <c:v>-0.32344518742547124</c:v>
                </c:pt>
                <c:pt idx="19622">
                  <c:v>0.26308769673273946</c:v>
                </c:pt>
                <c:pt idx="19623">
                  <c:v>0.85234532006965658</c:v>
                </c:pt>
                <c:pt idx="19624">
                  <c:v>0.73372778567979124</c:v>
                </c:pt>
                <c:pt idx="19625">
                  <c:v>0.41225568698953136</c:v>
                </c:pt>
                <c:pt idx="19626">
                  <c:v>0.71409527063558886</c:v>
                </c:pt>
                <c:pt idx="19627">
                  <c:v>8.6616110128616128E-2</c:v>
                </c:pt>
                <c:pt idx="19628">
                  <c:v>-0.93377187525416294</c:v>
                </c:pt>
                <c:pt idx="19629">
                  <c:v>7.9660599689273734E-2</c:v>
                </c:pt>
                <c:pt idx="19630">
                  <c:v>9.8201046275718629E-2</c:v>
                </c:pt>
                <c:pt idx="19631">
                  <c:v>0.94679703566594764</c:v>
                </c:pt>
                <c:pt idx="19632">
                  <c:v>-8.6142315724370519E-2</c:v>
                </c:pt>
                <c:pt idx="19633">
                  <c:v>0.76974057683047625</c:v>
                </c:pt>
                <c:pt idx="19634">
                  <c:v>-0.25319736050175679</c:v>
                </c:pt>
                <c:pt idx="19635">
                  <c:v>1.1333283203252802</c:v>
                </c:pt>
                <c:pt idx="19636">
                  <c:v>0.3364717862533757</c:v>
                </c:pt>
                <c:pt idx="19637">
                  <c:v>-0.12086184621735535</c:v>
                </c:pt>
                <c:pt idx="19638">
                  <c:v>-9.0378641118171898E-2</c:v>
                </c:pt>
                <c:pt idx="19639">
                  <c:v>0.96751862203751404</c:v>
                </c:pt>
                <c:pt idx="19640">
                  <c:v>0.50372816536121212</c:v>
                </c:pt>
                <c:pt idx="19641">
                  <c:v>0.4601991988777614</c:v>
                </c:pt>
                <c:pt idx="19642">
                  <c:v>1.1811776194109684</c:v>
                </c:pt>
                <c:pt idx="19643">
                  <c:v>0.35868798078672548</c:v>
                </c:pt>
                <c:pt idx="19644">
                  <c:v>-0.7696143624938615</c:v>
                </c:pt>
                <c:pt idx="19645">
                  <c:v>-0.59882213617240398</c:v>
                </c:pt>
                <c:pt idx="19646">
                  <c:v>0.34664072671656831</c:v>
                </c:pt>
                <c:pt idx="19647">
                  <c:v>7.7243879855810452E-2</c:v>
                </c:pt>
                <c:pt idx="19648">
                  <c:v>-0.6125964621440404</c:v>
                </c:pt>
                <c:pt idx="19649">
                  <c:v>0.10531842617516828</c:v>
                </c:pt>
                <c:pt idx="19650">
                  <c:v>-0.34113572061634762</c:v>
                </c:pt>
                <c:pt idx="19651">
                  <c:v>8.0626430149338138E-2</c:v>
                </c:pt>
                <c:pt idx="19652">
                  <c:v>0.79846830054664419</c:v>
                </c:pt>
                <c:pt idx="19653">
                  <c:v>0.61863182603030831</c:v>
                </c:pt>
                <c:pt idx="19654">
                  <c:v>-9.2318974825339947E-2</c:v>
                </c:pt>
                <c:pt idx="19655">
                  <c:v>8.284636240534983E-2</c:v>
                </c:pt>
                <c:pt idx="19656">
                  <c:v>-1.123387158541763</c:v>
                </c:pt>
                <c:pt idx="19657">
                  <c:v>-0.51117426199246074</c:v>
                </c:pt>
                <c:pt idx="19658">
                  <c:v>0.98054728619805376</c:v>
                </c:pt>
                <c:pt idx="19659">
                  <c:v>1.0326688492268952</c:v>
                </c:pt>
                <c:pt idx="19660">
                  <c:v>0.70857537172608764</c:v>
                </c:pt>
                <c:pt idx="19661">
                  <c:v>0.86559371178377131</c:v>
                </c:pt>
                <c:pt idx="19662">
                  <c:v>-0.59447789134271944</c:v>
                </c:pt>
                <c:pt idx="19663">
                  <c:v>0.41646437978426365</c:v>
                </c:pt>
                <c:pt idx="19664">
                  <c:v>0.67980321111846298</c:v>
                </c:pt>
                <c:pt idx="19665">
                  <c:v>-0.39939433613341463</c:v>
                </c:pt>
                <c:pt idx="19666">
                  <c:v>0.64947166081608754</c:v>
                </c:pt>
                <c:pt idx="19667">
                  <c:v>0.27501782095682897</c:v>
                </c:pt>
                <c:pt idx="19668">
                  <c:v>0.60920238315825437</c:v>
                </c:pt>
                <c:pt idx="19669">
                  <c:v>1.1035809308733919</c:v>
                </c:pt>
                <c:pt idx="19670">
                  <c:v>0.75681351851979428</c:v>
                </c:pt>
                <c:pt idx="19671">
                  <c:v>-0.43015424231422911</c:v>
                </c:pt>
                <c:pt idx="19672">
                  <c:v>0.6300774529635641</c:v>
                </c:pt>
                <c:pt idx="19673">
                  <c:v>-0.48303837041191938</c:v>
                </c:pt>
                <c:pt idx="19674">
                  <c:v>-0.31105576344187463</c:v>
                </c:pt>
                <c:pt idx="19675">
                  <c:v>-0.18882469417056366</c:v>
                </c:pt>
                <c:pt idx="19676">
                  <c:v>-0.43015424231422911</c:v>
                </c:pt>
                <c:pt idx="19677">
                  <c:v>-9.3125168844652689E-2</c:v>
                </c:pt>
                <c:pt idx="19678">
                  <c:v>-0.81732444806917415</c:v>
                </c:pt>
                <c:pt idx="19679">
                  <c:v>0.74934714572159999</c:v>
                </c:pt>
                <c:pt idx="19680">
                  <c:v>0.74934714572159999</c:v>
                </c:pt>
                <c:pt idx="19681">
                  <c:v>0.74934714572159999</c:v>
                </c:pt>
                <c:pt idx="19682">
                  <c:v>0.74934714572159999</c:v>
                </c:pt>
                <c:pt idx="19683">
                  <c:v>0.27107835242396994</c:v>
                </c:pt>
                <c:pt idx="19684">
                  <c:v>8.1819412520047305E-2</c:v>
                </c:pt>
                <c:pt idx="19685">
                  <c:v>0.33467066169112336</c:v>
                </c:pt>
                <c:pt idx="19686">
                  <c:v>0.31674086452877198</c:v>
                </c:pt>
                <c:pt idx="19687">
                  <c:v>0.67714645665882311</c:v>
                </c:pt>
                <c:pt idx="19688">
                  <c:v>0.43792501912548931</c:v>
                </c:pt>
                <c:pt idx="19689">
                  <c:v>-0.50757766361017043</c:v>
                </c:pt>
                <c:pt idx="19690">
                  <c:v>0.3815446751162172</c:v>
                </c:pt>
                <c:pt idx="19691">
                  <c:v>-8.4460137632443061E-2</c:v>
                </c:pt>
                <c:pt idx="19692">
                  <c:v>0.8332111670630834</c:v>
                </c:pt>
                <c:pt idx="19693">
                  <c:v>0.92584436311935181</c:v>
                </c:pt>
                <c:pt idx="19694">
                  <c:v>0.45222450090787863</c:v>
                </c:pt>
                <c:pt idx="19695">
                  <c:v>-0.82252353779353704</c:v>
                </c:pt>
                <c:pt idx="19696">
                  <c:v>0.86453666887679681</c:v>
                </c:pt>
                <c:pt idx="19697">
                  <c:v>-0.23473609076317273</c:v>
                </c:pt>
                <c:pt idx="19698">
                  <c:v>-0.1115372122800643</c:v>
                </c:pt>
                <c:pt idx="19699">
                  <c:v>0.42664965998767762</c:v>
                </c:pt>
                <c:pt idx="19700">
                  <c:v>0.48044606440601356</c:v>
                </c:pt>
                <c:pt idx="19701">
                  <c:v>0.91066418137364558</c:v>
                </c:pt>
                <c:pt idx="19702">
                  <c:v>-0.5589148290835535</c:v>
                </c:pt>
                <c:pt idx="19703">
                  <c:v>-0.47567437730443535</c:v>
                </c:pt>
                <c:pt idx="19704">
                  <c:v>-0.19385764200690492</c:v>
                </c:pt>
                <c:pt idx="19705">
                  <c:v>0.33394226374330177</c:v>
                </c:pt>
                <c:pt idx="19706">
                  <c:v>-0.47695632927115544</c:v>
                </c:pt>
                <c:pt idx="19707">
                  <c:v>-0.45442848042883022</c:v>
                </c:pt>
                <c:pt idx="19708">
                  <c:v>-0.29625903169431289</c:v>
                </c:pt>
                <c:pt idx="19709">
                  <c:v>-0.29625903169431289</c:v>
                </c:pt>
                <c:pt idx="19710">
                  <c:v>-9.9080346498582925E-2</c:v>
                </c:pt>
                <c:pt idx="19711">
                  <c:v>0.77272218682815064</c:v>
                </c:pt>
                <c:pt idx="19712">
                  <c:v>0.77272218682815064</c:v>
                </c:pt>
                <c:pt idx="19713">
                  <c:v>-0.61602536708362921</c:v>
                </c:pt>
                <c:pt idx="19714">
                  <c:v>0.49706146567832349</c:v>
                </c:pt>
                <c:pt idx="19715">
                  <c:v>-0.37769962168853549</c:v>
                </c:pt>
                <c:pt idx="19716">
                  <c:v>-0.17655923257488035</c:v>
                </c:pt>
                <c:pt idx="19717">
                  <c:v>-1.2558594829516883</c:v>
                </c:pt>
                <c:pt idx="19718">
                  <c:v>1.0221672443805305</c:v>
                </c:pt>
                <c:pt idx="19719">
                  <c:v>-0.10045500595320046</c:v>
                </c:pt>
                <c:pt idx="19720">
                  <c:v>-0.57349120564813649</c:v>
                </c:pt>
                <c:pt idx="19721">
                  <c:v>0.79811937799876298</c:v>
                </c:pt>
                <c:pt idx="19722">
                  <c:v>1.2171361156680796</c:v>
                </c:pt>
                <c:pt idx="19723">
                  <c:v>-0.86466639736631989</c:v>
                </c:pt>
                <c:pt idx="19724">
                  <c:v>0.62514733335338746</c:v>
                </c:pt>
                <c:pt idx="19725">
                  <c:v>-1.0724363357901572</c:v>
                </c:pt>
                <c:pt idx="19726">
                  <c:v>1.1766963337312495</c:v>
                </c:pt>
                <c:pt idx="19727">
                  <c:v>-0.12741770319459808</c:v>
                </c:pt>
                <c:pt idx="19728">
                  <c:v>-0.69792188489184448</c:v>
                </c:pt>
                <c:pt idx="19729">
                  <c:v>-8.4349889050653423E-2</c:v>
                </c:pt>
                <c:pt idx="19730">
                  <c:v>0.67108343967143869</c:v>
                </c:pt>
                <c:pt idx="19731">
                  <c:v>0.99000040673166156</c:v>
                </c:pt>
                <c:pt idx="19732">
                  <c:v>-1.0972973772430377</c:v>
                </c:pt>
                <c:pt idx="19733">
                  <c:v>0.58934642994968722</c:v>
                </c:pt>
                <c:pt idx="19734">
                  <c:v>0.42608919948633522</c:v>
                </c:pt>
                <c:pt idx="19735">
                  <c:v>1.0590690274748784</c:v>
                </c:pt>
                <c:pt idx="19736">
                  <c:v>0.65164849073496645</c:v>
                </c:pt>
                <c:pt idx="19737">
                  <c:v>-0.29126421145857379</c:v>
                </c:pt>
                <c:pt idx="19738">
                  <c:v>-0.12513982566586815</c:v>
                </c:pt>
                <c:pt idx="19739">
                  <c:v>0.32338893085447357</c:v>
                </c:pt>
                <c:pt idx="19740">
                  <c:v>-0.33272743990456422</c:v>
                </c:pt>
                <c:pt idx="19741">
                  <c:v>-1.0943435402286628</c:v>
                </c:pt>
                <c:pt idx="19742">
                  <c:v>0.24978418790760906</c:v>
                </c:pt>
                <c:pt idx="19743">
                  <c:v>-8.7664707596615793E-2</c:v>
                </c:pt>
                <c:pt idx="19744">
                  <c:v>0.64346429369666636</c:v>
                </c:pt>
                <c:pt idx="19745">
                  <c:v>0.91632885465082647</c:v>
                </c:pt>
                <c:pt idx="19746">
                  <c:v>-0.57966927932691492</c:v>
                </c:pt>
                <c:pt idx="19747">
                  <c:v>-0.92130534733772096</c:v>
                </c:pt>
                <c:pt idx="19748">
                  <c:v>8.5707649258029858E-2</c:v>
                </c:pt>
                <c:pt idx="19749">
                  <c:v>-0.75956343623073808</c:v>
                </c:pt>
                <c:pt idx="19750">
                  <c:v>-0.92813762510848341</c:v>
                </c:pt>
                <c:pt idx="19751">
                  <c:v>-8.7464703331588123E-2</c:v>
                </c:pt>
                <c:pt idx="19752">
                  <c:v>0.70543460228689725</c:v>
                </c:pt>
                <c:pt idx="19753">
                  <c:v>7.434919247021668E-2</c:v>
                </c:pt>
                <c:pt idx="19754">
                  <c:v>-0.55728119026846423</c:v>
                </c:pt>
                <c:pt idx="19755">
                  <c:v>0.48464717481267816</c:v>
                </c:pt>
                <c:pt idx="19756">
                  <c:v>0.68345213920596148</c:v>
                </c:pt>
                <c:pt idx="19757">
                  <c:v>0.26526156365233372</c:v>
                </c:pt>
                <c:pt idx="19758">
                  <c:v>7.7684290652244775E-2</c:v>
                </c:pt>
                <c:pt idx="19759">
                  <c:v>-0.31892186308567416</c:v>
                </c:pt>
                <c:pt idx="19760">
                  <c:v>0.37779735106366935</c:v>
                </c:pt>
                <c:pt idx="19761">
                  <c:v>-0.56870239771364905</c:v>
                </c:pt>
                <c:pt idx="19762">
                  <c:v>-0.21277252507302755</c:v>
                </c:pt>
                <c:pt idx="19763">
                  <c:v>-0.30664453113154361</c:v>
                </c:pt>
                <c:pt idx="19764">
                  <c:v>-0.33273336613147964</c:v>
                </c:pt>
                <c:pt idx="19765">
                  <c:v>8.1790968917392029E-2</c:v>
                </c:pt>
                <c:pt idx="19766">
                  <c:v>0.95792306717776554</c:v>
                </c:pt>
                <c:pt idx="19767">
                  <c:v>0.17625972537466553</c:v>
                </c:pt>
                <c:pt idx="19768">
                  <c:v>0.95792306717776554</c:v>
                </c:pt>
                <c:pt idx="19769">
                  <c:v>0.36578196944222963</c:v>
                </c:pt>
                <c:pt idx="19770">
                  <c:v>0.2607600938520262</c:v>
                </c:pt>
                <c:pt idx="19771">
                  <c:v>-8.8816596932143541E-2</c:v>
                </c:pt>
                <c:pt idx="19772">
                  <c:v>0.47133135343543597</c:v>
                </c:pt>
                <c:pt idx="19773">
                  <c:v>7.4690371930166352E-2</c:v>
                </c:pt>
                <c:pt idx="19774">
                  <c:v>0.38460173775347373</c:v>
                </c:pt>
                <c:pt idx="19775">
                  <c:v>0.65275032530535426</c:v>
                </c:pt>
                <c:pt idx="19776">
                  <c:v>-0.44884183980031017</c:v>
                </c:pt>
                <c:pt idx="19777">
                  <c:v>-8.8178942569611826E-2</c:v>
                </c:pt>
                <c:pt idx="19778">
                  <c:v>8.8545598007464435E-2</c:v>
                </c:pt>
                <c:pt idx="19779">
                  <c:v>-0.47857094406662981</c:v>
                </c:pt>
                <c:pt idx="19780">
                  <c:v>1.0588408450290705</c:v>
                </c:pt>
                <c:pt idx="19781">
                  <c:v>0.26851294809825033</c:v>
                </c:pt>
                <c:pt idx="19782">
                  <c:v>0.91454388923690844</c:v>
                </c:pt>
                <c:pt idx="19783">
                  <c:v>1.2726495256647246</c:v>
                </c:pt>
                <c:pt idx="19784">
                  <c:v>1.1098887998109224</c:v>
                </c:pt>
                <c:pt idx="19785">
                  <c:v>-0.65277478522421395</c:v>
                </c:pt>
                <c:pt idx="19786">
                  <c:v>-8.5170999475057838E-2</c:v>
                </c:pt>
                <c:pt idx="19787">
                  <c:v>1.0234796790330678</c:v>
                </c:pt>
                <c:pt idx="19788">
                  <c:v>0.39900706281085552</c:v>
                </c:pt>
                <c:pt idx="19789">
                  <c:v>-0.58001040888005662</c:v>
                </c:pt>
                <c:pt idx="19790">
                  <c:v>0.48219828023486661</c:v>
                </c:pt>
                <c:pt idx="19791">
                  <c:v>0.61972682432368731</c:v>
                </c:pt>
                <c:pt idx="19792">
                  <c:v>1.0600719250933635</c:v>
                </c:pt>
                <c:pt idx="19793">
                  <c:v>1.0600719250933635</c:v>
                </c:pt>
                <c:pt idx="19794">
                  <c:v>1.0600719250933635</c:v>
                </c:pt>
                <c:pt idx="19795">
                  <c:v>1.1237895261016355</c:v>
                </c:pt>
                <c:pt idx="19796">
                  <c:v>0.58164039517776867</c:v>
                </c:pt>
                <c:pt idx="19797">
                  <c:v>0.9705901743004135</c:v>
                </c:pt>
                <c:pt idx="19798">
                  <c:v>-0.73818829873267711</c:v>
                </c:pt>
                <c:pt idx="19799">
                  <c:v>0.27170664905764369</c:v>
                </c:pt>
                <c:pt idx="19800">
                  <c:v>1.064023013745325</c:v>
                </c:pt>
                <c:pt idx="19801">
                  <c:v>-0.29568662120848282</c:v>
                </c:pt>
                <c:pt idx="19802">
                  <c:v>-7.3438190487927213E-2</c:v>
                </c:pt>
                <c:pt idx="19803">
                  <c:v>0.73297036403693194</c:v>
                </c:pt>
                <c:pt idx="19804">
                  <c:v>0.13200182349372516</c:v>
                </c:pt>
                <c:pt idx="19805">
                  <c:v>0.77928633639521039</c:v>
                </c:pt>
                <c:pt idx="19806">
                  <c:v>-1.046009745488325</c:v>
                </c:pt>
                <c:pt idx="19807">
                  <c:v>0.40617264241436468</c:v>
                </c:pt>
                <c:pt idx="19808">
                  <c:v>0.42723220892981384</c:v>
                </c:pt>
                <c:pt idx="19809">
                  <c:v>0.10442364106832805</c:v>
                </c:pt>
                <c:pt idx="19810">
                  <c:v>0.492022198050243</c:v>
                </c:pt>
                <c:pt idx="19811">
                  <c:v>0.51243505975937587</c:v>
                </c:pt>
                <c:pt idx="19812">
                  <c:v>-8.8101002044433038E-2</c:v>
                </c:pt>
                <c:pt idx="19813">
                  <c:v>0.23558823519162231</c:v>
                </c:pt>
                <c:pt idx="19814">
                  <c:v>-7.2652985930062891E-2</c:v>
                </c:pt>
                <c:pt idx="19815">
                  <c:v>-0.11433891961602823</c:v>
                </c:pt>
                <c:pt idx="19816">
                  <c:v>-0.42751193136282745</c:v>
                </c:pt>
                <c:pt idx="19817">
                  <c:v>0.88974027940428679</c:v>
                </c:pt>
                <c:pt idx="19818">
                  <c:v>0.3247396076159722</c:v>
                </c:pt>
                <c:pt idx="19819">
                  <c:v>-0.37779016847208319</c:v>
                </c:pt>
                <c:pt idx="19820">
                  <c:v>0.68620133157030838</c:v>
                </c:pt>
                <c:pt idx="19821">
                  <c:v>1.056610233284722</c:v>
                </c:pt>
                <c:pt idx="19822">
                  <c:v>0.31670355830792613</c:v>
                </c:pt>
                <c:pt idx="19823">
                  <c:v>0.6855294631450326</c:v>
                </c:pt>
                <c:pt idx="19824">
                  <c:v>0.6855294631450326</c:v>
                </c:pt>
                <c:pt idx="19825">
                  <c:v>0.56446857945480766</c:v>
                </c:pt>
                <c:pt idx="19826">
                  <c:v>1.0011425795556892</c:v>
                </c:pt>
                <c:pt idx="19827">
                  <c:v>0.66672172634424165</c:v>
                </c:pt>
                <c:pt idx="19828">
                  <c:v>0.72442681766816053</c:v>
                </c:pt>
                <c:pt idx="19829">
                  <c:v>8.2878735652886254E-2</c:v>
                </c:pt>
                <c:pt idx="19830">
                  <c:v>1.1061067715035746</c:v>
                </c:pt>
                <c:pt idx="19831">
                  <c:v>1.0686301156679481</c:v>
                </c:pt>
                <c:pt idx="19832">
                  <c:v>0.79763381815407974</c:v>
                </c:pt>
                <c:pt idx="19833">
                  <c:v>1.1820821483628077</c:v>
                </c:pt>
                <c:pt idx="19834">
                  <c:v>0.71876806262276627</c:v>
                </c:pt>
                <c:pt idx="19835">
                  <c:v>0.10350974844431217</c:v>
                </c:pt>
                <c:pt idx="19836">
                  <c:v>-0.31580666899586701</c:v>
                </c:pt>
                <c:pt idx="19837">
                  <c:v>0.21358283118781443</c:v>
                </c:pt>
                <c:pt idx="19838">
                  <c:v>0.35508267803587301</c:v>
                </c:pt>
                <c:pt idx="19839">
                  <c:v>-0.94282345642172083</c:v>
                </c:pt>
                <c:pt idx="19840">
                  <c:v>-0.67696724797987706</c:v>
                </c:pt>
                <c:pt idx="19841">
                  <c:v>0.80420423386185647</c:v>
                </c:pt>
                <c:pt idx="19842">
                  <c:v>0.79246468222380451</c:v>
                </c:pt>
                <c:pt idx="19843">
                  <c:v>-7.9533658063675405E-2</c:v>
                </c:pt>
                <c:pt idx="19844">
                  <c:v>0.48966288223017906</c:v>
                </c:pt>
                <c:pt idx="19845">
                  <c:v>0.80805053301226659</c:v>
                </c:pt>
                <c:pt idx="19846">
                  <c:v>0.56955566845795447</c:v>
                </c:pt>
                <c:pt idx="19847">
                  <c:v>-0.29821299173179755</c:v>
                </c:pt>
                <c:pt idx="19848">
                  <c:v>-0.73429562897982281</c:v>
                </c:pt>
                <c:pt idx="19849">
                  <c:v>-0.48296391481857814</c:v>
                </c:pt>
                <c:pt idx="19850">
                  <c:v>-7.8667875259743711E-2</c:v>
                </c:pt>
                <c:pt idx="19851">
                  <c:v>0.49545742299953083</c:v>
                </c:pt>
                <c:pt idx="19852">
                  <c:v>0.40635555783357652</c:v>
                </c:pt>
                <c:pt idx="19853">
                  <c:v>-0.90208574793839258</c:v>
                </c:pt>
                <c:pt idx="19854">
                  <c:v>-0.90208574793839258</c:v>
                </c:pt>
                <c:pt idx="19855">
                  <c:v>-0.90208574793839258</c:v>
                </c:pt>
                <c:pt idx="19856">
                  <c:v>7.0469130695111792E-2</c:v>
                </c:pt>
                <c:pt idx="19857">
                  <c:v>-0.55975700008669727</c:v>
                </c:pt>
                <c:pt idx="19858">
                  <c:v>-0.90208574793839258</c:v>
                </c:pt>
                <c:pt idx="19859">
                  <c:v>7.1751911743501151E-2</c:v>
                </c:pt>
                <c:pt idx="19860">
                  <c:v>-0.93316337991486065</c:v>
                </c:pt>
                <c:pt idx="19861">
                  <c:v>0.11003900843364092</c:v>
                </c:pt>
                <c:pt idx="19862">
                  <c:v>-0.63476126590589177</c:v>
                </c:pt>
                <c:pt idx="19863">
                  <c:v>0.78798343116228442</c:v>
                </c:pt>
                <c:pt idx="19864">
                  <c:v>-0.65286855808841526</c:v>
                </c:pt>
                <c:pt idx="19865">
                  <c:v>0.7301557392764042</c:v>
                </c:pt>
                <c:pt idx="19866">
                  <c:v>0.51435033608308134</c:v>
                </c:pt>
                <c:pt idx="19867">
                  <c:v>-0.10416436984377148</c:v>
                </c:pt>
                <c:pt idx="19868">
                  <c:v>-1.0972954092196376</c:v>
                </c:pt>
                <c:pt idx="19869">
                  <c:v>-0.3042479664506027</c:v>
                </c:pt>
                <c:pt idx="19870">
                  <c:v>-0.3042479664506027</c:v>
                </c:pt>
                <c:pt idx="19871">
                  <c:v>0.42968308258365506</c:v>
                </c:pt>
                <c:pt idx="19872">
                  <c:v>0.38252060002126953</c:v>
                </c:pt>
                <c:pt idx="19873">
                  <c:v>0.4556281961189575</c:v>
                </c:pt>
                <c:pt idx="19874">
                  <c:v>0.46948934819895966</c:v>
                </c:pt>
                <c:pt idx="19875">
                  <c:v>-7.6003626097914598E-2</c:v>
                </c:pt>
                <c:pt idx="19876">
                  <c:v>-9.8887785795605865E-2</c:v>
                </c:pt>
                <c:pt idx="19877">
                  <c:v>0.71597182054072828</c:v>
                </c:pt>
                <c:pt idx="19878">
                  <c:v>7.4827949266424568E-2</c:v>
                </c:pt>
                <c:pt idx="19879">
                  <c:v>0.74845926417035924</c:v>
                </c:pt>
                <c:pt idx="19880">
                  <c:v>-8.9441318124509575E-2</c:v>
                </c:pt>
                <c:pt idx="19881">
                  <c:v>-0.72889574219690156</c:v>
                </c:pt>
                <c:pt idx="19882">
                  <c:v>0.79302574007962223</c:v>
                </c:pt>
                <c:pt idx="19883">
                  <c:v>0.42893248674758255</c:v>
                </c:pt>
                <c:pt idx="19884">
                  <c:v>0.34597978144337893</c:v>
                </c:pt>
                <c:pt idx="19885">
                  <c:v>1.0277496553370755</c:v>
                </c:pt>
                <c:pt idx="19886">
                  <c:v>0.51903614507449847</c:v>
                </c:pt>
                <c:pt idx="19887">
                  <c:v>0.73420503268211978</c:v>
                </c:pt>
                <c:pt idx="19888">
                  <c:v>0.55016647535775343</c:v>
                </c:pt>
                <c:pt idx="19889">
                  <c:v>0.78552164164296878</c:v>
                </c:pt>
                <c:pt idx="19890">
                  <c:v>-0.11709901631314718</c:v>
                </c:pt>
                <c:pt idx="19891">
                  <c:v>-0.94271793075911547</c:v>
                </c:pt>
                <c:pt idx="19892">
                  <c:v>-9.1146308826753938E-2</c:v>
                </c:pt>
                <c:pt idx="19893">
                  <c:v>0.5756878050670835</c:v>
                </c:pt>
                <c:pt idx="19894">
                  <c:v>-7.3824303023514767E-2</c:v>
                </c:pt>
                <c:pt idx="19895">
                  <c:v>-0.82133584132001525</c:v>
                </c:pt>
                <c:pt idx="19896">
                  <c:v>-0.43540117190754835</c:v>
                </c:pt>
                <c:pt idx="19897">
                  <c:v>-7.8607449661990444E-2</c:v>
                </c:pt>
                <c:pt idx="19898">
                  <c:v>0.95421898303507591</c:v>
                </c:pt>
                <c:pt idx="19899">
                  <c:v>1.0396963717771115</c:v>
                </c:pt>
                <c:pt idx="19900">
                  <c:v>8.3874353011633554E-2</c:v>
                </c:pt>
                <c:pt idx="19901">
                  <c:v>-0.85103675868152262</c:v>
                </c:pt>
                <c:pt idx="19902">
                  <c:v>-8.1127176203748735E-2</c:v>
                </c:pt>
                <c:pt idx="19903">
                  <c:v>-0.39647750420244326</c:v>
                </c:pt>
                <c:pt idx="19904">
                  <c:v>0.48705547674874733</c:v>
                </c:pt>
                <c:pt idx="19905">
                  <c:v>-0.19469687213754147</c:v>
                </c:pt>
                <c:pt idx="19906">
                  <c:v>7.291767170129497E-2</c:v>
                </c:pt>
                <c:pt idx="19907">
                  <c:v>-0.35603941313322929</c:v>
                </c:pt>
                <c:pt idx="19908">
                  <c:v>-0.54979915329087836</c:v>
                </c:pt>
                <c:pt idx="19909">
                  <c:v>0.71072514950705812</c:v>
                </c:pt>
                <c:pt idx="19910">
                  <c:v>7.520135545035378E-2</c:v>
                </c:pt>
                <c:pt idx="19911">
                  <c:v>-7.2143931868657168E-2</c:v>
                </c:pt>
                <c:pt idx="19912">
                  <c:v>-0.50287210210730227</c:v>
                </c:pt>
                <c:pt idx="19913">
                  <c:v>1.0282536710392147</c:v>
                </c:pt>
                <c:pt idx="19914">
                  <c:v>0.39788907588697831</c:v>
                </c:pt>
                <c:pt idx="19915">
                  <c:v>0.31442751668656954</c:v>
                </c:pt>
                <c:pt idx="19916">
                  <c:v>0.18340738917668398</c:v>
                </c:pt>
                <c:pt idx="19917">
                  <c:v>-0.9684806202590055</c:v>
                </c:pt>
                <c:pt idx="19918">
                  <c:v>0.12942133876309581</c:v>
                </c:pt>
                <c:pt idx="19919">
                  <c:v>-0.394925515952323</c:v>
                </c:pt>
                <c:pt idx="19920">
                  <c:v>-0.70998966720470547</c:v>
                </c:pt>
                <c:pt idx="19921">
                  <c:v>0.68654103993464388</c:v>
                </c:pt>
                <c:pt idx="19922">
                  <c:v>0.91150776424884727</c:v>
                </c:pt>
                <c:pt idx="19923">
                  <c:v>-0.54162847880267473</c:v>
                </c:pt>
                <c:pt idx="19924">
                  <c:v>0.76889236607653366</c:v>
                </c:pt>
                <c:pt idx="19925">
                  <c:v>9.8182578686741975E-2</c:v>
                </c:pt>
                <c:pt idx="19926">
                  <c:v>-8.4248899546282202E-2</c:v>
                </c:pt>
                <c:pt idx="19927">
                  <c:v>7.1124429192023317E-2</c:v>
                </c:pt>
                <c:pt idx="19928">
                  <c:v>0.56049843777219499</c:v>
                </c:pt>
                <c:pt idx="19929">
                  <c:v>7.5095874935289741E-2</c:v>
                </c:pt>
                <c:pt idx="19930">
                  <c:v>0.73856716378255816</c:v>
                </c:pt>
                <c:pt idx="19931">
                  <c:v>7.6399869606581766E-2</c:v>
                </c:pt>
                <c:pt idx="19932">
                  <c:v>0.49033840344099172</c:v>
                </c:pt>
                <c:pt idx="19933">
                  <c:v>0.38368328436673105</c:v>
                </c:pt>
                <c:pt idx="19934">
                  <c:v>-0.74124344540707365</c:v>
                </c:pt>
                <c:pt idx="19935">
                  <c:v>0.86055160082296778</c:v>
                </c:pt>
                <c:pt idx="19936">
                  <c:v>0.49698337246198249</c:v>
                </c:pt>
                <c:pt idx="19937">
                  <c:v>9.0036718074468586E-2</c:v>
                </c:pt>
                <c:pt idx="19938">
                  <c:v>-0.43566171188642377</c:v>
                </c:pt>
                <c:pt idx="19939">
                  <c:v>-0.53673080543154505</c:v>
                </c:pt>
                <c:pt idx="19940">
                  <c:v>-1.0987777177819493</c:v>
                </c:pt>
                <c:pt idx="19941">
                  <c:v>7.6752304593721676E-2</c:v>
                </c:pt>
                <c:pt idx="19942">
                  <c:v>-0.81273496295401249</c:v>
                </c:pt>
                <c:pt idx="19943">
                  <c:v>-0.29712987197354723</c:v>
                </c:pt>
                <c:pt idx="19944">
                  <c:v>0.59224586312519378</c:v>
                </c:pt>
                <c:pt idx="19945">
                  <c:v>-0.85425046242951397</c:v>
                </c:pt>
                <c:pt idx="19946">
                  <c:v>0.32589872098441813</c:v>
                </c:pt>
                <c:pt idx="19947">
                  <c:v>0.7926785358173335</c:v>
                </c:pt>
                <c:pt idx="19948">
                  <c:v>8.3711129419500652E-2</c:v>
                </c:pt>
                <c:pt idx="19949">
                  <c:v>0.62727262255170668</c:v>
                </c:pt>
                <c:pt idx="19950">
                  <c:v>-0.70568237641984977</c:v>
                </c:pt>
                <c:pt idx="19951">
                  <c:v>7.4931899939269492E-2</c:v>
                </c:pt>
                <c:pt idx="19952">
                  <c:v>0.43423620441217142</c:v>
                </c:pt>
                <c:pt idx="19953">
                  <c:v>0.43423620441217142</c:v>
                </c:pt>
                <c:pt idx="19954">
                  <c:v>0.55009222411620218</c:v>
                </c:pt>
                <c:pt idx="19955">
                  <c:v>0.20518247688019314</c:v>
                </c:pt>
                <c:pt idx="19956">
                  <c:v>7.0581382470259649E-2</c:v>
                </c:pt>
                <c:pt idx="19957">
                  <c:v>-0.38099494554521529</c:v>
                </c:pt>
                <c:pt idx="19958">
                  <c:v>0.10821783733498205</c:v>
                </c:pt>
                <c:pt idx="19959">
                  <c:v>0.10821783733498205</c:v>
                </c:pt>
                <c:pt idx="19960">
                  <c:v>0.19952336441330837</c:v>
                </c:pt>
                <c:pt idx="19961">
                  <c:v>0.13134418601679512</c:v>
                </c:pt>
                <c:pt idx="19962">
                  <c:v>-0.37570280808275325</c:v>
                </c:pt>
                <c:pt idx="19963">
                  <c:v>-0.4947063614784632</c:v>
                </c:pt>
                <c:pt idx="19964">
                  <c:v>-0.68152550124211919</c:v>
                </c:pt>
                <c:pt idx="19965">
                  <c:v>-0.29598070582421054</c:v>
                </c:pt>
                <c:pt idx="19966">
                  <c:v>0.77018590072412241</c:v>
                </c:pt>
                <c:pt idx="19967">
                  <c:v>1.0831223128577707</c:v>
                </c:pt>
                <c:pt idx="19968">
                  <c:v>-0.10272432064816719</c:v>
                </c:pt>
                <c:pt idx="19969">
                  <c:v>0.67900446517366386</c:v>
                </c:pt>
                <c:pt idx="19970">
                  <c:v>0.81683109370722362</c:v>
                </c:pt>
                <c:pt idx="19971">
                  <c:v>-8.3283612559155895E-2</c:v>
                </c:pt>
                <c:pt idx="19972">
                  <c:v>0.50969223913029715</c:v>
                </c:pt>
                <c:pt idx="19973">
                  <c:v>8.6817794184160801E-2</c:v>
                </c:pt>
                <c:pt idx="19974">
                  <c:v>1.10725205905624</c:v>
                </c:pt>
                <c:pt idx="19975">
                  <c:v>-7.7423475143452269E-2</c:v>
                </c:pt>
                <c:pt idx="19976">
                  <c:v>-8.8322737485232838E-2</c:v>
                </c:pt>
                <c:pt idx="19977">
                  <c:v>-7.1666551279780749E-2</c:v>
                </c:pt>
                <c:pt idx="19978">
                  <c:v>0.27580192912811002</c:v>
                </c:pt>
                <c:pt idx="19979">
                  <c:v>0.79848722594250188</c:v>
                </c:pt>
                <c:pt idx="19980">
                  <c:v>0.53534730492871863</c:v>
                </c:pt>
                <c:pt idx="19981">
                  <c:v>-9.009144630795772E-2</c:v>
                </c:pt>
                <c:pt idx="19982">
                  <c:v>0.349034359575846</c:v>
                </c:pt>
                <c:pt idx="19983">
                  <c:v>-0.80776892611712092</c:v>
                </c:pt>
                <c:pt idx="19984">
                  <c:v>-0.63093204318080964</c:v>
                </c:pt>
                <c:pt idx="19985">
                  <c:v>0.44933633108290055</c:v>
                </c:pt>
                <c:pt idx="19986">
                  <c:v>0.10439085335442121</c:v>
                </c:pt>
                <c:pt idx="19987">
                  <c:v>-7.5522149658557927E-2</c:v>
                </c:pt>
                <c:pt idx="19988">
                  <c:v>1.0180244845629418</c:v>
                </c:pt>
                <c:pt idx="19989">
                  <c:v>0.1094990392002442</c:v>
                </c:pt>
                <c:pt idx="19990">
                  <c:v>-0.56857002397809597</c:v>
                </c:pt>
                <c:pt idx="19991">
                  <c:v>-1.2521858350491115</c:v>
                </c:pt>
                <c:pt idx="19992">
                  <c:v>-1.2521858350491115</c:v>
                </c:pt>
                <c:pt idx="19993">
                  <c:v>-0.69510505777554932</c:v>
                </c:pt>
                <c:pt idx="19994">
                  <c:v>-6.7756208499678547E-2</c:v>
                </c:pt>
                <c:pt idx="19995">
                  <c:v>-0.22072189803018755</c:v>
                </c:pt>
                <c:pt idx="19996">
                  <c:v>-0.41725317824923597</c:v>
                </c:pt>
                <c:pt idx="19997">
                  <c:v>7.0767466002348456E-2</c:v>
                </c:pt>
                <c:pt idx="19998">
                  <c:v>-7.1089624045413566E-2</c:v>
                </c:pt>
                <c:pt idx="19999">
                  <c:v>0.24056297996534506</c:v>
                </c:pt>
                <c:pt idx="20000">
                  <c:v>0.64146376422152718</c:v>
                </c:pt>
                <c:pt idx="20001">
                  <c:v>0.20061903605502179</c:v>
                </c:pt>
                <c:pt idx="20002">
                  <c:v>-0.41167416374738119</c:v>
                </c:pt>
                <c:pt idx="20003">
                  <c:v>0.73543319143187535</c:v>
                </c:pt>
                <c:pt idx="20004">
                  <c:v>0.12945353102914406</c:v>
                </c:pt>
                <c:pt idx="20005">
                  <c:v>-7.8609131036586663E-2</c:v>
                </c:pt>
                <c:pt idx="20006">
                  <c:v>0.658814784752491</c:v>
                </c:pt>
                <c:pt idx="20007">
                  <c:v>0.64571800469643437</c:v>
                </c:pt>
                <c:pt idx="20008">
                  <c:v>-0.95132956460695461</c:v>
                </c:pt>
                <c:pt idx="20009">
                  <c:v>-0.48818071613236669</c:v>
                </c:pt>
                <c:pt idx="20010">
                  <c:v>-0.36400593271935</c:v>
                </c:pt>
                <c:pt idx="20011">
                  <c:v>-0.36400593271935</c:v>
                </c:pt>
                <c:pt idx="20012">
                  <c:v>0.86431708182869393</c:v>
                </c:pt>
                <c:pt idx="20013">
                  <c:v>0.56710025842712708</c:v>
                </c:pt>
                <c:pt idx="20014">
                  <c:v>-0.56868931629807762</c:v>
                </c:pt>
                <c:pt idx="20015">
                  <c:v>-0.60568620215333102</c:v>
                </c:pt>
                <c:pt idx="20016">
                  <c:v>0.13011127965298333</c:v>
                </c:pt>
                <c:pt idx="20017">
                  <c:v>-6.822943235422721E-2</c:v>
                </c:pt>
                <c:pt idx="20018">
                  <c:v>0.52518050613691403</c:v>
                </c:pt>
                <c:pt idx="20019">
                  <c:v>-7.3850559703802568E-2</c:v>
                </c:pt>
                <c:pt idx="20020">
                  <c:v>0.87594210733882683</c:v>
                </c:pt>
                <c:pt idx="20021">
                  <c:v>0.26677079042863228</c:v>
                </c:pt>
                <c:pt idx="20022">
                  <c:v>-0.41432817960076068</c:v>
                </c:pt>
                <c:pt idx="20023">
                  <c:v>0.94705767062984803</c:v>
                </c:pt>
                <c:pt idx="20024">
                  <c:v>-0.72476595770378771</c:v>
                </c:pt>
                <c:pt idx="20025">
                  <c:v>-8.5516973515837508E-2</c:v>
                </c:pt>
                <c:pt idx="20026">
                  <c:v>0.23463613295453209</c:v>
                </c:pt>
                <c:pt idx="20027">
                  <c:v>-8.9119911578483479E-2</c:v>
                </c:pt>
                <c:pt idx="20028">
                  <c:v>0.11666106101041479</c:v>
                </c:pt>
                <c:pt idx="20029">
                  <c:v>-0.71419102272676693</c:v>
                </c:pt>
                <c:pt idx="20030">
                  <c:v>-7.4474040213639972E-2</c:v>
                </c:pt>
                <c:pt idx="20031">
                  <c:v>0.98677830451828408</c:v>
                </c:pt>
                <c:pt idx="20032">
                  <c:v>0.97632378239131201</c:v>
                </c:pt>
                <c:pt idx="20033">
                  <c:v>0.74434597442254424</c:v>
                </c:pt>
                <c:pt idx="20034">
                  <c:v>0.54866783292086385</c:v>
                </c:pt>
                <c:pt idx="20035">
                  <c:v>0.52413540944439774</c:v>
                </c:pt>
                <c:pt idx="20036">
                  <c:v>0.46896574904606975</c:v>
                </c:pt>
                <c:pt idx="20037">
                  <c:v>-0.77687309774464763</c:v>
                </c:pt>
                <c:pt idx="20038">
                  <c:v>-7.9629238111447842E-2</c:v>
                </c:pt>
                <c:pt idx="20039">
                  <c:v>0.16718138995060386</c:v>
                </c:pt>
                <c:pt idx="20040">
                  <c:v>0.56311199922628152</c:v>
                </c:pt>
                <c:pt idx="20041">
                  <c:v>0.70838923505920015</c:v>
                </c:pt>
                <c:pt idx="20042">
                  <c:v>0.49713107807098678</c:v>
                </c:pt>
                <c:pt idx="20043">
                  <c:v>0.28319675393939897</c:v>
                </c:pt>
                <c:pt idx="20044">
                  <c:v>-0.59334004242997807</c:v>
                </c:pt>
                <c:pt idx="20045">
                  <c:v>0.55132338279665205</c:v>
                </c:pt>
                <c:pt idx="20046">
                  <c:v>6.848793855657323E-2</c:v>
                </c:pt>
                <c:pt idx="20047">
                  <c:v>-0.76375616734030727</c:v>
                </c:pt>
                <c:pt idx="20048">
                  <c:v>0.10568095829391867</c:v>
                </c:pt>
                <c:pt idx="20049">
                  <c:v>-0.20912906345348106</c:v>
                </c:pt>
                <c:pt idx="20050">
                  <c:v>-0.92624630107304873</c:v>
                </c:pt>
                <c:pt idx="20051">
                  <c:v>-0.40443072117191392</c:v>
                </c:pt>
                <c:pt idx="20052">
                  <c:v>-0.8243110885520718</c:v>
                </c:pt>
                <c:pt idx="20053">
                  <c:v>-0.12913040511094404</c:v>
                </c:pt>
                <c:pt idx="20054">
                  <c:v>0.79898023912735971</c:v>
                </c:pt>
                <c:pt idx="20055">
                  <c:v>0.2176581341965631</c:v>
                </c:pt>
                <c:pt idx="20056">
                  <c:v>-7.5847558467231138E-2</c:v>
                </c:pt>
                <c:pt idx="20057">
                  <c:v>0.89238651136673008</c:v>
                </c:pt>
                <c:pt idx="20058">
                  <c:v>0.89238651136673008</c:v>
                </c:pt>
                <c:pt idx="20059">
                  <c:v>-0.26980751621683119</c:v>
                </c:pt>
                <c:pt idx="20060">
                  <c:v>0.57353608456867422</c:v>
                </c:pt>
                <c:pt idx="20061">
                  <c:v>-0.16094492755155279</c:v>
                </c:pt>
                <c:pt idx="20062">
                  <c:v>0.52934472674904032</c:v>
                </c:pt>
                <c:pt idx="20063">
                  <c:v>0.54053322006716353</c:v>
                </c:pt>
                <c:pt idx="20064">
                  <c:v>0.98025320338314859</c:v>
                </c:pt>
                <c:pt idx="20065">
                  <c:v>-0.62967322509407375</c:v>
                </c:pt>
                <c:pt idx="20066">
                  <c:v>-0.63976298614957383</c:v>
                </c:pt>
                <c:pt idx="20067">
                  <c:v>0.237804433697135</c:v>
                </c:pt>
                <c:pt idx="20068">
                  <c:v>0.10403241055822955</c:v>
                </c:pt>
                <c:pt idx="20069">
                  <c:v>0.9736656541347779</c:v>
                </c:pt>
                <c:pt idx="20070">
                  <c:v>0.26239695279962016</c:v>
                </c:pt>
                <c:pt idx="20071">
                  <c:v>1.1608744520338377</c:v>
                </c:pt>
                <c:pt idx="20072">
                  <c:v>0.23210303245523251</c:v>
                </c:pt>
                <c:pt idx="20073">
                  <c:v>0.57429891489055596</c:v>
                </c:pt>
                <c:pt idx="20074">
                  <c:v>-0.30316552392132468</c:v>
                </c:pt>
                <c:pt idx="20075">
                  <c:v>-0.55164117068949547</c:v>
                </c:pt>
                <c:pt idx="20076">
                  <c:v>8.7869679444430804E-2</c:v>
                </c:pt>
                <c:pt idx="20077">
                  <c:v>-0.89172891733302517</c:v>
                </c:pt>
                <c:pt idx="20078">
                  <c:v>-0.12093378022621473</c:v>
                </c:pt>
                <c:pt idx="20079">
                  <c:v>-0.50323247556641637</c:v>
                </c:pt>
                <c:pt idx="20080">
                  <c:v>-0.35801341349287846</c:v>
                </c:pt>
                <c:pt idx="20081">
                  <c:v>-0.78091869402085967</c:v>
                </c:pt>
                <c:pt idx="20082">
                  <c:v>-0.37998517450962427</c:v>
                </c:pt>
                <c:pt idx="20083">
                  <c:v>0.57162707576406036</c:v>
                </c:pt>
                <c:pt idx="20084">
                  <c:v>0.45086938217308276</c:v>
                </c:pt>
                <c:pt idx="20085">
                  <c:v>-0.17962810449313596</c:v>
                </c:pt>
                <c:pt idx="20086">
                  <c:v>-0.69940784009316737</c:v>
                </c:pt>
                <c:pt idx="20087">
                  <c:v>-7.0104352654362337E-2</c:v>
                </c:pt>
                <c:pt idx="20088">
                  <c:v>0.32201658698313274</c:v>
                </c:pt>
                <c:pt idx="20089">
                  <c:v>7.562200709567235E-2</c:v>
                </c:pt>
                <c:pt idx="20090">
                  <c:v>8.4293519126988292E-2</c:v>
                </c:pt>
                <c:pt idx="20091">
                  <c:v>-0.10084739984205601</c:v>
                </c:pt>
                <c:pt idx="20092">
                  <c:v>-0.99791866953897601</c:v>
                </c:pt>
                <c:pt idx="20093">
                  <c:v>0.25269274103639633</c:v>
                </c:pt>
                <c:pt idx="20094">
                  <c:v>-0.31800062446270799</c:v>
                </c:pt>
                <c:pt idx="20095">
                  <c:v>-0.28132216401731758</c:v>
                </c:pt>
                <c:pt idx="20096">
                  <c:v>-0.34521752812294759</c:v>
                </c:pt>
                <c:pt idx="20097">
                  <c:v>-0.22968437073000614</c:v>
                </c:pt>
                <c:pt idx="20098">
                  <c:v>0.1067987539287905</c:v>
                </c:pt>
                <c:pt idx="20099">
                  <c:v>-0.22825405283897968</c:v>
                </c:pt>
                <c:pt idx="20100">
                  <c:v>-0.38324876479027259</c:v>
                </c:pt>
                <c:pt idx="20101">
                  <c:v>-0.73206638870025753</c:v>
                </c:pt>
                <c:pt idx="20102">
                  <c:v>8.9746576754652821E-2</c:v>
                </c:pt>
                <c:pt idx="20103">
                  <c:v>-0.553337542151633</c:v>
                </c:pt>
                <c:pt idx="20104">
                  <c:v>8.9347351623967328E-2</c:v>
                </c:pt>
                <c:pt idx="20105">
                  <c:v>-7.4488423539364496E-2</c:v>
                </c:pt>
                <c:pt idx="20106">
                  <c:v>0.45370212502518881</c:v>
                </c:pt>
                <c:pt idx="20107">
                  <c:v>0.86353016090665558</c:v>
                </c:pt>
                <c:pt idx="20108">
                  <c:v>0.24832309266036329</c:v>
                </c:pt>
                <c:pt idx="20109">
                  <c:v>-6.9058274776741729E-2</c:v>
                </c:pt>
                <c:pt idx="20110">
                  <c:v>0.20874530821630377</c:v>
                </c:pt>
                <c:pt idx="20111">
                  <c:v>0.60421349839274785</c:v>
                </c:pt>
                <c:pt idx="20112">
                  <c:v>8.7921146825528096E-2</c:v>
                </c:pt>
                <c:pt idx="20113">
                  <c:v>-0.5490551446423948</c:v>
                </c:pt>
                <c:pt idx="20114">
                  <c:v>-0.6436775188586803</c:v>
                </c:pt>
                <c:pt idx="20115">
                  <c:v>0.5582751089703889</c:v>
                </c:pt>
                <c:pt idx="20116">
                  <c:v>0.5582751089703889</c:v>
                </c:pt>
                <c:pt idx="20117">
                  <c:v>0.87504281633900483</c:v>
                </c:pt>
                <c:pt idx="20118">
                  <c:v>-0.34827894944131066</c:v>
                </c:pt>
                <c:pt idx="20119">
                  <c:v>0.53356515864849674</c:v>
                </c:pt>
                <c:pt idx="20120">
                  <c:v>0.59227305617682713</c:v>
                </c:pt>
                <c:pt idx="20121">
                  <c:v>6.7364241181013751E-2</c:v>
                </c:pt>
                <c:pt idx="20122">
                  <c:v>8.7460847798520397E-2</c:v>
                </c:pt>
                <c:pt idx="20123">
                  <c:v>-0.40670215908873492</c:v>
                </c:pt>
                <c:pt idx="20124">
                  <c:v>-0.94206502402975045</c:v>
                </c:pt>
                <c:pt idx="20125">
                  <c:v>-0.28888001089427795</c:v>
                </c:pt>
                <c:pt idx="20126">
                  <c:v>-0.29596242243369653</c:v>
                </c:pt>
                <c:pt idx="20127">
                  <c:v>0.78481655982769827</c:v>
                </c:pt>
                <c:pt idx="20128">
                  <c:v>0.33563045767923266</c:v>
                </c:pt>
                <c:pt idx="20129">
                  <c:v>0.71322203709426346</c:v>
                </c:pt>
                <c:pt idx="20130">
                  <c:v>1.0124294996335939</c:v>
                </c:pt>
                <c:pt idx="20131">
                  <c:v>0.13688042261779748</c:v>
                </c:pt>
                <c:pt idx="20132">
                  <c:v>0.45542311036626043</c:v>
                </c:pt>
                <c:pt idx="20133">
                  <c:v>-0.35537223893194675</c:v>
                </c:pt>
                <c:pt idx="20134">
                  <c:v>0.81018789454012852</c:v>
                </c:pt>
                <c:pt idx="20135">
                  <c:v>7.3068716572984166E-2</c:v>
                </c:pt>
                <c:pt idx="20136">
                  <c:v>0.54087650475026039</c:v>
                </c:pt>
                <c:pt idx="20137">
                  <c:v>0.22667193558029727</c:v>
                </c:pt>
                <c:pt idx="20138">
                  <c:v>0.41647420586585204</c:v>
                </c:pt>
                <c:pt idx="20139">
                  <c:v>0.31831045153273457</c:v>
                </c:pt>
                <c:pt idx="20140">
                  <c:v>0.81599193794597213</c:v>
                </c:pt>
                <c:pt idx="20141">
                  <c:v>-0.42658868232629432</c:v>
                </c:pt>
                <c:pt idx="20142">
                  <c:v>-0.50929304803642428</c:v>
                </c:pt>
                <c:pt idx="20143">
                  <c:v>7.2819723165208031E-2</c:v>
                </c:pt>
                <c:pt idx="20144">
                  <c:v>7.0120492939378387E-2</c:v>
                </c:pt>
                <c:pt idx="20145">
                  <c:v>-0.86685758789937151</c:v>
                </c:pt>
                <c:pt idx="20146">
                  <c:v>-0.46669108502332168</c:v>
                </c:pt>
                <c:pt idx="20147">
                  <c:v>-0.21463406018637834</c:v>
                </c:pt>
                <c:pt idx="20148">
                  <c:v>-0.19118544281257224</c:v>
                </c:pt>
                <c:pt idx="20149">
                  <c:v>-0.92723882201020802</c:v>
                </c:pt>
                <c:pt idx="20150">
                  <c:v>7.1395056380601354E-2</c:v>
                </c:pt>
                <c:pt idx="20151">
                  <c:v>0.30629055856777126</c:v>
                </c:pt>
                <c:pt idx="20152">
                  <c:v>0.22976035376076048</c:v>
                </c:pt>
                <c:pt idx="20153">
                  <c:v>-7.0972742755962256E-2</c:v>
                </c:pt>
                <c:pt idx="20154">
                  <c:v>0.50728685893004088</c:v>
                </c:pt>
                <c:pt idx="20155">
                  <c:v>0.25489071012600895</c:v>
                </c:pt>
                <c:pt idx="20156">
                  <c:v>-0.40787799169254485</c:v>
                </c:pt>
                <c:pt idx="20157">
                  <c:v>0.39222734147108229</c:v>
                </c:pt>
                <c:pt idx="20158">
                  <c:v>-0.28300992539939346</c:v>
                </c:pt>
                <c:pt idx="20159">
                  <c:v>-7.6241234894473459E-2</c:v>
                </c:pt>
                <c:pt idx="20160">
                  <c:v>-6.9282105041703401E-2</c:v>
                </c:pt>
                <c:pt idx="20161">
                  <c:v>0.36526981970525624</c:v>
                </c:pt>
                <c:pt idx="20162">
                  <c:v>6.8552443089735321E-2</c:v>
                </c:pt>
                <c:pt idx="20163">
                  <c:v>-7.9704071572633317E-2</c:v>
                </c:pt>
                <c:pt idx="20164">
                  <c:v>7.8027293928472866E-2</c:v>
                </c:pt>
                <c:pt idx="20165">
                  <c:v>6.6156285076392374E-2</c:v>
                </c:pt>
                <c:pt idx="20166">
                  <c:v>0.26517141512793285</c:v>
                </c:pt>
                <c:pt idx="20167">
                  <c:v>-0.34209386092495569</c:v>
                </c:pt>
                <c:pt idx="20168">
                  <c:v>0.32866916917865341</c:v>
                </c:pt>
                <c:pt idx="20169">
                  <c:v>-0.59109877990206661</c:v>
                </c:pt>
                <c:pt idx="20170">
                  <c:v>0.13640720091031064</c:v>
                </c:pt>
                <c:pt idx="20171">
                  <c:v>-7.1033397073244534E-2</c:v>
                </c:pt>
                <c:pt idx="20172">
                  <c:v>6.6386602053077781E-2</c:v>
                </c:pt>
                <c:pt idx="20173">
                  <c:v>0.62156084140998746</c:v>
                </c:pt>
                <c:pt idx="20174">
                  <c:v>6.5799591395534179E-2</c:v>
                </c:pt>
                <c:pt idx="20175">
                  <c:v>0.95349131012748523</c:v>
                </c:pt>
                <c:pt idx="20176">
                  <c:v>0.40652638372706562</c:v>
                </c:pt>
                <c:pt idx="20177">
                  <c:v>-0.6448587887723729</c:v>
                </c:pt>
                <c:pt idx="20178">
                  <c:v>0.35771174650044341</c:v>
                </c:pt>
                <c:pt idx="20179">
                  <c:v>-8.7028352329255515E-2</c:v>
                </c:pt>
                <c:pt idx="20180">
                  <c:v>-0.22155211631924968</c:v>
                </c:pt>
                <c:pt idx="20181">
                  <c:v>-0.35592210990931561</c:v>
                </c:pt>
                <c:pt idx="20182">
                  <c:v>0.3741111580596766</c:v>
                </c:pt>
                <c:pt idx="20183">
                  <c:v>1.0180578163461911</c:v>
                </c:pt>
                <c:pt idx="20184">
                  <c:v>0.12166814805831161</c:v>
                </c:pt>
                <c:pt idx="20185">
                  <c:v>-0.24567485336334277</c:v>
                </c:pt>
                <c:pt idx="20186">
                  <c:v>8.5422592854427909E-2</c:v>
                </c:pt>
                <c:pt idx="20187">
                  <c:v>-7.4629018492255991E-2</c:v>
                </c:pt>
                <c:pt idx="20188">
                  <c:v>6.962260638703828E-2</c:v>
                </c:pt>
                <c:pt idx="20189">
                  <c:v>0.11463723907465545</c:v>
                </c:pt>
                <c:pt idx="20190">
                  <c:v>-0.67792153706926517</c:v>
                </c:pt>
                <c:pt idx="20191">
                  <c:v>0.4764172280013958</c:v>
                </c:pt>
                <c:pt idx="20192">
                  <c:v>0.74052271448663853</c:v>
                </c:pt>
                <c:pt idx="20193">
                  <c:v>0.74304380587300767</c:v>
                </c:pt>
                <c:pt idx="20194">
                  <c:v>-0.16243785679766676</c:v>
                </c:pt>
                <c:pt idx="20195">
                  <c:v>0.42060838060742345</c:v>
                </c:pt>
                <c:pt idx="20196">
                  <c:v>6.6158559328381383E-2</c:v>
                </c:pt>
                <c:pt idx="20197">
                  <c:v>0.35027764521749161</c:v>
                </c:pt>
                <c:pt idx="20198">
                  <c:v>0.15036878631476969</c:v>
                </c:pt>
                <c:pt idx="20199">
                  <c:v>0.42218021481640755</c:v>
                </c:pt>
                <c:pt idx="20200">
                  <c:v>-0.71580586585057659</c:v>
                </c:pt>
                <c:pt idx="20201">
                  <c:v>0.37218004994395582</c:v>
                </c:pt>
                <c:pt idx="20202">
                  <c:v>0.5068302970576668</c:v>
                </c:pt>
                <c:pt idx="20203">
                  <c:v>0.74181388368540002</c:v>
                </c:pt>
                <c:pt idx="20204">
                  <c:v>0.34304843271051533</c:v>
                </c:pt>
                <c:pt idx="20205">
                  <c:v>-6.9620294202062338E-2</c:v>
                </c:pt>
                <c:pt idx="20206">
                  <c:v>0.61234950367647734</c:v>
                </c:pt>
                <c:pt idx="20207">
                  <c:v>0.49796475754400343</c:v>
                </c:pt>
                <c:pt idx="20208">
                  <c:v>0.50094894367797926</c:v>
                </c:pt>
                <c:pt idx="20209">
                  <c:v>0.17844181475575749</c:v>
                </c:pt>
                <c:pt idx="20210">
                  <c:v>0.29413775658568536</c:v>
                </c:pt>
                <c:pt idx="20211">
                  <c:v>-0.47350923911208503</c:v>
                </c:pt>
                <c:pt idx="20212">
                  <c:v>7.8177233807481983E-2</c:v>
                </c:pt>
                <c:pt idx="20213">
                  <c:v>-9.6566832162213442E-2</c:v>
                </c:pt>
                <c:pt idx="20214">
                  <c:v>-0.45937371888311945</c:v>
                </c:pt>
                <c:pt idx="20215">
                  <c:v>0.77202667603236985</c:v>
                </c:pt>
                <c:pt idx="20216">
                  <c:v>-0.73175947474874214</c:v>
                </c:pt>
                <c:pt idx="20217">
                  <c:v>0.56865674223019835</c:v>
                </c:pt>
                <c:pt idx="20218">
                  <c:v>-0.54289010206603583</c:v>
                </c:pt>
                <c:pt idx="20219">
                  <c:v>-0.34256858571187299</c:v>
                </c:pt>
                <c:pt idx="20220">
                  <c:v>0.26841129664643271</c:v>
                </c:pt>
                <c:pt idx="20221">
                  <c:v>-0.89913655071578324</c:v>
                </c:pt>
                <c:pt idx="20222">
                  <c:v>0.27522900322400951</c:v>
                </c:pt>
                <c:pt idx="20223">
                  <c:v>9.5187606225212759E-2</c:v>
                </c:pt>
                <c:pt idx="20224">
                  <c:v>-6.3623048710645239E-2</c:v>
                </c:pt>
                <c:pt idx="20225">
                  <c:v>0.79889231051076193</c:v>
                </c:pt>
                <c:pt idx="20226">
                  <c:v>-0.19376234834802919</c:v>
                </c:pt>
                <c:pt idx="20227">
                  <c:v>-0.36220031051712975</c:v>
                </c:pt>
                <c:pt idx="20228">
                  <c:v>-0.65966235790807004</c:v>
                </c:pt>
                <c:pt idx="20229">
                  <c:v>-0.32422190883586655</c:v>
                </c:pt>
                <c:pt idx="20230">
                  <c:v>8.4270246733657184E-2</c:v>
                </c:pt>
                <c:pt idx="20231">
                  <c:v>-9.0417487913400263E-2</c:v>
                </c:pt>
                <c:pt idx="20232">
                  <c:v>-0.31999293324972361</c:v>
                </c:pt>
                <c:pt idx="20233">
                  <c:v>0.30736563840340292</c:v>
                </c:pt>
                <c:pt idx="20234">
                  <c:v>0.25233623203521111</c:v>
                </c:pt>
                <c:pt idx="20235">
                  <c:v>6.4245126907172281E-2</c:v>
                </c:pt>
                <c:pt idx="20236">
                  <c:v>0.80010587609675798</c:v>
                </c:pt>
                <c:pt idx="20237">
                  <c:v>0.80010587609675798</c:v>
                </c:pt>
                <c:pt idx="20238">
                  <c:v>-0.98818650010598319</c:v>
                </c:pt>
                <c:pt idx="20239">
                  <c:v>0.71143962705725983</c:v>
                </c:pt>
                <c:pt idx="20240">
                  <c:v>0.80650939163618818</c:v>
                </c:pt>
                <c:pt idx="20241">
                  <c:v>0.21046144690686613</c:v>
                </c:pt>
                <c:pt idx="20242">
                  <c:v>-0.81222943455079977</c:v>
                </c:pt>
                <c:pt idx="20243">
                  <c:v>0.63040379837789029</c:v>
                </c:pt>
                <c:pt idx="20244">
                  <c:v>-0.3542720406511512</c:v>
                </c:pt>
                <c:pt idx="20245">
                  <c:v>0.5975797306366174</c:v>
                </c:pt>
                <c:pt idx="20246">
                  <c:v>0.59024735078904356</c:v>
                </c:pt>
                <c:pt idx="20247">
                  <c:v>0.37432275482005012</c:v>
                </c:pt>
                <c:pt idx="20248">
                  <c:v>0.82257472816207022</c:v>
                </c:pt>
                <c:pt idx="20249">
                  <c:v>0.29412275776408303</c:v>
                </c:pt>
                <c:pt idx="20250">
                  <c:v>0.38209417156954789</c:v>
                </c:pt>
                <c:pt idx="20251">
                  <c:v>0.38209417156954789</c:v>
                </c:pt>
                <c:pt idx="20252">
                  <c:v>-6.5008103233270373E-2</c:v>
                </c:pt>
                <c:pt idx="20253">
                  <c:v>0.3272783667426048</c:v>
                </c:pt>
                <c:pt idx="20254">
                  <c:v>0.15153706437179965</c:v>
                </c:pt>
                <c:pt idx="20255">
                  <c:v>0.22277127991920084</c:v>
                </c:pt>
                <c:pt idx="20256">
                  <c:v>-8.2255860161614819E-2</c:v>
                </c:pt>
                <c:pt idx="20257">
                  <c:v>-0.35474941737027843</c:v>
                </c:pt>
                <c:pt idx="20258">
                  <c:v>-0.23872769105024649</c:v>
                </c:pt>
                <c:pt idx="20259">
                  <c:v>-0.69693050569033799</c:v>
                </c:pt>
                <c:pt idx="20260">
                  <c:v>-0.57682426871798032</c:v>
                </c:pt>
                <c:pt idx="20261">
                  <c:v>-7.1367901147908946E-2</c:v>
                </c:pt>
                <c:pt idx="20262">
                  <c:v>-7.94527259955429E-2</c:v>
                </c:pt>
                <c:pt idx="20263">
                  <c:v>0.26340836873938883</c:v>
                </c:pt>
                <c:pt idx="20264">
                  <c:v>0.4776266316767116</c:v>
                </c:pt>
                <c:pt idx="20265">
                  <c:v>-9.0593682519788235E-2</c:v>
                </c:pt>
                <c:pt idx="20266">
                  <c:v>9.9792286710734826E-2</c:v>
                </c:pt>
                <c:pt idx="20267">
                  <c:v>-0.19289159131487127</c:v>
                </c:pt>
                <c:pt idx="20268">
                  <c:v>0.27051399599855103</c:v>
                </c:pt>
                <c:pt idx="20269">
                  <c:v>6.6963658976969764E-2</c:v>
                </c:pt>
                <c:pt idx="20270">
                  <c:v>-0.4003738161213673</c:v>
                </c:pt>
                <c:pt idx="20271">
                  <c:v>-0.44739422015705516</c:v>
                </c:pt>
                <c:pt idx="20272">
                  <c:v>0.57136401631377376</c:v>
                </c:pt>
                <c:pt idx="20273">
                  <c:v>-0.36276493722475844</c:v>
                </c:pt>
                <c:pt idx="20274">
                  <c:v>0.30474930199120598</c:v>
                </c:pt>
                <c:pt idx="20275">
                  <c:v>0.65036778386283645</c:v>
                </c:pt>
                <c:pt idx="20276">
                  <c:v>0.30771785703515886</c:v>
                </c:pt>
                <c:pt idx="20277">
                  <c:v>6.9683501419918123E-2</c:v>
                </c:pt>
                <c:pt idx="20278">
                  <c:v>0.5211739657852813</c:v>
                </c:pt>
                <c:pt idx="20279">
                  <c:v>9.0157971909100923E-2</c:v>
                </c:pt>
                <c:pt idx="20280">
                  <c:v>-0.79378854964193657</c:v>
                </c:pt>
                <c:pt idx="20281">
                  <c:v>-0.81837833024993456</c:v>
                </c:pt>
                <c:pt idx="20282">
                  <c:v>0.30211167748668011</c:v>
                </c:pt>
                <c:pt idx="20283">
                  <c:v>6.3761850049076738E-2</c:v>
                </c:pt>
                <c:pt idx="20284">
                  <c:v>0.74530257608588701</c:v>
                </c:pt>
                <c:pt idx="20285">
                  <c:v>-6.2716333319897996E-2</c:v>
                </c:pt>
                <c:pt idx="20286">
                  <c:v>-6.2716333319897996E-2</c:v>
                </c:pt>
                <c:pt idx="20287">
                  <c:v>-0.57921380874854078</c:v>
                </c:pt>
                <c:pt idx="20288">
                  <c:v>0.32307563850783577</c:v>
                </c:pt>
                <c:pt idx="20289">
                  <c:v>-9.168454482196399E-2</c:v>
                </c:pt>
                <c:pt idx="20290">
                  <c:v>0.37829134103319839</c:v>
                </c:pt>
                <c:pt idx="20291">
                  <c:v>0.51350052368575549</c:v>
                </c:pt>
                <c:pt idx="20292">
                  <c:v>-0.58898317647344478</c:v>
                </c:pt>
                <c:pt idx="20293">
                  <c:v>-7.0699691777306256E-2</c:v>
                </c:pt>
                <c:pt idx="20294">
                  <c:v>0.22432342436665761</c:v>
                </c:pt>
                <c:pt idx="20295">
                  <c:v>-0.73214937855475481</c:v>
                </c:pt>
                <c:pt idx="20296">
                  <c:v>0.80398954279084622</c:v>
                </c:pt>
                <c:pt idx="20297">
                  <c:v>0.80398954279084622</c:v>
                </c:pt>
                <c:pt idx="20298">
                  <c:v>0.21465065362944949</c:v>
                </c:pt>
                <c:pt idx="20299">
                  <c:v>0.12128425017962607</c:v>
                </c:pt>
                <c:pt idx="20300">
                  <c:v>-0.77900010802570352</c:v>
                </c:pt>
                <c:pt idx="20301">
                  <c:v>-6.785851581158342E-2</c:v>
                </c:pt>
                <c:pt idx="20302">
                  <c:v>-0.8123187084469693</c:v>
                </c:pt>
                <c:pt idx="20303">
                  <c:v>0.68425649715521519</c:v>
                </c:pt>
                <c:pt idx="20304">
                  <c:v>-0.47622318288119542</c:v>
                </c:pt>
                <c:pt idx="20305">
                  <c:v>-0.47506930287060362</c:v>
                </c:pt>
                <c:pt idx="20306">
                  <c:v>-0.33536014340436959</c:v>
                </c:pt>
                <c:pt idx="20307">
                  <c:v>1.0066977720434611</c:v>
                </c:pt>
                <c:pt idx="20308">
                  <c:v>-1.0100471274860841</c:v>
                </c:pt>
                <c:pt idx="20309">
                  <c:v>-0.32335067509704513</c:v>
                </c:pt>
                <c:pt idx="20310">
                  <c:v>-0.61001022473550959</c:v>
                </c:pt>
                <c:pt idx="20311">
                  <c:v>-0.80681314986034591</c:v>
                </c:pt>
                <c:pt idx="20312">
                  <c:v>7.8876838815158432E-2</c:v>
                </c:pt>
                <c:pt idx="20313">
                  <c:v>0.54278877151319305</c:v>
                </c:pt>
                <c:pt idx="20314">
                  <c:v>-0.20273370696528928</c:v>
                </c:pt>
                <c:pt idx="20315">
                  <c:v>0.21037911270033866</c:v>
                </c:pt>
                <c:pt idx="20316">
                  <c:v>-0.11996357532847551</c:v>
                </c:pt>
                <c:pt idx="20317">
                  <c:v>-6.3819719415535117E-2</c:v>
                </c:pt>
                <c:pt idx="20318">
                  <c:v>0.20300627138960331</c:v>
                </c:pt>
                <c:pt idx="20319">
                  <c:v>0.15891998824648515</c:v>
                </c:pt>
                <c:pt idx="20320">
                  <c:v>-6.2887526105919106E-2</c:v>
                </c:pt>
                <c:pt idx="20321">
                  <c:v>-0.50611142557727418</c:v>
                </c:pt>
                <c:pt idx="20322">
                  <c:v>-7.6537372270002541E-2</c:v>
                </c:pt>
                <c:pt idx="20323">
                  <c:v>0.47356816432870857</c:v>
                </c:pt>
                <c:pt idx="20324">
                  <c:v>0.50543635150244759</c:v>
                </c:pt>
                <c:pt idx="20325">
                  <c:v>-6.8304383754563922E-2</c:v>
                </c:pt>
                <c:pt idx="20326">
                  <c:v>0.87026838708354404</c:v>
                </c:pt>
                <c:pt idx="20327">
                  <c:v>-6.9795740520838312E-2</c:v>
                </c:pt>
                <c:pt idx="20328">
                  <c:v>0.15548427401685574</c:v>
                </c:pt>
                <c:pt idx="20329">
                  <c:v>0.25883875288041491</c:v>
                </c:pt>
                <c:pt idx="20330">
                  <c:v>-0.40119536411525664</c:v>
                </c:pt>
                <c:pt idx="20331">
                  <c:v>-0.3325784898601355</c:v>
                </c:pt>
                <c:pt idx="20332">
                  <c:v>0.77907033632805467</c:v>
                </c:pt>
                <c:pt idx="20333">
                  <c:v>-0.7985481140499312</c:v>
                </c:pt>
                <c:pt idx="20334">
                  <c:v>-0.69204335583237575</c:v>
                </c:pt>
                <c:pt idx="20335">
                  <c:v>-8.6083741318007084E-2</c:v>
                </c:pt>
                <c:pt idx="20336">
                  <c:v>0.86773782849073189</c:v>
                </c:pt>
                <c:pt idx="20337">
                  <c:v>0.86773782849073189</c:v>
                </c:pt>
                <c:pt idx="20338">
                  <c:v>-0.29229508556125988</c:v>
                </c:pt>
                <c:pt idx="20339">
                  <c:v>-6.1482707678917017E-2</c:v>
                </c:pt>
                <c:pt idx="20340">
                  <c:v>7.9568077787035701E-2</c:v>
                </c:pt>
                <c:pt idx="20341">
                  <c:v>6.2423796856600273E-2</c:v>
                </c:pt>
                <c:pt idx="20342">
                  <c:v>0.55709806249747185</c:v>
                </c:pt>
                <c:pt idx="20343">
                  <c:v>0.66534291636788756</c:v>
                </c:pt>
                <c:pt idx="20344">
                  <c:v>0.33145368428636846</c:v>
                </c:pt>
                <c:pt idx="20345">
                  <c:v>0.34948503444992113</c:v>
                </c:pt>
                <c:pt idx="20346">
                  <c:v>6.4676816674086687E-2</c:v>
                </c:pt>
                <c:pt idx="20347">
                  <c:v>0.18269161645101914</c:v>
                </c:pt>
                <c:pt idx="20348">
                  <c:v>0.92242179150996295</c:v>
                </c:pt>
                <c:pt idx="20349">
                  <c:v>0.20288688620337039</c:v>
                </c:pt>
                <c:pt idx="20350">
                  <c:v>-0.38779410796113356</c:v>
                </c:pt>
                <c:pt idx="20351">
                  <c:v>6.5757315391394955E-2</c:v>
                </c:pt>
                <c:pt idx="20352">
                  <c:v>6.7635087587486306E-2</c:v>
                </c:pt>
                <c:pt idx="20353">
                  <c:v>-0.41515142391102311</c:v>
                </c:pt>
                <c:pt idx="20354">
                  <c:v>0.53049475749690234</c:v>
                </c:pt>
                <c:pt idx="20355">
                  <c:v>0.62570824532509972</c:v>
                </c:pt>
                <c:pt idx="20356">
                  <c:v>-0.83243923643066531</c:v>
                </c:pt>
                <c:pt idx="20357">
                  <c:v>0.58723371421818904</c:v>
                </c:pt>
                <c:pt idx="20358">
                  <c:v>6.0777519620346172E-2</c:v>
                </c:pt>
                <c:pt idx="20359">
                  <c:v>0.55141963033448249</c:v>
                </c:pt>
                <c:pt idx="20360">
                  <c:v>-0.36753875535297448</c:v>
                </c:pt>
                <c:pt idx="20361">
                  <c:v>-0.3766186908156548</c:v>
                </c:pt>
                <c:pt idx="20362">
                  <c:v>8.1726354483468669E-2</c:v>
                </c:pt>
                <c:pt idx="20363">
                  <c:v>-6.9947874415029795E-2</c:v>
                </c:pt>
                <c:pt idx="20364">
                  <c:v>-0.5320417002736415</c:v>
                </c:pt>
                <c:pt idx="20365">
                  <c:v>0.51926646650535024</c:v>
                </c:pt>
                <c:pt idx="20366">
                  <c:v>0.29117834736246889</c:v>
                </c:pt>
                <c:pt idx="20367">
                  <c:v>-6.5558154322375994E-2</c:v>
                </c:pt>
                <c:pt idx="20368">
                  <c:v>0.22537486780362451</c:v>
                </c:pt>
                <c:pt idx="20369">
                  <c:v>0.32533922652899877</c:v>
                </c:pt>
                <c:pt idx="20370">
                  <c:v>6.3141097204451033E-2</c:v>
                </c:pt>
                <c:pt idx="20371">
                  <c:v>0.42433908618853672</c:v>
                </c:pt>
                <c:pt idx="20372">
                  <c:v>0.13559405390479215</c:v>
                </c:pt>
                <c:pt idx="20373">
                  <c:v>0.13559405390479215</c:v>
                </c:pt>
                <c:pt idx="20374">
                  <c:v>0.32268366694661216</c:v>
                </c:pt>
                <c:pt idx="20375">
                  <c:v>0.79211699449562067</c:v>
                </c:pt>
                <c:pt idx="20376">
                  <c:v>-0.71169303202046608</c:v>
                </c:pt>
                <c:pt idx="20377">
                  <c:v>0.72481045792105914</c:v>
                </c:pt>
                <c:pt idx="20378">
                  <c:v>0.20914364499599516</c:v>
                </c:pt>
                <c:pt idx="20379">
                  <c:v>0.7197658760120148</c:v>
                </c:pt>
                <c:pt idx="20380">
                  <c:v>0.89365093369177606</c:v>
                </c:pt>
                <c:pt idx="20381">
                  <c:v>-0.55611377921937433</c:v>
                </c:pt>
                <c:pt idx="20382">
                  <c:v>-0.50776561714882362</c:v>
                </c:pt>
                <c:pt idx="20383">
                  <c:v>0.2593800961946876</c:v>
                </c:pt>
                <c:pt idx="20384">
                  <c:v>0.26000947091606896</c:v>
                </c:pt>
                <c:pt idx="20385">
                  <c:v>0.89239182442436848</c:v>
                </c:pt>
                <c:pt idx="20386">
                  <c:v>-0.27443543125702941</c:v>
                </c:pt>
                <c:pt idx="20387">
                  <c:v>0.76802377223570495</c:v>
                </c:pt>
                <c:pt idx="20388">
                  <c:v>-0.17647247666611454</c:v>
                </c:pt>
                <c:pt idx="20389">
                  <c:v>6.3900056787378853E-2</c:v>
                </c:pt>
                <c:pt idx="20390">
                  <c:v>0.46246152134713603</c:v>
                </c:pt>
                <c:pt idx="20391">
                  <c:v>0.62226727973386964</c:v>
                </c:pt>
                <c:pt idx="20392">
                  <c:v>0.47753658493755186</c:v>
                </c:pt>
                <c:pt idx="20393">
                  <c:v>-8.1136835842166355E-2</c:v>
                </c:pt>
                <c:pt idx="20394">
                  <c:v>-0.20258186309828427</c:v>
                </c:pt>
                <c:pt idx="20395">
                  <c:v>0.4164604078199387</c:v>
                </c:pt>
                <c:pt idx="20396">
                  <c:v>-0.82010085968348723</c:v>
                </c:pt>
                <c:pt idx="20397">
                  <c:v>0.60283480572018766</c:v>
                </c:pt>
                <c:pt idx="20398">
                  <c:v>-0.22968720590176303</c:v>
                </c:pt>
                <c:pt idx="20399">
                  <c:v>6.250116337784585E-2</c:v>
                </c:pt>
                <c:pt idx="20400">
                  <c:v>-0.73606571639572949</c:v>
                </c:pt>
                <c:pt idx="20401">
                  <c:v>0.34508697990744297</c:v>
                </c:pt>
                <c:pt idx="20402">
                  <c:v>-0.35864839503502333</c:v>
                </c:pt>
                <c:pt idx="20403">
                  <c:v>0.88560687273079541</c:v>
                </c:pt>
                <c:pt idx="20404">
                  <c:v>0.51970094159888924</c:v>
                </c:pt>
                <c:pt idx="20405">
                  <c:v>0.693786343272499</c:v>
                </c:pt>
                <c:pt idx="20406">
                  <c:v>0.65031608485372072</c:v>
                </c:pt>
                <c:pt idx="20407">
                  <c:v>0.22775785231215034</c:v>
                </c:pt>
                <c:pt idx="20408">
                  <c:v>0.50071621092177643</c:v>
                </c:pt>
                <c:pt idx="20409">
                  <c:v>0.29909728186928419</c:v>
                </c:pt>
                <c:pt idx="20410">
                  <c:v>7.274182769263178E-2</c:v>
                </c:pt>
                <c:pt idx="20411">
                  <c:v>-0.3293285256571043</c:v>
                </c:pt>
                <c:pt idx="20412">
                  <c:v>-6.128275623544753E-2</c:v>
                </c:pt>
                <c:pt idx="20413">
                  <c:v>6.1439264481259227E-2</c:v>
                </c:pt>
                <c:pt idx="20414">
                  <c:v>-0.3125778254482649</c:v>
                </c:pt>
                <c:pt idx="20415">
                  <c:v>-0.75214236584189831</c:v>
                </c:pt>
                <c:pt idx="20416">
                  <c:v>6.6115820878964948E-2</c:v>
                </c:pt>
                <c:pt idx="20417">
                  <c:v>0.80655422712158498</c:v>
                </c:pt>
                <c:pt idx="20418">
                  <c:v>-0.35656119840793093</c:v>
                </c:pt>
                <c:pt idx="20419">
                  <c:v>0.24481756556544701</c:v>
                </c:pt>
                <c:pt idx="20420">
                  <c:v>-0.33914189985203408</c:v>
                </c:pt>
                <c:pt idx="20421">
                  <c:v>0.51366755448732815</c:v>
                </c:pt>
                <c:pt idx="20422">
                  <c:v>-0.49010047484753716</c:v>
                </c:pt>
                <c:pt idx="20423">
                  <c:v>0.43561376088537135</c:v>
                </c:pt>
                <c:pt idx="20424">
                  <c:v>-6.3003829194784491E-2</c:v>
                </c:pt>
                <c:pt idx="20425">
                  <c:v>-0.37625143593108462</c:v>
                </c:pt>
                <c:pt idx="20426">
                  <c:v>0.65678108287131731</c:v>
                </c:pt>
                <c:pt idx="20427">
                  <c:v>6.7480449182849747E-2</c:v>
                </c:pt>
                <c:pt idx="20428">
                  <c:v>0.52749696584811745</c:v>
                </c:pt>
                <c:pt idx="20429">
                  <c:v>7.3298768319168248E-2</c:v>
                </c:pt>
                <c:pt idx="20430">
                  <c:v>0.27582808162228739</c:v>
                </c:pt>
                <c:pt idx="20431">
                  <c:v>-0.79411826419265608</c:v>
                </c:pt>
                <c:pt idx="20432">
                  <c:v>-0.4530289244113056</c:v>
                </c:pt>
                <c:pt idx="20433">
                  <c:v>0.80113486126423294</c:v>
                </c:pt>
                <c:pt idx="20434">
                  <c:v>-0.53095771657729685</c:v>
                </c:pt>
                <c:pt idx="20435">
                  <c:v>0.47149985104196868</c:v>
                </c:pt>
                <c:pt idx="20436">
                  <c:v>0.55350912526226537</c:v>
                </c:pt>
                <c:pt idx="20437">
                  <c:v>0.36257933712077778</c:v>
                </c:pt>
                <c:pt idx="20438">
                  <c:v>-6.243035033595444E-2</c:v>
                </c:pt>
                <c:pt idx="20439">
                  <c:v>7.6870682839064661E-2</c:v>
                </c:pt>
                <c:pt idx="20440">
                  <c:v>0.40117024067649082</c:v>
                </c:pt>
                <c:pt idx="20441">
                  <c:v>0.34900875741148207</c:v>
                </c:pt>
                <c:pt idx="20442">
                  <c:v>0.54488177925101766</c:v>
                </c:pt>
                <c:pt idx="20443">
                  <c:v>0.16549263351658947</c:v>
                </c:pt>
                <c:pt idx="20444">
                  <c:v>0.16549263351658947</c:v>
                </c:pt>
                <c:pt idx="20445">
                  <c:v>0.16549263351658947</c:v>
                </c:pt>
                <c:pt idx="20446">
                  <c:v>-0.32191713530008492</c:v>
                </c:pt>
                <c:pt idx="20447">
                  <c:v>0.14759325680374991</c:v>
                </c:pt>
                <c:pt idx="20448">
                  <c:v>0.43777006734283908</c:v>
                </c:pt>
                <c:pt idx="20449">
                  <c:v>0.62820743917954847</c:v>
                </c:pt>
                <c:pt idx="20450">
                  <c:v>0.3180959849051942</c:v>
                </c:pt>
                <c:pt idx="20451">
                  <c:v>0.88821164119858753</c:v>
                </c:pt>
                <c:pt idx="20452">
                  <c:v>-0.62652018565513257</c:v>
                </c:pt>
                <c:pt idx="20453">
                  <c:v>-8.1370662839067326E-2</c:v>
                </c:pt>
                <c:pt idx="20454">
                  <c:v>0.70631709939724707</c:v>
                </c:pt>
                <c:pt idx="20455">
                  <c:v>-0.61321363843435539</c:v>
                </c:pt>
                <c:pt idx="20456">
                  <c:v>0.22021800235584207</c:v>
                </c:pt>
                <c:pt idx="20457">
                  <c:v>0.31253540598402085</c:v>
                </c:pt>
                <c:pt idx="20458">
                  <c:v>-6.1240135076871483E-2</c:v>
                </c:pt>
                <c:pt idx="20459">
                  <c:v>-0.52615588721738149</c:v>
                </c:pt>
                <c:pt idx="20460">
                  <c:v>0.18697742813925175</c:v>
                </c:pt>
                <c:pt idx="20461">
                  <c:v>9.8030682756863746E-2</c:v>
                </c:pt>
                <c:pt idx="20462">
                  <c:v>-0.59455731696832015</c:v>
                </c:pt>
                <c:pt idx="20463">
                  <c:v>6.6010685634466992E-2</c:v>
                </c:pt>
                <c:pt idx="20464">
                  <c:v>0.6870365817621189</c:v>
                </c:pt>
                <c:pt idx="20465">
                  <c:v>0.77494677859574468</c:v>
                </c:pt>
                <c:pt idx="20466">
                  <c:v>0.79228041010094463</c:v>
                </c:pt>
                <c:pt idx="20467">
                  <c:v>0.74274378088771309</c:v>
                </c:pt>
                <c:pt idx="20468">
                  <c:v>0.26993899467171767</c:v>
                </c:pt>
                <c:pt idx="20469">
                  <c:v>0.26993899467171767</c:v>
                </c:pt>
                <c:pt idx="20470">
                  <c:v>-6.3279861545420882E-2</c:v>
                </c:pt>
                <c:pt idx="20471">
                  <c:v>0.32866568367016136</c:v>
                </c:pt>
                <c:pt idx="20472">
                  <c:v>7.1811103570211518E-2</c:v>
                </c:pt>
                <c:pt idx="20473">
                  <c:v>8.5570705263542227E-2</c:v>
                </c:pt>
                <c:pt idx="20474">
                  <c:v>7.8032563318704298E-2</c:v>
                </c:pt>
                <c:pt idx="20475">
                  <c:v>0.83743589165289067</c:v>
                </c:pt>
                <c:pt idx="20476">
                  <c:v>-0.42708521094097629</c:v>
                </c:pt>
                <c:pt idx="20477">
                  <c:v>5.9261601854984983E-2</c:v>
                </c:pt>
                <c:pt idx="20478">
                  <c:v>7.8804452755782864E-2</c:v>
                </c:pt>
                <c:pt idx="20479">
                  <c:v>0.66716800907846407</c:v>
                </c:pt>
                <c:pt idx="20480">
                  <c:v>7.0385797624007276E-2</c:v>
                </c:pt>
                <c:pt idx="20481">
                  <c:v>-0.34123439669664146</c:v>
                </c:pt>
                <c:pt idx="20482">
                  <c:v>0.55187666500590093</c:v>
                </c:pt>
                <c:pt idx="20483">
                  <c:v>-0.11890070108509022</c:v>
                </c:pt>
                <c:pt idx="20484">
                  <c:v>0.38387111286833503</c:v>
                </c:pt>
                <c:pt idx="20485">
                  <c:v>-0.43194638433269095</c:v>
                </c:pt>
                <c:pt idx="20486">
                  <c:v>0.55953729742178138</c:v>
                </c:pt>
                <c:pt idx="20487">
                  <c:v>-0.26917367311221185</c:v>
                </c:pt>
                <c:pt idx="20488">
                  <c:v>-0.61005164844042226</c:v>
                </c:pt>
                <c:pt idx="20489">
                  <c:v>0.20488036477186194</c:v>
                </c:pt>
                <c:pt idx="20490">
                  <c:v>6.16607340166999E-2</c:v>
                </c:pt>
                <c:pt idx="20491">
                  <c:v>-6.0732664161921211E-2</c:v>
                </c:pt>
                <c:pt idx="20492">
                  <c:v>-0.63955724234320477</c:v>
                </c:pt>
                <c:pt idx="20493">
                  <c:v>-0.75347222894084598</c:v>
                </c:pt>
                <c:pt idx="20494">
                  <c:v>0.7414709977161289</c:v>
                </c:pt>
                <c:pt idx="20495">
                  <c:v>0.25996479768604197</c:v>
                </c:pt>
                <c:pt idx="20496">
                  <c:v>-9.5350540806903181E-2</c:v>
                </c:pt>
                <c:pt idx="20497">
                  <c:v>0.11103446784935965</c:v>
                </c:pt>
                <c:pt idx="20498">
                  <c:v>-6.1240726518716482E-2</c:v>
                </c:pt>
                <c:pt idx="20499">
                  <c:v>-0.3840973853100646</c:v>
                </c:pt>
                <c:pt idx="20500">
                  <c:v>-0.6708417141076658</c:v>
                </c:pt>
                <c:pt idx="20501">
                  <c:v>7.0840896328999453E-2</c:v>
                </c:pt>
                <c:pt idx="20502">
                  <c:v>-0.93956328792612898</c:v>
                </c:pt>
                <c:pt idx="20503">
                  <c:v>0.84883586504964137</c:v>
                </c:pt>
                <c:pt idx="20504">
                  <c:v>0.76316414495500751</c:v>
                </c:pt>
                <c:pt idx="20505">
                  <c:v>-0.54457797204863512</c:v>
                </c:pt>
                <c:pt idx="20506">
                  <c:v>7.4141919222231845E-2</c:v>
                </c:pt>
                <c:pt idx="20507">
                  <c:v>0.71971499532885808</c:v>
                </c:pt>
                <c:pt idx="20508">
                  <c:v>-0.64768261961986462</c:v>
                </c:pt>
                <c:pt idx="20509">
                  <c:v>-0.41969162562819906</c:v>
                </c:pt>
                <c:pt idx="20510">
                  <c:v>-6.0992079498690496E-2</c:v>
                </c:pt>
                <c:pt idx="20511">
                  <c:v>0.39269704111346193</c:v>
                </c:pt>
                <c:pt idx="20512">
                  <c:v>-5.9855348319661758E-2</c:v>
                </c:pt>
                <c:pt idx="20513">
                  <c:v>-8.7768783521900956E-2</c:v>
                </c:pt>
                <c:pt idx="20514">
                  <c:v>6.4033939059530559E-2</c:v>
                </c:pt>
                <c:pt idx="20515">
                  <c:v>0.48099203106499444</c:v>
                </c:pt>
                <c:pt idx="20516">
                  <c:v>-0.65194793838750231</c:v>
                </c:pt>
                <c:pt idx="20517">
                  <c:v>-0.12022632593323725</c:v>
                </c:pt>
                <c:pt idx="20518">
                  <c:v>0.58623967475823235</c:v>
                </c:pt>
                <c:pt idx="20519">
                  <c:v>7.0811712885324382E-2</c:v>
                </c:pt>
                <c:pt idx="20520">
                  <c:v>0.10036092433207792</c:v>
                </c:pt>
                <c:pt idx="20521">
                  <c:v>0.3796833169427814</c:v>
                </c:pt>
                <c:pt idx="20522">
                  <c:v>-0.51154245128537845</c:v>
                </c:pt>
                <c:pt idx="20523">
                  <c:v>-0.76236707917023849</c:v>
                </c:pt>
                <c:pt idx="20524">
                  <c:v>0.21217409932454612</c:v>
                </c:pt>
                <c:pt idx="20525">
                  <c:v>0.2802428465371965</c:v>
                </c:pt>
                <c:pt idx="20526">
                  <c:v>7.1834447980514762E-2</c:v>
                </c:pt>
                <c:pt idx="20527">
                  <c:v>0.47394386381382342</c:v>
                </c:pt>
                <c:pt idx="20528">
                  <c:v>-0.20171700985828575</c:v>
                </c:pt>
                <c:pt idx="20529">
                  <c:v>0.58056919559842335</c:v>
                </c:pt>
                <c:pt idx="20530">
                  <c:v>6.6873561844058696E-2</c:v>
                </c:pt>
                <c:pt idx="20531">
                  <c:v>6.4102480763390701E-2</c:v>
                </c:pt>
                <c:pt idx="20532">
                  <c:v>-6.5651708736811781E-2</c:v>
                </c:pt>
                <c:pt idx="20533">
                  <c:v>0.40408782947510324</c:v>
                </c:pt>
                <c:pt idx="20534">
                  <c:v>0.36435603827282115</c:v>
                </c:pt>
                <c:pt idx="20535">
                  <c:v>0.14509025447122206</c:v>
                </c:pt>
                <c:pt idx="20536">
                  <c:v>0.28382227919470632</c:v>
                </c:pt>
                <c:pt idx="20537">
                  <c:v>0.82382066243822749</c:v>
                </c:pt>
                <c:pt idx="20538">
                  <c:v>0.18056356833531773</c:v>
                </c:pt>
                <c:pt idx="20539">
                  <c:v>0.82432844632353874</c:v>
                </c:pt>
                <c:pt idx="20540">
                  <c:v>-0.53253205711123186</c:v>
                </c:pt>
                <c:pt idx="20541">
                  <c:v>0.78065822993386336</c:v>
                </c:pt>
                <c:pt idx="20542">
                  <c:v>0.70285041861248643</c:v>
                </c:pt>
                <c:pt idx="20543">
                  <c:v>6.8991448075434433E-2</c:v>
                </c:pt>
                <c:pt idx="20544">
                  <c:v>0.5923876715347689</c:v>
                </c:pt>
                <c:pt idx="20545">
                  <c:v>0.45546585140728374</c:v>
                </c:pt>
                <c:pt idx="20546">
                  <c:v>-7.4014715664132064E-2</c:v>
                </c:pt>
                <c:pt idx="20547">
                  <c:v>0.42603267574447307</c:v>
                </c:pt>
                <c:pt idx="20548">
                  <c:v>0.11641903665030989</c:v>
                </c:pt>
                <c:pt idx="20549">
                  <c:v>7.0503095963974916E-2</c:v>
                </c:pt>
                <c:pt idx="20550">
                  <c:v>0.57175205338330393</c:v>
                </c:pt>
                <c:pt idx="20551">
                  <c:v>0.19541454165733252</c:v>
                </c:pt>
                <c:pt idx="20552">
                  <c:v>-9.6593978291438107E-2</c:v>
                </c:pt>
                <c:pt idx="20553">
                  <c:v>-0.70878180613153074</c:v>
                </c:pt>
                <c:pt idx="20554">
                  <c:v>0.50831682332475703</c:v>
                </c:pt>
                <c:pt idx="20555">
                  <c:v>-0.2961601899922402</c:v>
                </c:pt>
                <c:pt idx="20556">
                  <c:v>0.81942389498220103</c:v>
                </c:pt>
                <c:pt idx="20557">
                  <c:v>-0.64624028743441575</c:v>
                </c:pt>
                <c:pt idx="20558">
                  <c:v>-8.4929458653970391E-2</c:v>
                </c:pt>
                <c:pt idx="20559">
                  <c:v>0.45370677558178435</c:v>
                </c:pt>
                <c:pt idx="20560">
                  <c:v>-0.37033290069201136</c:v>
                </c:pt>
                <c:pt idx="20561">
                  <c:v>6.9309493372064254E-2</c:v>
                </c:pt>
                <c:pt idx="20562">
                  <c:v>-0.61595799717783772</c:v>
                </c:pt>
                <c:pt idx="20563">
                  <c:v>0.6570765402174189</c:v>
                </c:pt>
                <c:pt idx="20564">
                  <c:v>0.30993896495629886</c:v>
                </c:pt>
                <c:pt idx="20565">
                  <c:v>-0.61206111286892018</c:v>
                </c:pt>
                <c:pt idx="20566">
                  <c:v>-0.3988124469148196</c:v>
                </c:pt>
                <c:pt idx="20567">
                  <c:v>-0.360487409759913</c:v>
                </c:pt>
                <c:pt idx="20568">
                  <c:v>0.81390186028666778</c:v>
                </c:pt>
                <c:pt idx="20569">
                  <c:v>6.2289167582229056E-2</c:v>
                </c:pt>
                <c:pt idx="20570">
                  <c:v>6.2861898319164319E-2</c:v>
                </c:pt>
                <c:pt idx="20571">
                  <c:v>0.60227939518779106</c:v>
                </c:pt>
                <c:pt idx="20572">
                  <c:v>-7.2025851339840768E-2</c:v>
                </c:pt>
                <c:pt idx="20573">
                  <c:v>0.19492447068750374</c:v>
                </c:pt>
                <c:pt idx="20574">
                  <c:v>0.41937772243279459</c:v>
                </c:pt>
                <c:pt idx="20575">
                  <c:v>-0.40269090822181652</c:v>
                </c:pt>
                <c:pt idx="20576">
                  <c:v>9.8114075523920041E-2</c:v>
                </c:pt>
                <c:pt idx="20577">
                  <c:v>0.47816604720305889</c:v>
                </c:pt>
                <c:pt idx="20578">
                  <c:v>-0.47364887620005597</c:v>
                </c:pt>
                <c:pt idx="20579">
                  <c:v>-0.4754456308559778</c:v>
                </c:pt>
                <c:pt idx="20580">
                  <c:v>8.2582769990882446E-2</c:v>
                </c:pt>
                <c:pt idx="20581">
                  <c:v>-0.17601085105273986</c:v>
                </c:pt>
                <c:pt idx="20582">
                  <c:v>5.8797034611230647E-2</c:v>
                </c:pt>
                <c:pt idx="20583">
                  <c:v>-0.45756405169403985</c:v>
                </c:pt>
                <c:pt idx="20584">
                  <c:v>0.81344896952963763</c:v>
                </c:pt>
                <c:pt idx="20585">
                  <c:v>-0.61114675050411194</c:v>
                </c:pt>
                <c:pt idx="20586">
                  <c:v>0.66788690550524188</c:v>
                </c:pt>
                <c:pt idx="20587">
                  <c:v>-6.8490033508632087E-2</c:v>
                </c:pt>
                <c:pt idx="20588">
                  <c:v>-0.18498314019222445</c:v>
                </c:pt>
                <c:pt idx="20589">
                  <c:v>-8.0797373000812522E-2</c:v>
                </c:pt>
                <c:pt idx="20590">
                  <c:v>-0.58678497768927462</c:v>
                </c:pt>
                <c:pt idx="20591">
                  <c:v>8.6521297419702048E-2</c:v>
                </c:pt>
                <c:pt idx="20592">
                  <c:v>-0.19277787610549899</c:v>
                </c:pt>
                <c:pt idx="20593">
                  <c:v>0.48180328169675024</c:v>
                </c:pt>
                <c:pt idx="20594">
                  <c:v>0.39168148473723075</c:v>
                </c:pt>
                <c:pt idx="20595">
                  <c:v>-0.37763921271258949</c:v>
                </c:pt>
                <c:pt idx="20596">
                  <c:v>-0.37292695423025729</c:v>
                </c:pt>
                <c:pt idx="20597">
                  <c:v>0.47652279521891522</c:v>
                </c:pt>
                <c:pt idx="20598">
                  <c:v>0.48180328169675024</c:v>
                </c:pt>
                <c:pt idx="20599">
                  <c:v>-0.23162727732377961</c:v>
                </c:pt>
                <c:pt idx="20600">
                  <c:v>-0.57839777928140845</c:v>
                </c:pt>
                <c:pt idx="20601">
                  <c:v>-0.73886440148546473</c:v>
                </c:pt>
                <c:pt idx="20602">
                  <c:v>0.94442053503653711</c:v>
                </c:pt>
                <c:pt idx="20603">
                  <c:v>0.11628182161848827</c:v>
                </c:pt>
                <c:pt idx="20604">
                  <c:v>0.72733686658528673</c:v>
                </c:pt>
                <c:pt idx="20605">
                  <c:v>-0.48857487124885901</c:v>
                </c:pt>
                <c:pt idx="20606">
                  <c:v>0.58625562286809785</c:v>
                </c:pt>
                <c:pt idx="20607">
                  <c:v>0.30076646480587599</c:v>
                </c:pt>
                <c:pt idx="20608">
                  <c:v>6.2567689902060339E-2</c:v>
                </c:pt>
                <c:pt idx="20609">
                  <c:v>-0.68455227220542825</c:v>
                </c:pt>
                <c:pt idx="20610">
                  <c:v>-0.38356439948144677</c:v>
                </c:pt>
                <c:pt idx="20611">
                  <c:v>-0.61686964672398337</c:v>
                </c:pt>
                <c:pt idx="20612">
                  <c:v>0.37007409845108835</c:v>
                </c:pt>
                <c:pt idx="20613">
                  <c:v>0.75374685441922784</c:v>
                </c:pt>
                <c:pt idx="20614">
                  <c:v>0.80232751959881921</c:v>
                </c:pt>
                <c:pt idx="20615">
                  <c:v>0.10722415923357372</c:v>
                </c:pt>
                <c:pt idx="20616">
                  <c:v>9.3668619150206842E-2</c:v>
                </c:pt>
                <c:pt idx="20617">
                  <c:v>0.30788024954552795</c:v>
                </c:pt>
                <c:pt idx="20618">
                  <c:v>-0.41807032624509566</c:v>
                </c:pt>
                <c:pt idx="20619">
                  <c:v>-8.0235850503168615E-2</c:v>
                </c:pt>
                <c:pt idx="20620">
                  <c:v>-7.2247393971152235E-2</c:v>
                </c:pt>
                <c:pt idx="20621">
                  <c:v>-0.21869107800432663</c:v>
                </c:pt>
                <c:pt idx="20622">
                  <c:v>0.59554497941649631</c:v>
                </c:pt>
                <c:pt idx="20623">
                  <c:v>0.40430098395000136</c:v>
                </c:pt>
                <c:pt idx="20624">
                  <c:v>0.11997135099741905</c:v>
                </c:pt>
                <c:pt idx="20625">
                  <c:v>0.35035160882228766</c:v>
                </c:pt>
                <c:pt idx="20626">
                  <c:v>-0.37216898964347811</c:v>
                </c:pt>
                <c:pt idx="20627">
                  <c:v>-0.46503093445949367</c:v>
                </c:pt>
                <c:pt idx="20628">
                  <c:v>0.7911589570163855</c:v>
                </c:pt>
                <c:pt idx="20629">
                  <c:v>0.19907110150075669</c:v>
                </c:pt>
                <c:pt idx="20630">
                  <c:v>9.8009752642461562E-2</c:v>
                </c:pt>
                <c:pt idx="20631">
                  <c:v>6.091756838340423E-2</c:v>
                </c:pt>
                <c:pt idx="20632">
                  <c:v>-0.4429778951219237</c:v>
                </c:pt>
                <c:pt idx="20633">
                  <c:v>-0.34983998907406938</c:v>
                </c:pt>
                <c:pt idx="20634">
                  <c:v>-0.22056960914706392</c:v>
                </c:pt>
                <c:pt idx="20635">
                  <c:v>0.47728804603704605</c:v>
                </c:pt>
                <c:pt idx="20636">
                  <c:v>0.39657318447238177</c:v>
                </c:pt>
                <c:pt idx="20637">
                  <c:v>0.89329246328465783</c:v>
                </c:pt>
                <c:pt idx="20638">
                  <c:v>0.48792679549633844</c:v>
                </c:pt>
                <c:pt idx="20639">
                  <c:v>-0.54568915914268679</c:v>
                </c:pt>
                <c:pt idx="20640">
                  <c:v>5.9658627069839147E-2</c:v>
                </c:pt>
                <c:pt idx="20641">
                  <c:v>0.10565506375027343</c:v>
                </c:pt>
                <c:pt idx="20642">
                  <c:v>-0.1796569466022564</c:v>
                </c:pt>
                <c:pt idx="20643">
                  <c:v>-0.11727610478604628</c:v>
                </c:pt>
                <c:pt idx="20644">
                  <c:v>0.36651249701314742</c:v>
                </c:pt>
                <c:pt idx="20645">
                  <c:v>-0.1904893319233556</c:v>
                </c:pt>
                <c:pt idx="20646">
                  <c:v>-5.93965797435912E-2</c:v>
                </c:pt>
                <c:pt idx="20647">
                  <c:v>-0.84462066517293322</c:v>
                </c:pt>
                <c:pt idx="20648">
                  <c:v>6.3143898906972501E-2</c:v>
                </c:pt>
                <c:pt idx="20649">
                  <c:v>6.0296913951913257E-2</c:v>
                </c:pt>
                <c:pt idx="20650">
                  <c:v>6.2756640783567672E-2</c:v>
                </c:pt>
                <c:pt idx="20651">
                  <c:v>0.53104117733002087</c:v>
                </c:pt>
                <c:pt idx="20652">
                  <c:v>0.53104117733002087</c:v>
                </c:pt>
                <c:pt idx="20653">
                  <c:v>0.46837634655095123</c:v>
                </c:pt>
                <c:pt idx="20654">
                  <c:v>0.22162272102650846</c:v>
                </c:pt>
                <c:pt idx="20655">
                  <c:v>0.42957120811984623</c:v>
                </c:pt>
                <c:pt idx="20656">
                  <c:v>-0.43199225785454942</c:v>
                </c:pt>
                <c:pt idx="20657">
                  <c:v>0.20153877040628418</c:v>
                </c:pt>
                <c:pt idx="20658">
                  <c:v>6.1132891050569439E-2</c:v>
                </c:pt>
                <c:pt idx="20659">
                  <c:v>5.7532551323322412E-2</c:v>
                </c:pt>
                <c:pt idx="20660">
                  <c:v>-0.23082348302321515</c:v>
                </c:pt>
                <c:pt idx="20661">
                  <c:v>6.2410210294476721E-2</c:v>
                </c:pt>
                <c:pt idx="20662">
                  <c:v>-0.72640841193454886</c:v>
                </c:pt>
                <c:pt idx="20663">
                  <c:v>0.62942849940298562</c:v>
                </c:pt>
                <c:pt idx="20664">
                  <c:v>0.29013378027312298</c:v>
                </c:pt>
                <c:pt idx="20665">
                  <c:v>0.27635950098539175</c:v>
                </c:pt>
                <c:pt idx="20666">
                  <c:v>0.3761975266130787</c:v>
                </c:pt>
                <c:pt idx="20667">
                  <c:v>-0.2116314058870214</c:v>
                </c:pt>
                <c:pt idx="20668">
                  <c:v>0.35334908773729301</c:v>
                </c:pt>
                <c:pt idx="20669">
                  <c:v>0.4770708766509611</c:v>
                </c:pt>
                <c:pt idx="20670">
                  <c:v>-0.57933672465333796</c:v>
                </c:pt>
                <c:pt idx="20671">
                  <c:v>0.52868302150268232</c:v>
                </c:pt>
                <c:pt idx="20672">
                  <c:v>0.52515913294859362</c:v>
                </c:pt>
                <c:pt idx="20673">
                  <c:v>-0.34081188699105558</c:v>
                </c:pt>
                <c:pt idx="20674">
                  <c:v>0.69773580452169981</c:v>
                </c:pt>
                <c:pt idx="20675">
                  <c:v>0.67087424568778664</c:v>
                </c:pt>
                <c:pt idx="20676">
                  <c:v>0.67087424568778664</c:v>
                </c:pt>
                <c:pt idx="20677">
                  <c:v>5.7534271099355334E-2</c:v>
                </c:pt>
                <c:pt idx="20678">
                  <c:v>-7.9094636685485636E-2</c:v>
                </c:pt>
                <c:pt idx="20679">
                  <c:v>-0.14003706381592471</c:v>
                </c:pt>
                <c:pt idx="20680">
                  <c:v>0.73392243347416186</c:v>
                </c:pt>
                <c:pt idx="20681">
                  <c:v>0.12995318898318678</c:v>
                </c:pt>
                <c:pt idx="20682">
                  <c:v>-0.98022981896960526</c:v>
                </c:pt>
                <c:pt idx="20683">
                  <c:v>-0.18691470345889141</c:v>
                </c:pt>
                <c:pt idx="20684">
                  <c:v>-0.3647549831057339</c:v>
                </c:pt>
                <c:pt idx="20685">
                  <c:v>-0.76391283111348629</c:v>
                </c:pt>
                <c:pt idx="20686">
                  <c:v>-0.18148032765364519</c:v>
                </c:pt>
                <c:pt idx="20687">
                  <c:v>0.49472679658574215</c:v>
                </c:pt>
                <c:pt idx="20688">
                  <c:v>7.7198443694066726E-2</c:v>
                </c:pt>
                <c:pt idx="20689">
                  <c:v>0.50062526884423075</c:v>
                </c:pt>
                <c:pt idx="20690">
                  <c:v>0.52342508904830654</c:v>
                </c:pt>
                <c:pt idx="20691">
                  <c:v>-0.24899479078216927</c:v>
                </c:pt>
                <c:pt idx="20692">
                  <c:v>-0.63332979340178652</c:v>
                </c:pt>
                <c:pt idx="20693">
                  <c:v>0.18576127431076797</c:v>
                </c:pt>
                <c:pt idx="20694">
                  <c:v>-0.63332979340178652</c:v>
                </c:pt>
                <c:pt idx="20695">
                  <c:v>-0.62936700694307202</c:v>
                </c:pt>
                <c:pt idx="20696">
                  <c:v>0.4391254279146603</c:v>
                </c:pt>
                <c:pt idx="20697">
                  <c:v>-0.26786924311640081</c:v>
                </c:pt>
                <c:pt idx="20698">
                  <c:v>0.31089667462622084</c:v>
                </c:pt>
                <c:pt idx="20699">
                  <c:v>-9.7657624104367902E-2</c:v>
                </c:pt>
                <c:pt idx="20700">
                  <c:v>-0.28231057757116162</c:v>
                </c:pt>
                <c:pt idx="20701">
                  <c:v>-0.41975083428397081</c:v>
                </c:pt>
                <c:pt idx="20702">
                  <c:v>6.6400856167246128E-2</c:v>
                </c:pt>
                <c:pt idx="20703">
                  <c:v>-0.44597533736850048</c:v>
                </c:pt>
                <c:pt idx="20704">
                  <c:v>-0.21711432965586658</c:v>
                </c:pt>
                <c:pt idx="20705">
                  <c:v>5.9648159066797664E-2</c:v>
                </c:pt>
                <c:pt idx="20706">
                  <c:v>0.48057934617804915</c:v>
                </c:pt>
                <c:pt idx="20707">
                  <c:v>-6.0431703511169402E-2</c:v>
                </c:pt>
                <c:pt idx="20708">
                  <c:v>-0.39112214795736633</c:v>
                </c:pt>
                <c:pt idx="20709">
                  <c:v>0.33927627176314429</c:v>
                </c:pt>
                <c:pt idx="20710">
                  <c:v>0.39240052245531637</c:v>
                </c:pt>
                <c:pt idx="20711">
                  <c:v>5.9422897922432626E-2</c:v>
                </c:pt>
                <c:pt idx="20712">
                  <c:v>5.8458312423757555E-2</c:v>
                </c:pt>
                <c:pt idx="20713">
                  <c:v>0.57533780721181504</c:v>
                </c:pt>
                <c:pt idx="20714">
                  <c:v>-5.8774096768251682E-2</c:v>
                </c:pt>
                <c:pt idx="20715">
                  <c:v>0.19895022368055595</c:v>
                </c:pt>
                <c:pt idx="20716">
                  <c:v>-0.24815540193314664</c:v>
                </c:pt>
                <c:pt idx="20717">
                  <c:v>8.4060123802247297E-2</c:v>
                </c:pt>
                <c:pt idx="20718">
                  <c:v>0.71545437118365818</c:v>
                </c:pt>
                <c:pt idx="20719">
                  <c:v>-9.2227678298827234E-2</c:v>
                </c:pt>
                <c:pt idx="20720">
                  <c:v>0.74976861091394664</c:v>
                </c:pt>
                <c:pt idx="20721">
                  <c:v>0.37594562496256834</c:v>
                </c:pt>
                <c:pt idx="20722">
                  <c:v>0.5846554263164977</c:v>
                </c:pt>
                <c:pt idx="20723">
                  <c:v>0.40590390216284433</c:v>
                </c:pt>
                <c:pt idx="20724">
                  <c:v>-5.7757307729987786E-2</c:v>
                </c:pt>
                <c:pt idx="20725">
                  <c:v>-0.2757156915264623</c:v>
                </c:pt>
                <c:pt idx="20726">
                  <c:v>-0.71326999199708818</c:v>
                </c:pt>
                <c:pt idx="20727">
                  <c:v>-0.28093562471402078</c:v>
                </c:pt>
                <c:pt idx="20728">
                  <c:v>0.16463161997313314</c:v>
                </c:pt>
                <c:pt idx="20729">
                  <c:v>-0.76004571476852334</c:v>
                </c:pt>
                <c:pt idx="20730">
                  <c:v>-0.23845563091790664</c:v>
                </c:pt>
                <c:pt idx="20731">
                  <c:v>-0.51563259624715563</c:v>
                </c:pt>
                <c:pt idx="20732">
                  <c:v>0.35701843135272898</c:v>
                </c:pt>
                <c:pt idx="20733">
                  <c:v>-6.2249418014936768E-2</c:v>
                </c:pt>
                <c:pt idx="20734">
                  <c:v>0.42382709356362652</c:v>
                </c:pt>
                <c:pt idx="20735">
                  <c:v>0.22279754664860377</c:v>
                </c:pt>
                <c:pt idx="20736">
                  <c:v>-0.3118798366022365</c:v>
                </c:pt>
                <c:pt idx="20737">
                  <c:v>-5.6824399190915489E-2</c:v>
                </c:pt>
                <c:pt idx="20738">
                  <c:v>0.15437727422552994</c:v>
                </c:pt>
                <c:pt idx="20739">
                  <c:v>0.58513416733047696</c:v>
                </c:pt>
                <c:pt idx="20740">
                  <c:v>0.49021431581971969</c:v>
                </c:pt>
                <c:pt idx="20741">
                  <c:v>0.10978724105257252</c:v>
                </c:pt>
                <c:pt idx="20742">
                  <c:v>-0.53430563386113261</c:v>
                </c:pt>
                <c:pt idx="20743">
                  <c:v>0.67999969466823185</c:v>
                </c:pt>
                <c:pt idx="20744">
                  <c:v>7.4873064710541046E-2</c:v>
                </c:pt>
                <c:pt idx="20745">
                  <c:v>0.30405327897540307</c:v>
                </c:pt>
                <c:pt idx="20746">
                  <c:v>0.53719762125749571</c:v>
                </c:pt>
                <c:pt idx="20747">
                  <c:v>0.10366952948324767</c:v>
                </c:pt>
                <c:pt idx="20748">
                  <c:v>-0.79896186179925732</c:v>
                </c:pt>
                <c:pt idx="20749">
                  <c:v>0.409376068335428</c:v>
                </c:pt>
                <c:pt idx="20750">
                  <c:v>0.409376068335428</c:v>
                </c:pt>
                <c:pt idx="20751">
                  <c:v>5.4505201365569168E-2</c:v>
                </c:pt>
                <c:pt idx="20752">
                  <c:v>-0.40280698632114814</c:v>
                </c:pt>
                <c:pt idx="20753">
                  <c:v>-0.37487952593451196</c:v>
                </c:pt>
                <c:pt idx="20754">
                  <c:v>-0.35377209740690041</c:v>
                </c:pt>
                <c:pt idx="20755">
                  <c:v>-0.71143833976788418</c:v>
                </c:pt>
                <c:pt idx="20756">
                  <c:v>0.73144677768355493</c:v>
                </c:pt>
                <c:pt idx="20757">
                  <c:v>0.6249557463624934</c:v>
                </c:pt>
                <c:pt idx="20758">
                  <c:v>0.31707845799504647</c:v>
                </c:pt>
                <c:pt idx="20759">
                  <c:v>-6.7525054341654969E-2</c:v>
                </c:pt>
                <c:pt idx="20760">
                  <c:v>0.62035198116888235</c:v>
                </c:pt>
                <c:pt idx="20761">
                  <c:v>-0.28751797810376251</c:v>
                </c:pt>
                <c:pt idx="20762">
                  <c:v>0.573869234086271</c:v>
                </c:pt>
                <c:pt idx="20763">
                  <c:v>0.573869234086271</c:v>
                </c:pt>
                <c:pt idx="20764">
                  <c:v>-0.26401734529519139</c:v>
                </c:pt>
                <c:pt idx="20765">
                  <c:v>6.8345790719282443E-2</c:v>
                </c:pt>
                <c:pt idx="20766">
                  <c:v>-0.28386253902060971</c:v>
                </c:pt>
                <c:pt idx="20767">
                  <c:v>0.24012850555724327</c:v>
                </c:pt>
                <c:pt idx="20768">
                  <c:v>-0.44166561683822481</c:v>
                </c:pt>
                <c:pt idx="20769">
                  <c:v>0.3815265449795221</c:v>
                </c:pt>
                <c:pt idx="20770">
                  <c:v>0.48880998309653201</c:v>
                </c:pt>
                <c:pt idx="20771">
                  <c:v>0.39907936882276035</c:v>
                </c:pt>
                <c:pt idx="20772">
                  <c:v>-6.1157708592009891E-2</c:v>
                </c:pt>
                <c:pt idx="20773">
                  <c:v>-6.281430001801265E-2</c:v>
                </c:pt>
                <c:pt idx="20774">
                  <c:v>0.8600870555703336</c:v>
                </c:pt>
                <c:pt idx="20775">
                  <c:v>-0.53670183664386373</c:v>
                </c:pt>
                <c:pt idx="20776">
                  <c:v>-0.65774786258946927</c:v>
                </c:pt>
                <c:pt idx="20777">
                  <c:v>-0.49121982532258546</c:v>
                </c:pt>
                <c:pt idx="20778">
                  <c:v>-0.1036525183017994</c:v>
                </c:pt>
                <c:pt idx="20779">
                  <c:v>-6.1909003967298072E-2</c:v>
                </c:pt>
                <c:pt idx="20780">
                  <c:v>0.45952183445286587</c:v>
                </c:pt>
                <c:pt idx="20781">
                  <c:v>-0.40998628863454828</c:v>
                </c:pt>
                <c:pt idx="20782">
                  <c:v>-0.43302164751132582</c:v>
                </c:pt>
                <c:pt idx="20783">
                  <c:v>-0.31700547845476434</c:v>
                </c:pt>
                <c:pt idx="20784">
                  <c:v>-0.78457493594549932</c:v>
                </c:pt>
                <c:pt idx="20785">
                  <c:v>-0.42593564878419854</c:v>
                </c:pt>
                <c:pt idx="20786">
                  <c:v>0.10393838518620585</c:v>
                </c:pt>
                <c:pt idx="20787">
                  <c:v>0.42096734441894212</c:v>
                </c:pt>
                <c:pt idx="20788">
                  <c:v>0.18359044288202375</c:v>
                </c:pt>
                <c:pt idx="20789">
                  <c:v>-0.97095231280821193</c:v>
                </c:pt>
                <c:pt idx="20790">
                  <c:v>-0.97095231280821193</c:v>
                </c:pt>
                <c:pt idx="20791">
                  <c:v>-0.97095231280821193</c:v>
                </c:pt>
                <c:pt idx="20792">
                  <c:v>6.6333075199286884E-2</c:v>
                </c:pt>
                <c:pt idx="20793">
                  <c:v>-5.43437524572737E-2</c:v>
                </c:pt>
                <c:pt idx="20794">
                  <c:v>5.8340736877586369E-2</c:v>
                </c:pt>
                <c:pt idx="20795">
                  <c:v>0.74002204644122282</c:v>
                </c:pt>
                <c:pt idx="20796">
                  <c:v>0.49018809667306068</c:v>
                </c:pt>
                <c:pt idx="20797">
                  <c:v>5.6343309616617161E-2</c:v>
                </c:pt>
                <c:pt idx="20798">
                  <c:v>0.23818316077142529</c:v>
                </c:pt>
                <c:pt idx="20799">
                  <c:v>0.45444722956004385</c:v>
                </c:pt>
                <c:pt idx="20800">
                  <c:v>7.7496040870272495E-2</c:v>
                </c:pt>
                <c:pt idx="20801">
                  <c:v>0.40396097421319038</c:v>
                </c:pt>
                <c:pt idx="20802">
                  <c:v>0.62520252982071844</c:v>
                </c:pt>
                <c:pt idx="20803">
                  <c:v>0.23608256293525501</c:v>
                </c:pt>
                <c:pt idx="20804">
                  <c:v>0.44312742857529064</c:v>
                </c:pt>
                <c:pt idx="20805">
                  <c:v>5.5262001825050186E-2</c:v>
                </c:pt>
                <c:pt idx="20806">
                  <c:v>0.63744572587785131</c:v>
                </c:pt>
                <c:pt idx="20807">
                  <c:v>0.68376927678073662</c:v>
                </c:pt>
                <c:pt idx="20808">
                  <c:v>-0.46466451658305608</c:v>
                </c:pt>
                <c:pt idx="20809">
                  <c:v>0.80567090149744325</c:v>
                </c:pt>
                <c:pt idx="20810">
                  <c:v>0.13176539669555848</c:v>
                </c:pt>
                <c:pt idx="20811">
                  <c:v>-0.43512447278121313</c:v>
                </c:pt>
                <c:pt idx="20812">
                  <c:v>0.41642469050511643</c:v>
                </c:pt>
                <c:pt idx="20813">
                  <c:v>0.32472757109926947</c:v>
                </c:pt>
                <c:pt idx="20814">
                  <c:v>-0.65477946495978467</c:v>
                </c:pt>
                <c:pt idx="20815">
                  <c:v>0.43632977654391547</c:v>
                </c:pt>
                <c:pt idx="20816">
                  <c:v>-0.72094044880410657</c:v>
                </c:pt>
                <c:pt idx="20817">
                  <c:v>0.63104317367957874</c:v>
                </c:pt>
                <c:pt idx="20818">
                  <c:v>0.25164267324200867</c:v>
                </c:pt>
                <c:pt idx="20819">
                  <c:v>0.39659280490319976</c:v>
                </c:pt>
                <c:pt idx="20820">
                  <c:v>0.57446102761768469</c:v>
                </c:pt>
                <c:pt idx="20821">
                  <c:v>-5.3405512398086115E-2</c:v>
                </c:pt>
                <c:pt idx="20822">
                  <c:v>7.1571415772876623E-2</c:v>
                </c:pt>
                <c:pt idx="20823">
                  <c:v>0.50844073910831555</c:v>
                </c:pt>
                <c:pt idx="20824">
                  <c:v>0.10025115032413542</c:v>
                </c:pt>
                <c:pt idx="20825">
                  <c:v>0.46698812314681726</c:v>
                </c:pt>
                <c:pt idx="20826">
                  <c:v>0.57487755902111437</c:v>
                </c:pt>
                <c:pt idx="20827">
                  <c:v>-7.1516198386102584E-2</c:v>
                </c:pt>
                <c:pt idx="20828">
                  <c:v>0.72375826898086992</c:v>
                </c:pt>
                <c:pt idx="20829">
                  <c:v>0.72375826898086992</c:v>
                </c:pt>
                <c:pt idx="20830">
                  <c:v>0.49243810482615086</c:v>
                </c:pt>
                <c:pt idx="20831">
                  <c:v>0.59903558803225088</c:v>
                </c:pt>
                <c:pt idx="20832">
                  <c:v>0.4657804426749948</c:v>
                </c:pt>
                <c:pt idx="20833">
                  <c:v>0.33056793355583119</c:v>
                </c:pt>
                <c:pt idx="20834">
                  <c:v>0.34683461419525657</c:v>
                </c:pt>
                <c:pt idx="20835">
                  <c:v>0.52095421985784662</c:v>
                </c:pt>
                <c:pt idx="20836">
                  <c:v>-0.17207288394118275</c:v>
                </c:pt>
                <c:pt idx="20837">
                  <c:v>6.5411618706954611E-2</c:v>
                </c:pt>
                <c:pt idx="20838">
                  <c:v>0.28108851418769165</c:v>
                </c:pt>
                <c:pt idx="20839">
                  <c:v>6.0219070443385016E-2</c:v>
                </c:pt>
                <c:pt idx="20840">
                  <c:v>0.3852200298441224</c:v>
                </c:pt>
                <c:pt idx="20841">
                  <c:v>-0.10351855844792511</c:v>
                </c:pt>
                <c:pt idx="20842">
                  <c:v>0.7664747644284855</c:v>
                </c:pt>
                <c:pt idx="20843">
                  <c:v>0.29302959210376567</c:v>
                </c:pt>
                <c:pt idx="20844">
                  <c:v>7.1531254663195667E-2</c:v>
                </c:pt>
                <c:pt idx="20845">
                  <c:v>-5.792298460372855E-2</c:v>
                </c:pt>
                <c:pt idx="20846">
                  <c:v>-0.79644338397542525</c:v>
                </c:pt>
                <c:pt idx="20847">
                  <c:v>-0.69136642665429571</c:v>
                </c:pt>
                <c:pt idx="20848">
                  <c:v>5.7436977249681165E-2</c:v>
                </c:pt>
                <c:pt idx="20849">
                  <c:v>0.54713506639071241</c:v>
                </c:pt>
                <c:pt idx="20850">
                  <c:v>-9.4444027441469888E-2</c:v>
                </c:pt>
                <c:pt idx="20851">
                  <c:v>0.52827550216004349</c:v>
                </c:pt>
                <c:pt idx="20852">
                  <c:v>6.0280690952857471E-2</c:v>
                </c:pt>
                <c:pt idx="20853">
                  <c:v>0.18447001517745315</c:v>
                </c:pt>
                <c:pt idx="20854">
                  <c:v>0.44192987909815262</c:v>
                </c:pt>
                <c:pt idx="20855">
                  <c:v>0.62036819511248764</c:v>
                </c:pt>
                <c:pt idx="20856">
                  <c:v>6.8678530117833536E-2</c:v>
                </c:pt>
                <c:pt idx="20857">
                  <c:v>0.24287080083039714</c:v>
                </c:pt>
                <c:pt idx="20858">
                  <c:v>-0.49377036368165678</c:v>
                </c:pt>
                <c:pt idx="20859">
                  <c:v>-0.28837852297271899</c:v>
                </c:pt>
                <c:pt idx="20860">
                  <c:v>-0.27336911035379791</c:v>
                </c:pt>
                <c:pt idx="20861">
                  <c:v>5.6390258532603967E-2</c:v>
                </c:pt>
                <c:pt idx="20862">
                  <c:v>0.41302174565100974</c:v>
                </c:pt>
                <c:pt idx="20863">
                  <c:v>0.41302174565100974</c:v>
                </c:pt>
                <c:pt idx="20864">
                  <c:v>-5.8876840339831968E-2</c:v>
                </c:pt>
                <c:pt idx="20865">
                  <c:v>0.52800432245404061</c:v>
                </c:pt>
                <c:pt idx="20866">
                  <c:v>0.45865951593530929</c:v>
                </c:pt>
                <c:pt idx="20867">
                  <c:v>6.3724972180658479E-2</c:v>
                </c:pt>
                <c:pt idx="20868">
                  <c:v>0.2106235173070965</c:v>
                </c:pt>
                <c:pt idx="20869">
                  <c:v>0.27189538955748227</c:v>
                </c:pt>
                <c:pt idx="20870">
                  <c:v>6.0045596876029519E-2</c:v>
                </c:pt>
                <c:pt idx="20871">
                  <c:v>-6.9199058109277303E-2</c:v>
                </c:pt>
                <c:pt idx="20872">
                  <c:v>0.25723290895577516</c:v>
                </c:pt>
                <c:pt idx="20873">
                  <c:v>-0.79363107453626913</c:v>
                </c:pt>
                <c:pt idx="20874">
                  <c:v>0.70891814227142591</c:v>
                </c:pt>
                <c:pt idx="20875">
                  <c:v>-0.39163255135557029</c:v>
                </c:pt>
                <c:pt idx="20876">
                  <c:v>0.2770358217746835</c:v>
                </c:pt>
                <c:pt idx="20877">
                  <c:v>0.20735688318903395</c:v>
                </c:pt>
                <c:pt idx="20878">
                  <c:v>-5.7185459926010491E-2</c:v>
                </c:pt>
                <c:pt idx="20879">
                  <c:v>0.20735688318903395</c:v>
                </c:pt>
                <c:pt idx="20880">
                  <c:v>6.6940444297569304E-2</c:v>
                </c:pt>
                <c:pt idx="20881">
                  <c:v>0.2983154333048747</c:v>
                </c:pt>
                <c:pt idx="20882">
                  <c:v>6.8376577937165006E-2</c:v>
                </c:pt>
                <c:pt idx="20883">
                  <c:v>0.11153227117771838</c:v>
                </c:pt>
                <c:pt idx="20884">
                  <c:v>-0.26295726438074746</c:v>
                </c:pt>
                <c:pt idx="20885">
                  <c:v>-0.3286100430522601</c:v>
                </c:pt>
                <c:pt idx="20886">
                  <c:v>0.13767951290026842</c:v>
                </c:pt>
                <c:pt idx="20887">
                  <c:v>-0.2189514705229561</c:v>
                </c:pt>
                <c:pt idx="20888">
                  <c:v>0.43096763048440256</c:v>
                </c:pt>
                <c:pt idx="20889">
                  <c:v>0.35539604988121021</c:v>
                </c:pt>
                <c:pt idx="20890">
                  <c:v>-5.570557199663851E-2</c:v>
                </c:pt>
                <c:pt idx="20891">
                  <c:v>0.69210930244848967</c:v>
                </c:pt>
                <c:pt idx="20892">
                  <c:v>0.53612315795433019</c:v>
                </c:pt>
                <c:pt idx="20893">
                  <c:v>0.6872222874028765</c:v>
                </c:pt>
                <c:pt idx="20894">
                  <c:v>0.58126050051441014</c:v>
                </c:pt>
                <c:pt idx="20895">
                  <c:v>-0.32606202315447352</c:v>
                </c:pt>
                <c:pt idx="20896">
                  <c:v>0.18548303079194872</c:v>
                </c:pt>
                <c:pt idx="20897">
                  <c:v>-0.20459821529377351</c:v>
                </c:pt>
                <c:pt idx="20898">
                  <c:v>-0.77425190874896266</c:v>
                </c:pt>
                <c:pt idx="20899">
                  <c:v>-0.49811851558733372</c:v>
                </c:pt>
                <c:pt idx="20900">
                  <c:v>0.18088966577658122</c:v>
                </c:pt>
                <c:pt idx="20901">
                  <c:v>0.11841627238874203</c:v>
                </c:pt>
                <c:pt idx="20902">
                  <c:v>-0.14654480209865958</c:v>
                </c:pt>
                <c:pt idx="20903">
                  <c:v>-0.62468165592746472</c:v>
                </c:pt>
                <c:pt idx="20904">
                  <c:v>-0.49626017467953465</c:v>
                </c:pt>
                <c:pt idx="20905">
                  <c:v>5.6181678383733981E-2</c:v>
                </c:pt>
                <c:pt idx="20906">
                  <c:v>0.24625558513665038</c:v>
                </c:pt>
                <c:pt idx="20907">
                  <c:v>-0.35981720330345823</c:v>
                </c:pt>
                <c:pt idx="20908">
                  <c:v>-0.40888415712637965</c:v>
                </c:pt>
                <c:pt idx="20909">
                  <c:v>0.48511432025027829</c:v>
                </c:pt>
                <c:pt idx="20910">
                  <c:v>0.2931920856286232</c:v>
                </c:pt>
                <c:pt idx="20911">
                  <c:v>-5.1954414192082216E-2</c:v>
                </c:pt>
                <c:pt idx="20912">
                  <c:v>-0.39756173999971894</c:v>
                </c:pt>
                <c:pt idx="20913">
                  <c:v>5.8314757033065427E-2</c:v>
                </c:pt>
                <c:pt idx="20914">
                  <c:v>0.42789230753266427</c:v>
                </c:pt>
                <c:pt idx="20915">
                  <c:v>0.55270680741061706</c:v>
                </c:pt>
                <c:pt idx="20916">
                  <c:v>0.1316867774824402</c:v>
                </c:pt>
                <c:pt idx="20917">
                  <c:v>0.44177969489925134</c:v>
                </c:pt>
                <c:pt idx="20918">
                  <c:v>-0.3109200373431672</c:v>
                </c:pt>
                <c:pt idx="20919">
                  <c:v>0.24142227742652433</c:v>
                </c:pt>
                <c:pt idx="20920">
                  <c:v>-5.5638637641866322E-2</c:v>
                </c:pt>
                <c:pt idx="20921">
                  <c:v>0.3133041735978126</c:v>
                </c:pt>
                <c:pt idx="20922">
                  <c:v>0.42022186905173359</c:v>
                </c:pt>
                <c:pt idx="20923">
                  <c:v>0.55277791001645626</c:v>
                </c:pt>
                <c:pt idx="20924">
                  <c:v>0.74437663783312491</c:v>
                </c:pt>
                <c:pt idx="20925">
                  <c:v>-5.6074037649781479E-2</c:v>
                </c:pt>
                <c:pt idx="20926">
                  <c:v>-0.61669701576402391</c:v>
                </c:pt>
                <c:pt idx="20927">
                  <c:v>0.29783580079960542</c:v>
                </c:pt>
                <c:pt idx="20928">
                  <c:v>-5.8129974882565029E-2</c:v>
                </c:pt>
                <c:pt idx="20929">
                  <c:v>-0.38498011061456927</c:v>
                </c:pt>
                <c:pt idx="20930">
                  <c:v>-0.62426819101641162</c:v>
                </c:pt>
                <c:pt idx="20931">
                  <c:v>-0.30244123409154627</c:v>
                </c:pt>
                <c:pt idx="20932">
                  <c:v>-0.44008269472836697</c:v>
                </c:pt>
                <c:pt idx="20933">
                  <c:v>-0.5645114188219299</c:v>
                </c:pt>
                <c:pt idx="20934">
                  <c:v>0.22104865398005391</c:v>
                </c:pt>
                <c:pt idx="20935">
                  <c:v>0.57038103221590308</c:v>
                </c:pt>
                <c:pt idx="20936">
                  <c:v>6.088332738639677E-2</c:v>
                </c:pt>
                <c:pt idx="20937">
                  <c:v>0.49423751755447304</c:v>
                </c:pt>
                <c:pt idx="20938">
                  <c:v>-0.35661892982558102</c:v>
                </c:pt>
                <c:pt idx="20939">
                  <c:v>-6.517514463351208E-2</c:v>
                </c:pt>
                <c:pt idx="20940">
                  <c:v>-5.6948224437255925E-2</c:v>
                </c:pt>
                <c:pt idx="20941">
                  <c:v>0.71632910861709009</c:v>
                </c:pt>
                <c:pt idx="20942">
                  <c:v>-0.46458046634920586</c:v>
                </c:pt>
                <c:pt idx="20943">
                  <c:v>6.6529012823234382E-2</c:v>
                </c:pt>
                <c:pt idx="20944">
                  <c:v>0.20757246672877061</c:v>
                </c:pt>
                <c:pt idx="20945">
                  <c:v>-0.46939907777497758</c:v>
                </c:pt>
                <c:pt idx="20946">
                  <c:v>-6.0028453163974246E-2</c:v>
                </c:pt>
                <c:pt idx="20947">
                  <c:v>0.15636851501070356</c:v>
                </c:pt>
                <c:pt idx="20948">
                  <c:v>-6.0434629151342324E-2</c:v>
                </c:pt>
                <c:pt idx="20949">
                  <c:v>-5.4735908290075366E-2</c:v>
                </c:pt>
                <c:pt idx="20950">
                  <c:v>7.0638384212047087E-2</c:v>
                </c:pt>
                <c:pt idx="20951">
                  <c:v>0.54131284380384925</c:v>
                </c:pt>
                <c:pt idx="20952">
                  <c:v>0.36385186266634623</c:v>
                </c:pt>
                <c:pt idx="20953">
                  <c:v>5.6802850332895879E-2</c:v>
                </c:pt>
                <c:pt idx="20954">
                  <c:v>0.5995486942774918</c:v>
                </c:pt>
                <c:pt idx="20955">
                  <c:v>0.3230940915674782</c:v>
                </c:pt>
                <c:pt idx="20956">
                  <c:v>0.36603522102832847</c:v>
                </c:pt>
                <c:pt idx="20957">
                  <c:v>-0.25245279706143153</c:v>
                </c:pt>
                <c:pt idx="20958">
                  <c:v>7.9804316957428456E-2</c:v>
                </c:pt>
                <c:pt idx="20959">
                  <c:v>0.28572118895705012</c:v>
                </c:pt>
                <c:pt idx="20960">
                  <c:v>6.63076841276177E-2</c:v>
                </c:pt>
                <c:pt idx="20961">
                  <c:v>-0.14701526366264531</c:v>
                </c:pt>
                <c:pt idx="20962">
                  <c:v>5.1025219626293909E-2</c:v>
                </c:pt>
                <c:pt idx="20963">
                  <c:v>0.69443778907140463</c:v>
                </c:pt>
                <c:pt idx="20964">
                  <c:v>-0.44678138064231954</c:v>
                </c:pt>
                <c:pt idx="20965">
                  <c:v>0.332033925465757</c:v>
                </c:pt>
                <c:pt idx="20966">
                  <c:v>0.40906265014957505</c:v>
                </c:pt>
                <c:pt idx="20967">
                  <c:v>-0.19799452438958764</c:v>
                </c:pt>
                <c:pt idx="20968">
                  <c:v>5.5943560732125398E-2</c:v>
                </c:pt>
                <c:pt idx="20969">
                  <c:v>-0.37805361162436679</c:v>
                </c:pt>
                <c:pt idx="20970">
                  <c:v>-0.3878696505274597</c:v>
                </c:pt>
                <c:pt idx="20971">
                  <c:v>-0.44135114387687469</c:v>
                </c:pt>
                <c:pt idx="20972">
                  <c:v>0.47922972488026011</c:v>
                </c:pt>
                <c:pt idx="20973">
                  <c:v>-0.72674624442557811</c:v>
                </c:pt>
                <c:pt idx="20974">
                  <c:v>-6.1068680580952023E-2</c:v>
                </c:pt>
                <c:pt idx="20975">
                  <c:v>0.16507352207855719</c:v>
                </c:pt>
                <c:pt idx="20976">
                  <c:v>-0.1166399049977976</c:v>
                </c:pt>
                <c:pt idx="20977">
                  <c:v>-0.65228527500522859</c:v>
                </c:pt>
                <c:pt idx="20978">
                  <c:v>0.21302573512771289</c:v>
                </c:pt>
                <c:pt idx="20979">
                  <c:v>-0.75046605453239279</c:v>
                </c:pt>
                <c:pt idx="20980">
                  <c:v>0.31939389614369634</c:v>
                </c:pt>
                <c:pt idx="20981">
                  <c:v>0.62133014296275824</c:v>
                </c:pt>
                <c:pt idx="20982">
                  <c:v>0.25908188479288169</c:v>
                </c:pt>
                <c:pt idx="20983">
                  <c:v>0.41193086982440835</c:v>
                </c:pt>
                <c:pt idx="20984">
                  <c:v>-0.17976758904572035</c:v>
                </c:pt>
                <c:pt idx="20985">
                  <c:v>0.63449445082496259</c:v>
                </c:pt>
                <c:pt idx="20986">
                  <c:v>-9.4762235562545066E-2</c:v>
                </c:pt>
                <c:pt idx="20987">
                  <c:v>0.18104070810701176</c:v>
                </c:pt>
                <c:pt idx="20988">
                  <c:v>-0.17745100571093067</c:v>
                </c:pt>
                <c:pt idx="20989">
                  <c:v>-0.78672640162230334</c:v>
                </c:pt>
                <c:pt idx="20990">
                  <c:v>0.58805587497743195</c:v>
                </c:pt>
                <c:pt idx="20991">
                  <c:v>-0.16342970114808517</c:v>
                </c:pt>
                <c:pt idx="20992">
                  <c:v>0.18607361077241255</c:v>
                </c:pt>
                <c:pt idx="20993">
                  <c:v>-0.671842667884476</c:v>
                </c:pt>
                <c:pt idx="20994">
                  <c:v>-0.13279964918547466</c:v>
                </c:pt>
                <c:pt idx="20995">
                  <c:v>0.16614679631969784</c:v>
                </c:pt>
                <c:pt idx="20996">
                  <c:v>-0.29513403027884438</c:v>
                </c:pt>
                <c:pt idx="20997">
                  <c:v>-0.13743569227717398</c:v>
                </c:pt>
                <c:pt idx="20998">
                  <c:v>-0.13743569227717398</c:v>
                </c:pt>
                <c:pt idx="20999">
                  <c:v>-0.62102364583659508</c:v>
                </c:pt>
                <c:pt idx="21000">
                  <c:v>5.8707863241481167E-2</c:v>
                </c:pt>
                <c:pt idx="21001">
                  <c:v>0.38007326022312904</c:v>
                </c:pt>
                <c:pt idx="21002">
                  <c:v>0.14660054150187546</c:v>
                </c:pt>
                <c:pt idx="21003">
                  <c:v>5.4358465049269514E-2</c:v>
                </c:pt>
                <c:pt idx="21004">
                  <c:v>0.35177814731001367</c:v>
                </c:pt>
                <c:pt idx="21005">
                  <c:v>-0.35895281390607398</c:v>
                </c:pt>
                <c:pt idx="21006">
                  <c:v>5.1735499780782547E-2</c:v>
                </c:pt>
                <c:pt idx="21007">
                  <c:v>0.50838271457772943</c:v>
                </c:pt>
                <c:pt idx="21008">
                  <c:v>-0.20530032213894628</c:v>
                </c:pt>
                <c:pt idx="21009">
                  <c:v>0.1384378048087587</c:v>
                </c:pt>
                <c:pt idx="21010">
                  <c:v>0.61319555889989608</c:v>
                </c:pt>
                <c:pt idx="21011">
                  <c:v>-5.5648499483451699E-2</c:v>
                </c:pt>
                <c:pt idx="21012">
                  <c:v>-6.9184805540247168E-2</c:v>
                </c:pt>
                <c:pt idx="21013">
                  <c:v>0.41519390848719651</c:v>
                </c:pt>
                <c:pt idx="21014">
                  <c:v>-6.0358614692371533E-2</c:v>
                </c:pt>
                <c:pt idx="21015">
                  <c:v>0.44627168886888707</c:v>
                </c:pt>
                <c:pt idx="21016">
                  <c:v>0.17808135379027545</c:v>
                </c:pt>
                <c:pt idx="21017">
                  <c:v>0.66731517289356646</c:v>
                </c:pt>
                <c:pt idx="21018">
                  <c:v>0.26856049726724568</c:v>
                </c:pt>
                <c:pt idx="21019">
                  <c:v>0.82781833673880556</c:v>
                </c:pt>
                <c:pt idx="21020">
                  <c:v>0.27382603085397994</c:v>
                </c:pt>
                <c:pt idx="21021">
                  <c:v>5.7517280562301612E-2</c:v>
                </c:pt>
                <c:pt idx="21022">
                  <c:v>0.25768387699981171</c:v>
                </c:pt>
                <c:pt idx="21023">
                  <c:v>0.57927731688117368</c:v>
                </c:pt>
                <c:pt idx="21024">
                  <c:v>7.6987523108371009E-2</c:v>
                </c:pt>
                <c:pt idx="21025">
                  <c:v>-0.15379726023039927</c:v>
                </c:pt>
                <c:pt idx="21026">
                  <c:v>0.44296633743895514</c:v>
                </c:pt>
                <c:pt idx="21027">
                  <c:v>0.20457337461625619</c:v>
                </c:pt>
                <c:pt idx="21028">
                  <c:v>-0.14920103059849224</c:v>
                </c:pt>
                <c:pt idx="21029">
                  <c:v>0.34205839587992992</c:v>
                </c:pt>
                <c:pt idx="21030">
                  <c:v>-0.29506469762069787</c:v>
                </c:pt>
                <c:pt idx="21031">
                  <c:v>0.78378825350965264</c:v>
                </c:pt>
                <c:pt idx="21032">
                  <c:v>0.26962125535269521</c:v>
                </c:pt>
                <c:pt idx="21033">
                  <c:v>4.895888690733731E-2</c:v>
                </c:pt>
                <c:pt idx="21034">
                  <c:v>7.4714411929976493E-2</c:v>
                </c:pt>
                <c:pt idx="21035">
                  <c:v>-0.16743626898082656</c:v>
                </c:pt>
                <c:pt idx="21036">
                  <c:v>5.0747098125387108E-2</c:v>
                </c:pt>
                <c:pt idx="21037">
                  <c:v>0.49423993854514636</c:v>
                </c:pt>
                <c:pt idx="21038">
                  <c:v>0.34937420223351895</c:v>
                </c:pt>
                <c:pt idx="21039">
                  <c:v>0.2413380964388909</c:v>
                </c:pt>
                <c:pt idx="21040">
                  <c:v>-0.15227456745569631</c:v>
                </c:pt>
                <c:pt idx="21041">
                  <c:v>0.51037779181455534</c:v>
                </c:pt>
                <c:pt idx="21042">
                  <c:v>-0.29754076945015756</c:v>
                </c:pt>
                <c:pt idx="21043">
                  <c:v>-0.42182795805595907</c:v>
                </c:pt>
                <c:pt idx="21044">
                  <c:v>-0.32051474294792942</c:v>
                </c:pt>
                <c:pt idx="21045">
                  <c:v>0.29043234882842667</c:v>
                </c:pt>
                <c:pt idx="21046">
                  <c:v>-0.62640896289186732</c:v>
                </c:pt>
                <c:pt idx="21047">
                  <c:v>-7.9753931276070125E-2</c:v>
                </c:pt>
                <c:pt idx="21048">
                  <c:v>0.53031253111730048</c:v>
                </c:pt>
                <c:pt idx="21049">
                  <c:v>0.45234741305655768</c:v>
                </c:pt>
                <c:pt idx="21050">
                  <c:v>0.2806305913285298</c:v>
                </c:pt>
                <c:pt idx="21051">
                  <c:v>-6.795000592741518E-2</c:v>
                </c:pt>
                <c:pt idx="21052">
                  <c:v>0.47854740529091699</c:v>
                </c:pt>
                <c:pt idx="21053">
                  <c:v>0.55458805815221479</c:v>
                </c:pt>
                <c:pt idx="21054">
                  <c:v>-0.12380978873375725</c:v>
                </c:pt>
                <c:pt idx="21055">
                  <c:v>0.7648898529587479</c:v>
                </c:pt>
                <c:pt idx="21056">
                  <c:v>5.7886443934710423E-2</c:v>
                </c:pt>
                <c:pt idx="21057">
                  <c:v>-0.45660715852445888</c:v>
                </c:pt>
                <c:pt idx="21058">
                  <c:v>0.44446868472835893</c:v>
                </c:pt>
                <c:pt idx="21059">
                  <c:v>-5.0833136286827382E-2</c:v>
                </c:pt>
                <c:pt idx="21060">
                  <c:v>9.8566960062394876E-2</c:v>
                </c:pt>
                <c:pt idx="21061">
                  <c:v>5.4436235709659928E-2</c:v>
                </c:pt>
                <c:pt idx="21062">
                  <c:v>-4.9116947836662199E-2</c:v>
                </c:pt>
                <c:pt idx="21063">
                  <c:v>-0.68574746512751827</c:v>
                </c:pt>
                <c:pt idx="21064">
                  <c:v>-0.11712360669755512</c:v>
                </c:pt>
                <c:pt idx="21065">
                  <c:v>0.13424075067125235</c:v>
                </c:pt>
                <c:pt idx="21066">
                  <c:v>0.31385816641685504</c:v>
                </c:pt>
                <c:pt idx="21067">
                  <c:v>0.31348995864716278</c:v>
                </c:pt>
                <c:pt idx="21068">
                  <c:v>9.3518825292933885E-2</c:v>
                </c:pt>
                <c:pt idx="21069">
                  <c:v>-0.10374192043735646</c:v>
                </c:pt>
                <c:pt idx="21070">
                  <c:v>-0.59564733467797637</c:v>
                </c:pt>
                <c:pt idx="21071">
                  <c:v>-0.57631159447733005</c:v>
                </c:pt>
                <c:pt idx="21072">
                  <c:v>-0.28625201062856792</c:v>
                </c:pt>
                <c:pt idx="21073">
                  <c:v>0.3441398448543625</c:v>
                </c:pt>
                <c:pt idx="21074">
                  <c:v>-5.9354064509583165E-2</c:v>
                </c:pt>
                <c:pt idx="21075">
                  <c:v>-0.43677925529181799</c:v>
                </c:pt>
                <c:pt idx="21076">
                  <c:v>0.4696690699865132</c:v>
                </c:pt>
                <c:pt idx="21077">
                  <c:v>-5.9340573242623089E-2</c:v>
                </c:pt>
                <c:pt idx="21078">
                  <c:v>0.4696690699865132</c:v>
                </c:pt>
                <c:pt idx="21079">
                  <c:v>0.6521248434578043</c:v>
                </c:pt>
                <c:pt idx="21080">
                  <c:v>0.24811683410649749</c:v>
                </c:pt>
                <c:pt idx="21081">
                  <c:v>0.36489670562285398</c:v>
                </c:pt>
                <c:pt idx="21082">
                  <c:v>5.4758437270920349E-2</c:v>
                </c:pt>
                <c:pt idx="21083">
                  <c:v>-0.31892829031694336</c:v>
                </c:pt>
                <c:pt idx="21084">
                  <c:v>0.15590583510163042</c:v>
                </c:pt>
                <c:pt idx="21085">
                  <c:v>0.64846231488905881</c:v>
                </c:pt>
                <c:pt idx="21086">
                  <c:v>-0.53504369828131704</c:v>
                </c:pt>
                <c:pt idx="21087">
                  <c:v>-0.55648339169090755</c:v>
                </c:pt>
                <c:pt idx="21088">
                  <c:v>0.48324193943199301</c:v>
                </c:pt>
                <c:pt idx="21089">
                  <c:v>4.660947949096244E-2</c:v>
                </c:pt>
                <c:pt idx="21090">
                  <c:v>0.17339138136539353</c:v>
                </c:pt>
                <c:pt idx="21091">
                  <c:v>-0.20299185355283197</c:v>
                </c:pt>
                <c:pt idx="21092">
                  <c:v>4.9979486096800523E-2</c:v>
                </c:pt>
                <c:pt idx="21093">
                  <c:v>0.20434509054402683</c:v>
                </c:pt>
                <c:pt idx="21094">
                  <c:v>0.15817514079212988</c:v>
                </c:pt>
                <c:pt idx="21095">
                  <c:v>-4.8105657487004343E-2</c:v>
                </c:pt>
                <c:pt idx="21096">
                  <c:v>6.1577972855193799E-2</c:v>
                </c:pt>
                <c:pt idx="21097">
                  <c:v>-5.6089920896744291E-2</c:v>
                </c:pt>
                <c:pt idx="21098">
                  <c:v>-0.11525537560807787</c:v>
                </c:pt>
                <c:pt idx="21099">
                  <c:v>0.50048575673311835</c:v>
                </c:pt>
                <c:pt idx="21100">
                  <c:v>-0.4962035928341243</c:v>
                </c:pt>
                <c:pt idx="21101">
                  <c:v>8.1793495658025225E-2</c:v>
                </c:pt>
                <c:pt idx="21102">
                  <c:v>0.46815339015813273</c:v>
                </c:pt>
                <c:pt idx="21103">
                  <c:v>-0.31954614552856087</c:v>
                </c:pt>
                <c:pt idx="21104">
                  <c:v>0.6041676196097242</c:v>
                </c:pt>
                <c:pt idx="21105">
                  <c:v>-0.61575889926574223</c:v>
                </c:pt>
                <c:pt idx="21106">
                  <c:v>0.64475111205443525</c:v>
                </c:pt>
                <c:pt idx="21107">
                  <c:v>0.13783074002042375</c:v>
                </c:pt>
                <c:pt idx="21108">
                  <c:v>0.26244579448580457</c:v>
                </c:pt>
                <c:pt idx="21109">
                  <c:v>-0.36358004516809117</c:v>
                </c:pt>
                <c:pt idx="21110">
                  <c:v>0.52102019200357297</c:v>
                </c:pt>
                <c:pt idx="21111">
                  <c:v>0.13987851207834698</c:v>
                </c:pt>
                <c:pt idx="21112">
                  <c:v>-0.51791381039460282</c:v>
                </c:pt>
                <c:pt idx="21113">
                  <c:v>-0.28235168134020738</c:v>
                </c:pt>
                <c:pt idx="21114">
                  <c:v>-9.1908240468186977E-2</c:v>
                </c:pt>
                <c:pt idx="21115">
                  <c:v>0.11132025772556349</c:v>
                </c:pt>
                <c:pt idx="21116">
                  <c:v>6.4269777019768465E-2</c:v>
                </c:pt>
                <c:pt idx="21117">
                  <c:v>-0.23909872840791396</c:v>
                </c:pt>
                <c:pt idx="21118">
                  <c:v>5.1449689517275445E-2</c:v>
                </c:pt>
                <c:pt idx="21119">
                  <c:v>9.1461063157022529E-2</c:v>
                </c:pt>
                <c:pt idx="21120">
                  <c:v>0.25837308967162159</c:v>
                </c:pt>
                <c:pt idx="21121">
                  <c:v>0.25177075021170597</c:v>
                </c:pt>
                <c:pt idx="21122">
                  <c:v>-0.10429799245258692</c:v>
                </c:pt>
                <c:pt idx="21123">
                  <c:v>0.58685693797401806</c:v>
                </c:pt>
                <c:pt idx="21124">
                  <c:v>-0.18858912364715275</c:v>
                </c:pt>
                <c:pt idx="21125">
                  <c:v>0.2227403324896671</c:v>
                </c:pt>
                <c:pt idx="21126">
                  <c:v>5.2553432771743021E-2</c:v>
                </c:pt>
                <c:pt idx="21127">
                  <c:v>5.1071314313712854E-2</c:v>
                </c:pt>
                <c:pt idx="21128">
                  <c:v>0.64965458496919448</c:v>
                </c:pt>
                <c:pt idx="21129">
                  <c:v>-0.55842223344956599</c:v>
                </c:pt>
                <c:pt idx="21130">
                  <c:v>0.40995418001732392</c:v>
                </c:pt>
                <c:pt idx="21131">
                  <c:v>0.30307957417679598</c:v>
                </c:pt>
                <c:pt idx="21132">
                  <c:v>-0.68334583325291443</c:v>
                </c:pt>
                <c:pt idx="21133">
                  <c:v>5.4222783951149489E-2</c:v>
                </c:pt>
                <c:pt idx="21134">
                  <c:v>6.0518628327789765E-2</c:v>
                </c:pt>
                <c:pt idx="21135">
                  <c:v>-0.40185890493366289</c:v>
                </c:pt>
                <c:pt idx="21136">
                  <c:v>6.3887046126858249E-2</c:v>
                </c:pt>
                <c:pt idx="21137">
                  <c:v>0.33764760194636967</c:v>
                </c:pt>
                <c:pt idx="21138">
                  <c:v>-0.2251964821390281</c:v>
                </c:pt>
                <c:pt idx="21139">
                  <c:v>-5.0271738434939719E-2</c:v>
                </c:pt>
                <c:pt idx="21140">
                  <c:v>-0.2251964821390281</c:v>
                </c:pt>
                <c:pt idx="21141">
                  <c:v>0.22666708839092164</c:v>
                </c:pt>
                <c:pt idx="21142">
                  <c:v>-5.7056565782573482E-2</c:v>
                </c:pt>
                <c:pt idx="21143">
                  <c:v>0.27927814105849724</c:v>
                </c:pt>
                <c:pt idx="21144">
                  <c:v>0.24418267440461622</c:v>
                </c:pt>
                <c:pt idx="21145">
                  <c:v>-0.13336130441377134</c:v>
                </c:pt>
                <c:pt idx="21146">
                  <c:v>0.36790261866510804</c:v>
                </c:pt>
                <c:pt idx="21147">
                  <c:v>4.5517128998773859E-2</c:v>
                </c:pt>
                <c:pt idx="21148">
                  <c:v>0.44167682989321583</c:v>
                </c:pt>
                <c:pt idx="21149">
                  <c:v>-0.19880869286766187</c:v>
                </c:pt>
                <c:pt idx="21150">
                  <c:v>0.56194655025175877</c:v>
                </c:pt>
                <c:pt idx="21151">
                  <c:v>-4.9983986147877815E-2</c:v>
                </c:pt>
                <c:pt idx="21152">
                  <c:v>0.10145988514028273</c:v>
                </c:pt>
                <c:pt idx="21153">
                  <c:v>0.37799842326345062</c:v>
                </c:pt>
                <c:pt idx="21154">
                  <c:v>0.31875134665902766</c:v>
                </c:pt>
                <c:pt idx="21155">
                  <c:v>-0.15861547477359472</c:v>
                </c:pt>
                <c:pt idx="21156">
                  <c:v>-6.1086236456055584E-2</c:v>
                </c:pt>
                <c:pt idx="21157">
                  <c:v>-0.44949459071079872</c:v>
                </c:pt>
                <c:pt idx="21158">
                  <c:v>0.3339100968704885</c:v>
                </c:pt>
                <c:pt idx="21159">
                  <c:v>-0.42459497723643042</c:v>
                </c:pt>
                <c:pt idx="21160">
                  <c:v>-0.2332229631183422</c:v>
                </c:pt>
                <c:pt idx="21161">
                  <c:v>0.28377710001781342</c:v>
                </c:pt>
                <c:pt idx="21162">
                  <c:v>-0.30779332132081144</c:v>
                </c:pt>
                <c:pt idx="21163">
                  <c:v>-0.58248135839039916</c:v>
                </c:pt>
                <c:pt idx="21164">
                  <c:v>0.59518246590470303</c:v>
                </c:pt>
                <c:pt idx="21165">
                  <c:v>5.8370736281608895E-2</c:v>
                </c:pt>
                <c:pt idx="21166">
                  <c:v>-0.87422306373687186</c:v>
                </c:pt>
                <c:pt idx="21167">
                  <c:v>-0.48188872800363969</c:v>
                </c:pt>
                <c:pt idx="21168">
                  <c:v>-0.22252102846400601</c:v>
                </c:pt>
                <c:pt idx="21169">
                  <c:v>0.57962348282022014</c:v>
                </c:pt>
                <c:pt idx="21170">
                  <c:v>-0.55375287527889205</c:v>
                </c:pt>
                <c:pt idx="21171">
                  <c:v>0.25792941899305682</c:v>
                </c:pt>
                <c:pt idx="21172">
                  <c:v>-0.25941165511148151</c:v>
                </c:pt>
                <c:pt idx="21173">
                  <c:v>-8.4650227428808497E-2</c:v>
                </c:pt>
                <c:pt idx="21174">
                  <c:v>8.0918571041561416E-2</c:v>
                </c:pt>
                <c:pt idx="21175">
                  <c:v>-0.38420346852954418</c:v>
                </c:pt>
                <c:pt idx="21176">
                  <c:v>-5.4903085695568336E-2</c:v>
                </c:pt>
                <c:pt idx="21177">
                  <c:v>-5.4903085695568336E-2</c:v>
                </c:pt>
                <c:pt idx="21178">
                  <c:v>-0.42222531856106738</c:v>
                </c:pt>
                <c:pt idx="21179">
                  <c:v>0.40662786996519962</c:v>
                </c:pt>
                <c:pt idx="21180">
                  <c:v>7.2819385927404862E-2</c:v>
                </c:pt>
                <c:pt idx="21181">
                  <c:v>-0.44665191401678012</c:v>
                </c:pt>
                <c:pt idx="21182">
                  <c:v>-0.55592428033352603</c:v>
                </c:pt>
                <c:pt idx="21183">
                  <c:v>-0.62261900689739658</c:v>
                </c:pt>
                <c:pt idx="21184">
                  <c:v>0.34910019510599039</c:v>
                </c:pt>
                <c:pt idx="21185">
                  <c:v>0.19319635457084797</c:v>
                </c:pt>
                <c:pt idx="21186">
                  <c:v>-0.14061601579009433</c:v>
                </c:pt>
                <c:pt idx="21187">
                  <c:v>-4.7750159074719287E-2</c:v>
                </c:pt>
                <c:pt idx="21188">
                  <c:v>0.2152751043119458</c:v>
                </c:pt>
                <c:pt idx="21189">
                  <c:v>-0.60522132065501077</c:v>
                </c:pt>
                <c:pt idx="21190">
                  <c:v>-5.0808562757519445E-2</c:v>
                </c:pt>
                <c:pt idx="21191">
                  <c:v>-0.64502561970496464</c:v>
                </c:pt>
                <c:pt idx="21192">
                  <c:v>0.19220667308650957</c:v>
                </c:pt>
                <c:pt idx="21193">
                  <c:v>-4.604151847183733E-2</c:v>
                </c:pt>
                <c:pt idx="21194">
                  <c:v>-0.57633739446353183</c:v>
                </c:pt>
                <c:pt idx="21195">
                  <c:v>-4.6150549184837332E-2</c:v>
                </c:pt>
                <c:pt idx="21196">
                  <c:v>8.59053750510856E-2</c:v>
                </c:pt>
                <c:pt idx="21197">
                  <c:v>-5.4861284848255303E-2</c:v>
                </c:pt>
                <c:pt idx="21198">
                  <c:v>0.30409785667366263</c:v>
                </c:pt>
                <c:pt idx="21199">
                  <c:v>0.19269743848353429</c:v>
                </c:pt>
                <c:pt idx="21200">
                  <c:v>0.14640823658687238</c:v>
                </c:pt>
                <c:pt idx="21201">
                  <c:v>-4.7626578112216489E-2</c:v>
                </c:pt>
                <c:pt idx="21202">
                  <c:v>0.21241645513409613</c:v>
                </c:pt>
                <c:pt idx="21203">
                  <c:v>-0.28328575218562502</c:v>
                </c:pt>
                <c:pt idx="21204">
                  <c:v>0.32286648030205745</c:v>
                </c:pt>
                <c:pt idx="21205">
                  <c:v>-0.6683884526612065</c:v>
                </c:pt>
                <c:pt idx="21206">
                  <c:v>4.716511417721779E-2</c:v>
                </c:pt>
                <c:pt idx="21207">
                  <c:v>0.51515160486425293</c:v>
                </c:pt>
                <c:pt idx="21208">
                  <c:v>-4.7219571713933747E-2</c:v>
                </c:pt>
                <c:pt idx="21209">
                  <c:v>-8.3833687177989058E-2</c:v>
                </c:pt>
                <c:pt idx="21210">
                  <c:v>-4.7412584225032355E-2</c:v>
                </c:pt>
                <c:pt idx="21211">
                  <c:v>0.5053525385327009</c:v>
                </c:pt>
                <c:pt idx="21212">
                  <c:v>-4.6187015859406384E-2</c:v>
                </c:pt>
                <c:pt idx="21213">
                  <c:v>0.4562552804034144</c:v>
                </c:pt>
                <c:pt idx="21214">
                  <c:v>0.14235822443529433</c:v>
                </c:pt>
                <c:pt idx="21215">
                  <c:v>0.14235822443529433</c:v>
                </c:pt>
                <c:pt idx="21216">
                  <c:v>0.14235822443529433</c:v>
                </c:pt>
                <c:pt idx="21217">
                  <c:v>0.14235822443529433</c:v>
                </c:pt>
                <c:pt idx="21218">
                  <c:v>0.14235822443529433</c:v>
                </c:pt>
                <c:pt idx="21219">
                  <c:v>0.14235822443529433</c:v>
                </c:pt>
                <c:pt idx="21220">
                  <c:v>-0.56714636953031805</c:v>
                </c:pt>
                <c:pt idx="21221">
                  <c:v>-0.16795880077977207</c:v>
                </c:pt>
                <c:pt idx="21222">
                  <c:v>-0.51808773364792482</c:v>
                </c:pt>
                <c:pt idx="21223">
                  <c:v>0.40189288283933255</c:v>
                </c:pt>
                <c:pt idx="21224">
                  <c:v>0.34201162266113894</c:v>
                </c:pt>
                <c:pt idx="21225">
                  <c:v>0.15418054454243704</c:v>
                </c:pt>
                <c:pt idx="21226">
                  <c:v>-0.30378848914297418</c:v>
                </c:pt>
                <c:pt idx="21227">
                  <c:v>8.2353991082889252E-2</c:v>
                </c:pt>
                <c:pt idx="21228">
                  <c:v>8.2353991082889252E-2</c:v>
                </c:pt>
                <c:pt idx="21229">
                  <c:v>0.4632513287608625</c:v>
                </c:pt>
                <c:pt idx="21230">
                  <c:v>-0.40852768296329972</c:v>
                </c:pt>
                <c:pt idx="21231">
                  <c:v>0.34913787879652508</c:v>
                </c:pt>
                <c:pt idx="21232">
                  <c:v>-4.7767218748662361E-2</c:v>
                </c:pt>
                <c:pt idx="21233">
                  <c:v>0.42425873333366215</c:v>
                </c:pt>
                <c:pt idx="21234">
                  <c:v>-5.9764500116724482E-2</c:v>
                </c:pt>
                <c:pt idx="21235">
                  <c:v>0.60369722304667528</c:v>
                </c:pt>
                <c:pt idx="21236">
                  <c:v>0.39517774098805619</c:v>
                </c:pt>
                <c:pt idx="21237">
                  <c:v>-5.0848271024463793E-2</c:v>
                </c:pt>
                <c:pt idx="21238">
                  <c:v>0.36204531167114012</c:v>
                </c:pt>
                <c:pt idx="21239">
                  <c:v>0.38690727682360837</c:v>
                </c:pt>
                <c:pt idx="21240">
                  <c:v>-0.70760832458873013</c:v>
                </c:pt>
                <c:pt idx="21241">
                  <c:v>4.7385174204036783E-2</c:v>
                </c:pt>
                <c:pt idx="21242">
                  <c:v>-5.1907454299237446E-2</c:v>
                </c:pt>
                <c:pt idx="21243">
                  <c:v>0.28397639643582034</c:v>
                </c:pt>
                <c:pt idx="21244">
                  <c:v>-0.50004467899077809</c:v>
                </c:pt>
                <c:pt idx="21245">
                  <c:v>0.534434535514409</c:v>
                </c:pt>
                <c:pt idx="21246">
                  <c:v>0.20487692456478837</c:v>
                </c:pt>
                <c:pt idx="21247">
                  <c:v>0.46341100751918685</c:v>
                </c:pt>
                <c:pt idx="21248">
                  <c:v>0.395577164486204</c:v>
                </c:pt>
                <c:pt idx="21249">
                  <c:v>-0.37314651370242274</c:v>
                </c:pt>
                <c:pt idx="21250">
                  <c:v>-6.2269315435871109E-2</c:v>
                </c:pt>
                <c:pt idx="21251">
                  <c:v>0.41818787027869236</c:v>
                </c:pt>
                <c:pt idx="21252">
                  <c:v>5.1832097285624427E-2</c:v>
                </c:pt>
                <c:pt idx="21253">
                  <c:v>5.9655939630246096E-2</c:v>
                </c:pt>
                <c:pt idx="21254">
                  <c:v>5.0017434962814009E-2</c:v>
                </c:pt>
                <c:pt idx="21255">
                  <c:v>0.18062663444580176</c:v>
                </c:pt>
                <c:pt idx="21256">
                  <c:v>0.35425142203548365</c:v>
                </c:pt>
                <c:pt idx="21257">
                  <c:v>-4.8363619948486272E-2</c:v>
                </c:pt>
                <c:pt idx="21258">
                  <c:v>0.663765309647534</c:v>
                </c:pt>
                <c:pt idx="21259">
                  <c:v>-0.52930572150559208</c:v>
                </c:pt>
                <c:pt idx="21260">
                  <c:v>5.106098092170229E-2</c:v>
                </c:pt>
                <c:pt idx="21261">
                  <c:v>-0.28684353615536323</c:v>
                </c:pt>
                <c:pt idx="21262">
                  <c:v>0.43868301755515271</c:v>
                </c:pt>
                <c:pt idx="21263">
                  <c:v>0.43868301755515271</c:v>
                </c:pt>
                <c:pt idx="21264">
                  <c:v>-0.28973890672721353</c:v>
                </c:pt>
                <c:pt idx="21265">
                  <c:v>0.60486281084136917</c:v>
                </c:pt>
                <c:pt idx="21266">
                  <c:v>-0.39872089934810312</c:v>
                </c:pt>
                <c:pt idx="21267">
                  <c:v>-0.6588764257513553</c:v>
                </c:pt>
                <c:pt idx="21268">
                  <c:v>0.45256600017412024</c:v>
                </c:pt>
                <c:pt idx="21269">
                  <c:v>4.5984330947389469E-2</c:v>
                </c:pt>
                <c:pt idx="21270">
                  <c:v>0.56344581997905807</c:v>
                </c:pt>
                <c:pt idx="21271">
                  <c:v>0.45256600017412024</c:v>
                </c:pt>
                <c:pt idx="21272">
                  <c:v>0.45256600017412024</c:v>
                </c:pt>
                <c:pt idx="21273">
                  <c:v>0.45256600017412024</c:v>
                </c:pt>
                <c:pt idx="21274">
                  <c:v>6.497982021840612E-2</c:v>
                </c:pt>
                <c:pt idx="21275">
                  <c:v>0.50612947113879547</c:v>
                </c:pt>
                <c:pt idx="21276">
                  <c:v>0.15561658459414238</c:v>
                </c:pt>
                <c:pt idx="21277">
                  <c:v>-0.44744819954374832</c:v>
                </c:pt>
                <c:pt idx="21278">
                  <c:v>0.40625006889532039</c:v>
                </c:pt>
                <c:pt idx="21279">
                  <c:v>7.0693698258087828E-2</c:v>
                </c:pt>
                <c:pt idx="21280">
                  <c:v>0.13330827997863706</c:v>
                </c:pt>
                <c:pt idx="21281">
                  <c:v>-9.6093580953157592E-2</c:v>
                </c:pt>
                <c:pt idx="21282">
                  <c:v>-7.9562975178344555E-2</c:v>
                </c:pt>
                <c:pt idx="21283">
                  <c:v>-0.41960886347970777</c:v>
                </c:pt>
                <c:pt idx="21284">
                  <c:v>-6.3518386358968004E-2</c:v>
                </c:pt>
                <c:pt idx="21285">
                  <c:v>0.30441302024563316</c:v>
                </c:pt>
                <c:pt idx="21286">
                  <c:v>0.30441302024563316</c:v>
                </c:pt>
                <c:pt idx="21287">
                  <c:v>-0.39651905880228788</c:v>
                </c:pt>
                <c:pt idx="21288">
                  <c:v>0.39369399942762273</c:v>
                </c:pt>
                <c:pt idx="21289">
                  <c:v>-0.49184264921152449</c:v>
                </c:pt>
                <c:pt idx="21290">
                  <c:v>7.249635036940355E-2</c:v>
                </c:pt>
                <c:pt idx="21291">
                  <c:v>0.38848631361138641</c:v>
                </c:pt>
                <c:pt idx="21292">
                  <c:v>-0.11328565487536464</c:v>
                </c:pt>
                <c:pt idx="21293">
                  <c:v>0.46433887883093233</c:v>
                </c:pt>
                <c:pt idx="21294">
                  <c:v>-0.52258366405922951</c:v>
                </c:pt>
                <c:pt idx="21295">
                  <c:v>0.60830282532775348</c:v>
                </c:pt>
                <c:pt idx="21296">
                  <c:v>-0.53266310665726369</c:v>
                </c:pt>
                <c:pt idx="21297">
                  <c:v>-0.18114366906799079</c:v>
                </c:pt>
                <c:pt idx="21298">
                  <c:v>7.7527623648495247E-2</c:v>
                </c:pt>
                <c:pt idx="21299">
                  <c:v>0.47100775396088856</c:v>
                </c:pt>
                <c:pt idx="21300">
                  <c:v>0.15653016971572198</c:v>
                </c:pt>
                <c:pt idx="21301">
                  <c:v>0.45643493632876253</c:v>
                </c:pt>
                <c:pt idx="21302">
                  <c:v>0.358523440872967</c:v>
                </c:pt>
                <c:pt idx="21303">
                  <c:v>-0.32494556267371943</c:v>
                </c:pt>
                <c:pt idx="21304">
                  <c:v>0.18405265763037043</c:v>
                </c:pt>
                <c:pt idx="21305">
                  <c:v>-0.39947984621808585</c:v>
                </c:pt>
                <c:pt idx="21306">
                  <c:v>0.40506905772351187</c:v>
                </c:pt>
                <c:pt idx="21307">
                  <c:v>-0.27334666811629704</c:v>
                </c:pt>
                <c:pt idx="21308">
                  <c:v>-0.27334666811629704</c:v>
                </c:pt>
                <c:pt idx="21309">
                  <c:v>-0.27334666811629704</c:v>
                </c:pt>
                <c:pt idx="21310">
                  <c:v>-0.27334666811629704</c:v>
                </c:pt>
                <c:pt idx="21311">
                  <c:v>-0.27334666811629704</c:v>
                </c:pt>
                <c:pt idx="21312">
                  <c:v>-0.27334666811629704</c:v>
                </c:pt>
                <c:pt idx="21313">
                  <c:v>-0.27334666811629704</c:v>
                </c:pt>
                <c:pt idx="21314">
                  <c:v>-0.27334666811629704</c:v>
                </c:pt>
                <c:pt idx="21315">
                  <c:v>4.3663933369463864E-2</c:v>
                </c:pt>
                <c:pt idx="21316">
                  <c:v>0.58141696360990447</c:v>
                </c:pt>
                <c:pt idx="21317">
                  <c:v>0.52156049718094977</c:v>
                </c:pt>
                <c:pt idx="21318">
                  <c:v>0.49923451031821336</c:v>
                </c:pt>
                <c:pt idx="21319">
                  <c:v>0.58116804638357555</c:v>
                </c:pt>
                <c:pt idx="21320">
                  <c:v>0.52857274244908203</c:v>
                </c:pt>
                <c:pt idx="21321">
                  <c:v>0.32799493041022798</c:v>
                </c:pt>
                <c:pt idx="21322">
                  <c:v>4.7261548622460889E-2</c:v>
                </c:pt>
                <c:pt idx="21323">
                  <c:v>0.2462077736747359</c:v>
                </c:pt>
                <c:pt idx="21324">
                  <c:v>0.11393828330940316</c:v>
                </c:pt>
                <c:pt idx="21325">
                  <c:v>-0.15211546576112345</c:v>
                </c:pt>
                <c:pt idx="21326">
                  <c:v>-0.39210639638658584</c:v>
                </c:pt>
                <c:pt idx="21327">
                  <c:v>-4.4819004819618993E-2</c:v>
                </c:pt>
                <c:pt idx="21328">
                  <c:v>0.20544114893833876</c:v>
                </c:pt>
                <c:pt idx="21329">
                  <c:v>-0.61794448727442974</c:v>
                </c:pt>
                <c:pt idx="21330">
                  <c:v>0.6167608678354537</c:v>
                </c:pt>
                <c:pt idx="21331">
                  <c:v>-0.32776308001609544</c:v>
                </c:pt>
                <c:pt idx="21332">
                  <c:v>4.2866594387721016E-2</c:v>
                </c:pt>
                <c:pt idx="21333">
                  <c:v>-4.8575498875337672E-2</c:v>
                </c:pt>
                <c:pt idx="21334">
                  <c:v>-4.497844405529966E-2</c:v>
                </c:pt>
                <c:pt idx="21335">
                  <c:v>-0.44603866607805914</c:v>
                </c:pt>
                <c:pt idx="21336">
                  <c:v>4.7687377758653851E-2</c:v>
                </c:pt>
                <c:pt idx="21337">
                  <c:v>0.43846037836934243</c:v>
                </c:pt>
                <c:pt idx="21338">
                  <c:v>0.29943160964229193</c:v>
                </c:pt>
                <c:pt idx="21339">
                  <c:v>-0.39726167192073925</c:v>
                </c:pt>
                <c:pt idx="21340">
                  <c:v>0.61917547194777556</c:v>
                </c:pt>
                <c:pt idx="21341">
                  <c:v>-0.16246240992638658</c:v>
                </c:pt>
                <c:pt idx="21342">
                  <c:v>-0.21589443523473573</c:v>
                </c:pt>
                <c:pt idx="21343">
                  <c:v>4.9647955519499035E-2</c:v>
                </c:pt>
                <c:pt idx="21344">
                  <c:v>0.38321078542319492</c:v>
                </c:pt>
                <c:pt idx="21345">
                  <c:v>-0.26369576832919972</c:v>
                </c:pt>
                <c:pt idx="21346">
                  <c:v>0.68467168380553578</c:v>
                </c:pt>
                <c:pt idx="21347">
                  <c:v>-0.33277075095004477</c:v>
                </c:pt>
                <c:pt idx="21348">
                  <c:v>-4.724785979000156E-2</c:v>
                </c:pt>
                <c:pt idx="21349">
                  <c:v>-0.14763014021291537</c:v>
                </c:pt>
                <c:pt idx="21350">
                  <c:v>0.52430181957046917</c:v>
                </c:pt>
                <c:pt idx="21351">
                  <c:v>-0.18241901407455785</c:v>
                </c:pt>
                <c:pt idx="21352">
                  <c:v>4.4647341202045901E-2</c:v>
                </c:pt>
                <c:pt idx="21353">
                  <c:v>4.3416296933355261E-2</c:v>
                </c:pt>
                <c:pt idx="21354">
                  <c:v>-0.34372175457767079</c:v>
                </c:pt>
                <c:pt idx="21355">
                  <c:v>0.1015366244612535</c:v>
                </c:pt>
                <c:pt idx="21356">
                  <c:v>0.18667397198197083</c:v>
                </c:pt>
                <c:pt idx="21357">
                  <c:v>0.31305392602227811</c:v>
                </c:pt>
                <c:pt idx="21358">
                  <c:v>0.18930024915360519</c:v>
                </c:pt>
                <c:pt idx="21359">
                  <c:v>5.3425880005780572E-2</c:v>
                </c:pt>
                <c:pt idx="21360">
                  <c:v>0.40334234513977651</c:v>
                </c:pt>
                <c:pt idx="21361">
                  <c:v>-0.23473818974588037</c:v>
                </c:pt>
                <c:pt idx="21362">
                  <c:v>-0.1977140368213556</c:v>
                </c:pt>
                <c:pt idx="21363">
                  <c:v>0.12217195045793362</c:v>
                </c:pt>
                <c:pt idx="21364">
                  <c:v>0.32312149108780674</c:v>
                </c:pt>
                <c:pt idx="21365">
                  <c:v>0.27418502679121731</c:v>
                </c:pt>
                <c:pt idx="21366">
                  <c:v>-4.6602071381981997E-2</c:v>
                </c:pt>
                <c:pt idx="21367">
                  <c:v>0.55858193610280826</c:v>
                </c:pt>
                <c:pt idx="21368">
                  <c:v>-4.2095541579124707E-2</c:v>
                </c:pt>
                <c:pt idx="21369">
                  <c:v>0.33999577079821797</c:v>
                </c:pt>
                <c:pt idx="21370">
                  <c:v>0.28905217845054132</c:v>
                </c:pt>
                <c:pt idx="21371">
                  <c:v>0.28905217845054132</c:v>
                </c:pt>
                <c:pt idx="21372">
                  <c:v>7.8816533237053329E-2</c:v>
                </c:pt>
                <c:pt idx="21373">
                  <c:v>-4.821375602523513E-2</c:v>
                </c:pt>
                <c:pt idx="21374">
                  <c:v>-0.21917278620959452</c:v>
                </c:pt>
                <c:pt idx="21375">
                  <c:v>5.6386735441447587E-2</c:v>
                </c:pt>
                <c:pt idx="21376">
                  <c:v>9.1522060442618167E-2</c:v>
                </c:pt>
                <c:pt idx="21377">
                  <c:v>-4.3232578364876803E-2</c:v>
                </c:pt>
                <c:pt idx="21378">
                  <c:v>0.52599148176299448</c:v>
                </c:pt>
                <c:pt idx="21379">
                  <c:v>-0.35088431994623803</c:v>
                </c:pt>
                <c:pt idx="21380">
                  <c:v>-0.45781675085224965</c:v>
                </c:pt>
                <c:pt idx="21381">
                  <c:v>-0.11167599724825938</c:v>
                </c:pt>
                <c:pt idx="21382">
                  <c:v>-0.43907449234760665</c:v>
                </c:pt>
                <c:pt idx="21383">
                  <c:v>-4.6228565447264849E-2</c:v>
                </c:pt>
                <c:pt idx="21384">
                  <c:v>-0.16144980828369615</c:v>
                </c:pt>
                <c:pt idx="21385">
                  <c:v>0.1185141353459878</c:v>
                </c:pt>
                <c:pt idx="21386">
                  <c:v>0.19241301819188575</c:v>
                </c:pt>
                <c:pt idx="21387">
                  <c:v>0.43737574031666371</c:v>
                </c:pt>
                <c:pt idx="21388">
                  <c:v>0.18294105749318529</c:v>
                </c:pt>
                <c:pt idx="21389">
                  <c:v>4.4418059518683856E-2</c:v>
                </c:pt>
                <c:pt idx="21390">
                  <c:v>0.63085125983542067</c:v>
                </c:pt>
                <c:pt idx="21391">
                  <c:v>-0.13418192242775093</c:v>
                </c:pt>
                <c:pt idx="21392">
                  <c:v>-0.35642488091162561</c:v>
                </c:pt>
                <c:pt idx="21393">
                  <c:v>-0.47532507539661478</c:v>
                </c:pt>
                <c:pt idx="21394">
                  <c:v>0.60771859755529334</c:v>
                </c:pt>
                <c:pt idx="21395">
                  <c:v>-4.3225331632558844E-2</c:v>
                </c:pt>
                <c:pt idx="21396">
                  <c:v>-0.59284675538428122</c:v>
                </c:pt>
                <c:pt idx="21397">
                  <c:v>4.5276690396885956E-2</c:v>
                </c:pt>
                <c:pt idx="21398">
                  <c:v>-0.45700163141609945</c:v>
                </c:pt>
                <c:pt idx="21399">
                  <c:v>-0.36657703129574165</c:v>
                </c:pt>
                <c:pt idx="21400">
                  <c:v>5.4456606161841552E-2</c:v>
                </c:pt>
                <c:pt idx="21401">
                  <c:v>-0.28971039853757119</c:v>
                </c:pt>
                <c:pt idx="21402">
                  <c:v>0.20586314068278791</c:v>
                </c:pt>
                <c:pt idx="21403">
                  <c:v>-0.18396718979876761</c:v>
                </c:pt>
                <c:pt idx="21404">
                  <c:v>0.16795594643185119</c:v>
                </c:pt>
                <c:pt idx="21405">
                  <c:v>0.41839848371029453</c:v>
                </c:pt>
                <c:pt idx="21406">
                  <c:v>0.41839848371029453</c:v>
                </c:pt>
                <c:pt idx="21407">
                  <c:v>5.7793888101865573E-2</c:v>
                </c:pt>
                <c:pt idx="21408">
                  <c:v>4.8702097676655655E-2</c:v>
                </c:pt>
                <c:pt idx="21409">
                  <c:v>-6.4574654612496687E-2</c:v>
                </c:pt>
                <c:pt idx="21410">
                  <c:v>-9.8283109189814408E-2</c:v>
                </c:pt>
                <c:pt idx="21411">
                  <c:v>-4.1765575226447346E-2</c:v>
                </c:pt>
                <c:pt idx="21412">
                  <c:v>-0.47162089827541387</c:v>
                </c:pt>
                <c:pt idx="21413">
                  <c:v>0.16547671793612492</c:v>
                </c:pt>
                <c:pt idx="21414">
                  <c:v>4.531332282743631E-2</c:v>
                </c:pt>
                <c:pt idx="21415">
                  <c:v>-0.41792040301219086</c:v>
                </c:pt>
                <c:pt idx="21416">
                  <c:v>-0.43546990103300826</c:v>
                </c:pt>
                <c:pt idx="21417">
                  <c:v>0.4246688883017905</c:v>
                </c:pt>
                <c:pt idx="21418">
                  <c:v>0.37218465370346032</c:v>
                </c:pt>
                <c:pt idx="21419">
                  <c:v>-0.16927561928647791</c:v>
                </c:pt>
                <c:pt idx="21420">
                  <c:v>4.7955862247319715E-2</c:v>
                </c:pt>
                <c:pt idx="21421">
                  <c:v>-0.28266338860241785</c:v>
                </c:pt>
                <c:pt idx="21422">
                  <c:v>-0.19801795883541806</c:v>
                </c:pt>
                <c:pt idx="21423">
                  <c:v>-0.37623930507818948</c:v>
                </c:pt>
                <c:pt idx="21424">
                  <c:v>-0.44961059268947984</c:v>
                </c:pt>
                <c:pt idx="21425">
                  <c:v>0.20716325078389577</c:v>
                </c:pt>
                <c:pt idx="21426">
                  <c:v>0.20628117200680166</c:v>
                </c:pt>
                <c:pt idx="21427">
                  <c:v>-0.53528213541361525</c:v>
                </c:pt>
                <c:pt idx="21428">
                  <c:v>-7.1289353065065675E-2</c:v>
                </c:pt>
                <c:pt idx="21429">
                  <c:v>-4.2758201691561831E-2</c:v>
                </c:pt>
                <c:pt idx="21430">
                  <c:v>0.20398700036490272</c:v>
                </c:pt>
                <c:pt idx="21431">
                  <c:v>-0.43342742375115778</c:v>
                </c:pt>
                <c:pt idx="21432">
                  <c:v>9.8273166289637795E-2</c:v>
                </c:pt>
                <c:pt idx="21433">
                  <c:v>0.36185254164759345</c:v>
                </c:pt>
                <c:pt idx="21434">
                  <c:v>-0.39803045603754361</c:v>
                </c:pt>
                <c:pt idx="21435">
                  <c:v>-0.22119410735377359</c:v>
                </c:pt>
                <c:pt idx="21436">
                  <c:v>-0.60323302046796723</c:v>
                </c:pt>
                <c:pt idx="21437">
                  <c:v>-0.50545204023267221</c:v>
                </c:pt>
                <c:pt idx="21438">
                  <c:v>-0.28365079260317688</c:v>
                </c:pt>
                <c:pt idx="21439">
                  <c:v>0.29191783143081995</c:v>
                </c:pt>
                <c:pt idx="21440">
                  <c:v>-0.26501330112638416</c:v>
                </c:pt>
                <c:pt idx="21441">
                  <c:v>-7.279469009744198E-2</c:v>
                </c:pt>
                <c:pt idx="21442">
                  <c:v>0.21158802062489179</c:v>
                </c:pt>
                <c:pt idx="21443">
                  <c:v>4.0910375617989422E-2</c:v>
                </c:pt>
                <c:pt idx="21444">
                  <c:v>0.17632257604011542</c:v>
                </c:pt>
                <c:pt idx="21445">
                  <c:v>4.2788473462509552E-2</c:v>
                </c:pt>
                <c:pt idx="21446">
                  <c:v>0.49198442045104335</c:v>
                </c:pt>
                <c:pt idx="21447">
                  <c:v>0.44562779014044662</c:v>
                </c:pt>
                <c:pt idx="21448">
                  <c:v>0.17543012106424899</c:v>
                </c:pt>
                <c:pt idx="21449">
                  <c:v>0.42963244864454947</c:v>
                </c:pt>
                <c:pt idx="21450">
                  <c:v>-0.37322545864079526</c:v>
                </c:pt>
                <c:pt idx="21451">
                  <c:v>0.1103763725351032</c:v>
                </c:pt>
                <c:pt idx="21452">
                  <c:v>-4.5586373702619219E-2</c:v>
                </c:pt>
                <c:pt idx="21453">
                  <c:v>-0.46137608539220654</c:v>
                </c:pt>
                <c:pt idx="21454">
                  <c:v>7.5988487052391696E-2</c:v>
                </c:pt>
                <c:pt idx="21455">
                  <c:v>-0.42855210453348647</c:v>
                </c:pt>
                <c:pt idx="21456">
                  <c:v>0.3778522213013093</c:v>
                </c:pt>
                <c:pt idx="21457">
                  <c:v>-4.1378023037112063E-2</c:v>
                </c:pt>
                <c:pt idx="21458">
                  <c:v>5.42645992753297E-2</c:v>
                </c:pt>
                <c:pt idx="21459">
                  <c:v>0.48904769591341546</c:v>
                </c:pt>
                <c:pt idx="21460">
                  <c:v>0.48495168530018201</c:v>
                </c:pt>
                <c:pt idx="21461">
                  <c:v>5.4240166256886768E-2</c:v>
                </c:pt>
                <c:pt idx="21462">
                  <c:v>-4.4806259429391648E-2</c:v>
                </c:pt>
                <c:pt idx="21463">
                  <c:v>4.508574067727384E-2</c:v>
                </c:pt>
                <c:pt idx="21464">
                  <c:v>0.20899366660904117</c:v>
                </c:pt>
                <c:pt idx="21465">
                  <c:v>-4.4748993943026227E-2</c:v>
                </c:pt>
                <c:pt idx="21466">
                  <c:v>0.13764095577196672</c:v>
                </c:pt>
                <c:pt idx="21467">
                  <c:v>4.2846359469023126E-2</c:v>
                </c:pt>
                <c:pt idx="21468">
                  <c:v>5.0218897458021494E-2</c:v>
                </c:pt>
                <c:pt idx="21469">
                  <c:v>6.0689506252571537E-2</c:v>
                </c:pt>
                <c:pt idx="21470">
                  <c:v>0.24532370473886808</c:v>
                </c:pt>
                <c:pt idx="21471">
                  <c:v>0.18397129040475493</c:v>
                </c:pt>
                <c:pt idx="21472">
                  <c:v>-0.47750852076809563</c:v>
                </c:pt>
                <c:pt idx="21473">
                  <c:v>0.22876877016930436</c:v>
                </c:pt>
                <c:pt idx="21474">
                  <c:v>-0.34269046457990004</c:v>
                </c:pt>
                <c:pt idx="21475">
                  <c:v>-0.47454242338766778</c:v>
                </c:pt>
                <c:pt idx="21476">
                  <c:v>0.57425046485338116</c:v>
                </c:pt>
                <c:pt idx="21477">
                  <c:v>0.22642860897399941</c:v>
                </c:pt>
                <c:pt idx="21478">
                  <c:v>0.22642860897399941</c:v>
                </c:pt>
                <c:pt idx="21479">
                  <c:v>4.2544630392289777E-2</c:v>
                </c:pt>
                <c:pt idx="21480">
                  <c:v>0.39536408186816102</c:v>
                </c:pt>
                <c:pt idx="21481">
                  <c:v>0.67750166793643896</c:v>
                </c:pt>
                <c:pt idx="21482">
                  <c:v>-0.46550154164455992</c:v>
                </c:pt>
                <c:pt idx="21483">
                  <c:v>-0.2149406021145317</c:v>
                </c:pt>
                <c:pt idx="21484">
                  <c:v>-0.21464277032292942</c:v>
                </c:pt>
                <c:pt idx="21485">
                  <c:v>-0.33364096050173148</c:v>
                </c:pt>
                <c:pt idx="21486">
                  <c:v>-4.3299942625699299E-2</c:v>
                </c:pt>
                <c:pt idx="21487">
                  <c:v>0.43001120899445594</c:v>
                </c:pt>
                <c:pt idx="21488">
                  <c:v>-0.55255950785049879</c:v>
                </c:pt>
                <c:pt idx="21489">
                  <c:v>0.23779386388472781</c:v>
                </c:pt>
                <c:pt idx="21490">
                  <c:v>0.1163362735591876</c:v>
                </c:pt>
                <c:pt idx="21491">
                  <c:v>-0.24647902310915262</c:v>
                </c:pt>
                <c:pt idx="21492">
                  <c:v>0.32795441461354768</c:v>
                </c:pt>
                <c:pt idx="21493">
                  <c:v>6.1482593975430544E-2</c:v>
                </c:pt>
                <c:pt idx="21494">
                  <c:v>-0.19974578830425874</c:v>
                </c:pt>
                <c:pt idx="21495">
                  <c:v>0.21970469326449776</c:v>
                </c:pt>
                <c:pt idx="21496">
                  <c:v>-4.5092018748617436E-2</c:v>
                </c:pt>
                <c:pt idx="21497">
                  <c:v>0.19672816084295902</c:v>
                </c:pt>
                <c:pt idx="21498">
                  <c:v>0.15856173260345857</c:v>
                </c:pt>
                <c:pt idx="21499">
                  <c:v>0.35337123691264555</c:v>
                </c:pt>
                <c:pt idx="21500">
                  <c:v>-4.2087071018936099E-2</c:v>
                </c:pt>
                <c:pt idx="21501">
                  <c:v>-0.2203570594595736</c:v>
                </c:pt>
                <c:pt idx="21502">
                  <c:v>5.905921515035667E-2</c:v>
                </c:pt>
                <c:pt idx="21503">
                  <c:v>-4.9255219152467333E-2</c:v>
                </c:pt>
                <c:pt idx="21504">
                  <c:v>-0.20434221900998267</c:v>
                </c:pt>
                <c:pt idx="21505">
                  <c:v>7.4070984473802226E-2</c:v>
                </c:pt>
                <c:pt idx="21506">
                  <c:v>-0.16697299175158994</c:v>
                </c:pt>
                <c:pt idx="21507">
                  <c:v>0.18223520264441037</c:v>
                </c:pt>
                <c:pt idx="21508">
                  <c:v>-0.52379897143628906</c:v>
                </c:pt>
                <c:pt idx="21509">
                  <c:v>-0.32550009856880974</c:v>
                </c:pt>
                <c:pt idx="21510">
                  <c:v>0.67642058360482993</c:v>
                </c:pt>
                <c:pt idx="21511">
                  <c:v>0.63440300252181847</c:v>
                </c:pt>
                <c:pt idx="21512">
                  <c:v>4.3661991992930908E-2</c:v>
                </c:pt>
                <c:pt idx="21513">
                  <c:v>0.46192636139658733</c:v>
                </c:pt>
                <c:pt idx="21514">
                  <c:v>-0.22183737435857148</c:v>
                </c:pt>
                <c:pt idx="21515">
                  <c:v>-0.52753983399033866</c:v>
                </c:pt>
                <c:pt idx="21516">
                  <c:v>-0.52753983399033866</c:v>
                </c:pt>
                <c:pt idx="21517">
                  <c:v>-0.52753983399033866</c:v>
                </c:pt>
                <c:pt idx="21518">
                  <c:v>-0.35519865190624039</c:v>
                </c:pt>
                <c:pt idx="21519">
                  <c:v>-0.50433072808515678</c:v>
                </c:pt>
                <c:pt idx="21520">
                  <c:v>-0.43731330355779258</c:v>
                </c:pt>
                <c:pt idx="21521">
                  <c:v>-0.25306356713632971</c:v>
                </c:pt>
                <c:pt idx="21522">
                  <c:v>4.5455387537936175E-2</c:v>
                </c:pt>
                <c:pt idx="21523">
                  <c:v>-0.20245508311510987</c:v>
                </c:pt>
                <c:pt idx="21524">
                  <c:v>-4.3991489082611336E-2</c:v>
                </c:pt>
                <c:pt idx="21525">
                  <c:v>0.27775095700941782</c:v>
                </c:pt>
                <c:pt idx="21526">
                  <c:v>-0.44019895962190575</c:v>
                </c:pt>
                <c:pt idx="21527">
                  <c:v>-7.6429525361653566E-2</c:v>
                </c:pt>
                <c:pt idx="21528">
                  <c:v>0.28630668530697334</c:v>
                </c:pt>
                <c:pt idx="21529">
                  <c:v>0.24136020082079526</c:v>
                </c:pt>
                <c:pt idx="21530">
                  <c:v>0.15379749705310936</c:v>
                </c:pt>
                <c:pt idx="21531">
                  <c:v>-0.20224298836991139</c:v>
                </c:pt>
                <c:pt idx="21532">
                  <c:v>0.20485115941838178</c:v>
                </c:pt>
                <c:pt idx="21533">
                  <c:v>0.38566831362812581</c:v>
                </c:pt>
                <c:pt idx="21534">
                  <c:v>-4.3273904950774773E-2</c:v>
                </c:pt>
                <c:pt idx="21535">
                  <c:v>0.44550109062328624</c:v>
                </c:pt>
                <c:pt idx="21536">
                  <c:v>0.49214889261085626</c:v>
                </c:pt>
                <c:pt idx="21537">
                  <c:v>0.18360427832253196</c:v>
                </c:pt>
                <c:pt idx="21538">
                  <c:v>3.9437804335704554E-2</c:v>
                </c:pt>
                <c:pt idx="21539">
                  <c:v>-0.24559495640152409</c:v>
                </c:pt>
                <c:pt idx="21540">
                  <c:v>-5.0563542174365289E-2</c:v>
                </c:pt>
                <c:pt idx="21541">
                  <c:v>0.50557753705598529</c:v>
                </c:pt>
                <c:pt idx="21542">
                  <c:v>0.23407851192353818</c:v>
                </c:pt>
                <c:pt idx="21543">
                  <c:v>-4.2403238355904781E-2</c:v>
                </c:pt>
                <c:pt idx="21544">
                  <c:v>-0.44474433780207667</c:v>
                </c:pt>
                <c:pt idx="21545">
                  <c:v>0.36879304609230207</c:v>
                </c:pt>
                <c:pt idx="21546">
                  <c:v>0.21937308756441384</c:v>
                </c:pt>
                <c:pt idx="21547">
                  <c:v>4.3803583248123487E-2</c:v>
                </c:pt>
                <c:pt idx="21548">
                  <c:v>-0.33563972875934012</c:v>
                </c:pt>
                <c:pt idx="21549">
                  <c:v>0.21821294296246377</c:v>
                </c:pt>
                <c:pt idx="21550">
                  <c:v>-0.26541773241634681</c:v>
                </c:pt>
                <c:pt idx="21551">
                  <c:v>0.36166391921894919</c:v>
                </c:pt>
                <c:pt idx="21552">
                  <c:v>-0.13238301933110067</c:v>
                </c:pt>
                <c:pt idx="21553">
                  <c:v>0.6565430111692897</c:v>
                </c:pt>
                <c:pt idx="21554">
                  <c:v>-0.22465820577410728</c:v>
                </c:pt>
                <c:pt idx="21555">
                  <c:v>-0.31423162041251174</c:v>
                </c:pt>
                <c:pt idx="21556">
                  <c:v>-7.5634125568267263E-2</c:v>
                </c:pt>
                <c:pt idx="21557">
                  <c:v>0.11769818187019189</c:v>
                </c:pt>
                <c:pt idx="21558">
                  <c:v>0.24500377406007712</c:v>
                </c:pt>
                <c:pt idx="21559">
                  <c:v>4.5196420540590712E-2</c:v>
                </c:pt>
                <c:pt idx="21560">
                  <c:v>-0.40711570608267689</c:v>
                </c:pt>
                <c:pt idx="21561">
                  <c:v>0.45448614481931171</c:v>
                </c:pt>
                <c:pt idx="21562">
                  <c:v>-4.0367618970822174E-2</c:v>
                </c:pt>
                <c:pt idx="21563">
                  <c:v>-0.38482986623868737</c:v>
                </c:pt>
                <c:pt idx="21564">
                  <c:v>0.34252812687373924</c:v>
                </c:pt>
                <c:pt idx="21565">
                  <c:v>0.32829628192536053</c:v>
                </c:pt>
                <c:pt idx="21566">
                  <c:v>0.51259586440534088</c:v>
                </c:pt>
                <c:pt idx="21567">
                  <c:v>8.1470119338727151E-2</c:v>
                </c:pt>
                <c:pt idx="21568">
                  <c:v>4.727505210774359E-2</c:v>
                </c:pt>
                <c:pt idx="21569">
                  <c:v>-3.90188114122813E-2</c:v>
                </c:pt>
                <c:pt idx="21570">
                  <c:v>0.23122465374699655</c:v>
                </c:pt>
                <c:pt idx="21571">
                  <c:v>-6.0514813641485247E-2</c:v>
                </c:pt>
                <c:pt idx="21572">
                  <c:v>-0.26882922013223509</c:v>
                </c:pt>
                <c:pt idx="21573">
                  <c:v>-0.53831478866158888</c:v>
                </c:pt>
                <c:pt idx="21574">
                  <c:v>0.49400636845291579</c:v>
                </c:pt>
                <c:pt idx="21575">
                  <c:v>-0.18329589355155693</c:v>
                </c:pt>
                <c:pt idx="21576">
                  <c:v>-3.931756350839076E-2</c:v>
                </c:pt>
                <c:pt idx="21577">
                  <c:v>0.24901502763774183</c:v>
                </c:pt>
                <c:pt idx="21578">
                  <c:v>0.64986345599494622</c:v>
                </c:pt>
                <c:pt idx="21579">
                  <c:v>0.32299879782782714</c:v>
                </c:pt>
                <c:pt idx="21580">
                  <c:v>0.32907127873903658</c:v>
                </c:pt>
                <c:pt idx="21581">
                  <c:v>3.9564051183476577E-2</c:v>
                </c:pt>
                <c:pt idx="21582">
                  <c:v>-5.3636341207888988E-2</c:v>
                </c:pt>
                <c:pt idx="21583">
                  <c:v>0.3376897090255192</c:v>
                </c:pt>
                <c:pt idx="21584">
                  <c:v>0.19172199106939136</c:v>
                </c:pt>
                <c:pt idx="21585">
                  <c:v>0.45769225810148939</c:v>
                </c:pt>
                <c:pt idx="21586">
                  <c:v>-0.20324392013141707</c:v>
                </c:pt>
                <c:pt idx="21587">
                  <c:v>0.39117796878384509</c:v>
                </c:pt>
                <c:pt idx="21588">
                  <c:v>0.30044605373972894</c:v>
                </c:pt>
                <c:pt idx="21589">
                  <c:v>-0.11166316203673875</c:v>
                </c:pt>
                <c:pt idx="21590">
                  <c:v>5.0000036656455089E-2</c:v>
                </c:pt>
                <c:pt idx="21591">
                  <c:v>-0.21173361895748116</c:v>
                </c:pt>
                <c:pt idx="21592">
                  <c:v>-0.42669698635028996</c:v>
                </c:pt>
                <c:pt idx="21593">
                  <c:v>0.40557050336316797</c:v>
                </c:pt>
                <c:pt idx="21594">
                  <c:v>-8.8921932003179383E-2</c:v>
                </c:pt>
                <c:pt idx="21595">
                  <c:v>-0.11871163123256867</c:v>
                </c:pt>
                <c:pt idx="21596">
                  <c:v>0.48019720337628219</c:v>
                </c:pt>
                <c:pt idx="21597">
                  <c:v>0.38092984727689211</c:v>
                </c:pt>
                <c:pt idx="21598">
                  <c:v>8.5073648326289081E-2</c:v>
                </c:pt>
                <c:pt idx="21599">
                  <c:v>0.38092984727689211</c:v>
                </c:pt>
                <c:pt idx="21600">
                  <c:v>4.864100920954529E-2</c:v>
                </c:pt>
                <c:pt idx="21601">
                  <c:v>-0.37623570236070963</c:v>
                </c:pt>
                <c:pt idx="21602">
                  <c:v>-0.37623570236070963</c:v>
                </c:pt>
                <c:pt idx="21603">
                  <c:v>4.5298483649682558E-2</c:v>
                </c:pt>
                <c:pt idx="21604">
                  <c:v>-6.2486899725848886E-2</c:v>
                </c:pt>
                <c:pt idx="21605">
                  <c:v>-0.15686078951508661</c:v>
                </c:pt>
                <c:pt idx="21606">
                  <c:v>-0.15686078951508661</c:v>
                </c:pt>
                <c:pt idx="21607">
                  <c:v>0.25231598478820522</c:v>
                </c:pt>
                <c:pt idx="21608">
                  <c:v>-0.47672322106901266</c:v>
                </c:pt>
                <c:pt idx="21609">
                  <c:v>0.31226036212478314</c:v>
                </c:pt>
                <c:pt idx="21610">
                  <c:v>-0.47766465903859562</c:v>
                </c:pt>
                <c:pt idx="21611">
                  <c:v>-0.61303583651438287</c:v>
                </c:pt>
                <c:pt idx="21612">
                  <c:v>0.47351013930743252</c:v>
                </c:pt>
                <c:pt idx="21613">
                  <c:v>0.18510368271076885</c:v>
                </c:pt>
                <c:pt idx="21614">
                  <c:v>-0.57050912504770035</c:v>
                </c:pt>
                <c:pt idx="21615">
                  <c:v>-0.20586019421160134</c:v>
                </c:pt>
                <c:pt idx="21616">
                  <c:v>0.47588888919652333</c:v>
                </c:pt>
                <c:pt idx="21617">
                  <c:v>0.31991749405058134</c:v>
                </c:pt>
                <c:pt idx="21618">
                  <c:v>4.5825963035406481E-2</c:v>
                </c:pt>
                <c:pt idx="21619">
                  <c:v>4.5845193603485865E-2</c:v>
                </c:pt>
                <c:pt idx="21620">
                  <c:v>-0.11546958621913811</c:v>
                </c:pt>
                <c:pt idx="21621">
                  <c:v>4.0993248358095993E-2</c:v>
                </c:pt>
                <c:pt idx="21622">
                  <c:v>0.49884878579437575</c:v>
                </c:pt>
                <c:pt idx="21623">
                  <c:v>6.9715778347526347E-2</c:v>
                </c:pt>
                <c:pt idx="21624">
                  <c:v>0.39983144922196739</c:v>
                </c:pt>
                <c:pt idx="21625">
                  <c:v>-0.46395244044590611</c:v>
                </c:pt>
                <c:pt idx="21626">
                  <c:v>-0.46395244044590611</c:v>
                </c:pt>
                <c:pt idx="21627">
                  <c:v>0.27396989380877312</c:v>
                </c:pt>
                <c:pt idx="21628">
                  <c:v>-0.25541370269919172</c:v>
                </c:pt>
                <c:pt idx="21629">
                  <c:v>0.33323751587243849</c:v>
                </c:pt>
                <c:pt idx="21630">
                  <c:v>-0.4342870829496972</c:v>
                </c:pt>
                <c:pt idx="21631">
                  <c:v>-0.1490005169384104</c:v>
                </c:pt>
                <c:pt idx="21632">
                  <c:v>0.29793173288564045</c:v>
                </c:pt>
                <c:pt idx="21633">
                  <c:v>0.29793173288564045</c:v>
                </c:pt>
                <c:pt idx="21634">
                  <c:v>-0.17076456590573422</c:v>
                </c:pt>
                <c:pt idx="21635">
                  <c:v>-0.3457895219165163</c:v>
                </c:pt>
                <c:pt idx="21636">
                  <c:v>-0.23015393327711844</c:v>
                </c:pt>
                <c:pt idx="21637">
                  <c:v>0.25811894347637959</c:v>
                </c:pt>
                <c:pt idx="21638">
                  <c:v>-0.25163183359344021</c:v>
                </c:pt>
                <c:pt idx="21639">
                  <c:v>-0.34860448220421836</c:v>
                </c:pt>
                <c:pt idx="21640">
                  <c:v>0.33855205456741572</c:v>
                </c:pt>
                <c:pt idx="21641">
                  <c:v>-0.11972133373424659</c:v>
                </c:pt>
                <c:pt idx="21642">
                  <c:v>0.20781574517318754</c:v>
                </c:pt>
                <c:pt idx="21643">
                  <c:v>-4.0056613646643098E-2</c:v>
                </c:pt>
                <c:pt idx="21644">
                  <c:v>0.37078698593363929</c:v>
                </c:pt>
                <c:pt idx="21645">
                  <c:v>-0.33457665514899654</c:v>
                </c:pt>
                <c:pt idx="21646">
                  <c:v>0.14596249427435384</c:v>
                </c:pt>
                <c:pt idx="21647">
                  <c:v>0.23861674777503722</c:v>
                </c:pt>
                <c:pt idx="21648">
                  <c:v>0.24106571854459663</c:v>
                </c:pt>
                <c:pt idx="21649">
                  <c:v>-3.8541940819536109E-2</c:v>
                </c:pt>
                <c:pt idx="21650">
                  <c:v>9.2401830113345088E-2</c:v>
                </c:pt>
                <c:pt idx="21651">
                  <c:v>0.3540497009616323</c:v>
                </c:pt>
                <c:pt idx="21652">
                  <c:v>4.6536514617681754E-2</c:v>
                </c:pt>
                <c:pt idx="21653">
                  <c:v>6.7482958496999354E-2</c:v>
                </c:pt>
                <c:pt idx="21654">
                  <c:v>0.29342415531157845</c:v>
                </c:pt>
                <c:pt idx="21655">
                  <c:v>0.30722785016429272</c:v>
                </c:pt>
                <c:pt idx="21656">
                  <c:v>7.9284939250819808E-2</c:v>
                </c:pt>
                <c:pt idx="21657">
                  <c:v>-0.31392944462907313</c:v>
                </c:pt>
                <c:pt idx="21658">
                  <c:v>-4.9433414750544843E-2</c:v>
                </c:pt>
                <c:pt idx="21659">
                  <c:v>0.3650978208618566</c:v>
                </c:pt>
                <c:pt idx="21660">
                  <c:v>0.24099096815843071</c:v>
                </c:pt>
                <c:pt idx="21661">
                  <c:v>0.45295642565761279</c:v>
                </c:pt>
                <c:pt idx="21662">
                  <c:v>0.4173250078967537</c:v>
                </c:pt>
                <c:pt idx="21663">
                  <c:v>-0.22688911545788573</c:v>
                </c:pt>
                <c:pt idx="21664">
                  <c:v>-0.31755827785585405</c:v>
                </c:pt>
                <c:pt idx="21665">
                  <c:v>-0.15831710116477465</c:v>
                </c:pt>
                <c:pt idx="21666">
                  <c:v>-0.35678473523136056</c:v>
                </c:pt>
                <c:pt idx="21667">
                  <c:v>6.7738948918466282E-2</c:v>
                </c:pt>
                <c:pt idx="21668">
                  <c:v>-0.15414690935619779</c:v>
                </c:pt>
                <c:pt idx="21669">
                  <c:v>0.19213738225541274</c:v>
                </c:pt>
                <c:pt idx="21670">
                  <c:v>-3.9181471347479069E-2</c:v>
                </c:pt>
                <c:pt idx="21671">
                  <c:v>-0.35600505321876358</c:v>
                </c:pt>
                <c:pt idx="21672">
                  <c:v>-0.35600505321876358</c:v>
                </c:pt>
                <c:pt idx="21673">
                  <c:v>0.24621010969355292</c:v>
                </c:pt>
                <c:pt idx="21674">
                  <c:v>0.22828434173358786</c:v>
                </c:pt>
                <c:pt idx="21675">
                  <c:v>0.39011611945004215</c:v>
                </c:pt>
                <c:pt idx="21676">
                  <c:v>-0.11046733179944115</c:v>
                </c:pt>
                <c:pt idx="21677">
                  <c:v>-0.23785524226718843</c:v>
                </c:pt>
                <c:pt idx="21678">
                  <c:v>0.23742134615440141</c:v>
                </c:pt>
                <c:pt idx="21679">
                  <c:v>-0.12317642049851836</c:v>
                </c:pt>
                <c:pt idx="21680">
                  <c:v>-0.13089151616811592</c:v>
                </c:pt>
                <c:pt idx="21681">
                  <c:v>-0.29860593080839487</c:v>
                </c:pt>
                <c:pt idx="21682">
                  <c:v>0.30028448178748601</c:v>
                </c:pt>
                <c:pt idx="21683">
                  <c:v>-0.20636571829596986</c:v>
                </c:pt>
                <c:pt idx="21684">
                  <c:v>-0.22527706943049192</c:v>
                </c:pt>
                <c:pt idx="21685">
                  <c:v>0.46259856452566567</c:v>
                </c:pt>
                <c:pt idx="21686">
                  <c:v>5.137192982290522E-2</c:v>
                </c:pt>
                <c:pt idx="21687">
                  <c:v>-0.10056275798289899</c:v>
                </c:pt>
                <c:pt idx="21688">
                  <c:v>-0.19415114248066415</c:v>
                </c:pt>
                <c:pt idx="21689">
                  <c:v>-0.36596711667619075</c:v>
                </c:pt>
                <c:pt idx="21690">
                  <c:v>-0.14579174016380886</c:v>
                </c:pt>
                <c:pt idx="21691">
                  <c:v>-0.14075819103856499</c:v>
                </c:pt>
                <c:pt idx="21692">
                  <c:v>0.28259713589076851</c:v>
                </c:pt>
                <c:pt idx="21693">
                  <c:v>4.285107264000635E-2</c:v>
                </c:pt>
                <c:pt idx="21694">
                  <c:v>4.1756154728634441E-2</c:v>
                </c:pt>
                <c:pt idx="21695">
                  <c:v>0.12906672413985576</c:v>
                </c:pt>
                <c:pt idx="21696">
                  <c:v>-0.40623280292537134</c:v>
                </c:pt>
                <c:pt idx="21697">
                  <c:v>0.22989005879602198</c:v>
                </c:pt>
                <c:pt idx="21698">
                  <c:v>0.52199038254240182</c:v>
                </c:pt>
                <c:pt idx="21699">
                  <c:v>4.3592736676194961E-2</c:v>
                </c:pt>
                <c:pt idx="21700">
                  <c:v>9.4655104036135029E-2</c:v>
                </c:pt>
                <c:pt idx="21701">
                  <c:v>-0.28673144326241201</c:v>
                </c:pt>
                <c:pt idx="21702">
                  <c:v>0.35735772898004259</c:v>
                </c:pt>
                <c:pt idx="21703">
                  <c:v>0.52703764342709125</c:v>
                </c:pt>
                <c:pt idx="21704">
                  <c:v>3.6120464746910913E-2</c:v>
                </c:pt>
                <c:pt idx="21705">
                  <c:v>3.9958246980409597E-2</c:v>
                </c:pt>
                <c:pt idx="21706">
                  <c:v>3.8319991535225729E-2</c:v>
                </c:pt>
                <c:pt idx="21707">
                  <c:v>-0.46472514069678722</c:v>
                </c:pt>
                <c:pt idx="21708">
                  <c:v>0.14928684623462543</c:v>
                </c:pt>
                <c:pt idx="21709">
                  <c:v>0.18230497753801281</c:v>
                </c:pt>
                <c:pt idx="21710">
                  <c:v>8.2840008075067237E-2</c:v>
                </c:pt>
                <c:pt idx="21711">
                  <c:v>-3.7797447416643863E-2</c:v>
                </c:pt>
                <c:pt idx="21712">
                  <c:v>-0.27175413128545556</c:v>
                </c:pt>
                <c:pt idx="21713">
                  <c:v>0.37987472750005824</c:v>
                </c:pt>
                <c:pt idx="21714">
                  <c:v>-0.15026806217518934</c:v>
                </c:pt>
                <c:pt idx="21715">
                  <c:v>3.8728904742068256E-2</c:v>
                </c:pt>
                <c:pt idx="21716">
                  <c:v>0.15184941349556086</c:v>
                </c:pt>
                <c:pt idx="21717">
                  <c:v>0.40955004719764271</c:v>
                </c:pt>
                <c:pt idx="21718">
                  <c:v>8.6941434152041641E-2</c:v>
                </c:pt>
                <c:pt idx="21719">
                  <c:v>-0.50435547931196156</c:v>
                </c:pt>
                <c:pt idx="21720">
                  <c:v>0.27387838177519103</c:v>
                </c:pt>
                <c:pt idx="21721">
                  <c:v>-0.4486432580743317</c:v>
                </c:pt>
                <c:pt idx="21722">
                  <c:v>0.46441622755512074</c:v>
                </c:pt>
                <c:pt idx="21723">
                  <c:v>0.38161893657654161</c:v>
                </c:pt>
                <c:pt idx="21724">
                  <c:v>0.27443391968809838</c:v>
                </c:pt>
                <c:pt idx="21725">
                  <c:v>-0.46977708578946104</c:v>
                </c:pt>
                <c:pt idx="21726">
                  <c:v>0.40439708396040336</c:v>
                </c:pt>
                <c:pt idx="21727">
                  <c:v>0.60160281203579524</c:v>
                </c:pt>
                <c:pt idx="21728">
                  <c:v>-0.3143287048926266</c:v>
                </c:pt>
                <c:pt idx="21729">
                  <c:v>0.4051474016142218</c:v>
                </c:pt>
                <c:pt idx="21730">
                  <c:v>-0.44369840752799128</c:v>
                </c:pt>
                <c:pt idx="21731">
                  <c:v>0.32776816516266488</c:v>
                </c:pt>
                <c:pt idx="21732">
                  <c:v>0.32776816516266488</c:v>
                </c:pt>
                <c:pt idx="21733">
                  <c:v>7.2149893775909746E-2</c:v>
                </c:pt>
                <c:pt idx="21734">
                  <c:v>0.34966707175046174</c:v>
                </c:pt>
                <c:pt idx="21735">
                  <c:v>0.47275793046049519</c:v>
                </c:pt>
                <c:pt idx="21736">
                  <c:v>-3.9787042670018688E-2</c:v>
                </c:pt>
                <c:pt idx="21737">
                  <c:v>0.10564324823331932</c:v>
                </c:pt>
                <c:pt idx="21738">
                  <c:v>0.36420693607919119</c:v>
                </c:pt>
                <c:pt idx="21739">
                  <c:v>0.11323394504535116</c:v>
                </c:pt>
                <c:pt idx="21740">
                  <c:v>0.45727571520546934</c:v>
                </c:pt>
                <c:pt idx="21741">
                  <c:v>-0.48491466186047433</c:v>
                </c:pt>
                <c:pt idx="21742">
                  <c:v>4.9529849755681588E-2</c:v>
                </c:pt>
                <c:pt idx="21743">
                  <c:v>4.5552388528141932E-2</c:v>
                </c:pt>
                <c:pt idx="21744">
                  <c:v>3.8442251250829035E-2</c:v>
                </c:pt>
                <c:pt idx="21745">
                  <c:v>0.49698246792758916</c:v>
                </c:pt>
                <c:pt idx="21746">
                  <c:v>-5.219560331271287E-2</c:v>
                </c:pt>
                <c:pt idx="21747">
                  <c:v>-0.50890257832491304</c:v>
                </c:pt>
                <c:pt idx="21748">
                  <c:v>-0.26892991150822043</c:v>
                </c:pt>
                <c:pt idx="21749">
                  <c:v>3.7171506968190472E-2</c:v>
                </c:pt>
                <c:pt idx="21750">
                  <c:v>4.1605546973530749E-2</c:v>
                </c:pt>
                <c:pt idx="21751">
                  <c:v>0.46144840478158888</c:v>
                </c:pt>
                <c:pt idx="21752">
                  <c:v>0.46144840478158888</c:v>
                </c:pt>
                <c:pt idx="21753">
                  <c:v>-0.25922838436451812</c:v>
                </c:pt>
                <c:pt idx="21754">
                  <c:v>0.23697411007264516</c:v>
                </c:pt>
                <c:pt idx="21755">
                  <c:v>-0.15670208750254305</c:v>
                </c:pt>
                <c:pt idx="21756">
                  <c:v>3.732973090614071E-2</c:v>
                </c:pt>
                <c:pt idx="21757">
                  <c:v>0.30103081758628575</c:v>
                </c:pt>
                <c:pt idx="21758">
                  <c:v>0.44919022840949108</c:v>
                </c:pt>
                <c:pt idx="21759">
                  <c:v>0.42947837231869007</c:v>
                </c:pt>
                <c:pt idx="21760">
                  <c:v>-0.14554625283694489</c:v>
                </c:pt>
                <c:pt idx="21761">
                  <c:v>-0.43727482074340135</c:v>
                </c:pt>
                <c:pt idx="21762">
                  <c:v>0.38793003175863267</c:v>
                </c:pt>
                <c:pt idx="21763">
                  <c:v>0.24897901544093168</c:v>
                </c:pt>
                <c:pt idx="21764">
                  <c:v>0.45915599714003524</c:v>
                </c:pt>
                <c:pt idx="21765">
                  <c:v>4.6556984258134343E-2</c:v>
                </c:pt>
                <c:pt idx="21766">
                  <c:v>-4.7761736139168315E-2</c:v>
                </c:pt>
                <c:pt idx="21767">
                  <c:v>0.25929283807702019</c:v>
                </c:pt>
                <c:pt idx="21768">
                  <c:v>0.30417430590258288</c:v>
                </c:pt>
                <c:pt idx="21769">
                  <c:v>-0.32993844086146001</c:v>
                </c:pt>
                <c:pt idx="21770">
                  <c:v>0.21173928061019592</c:v>
                </c:pt>
                <c:pt idx="21771">
                  <c:v>-0.40718771394202469</c:v>
                </c:pt>
                <c:pt idx="21772">
                  <c:v>-0.16383743595314379</c:v>
                </c:pt>
                <c:pt idx="21773">
                  <c:v>-0.35692379189905943</c:v>
                </c:pt>
                <c:pt idx="21774">
                  <c:v>-0.15364254626370683</c:v>
                </c:pt>
                <c:pt idx="21775">
                  <c:v>4.2892255967326084E-2</c:v>
                </c:pt>
                <c:pt idx="21776">
                  <c:v>0.45804372719574898</c:v>
                </c:pt>
                <c:pt idx="21777">
                  <c:v>-0.41013453955920881</c:v>
                </c:pt>
                <c:pt idx="21778">
                  <c:v>-3.9610490906342333E-2</c:v>
                </c:pt>
                <c:pt idx="21779">
                  <c:v>3.9891777816490621E-2</c:v>
                </c:pt>
                <c:pt idx="21780">
                  <c:v>0.27761290557382606</c:v>
                </c:pt>
                <c:pt idx="21781">
                  <c:v>-0.45261393140292611</c:v>
                </c:pt>
                <c:pt idx="21782">
                  <c:v>0.15825827711460896</c:v>
                </c:pt>
                <c:pt idx="21783">
                  <c:v>0.27226431319248878</c:v>
                </c:pt>
                <c:pt idx="21784">
                  <c:v>-5.0061599786433507E-2</c:v>
                </c:pt>
                <c:pt idx="21785">
                  <c:v>0.14244489726307794</c:v>
                </c:pt>
                <c:pt idx="21786">
                  <c:v>0.31482469750011405</c:v>
                </c:pt>
                <c:pt idx="21787">
                  <c:v>-0.17801008736385537</c:v>
                </c:pt>
                <c:pt idx="21788">
                  <c:v>0.20306560085893116</c:v>
                </c:pt>
                <c:pt idx="21789">
                  <c:v>0.20304968095418638</c:v>
                </c:pt>
                <c:pt idx="21790">
                  <c:v>0.1644805004322511</c:v>
                </c:pt>
                <c:pt idx="21791">
                  <c:v>-0.36549732611312297</c:v>
                </c:pt>
                <c:pt idx="21792">
                  <c:v>0.18281253101264797</c:v>
                </c:pt>
                <c:pt idx="21793">
                  <c:v>-0.25833899217842976</c:v>
                </c:pt>
                <c:pt idx="21794">
                  <c:v>3.6677755323818215E-2</c:v>
                </c:pt>
                <c:pt idx="21795">
                  <c:v>-0.45195270924117986</c:v>
                </c:pt>
                <c:pt idx="21796">
                  <c:v>-0.41126741029861247</c:v>
                </c:pt>
                <c:pt idx="21797">
                  <c:v>4.1664035390223293E-2</c:v>
                </c:pt>
                <c:pt idx="21798">
                  <c:v>0.13857171615147637</c:v>
                </c:pt>
                <c:pt idx="21799">
                  <c:v>0.23077960111088699</c:v>
                </c:pt>
                <c:pt idx="21800">
                  <c:v>3.6538374089408167E-2</c:v>
                </c:pt>
                <c:pt idx="21801">
                  <c:v>4.3909182759633576E-2</c:v>
                </c:pt>
                <c:pt idx="21802">
                  <c:v>4.3909182759633576E-2</c:v>
                </c:pt>
                <c:pt idx="21803">
                  <c:v>-0.16036428738971795</c:v>
                </c:pt>
                <c:pt idx="21804">
                  <c:v>-0.32243921060196429</c:v>
                </c:pt>
                <c:pt idx="21805">
                  <c:v>0.25785160382905309</c:v>
                </c:pt>
                <c:pt idx="21806">
                  <c:v>0.30115556469655402</c:v>
                </c:pt>
                <c:pt idx="21807">
                  <c:v>0.10522948113529126</c:v>
                </c:pt>
                <c:pt idx="21808">
                  <c:v>0.20783589248346318</c:v>
                </c:pt>
                <c:pt idx="21809">
                  <c:v>0.39398734892776882</c:v>
                </c:pt>
                <c:pt idx="21810">
                  <c:v>0.22681202964316516</c:v>
                </c:pt>
                <c:pt idx="21811">
                  <c:v>-3.6378010340905584E-2</c:v>
                </c:pt>
                <c:pt idx="21812">
                  <c:v>-0.31918364900121121</c:v>
                </c:pt>
                <c:pt idx="21813">
                  <c:v>-0.25593100124466456</c:v>
                </c:pt>
                <c:pt idx="21814">
                  <c:v>-0.27974182925016849</c:v>
                </c:pt>
                <c:pt idx="21815">
                  <c:v>0.22890539622791584</c:v>
                </c:pt>
                <c:pt idx="21816">
                  <c:v>0.13798707075210548</c:v>
                </c:pt>
                <c:pt idx="21817">
                  <c:v>0.14975428038863897</c:v>
                </c:pt>
                <c:pt idx="21818">
                  <c:v>0.17837155597122553</c:v>
                </c:pt>
                <c:pt idx="21819">
                  <c:v>0.29704158281327209</c:v>
                </c:pt>
                <c:pt idx="21820">
                  <c:v>3.9991392759169429E-2</c:v>
                </c:pt>
                <c:pt idx="21821">
                  <c:v>-6.5188090881784441E-2</c:v>
                </c:pt>
                <c:pt idx="21822">
                  <c:v>8.4927392733018525E-2</c:v>
                </c:pt>
                <c:pt idx="21823">
                  <c:v>0.37122026646235895</c:v>
                </c:pt>
                <c:pt idx="21824">
                  <c:v>0.46196411314878244</c:v>
                </c:pt>
                <c:pt idx="21825">
                  <c:v>6.008891627484822E-2</c:v>
                </c:pt>
                <c:pt idx="21826">
                  <c:v>0.26846825781833156</c:v>
                </c:pt>
                <c:pt idx="21827">
                  <c:v>-0.34007158356898948</c:v>
                </c:pt>
                <c:pt idx="21828">
                  <c:v>-0.2676303946819123</c:v>
                </c:pt>
                <c:pt idx="21829">
                  <c:v>0.21779140010790682</c:v>
                </c:pt>
                <c:pt idx="21830">
                  <c:v>-7.6871744395004063E-2</c:v>
                </c:pt>
                <c:pt idx="21831">
                  <c:v>9.9938783243585724E-2</c:v>
                </c:pt>
                <c:pt idx="21832">
                  <c:v>6.1274766940119386E-2</c:v>
                </c:pt>
                <c:pt idx="21833">
                  <c:v>-7.7575995968162795E-2</c:v>
                </c:pt>
                <c:pt idx="21834">
                  <c:v>0.46901135585649917</c:v>
                </c:pt>
                <c:pt idx="21835">
                  <c:v>-0.27417092700874496</c:v>
                </c:pt>
                <c:pt idx="21836">
                  <c:v>-0.44931752772943928</c:v>
                </c:pt>
                <c:pt idx="21837">
                  <c:v>0.18844486557812812</c:v>
                </c:pt>
                <c:pt idx="21838">
                  <c:v>0.26440997214549006</c:v>
                </c:pt>
                <c:pt idx="21839">
                  <c:v>-0.27961859395553146</c:v>
                </c:pt>
                <c:pt idx="21840">
                  <c:v>9.6360768333314334E-2</c:v>
                </c:pt>
                <c:pt idx="21841">
                  <c:v>0.19823728415097408</c:v>
                </c:pt>
                <c:pt idx="21842">
                  <c:v>5.1101911065269692E-2</c:v>
                </c:pt>
                <c:pt idx="21843">
                  <c:v>0.21803197134719307</c:v>
                </c:pt>
                <c:pt idx="21844">
                  <c:v>-0.31741285338740688</c:v>
                </c:pt>
                <c:pt idx="21845">
                  <c:v>0.2257631103325666</c:v>
                </c:pt>
                <c:pt idx="21846">
                  <c:v>0.11957462455306701</c:v>
                </c:pt>
                <c:pt idx="21847">
                  <c:v>-3.4151046138129248E-2</c:v>
                </c:pt>
                <c:pt idx="21848">
                  <c:v>9.6039189195355965E-2</c:v>
                </c:pt>
                <c:pt idx="21849">
                  <c:v>-0.21281191159615306</c:v>
                </c:pt>
                <c:pt idx="21850">
                  <c:v>0.22957093697597622</c:v>
                </c:pt>
                <c:pt idx="21851">
                  <c:v>0.27500229063216508</c:v>
                </c:pt>
                <c:pt idx="21852">
                  <c:v>-0.16241533668300437</c:v>
                </c:pt>
                <c:pt idx="21853">
                  <c:v>-0.35305459132664613</c:v>
                </c:pt>
                <c:pt idx="21854">
                  <c:v>-3.8820038064728939E-2</c:v>
                </c:pt>
                <c:pt idx="21855">
                  <c:v>-5.7654484811310601E-2</c:v>
                </c:pt>
                <c:pt idx="21856">
                  <c:v>9.9619470116952741E-2</c:v>
                </c:pt>
                <c:pt idx="21857">
                  <c:v>-3.2196597902190482E-2</c:v>
                </c:pt>
                <c:pt idx="21858">
                  <c:v>-5.7477925141209821E-2</c:v>
                </c:pt>
                <c:pt idx="21859">
                  <c:v>0.44652412673816028</c:v>
                </c:pt>
                <c:pt idx="21860">
                  <c:v>-0.1929220805545159</c:v>
                </c:pt>
                <c:pt idx="21861">
                  <c:v>-0.172300654344056</c:v>
                </c:pt>
                <c:pt idx="21862">
                  <c:v>0.45887274918715848</c:v>
                </c:pt>
                <c:pt idx="21863">
                  <c:v>7.0800433401132942E-2</c:v>
                </c:pt>
                <c:pt idx="21864">
                  <c:v>-0.38741482151057388</c:v>
                </c:pt>
                <c:pt idx="21865">
                  <c:v>-0.16413181924505127</c:v>
                </c:pt>
                <c:pt idx="21866">
                  <c:v>0.38553250997095839</c:v>
                </c:pt>
                <c:pt idx="21867">
                  <c:v>-0.1895667404253123</c:v>
                </c:pt>
                <c:pt idx="21868">
                  <c:v>0.32504885266267625</c:v>
                </c:pt>
                <c:pt idx="21869">
                  <c:v>0.32132917810405953</c:v>
                </c:pt>
                <c:pt idx="21870">
                  <c:v>0.32132917810405953</c:v>
                </c:pt>
                <c:pt idx="21871">
                  <c:v>0.22806082750538881</c:v>
                </c:pt>
                <c:pt idx="21872">
                  <c:v>0.34773285406842697</c:v>
                </c:pt>
                <c:pt idx="21873">
                  <c:v>0.29707226162531941</c:v>
                </c:pt>
                <c:pt idx="21874">
                  <c:v>-9.6419784004702663E-2</c:v>
                </c:pt>
                <c:pt idx="21875">
                  <c:v>0.11737040714024102</c:v>
                </c:pt>
                <c:pt idx="21876">
                  <c:v>-0.41583808667010924</c:v>
                </c:pt>
                <c:pt idx="21877">
                  <c:v>-0.21500642366185832</c:v>
                </c:pt>
                <c:pt idx="21878">
                  <c:v>3.2217032939095065E-2</c:v>
                </c:pt>
                <c:pt idx="21879">
                  <c:v>9.3903999300884736E-2</c:v>
                </c:pt>
                <c:pt idx="21880">
                  <c:v>-0.33321326594387113</c:v>
                </c:pt>
                <c:pt idx="21881">
                  <c:v>-0.27436210639803205</c:v>
                </c:pt>
                <c:pt idx="21882">
                  <c:v>0.50484321892017592</c:v>
                </c:pt>
                <c:pt idx="21883">
                  <c:v>0.40892002552037221</c:v>
                </c:pt>
                <c:pt idx="21884">
                  <c:v>0.15087843581824864</c:v>
                </c:pt>
                <c:pt idx="21885">
                  <c:v>0.1707276214167632</c:v>
                </c:pt>
                <c:pt idx="21886">
                  <c:v>-0.33166660889464622</c:v>
                </c:pt>
                <c:pt idx="21887">
                  <c:v>0.55767438993698448</c:v>
                </c:pt>
                <c:pt idx="21888">
                  <c:v>-0.31959572081869014</c:v>
                </c:pt>
                <c:pt idx="21889">
                  <c:v>0.48469907476579355</c:v>
                </c:pt>
                <c:pt idx="21890">
                  <c:v>0.11085306411937446</c:v>
                </c:pt>
                <c:pt idx="21891">
                  <c:v>0.20537312636705995</c:v>
                </c:pt>
                <c:pt idx="21892">
                  <c:v>-0.34036259314367434</c:v>
                </c:pt>
                <c:pt idx="21893">
                  <c:v>-0.40349298785622034</c:v>
                </c:pt>
                <c:pt idx="21894">
                  <c:v>-0.21241494578380041</c:v>
                </c:pt>
                <c:pt idx="21895">
                  <c:v>0.1199227531299369</c:v>
                </c:pt>
                <c:pt idx="21896">
                  <c:v>0.37121554754959007</c:v>
                </c:pt>
                <c:pt idx="21897">
                  <c:v>-0.34499173670182065</c:v>
                </c:pt>
                <c:pt idx="21898">
                  <c:v>-0.19318514008745077</c:v>
                </c:pt>
                <c:pt idx="21899">
                  <c:v>0.25980832044681812</c:v>
                </c:pt>
                <c:pt idx="21900">
                  <c:v>0.17456173284060802</c:v>
                </c:pt>
                <c:pt idx="21901">
                  <c:v>-3.262121457685753E-2</c:v>
                </c:pt>
                <c:pt idx="21902">
                  <c:v>0.31728175120096558</c:v>
                </c:pt>
                <c:pt idx="21903">
                  <c:v>0.11012126250662303</c:v>
                </c:pt>
                <c:pt idx="21904">
                  <c:v>0.11915103104807355</c:v>
                </c:pt>
                <c:pt idx="21905">
                  <c:v>-0.26922437658101861</c:v>
                </c:pt>
                <c:pt idx="21906">
                  <c:v>0.11915103104807355</c:v>
                </c:pt>
                <c:pt idx="21907">
                  <c:v>6.8847161051453623E-2</c:v>
                </c:pt>
                <c:pt idx="21908">
                  <c:v>0.30750063024370333</c:v>
                </c:pt>
                <c:pt idx="21909">
                  <c:v>0.1871559588058026</c:v>
                </c:pt>
                <c:pt idx="21910">
                  <c:v>0.15162138410266526</c:v>
                </c:pt>
                <c:pt idx="21911">
                  <c:v>-0.10832681820805255</c:v>
                </c:pt>
                <c:pt idx="21912">
                  <c:v>-0.54186194644596974</c:v>
                </c:pt>
                <c:pt idx="21913">
                  <c:v>9.8206013941696257E-2</c:v>
                </c:pt>
                <c:pt idx="21914">
                  <c:v>-0.34642143707264583</c:v>
                </c:pt>
                <c:pt idx="21915">
                  <c:v>-3.3774584819323328E-2</c:v>
                </c:pt>
                <c:pt idx="21916">
                  <c:v>3.7688311278471602E-2</c:v>
                </c:pt>
                <c:pt idx="21917">
                  <c:v>-0.4514445728910178</c:v>
                </c:pt>
                <c:pt idx="21918">
                  <c:v>0.26263880769998166</c:v>
                </c:pt>
                <c:pt idx="21919">
                  <c:v>9.6480828267607524E-2</c:v>
                </c:pt>
                <c:pt idx="21920">
                  <c:v>-0.19522143913194201</c:v>
                </c:pt>
                <c:pt idx="21921">
                  <c:v>4.0709153302870664E-2</c:v>
                </c:pt>
                <c:pt idx="21922">
                  <c:v>-7.4978213889189627E-2</c:v>
                </c:pt>
                <c:pt idx="21923">
                  <c:v>3.7714500712454586E-2</c:v>
                </c:pt>
                <c:pt idx="21924">
                  <c:v>-3.1366662565684024E-2</c:v>
                </c:pt>
                <c:pt idx="21925">
                  <c:v>-0.303864588405863</c:v>
                </c:pt>
                <c:pt idx="21926">
                  <c:v>-0.27994081520251862</c:v>
                </c:pt>
                <c:pt idx="21927">
                  <c:v>-0.33247590854629211</c:v>
                </c:pt>
                <c:pt idx="21928">
                  <c:v>0.39996684449181374</c:v>
                </c:pt>
                <c:pt idx="21929">
                  <c:v>-3.4212124266163227E-2</c:v>
                </c:pt>
                <c:pt idx="21930">
                  <c:v>-0.340942897890189</c:v>
                </c:pt>
                <c:pt idx="21931">
                  <c:v>-3.2695045128246121E-2</c:v>
                </c:pt>
                <c:pt idx="21932">
                  <c:v>0.26034275164588522</c:v>
                </c:pt>
                <c:pt idx="21933">
                  <c:v>0.17743717472128956</c:v>
                </c:pt>
                <c:pt idx="21934">
                  <c:v>-0.31929580948581249</c:v>
                </c:pt>
                <c:pt idx="21935">
                  <c:v>-0.13972032312136251</c:v>
                </c:pt>
                <c:pt idx="21936">
                  <c:v>0.33635187658636256</c:v>
                </c:pt>
                <c:pt idx="21937">
                  <c:v>-5.8534252802224865E-2</c:v>
                </c:pt>
                <c:pt idx="21938">
                  <c:v>0.27168025602044693</c:v>
                </c:pt>
                <c:pt idx="21939">
                  <c:v>-3.1796227368684336E-2</c:v>
                </c:pt>
                <c:pt idx="21940">
                  <c:v>3.4295098682420692E-2</c:v>
                </c:pt>
                <c:pt idx="21941">
                  <c:v>-3.1757024831899072E-2</c:v>
                </c:pt>
                <c:pt idx="21942">
                  <c:v>9.323663569255547E-2</c:v>
                </c:pt>
                <c:pt idx="21943">
                  <c:v>-0.40914847807978572</c:v>
                </c:pt>
                <c:pt idx="21944">
                  <c:v>0.22280140239110882</c:v>
                </c:pt>
                <c:pt idx="21945">
                  <c:v>-0.39920611909897924</c:v>
                </c:pt>
                <c:pt idx="21946">
                  <c:v>-0.14589062931471009</c:v>
                </c:pt>
                <c:pt idx="21947">
                  <c:v>-0.14179642435066492</c:v>
                </c:pt>
                <c:pt idx="21948">
                  <c:v>0.21871532301764846</c:v>
                </c:pt>
                <c:pt idx="21949">
                  <c:v>0.11071397849612735</c:v>
                </c:pt>
                <c:pt idx="21950">
                  <c:v>0.21830862280003938</c:v>
                </c:pt>
                <c:pt idx="21951">
                  <c:v>0.35459654770484167</c:v>
                </c:pt>
                <c:pt idx="21952">
                  <c:v>-0.37843877223068673</c:v>
                </c:pt>
                <c:pt idx="21953">
                  <c:v>0.26673036994473187</c:v>
                </c:pt>
                <c:pt idx="21954">
                  <c:v>-0.24247728508251129</c:v>
                </c:pt>
                <c:pt idx="21955">
                  <c:v>-0.311901334195828</c:v>
                </c:pt>
                <c:pt idx="21956">
                  <c:v>-0.24703989817631383</c:v>
                </c:pt>
                <c:pt idx="21957">
                  <c:v>3.4993853976497132E-2</c:v>
                </c:pt>
                <c:pt idx="21958">
                  <c:v>-0.12513969878613715</c:v>
                </c:pt>
                <c:pt idx="21959">
                  <c:v>-0.24394764967919147</c:v>
                </c:pt>
                <c:pt idx="21960">
                  <c:v>-7.5881936075270995E-2</c:v>
                </c:pt>
                <c:pt idx="21961">
                  <c:v>-0.33309673801758516</c:v>
                </c:pt>
                <c:pt idx="21962">
                  <c:v>8.5647222802063064E-2</c:v>
                </c:pt>
                <c:pt idx="21963">
                  <c:v>0.47163510801479847</c:v>
                </c:pt>
                <c:pt idx="21964">
                  <c:v>-0.2566662121688813</c:v>
                </c:pt>
                <c:pt idx="21965">
                  <c:v>0.35097968874158597</c:v>
                </c:pt>
                <c:pt idx="21966">
                  <c:v>0.35842781415446839</c:v>
                </c:pt>
                <c:pt idx="21967">
                  <c:v>3.1002710782540462E-2</c:v>
                </c:pt>
                <c:pt idx="21968">
                  <c:v>-3.9796309813214137E-2</c:v>
                </c:pt>
                <c:pt idx="21969">
                  <c:v>-0.20632183089238174</c:v>
                </c:pt>
                <c:pt idx="21970">
                  <c:v>-4.684231778053681E-2</c:v>
                </c:pt>
                <c:pt idx="21971">
                  <c:v>0.1505102070814425</c:v>
                </c:pt>
                <c:pt idx="21972">
                  <c:v>0.12267702045596283</c:v>
                </c:pt>
                <c:pt idx="21973">
                  <c:v>-0.43307470043068724</c:v>
                </c:pt>
                <c:pt idx="21974">
                  <c:v>3.5715246238063249E-2</c:v>
                </c:pt>
                <c:pt idx="21975">
                  <c:v>0.50896190291143306</c:v>
                </c:pt>
                <c:pt idx="21976">
                  <c:v>-3.5867509367508529E-2</c:v>
                </c:pt>
                <c:pt idx="21977">
                  <c:v>-0.36968752312998382</c:v>
                </c:pt>
                <c:pt idx="21978">
                  <c:v>0.14595781383708509</c:v>
                </c:pt>
                <c:pt idx="21979">
                  <c:v>-0.18883383809198531</c:v>
                </c:pt>
                <c:pt idx="21980">
                  <c:v>3.2289942313492345E-2</c:v>
                </c:pt>
                <c:pt idx="21981">
                  <c:v>-3.8070840252239758E-2</c:v>
                </c:pt>
                <c:pt idx="21982">
                  <c:v>-0.13243396587457704</c:v>
                </c:pt>
                <c:pt idx="21983">
                  <c:v>-4.1688328171065117E-2</c:v>
                </c:pt>
                <c:pt idx="21984">
                  <c:v>0.14410643889634603</c:v>
                </c:pt>
                <c:pt idx="21985">
                  <c:v>-0.20275124388430935</c:v>
                </c:pt>
                <c:pt idx="21986">
                  <c:v>-3.4493865212805092E-2</c:v>
                </c:pt>
                <c:pt idx="21987">
                  <c:v>-0.16830181485958209</c:v>
                </c:pt>
                <c:pt idx="21988">
                  <c:v>-3.0765060561245276E-2</c:v>
                </c:pt>
                <c:pt idx="21989">
                  <c:v>3.30508376407724E-2</c:v>
                </c:pt>
                <c:pt idx="21990">
                  <c:v>0.15179468919617065</c:v>
                </c:pt>
                <c:pt idx="21991">
                  <c:v>-0.45756425470269235</c:v>
                </c:pt>
                <c:pt idx="21992">
                  <c:v>0.13184979634650618</c:v>
                </c:pt>
                <c:pt idx="21993">
                  <c:v>0.12101499042971485</c:v>
                </c:pt>
                <c:pt idx="21994">
                  <c:v>0.22935372867631887</c:v>
                </c:pt>
                <c:pt idx="21995">
                  <c:v>-0.18817842879023722</c:v>
                </c:pt>
                <c:pt idx="21996">
                  <c:v>-3.7824631074432742E-2</c:v>
                </c:pt>
                <c:pt idx="21997">
                  <c:v>0.22685576620876782</c:v>
                </c:pt>
                <c:pt idx="21998">
                  <c:v>-3.4341032616765139E-2</c:v>
                </c:pt>
                <c:pt idx="21999">
                  <c:v>0.19040771837927212</c:v>
                </c:pt>
                <c:pt idx="22000">
                  <c:v>0.42847387203752346</c:v>
                </c:pt>
                <c:pt idx="22001">
                  <c:v>0.23375720348475804</c:v>
                </c:pt>
                <c:pt idx="22002">
                  <c:v>-0.13760976386525098</c:v>
                </c:pt>
                <c:pt idx="22003">
                  <c:v>-3.1224222816500925E-2</c:v>
                </c:pt>
                <c:pt idx="22004">
                  <c:v>0.27417223174570554</c:v>
                </c:pt>
                <c:pt idx="22005">
                  <c:v>0.33277793464841471</c:v>
                </c:pt>
                <c:pt idx="22006">
                  <c:v>-0.163654249026743</c:v>
                </c:pt>
                <c:pt idx="22007">
                  <c:v>0.35197924956793358</c:v>
                </c:pt>
                <c:pt idx="22008">
                  <c:v>-0.23202723160138414</c:v>
                </c:pt>
                <c:pt idx="22009">
                  <c:v>7.5448534409485346E-2</c:v>
                </c:pt>
                <c:pt idx="22010">
                  <c:v>7.7840884050346781E-2</c:v>
                </c:pt>
                <c:pt idx="22011">
                  <c:v>7.7840884050346781E-2</c:v>
                </c:pt>
                <c:pt idx="22012">
                  <c:v>0.18995829542088705</c:v>
                </c:pt>
                <c:pt idx="22013">
                  <c:v>0.45742161583774893</c:v>
                </c:pt>
                <c:pt idx="22014">
                  <c:v>0.4142387297715695</c:v>
                </c:pt>
                <c:pt idx="22015">
                  <c:v>-3.367757198645166E-2</c:v>
                </c:pt>
                <c:pt idx="22016">
                  <c:v>0.18033295759597417</c:v>
                </c:pt>
                <c:pt idx="22017">
                  <c:v>-0.39312847255221955</c:v>
                </c:pt>
                <c:pt idx="22018">
                  <c:v>-0.43452380119776596</c:v>
                </c:pt>
                <c:pt idx="22019">
                  <c:v>3.221390305062917E-2</c:v>
                </c:pt>
                <c:pt idx="22020">
                  <c:v>-0.22648910024068819</c:v>
                </c:pt>
                <c:pt idx="22021">
                  <c:v>-0.23208038367986453</c:v>
                </c:pt>
                <c:pt idx="22022">
                  <c:v>-4.9979505643079264E-2</c:v>
                </c:pt>
                <c:pt idx="22023">
                  <c:v>-0.2134731362045946</c:v>
                </c:pt>
                <c:pt idx="22024">
                  <c:v>-0.1400587243423328</c:v>
                </c:pt>
                <c:pt idx="22025">
                  <c:v>-0.23643075938200545</c:v>
                </c:pt>
                <c:pt idx="22026">
                  <c:v>0.3815514442623551</c:v>
                </c:pt>
                <c:pt idx="22027">
                  <c:v>0.19690573460127209</c:v>
                </c:pt>
                <c:pt idx="22028">
                  <c:v>-0.14888081382276852</c:v>
                </c:pt>
                <c:pt idx="22029">
                  <c:v>-0.19660842757519861</c:v>
                </c:pt>
                <c:pt idx="22030">
                  <c:v>-0.41525927831251874</c:v>
                </c:pt>
                <c:pt idx="22031">
                  <c:v>-0.1551283134362989</c:v>
                </c:pt>
                <c:pt idx="22032">
                  <c:v>3.6936890857780777E-2</c:v>
                </c:pt>
                <c:pt idx="22033">
                  <c:v>0.17309664200932065</c:v>
                </c:pt>
                <c:pt idx="22034">
                  <c:v>-0.28663633324538301</c:v>
                </c:pt>
                <c:pt idx="22035">
                  <c:v>0.25865308243977919</c:v>
                </c:pt>
                <c:pt idx="22036">
                  <c:v>-0.28010102112045743</c:v>
                </c:pt>
                <c:pt idx="22037">
                  <c:v>-4.3713777496998799E-2</c:v>
                </c:pt>
                <c:pt idx="22038">
                  <c:v>-3.4595251346089512E-2</c:v>
                </c:pt>
                <c:pt idx="22039">
                  <c:v>-3.1083715604059252E-2</c:v>
                </c:pt>
                <c:pt idx="22040">
                  <c:v>-0.40784137467729675</c:v>
                </c:pt>
                <c:pt idx="22041">
                  <c:v>-0.10377521725406562</c:v>
                </c:pt>
                <c:pt idx="22042">
                  <c:v>-0.10678649650404835</c:v>
                </c:pt>
                <c:pt idx="22043">
                  <c:v>-0.15982214638588763</c:v>
                </c:pt>
                <c:pt idx="22044">
                  <c:v>0.19186770217764529</c:v>
                </c:pt>
                <c:pt idx="22045">
                  <c:v>0.33525503049851108</c:v>
                </c:pt>
                <c:pt idx="22046">
                  <c:v>-0.235265484147195</c:v>
                </c:pt>
                <c:pt idx="22047">
                  <c:v>0.31489114051813016</c:v>
                </c:pt>
                <c:pt idx="22048">
                  <c:v>-9.1622069088801272E-2</c:v>
                </c:pt>
                <c:pt idx="22049">
                  <c:v>0.33164657808571429</c:v>
                </c:pt>
                <c:pt idx="22050">
                  <c:v>-3.1119089524362965E-2</c:v>
                </c:pt>
                <c:pt idx="22051">
                  <c:v>0.16746744892741269</c:v>
                </c:pt>
                <c:pt idx="22052">
                  <c:v>0.22050708575151093</c:v>
                </c:pt>
                <c:pt idx="22053">
                  <c:v>0.37252214318211802</c:v>
                </c:pt>
                <c:pt idx="22054">
                  <c:v>4.3939122437523077E-2</c:v>
                </c:pt>
                <c:pt idx="22055">
                  <c:v>3.4215493231811452E-2</c:v>
                </c:pt>
                <c:pt idx="22056">
                  <c:v>3.6814964690468729E-2</c:v>
                </c:pt>
                <c:pt idx="22057">
                  <c:v>-0.23880866548553251</c:v>
                </c:pt>
                <c:pt idx="22058">
                  <c:v>-2.9277370011579925E-2</c:v>
                </c:pt>
                <c:pt idx="22059">
                  <c:v>0.29379416129440938</c:v>
                </c:pt>
                <c:pt idx="22060">
                  <c:v>-0.20478346454920895</c:v>
                </c:pt>
                <c:pt idx="22061">
                  <c:v>-7.8211751606467247E-2</c:v>
                </c:pt>
                <c:pt idx="22062">
                  <c:v>-0.44674108985479388</c:v>
                </c:pt>
                <c:pt idx="22063">
                  <c:v>-0.17989955615642053</c:v>
                </c:pt>
                <c:pt idx="22064">
                  <c:v>3.3176461744431306E-2</c:v>
                </c:pt>
                <c:pt idx="22065">
                  <c:v>0.15472217574470551</c:v>
                </c:pt>
                <c:pt idx="22066">
                  <c:v>-4.633327192413584E-2</c:v>
                </c:pt>
                <c:pt idx="22067">
                  <c:v>3.2295428004974522E-2</c:v>
                </c:pt>
                <c:pt idx="22068">
                  <c:v>-0.23479404877474586</c:v>
                </c:pt>
                <c:pt idx="22069">
                  <c:v>0.11004969672397447</c:v>
                </c:pt>
                <c:pt idx="22070">
                  <c:v>7.9984475387195608E-2</c:v>
                </c:pt>
                <c:pt idx="22071">
                  <c:v>-0.2671590959091325</c:v>
                </c:pt>
                <c:pt idx="22072">
                  <c:v>-0.1238921295373773</c:v>
                </c:pt>
                <c:pt idx="22073">
                  <c:v>-0.45303004035665861</c:v>
                </c:pt>
                <c:pt idx="22074">
                  <c:v>3.3119420135435326E-2</c:v>
                </c:pt>
                <c:pt idx="22075">
                  <c:v>-0.20523366260833159</c:v>
                </c:pt>
                <c:pt idx="22076">
                  <c:v>-3.1921378182202496E-2</c:v>
                </c:pt>
                <c:pt idx="22077">
                  <c:v>-0.12005642475759219</c:v>
                </c:pt>
                <c:pt idx="22078">
                  <c:v>-0.16211589232890375</c:v>
                </c:pt>
                <c:pt idx="22079">
                  <c:v>3.6155325622703439E-2</c:v>
                </c:pt>
                <c:pt idx="22080">
                  <c:v>-0.49611436890027205</c:v>
                </c:pt>
                <c:pt idx="22081">
                  <c:v>9.7886931410793354E-2</c:v>
                </c:pt>
                <c:pt idx="22082">
                  <c:v>0.28834335047338011</c:v>
                </c:pt>
                <c:pt idx="22083">
                  <c:v>-0.36605040871148542</c:v>
                </c:pt>
                <c:pt idx="22084">
                  <c:v>-0.23817261350252431</c:v>
                </c:pt>
                <c:pt idx="22085">
                  <c:v>-3.3115838316655155E-2</c:v>
                </c:pt>
                <c:pt idx="22086">
                  <c:v>0.1295266681308678</c:v>
                </c:pt>
                <c:pt idx="22087">
                  <c:v>0.28497591946675399</c:v>
                </c:pt>
                <c:pt idx="22088">
                  <c:v>-0.10062569744139638</c:v>
                </c:pt>
                <c:pt idx="22089">
                  <c:v>0.17495789477736193</c:v>
                </c:pt>
                <c:pt idx="22090">
                  <c:v>-0.29798160314595956</c:v>
                </c:pt>
                <c:pt idx="22091">
                  <c:v>3.6618895193085477E-2</c:v>
                </c:pt>
                <c:pt idx="22092">
                  <c:v>0.39987847576694524</c:v>
                </c:pt>
                <c:pt idx="22093">
                  <c:v>-2.8943523708388433E-2</c:v>
                </c:pt>
                <c:pt idx="22094">
                  <c:v>-0.11565124055330463</c:v>
                </c:pt>
                <c:pt idx="22095">
                  <c:v>0.1696519083349175</c:v>
                </c:pt>
                <c:pt idx="22096">
                  <c:v>-2.9430385821016612E-2</c:v>
                </c:pt>
                <c:pt idx="22097">
                  <c:v>-7.1014748949621079E-2</c:v>
                </c:pt>
                <c:pt idx="22098">
                  <c:v>0.43494407957318149</c:v>
                </c:pt>
                <c:pt idx="22099">
                  <c:v>0.13712771660123341</c:v>
                </c:pt>
                <c:pt idx="22100">
                  <c:v>7.3373004269198572E-2</c:v>
                </c:pt>
                <c:pt idx="22101">
                  <c:v>-0.13763265022907392</c:v>
                </c:pt>
                <c:pt idx="22102">
                  <c:v>0.24218631391849663</c:v>
                </c:pt>
                <c:pt idx="22103">
                  <c:v>-3.6772241169419594E-2</c:v>
                </c:pt>
                <c:pt idx="22104">
                  <c:v>-0.19685569521810323</c:v>
                </c:pt>
                <c:pt idx="22105">
                  <c:v>-0.28038375639658064</c:v>
                </c:pt>
                <c:pt idx="22106">
                  <c:v>-0.33827559169298149</c:v>
                </c:pt>
                <c:pt idx="22107">
                  <c:v>0.22207724890279382</c:v>
                </c:pt>
                <c:pt idx="22108">
                  <c:v>0.4146175413625442</c:v>
                </c:pt>
                <c:pt idx="22109">
                  <c:v>0.26234313606757781</c:v>
                </c:pt>
                <c:pt idx="22110">
                  <c:v>-0.37186626697345671</c:v>
                </c:pt>
                <c:pt idx="22111">
                  <c:v>-0.35438102031510305</c:v>
                </c:pt>
                <c:pt idx="22112">
                  <c:v>-3.7822583044720644E-2</c:v>
                </c:pt>
                <c:pt idx="22113">
                  <c:v>0.3328776197957134</c:v>
                </c:pt>
                <c:pt idx="22114">
                  <c:v>0.13292454828926484</c:v>
                </c:pt>
                <c:pt idx="22115">
                  <c:v>0.12411018172387091</c:v>
                </c:pt>
                <c:pt idx="22116">
                  <c:v>3.4181102520559933E-2</c:v>
                </c:pt>
                <c:pt idx="22117">
                  <c:v>-0.11130400216677766</c:v>
                </c:pt>
                <c:pt idx="22118">
                  <c:v>-0.18795340579016329</c:v>
                </c:pt>
                <c:pt idx="22119">
                  <c:v>0.13061849307582471</c:v>
                </c:pt>
                <c:pt idx="22120">
                  <c:v>6.6948137087698367E-2</c:v>
                </c:pt>
                <c:pt idx="22121">
                  <c:v>3.7145783153988025E-2</c:v>
                </c:pt>
                <c:pt idx="22122">
                  <c:v>-2.7970560193101845E-2</c:v>
                </c:pt>
                <c:pt idx="22123">
                  <c:v>0.22835505490376667</c:v>
                </c:pt>
                <c:pt idx="22124">
                  <c:v>7.8039420359908532E-2</c:v>
                </c:pt>
                <c:pt idx="22125">
                  <c:v>7.8039420359908532E-2</c:v>
                </c:pt>
                <c:pt idx="22126">
                  <c:v>3.9448967499144505E-2</c:v>
                </c:pt>
                <c:pt idx="22127">
                  <c:v>8.6430377196860281E-2</c:v>
                </c:pt>
                <c:pt idx="22128">
                  <c:v>-0.19719736603837204</c:v>
                </c:pt>
                <c:pt idx="22129">
                  <c:v>0.24272192529396841</c:v>
                </c:pt>
                <c:pt idx="22130">
                  <c:v>-0.38635014783758886</c:v>
                </c:pt>
                <c:pt idx="22131">
                  <c:v>-0.32673610096619055</c:v>
                </c:pt>
                <c:pt idx="22132">
                  <c:v>-0.31565724170116394</c:v>
                </c:pt>
                <c:pt idx="22133">
                  <c:v>-3.1950007774165894E-2</c:v>
                </c:pt>
                <c:pt idx="22134">
                  <c:v>3.0909368646074277E-2</c:v>
                </c:pt>
                <c:pt idx="22135">
                  <c:v>-0.24760925020434665</c:v>
                </c:pt>
                <c:pt idx="22136">
                  <c:v>3.1574763967530853E-2</c:v>
                </c:pt>
                <c:pt idx="22137">
                  <c:v>-0.24890540233064012</c:v>
                </c:pt>
                <c:pt idx="22138">
                  <c:v>-0.22879720693306124</c:v>
                </c:pt>
                <c:pt idx="22139">
                  <c:v>-2.8239836842261706E-2</c:v>
                </c:pt>
                <c:pt idx="22140">
                  <c:v>0.131576010975434</c:v>
                </c:pt>
                <c:pt idx="22141">
                  <c:v>-0.32503040143849077</c:v>
                </c:pt>
                <c:pt idx="22142">
                  <c:v>-0.30434307252719217</c:v>
                </c:pt>
                <c:pt idx="22143">
                  <c:v>3.2377161876591752E-2</c:v>
                </c:pt>
                <c:pt idx="22144">
                  <c:v>-0.22463575351374562</c:v>
                </c:pt>
                <c:pt idx="22145">
                  <c:v>3.0249141440157397E-2</c:v>
                </c:pt>
                <c:pt idx="22146">
                  <c:v>0.20195598540606521</c:v>
                </c:pt>
                <c:pt idx="22147">
                  <c:v>0.10110601583234077</c:v>
                </c:pt>
                <c:pt idx="22148">
                  <c:v>-0.31897658499717207</c:v>
                </c:pt>
                <c:pt idx="22149">
                  <c:v>5.3725694882522747E-2</c:v>
                </c:pt>
                <c:pt idx="22150">
                  <c:v>0.32530597711446918</c:v>
                </c:pt>
                <c:pt idx="22151">
                  <c:v>-0.19142703764369981</c:v>
                </c:pt>
                <c:pt idx="22152">
                  <c:v>0.10678484322865203</c:v>
                </c:pt>
                <c:pt idx="22153">
                  <c:v>-0.27547948693312724</c:v>
                </c:pt>
                <c:pt idx="22154">
                  <c:v>0.23452938723072619</c:v>
                </c:pt>
                <c:pt idx="22155">
                  <c:v>-5.7533100674922275E-2</c:v>
                </c:pt>
                <c:pt idx="22156">
                  <c:v>3.7685827808907245E-2</c:v>
                </c:pt>
                <c:pt idx="22157">
                  <c:v>-0.29457924577922362</c:v>
                </c:pt>
                <c:pt idx="22158">
                  <c:v>9.075931245796956E-2</c:v>
                </c:pt>
                <c:pt idx="22159">
                  <c:v>0.14276779989053623</c:v>
                </c:pt>
                <c:pt idx="22160">
                  <c:v>2.8103135731453503E-2</c:v>
                </c:pt>
                <c:pt idx="22161">
                  <c:v>-2.7178632974285584E-2</c:v>
                </c:pt>
                <c:pt idx="22162">
                  <c:v>0.42282440327953791</c:v>
                </c:pt>
                <c:pt idx="22163">
                  <c:v>-0.32998368127383615</c:v>
                </c:pt>
                <c:pt idx="22164">
                  <c:v>-0.32998368127383615</c:v>
                </c:pt>
                <c:pt idx="22165">
                  <c:v>-0.32998368127383615</c:v>
                </c:pt>
                <c:pt idx="22166">
                  <c:v>0.11697017091238149</c:v>
                </c:pt>
                <c:pt idx="22167">
                  <c:v>0.28908548581598481</c:v>
                </c:pt>
                <c:pt idx="22168">
                  <c:v>0.28908548581598481</c:v>
                </c:pt>
                <c:pt idx="22169">
                  <c:v>0.2286538022253824</c:v>
                </c:pt>
                <c:pt idx="22170">
                  <c:v>-0.28069358724941357</c:v>
                </c:pt>
                <c:pt idx="22171">
                  <c:v>-3.8821584222225869E-2</c:v>
                </c:pt>
                <c:pt idx="22172">
                  <c:v>-0.24515995087125408</c:v>
                </c:pt>
                <c:pt idx="22173">
                  <c:v>-0.10363762389499911</c:v>
                </c:pt>
                <c:pt idx="22174">
                  <c:v>-4.4165727792660509E-2</c:v>
                </c:pt>
                <c:pt idx="22175">
                  <c:v>0.36226153412037077</c:v>
                </c:pt>
                <c:pt idx="22176">
                  <c:v>-2.6835362080032458E-2</c:v>
                </c:pt>
                <c:pt idx="22177">
                  <c:v>0.33942509603209875</c:v>
                </c:pt>
                <c:pt idx="22178">
                  <c:v>-0.23371049774636615</c:v>
                </c:pt>
                <c:pt idx="22179">
                  <c:v>-0.14549451620501896</c:v>
                </c:pt>
                <c:pt idx="22180">
                  <c:v>-0.25726723041247779</c:v>
                </c:pt>
                <c:pt idx="22181">
                  <c:v>-0.20127922104909374</c:v>
                </c:pt>
                <c:pt idx="22182">
                  <c:v>-9.2572112837993825E-2</c:v>
                </c:pt>
                <c:pt idx="22183">
                  <c:v>0.24679207551410218</c:v>
                </c:pt>
                <c:pt idx="22184">
                  <c:v>-2.8164599285102496E-2</c:v>
                </c:pt>
                <c:pt idx="22185">
                  <c:v>-0.11605573506374314</c:v>
                </c:pt>
                <c:pt idx="22186">
                  <c:v>0.14604778031122614</c:v>
                </c:pt>
                <c:pt idx="22187">
                  <c:v>-0.21314786344495262</c:v>
                </c:pt>
                <c:pt idx="22188">
                  <c:v>0.12535495209567332</c:v>
                </c:pt>
                <c:pt idx="22189">
                  <c:v>-0.13279191447207905</c:v>
                </c:pt>
                <c:pt idx="22190">
                  <c:v>0.23848239575092336</c:v>
                </c:pt>
                <c:pt idx="22191">
                  <c:v>-2.6474054435435351E-2</c:v>
                </c:pt>
                <c:pt idx="22192">
                  <c:v>-0.118720957131844</c:v>
                </c:pt>
                <c:pt idx="22193">
                  <c:v>-2.6875026118455984E-2</c:v>
                </c:pt>
                <c:pt idx="22194">
                  <c:v>-0.3095828234391248</c:v>
                </c:pt>
                <c:pt idx="22195">
                  <c:v>-0.17972863812726766</c:v>
                </c:pt>
                <c:pt idx="22196">
                  <c:v>0.10885681034027206</c:v>
                </c:pt>
                <c:pt idx="22197">
                  <c:v>0.10970026001466947</c:v>
                </c:pt>
                <c:pt idx="22198">
                  <c:v>-4.7717408150044285E-2</c:v>
                </c:pt>
                <c:pt idx="22199">
                  <c:v>0.10885681034027206</c:v>
                </c:pt>
                <c:pt idx="22200">
                  <c:v>0.10970026001466947</c:v>
                </c:pt>
                <c:pt idx="22201">
                  <c:v>0.10970026001466947</c:v>
                </c:pt>
                <c:pt idx="22202">
                  <c:v>3.0867593872608463E-2</c:v>
                </c:pt>
                <c:pt idx="22203">
                  <c:v>-0.18094003958775148</c:v>
                </c:pt>
                <c:pt idx="22204">
                  <c:v>0.31671847463486152</c:v>
                </c:pt>
                <c:pt idx="22205">
                  <c:v>-2.828680662220218E-2</c:v>
                </c:pt>
                <c:pt idx="22206">
                  <c:v>3.0441595190509735E-2</c:v>
                </c:pt>
                <c:pt idx="22207">
                  <c:v>0.19468950722262843</c:v>
                </c:pt>
                <c:pt idx="22208">
                  <c:v>0.28873203284870069</c:v>
                </c:pt>
                <c:pt idx="22209">
                  <c:v>-9.562039810136222E-2</c:v>
                </c:pt>
                <c:pt idx="22210">
                  <c:v>6.8418315311523051E-2</c:v>
                </c:pt>
                <c:pt idx="22211">
                  <c:v>0.32783696616562413</c:v>
                </c:pt>
                <c:pt idx="22212">
                  <c:v>3.2483107082835055E-2</c:v>
                </c:pt>
                <c:pt idx="22213">
                  <c:v>-0.2386206308563984</c:v>
                </c:pt>
                <c:pt idx="22214">
                  <c:v>7.9455221015499469E-2</c:v>
                </c:pt>
                <c:pt idx="22215">
                  <c:v>0.21298465641899708</c:v>
                </c:pt>
                <c:pt idx="22216">
                  <c:v>2.8172469750794786E-2</c:v>
                </c:pt>
                <c:pt idx="22217">
                  <c:v>5.6202782599770032E-2</c:v>
                </c:pt>
                <c:pt idx="22218">
                  <c:v>0.23954799614464589</c:v>
                </c:pt>
                <c:pt idx="22219">
                  <c:v>0.12463324860712274</c:v>
                </c:pt>
                <c:pt idx="22220">
                  <c:v>0.39293861957092391</c:v>
                </c:pt>
                <c:pt idx="22221">
                  <c:v>-0.19317029718140882</c:v>
                </c:pt>
                <c:pt idx="22222">
                  <c:v>-0.18630604337491638</c:v>
                </c:pt>
                <c:pt idx="22223">
                  <c:v>0.27886150993940989</c:v>
                </c:pt>
                <c:pt idx="22224">
                  <c:v>-0.28279939848914548</c:v>
                </c:pt>
                <c:pt idx="22225">
                  <c:v>3.4744617501058721E-2</c:v>
                </c:pt>
                <c:pt idx="22226">
                  <c:v>0.29970823358292414</c:v>
                </c:pt>
                <c:pt idx="22227">
                  <c:v>2.8400206976712764E-2</c:v>
                </c:pt>
                <c:pt idx="22228">
                  <c:v>-0.20611734439613918</c:v>
                </c:pt>
                <c:pt idx="22229">
                  <c:v>-0.24773434106868017</c:v>
                </c:pt>
                <c:pt idx="22230">
                  <c:v>-0.22568855478104333</c:v>
                </c:pt>
                <c:pt idx="22231">
                  <c:v>0.1020462479978749</c:v>
                </c:pt>
                <c:pt idx="22232">
                  <c:v>0.20751858438924772</c:v>
                </c:pt>
                <c:pt idx="22233">
                  <c:v>-0.36386004422817869</c:v>
                </c:pt>
                <c:pt idx="22234">
                  <c:v>0.1409431789062201</c:v>
                </c:pt>
                <c:pt idx="22235">
                  <c:v>-6.3763951826834198E-2</c:v>
                </c:pt>
                <c:pt idx="22236">
                  <c:v>2.6386125558385674E-2</c:v>
                </c:pt>
                <c:pt idx="22237">
                  <c:v>-2.7291618179495318E-2</c:v>
                </c:pt>
                <c:pt idx="22238">
                  <c:v>-0.29983518730474806</c:v>
                </c:pt>
                <c:pt idx="22239">
                  <c:v>-0.2739319222976398</c:v>
                </c:pt>
                <c:pt idx="22240">
                  <c:v>-0.2468616772125902</c:v>
                </c:pt>
                <c:pt idx="22241">
                  <c:v>0.14533054031535547</c:v>
                </c:pt>
                <c:pt idx="22242">
                  <c:v>-5.8489264873605631E-2</c:v>
                </c:pt>
                <c:pt idx="22243">
                  <c:v>-2.81536340539718E-2</c:v>
                </c:pt>
                <c:pt idx="22244">
                  <c:v>-0.38262899923348148</c:v>
                </c:pt>
                <c:pt idx="22245">
                  <c:v>2.6401758858332812E-2</c:v>
                </c:pt>
                <c:pt idx="22246">
                  <c:v>-2.7251198037517268E-2</c:v>
                </c:pt>
                <c:pt idx="22247">
                  <c:v>-0.32846611515593405</c:v>
                </c:pt>
                <c:pt idx="22248">
                  <c:v>-0.36476969286331917</c:v>
                </c:pt>
                <c:pt idx="22249">
                  <c:v>0.10687210368317368</c:v>
                </c:pt>
                <c:pt idx="22250">
                  <c:v>0.20633211448388455</c:v>
                </c:pt>
                <c:pt idx="22251">
                  <c:v>0.13234647061540294</c:v>
                </c:pt>
                <c:pt idx="22252">
                  <c:v>0.31726984881711462</c:v>
                </c:pt>
                <c:pt idx="22253">
                  <c:v>-2.7702688728225778E-2</c:v>
                </c:pt>
                <c:pt idx="22254">
                  <c:v>-4.0646343570579023E-2</c:v>
                </c:pt>
                <c:pt idx="22255">
                  <c:v>0.20755722207878075</c:v>
                </c:pt>
                <c:pt idx="22256">
                  <c:v>-0.16096929239999694</c:v>
                </c:pt>
                <c:pt idx="22257">
                  <c:v>-9.318161129118431E-2</c:v>
                </c:pt>
                <c:pt idx="22258">
                  <c:v>-7.4652553459444534E-2</c:v>
                </c:pt>
                <c:pt idx="22259">
                  <c:v>0.28701761172974855</c:v>
                </c:pt>
                <c:pt idx="22260">
                  <c:v>0.19147943001167747</c:v>
                </c:pt>
                <c:pt idx="22261">
                  <c:v>0.26828276520106531</c:v>
                </c:pt>
                <c:pt idx="22262">
                  <c:v>0.19147943001167747</c:v>
                </c:pt>
                <c:pt idx="22263">
                  <c:v>0.19147943001167747</c:v>
                </c:pt>
                <c:pt idx="22264">
                  <c:v>0.19147943001167747</c:v>
                </c:pt>
                <c:pt idx="22265">
                  <c:v>0.19147943001167747</c:v>
                </c:pt>
                <c:pt idx="22266">
                  <c:v>0.21066466601876288</c:v>
                </c:pt>
                <c:pt idx="22267">
                  <c:v>-0.30709154119781101</c:v>
                </c:pt>
                <c:pt idx="22268">
                  <c:v>0.30771871736746875</c:v>
                </c:pt>
                <c:pt idx="22269">
                  <c:v>-0.16339459496248337</c:v>
                </c:pt>
                <c:pt idx="22270">
                  <c:v>-2.5932936467126726E-2</c:v>
                </c:pt>
                <c:pt idx="22271">
                  <c:v>0.11876307861440003</c:v>
                </c:pt>
                <c:pt idx="22272">
                  <c:v>0.33187243937144945</c:v>
                </c:pt>
                <c:pt idx="22273">
                  <c:v>0.19276201689732311</c:v>
                </c:pt>
                <c:pt idx="22274">
                  <c:v>0.34080688606344572</c:v>
                </c:pt>
                <c:pt idx="22275">
                  <c:v>0.31654079081165382</c:v>
                </c:pt>
                <c:pt idx="22276">
                  <c:v>-6.7010007991287326E-2</c:v>
                </c:pt>
                <c:pt idx="22277">
                  <c:v>0.30526140759347475</c:v>
                </c:pt>
                <c:pt idx="22278">
                  <c:v>3.2792436102273538E-2</c:v>
                </c:pt>
                <c:pt idx="22279">
                  <c:v>0.26272784723073495</c:v>
                </c:pt>
                <c:pt idx="22280">
                  <c:v>0.18265831354621728</c:v>
                </c:pt>
                <c:pt idx="22281">
                  <c:v>-0.25281605422775755</c:v>
                </c:pt>
                <c:pt idx="22282">
                  <c:v>-0.13330682608324407</c:v>
                </c:pt>
                <c:pt idx="22283">
                  <c:v>0.20865680672656656</c:v>
                </c:pt>
                <c:pt idx="22284">
                  <c:v>-0.35084356289194629</c:v>
                </c:pt>
                <c:pt idx="22285">
                  <c:v>-0.37168704809585879</c:v>
                </c:pt>
                <c:pt idx="22286">
                  <c:v>-5.667243683583012E-2</c:v>
                </c:pt>
                <c:pt idx="22287">
                  <c:v>-5.667243683583012E-2</c:v>
                </c:pt>
                <c:pt idx="22288">
                  <c:v>2.6213752420950854E-2</c:v>
                </c:pt>
                <c:pt idx="22289">
                  <c:v>0.15390422690337022</c:v>
                </c:pt>
                <c:pt idx="22290">
                  <c:v>0.21041149488189023</c:v>
                </c:pt>
                <c:pt idx="22291">
                  <c:v>-8.9176727457628377E-2</c:v>
                </c:pt>
                <c:pt idx="22292">
                  <c:v>-0.3458029824534869</c:v>
                </c:pt>
                <c:pt idx="22293">
                  <c:v>5.1242007105409083E-2</c:v>
                </c:pt>
                <c:pt idx="22294">
                  <c:v>-0.18654591060966802</c:v>
                </c:pt>
                <c:pt idx="22295">
                  <c:v>-0.28252516480794182</c:v>
                </c:pt>
                <c:pt idx="22296">
                  <c:v>-8.2177287065449744E-2</c:v>
                </c:pt>
                <c:pt idx="22297">
                  <c:v>0.10254086819199391</c:v>
                </c:pt>
                <c:pt idx="22298">
                  <c:v>-0.22704086405295704</c:v>
                </c:pt>
                <c:pt idx="22299">
                  <c:v>8.8303704225729543E-2</c:v>
                </c:pt>
                <c:pt idx="22300">
                  <c:v>0.12897840059527194</c:v>
                </c:pt>
                <c:pt idx="22301">
                  <c:v>-0.26814204160566013</c:v>
                </c:pt>
                <c:pt idx="22302">
                  <c:v>-0.13513049948637582</c:v>
                </c:pt>
                <c:pt idx="22303">
                  <c:v>0.11458291859845195</c:v>
                </c:pt>
                <c:pt idx="22304">
                  <c:v>-0.32657222141857617</c:v>
                </c:pt>
                <c:pt idx="22305">
                  <c:v>4.040923978404249E-2</c:v>
                </c:pt>
                <c:pt idx="22306">
                  <c:v>0.31051793003703243</c:v>
                </c:pt>
                <c:pt idx="22307">
                  <c:v>0.29274591483323842</c:v>
                </c:pt>
                <c:pt idx="22308">
                  <c:v>-0.14159358783311277</c:v>
                </c:pt>
                <c:pt idx="22309">
                  <c:v>-0.19274607366226731</c:v>
                </c:pt>
                <c:pt idx="22310">
                  <c:v>7.6145851009090729E-2</c:v>
                </c:pt>
                <c:pt idx="22311">
                  <c:v>-0.35726105935179903</c:v>
                </c:pt>
                <c:pt idx="22312">
                  <c:v>0.25916538550414053</c:v>
                </c:pt>
                <c:pt idx="22313">
                  <c:v>0.27755753065056465</c:v>
                </c:pt>
                <c:pt idx="22314">
                  <c:v>-7.4169846463641428E-2</c:v>
                </c:pt>
                <c:pt idx="22315">
                  <c:v>-0.16790876387566264</c:v>
                </c:pt>
                <c:pt idx="22316">
                  <c:v>-0.21732030669860355</c:v>
                </c:pt>
                <c:pt idx="22317">
                  <c:v>-0.15652915229956188</c:v>
                </c:pt>
                <c:pt idx="22318">
                  <c:v>2.5508440415331443E-2</c:v>
                </c:pt>
                <c:pt idx="22319">
                  <c:v>0.3121751550411006</c:v>
                </c:pt>
                <c:pt idx="22320">
                  <c:v>-0.14379727288017652</c:v>
                </c:pt>
                <c:pt idx="22321">
                  <c:v>-0.10219291856911529</c:v>
                </c:pt>
                <c:pt idx="22322">
                  <c:v>0.29331516148416259</c:v>
                </c:pt>
                <c:pt idx="22323">
                  <c:v>-2.4823529705613846E-2</c:v>
                </c:pt>
                <c:pt idx="22324">
                  <c:v>-0.26436513011179641</c:v>
                </c:pt>
                <c:pt idx="22325">
                  <c:v>-0.25133966024446397</c:v>
                </c:pt>
                <c:pt idx="22326">
                  <c:v>-0.12916641526996714</c:v>
                </c:pt>
                <c:pt idx="22327">
                  <c:v>2.8312927972421999E-2</c:v>
                </c:pt>
                <c:pt idx="22328">
                  <c:v>-0.27119547780454495</c:v>
                </c:pt>
                <c:pt idx="22329">
                  <c:v>-4.9020514186936426E-2</c:v>
                </c:pt>
                <c:pt idx="22330">
                  <c:v>-0.15725889309272201</c:v>
                </c:pt>
                <c:pt idx="22331">
                  <c:v>0.34061849449603526</c:v>
                </c:pt>
                <c:pt idx="22332">
                  <c:v>-0.12722540117827222</c:v>
                </c:pt>
                <c:pt idx="22333">
                  <c:v>2.6743943415985856E-2</c:v>
                </c:pt>
                <c:pt idx="22334">
                  <c:v>-0.11979051192865302</c:v>
                </c:pt>
                <c:pt idx="22335">
                  <c:v>-2.9826823112565678E-2</c:v>
                </c:pt>
                <c:pt idx="22336">
                  <c:v>0.30014931681291734</c:v>
                </c:pt>
                <c:pt idx="22337">
                  <c:v>-2.5742350775816557E-2</c:v>
                </c:pt>
                <c:pt idx="22338">
                  <c:v>-3.3778503111700206E-2</c:v>
                </c:pt>
                <c:pt idx="22339">
                  <c:v>-2.6861865649010417E-2</c:v>
                </c:pt>
                <c:pt idx="22340">
                  <c:v>-0.21184727569069026</c:v>
                </c:pt>
                <c:pt idx="22341">
                  <c:v>-0.14953573097164019</c:v>
                </c:pt>
                <c:pt idx="22342">
                  <c:v>0.12291725307773209</c:v>
                </c:pt>
                <c:pt idx="22343">
                  <c:v>-0.20337855354097886</c:v>
                </c:pt>
                <c:pt idx="22344">
                  <c:v>0.12291725307773209</c:v>
                </c:pt>
                <c:pt idx="22345">
                  <c:v>0.36794629425868774</c:v>
                </c:pt>
                <c:pt idx="22346">
                  <c:v>-0.11346519379476785</c:v>
                </c:pt>
                <c:pt idx="22347">
                  <c:v>0.12670699275570063</c:v>
                </c:pt>
                <c:pt idx="22348">
                  <c:v>-8.5021389822678595E-2</c:v>
                </c:pt>
                <c:pt idx="22349">
                  <c:v>2.9846019244850881E-2</c:v>
                </c:pt>
                <c:pt idx="22350">
                  <c:v>-2.6527416253769726E-2</c:v>
                </c:pt>
                <c:pt idx="22351">
                  <c:v>-2.4849875996546467E-2</c:v>
                </c:pt>
                <c:pt idx="22352">
                  <c:v>-6.1128028647527616E-2</c:v>
                </c:pt>
                <c:pt idx="22353">
                  <c:v>-3.1660368411995647E-2</c:v>
                </c:pt>
                <c:pt idx="22354">
                  <c:v>-6.1128028647527616E-2</c:v>
                </c:pt>
                <c:pt idx="22355">
                  <c:v>-0.10850681650849626</c:v>
                </c:pt>
                <c:pt idx="22356">
                  <c:v>-0.11728671839866721</c:v>
                </c:pt>
                <c:pt idx="22357">
                  <c:v>0.18250830685029415</c:v>
                </c:pt>
                <c:pt idx="22358">
                  <c:v>9.7021852233890163E-2</c:v>
                </c:pt>
                <c:pt idx="22359">
                  <c:v>0.16583662392335657</c:v>
                </c:pt>
                <c:pt idx="22360">
                  <c:v>-2.817504309024485E-2</c:v>
                </c:pt>
                <c:pt idx="22361">
                  <c:v>0.18663993621999933</c:v>
                </c:pt>
                <c:pt idx="22362">
                  <c:v>9.6130232790399769E-2</c:v>
                </c:pt>
                <c:pt idx="22363">
                  <c:v>8.2979130178437652E-2</c:v>
                </c:pt>
                <c:pt idx="22364">
                  <c:v>-7.3024834225856844E-2</c:v>
                </c:pt>
                <c:pt idx="22365">
                  <c:v>0.23266218627169291</c:v>
                </c:pt>
                <c:pt idx="22366">
                  <c:v>-9.3774000344225977E-2</c:v>
                </c:pt>
                <c:pt idx="22367">
                  <c:v>-0.11056995840404334</c:v>
                </c:pt>
                <c:pt idx="22368">
                  <c:v>-0.10168041398120845</c:v>
                </c:pt>
                <c:pt idx="22369">
                  <c:v>-0.31956368727014955</c:v>
                </c:pt>
                <c:pt idx="22370">
                  <c:v>-9.5445771493629747E-2</c:v>
                </c:pt>
                <c:pt idx="22371">
                  <c:v>-0.33212276601030583</c:v>
                </c:pt>
                <c:pt idx="22372">
                  <c:v>-0.29829733964036487</c:v>
                </c:pt>
                <c:pt idx="22373">
                  <c:v>-0.31606809378092621</c:v>
                </c:pt>
                <c:pt idx="22374">
                  <c:v>0.25400060155491577</c:v>
                </c:pt>
                <c:pt idx="22375">
                  <c:v>0.21185007777646669</c:v>
                </c:pt>
                <c:pt idx="22376">
                  <c:v>-0.2366262175545889</c:v>
                </c:pt>
                <c:pt idx="22377">
                  <c:v>6.4267609213049012E-2</c:v>
                </c:pt>
                <c:pt idx="22378">
                  <c:v>2.6051547639344148E-2</c:v>
                </c:pt>
                <c:pt idx="22379">
                  <c:v>0.21462177858591924</c:v>
                </c:pt>
                <c:pt idx="22380">
                  <c:v>0.2100620714820417</c:v>
                </c:pt>
                <c:pt idx="22381">
                  <c:v>-2.6233735161222543E-2</c:v>
                </c:pt>
                <c:pt idx="22382">
                  <c:v>-8.7272720588302474E-2</c:v>
                </c:pt>
                <c:pt idx="22383">
                  <c:v>0.11035145949509671</c:v>
                </c:pt>
                <c:pt idx="22384">
                  <c:v>2.5708577098637386E-2</c:v>
                </c:pt>
                <c:pt idx="22385">
                  <c:v>-0.12742723364048925</c:v>
                </c:pt>
                <c:pt idx="22386">
                  <c:v>6.8588011022934492E-2</c:v>
                </c:pt>
                <c:pt idx="22387">
                  <c:v>-9.504089397689304E-2</c:v>
                </c:pt>
                <c:pt idx="22388">
                  <c:v>0.27865499731914978</c:v>
                </c:pt>
                <c:pt idx="22389">
                  <c:v>0.38971438560610694</c:v>
                </c:pt>
                <c:pt idx="22390">
                  <c:v>-9.2932364285003025E-2</c:v>
                </c:pt>
                <c:pt idx="22391">
                  <c:v>-0.32968652749261851</c:v>
                </c:pt>
                <c:pt idx="22392">
                  <c:v>0.21175522735870711</c:v>
                </c:pt>
                <c:pt idx="22393">
                  <c:v>0.13587978135553694</c:v>
                </c:pt>
                <c:pt idx="22394">
                  <c:v>0.13323568845974046</c:v>
                </c:pt>
                <c:pt idx="22395">
                  <c:v>0.21261008424840194</c:v>
                </c:pt>
                <c:pt idx="22396">
                  <c:v>-0.11843035766358793</c:v>
                </c:pt>
                <c:pt idx="22397">
                  <c:v>-0.32894526342984853</c:v>
                </c:pt>
                <c:pt idx="22398">
                  <c:v>2.4053195318992672E-2</c:v>
                </c:pt>
                <c:pt idx="22399">
                  <c:v>0.21937747256763876</c:v>
                </c:pt>
                <c:pt idx="22400">
                  <c:v>0.10882596206802911</c:v>
                </c:pt>
                <c:pt idx="22401">
                  <c:v>-2.4915026039023711E-2</c:v>
                </c:pt>
                <c:pt idx="22402">
                  <c:v>-3.0666329350181241E-2</c:v>
                </c:pt>
                <c:pt idx="22403">
                  <c:v>0.12685560764316578</c:v>
                </c:pt>
                <c:pt idx="22404">
                  <c:v>-0.17514577843034096</c:v>
                </c:pt>
                <c:pt idx="22405">
                  <c:v>5.2048982359920504E-2</c:v>
                </c:pt>
                <c:pt idx="22406">
                  <c:v>-0.32151236504470743</c:v>
                </c:pt>
                <c:pt idx="22407">
                  <c:v>-2.5423769287062588E-2</c:v>
                </c:pt>
                <c:pt idx="22408">
                  <c:v>0.27818077019207987</c:v>
                </c:pt>
                <c:pt idx="22409">
                  <c:v>-0.22188587639021101</c:v>
                </c:pt>
                <c:pt idx="22410">
                  <c:v>0.1336779034200643</c:v>
                </c:pt>
                <c:pt idx="22411">
                  <c:v>2.9949116463062385E-2</c:v>
                </c:pt>
                <c:pt idx="22412">
                  <c:v>4.3853452731357496E-2</c:v>
                </c:pt>
                <c:pt idx="22413">
                  <c:v>-0.25570167638074603</c:v>
                </c:pt>
                <c:pt idx="22414">
                  <c:v>-0.16087833223352682</c:v>
                </c:pt>
                <c:pt idx="22415">
                  <c:v>2.4454994313211468E-2</c:v>
                </c:pt>
                <c:pt idx="22416">
                  <c:v>0.19333578689567268</c:v>
                </c:pt>
                <c:pt idx="22417">
                  <c:v>2.3653995724594458E-2</c:v>
                </c:pt>
                <c:pt idx="22418">
                  <c:v>-8.8484176567021761E-2</c:v>
                </c:pt>
                <c:pt idx="22419">
                  <c:v>0.34255038175165431</c:v>
                </c:pt>
                <c:pt idx="22420">
                  <c:v>-2.4603076530175572E-2</c:v>
                </c:pt>
                <c:pt idx="22421">
                  <c:v>-3.0243624091586568E-2</c:v>
                </c:pt>
                <c:pt idx="22422">
                  <c:v>0.12851013698158162</c:v>
                </c:pt>
                <c:pt idx="22423">
                  <c:v>-0.17488534380707099</c:v>
                </c:pt>
                <c:pt idx="22424">
                  <c:v>0.12879814324177272</c:v>
                </c:pt>
                <c:pt idx="22425">
                  <c:v>-0.20906631776253298</c:v>
                </c:pt>
                <c:pt idx="22426">
                  <c:v>-0.19522657092698903</c:v>
                </c:pt>
                <c:pt idx="22427">
                  <c:v>0.16285244386098843</c:v>
                </c:pt>
                <c:pt idx="22428">
                  <c:v>-0.10256511964791566</c:v>
                </c:pt>
                <c:pt idx="22429">
                  <c:v>0.17519926135747479</c:v>
                </c:pt>
                <c:pt idx="22430">
                  <c:v>0.1202108269071301</c:v>
                </c:pt>
                <c:pt idx="22431">
                  <c:v>4.2210517987206438E-2</c:v>
                </c:pt>
                <c:pt idx="22432">
                  <c:v>-2.600961517705561E-2</c:v>
                </c:pt>
                <c:pt idx="22433">
                  <c:v>0.14260299365499635</c:v>
                </c:pt>
                <c:pt idx="22434">
                  <c:v>-0.3360773429688888</c:v>
                </c:pt>
                <c:pt idx="22435">
                  <c:v>-0.10868187344249393</c:v>
                </c:pt>
                <c:pt idx="22436">
                  <c:v>0.21988521522014998</c:v>
                </c:pt>
                <c:pt idx="22437">
                  <c:v>0.13032403043634694</c:v>
                </c:pt>
                <c:pt idx="22438">
                  <c:v>0.29234991294255658</c:v>
                </c:pt>
                <c:pt idx="22439">
                  <c:v>2.5955407239840834E-2</c:v>
                </c:pt>
                <c:pt idx="22440">
                  <c:v>0.17481062614004741</c:v>
                </c:pt>
                <c:pt idx="22441">
                  <c:v>2.4605210863126614E-2</c:v>
                </c:pt>
                <c:pt idx="22442">
                  <c:v>-3.258157922423835E-2</c:v>
                </c:pt>
                <c:pt idx="22443">
                  <c:v>0.32556436103990061</c:v>
                </c:pt>
                <c:pt idx="22444">
                  <c:v>0.15376206856268851</c:v>
                </c:pt>
                <c:pt idx="22445">
                  <c:v>-2.4671637224837471E-2</c:v>
                </c:pt>
                <c:pt idx="22446">
                  <c:v>2.3154233546456935E-2</c:v>
                </c:pt>
                <c:pt idx="22447">
                  <c:v>0.28175730508493152</c:v>
                </c:pt>
                <c:pt idx="22448">
                  <c:v>0.16182393946167864</c:v>
                </c:pt>
                <c:pt idx="22449">
                  <c:v>-2.2364446151649117E-2</c:v>
                </c:pt>
                <c:pt idx="22450">
                  <c:v>0.19564294236998914</c:v>
                </c:pt>
                <c:pt idx="22451">
                  <c:v>-0.23319790555264316</c:v>
                </c:pt>
                <c:pt idx="22452">
                  <c:v>0.22306151837911362</c:v>
                </c:pt>
                <c:pt idx="22453">
                  <c:v>-0.3171066263731277</c:v>
                </c:pt>
                <c:pt idx="22454">
                  <c:v>0.19313159861607615</c:v>
                </c:pt>
                <c:pt idx="22455">
                  <c:v>0.15494875340861938</c:v>
                </c:pt>
                <c:pt idx="22456">
                  <c:v>0.35211374219245545</c:v>
                </c:pt>
                <c:pt idx="22457">
                  <c:v>-9.5228108160050312E-2</c:v>
                </c:pt>
                <c:pt idx="22458">
                  <c:v>-5.408131209485547E-2</c:v>
                </c:pt>
                <c:pt idx="22459">
                  <c:v>-5.408131209485547E-2</c:v>
                </c:pt>
                <c:pt idx="22460">
                  <c:v>-6.8193169159867562E-2</c:v>
                </c:pt>
                <c:pt idx="22461">
                  <c:v>0.18857328440919838</c:v>
                </c:pt>
                <c:pt idx="22462">
                  <c:v>-0.18766779760118085</c:v>
                </c:pt>
                <c:pt idx="22463">
                  <c:v>-0.18766779760118085</c:v>
                </c:pt>
                <c:pt idx="22464">
                  <c:v>-8.7387535870701194E-2</c:v>
                </c:pt>
                <c:pt idx="22465">
                  <c:v>0.15366761114223754</c:v>
                </c:pt>
                <c:pt idx="22466">
                  <c:v>0.21699796054944862</c:v>
                </c:pt>
                <c:pt idx="22467">
                  <c:v>-2.5205541757978879E-2</c:v>
                </c:pt>
                <c:pt idx="22468">
                  <c:v>-0.11353467997025826</c:v>
                </c:pt>
                <c:pt idx="22469">
                  <c:v>0.16360153410594633</c:v>
                </c:pt>
                <c:pt idx="22470">
                  <c:v>-0.18471863962891025</c:v>
                </c:pt>
                <c:pt idx="22471">
                  <c:v>2.3597736938275361E-2</c:v>
                </c:pt>
                <c:pt idx="22472">
                  <c:v>0.2256347467191428</c:v>
                </c:pt>
                <c:pt idx="22473">
                  <c:v>-2.4427665199309546E-2</c:v>
                </c:pt>
                <c:pt idx="22474">
                  <c:v>2.4754030695500223E-2</c:v>
                </c:pt>
                <c:pt idx="22475">
                  <c:v>-0.1070848485320005</c:v>
                </c:pt>
                <c:pt idx="22476">
                  <c:v>-0.18756941084825801</c:v>
                </c:pt>
                <c:pt idx="22477">
                  <c:v>-2.4791389434921051E-2</c:v>
                </c:pt>
                <c:pt idx="22478">
                  <c:v>-0.29019093625975828</c:v>
                </c:pt>
                <c:pt idx="22479">
                  <c:v>-2.0604800262796676E-2</c:v>
                </c:pt>
                <c:pt idx="22480">
                  <c:v>-2.4013792286610512E-2</c:v>
                </c:pt>
                <c:pt idx="22481">
                  <c:v>-8.5536986223439984E-2</c:v>
                </c:pt>
                <c:pt idx="22482">
                  <c:v>0.13309383505941322</c:v>
                </c:pt>
                <c:pt idx="22483">
                  <c:v>-2.2702309832778291E-2</c:v>
                </c:pt>
                <c:pt idx="22484">
                  <c:v>-2.8878073103361612E-2</c:v>
                </c:pt>
                <c:pt idx="22485">
                  <c:v>7.1907225317703355E-2</c:v>
                </c:pt>
                <c:pt idx="22486">
                  <c:v>-0.17216247614566862</c:v>
                </c:pt>
                <c:pt idx="22487">
                  <c:v>2.2591598960413722E-2</c:v>
                </c:pt>
                <c:pt idx="22488">
                  <c:v>9.5718759878304957E-2</c:v>
                </c:pt>
                <c:pt idx="22489">
                  <c:v>0.16226676223450731</c:v>
                </c:pt>
                <c:pt idx="22490">
                  <c:v>-0.27449383908183217</c:v>
                </c:pt>
                <c:pt idx="22491">
                  <c:v>-6.8805882497117818E-2</c:v>
                </c:pt>
                <c:pt idx="22492">
                  <c:v>-6.3895194448840481E-2</c:v>
                </c:pt>
                <c:pt idx="22493">
                  <c:v>-0.16989065262154593</c:v>
                </c:pt>
                <c:pt idx="22494">
                  <c:v>0.10815473849932718</c:v>
                </c:pt>
                <c:pt idx="22495">
                  <c:v>-3.5227193242230746E-2</c:v>
                </c:pt>
                <c:pt idx="22496">
                  <c:v>-2.3988963723835219E-2</c:v>
                </c:pt>
                <c:pt idx="22497">
                  <c:v>-0.34298106544716778</c:v>
                </c:pt>
                <c:pt idx="22498">
                  <c:v>0.30580706453260798</c:v>
                </c:pt>
                <c:pt idx="22499">
                  <c:v>5.2820718506629866E-2</c:v>
                </c:pt>
                <c:pt idx="22500">
                  <c:v>7.328510379764952E-2</c:v>
                </c:pt>
                <c:pt idx="22501">
                  <c:v>0.1708045665261467</c:v>
                </c:pt>
                <c:pt idx="22502">
                  <c:v>0.21600575100910821</c:v>
                </c:pt>
                <c:pt idx="22503">
                  <c:v>-0.27529164063367523</c:v>
                </c:pt>
                <c:pt idx="22504">
                  <c:v>7.0096812238248069E-2</c:v>
                </c:pt>
                <c:pt idx="22505">
                  <c:v>2.2454075807239657E-2</c:v>
                </c:pt>
                <c:pt idx="22506">
                  <c:v>0.3446659006662417</c:v>
                </c:pt>
                <c:pt idx="22507">
                  <c:v>-2.1656565062485242E-2</c:v>
                </c:pt>
                <c:pt idx="22508">
                  <c:v>-5.4435637480556097E-2</c:v>
                </c:pt>
                <c:pt idx="22509">
                  <c:v>8.5763675373009524E-2</c:v>
                </c:pt>
                <c:pt idx="22510">
                  <c:v>0.35651086563322987</c:v>
                </c:pt>
                <c:pt idx="22511">
                  <c:v>2.1060179778970935E-2</c:v>
                </c:pt>
                <c:pt idx="22512">
                  <c:v>-0.12306946298168457</c:v>
                </c:pt>
                <c:pt idx="22513">
                  <c:v>-0.17589927455935114</c:v>
                </c:pt>
                <c:pt idx="22514">
                  <c:v>2.6649514025745735E-2</c:v>
                </c:pt>
                <c:pt idx="22515">
                  <c:v>0.19457617334977204</c:v>
                </c:pt>
                <c:pt idx="22516">
                  <c:v>-2.0811388994024873E-2</c:v>
                </c:pt>
                <c:pt idx="22517">
                  <c:v>-0.37850918060153033</c:v>
                </c:pt>
                <c:pt idx="22518">
                  <c:v>0.21599517777258195</c:v>
                </c:pt>
                <c:pt idx="22519">
                  <c:v>0.16607907432672864</c:v>
                </c:pt>
                <c:pt idx="22520">
                  <c:v>-0.26460675998054189</c:v>
                </c:pt>
                <c:pt idx="22521">
                  <c:v>-2.6658071944785248E-2</c:v>
                </c:pt>
                <c:pt idx="22522">
                  <c:v>8.335265812041838E-2</c:v>
                </c:pt>
                <c:pt idx="22523">
                  <c:v>9.4080277512388427E-2</c:v>
                </c:pt>
                <c:pt idx="22524">
                  <c:v>-2.6413824509542022E-2</c:v>
                </c:pt>
                <c:pt idx="22525">
                  <c:v>2.6072588399954359E-2</c:v>
                </c:pt>
                <c:pt idx="22526">
                  <c:v>3.0071759065399269E-2</c:v>
                </c:pt>
                <c:pt idx="22527">
                  <c:v>-3.5616587955212997E-2</c:v>
                </c:pt>
                <c:pt idx="22528">
                  <c:v>-2.7770705623266476E-2</c:v>
                </c:pt>
                <c:pt idx="22529">
                  <c:v>-2.2450137326291891E-2</c:v>
                </c:pt>
                <c:pt idx="22530">
                  <c:v>-0.31114871759965929</c:v>
                </c:pt>
                <c:pt idx="22531">
                  <c:v>0.192008537025492</c:v>
                </c:pt>
                <c:pt idx="22532">
                  <c:v>4.7514130658044489E-2</c:v>
                </c:pt>
                <c:pt idx="22533">
                  <c:v>-0.14867824749859612</c:v>
                </c:pt>
                <c:pt idx="22534">
                  <c:v>-0.15636433005732853</c:v>
                </c:pt>
                <c:pt idx="22535">
                  <c:v>-0.25212595422050255</c:v>
                </c:pt>
                <c:pt idx="22536">
                  <c:v>-0.20995768215267302</c:v>
                </c:pt>
                <c:pt idx="22537">
                  <c:v>0.12238526569312257</c:v>
                </c:pt>
                <c:pt idx="22538">
                  <c:v>0.16602618356264293</c:v>
                </c:pt>
                <c:pt idx="22539">
                  <c:v>-2.3326759495039234E-2</c:v>
                </c:pt>
                <c:pt idx="22540">
                  <c:v>2.0570745520860457E-2</c:v>
                </c:pt>
                <c:pt idx="22541">
                  <c:v>2.0897765110851282E-2</c:v>
                </c:pt>
                <c:pt idx="22542">
                  <c:v>0.1765991628636337</c:v>
                </c:pt>
                <c:pt idx="22543">
                  <c:v>-2.6185629971825157E-2</c:v>
                </c:pt>
                <c:pt idx="22544">
                  <c:v>-0.24843988355139959</c:v>
                </c:pt>
                <c:pt idx="22545">
                  <c:v>0.10406748609181496</c:v>
                </c:pt>
                <c:pt idx="22546">
                  <c:v>2.2324041712794861E-2</c:v>
                </c:pt>
                <c:pt idx="22547">
                  <c:v>0.12338865381907908</c:v>
                </c:pt>
                <c:pt idx="22548">
                  <c:v>0.16615876616164207</c:v>
                </c:pt>
                <c:pt idx="22549">
                  <c:v>0.16615876616164207</c:v>
                </c:pt>
                <c:pt idx="22550">
                  <c:v>0.16615876616164207</c:v>
                </c:pt>
                <c:pt idx="22551">
                  <c:v>-4.6646471723058934E-2</c:v>
                </c:pt>
                <c:pt idx="22552">
                  <c:v>0.16615876616164207</c:v>
                </c:pt>
                <c:pt idx="22553">
                  <c:v>0.16615876616164207</c:v>
                </c:pt>
                <c:pt idx="22554">
                  <c:v>0.23346802008330644</c:v>
                </c:pt>
                <c:pt idx="22555">
                  <c:v>-2.1041490317570702E-2</c:v>
                </c:pt>
                <c:pt idx="22556">
                  <c:v>-0.19188188351360932</c:v>
                </c:pt>
                <c:pt idx="22557">
                  <c:v>-1.9554508956650427E-2</c:v>
                </c:pt>
                <c:pt idx="22558">
                  <c:v>2.0765660422608176E-2</c:v>
                </c:pt>
                <c:pt idx="22559">
                  <c:v>-0.10545394564089984</c:v>
                </c:pt>
                <c:pt idx="22560">
                  <c:v>-0.14982119650226175</c:v>
                </c:pt>
                <c:pt idx="22561">
                  <c:v>0.11424439913378241</c:v>
                </c:pt>
                <c:pt idx="22562">
                  <c:v>0.16067302273995657</c:v>
                </c:pt>
                <c:pt idx="22563">
                  <c:v>-0.1607195759654888</c:v>
                </c:pt>
                <c:pt idx="22564">
                  <c:v>-0.23144146616172928</c:v>
                </c:pt>
                <c:pt idx="22565">
                  <c:v>-0.2810968320335212</c:v>
                </c:pt>
                <c:pt idx="22566">
                  <c:v>9.5304172325689801E-2</c:v>
                </c:pt>
                <c:pt idx="22567">
                  <c:v>1.9662255134319764E-2</c:v>
                </c:pt>
                <c:pt idx="22568">
                  <c:v>0.14870355753525971</c:v>
                </c:pt>
                <c:pt idx="22569">
                  <c:v>-0.14167942414506096</c:v>
                </c:pt>
                <c:pt idx="22570">
                  <c:v>-7.4378588790561528E-2</c:v>
                </c:pt>
                <c:pt idx="22571">
                  <c:v>0.12022562491546668</c:v>
                </c:pt>
                <c:pt idx="22572">
                  <c:v>-2.3554154783759069E-2</c:v>
                </c:pt>
                <c:pt idx="22573">
                  <c:v>-0.10371337816963913</c:v>
                </c:pt>
                <c:pt idx="22574">
                  <c:v>0.21643659253249839</c:v>
                </c:pt>
                <c:pt idx="22575">
                  <c:v>0.21643659253249839</c:v>
                </c:pt>
                <c:pt idx="22576">
                  <c:v>-0.21714737171179904</c:v>
                </c:pt>
                <c:pt idx="22577">
                  <c:v>7.6853257532925989E-2</c:v>
                </c:pt>
                <c:pt idx="22578">
                  <c:v>0.14050700753177045</c:v>
                </c:pt>
                <c:pt idx="22579">
                  <c:v>-0.37220619981316971</c:v>
                </c:pt>
                <c:pt idx="22580">
                  <c:v>0.18953760966796043</c:v>
                </c:pt>
                <c:pt idx="22581">
                  <c:v>0.24509838993759087</c:v>
                </c:pt>
                <c:pt idx="22582">
                  <c:v>-8.4882829069337987E-2</c:v>
                </c:pt>
                <c:pt idx="22583">
                  <c:v>-0.14615813673731234</c:v>
                </c:pt>
                <c:pt idx="22584">
                  <c:v>0.19418013222182234</c:v>
                </c:pt>
                <c:pt idx="22585">
                  <c:v>-0.14851162557812445</c:v>
                </c:pt>
                <c:pt idx="22586">
                  <c:v>2.2139076479527363E-2</c:v>
                </c:pt>
                <c:pt idx="22587">
                  <c:v>-0.20727769320822539</c:v>
                </c:pt>
                <c:pt idx="22588">
                  <c:v>-0.15248932065083234</c:v>
                </c:pt>
                <c:pt idx="22589">
                  <c:v>-0.21127627711153879</c:v>
                </c:pt>
                <c:pt idx="22590">
                  <c:v>2.0985235145601275E-2</c:v>
                </c:pt>
                <c:pt idx="22591">
                  <c:v>-2.1115835753367822E-2</c:v>
                </c:pt>
                <c:pt idx="22592">
                  <c:v>-9.0204920330258634E-2</c:v>
                </c:pt>
                <c:pt idx="22593">
                  <c:v>-8.7894082328086515E-2</c:v>
                </c:pt>
                <c:pt idx="22594">
                  <c:v>0.1893642986099888</c:v>
                </c:pt>
                <c:pt idx="22595">
                  <c:v>0.1893642986099888</c:v>
                </c:pt>
                <c:pt idx="22596">
                  <c:v>-9.4397190517273702E-2</c:v>
                </c:pt>
                <c:pt idx="22597">
                  <c:v>0.23753994865366049</c:v>
                </c:pt>
                <c:pt idx="22598">
                  <c:v>5.5072960537878191E-2</c:v>
                </c:pt>
                <c:pt idx="22599">
                  <c:v>-2.0026499718723102E-2</c:v>
                </c:pt>
                <c:pt idx="22600">
                  <c:v>0.11268959483482727</c:v>
                </c:pt>
                <c:pt idx="22601">
                  <c:v>2.6211086801574798E-2</c:v>
                </c:pt>
                <c:pt idx="22602">
                  <c:v>0.26032563265863129</c:v>
                </c:pt>
                <c:pt idx="22603">
                  <c:v>7.7439204826790675E-2</c:v>
                </c:pt>
                <c:pt idx="22604">
                  <c:v>-0.13899897564761948</c:v>
                </c:pt>
                <c:pt idx="22605">
                  <c:v>-0.23441244152045379</c:v>
                </c:pt>
                <c:pt idx="22606">
                  <c:v>-9.1867107289634056E-2</c:v>
                </c:pt>
                <c:pt idx="22607">
                  <c:v>1.8278336117258567E-2</c:v>
                </c:pt>
                <c:pt idx="22608">
                  <c:v>-0.10950671026804645</c:v>
                </c:pt>
                <c:pt idx="22609">
                  <c:v>0.13983678519114134</c:v>
                </c:pt>
                <c:pt idx="22610">
                  <c:v>-0.343250832246701</c:v>
                </c:pt>
                <c:pt idx="22611">
                  <c:v>-2.2232358564788141E-2</c:v>
                </c:pt>
                <c:pt idx="22612">
                  <c:v>-0.23710036817227934</c:v>
                </c:pt>
                <c:pt idx="22613">
                  <c:v>-0.22314754947245566</c:v>
                </c:pt>
                <c:pt idx="22614">
                  <c:v>7.6060477010734526E-2</c:v>
                </c:pt>
                <c:pt idx="22615">
                  <c:v>0.25992691517078986</c:v>
                </c:pt>
                <c:pt idx="22616">
                  <c:v>-2.3037717420409842E-2</c:v>
                </c:pt>
                <c:pt idx="22617">
                  <c:v>0.22218545698811559</c:v>
                </c:pt>
                <c:pt idx="22618">
                  <c:v>0.10164641979546871</c:v>
                </c:pt>
                <c:pt idx="22619">
                  <c:v>5.1755590662744065E-2</c:v>
                </c:pt>
                <c:pt idx="22620">
                  <c:v>2.1449003381003258E-2</c:v>
                </c:pt>
                <c:pt idx="22621">
                  <c:v>0.17294273287855094</c:v>
                </c:pt>
                <c:pt idx="22622">
                  <c:v>0.15149177088910953</c:v>
                </c:pt>
                <c:pt idx="22623">
                  <c:v>-0.18905875371474945</c:v>
                </c:pt>
                <c:pt idx="22624">
                  <c:v>8.4171144035876416E-2</c:v>
                </c:pt>
                <c:pt idx="22625">
                  <c:v>2.68306885016272E-2</c:v>
                </c:pt>
                <c:pt idx="22626">
                  <c:v>-0.16918536703444789</c:v>
                </c:pt>
                <c:pt idx="22627">
                  <c:v>0.13696825285437086</c:v>
                </c:pt>
                <c:pt idx="22628">
                  <c:v>0.27009402277525946</c:v>
                </c:pt>
                <c:pt idx="22629">
                  <c:v>2.3981129993987695E-2</c:v>
                </c:pt>
                <c:pt idx="22630">
                  <c:v>-0.18633646319271624</c:v>
                </c:pt>
                <c:pt idx="22631">
                  <c:v>3.8868688263658524E-2</c:v>
                </c:pt>
                <c:pt idx="22632">
                  <c:v>-9.7276473454547041E-2</c:v>
                </c:pt>
                <c:pt idx="22633">
                  <c:v>4.4540842463982544E-2</c:v>
                </c:pt>
                <c:pt idx="22634">
                  <c:v>8.7895667620211074E-2</c:v>
                </c:pt>
                <c:pt idx="22635">
                  <c:v>1.9319834660108282E-2</c:v>
                </c:pt>
                <c:pt idx="22636">
                  <c:v>0.23600628780960964</c:v>
                </c:pt>
                <c:pt idx="22637">
                  <c:v>0.15483167340349413</c:v>
                </c:pt>
                <c:pt idx="22638">
                  <c:v>6.7965465738652933E-2</c:v>
                </c:pt>
                <c:pt idx="22639">
                  <c:v>0.20453747852825252</c:v>
                </c:pt>
                <c:pt idx="22640">
                  <c:v>-0.11269115542376336</c:v>
                </c:pt>
                <c:pt idx="22641">
                  <c:v>4.3591597230520474E-2</c:v>
                </c:pt>
                <c:pt idx="22642">
                  <c:v>-0.10605781211917445</c:v>
                </c:pt>
                <c:pt idx="22643">
                  <c:v>-6.1602131765538991E-2</c:v>
                </c:pt>
                <c:pt idx="22644">
                  <c:v>-9.2491460140455617E-2</c:v>
                </c:pt>
                <c:pt idx="22645">
                  <c:v>-2.1258622085034283E-2</c:v>
                </c:pt>
                <c:pt idx="22646">
                  <c:v>-0.23743940413567427</c:v>
                </c:pt>
                <c:pt idx="22647">
                  <c:v>0.14262624032521912</c:v>
                </c:pt>
                <c:pt idx="22648">
                  <c:v>-0.14100648571275065</c:v>
                </c:pt>
                <c:pt idx="22649">
                  <c:v>-0.16912571737600857</c:v>
                </c:pt>
                <c:pt idx="22650">
                  <c:v>6.7034078047174039E-2</c:v>
                </c:pt>
                <c:pt idx="22651">
                  <c:v>-2.033492328419258E-2</c:v>
                </c:pt>
                <c:pt idx="22652">
                  <c:v>1.9593404429723463E-2</c:v>
                </c:pt>
                <c:pt idx="22653">
                  <c:v>2.6181239876159456E-2</c:v>
                </c:pt>
                <c:pt idx="22654">
                  <c:v>-0.20017110998457735</c:v>
                </c:pt>
                <c:pt idx="22655">
                  <c:v>0.14304305624360231</c:v>
                </c:pt>
                <c:pt idx="22656">
                  <c:v>-0.14337249284063378</c:v>
                </c:pt>
                <c:pt idx="22657">
                  <c:v>-0.16955491127060709</c:v>
                </c:pt>
                <c:pt idx="22658">
                  <c:v>0.24353358029096053</c:v>
                </c:pt>
                <c:pt idx="22659">
                  <c:v>0.16643040228479533</c:v>
                </c:pt>
                <c:pt idx="22660">
                  <c:v>-0.10358912987797338</c:v>
                </c:pt>
                <c:pt idx="22661">
                  <c:v>0.16311910095354193</c:v>
                </c:pt>
                <c:pt idx="22662">
                  <c:v>1.9289929206962687E-2</c:v>
                </c:pt>
                <c:pt idx="22663">
                  <c:v>-0.24935822373097744</c:v>
                </c:pt>
                <c:pt idx="22664">
                  <c:v>-0.20075837852038469</c:v>
                </c:pt>
                <c:pt idx="22665">
                  <c:v>1.9835627607394817E-2</c:v>
                </c:pt>
                <c:pt idx="22666">
                  <c:v>0.21752678352234045</c:v>
                </c:pt>
                <c:pt idx="22667">
                  <c:v>0.16235585545065712</c:v>
                </c:pt>
                <c:pt idx="22668">
                  <c:v>0.10118414579577063</c:v>
                </c:pt>
                <c:pt idx="22669">
                  <c:v>0.19861990068856589</c:v>
                </c:pt>
                <c:pt idx="22670">
                  <c:v>-0.18283380480183239</c:v>
                </c:pt>
                <c:pt idx="22671">
                  <c:v>-0.12308298317271336</c:v>
                </c:pt>
                <c:pt idx="22672">
                  <c:v>0.10016305922009776</c:v>
                </c:pt>
                <c:pt idx="22673">
                  <c:v>-0.16423262476055789</c:v>
                </c:pt>
                <c:pt idx="22674">
                  <c:v>4.6505546635344626E-2</c:v>
                </c:pt>
                <c:pt idx="22675">
                  <c:v>0.10175603045518855</c:v>
                </c:pt>
                <c:pt idx="22676">
                  <c:v>-0.11561911892470278</c:v>
                </c:pt>
                <c:pt idx="22677">
                  <c:v>0.15818436021695001</c:v>
                </c:pt>
                <c:pt idx="22678">
                  <c:v>-0.1996227134410942</c:v>
                </c:pt>
                <c:pt idx="22679">
                  <c:v>-0.13953042225482984</c:v>
                </c:pt>
                <c:pt idx="22680">
                  <c:v>-0.14633456320689797</c:v>
                </c:pt>
                <c:pt idx="22681">
                  <c:v>-0.14633456320689797</c:v>
                </c:pt>
                <c:pt idx="22682">
                  <c:v>-0.14633456320689797</c:v>
                </c:pt>
                <c:pt idx="22683">
                  <c:v>2.6038020012702293E-2</c:v>
                </c:pt>
                <c:pt idx="22684">
                  <c:v>0.15345901046472202</c:v>
                </c:pt>
                <c:pt idx="22685">
                  <c:v>0.24691020912150674</c:v>
                </c:pt>
                <c:pt idx="22686">
                  <c:v>7.6348984827070698E-2</c:v>
                </c:pt>
                <c:pt idx="22687">
                  <c:v>-5.7856267829107862E-2</c:v>
                </c:pt>
                <c:pt idx="22688">
                  <c:v>0.17179548398284641</c:v>
                </c:pt>
                <c:pt idx="22689">
                  <c:v>-0.26115344087145176</c:v>
                </c:pt>
                <c:pt idx="22690">
                  <c:v>-0.17534021542852821</c:v>
                </c:pt>
                <c:pt idx="22691">
                  <c:v>0.24898229500043068</c:v>
                </c:pt>
                <c:pt idx="22692">
                  <c:v>-0.11569771778849849</c:v>
                </c:pt>
                <c:pt idx="22693">
                  <c:v>2.355648578966341E-2</c:v>
                </c:pt>
                <c:pt idx="22694">
                  <c:v>-6.1897992268313613E-2</c:v>
                </c:pt>
                <c:pt idx="22695">
                  <c:v>0.20874461405793326</c:v>
                </c:pt>
                <c:pt idx="22696">
                  <c:v>-0.18660011189770226</c:v>
                </c:pt>
                <c:pt idx="22697">
                  <c:v>-3.8857453128230066E-2</c:v>
                </c:pt>
                <c:pt idx="22698">
                  <c:v>0.13060554737801819</c:v>
                </c:pt>
                <c:pt idx="22699">
                  <c:v>-0.23137038889676734</c:v>
                </c:pt>
                <c:pt idx="22700">
                  <c:v>-2.0879919887417022E-2</c:v>
                </c:pt>
                <c:pt idx="22701">
                  <c:v>0.10438560898674851</c:v>
                </c:pt>
                <c:pt idx="22702">
                  <c:v>-2.132132759912771E-2</c:v>
                </c:pt>
                <c:pt idx="22703">
                  <c:v>1.6721262607336376E-2</c:v>
                </c:pt>
                <c:pt idx="22704">
                  <c:v>1.9726055049459942E-2</c:v>
                </c:pt>
                <c:pt idx="22705">
                  <c:v>-0.17790573807821744</c:v>
                </c:pt>
                <c:pt idx="22706">
                  <c:v>-0.18640334227065572</c:v>
                </c:pt>
                <c:pt idx="22707">
                  <c:v>1.7385023235437405E-2</c:v>
                </c:pt>
                <c:pt idx="22708">
                  <c:v>0.12784039044960224</c:v>
                </c:pt>
                <c:pt idx="22709">
                  <c:v>-2.214766797489803E-2</c:v>
                </c:pt>
                <c:pt idx="22710">
                  <c:v>-0.18789487966063179</c:v>
                </c:pt>
                <c:pt idx="22711">
                  <c:v>0.12045186200977959</c:v>
                </c:pt>
                <c:pt idx="22712">
                  <c:v>6.4186316067040672E-2</c:v>
                </c:pt>
                <c:pt idx="22713">
                  <c:v>0.16248923717038036</c:v>
                </c:pt>
                <c:pt idx="22714">
                  <c:v>7.0064689466160401E-2</c:v>
                </c:pt>
                <c:pt idx="22715">
                  <c:v>-0.17194565499346387</c:v>
                </c:pt>
                <c:pt idx="22716">
                  <c:v>1.8262311553552176E-2</c:v>
                </c:pt>
                <c:pt idx="22717">
                  <c:v>0.17313257983417632</c:v>
                </c:pt>
                <c:pt idx="22718">
                  <c:v>0.17313257983417632</c:v>
                </c:pt>
                <c:pt idx="22719">
                  <c:v>-0.21406772402280577</c:v>
                </c:pt>
                <c:pt idx="22720">
                  <c:v>1.8044856021992722E-2</c:v>
                </c:pt>
                <c:pt idx="22721">
                  <c:v>-1.8906142332772331E-2</c:v>
                </c:pt>
                <c:pt idx="22722">
                  <c:v>4.4330061215686431E-2</c:v>
                </c:pt>
                <c:pt idx="22723">
                  <c:v>0.27169394181080103</c:v>
                </c:pt>
                <c:pt idx="22724">
                  <c:v>0.15163553634709029</c:v>
                </c:pt>
                <c:pt idx="22725">
                  <c:v>-3.3701387833141652E-2</c:v>
                </c:pt>
                <c:pt idx="22726">
                  <c:v>-1.8612190099818612E-2</c:v>
                </c:pt>
                <c:pt idx="22727">
                  <c:v>0.21718644613481938</c:v>
                </c:pt>
                <c:pt idx="22728">
                  <c:v>1.6338340435057004E-2</c:v>
                </c:pt>
                <c:pt idx="22729">
                  <c:v>0.17452114320466161</c:v>
                </c:pt>
                <c:pt idx="22730">
                  <c:v>-7.3907709314312453E-2</c:v>
                </c:pt>
                <c:pt idx="22731">
                  <c:v>-7.8251714760403365E-2</c:v>
                </c:pt>
                <c:pt idx="22732">
                  <c:v>-6.4583322595691967E-2</c:v>
                </c:pt>
                <c:pt idx="22733">
                  <c:v>8.0630700970796665E-2</c:v>
                </c:pt>
                <c:pt idx="22734">
                  <c:v>0.10458647457414595</c:v>
                </c:pt>
                <c:pt idx="22735">
                  <c:v>0.17321658355253611</c:v>
                </c:pt>
                <c:pt idx="22736">
                  <c:v>-0.24186941238556156</c:v>
                </c:pt>
                <c:pt idx="22737">
                  <c:v>0.19927592073292785</c:v>
                </c:pt>
                <c:pt idx="22738">
                  <c:v>-0.28206379312582691</c:v>
                </c:pt>
                <c:pt idx="22739">
                  <c:v>8.4180684190114971E-2</c:v>
                </c:pt>
                <c:pt idx="22740">
                  <c:v>7.3875924923342842E-2</c:v>
                </c:pt>
                <c:pt idx="22741">
                  <c:v>1.7507961497364822E-2</c:v>
                </c:pt>
                <c:pt idx="22742">
                  <c:v>-0.28206379312582691</c:v>
                </c:pt>
                <c:pt idx="22743">
                  <c:v>-0.20343983890604669</c:v>
                </c:pt>
                <c:pt idx="22744">
                  <c:v>0.20349266317304845</c:v>
                </c:pt>
                <c:pt idx="22745">
                  <c:v>1.9090503547923413E-2</c:v>
                </c:pt>
                <c:pt idx="22746">
                  <c:v>0.16089828116486599</c:v>
                </c:pt>
                <c:pt idx="22747">
                  <c:v>0.15885373110050921</c:v>
                </c:pt>
                <c:pt idx="22748">
                  <c:v>0.24231119054554745</c:v>
                </c:pt>
                <c:pt idx="22749">
                  <c:v>0.1833452781408442</c:v>
                </c:pt>
                <c:pt idx="22750">
                  <c:v>0.10883467345031739</c:v>
                </c:pt>
                <c:pt idx="22751">
                  <c:v>9.8852311948105731E-2</c:v>
                </c:pt>
                <c:pt idx="22752">
                  <c:v>8.0041227129302228E-2</c:v>
                </c:pt>
                <c:pt idx="22753">
                  <c:v>-1.7933888450586227E-2</c:v>
                </c:pt>
                <c:pt idx="22754">
                  <c:v>6.3030893153164236E-2</c:v>
                </c:pt>
                <c:pt idx="22755">
                  <c:v>-9.9411539339233732E-2</c:v>
                </c:pt>
                <c:pt idx="22756">
                  <c:v>3.0638496419151267E-2</c:v>
                </c:pt>
                <c:pt idx="22757">
                  <c:v>0.18381320304967835</c:v>
                </c:pt>
                <c:pt idx="22758">
                  <c:v>0.18917190896893349</c:v>
                </c:pt>
                <c:pt idx="22759">
                  <c:v>-0.12933449936346672</c:v>
                </c:pt>
                <c:pt idx="22760">
                  <c:v>7.4362711849009833E-2</c:v>
                </c:pt>
                <c:pt idx="22761">
                  <c:v>0.16130658398421824</c:v>
                </c:pt>
                <c:pt idx="22762">
                  <c:v>1.6584720876106979E-2</c:v>
                </c:pt>
                <c:pt idx="22763">
                  <c:v>-1.6215496769326838E-2</c:v>
                </c:pt>
                <c:pt idx="22764">
                  <c:v>-0.11171867025021132</c:v>
                </c:pt>
                <c:pt idx="22765">
                  <c:v>0.11723623656038221</c:v>
                </c:pt>
                <c:pt idx="22766">
                  <c:v>9.4353687193200239E-2</c:v>
                </c:pt>
                <c:pt idx="22767">
                  <c:v>-1.8137604654881505E-2</c:v>
                </c:pt>
                <c:pt idx="22768">
                  <c:v>-1.8398839994338875E-2</c:v>
                </c:pt>
                <c:pt idx="22769">
                  <c:v>9.9006630790980543E-2</c:v>
                </c:pt>
                <c:pt idx="22770">
                  <c:v>-0.17600276854903787</c:v>
                </c:pt>
                <c:pt idx="22771">
                  <c:v>-2.2559684013919782E-2</c:v>
                </c:pt>
                <c:pt idx="22772">
                  <c:v>4.016345345716868E-2</c:v>
                </c:pt>
                <c:pt idx="22773">
                  <c:v>0.1624567836763294</c:v>
                </c:pt>
                <c:pt idx="22774">
                  <c:v>-7.7949389009348655E-2</c:v>
                </c:pt>
                <c:pt idx="22775">
                  <c:v>-0.16192259529015424</c:v>
                </c:pt>
                <c:pt idx="22776">
                  <c:v>5.6503668571717729E-2</c:v>
                </c:pt>
                <c:pt idx="22777">
                  <c:v>0.13427690480721838</c:v>
                </c:pt>
                <c:pt idx="22778">
                  <c:v>-1.8480105952209672E-2</c:v>
                </c:pt>
                <c:pt idx="22779">
                  <c:v>-0.15211012490362188</c:v>
                </c:pt>
                <c:pt idx="22780">
                  <c:v>-1.7140801332192167E-2</c:v>
                </c:pt>
                <c:pt idx="22781">
                  <c:v>-1.8986619545481132E-2</c:v>
                </c:pt>
                <c:pt idx="22782">
                  <c:v>4.8199834944646039E-2</c:v>
                </c:pt>
                <c:pt idx="22783">
                  <c:v>6.0729535482734937E-2</c:v>
                </c:pt>
                <c:pt idx="22784">
                  <c:v>0.19755565088725591</c:v>
                </c:pt>
                <c:pt idx="22785">
                  <c:v>-0.10816236505555579</c:v>
                </c:pt>
                <c:pt idx="22786">
                  <c:v>1.6581262026209475E-2</c:v>
                </c:pt>
                <c:pt idx="22787">
                  <c:v>-7.1416498330732853E-2</c:v>
                </c:pt>
                <c:pt idx="22788">
                  <c:v>0.21500961351495879</c:v>
                </c:pt>
                <c:pt idx="22789">
                  <c:v>6.9438327379272496E-2</c:v>
                </c:pt>
                <c:pt idx="22790">
                  <c:v>1.6975951807546859E-2</c:v>
                </c:pt>
                <c:pt idx="22791">
                  <c:v>1.888081906637851E-2</c:v>
                </c:pt>
                <c:pt idx="22792">
                  <c:v>0.23039134372009723</c:v>
                </c:pt>
                <c:pt idx="22793">
                  <c:v>0.15050354561648652</c:v>
                </c:pt>
                <c:pt idx="22794">
                  <c:v>0.11647912913626142</c:v>
                </c:pt>
                <c:pt idx="22795">
                  <c:v>1.7353357516315886E-2</c:v>
                </c:pt>
                <c:pt idx="22796">
                  <c:v>0.11038701688043312</c:v>
                </c:pt>
                <c:pt idx="22797">
                  <c:v>3.0606194853005513E-2</c:v>
                </c:pt>
                <c:pt idx="22798">
                  <c:v>-7.5883336591097625E-2</c:v>
                </c:pt>
                <c:pt idx="22799">
                  <c:v>-1.6388262816891458E-2</c:v>
                </c:pt>
                <c:pt idx="22800">
                  <c:v>-0.1544084796282208</c:v>
                </c:pt>
                <c:pt idx="22801">
                  <c:v>-1.6667589043971216E-2</c:v>
                </c:pt>
                <c:pt idx="22802">
                  <c:v>-0.10041417910850611</c:v>
                </c:pt>
                <c:pt idx="22803">
                  <c:v>-5.9956295334023184E-2</c:v>
                </c:pt>
                <c:pt idx="22804">
                  <c:v>-0.22604919109686136</c:v>
                </c:pt>
                <c:pt idx="22805">
                  <c:v>-0.10150805035545872</c:v>
                </c:pt>
                <c:pt idx="22806">
                  <c:v>1.7042446902848517E-2</c:v>
                </c:pt>
                <c:pt idx="22807">
                  <c:v>0.11197242179829865</c:v>
                </c:pt>
                <c:pt idx="22808">
                  <c:v>-3.3839630176029152E-2</c:v>
                </c:pt>
                <c:pt idx="22809">
                  <c:v>1.6292945053005298E-2</c:v>
                </c:pt>
                <c:pt idx="22810">
                  <c:v>-0.19111826197761617</c:v>
                </c:pt>
                <c:pt idx="22811">
                  <c:v>-0.19111826197761617</c:v>
                </c:pt>
                <c:pt idx="22812">
                  <c:v>1.5720966821182271E-2</c:v>
                </c:pt>
                <c:pt idx="22813">
                  <c:v>0.16610051462986491</c:v>
                </c:pt>
                <c:pt idx="22814">
                  <c:v>-0.15108852459026756</c:v>
                </c:pt>
                <c:pt idx="22815">
                  <c:v>-2.9414857574903145E-2</c:v>
                </c:pt>
                <c:pt idx="22816">
                  <c:v>-0.13209569353055009</c:v>
                </c:pt>
                <c:pt idx="22817">
                  <c:v>2.2746874461990221E-2</c:v>
                </c:pt>
                <c:pt idx="22818">
                  <c:v>-0.20996729961388444</c:v>
                </c:pt>
                <c:pt idx="22819">
                  <c:v>-0.10335977028660948</c:v>
                </c:pt>
                <c:pt idx="22820">
                  <c:v>-0.10116089218418406</c:v>
                </c:pt>
                <c:pt idx="22821">
                  <c:v>-2.1490772021100564E-2</c:v>
                </c:pt>
                <c:pt idx="22822">
                  <c:v>0.21411358801662606</c:v>
                </c:pt>
                <c:pt idx="22823">
                  <c:v>-0.19041191659962173</c:v>
                </c:pt>
                <c:pt idx="22824">
                  <c:v>-0.17022266108414355</c:v>
                </c:pt>
                <c:pt idx="22825">
                  <c:v>-0.10788496983537511</c:v>
                </c:pt>
                <c:pt idx="22826">
                  <c:v>1.8562524544825786E-2</c:v>
                </c:pt>
                <c:pt idx="22827">
                  <c:v>-0.12605970059900251</c:v>
                </c:pt>
                <c:pt idx="22828">
                  <c:v>-0.18876646237946304</c:v>
                </c:pt>
                <c:pt idx="22829">
                  <c:v>-0.14998865714029716</c:v>
                </c:pt>
                <c:pt idx="22830">
                  <c:v>-1.5915321308991291E-2</c:v>
                </c:pt>
                <c:pt idx="22831">
                  <c:v>2.0735584028419064E-2</c:v>
                </c:pt>
                <c:pt idx="22832">
                  <c:v>0.14478055014537813</c:v>
                </c:pt>
                <c:pt idx="22833">
                  <c:v>-0.1591947063444</c:v>
                </c:pt>
                <c:pt idx="22834">
                  <c:v>9.2128614433512404E-2</c:v>
                </c:pt>
                <c:pt idx="22835">
                  <c:v>-4.8757948025531309E-2</c:v>
                </c:pt>
                <c:pt idx="22836">
                  <c:v>0.10581566420807359</c:v>
                </c:pt>
                <c:pt idx="22837">
                  <c:v>0.15712036573950727</c:v>
                </c:pt>
                <c:pt idx="22838">
                  <c:v>-6.518595559899823E-2</c:v>
                </c:pt>
                <c:pt idx="22839">
                  <c:v>-1.7322172735660325E-2</c:v>
                </c:pt>
                <c:pt idx="22840">
                  <c:v>0.11195036361003279</c:v>
                </c:pt>
                <c:pt idx="22841">
                  <c:v>0.17380359482359944</c:v>
                </c:pt>
                <c:pt idx="22842">
                  <c:v>-0.1501826005074253</c:v>
                </c:pt>
                <c:pt idx="22843">
                  <c:v>-4.6108981800562159E-2</c:v>
                </c:pt>
                <c:pt idx="22844">
                  <c:v>-0.16021247775841738</c:v>
                </c:pt>
                <c:pt idx="22845">
                  <c:v>6.2642938079910254E-2</c:v>
                </c:pt>
                <c:pt idx="22846">
                  <c:v>-0.18765468139450964</c:v>
                </c:pt>
                <c:pt idx="22847">
                  <c:v>-1.7331433621000109E-2</c:v>
                </c:pt>
                <c:pt idx="22848">
                  <c:v>-1.7238052328678744E-2</c:v>
                </c:pt>
                <c:pt idx="22849">
                  <c:v>2.1003123866240085E-2</c:v>
                </c:pt>
                <c:pt idx="22850">
                  <c:v>5.8586994736919827E-2</c:v>
                </c:pt>
                <c:pt idx="22851">
                  <c:v>0.13936013578923698</c:v>
                </c:pt>
                <c:pt idx="22852">
                  <c:v>1.3915033289401997E-2</c:v>
                </c:pt>
                <c:pt idx="22853">
                  <c:v>-6.846343664249914E-2</c:v>
                </c:pt>
                <c:pt idx="22854">
                  <c:v>-7.1230356007459958E-2</c:v>
                </c:pt>
                <c:pt idx="22855">
                  <c:v>2.7021810460821079E-2</c:v>
                </c:pt>
                <c:pt idx="22856">
                  <c:v>-0.14988443759090489</c:v>
                </c:pt>
                <c:pt idx="22857">
                  <c:v>0.17093356913352087</c:v>
                </c:pt>
                <c:pt idx="22858">
                  <c:v>-7.951171317365846E-2</c:v>
                </c:pt>
                <c:pt idx="22859">
                  <c:v>1.5443948910708098E-2</c:v>
                </c:pt>
                <c:pt idx="22860">
                  <c:v>0.14879544110018456</c:v>
                </c:pt>
                <c:pt idx="22861">
                  <c:v>-0.20838828481017943</c:v>
                </c:pt>
                <c:pt idx="22862">
                  <c:v>-0.17480012271161005</c:v>
                </c:pt>
                <c:pt idx="22863">
                  <c:v>0.11456187514712764</c:v>
                </c:pt>
                <c:pt idx="22864">
                  <c:v>0.1325904411186789</c:v>
                </c:pt>
                <c:pt idx="22865">
                  <c:v>5.8655528706552239E-2</c:v>
                </c:pt>
                <c:pt idx="22866">
                  <c:v>-1.5684107074987678E-2</c:v>
                </c:pt>
                <c:pt idx="22867">
                  <c:v>-0.18469703961011308</c:v>
                </c:pt>
                <c:pt idx="22868">
                  <c:v>8.1795336838107843E-2</c:v>
                </c:pt>
                <c:pt idx="22869">
                  <c:v>-0.12219609365902596</c:v>
                </c:pt>
                <c:pt idx="22870">
                  <c:v>1.5129091341210486E-2</c:v>
                </c:pt>
                <c:pt idx="22871">
                  <c:v>0.1122248062661866</c:v>
                </c:pt>
                <c:pt idx="22872">
                  <c:v>1.5019072664408587E-2</c:v>
                </c:pt>
                <c:pt idx="22873">
                  <c:v>3.681386984881891E-2</c:v>
                </c:pt>
                <c:pt idx="22874">
                  <c:v>-0.20319238730602679</c:v>
                </c:pt>
                <c:pt idx="22875">
                  <c:v>8.0601236088854944E-2</c:v>
                </c:pt>
                <c:pt idx="22876">
                  <c:v>-1.5950201634117003E-2</c:v>
                </c:pt>
                <c:pt idx="22877">
                  <c:v>8.0186041877948006E-2</c:v>
                </c:pt>
                <c:pt idx="22878">
                  <c:v>-1.3771785523587684E-2</c:v>
                </c:pt>
                <c:pt idx="22879">
                  <c:v>4.8516480614353472E-2</c:v>
                </c:pt>
                <c:pt idx="22880">
                  <c:v>-2.7756930859537361E-2</c:v>
                </c:pt>
                <c:pt idx="22881">
                  <c:v>0.18680016669134603</c:v>
                </c:pt>
                <c:pt idx="22882">
                  <c:v>1.3812070581998709E-2</c:v>
                </c:pt>
                <c:pt idx="22883">
                  <c:v>0.12581488813798891</c:v>
                </c:pt>
                <c:pt idx="22884">
                  <c:v>0.12294934574858128</c:v>
                </c:pt>
                <c:pt idx="22885">
                  <c:v>1.3861208555265198E-2</c:v>
                </c:pt>
                <c:pt idx="22886">
                  <c:v>-0.15396039969219338</c:v>
                </c:pt>
                <c:pt idx="22887">
                  <c:v>0.10775419918660194</c:v>
                </c:pt>
                <c:pt idx="22888">
                  <c:v>-4.898512120462984E-2</c:v>
                </c:pt>
                <c:pt idx="22889">
                  <c:v>0.14378127707811658</c:v>
                </c:pt>
                <c:pt idx="22890">
                  <c:v>-5.9881180211707859E-2</c:v>
                </c:pt>
                <c:pt idx="22891">
                  <c:v>0.14655874742532626</c:v>
                </c:pt>
                <c:pt idx="22892">
                  <c:v>-0.16796631901088493</c:v>
                </c:pt>
                <c:pt idx="22893">
                  <c:v>1.4384456009023844E-2</c:v>
                </c:pt>
                <c:pt idx="22894">
                  <c:v>-1.4570246752916977E-2</c:v>
                </c:pt>
                <c:pt idx="22895">
                  <c:v>1.4716710507840042E-2</c:v>
                </c:pt>
                <c:pt idx="22896">
                  <c:v>7.2694344036565481E-2</c:v>
                </c:pt>
                <c:pt idx="22897">
                  <c:v>0.17054843786117962</c:v>
                </c:pt>
                <c:pt idx="22898">
                  <c:v>1.6005163326949755E-2</c:v>
                </c:pt>
                <c:pt idx="22899">
                  <c:v>-6.6834979639670708E-2</c:v>
                </c:pt>
                <c:pt idx="22900">
                  <c:v>0.14978180425726823</c:v>
                </c:pt>
                <c:pt idx="22901">
                  <c:v>4.0085788258988543E-2</c:v>
                </c:pt>
                <c:pt idx="22902">
                  <c:v>-0.22222852433035301</c:v>
                </c:pt>
                <c:pt idx="22903">
                  <c:v>-0.16637637832842692</c:v>
                </c:pt>
                <c:pt idx="22904">
                  <c:v>0.20315596498686825</c:v>
                </c:pt>
                <c:pt idx="22905">
                  <c:v>-0.13719674405319462</c:v>
                </c:pt>
                <c:pt idx="22906">
                  <c:v>-0.22228059998538985</c:v>
                </c:pt>
                <c:pt idx="22907">
                  <c:v>-1.6453621790533023E-2</c:v>
                </c:pt>
                <c:pt idx="22908">
                  <c:v>0.14049298527478679</c:v>
                </c:pt>
                <c:pt idx="22909">
                  <c:v>1.9637311404788759E-2</c:v>
                </c:pt>
                <c:pt idx="22910">
                  <c:v>3.2372075557120301E-2</c:v>
                </c:pt>
                <c:pt idx="22911">
                  <c:v>0.10803669018375865</c:v>
                </c:pt>
                <c:pt idx="22912">
                  <c:v>3.5008977646583096E-2</c:v>
                </c:pt>
                <c:pt idx="22913">
                  <c:v>-0.2101353851241827</c:v>
                </c:pt>
                <c:pt idx="22914">
                  <c:v>3.2280597438727278E-2</c:v>
                </c:pt>
                <c:pt idx="22915">
                  <c:v>4.3317161137557986E-2</c:v>
                </c:pt>
                <c:pt idx="22916">
                  <c:v>-1.369362082312128E-2</c:v>
                </c:pt>
                <c:pt idx="22917">
                  <c:v>-0.20112300151313806</c:v>
                </c:pt>
                <c:pt idx="22918">
                  <c:v>1.9610023483930535E-2</c:v>
                </c:pt>
                <c:pt idx="22919">
                  <c:v>0.10519608489703532</c:v>
                </c:pt>
                <c:pt idx="22920">
                  <c:v>-4.7135077166118401E-2</c:v>
                </c:pt>
                <c:pt idx="22921">
                  <c:v>9.3158637140599673E-2</c:v>
                </c:pt>
                <c:pt idx="22922">
                  <c:v>3.2492166302487045E-2</c:v>
                </c:pt>
                <c:pt idx="22923">
                  <c:v>0.14692299333234959</c:v>
                </c:pt>
                <c:pt idx="22924">
                  <c:v>-0.10131037347373621</c:v>
                </c:pt>
                <c:pt idx="22925">
                  <c:v>-0.11820140032777537</c:v>
                </c:pt>
                <c:pt idx="22926">
                  <c:v>8.1528732925540887E-2</c:v>
                </c:pt>
                <c:pt idx="22927">
                  <c:v>-5.167066879127858E-2</c:v>
                </c:pt>
                <c:pt idx="22928">
                  <c:v>0.17699151622799481</c:v>
                </c:pt>
                <c:pt idx="22929">
                  <c:v>1.4320414454824787E-2</c:v>
                </c:pt>
                <c:pt idx="22930">
                  <c:v>-5.6419585229391951E-2</c:v>
                </c:pt>
                <c:pt idx="22931">
                  <c:v>0.15599761587629557</c:v>
                </c:pt>
                <c:pt idx="22932">
                  <c:v>2.8430371134578625E-2</c:v>
                </c:pt>
                <c:pt idx="22933">
                  <c:v>7.863892567953179E-2</c:v>
                </c:pt>
                <c:pt idx="22934">
                  <c:v>0.13286062534739607</c:v>
                </c:pt>
                <c:pt idx="22935">
                  <c:v>-0.19306303423885038</c:v>
                </c:pt>
                <c:pt idx="22936">
                  <c:v>2.0530670930582858E-2</c:v>
                </c:pt>
                <c:pt idx="22937">
                  <c:v>-1.2880431450818923E-2</c:v>
                </c:pt>
                <c:pt idx="22938">
                  <c:v>-1.7283580065843525E-2</c:v>
                </c:pt>
                <c:pt idx="22939">
                  <c:v>0.15770983046574122</c:v>
                </c:pt>
                <c:pt idx="22940">
                  <c:v>-7.2228818939431866E-2</c:v>
                </c:pt>
                <c:pt idx="22941">
                  <c:v>6.1634672225454983E-2</c:v>
                </c:pt>
                <c:pt idx="22942">
                  <c:v>-6.6223721069734495E-2</c:v>
                </c:pt>
                <c:pt idx="22943">
                  <c:v>-7.9927014263097493E-2</c:v>
                </c:pt>
                <c:pt idx="22944">
                  <c:v>0.12243646453237289</c:v>
                </c:pt>
                <c:pt idx="22945">
                  <c:v>-7.9927014263097493E-2</c:v>
                </c:pt>
                <c:pt idx="22946">
                  <c:v>0.13708510149710151</c:v>
                </c:pt>
                <c:pt idx="22947">
                  <c:v>9.7793242528091101E-2</c:v>
                </c:pt>
                <c:pt idx="22948">
                  <c:v>0.18839619203960853</c:v>
                </c:pt>
                <c:pt idx="22949">
                  <c:v>-4.9335269304547541E-2</c:v>
                </c:pt>
                <c:pt idx="22950">
                  <c:v>9.661423191885038E-2</c:v>
                </c:pt>
                <c:pt idx="22951">
                  <c:v>0.14218623299039873</c:v>
                </c:pt>
                <c:pt idx="22952">
                  <c:v>0.1044632975178062</c:v>
                </c:pt>
                <c:pt idx="22953">
                  <c:v>-1.6228198349524735E-2</c:v>
                </c:pt>
                <c:pt idx="22954">
                  <c:v>-3.2912608886735188E-2</c:v>
                </c:pt>
                <c:pt idx="22955">
                  <c:v>1.9444082849446567E-2</c:v>
                </c:pt>
                <c:pt idx="22956">
                  <c:v>0.13469991114669577</c:v>
                </c:pt>
                <c:pt idx="22957">
                  <c:v>0.13588443608251011</c:v>
                </c:pt>
                <c:pt idx="22958">
                  <c:v>-1.362682263102793E-2</c:v>
                </c:pt>
                <c:pt idx="22959">
                  <c:v>7.455450799722653E-2</c:v>
                </c:pt>
                <c:pt idx="22960">
                  <c:v>-0.10360482215689705</c:v>
                </c:pt>
                <c:pt idx="22961">
                  <c:v>1.1941308208866071E-2</c:v>
                </c:pt>
                <c:pt idx="22962">
                  <c:v>-0.11500554920702159</c:v>
                </c:pt>
                <c:pt idx="22963">
                  <c:v>8.5717908626925354E-2</c:v>
                </c:pt>
                <c:pt idx="22964">
                  <c:v>-0.2206396624969594</c:v>
                </c:pt>
                <c:pt idx="22965">
                  <c:v>9.1682836798093748E-2</c:v>
                </c:pt>
                <c:pt idx="22966">
                  <c:v>5.3894644511624241E-2</c:v>
                </c:pt>
                <c:pt idx="22967">
                  <c:v>-9.8828716757652979E-2</c:v>
                </c:pt>
                <c:pt idx="22968">
                  <c:v>3.5010580493867349E-2</c:v>
                </c:pt>
                <c:pt idx="22969">
                  <c:v>-0.12407792854563872</c:v>
                </c:pt>
                <c:pt idx="22970">
                  <c:v>-8.2718839589367127E-2</c:v>
                </c:pt>
                <c:pt idx="22971">
                  <c:v>5.1727022471996884E-2</c:v>
                </c:pt>
                <c:pt idx="22972">
                  <c:v>-0.13471977114819494</c:v>
                </c:pt>
                <c:pt idx="22973">
                  <c:v>0.10341342162545764</c:v>
                </c:pt>
                <c:pt idx="22974">
                  <c:v>1.5734528933051571E-2</c:v>
                </c:pt>
                <c:pt idx="22975">
                  <c:v>-3.9540368156025484E-2</c:v>
                </c:pt>
                <c:pt idx="22976">
                  <c:v>-4.9054312015305968E-2</c:v>
                </c:pt>
                <c:pt idx="22977">
                  <c:v>7.2777810713018892E-2</c:v>
                </c:pt>
                <c:pt idx="22978">
                  <c:v>4.6947996582398163E-2</c:v>
                </c:pt>
                <c:pt idx="22979">
                  <c:v>-0.1083654743832887</c:v>
                </c:pt>
                <c:pt idx="22980">
                  <c:v>-1.1699141153400367E-2</c:v>
                </c:pt>
                <c:pt idx="22981">
                  <c:v>0.13020703735989494</c:v>
                </c:pt>
                <c:pt idx="22982">
                  <c:v>-0.10551022857422356</c:v>
                </c:pt>
                <c:pt idx="22983">
                  <c:v>1.2153064216884541E-2</c:v>
                </c:pt>
                <c:pt idx="22984">
                  <c:v>6.057897832372202E-2</c:v>
                </c:pt>
                <c:pt idx="22985">
                  <c:v>1.2293291545197734E-2</c:v>
                </c:pt>
                <c:pt idx="22986">
                  <c:v>9.169671505055918E-2</c:v>
                </c:pt>
                <c:pt idx="22987">
                  <c:v>-6.5542177507595181E-2</c:v>
                </c:pt>
                <c:pt idx="22988">
                  <c:v>-8.7171947305891298E-2</c:v>
                </c:pt>
                <c:pt idx="22989">
                  <c:v>0.11656685688283287</c:v>
                </c:pt>
                <c:pt idx="22990">
                  <c:v>-6.9191542086560032E-2</c:v>
                </c:pt>
                <c:pt idx="22991">
                  <c:v>-2.7689756938603177E-2</c:v>
                </c:pt>
                <c:pt idx="22992">
                  <c:v>-1.7286734400922606E-2</c:v>
                </c:pt>
                <c:pt idx="22993">
                  <c:v>0.14185645653465154</c:v>
                </c:pt>
                <c:pt idx="22994">
                  <c:v>-1.2106133077518653E-2</c:v>
                </c:pt>
                <c:pt idx="22995">
                  <c:v>0.12367106772419366</c:v>
                </c:pt>
                <c:pt idx="22996">
                  <c:v>1.2644072696678253E-2</c:v>
                </c:pt>
                <c:pt idx="22997">
                  <c:v>1.2646571583496771E-2</c:v>
                </c:pt>
                <c:pt idx="22998">
                  <c:v>-5.3697668762303447E-2</c:v>
                </c:pt>
                <c:pt idx="22999">
                  <c:v>1.1512572397109127E-2</c:v>
                </c:pt>
                <c:pt idx="23000">
                  <c:v>0.14563827270073992</c:v>
                </c:pt>
                <c:pt idx="23001">
                  <c:v>0.1524666770955832</c:v>
                </c:pt>
                <c:pt idx="23002">
                  <c:v>0.16145079540560955</c:v>
                </c:pt>
                <c:pt idx="23003">
                  <c:v>-6.8115815306085084E-2</c:v>
                </c:pt>
                <c:pt idx="23004">
                  <c:v>0.14563827270073992</c:v>
                </c:pt>
                <c:pt idx="23005">
                  <c:v>0.13010802076999084</c:v>
                </c:pt>
                <c:pt idx="23006">
                  <c:v>7.5218843374894387E-2</c:v>
                </c:pt>
                <c:pt idx="23007">
                  <c:v>3.0540864994562624E-2</c:v>
                </c:pt>
                <c:pt idx="23008">
                  <c:v>-3.2220872425391206E-2</c:v>
                </c:pt>
                <c:pt idx="23009">
                  <c:v>-4.3967724781034959E-2</c:v>
                </c:pt>
                <c:pt idx="23010">
                  <c:v>0.15120993624114373</c:v>
                </c:pt>
                <c:pt idx="23011">
                  <c:v>0.15120993624114373</c:v>
                </c:pt>
                <c:pt idx="23012">
                  <c:v>0.1097320934067751</c:v>
                </c:pt>
                <c:pt idx="23013">
                  <c:v>-3.5928417234607109E-2</c:v>
                </c:pt>
                <c:pt idx="23014">
                  <c:v>1.9768912148160147E-2</c:v>
                </c:pt>
                <c:pt idx="23015">
                  <c:v>-9.2280576524945451E-2</c:v>
                </c:pt>
                <c:pt idx="23016">
                  <c:v>6.3788720270930355E-2</c:v>
                </c:pt>
                <c:pt idx="23017">
                  <c:v>-2.0120356124314429E-2</c:v>
                </c:pt>
                <c:pt idx="23018">
                  <c:v>1.1095541192127174E-2</c:v>
                </c:pt>
                <c:pt idx="23019">
                  <c:v>7.1777623781849834E-2</c:v>
                </c:pt>
                <c:pt idx="23020">
                  <c:v>-1.2478678021661523E-2</c:v>
                </c:pt>
                <c:pt idx="23021">
                  <c:v>1.7072131056649512E-2</c:v>
                </c:pt>
                <c:pt idx="23022">
                  <c:v>0.11402658483714229</c:v>
                </c:pt>
                <c:pt idx="23023">
                  <c:v>-0.12757704174451964</c:v>
                </c:pt>
                <c:pt idx="23024">
                  <c:v>-0.10139541813760131</c:v>
                </c:pt>
                <c:pt idx="23025">
                  <c:v>-1.249872774910761E-2</c:v>
                </c:pt>
                <c:pt idx="23026">
                  <c:v>1.2953242400125508E-2</c:v>
                </c:pt>
                <c:pt idx="23027">
                  <c:v>4.7150849818059719E-2</c:v>
                </c:pt>
                <c:pt idx="23028">
                  <c:v>3.8875304077886343E-2</c:v>
                </c:pt>
                <c:pt idx="23029">
                  <c:v>-1.4206006136721395E-2</c:v>
                </c:pt>
                <c:pt idx="23030">
                  <c:v>0.13749122566186092</c:v>
                </c:pt>
                <c:pt idx="23031">
                  <c:v>4.4305666203923746E-2</c:v>
                </c:pt>
                <c:pt idx="23032">
                  <c:v>-8.8907837970393602E-2</c:v>
                </c:pt>
                <c:pt idx="23033">
                  <c:v>0.14453353485119552</c:v>
                </c:pt>
                <c:pt idx="23034">
                  <c:v>-0.12064348852887025</c:v>
                </c:pt>
                <c:pt idx="23035">
                  <c:v>-8.2944960928843556E-2</c:v>
                </c:pt>
                <c:pt idx="23036">
                  <c:v>-1.1194780601094759E-2</c:v>
                </c:pt>
                <c:pt idx="23037">
                  <c:v>1.1232211636025682E-2</c:v>
                </c:pt>
                <c:pt idx="23038">
                  <c:v>-0.10391923249269763</c:v>
                </c:pt>
                <c:pt idx="23039">
                  <c:v>5.9122894633027591E-2</c:v>
                </c:pt>
                <c:pt idx="23040">
                  <c:v>0.13587026161828789</c:v>
                </c:pt>
                <c:pt idx="23041">
                  <c:v>8.8844500390840672E-2</c:v>
                </c:pt>
                <c:pt idx="23042">
                  <c:v>4.9397361940678584E-2</c:v>
                </c:pt>
                <c:pt idx="23043">
                  <c:v>1.4210432857101983E-2</c:v>
                </c:pt>
                <c:pt idx="23044">
                  <c:v>-1.9657177230116077E-2</c:v>
                </c:pt>
                <c:pt idx="23045">
                  <c:v>-0.12020299106928142</c:v>
                </c:pt>
                <c:pt idx="23046">
                  <c:v>-2.0064152363067394E-2</c:v>
                </c:pt>
                <c:pt idx="23047">
                  <c:v>6.4388543291190217E-2</c:v>
                </c:pt>
                <c:pt idx="23048">
                  <c:v>7.1070201634957059E-2</c:v>
                </c:pt>
                <c:pt idx="23049">
                  <c:v>-6.1183232347545483E-2</c:v>
                </c:pt>
                <c:pt idx="23050">
                  <c:v>-0.14614212125207365</c:v>
                </c:pt>
                <c:pt idx="23051">
                  <c:v>1.1634708385008378E-2</c:v>
                </c:pt>
                <c:pt idx="23052">
                  <c:v>7.8108801790592014E-2</c:v>
                </c:pt>
                <c:pt idx="23053">
                  <c:v>0.107360774007999</c:v>
                </c:pt>
                <c:pt idx="23054">
                  <c:v>-9.8400386603108986E-2</c:v>
                </c:pt>
                <c:pt idx="23055">
                  <c:v>-8.8101937983630529E-2</c:v>
                </c:pt>
                <c:pt idx="23056">
                  <c:v>0.13109956668689712</c:v>
                </c:pt>
                <c:pt idx="23057">
                  <c:v>-0.11934359300578339</c:v>
                </c:pt>
                <c:pt idx="23058">
                  <c:v>-0.12360349836692859</c:v>
                </c:pt>
                <c:pt idx="23059">
                  <c:v>-8.7349770080942551E-2</c:v>
                </c:pt>
                <c:pt idx="23060">
                  <c:v>-9.5176124140155915E-2</c:v>
                </c:pt>
                <c:pt idx="23061">
                  <c:v>1.0557034076529489E-2</c:v>
                </c:pt>
                <c:pt idx="23062">
                  <c:v>0.12713621895098765</c:v>
                </c:pt>
                <c:pt idx="23063">
                  <c:v>-0.13163920732161161</c:v>
                </c:pt>
                <c:pt idx="23064">
                  <c:v>-0.13163920732161161</c:v>
                </c:pt>
                <c:pt idx="23065">
                  <c:v>5.0855439931228298E-2</c:v>
                </c:pt>
                <c:pt idx="23066">
                  <c:v>1.105933198259749E-2</c:v>
                </c:pt>
                <c:pt idx="23067">
                  <c:v>-1.9971637988720013E-2</c:v>
                </c:pt>
                <c:pt idx="23068">
                  <c:v>-1.1611190769359687E-2</c:v>
                </c:pt>
                <c:pt idx="23069">
                  <c:v>-8.5929202111532446E-2</c:v>
                </c:pt>
                <c:pt idx="23070">
                  <c:v>7.6393760697168397E-2</c:v>
                </c:pt>
                <c:pt idx="23071">
                  <c:v>1.4258256623155508E-2</c:v>
                </c:pt>
                <c:pt idx="23072">
                  <c:v>1.0902263910357589E-2</c:v>
                </c:pt>
                <c:pt idx="23073">
                  <c:v>1.038223783148442E-2</c:v>
                </c:pt>
                <c:pt idx="23074">
                  <c:v>2.8941094829264869E-2</c:v>
                </c:pt>
                <c:pt idx="23075">
                  <c:v>2.5361766220152838E-2</c:v>
                </c:pt>
                <c:pt idx="23076">
                  <c:v>-9.6108925162295078E-2</c:v>
                </c:pt>
                <c:pt idx="23077">
                  <c:v>-9.0811615757641448E-2</c:v>
                </c:pt>
                <c:pt idx="23078">
                  <c:v>-1.0704329675194772E-2</c:v>
                </c:pt>
                <c:pt idx="23079">
                  <c:v>2.664357374322129E-2</c:v>
                </c:pt>
                <c:pt idx="23080">
                  <c:v>-6.4782946944399289E-2</c:v>
                </c:pt>
                <c:pt idx="23081">
                  <c:v>-1.5853973524982322E-2</c:v>
                </c:pt>
                <c:pt idx="23082">
                  <c:v>0.11317698971265047</c:v>
                </c:pt>
                <c:pt idx="23083">
                  <c:v>1.0056556980062871E-2</c:v>
                </c:pt>
                <c:pt idx="23084">
                  <c:v>0.11440224531731949</c:v>
                </c:pt>
                <c:pt idx="23085">
                  <c:v>-3.9756119505960287E-2</c:v>
                </c:pt>
                <c:pt idx="23086">
                  <c:v>-9.0897996832011524E-2</c:v>
                </c:pt>
                <c:pt idx="23087">
                  <c:v>0.15254864285187553</c:v>
                </c:pt>
                <c:pt idx="23088">
                  <c:v>-8.3371735754441109E-2</c:v>
                </c:pt>
                <c:pt idx="23089">
                  <c:v>1.7285667433870337E-2</c:v>
                </c:pt>
                <c:pt idx="23090">
                  <c:v>-1.1141025897946523E-2</c:v>
                </c:pt>
                <c:pt idx="23091">
                  <c:v>-9.2130697459855387E-2</c:v>
                </c:pt>
                <c:pt idx="23092">
                  <c:v>5.0344338897365386E-2</c:v>
                </c:pt>
                <c:pt idx="23093">
                  <c:v>9.3002102437767395E-2</c:v>
                </c:pt>
                <c:pt idx="23094">
                  <c:v>1.1955805668321752E-2</c:v>
                </c:pt>
                <c:pt idx="23095">
                  <c:v>0.15254864285187553</c:v>
                </c:pt>
                <c:pt idx="23096">
                  <c:v>1.3043973297390031E-2</c:v>
                </c:pt>
                <c:pt idx="23097">
                  <c:v>-4.08111078307671E-2</c:v>
                </c:pt>
                <c:pt idx="23098">
                  <c:v>-9.13624493675807E-2</c:v>
                </c:pt>
                <c:pt idx="23099">
                  <c:v>-1.1383959584431481E-2</c:v>
                </c:pt>
                <c:pt idx="23100">
                  <c:v>1.1517324818327368E-2</c:v>
                </c:pt>
                <c:pt idx="23101">
                  <c:v>7.5011762793778761E-2</c:v>
                </c:pt>
                <c:pt idx="23102">
                  <c:v>-6.1754577730381718E-2</c:v>
                </c:pt>
                <c:pt idx="23103">
                  <c:v>-6.1754577730381718E-2</c:v>
                </c:pt>
                <c:pt idx="23104">
                  <c:v>6.7596803745854334E-2</c:v>
                </c:pt>
                <c:pt idx="23105">
                  <c:v>-1.8627036888128671E-2</c:v>
                </c:pt>
                <c:pt idx="23106">
                  <c:v>-0.11919147987012009</c:v>
                </c:pt>
                <c:pt idx="23107">
                  <c:v>5.409118229039854E-2</c:v>
                </c:pt>
                <c:pt idx="23108">
                  <c:v>-9.4538086964755397E-3</c:v>
                </c:pt>
                <c:pt idx="23109">
                  <c:v>1.3049536485603596E-2</c:v>
                </c:pt>
                <c:pt idx="23110">
                  <c:v>-1.0589333686372812E-2</c:v>
                </c:pt>
                <c:pt idx="23111">
                  <c:v>-0.1133472540829011</c:v>
                </c:pt>
                <c:pt idx="23112">
                  <c:v>1.0020574808654948E-2</c:v>
                </c:pt>
                <c:pt idx="23113">
                  <c:v>0.11693054319999753</c:v>
                </c:pt>
                <c:pt idx="23114">
                  <c:v>-1.5669182983515651E-2</c:v>
                </c:pt>
                <c:pt idx="23115">
                  <c:v>-2.3233942511614297E-2</c:v>
                </c:pt>
                <c:pt idx="23116">
                  <c:v>5.3161580792916899E-2</c:v>
                </c:pt>
                <c:pt idx="23117">
                  <c:v>9.554827821161592E-3</c:v>
                </c:pt>
                <c:pt idx="23118">
                  <c:v>0.10870669844043541</c:v>
                </c:pt>
                <c:pt idx="23119">
                  <c:v>-0.11803352690461212</c:v>
                </c:pt>
                <c:pt idx="23120">
                  <c:v>-0.12254170156230694</c:v>
                </c:pt>
                <c:pt idx="23121">
                  <c:v>4.9208433668682647E-2</c:v>
                </c:pt>
                <c:pt idx="23122">
                  <c:v>-9.4758105860090792E-3</c:v>
                </c:pt>
                <c:pt idx="23123">
                  <c:v>1.9501091079916162E-2</c:v>
                </c:pt>
                <c:pt idx="23124">
                  <c:v>6.9596127485428594E-2</c:v>
                </c:pt>
                <c:pt idx="23125">
                  <c:v>8.5425539634845477E-2</c:v>
                </c:pt>
                <c:pt idx="23126">
                  <c:v>-5.8867692009713167E-2</c:v>
                </c:pt>
                <c:pt idx="23127">
                  <c:v>-0.15000386695083368</c:v>
                </c:pt>
                <c:pt idx="23128">
                  <c:v>-1.1333232198443758E-2</c:v>
                </c:pt>
                <c:pt idx="23129">
                  <c:v>9.1785864936736114E-2</c:v>
                </c:pt>
                <c:pt idx="23130">
                  <c:v>7.2267481312210377E-2</c:v>
                </c:pt>
                <c:pt idx="23131">
                  <c:v>5.0725450862705468E-2</c:v>
                </c:pt>
                <c:pt idx="23132">
                  <c:v>1.3174191486086891E-2</c:v>
                </c:pt>
                <c:pt idx="23133">
                  <c:v>5.2043813192667696E-2</c:v>
                </c:pt>
                <c:pt idx="23134">
                  <c:v>-0.11719594045251767</c:v>
                </c:pt>
                <c:pt idx="23135">
                  <c:v>-7.5349301601470159E-2</c:v>
                </c:pt>
                <c:pt idx="23136">
                  <c:v>-3.2032714241458288E-2</c:v>
                </c:pt>
                <c:pt idx="23137">
                  <c:v>0.14121481176237224</c:v>
                </c:pt>
                <c:pt idx="23138">
                  <c:v>-8.8107011705110989E-3</c:v>
                </c:pt>
                <c:pt idx="23139">
                  <c:v>1.9372301432693976E-2</c:v>
                </c:pt>
                <c:pt idx="23140">
                  <c:v>-8.6448734336406416E-2</c:v>
                </c:pt>
                <c:pt idx="23141">
                  <c:v>6.4781836052956898E-2</c:v>
                </c:pt>
                <c:pt idx="23142">
                  <c:v>-3.9943092772381256E-2</c:v>
                </c:pt>
                <c:pt idx="23143">
                  <c:v>8.5948976916364828E-2</c:v>
                </c:pt>
                <c:pt idx="23144">
                  <c:v>-7.5542985579645547E-2</c:v>
                </c:pt>
                <c:pt idx="23145">
                  <c:v>-2.0649515588923851E-2</c:v>
                </c:pt>
                <c:pt idx="23146">
                  <c:v>-6.1026477496985254E-2</c:v>
                </c:pt>
                <c:pt idx="23147">
                  <c:v>-3.2421799317054821E-2</c:v>
                </c:pt>
                <c:pt idx="23148">
                  <c:v>-6.9224669203978392E-2</c:v>
                </c:pt>
                <c:pt idx="23149">
                  <c:v>8.9358617571441132E-2</c:v>
                </c:pt>
                <c:pt idx="23150">
                  <c:v>0.10825685809872178</c:v>
                </c:pt>
                <c:pt idx="23151">
                  <c:v>-1.0475786731207396E-2</c:v>
                </c:pt>
                <c:pt idx="23152">
                  <c:v>6.1060392574760591E-2</c:v>
                </c:pt>
                <c:pt idx="23153">
                  <c:v>6.4273728842975941E-2</c:v>
                </c:pt>
                <c:pt idx="23154">
                  <c:v>3.0707511259228031E-2</c:v>
                </c:pt>
                <c:pt idx="23155">
                  <c:v>3.8742253237841986E-2</c:v>
                </c:pt>
                <c:pt idx="23156">
                  <c:v>0.11270704663555171</c:v>
                </c:pt>
                <c:pt idx="23157">
                  <c:v>6.4543942054058515E-2</c:v>
                </c:pt>
                <c:pt idx="23158">
                  <c:v>5.7597242336904692E-2</c:v>
                </c:pt>
                <c:pt idx="23159">
                  <c:v>-9.391714413023021E-2</c:v>
                </c:pt>
                <c:pt idx="23160">
                  <c:v>-7.3827330430963345E-2</c:v>
                </c:pt>
                <c:pt idx="23161">
                  <c:v>9.6837596709605303E-3</c:v>
                </c:pt>
                <c:pt idx="23162">
                  <c:v>-0.10963815443383784</c:v>
                </c:pt>
                <c:pt idx="23163">
                  <c:v>-5.4041344405496315E-2</c:v>
                </c:pt>
                <c:pt idx="23164">
                  <c:v>-6.4314083810683584E-2</c:v>
                </c:pt>
                <c:pt idx="23165">
                  <c:v>-8.0751430119679501E-2</c:v>
                </c:pt>
                <c:pt idx="23166">
                  <c:v>-8.646729401095718E-2</c:v>
                </c:pt>
                <c:pt idx="23167">
                  <c:v>8.018288343409441E-2</c:v>
                </c:pt>
                <c:pt idx="23168">
                  <c:v>-7.0588171370257108E-2</c:v>
                </c:pt>
                <c:pt idx="23169">
                  <c:v>-2.0946322180018594E-2</c:v>
                </c:pt>
                <c:pt idx="23170">
                  <c:v>-2.9112947921833963E-2</c:v>
                </c:pt>
                <c:pt idx="23171">
                  <c:v>-5.3230941126573839E-2</c:v>
                </c:pt>
                <c:pt idx="23172">
                  <c:v>-4.6675222002399E-2</c:v>
                </c:pt>
                <c:pt idx="23173">
                  <c:v>-8.0467868548724328E-2</c:v>
                </c:pt>
                <c:pt idx="23174">
                  <c:v>2.0266405912163866E-2</c:v>
                </c:pt>
                <c:pt idx="23175">
                  <c:v>-8.590144772328388E-3</c:v>
                </c:pt>
                <c:pt idx="23176">
                  <c:v>0.13428033160516095</c:v>
                </c:pt>
                <c:pt idx="23177">
                  <c:v>-8.719499858459219E-2</c:v>
                </c:pt>
                <c:pt idx="23178">
                  <c:v>-9.1363013109863445E-2</c:v>
                </c:pt>
                <c:pt idx="23179">
                  <c:v>4.0708969994527673E-2</c:v>
                </c:pt>
                <c:pt idx="23180">
                  <c:v>-5.1452939166758679E-2</c:v>
                </c:pt>
                <c:pt idx="23181">
                  <c:v>-6.0152481252255321E-2</c:v>
                </c:pt>
                <c:pt idx="23182">
                  <c:v>4.6460053452606995E-2</c:v>
                </c:pt>
                <c:pt idx="23183">
                  <c:v>-9.7205702575859559E-2</c:v>
                </c:pt>
                <c:pt idx="23184">
                  <c:v>-1.965709956332341E-2</c:v>
                </c:pt>
                <c:pt idx="23185">
                  <c:v>-8.7076647839238616E-2</c:v>
                </c:pt>
                <c:pt idx="23186">
                  <c:v>-8.2794611998354955E-3</c:v>
                </c:pt>
                <c:pt idx="23187">
                  <c:v>-9.2675879222456431E-2</c:v>
                </c:pt>
                <c:pt idx="23188">
                  <c:v>-9.2675879222456431E-2</c:v>
                </c:pt>
                <c:pt idx="23189">
                  <c:v>-6.6494701002798848E-2</c:v>
                </c:pt>
                <c:pt idx="23190">
                  <c:v>-6.6494701002798848E-2</c:v>
                </c:pt>
                <c:pt idx="23191">
                  <c:v>1.0118663183714929E-2</c:v>
                </c:pt>
                <c:pt idx="23192">
                  <c:v>0.11378699880996672</c:v>
                </c:pt>
                <c:pt idx="23193">
                  <c:v>3.7988406041743736E-2</c:v>
                </c:pt>
                <c:pt idx="23194">
                  <c:v>7.8899046770667738E-3</c:v>
                </c:pt>
                <c:pt idx="23195">
                  <c:v>-7.4660064272846938E-2</c:v>
                </c:pt>
                <c:pt idx="23196">
                  <c:v>-8.4132959798520687E-3</c:v>
                </c:pt>
                <c:pt idx="23197">
                  <c:v>-8.1380733457393314E-2</c:v>
                </c:pt>
                <c:pt idx="23198">
                  <c:v>5.7680996002878106E-2</c:v>
                </c:pt>
                <c:pt idx="23199">
                  <c:v>-5.8117212639857668E-2</c:v>
                </c:pt>
                <c:pt idx="23200">
                  <c:v>-8.8998281253284198E-3</c:v>
                </c:pt>
                <c:pt idx="23201">
                  <c:v>8.1824729081168529E-2</c:v>
                </c:pt>
                <c:pt idx="23202">
                  <c:v>9.4047004349491082E-3</c:v>
                </c:pt>
                <c:pt idx="23203">
                  <c:v>3.5087152230282838E-2</c:v>
                </c:pt>
                <c:pt idx="23204">
                  <c:v>7.7313973263474417E-2</c:v>
                </c:pt>
                <c:pt idx="23205">
                  <c:v>7.7313973263474417E-2</c:v>
                </c:pt>
                <c:pt idx="23206">
                  <c:v>-6.2565725419743728E-2</c:v>
                </c:pt>
                <c:pt idx="23207">
                  <c:v>-3.8881397446355624E-2</c:v>
                </c:pt>
                <c:pt idx="23208">
                  <c:v>-6.0105357785315901E-2</c:v>
                </c:pt>
                <c:pt idx="23209">
                  <c:v>-6.0105357785315901E-2</c:v>
                </c:pt>
                <c:pt idx="23210">
                  <c:v>-1.4317751113046976E-2</c:v>
                </c:pt>
                <c:pt idx="23211">
                  <c:v>3.7781257041038914E-2</c:v>
                </c:pt>
                <c:pt idx="23212">
                  <c:v>8.9614069932584563E-3</c:v>
                </c:pt>
                <c:pt idx="23213">
                  <c:v>2.3630426305497661E-2</c:v>
                </c:pt>
                <c:pt idx="23214">
                  <c:v>-7.3609738009780103E-3</c:v>
                </c:pt>
                <c:pt idx="23215">
                  <c:v>-8.130464765406669E-3</c:v>
                </c:pt>
                <c:pt idx="23216">
                  <c:v>1.4311775784385385E-2</c:v>
                </c:pt>
                <c:pt idx="23217">
                  <c:v>8.1904511264615398E-2</c:v>
                </c:pt>
                <c:pt idx="23218">
                  <c:v>-1.8900700409667022E-2</c:v>
                </c:pt>
                <c:pt idx="23219">
                  <c:v>4.5657441832308257E-2</c:v>
                </c:pt>
                <c:pt idx="23220">
                  <c:v>8.2309089801463189E-2</c:v>
                </c:pt>
                <c:pt idx="23221">
                  <c:v>-8.5533746853593776E-3</c:v>
                </c:pt>
                <c:pt idx="23222">
                  <c:v>9.5571373070111286E-3</c:v>
                </c:pt>
                <c:pt idx="23223">
                  <c:v>-3.6519649028518723E-2</c:v>
                </c:pt>
                <c:pt idx="23224">
                  <c:v>-1.784130057515303E-2</c:v>
                </c:pt>
                <c:pt idx="23225">
                  <c:v>6.1447712354025595E-2</c:v>
                </c:pt>
                <c:pt idx="23226">
                  <c:v>-3.470920903375143E-2</c:v>
                </c:pt>
                <c:pt idx="23227">
                  <c:v>2.248205882973682E-2</c:v>
                </c:pt>
                <c:pt idx="23228">
                  <c:v>9.267918872929938E-2</c:v>
                </c:pt>
                <c:pt idx="23229">
                  <c:v>5.9923677682018651E-2</c:v>
                </c:pt>
                <c:pt idx="23230">
                  <c:v>-9.0459218971467026E-3</c:v>
                </c:pt>
                <c:pt idx="23231">
                  <c:v>-8.8866165251346978E-3</c:v>
                </c:pt>
                <c:pt idx="23232">
                  <c:v>-3.8513850667012732E-2</c:v>
                </c:pt>
                <c:pt idx="23233">
                  <c:v>-6.7741458068076896E-2</c:v>
                </c:pt>
                <c:pt idx="23234">
                  <c:v>7.710440022802241E-2</c:v>
                </c:pt>
                <c:pt idx="23235">
                  <c:v>-1.3412598824700209E-2</c:v>
                </c:pt>
                <c:pt idx="23236">
                  <c:v>-1.7918863156759553E-2</c:v>
                </c:pt>
                <c:pt idx="23237">
                  <c:v>9.206172505530635E-3</c:v>
                </c:pt>
                <c:pt idx="23238">
                  <c:v>9.4966756017520443E-2</c:v>
                </c:pt>
                <c:pt idx="23239">
                  <c:v>-7.6508127931075268E-2</c:v>
                </c:pt>
                <c:pt idx="23240">
                  <c:v>-4.357552287705841E-2</c:v>
                </c:pt>
                <c:pt idx="23241">
                  <c:v>8.4658456503571941E-2</c:v>
                </c:pt>
                <c:pt idx="23242">
                  <c:v>-8.332086254290727E-2</c:v>
                </c:pt>
                <c:pt idx="23243">
                  <c:v>-8.7141834843140822E-2</c:v>
                </c:pt>
                <c:pt idx="23244">
                  <c:v>-7.2225613640931385E-2</c:v>
                </c:pt>
                <c:pt idx="23245">
                  <c:v>6.6012585657020006E-2</c:v>
                </c:pt>
                <c:pt idx="23246">
                  <c:v>6.6012585657020006E-2</c:v>
                </c:pt>
                <c:pt idx="23247">
                  <c:v>9.5841563239249025E-3</c:v>
                </c:pt>
                <c:pt idx="23248">
                  <c:v>-9.6587945306337852E-2</c:v>
                </c:pt>
                <c:pt idx="23249">
                  <c:v>7.448388431846778E-2</c:v>
                </c:pt>
                <c:pt idx="23250">
                  <c:v>7.3446171753506666E-3</c:v>
                </c:pt>
                <c:pt idx="23251">
                  <c:v>7.7076074877442516E-2</c:v>
                </c:pt>
                <c:pt idx="23252">
                  <c:v>-5.1140539989282308E-2</c:v>
                </c:pt>
                <c:pt idx="23253">
                  <c:v>-2.0948169543183383E-2</c:v>
                </c:pt>
                <c:pt idx="23254">
                  <c:v>-7.0714766435994759E-3</c:v>
                </c:pt>
                <c:pt idx="23255">
                  <c:v>9.3645628835141603E-2</c:v>
                </c:pt>
                <c:pt idx="23256">
                  <c:v>-3.5821240748850208E-2</c:v>
                </c:pt>
                <c:pt idx="23257">
                  <c:v>-4.5552705964685893E-2</c:v>
                </c:pt>
                <c:pt idx="23258">
                  <c:v>-1.0281410625591604E-2</c:v>
                </c:pt>
                <c:pt idx="23259">
                  <c:v>-8.9078694227785776E-2</c:v>
                </c:pt>
                <c:pt idx="23260">
                  <c:v>-2.4526585454590709E-2</c:v>
                </c:pt>
                <c:pt idx="23261">
                  <c:v>-2.4236177913785913E-2</c:v>
                </c:pt>
                <c:pt idx="23262">
                  <c:v>6.3705851146971101E-3</c:v>
                </c:pt>
                <c:pt idx="23263">
                  <c:v>1.6926868974436293E-2</c:v>
                </c:pt>
                <c:pt idx="23264">
                  <c:v>-1.5966851833100204E-2</c:v>
                </c:pt>
                <c:pt idx="23265">
                  <c:v>4.0778903088830025E-2</c:v>
                </c:pt>
                <c:pt idx="23266">
                  <c:v>-3.4923595947253853E-2</c:v>
                </c:pt>
                <c:pt idx="23267">
                  <c:v>-2.0581740274940283E-2</c:v>
                </c:pt>
                <c:pt idx="23268">
                  <c:v>-2.5192100428247058E-2</c:v>
                </c:pt>
                <c:pt idx="23269">
                  <c:v>-6.6039725132666205E-2</c:v>
                </c:pt>
                <c:pt idx="23270">
                  <c:v>-2.749076900733434E-2</c:v>
                </c:pt>
                <c:pt idx="23271">
                  <c:v>-7.2857505011435092E-2</c:v>
                </c:pt>
                <c:pt idx="23272">
                  <c:v>-8.5282648237966392E-3</c:v>
                </c:pt>
                <c:pt idx="23273">
                  <c:v>-3.3373964006829696E-2</c:v>
                </c:pt>
                <c:pt idx="23274">
                  <c:v>4.5612576516296986E-2</c:v>
                </c:pt>
                <c:pt idx="23275">
                  <c:v>1.2868771819879467E-2</c:v>
                </c:pt>
                <c:pt idx="23276">
                  <c:v>-4.1565757483121614E-2</c:v>
                </c:pt>
                <c:pt idx="23277">
                  <c:v>3.1376180946368681E-2</c:v>
                </c:pt>
                <c:pt idx="23278">
                  <c:v>1.5175832475229663E-2</c:v>
                </c:pt>
                <c:pt idx="23279">
                  <c:v>2.5205542872562908E-2</c:v>
                </c:pt>
                <c:pt idx="23280">
                  <c:v>-3.8202382743832308E-2</c:v>
                </c:pt>
                <c:pt idx="23281">
                  <c:v>1.194544442559297E-2</c:v>
                </c:pt>
                <c:pt idx="23282">
                  <c:v>5.2292957209665106E-2</c:v>
                </c:pt>
                <c:pt idx="23283">
                  <c:v>-6.2155431361590914E-3</c:v>
                </c:pt>
                <c:pt idx="23284">
                  <c:v>-1.5913326481843845E-2</c:v>
                </c:pt>
                <c:pt idx="23285">
                  <c:v>7.7767895709217908E-3</c:v>
                </c:pt>
                <c:pt idx="23286">
                  <c:v>-8.1799542220518148E-2</c:v>
                </c:pt>
                <c:pt idx="23287">
                  <c:v>-8.4159702979617265E-3</c:v>
                </c:pt>
                <c:pt idx="23288">
                  <c:v>-1.5856821352545954E-2</c:v>
                </c:pt>
                <c:pt idx="23289">
                  <c:v>-7.0778743663610449E-2</c:v>
                </c:pt>
                <c:pt idx="23290">
                  <c:v>-7.331971681081061E-3</c:v>
                </c:pt>
                <c:pt idx="23291">
                  <c:v>5.7235378618800204E-3</c:v>
                </c:pt>
                <c:pt idx="23292">
                  <c:v>9.878767500050617E-2</c:v>
                </c:pt>
                <c:pt idx="23293">
                  <c:v>4.7380562970707689E-2</c:v>
                </c:pt>
                <c:pt idx="23294">
                  <c:v>1.2357493863553136E-2</c:v>
                </c:pt>
                <c:pt idx="23295">
                  <c:v>-5.1196893211823163E-2</c:v>
                </c:pt>
                <c:pt idx="23296">
                  <c:v>-7.4815857458461546E-2</c:v>
                </c:pt>
                <c:pt idx="23297">
                  <c:v>4.2475402584337109E-2</c:v>
                </c:pt>
                <c:pt idx="23298">
                  <c:v>4.8149331442120427E-2</c:v>
                </c:pt>
                <c:pt idx="23299">
                  <c:v>-5.4685664101438172E-2</c:v>
                </c:pt>
                <c:pt idx="23300">
                  <c:v>-8.7342846432118225E-3</c:v>
                </c:pt>
                <c:pt idx="23301">
                  <c:v>-3.6980028410247716E-2</c:v>
                </c:pt>
                <c:pt idx="23302">
                  <c:v>4.2117000284157463E-2</c:v>
                </c:pt>
                <c:pt idx="23303">
                  <c:v>-3.3763214071104553E-2</c:v>
                </c:pt>
                <c:pt idx="23304">
                  <c:v>-1.302786252053373E-2</c:v>
                </c:pt>
                <c:pt idx="23305">
                  <c:v>5.7472044605810565E-3</c:v>
                </c:pt>
                <c:pt idx="23306">
                  <c:v>-6.9366172883159397E-2</c:v>
                </c:pt>
                <c:pt idx="23307">
                  <c:v>-6.4160924330265677E-3</c:v>
                </c:pt>
                <c:pt idx="23308">
                  <c:v>6.481424022397546E-3</c:v>
                </c:pt>
                <c:pt idx="23309">
                  <c:v>1.9863060447127837E-2</c:v>
                </c:pt>
                <c:pt idx="23310">
                  <c:v>-5.0247701714309347E-2</c:v>
                </c:pt>
                <c:pt idx="23311">
                  <c:v>4.8284258201942633E-2</c:v>
                </c:pt>
                <c:pt idx="23312">
                  <c:v>1.753887651856539E-2</c:v>
                </c:pt>
                <c:pt idx="23313">
                  <c:v>-3.909367073848953E-2</c:v>
                </c:pt>
                <c:pt idx="23314">
                  <c:v>4.8545992134323042E-2</c:v>
                </c:pt>
                <c:pt idx="23315">
                  <c:v>7.6664113916346449E-2</c:v>
                </c:pt>
                <c:pt idx="23316">
                  <c:v>1.3334946407407566E-2</c:v>
                </c:pt>
                <c:pt idx="23317">
                  <c:v>-6.3784307723645794E-3</c:v>
                </c:pt>
                <c:pt idx="23318">
                  <c:v>-3.091582592770795E-2</c:v>
                </c:pt>
                <c:pt idx="23319">
                  <c:v>-6.0553731540190364E-3</c:v>
                </c:pt>
                <c:pt idx="23320">
                  <c:v>-2.029380561765182E-2</c:v>
                </c:pt>
                <c:pt idx="23321">
                  <c:v>4.6056582311318282E-2</c:v>
                </c:pt>
                <c:pt idx="23322">
                  <c:v>4.8168538985688264E-2</c:v>
                </c:pt>
                <c:pt idx="23323">
                  <c:v>7.1850679519167598E-2</c:v>
                </c:pt>
                <c:pt idx="23324">
                  <c:v>-6.4802793884480292E-2</c:v>
                </c:pt>
                <c:pt idx="23325">
                  <c:v>-4.5894655418058899E-2</c:v>
                </c:pt>
                <c:pt idx="23326">
                  <c:v>-5.6971106062051486E-3</c:v>
                </c:pt>
                <c:pt idx="23327">
                  <c:v>5.1904070201155332E-2</c:v>
                </c:pt>
                <c:pt idx="23328">
                  <c:v>1.275109855087901E-2</c:v>
                </c:pt>
                <c:pt idx="23329">
                  <c:v>2.8976588781506791E-2</c:v>
                </c:pt>
                <c:pt idx="23330">
                  <c:v>6.0654623774424044E-3</c:v>
                </c:pt>
                <c:pt idx="23331">
                  <c:v>5.1881532236452621E-3</c:v>
                </c:pt>
                <c:pt idx="23332">
                  <c:v>1.3369721854062704E-2</c:v>
                </c:pt>
                <c:pt idx="23333">
                  <c:v>1.3369721854062704E-2</c:v>
                </c:pt>
                <c:pt idx="23334">
                  <c:v>-2.6111983027167322E-2</c:v>
                </c:pt>
                <c:pt idx="23335">
                  <c:v>1.5296986877900366E-2</c:v>
                </c:pt>
                <c:pt idx="23336">
                  <c:v>-2.6111983027167322E-2</c:v>
                </c:pt>
                <c:pt idx="23337">
                  <c:v>-4.8155430547920715E-2</c:v>
                </c:pt>
                <c:pt idx="23338">
                  <c:v>6.1593027931218861E-3</c:v>
                </c:pt>
                <c:pt idx="23339">
                  <c:v>6.1268798450915653E-3</c:v>
                </c:pt>
                <c:pt idx="23340">
                  <c:v>-1.2550794356636618E-2</c:v>
                </c:pt>
                <c:pt idx="23341">
                  <c:v>2.4394851000531216E-2</c:v>
                </c:pt>
                <c:pt idx="23342">
                  <c:v>-5.448773854197176E-2</c:v>
                </c:pt>
                <c:pt idx="23343">
                  <c:v>-2.9425753802662394E-2</c:v>
                </c:pt>
                <c:pt idx="23344">
                  <c:v>3.4989454360558038E-2</c:v>
                </c:pt>
                <c:pt idx="23345">
                  <c:v>-5.6821608777250787E-3</c:v>
                </c:pt>
                <c:pt idx="23346">
                  <c:v>-5.9082530000768088E-3</c:v>
                </c:pt>
                <c:pt idx="23347">
                  <c:v>-5.526160728123659E-3</c:v>
                </c:pt>
                <c:pt idx="23348">
                  <c:v>1.9514631981007346E-2</c:v>
                </c:pt>
                <c:pt idx="23349">
                  <c:v>2.2115249614493387E-2</c:v>
                </c:pt>
                <c:pt idx="23350">
                  <c:v>-5.5508987311437712E-2</c:v>
                </c:pt>
                <c:pt idx="23351">
                  <c:v>-1.9112153315007024E-2</c:v>
                </c:pt>
                <c:pt idx="23352">
                  <c:v>3.2457529231440505E-2</c:v>
                </c:pt>
                <c:pt idx="23353">
                  <c:v>5.629307797593551E-2</c:v>
                </c:pt>
                <c:pt idx="23354">
                  <c:v>5.7598814545913087E-3</c:v>
                </c:pt>
                <c:pt idx="23355">
                  <c:v>-5.9023133795460207E-3</c:v>
                </c:pt>
                <c:pt idx="23356">
                  <c:v>-5.3897754677344513E-2</c:v>
                </c:pt>
                <c:pt idx="23357">
                  <c:v>3.4241977703349143E-2</c:v>
                </c:pt>
                <c:pt idx="23358">
                  <c:v>4.4404978459005658E-2</c:v>
                </c:pt>
                <c:pt idx="23359">
                  <c:v>3.9010327295063832E-2</c:v>
                </c:pt>
                <c:pt idx="23360">
                  <c:v>-5.0442200075199216E-3</c:v>
                </c:pt>
                <c:pt idx="23361">
                  <c:v>4.739493752757154E-2</c:v>
                </c:pt>
                <c:pt idx="23362">
                  <c:v>4.068046750135941E-2</c:v>
                </c:pt>
                <c:pt idx="23363">
                  <c:v>-5.4952271059266415E-2</c:v>
                </c:pt>
                <c:pt idx="23364">
                  <c:v>1.4037508558709184E-2</c:v>
                </c:pt>
                <c:pt idx="23365">
                  <c:v>-4.3962795294566412E-3</c:v>
                </c:pt>
                <c:pt idx="23366">
                  <c:v>-4.1019605388898622E-2</c:v>
                </c:pt>
                <c:pt idx="23367">
                  <c:v>-2.1586535185890553E-2</c:v>
                </c:pt>
                <c:pt idx="23368">
                  <c:v>6.2874536329033989E-2</c:v>
                </c:pt>
                <c:pt idx="23369">
                  <c:v>4.8561579269944498E-2</c:v>
                </c:pt>
                <c:pt idx="23370">
                  <c:v>-3.5120027430334377E-2</c:v>
                </c:pt>
                <c:pt idx="23371">
                  <c:v>4.7902627925635521E-3</c:v>
                </c:pt>
                <c:pt idx="23372">
                  <c:v>-3.5747265574454318E-2</c:v>
                </c:pt>
                <c:pt idx="23373">
                  <c:v>-1.7602007717029085E-2</c:v>
                </c:pt>
                <c:pt idx="23374">
                  <c:v>3.694051468028807E-2</c:v>
                </c:pt>
                <c:pt idx="23375">
                  <c:v>5.2255805152349261E-2</c:v>
                </c:pt>
                <c:pt idx="23376">
                  <c:v>-1.3939798889599682E-2</c:v>
                </c:pt>
                <c:pt idx="23377">
                  <c:v>-1.0542958042316079E-2</c:v>
                </c:pt>
                <c:pt idx="23378">
                  <c:v>3.7439860225267053E-2</c:v>
                </c:pt>
                <c:pt idx="23379">
                  <c:v>-1.8034400656045616E-2</c:v>
                </c:pt>
                <c:pt idx="23380">
                  <c:v>-4.2214804317602446E-2</c:v>
                </c:pt>
                <c:pt idx="23381">
                  <c:v>1.5987856135352335E-2</c:v>
                </c:pt>
                <c:pt idx="23382">
                  <c:v>1.5987856135352335E-2</c:v>
                </c:pt>
                <c:pt idx="23383">
                  <c:v>4.1756112324291265E-2</c:v>
                </c:pt>
                <c:pt idx="23384">
                  <c:v>-6.1860777920663024E-2</c:v>
                </c:pt>
                <c:pt idx="23385">
                  <c:v>-1.4946840403817259E-2</c:v>
                </c:pt>
                <c:pt idx="23386">
                  <c:v>2.0114235477217888E-2</c:v>
                </c:pt>
                <c:pt idx="23387">
                  <c:v>-4.0587511196109288E-2</c:v>
                </c:pt>
                <c:pt idx="23388">
                  <c:v>-2.5890304965403222E-2</c:v>
                </c:pt>
                <c:pt idx="23389">
                  <c:v>4.0753506921506109E-2</c:v>
                </c:pt>
                <c:pt idx="23390">
                  <c:v>1.6459001265272798E-2</c:v>
                </c:pt>
                <c:pt idx="23391">
                  <c:v>4.7458051307887857E-3</c:v>
                </c:pt>
                <c:pt idx="23392">
                  <c:v>-1.5166992165090149E-2</c:v>
                </c:pt>
                <c:pt idx="23393">
                  <c:v>4.3876995751087895E-2</c:v>
                </c:pt>
                <c:pt idx="23394">
                  <c:v>-2.9188502695031111E-2</c:v>
                </c:pt>
                <c:pt idx="23395">
                  <c:v>6.8390494821841683E-3</c:v>
                </c:pt>
                <c:pt idx="23396">
                  <c:v>-1.4100146099027183E-2</c:v>
                </c:pt>
                <c:pt idx="23397">
                  <c:v>3.493302744369358E-2</c:v>
                </c:pt>
                <c:pt idx="23398">
                  <c:v>1.2477949500548714E-2</c:v>
                </c:pt>
                <c:pt idx="23399">
                  <c:v>-1.4156084437961604E-2</c:v>
                </c:pt>
                <c:pt idx="23400">
                  <c:v>2.4742037327530709E-2</c:v>
                </c:pt>
                <c:pt idx="23401">
                  <c:v>5.2488103140458327E-2</c:v>
                </c:pt>
                <c:pt idx="23402">
                  <c:v>3.0485066871257231E-2</c:v>
                </c:pt>
                <c:pt idx="23403">
                  <c:v>4.6098012839956926E-3</c:v>
                </c:pt>
                <c:pt idx="23404">
                  <c:v>8.0936650504999288E-3</c:v>
                </c:pt>
                <c:pt idx="23405">
                  <c:v>1.0520182502338838E-2</c:v>
                </c:pt>
                <c:pt idx="23406">
                  <c:v>3.022918141841769E-2</c:v>
                </c:pt>
                <c:pt idx="23407">
                  <c:v>-2.9730587161164394E-2</c:v>
                </c:pt>
                <c:pt idx="23408">
                  <c:v>2.5445588027802415E-2</c:v>
                </c:pt>
                <c:pt idx="23409">
                  <c:v>-3.2699958084326393E-3</c:v>
                </c:pt>
                <c:pt idx="23410">
                  <c:v>-3.8282237230153213E-2</c:v>
                </c:pt>
                <c:pt idx="23411">
                  <c:v>1.4311008643368114E-2</c:v>
                </c:pt>
                <c:pt idx="23412">
                  <c:v>-5.8644142024205995E-2</c:v>
                </c:pt>
                <c:pt idx="23413">
                  <c:v>-3.2785336522179791E-2</c:v>
                </c:pt>
                <c:pt idx="23414">
                  <c:v>-1.7918858553925051E-2</c:v>
                </c:pt>
                <c:pt idx="23415">
                  <c:v>-3.4488106008269451E-3</c:v>
                </c:pt>
                <c:pt idx="23416">
                  <c:v>-3.0397249067060914E-3</c:v>
                </c:pt>
                <c:pt idx="23417">
                  <c:v>-2.4145920080511026E-2</c:v>
                </c:pt>
                <c:pt idx="23418">
                  <c:v>1.221950152558929E-2</c:v>
                </c:pt>
                <c:pt idx="23419">
                  <c:v>3.1079567227024394E-3</c:v>
                </c:pt>
                <c:pt idx="23420">
                  <c:v>3.0232634931689146E-3</c:v>
                </c:pt>
                <c:pt idx="23421">
                  <c:v>1.0747945683119793E-2</c:v>
                </c:pt>
                <c:pt idx="23422">
                  <c:v>1.653240956034268E-2</c:v>
                </c:pt>
                <c:pt idx="23423">
                  <c:v>-2.946176147068802E-3</c:v>
                </c:pt>
                <c:pt idx="23424">
                  <c:v>-1.5952951435077592E-2</c:v>
                </c:pt>
                <c:pt idx="23425">
                  <c:v>1.7059970506520031E-2</c:v>
                </c:pt>
                <c:pt idx="23426">
                  <c:v>2.076843246384498E-2</c:v>
                </c:pt>
                <c:pt idx="23427">
                  <c:v>3.3096661771724566E-3</c:v>
                </c:pt>
                <c:pt idx="23428">
                  <c:v>2.8546395693708209E-3</c:v>
                </c:pt>
                <c:pt idx="23429">
                  <c:v>9.8266336840864797E-3</c:v>
                </c:pt>
                <c:pt idx="23430">
                  <c:v>1.1656169102250624E-2</c:v>
                </c:pt>
                <c:pt idx="23431">
                  <c:v>2.3061693327751615E-2</c:v>
                </c:pt>
                <c:pt idx="23432">
                  <c:v>1.3971238688961978E-2</c:v>
                </c:pt>
                <c:pt idx="23433">
                  <c:v>4.2702153495439585E-2</c:v>
                </c:pt>
                <c:pt idx="23434">
                  <c:v>-2.4676226100275936E-3</c:v>
                </c:pt>
                <c:pt idx="23435">
                  <c:v>1.2286915707780224E-2</c:v>
                </c:pt>
                <c:pt idx="23436">
                  <c:v>-2.372539753015572E-2</c:v>
                </c:pt>
                <c:pt idx="23437">
                  <c:v>2.4838047816011798E-2</c:v>
                </c:pt>
                <c:pt idx="23438">
                  <c:v>-2.2925817070391021E-2</c:v>
                </c:pt>
                <c:pt idx="23439">
                  <c:v>1.6851640527373164E-2</c:v>
                </c:pt>
                <c:pt idx="23440">
                  <c:v>-1.8202628377089015E-2</c:v>
                </c:pt>
                <c:pt idx="23441">
                  <c:v>-1.6797443765052933E-2</c:v>
                </c:pt>
                <c:pt idx="23442">
                  <c:v>-1.8202628377089015E-2</c:v>
                </c:pt>
                <c:pt idx="23443">
                  <c:v>1.8155611517297263E-2</c:v>
                </c:pt>
                <c:pt idx="23444">
                  <c:v>1.4558037003919997E-2</c:v>
                </c:pt>
                <c:pt idx="23445">
                  <c:v>-2.1874060482429774E-2</c:v>
                </c:pt>
                <c:pt idx="23446">
                  <c:v>1.0030519191641463E-2</c:v>
                </c:pt>
                <c:pt idx="23447">
                  <c:v>9.7064919159812503E-3</c:v>
                </c:pt>
                <c:pt idx="23448">
                  <c:v>1.6924354078011801E-2</c:v>
                </c:pt>
                <c:pt idx="23449">
                  <c:v>-8.6949591818162811E-3</c:v>
                </c:pt>
                <c:pt idx="23450">
                  <c:v>1.9583030318698711E-3</c:v>
                </c:pt>
                <c:pt idx="23451">
                  <c:v>5.2495141871548119E-3</c:v>
                </c:pt>
                <c:pt idx="23452">
                  <c:v>-2.4621774606554337E-2</c:v>
                </c:pt>
                <c:pt idx="23453">
                  <c:v>-2.6077125372595076E-2</c:v>
                </c:pt>
                <c:pt idx="23454">
                  <c:v>2.0361241740168984E-3</c:v>
                </c:pt>
                <c:pt idx="23455">
                  <c:v>-2.346310946078017E-2</c:v>
                </c:pt>
                <c:pt idx="23456">
                  <c:v>6.5929139693387522E-3</c:v>
                </c:pt>
                <c:pt idx="23457">
                  <c:v>-1.4403331611960413E-2</c:v>
                </c:pt>
                <c:pt idx="23458">
                  <c:v>2.1288969280828778E-3</c:v>
                </c:pt>
                <c:pt idx="23459">
                  <c:v>-2.1130839476242703E-3</c:v>
                </c:pt>
                <c:pt idx="23460">
                  <c:v>7.3049506229105826E-3</c:v>
                </c:pt>
                <c:pt idx="23461">
                  <c:v>-1.1079041097446384E-2</c:v>
                </c:pt>
                <c:pt idx="23462">
                  <c:v>-2.5345370185401524E-3</c:v>
                </c:pt>
                <c:pt idx="23463">
                  <c:v>1.3467879015118544E-2</c:v>
                </c:pt>
                <c:pt idx="23464">
                  <c:v>-2.3875657405017644E-3</c:v>
                </c:pt>
                <c:pt idx="23465">
                  <c:v>8.9952627969502215E-3</c:v>
                </c:pt>
                <c:pt idx="23466">
                  <c:v>2.682513409326279E-2</c:v>
                </c:pt>
                <c:pt idx="23467">
                  <c:v>6.4617824047959989E-3</c:v>
                </c:pt>
                <c:pt idx="23468">
                  <c:v>1.3041838719185532E-2</c:v>
                </c:pt>
                <c:pt idx="23469">
                  <c:v>2.081870907847554E-2</c:v>
                </c:pt>
                <c:pt idx="23470">
                  <c:v>-1.1220371612144675E-2</c:v>
                </c:pt>
                <c:pt idx="23471">
                  <c:v>8.28317554117791E-3</c:v>
                </c:pt>
                <c:pt idx="23472">
                  <c:v>-2.0958882710291296E-2</c:v>
                </c:pt>
                <c:pt idx="23473">
                  <c:v>6.4760979335500013E-3</c:v>
                </c:pt>
                <c:pt idx="23474">
                  <c:v>5.8865855988528195E-3</c:v>
                </c:pt>
                <c:pt idx="23475">
                  <c:v>-1.5097735451531242E-2</c:v>
                </c:pt>
                <c:pt idx="23476">
                  <c:v>1.5016642807976315E-3</c:v>
                </c:pt>
                <c:pt idx="23477">
                  <c:v>1.5711924376023152E-2</c:v>
                </c:pt>
                <c:pt idx="23478">
                  <c:v>-2.4063781855863295E-3</c:v>
                </c:pt>
                <c:pt idx="23479">
                  <c:v>1.5083583748195269E-2</c:v>
                </c:pt>
                <c:pt idx="23480">
                  <c:v>3.8420425754055435E-3</c:v>
                </c:pt>
                <c:pt idx="23481">
                  <c:v>1.511024200178847E-2</c:v>
                </c:pt>
                <c:pt idx="23482">
                  <c:v>-2.1876703328527519E-3</c:v>
                </c:pt>
                <c:pt idx="23483">
                  <c:v>-1.81995157123357E-2</c:v>
                </c:pt>
                <c:pt idx="23484">
                  <c:v>-1.81995157123357E-2</c:v>
                </c:pt>
                <c:pt idx="23485">
                  <c:v>1.5970624675056288E-2</c:v>
                </c:pt>
                <c:pt idx="23486">
                  <c:v>4.1375413494313951E-3</c:v>
                </c:pt>
                <c:pt idx="23487">
                  <c:v>-1.0252369488784654E-2</c:v>
                </c:pt>
                <c:pt idx="23488">
                  <c:v>-6.5048906996013909E-3</c:v>
                </c:pt>
                <c:pt idx="23489">
                  <c:v>1.8983383935866568E-3</c:v>
                </c:pt>
                <c:pt idx="23490">
                  <c:v>-1.3229574176778842E-2</c:v>
                </c:pt>
                <c:pt idx="23491">
                  <c:v>1.2617307894701692E-2</c:v>
                </c:pt>
                <c:pt idx="23492">
                  <c:v>4.1099535257659815E-3</c:v>
                </c:pt>
                <c:pt idx="23493">
                  <c:v>3.396685777442014E-3</c:v>
                </c:pt>
                <c:pt idx="23494">
                  <c:v>-3.7488629748688904E-3</c:v>
                </c:pt>
                <c:pt idx="23495">
                  <c:v>-1.5891479077986392E-3</c:v>
                </c:pt>
                <c:pt idx="23496">
                  <c:v>1.3577737270622656E-2</c:v>
                </c:pt>
                <c:pt idx="23497">
                  <c:v>1.2674512109957219E-2</c:v>
                </c:pt>
                <c:pt idx="23498">
                  <c:v>-5.6082132665197931E-3</c:v>
                </c:pt>
                <c:pt idx="23499">
                  <c:v>3.6499148264093713E-3</c:v>
                </c:pt>
                <c:pt idx="23500">
                  <c:v>-5.5607875715125701E-3</c:v>
                </c:pt>
                <c:pt idx="23501">
                  <c:v>-1.2746540616336828E-2</c:v>
                </c:pt>
                <c:pt idx="23502">
                  <c:v>6.8789909439372111E-3</c:v>
                </c:pt>
                <c:pt idx="23503">
                  <c:v>7.9452534683929332E-3</c:v>
                </c:pt>
                <c:pt idx="23504">
                  <c:v>-6.1003838737650213E-3</c:v>
                </c:pt>
                <c:pt idx="23505">
                  <c:v>8.8837723591562567E-3</c:v>
                </c:pt>
                <c:pt idx="23506">
                  <c:v>1.0639627057186624E-2</c:v>
                </c:pt>
                <c:pt idx="23507">
                  <c:v>-5.8322057247083324E-3</c:v>
                </c:pt>
                <c:pt idx="23508">
                  <c:v>-1.0129932790319026E-3</c:v>
                </c:pt>
                <c:pt idx="23509">
                  <c:v>-1.8082865624112483E-3</c:v>
                </c:pt>
                <c:pt idx="23510">
                  <c:v>-8.9102725941536567E-4</c:v>
                </c:pt>
                <c:pt idx="23511">
                  <c:v>8.7808870667650078E-3</c:v>
                </c:pt>
                <c:pt idx="23512">
                  <c:v>-5.8805944276888117E-3</c:v>
                </c:pt>
                <c:pt idx="23513">
                  <c:v>-2.9372171608041601E-3</c:v>
                </c:pt>
                <c:pt idx="23514">
                  <c:v>-8.6828716962147803E-3</c:v>
                </c:pt>
                <c:pt idx="23515">
                  <c:v>-5.6207773937518796E-3</c:v>
                </c:pt>
                <c:pt idx="23516">
                  <c:v>-9.756222487205115E-3</c:v>
                </c:pt>
                <c:pt idx="23517">
                  <c:v>-4.1654399935950525E-3</c:v>
                </c:pt>
                <c:pt idx="23518">
                  <c:v>-3.0767878577310274E-3</c:v>
                </c:pt>
                <c:pt idx="23519">
                  <c:v>-3.4957975988268945E-3</c:v>
                </c:pt>
                <c:pt idx="23520">
                  <c:v>-6.0304373975386795E-3</c:v>
                </c:pt>
                <c:pt idx="23521">
                  <c:v>-6.0304373975386795E-3</c:v>
                </c:pt>
                <c:pt idx="23522">
                  <c:v>-2.3118229568681974E-3</c:v>
                </c:pt>
                <c:pt idx="23523">
                  <c:v>2.8015847038848274E-3</c:v>
                </c:pt>
                <c:pt idx="23524">
                  <c:v>2.3903062223505421E-3</c:v>
                </c:pt>
                <c:pt idx="23525">
                  <c:v>3.767734021066293E-4</c:v>
                </c:pt>
                <c:pt idx="23526">
                  <c:v>2.498228399793646E-3</c:v>
                </c:pt>
                <c:pt idx="23527">
                  <c:v>-2.9555676067818076E-3</c:v>
                </c:pt>
                <c:pt idx="23528">
                  <c:v>2.288351101518545E-3</c:v>
                </c:pt>
                <c:pt idx="23529">
                  <c:v>2.392323891512154E-3</c:v>
                </c:pt>
                <c:pt idx="23530">
                  <c:v>-4.7751612621275242E-4</c:v>
                </c:pt>
                <c:pt idx="23531">
                  <c:v>-2.3403401802834858E-4</c:v>
                </c:pt>
                <c:pt idx="23532">
                  <c:v>-1.3247377112550948E-3</c:v>
                </c:pt>
                <c:pt idx="23533">
                  <c:v>-2.8639842337142065E-4</c:v>
                </c:pt>
                <c:pt idx="23534">
                  <c:v>-2.0824262139214058E-3</c:v>
                </c:pt>
                <c:pt idx="23535">
                  <c:v>2.0688389426623322E-3</c:v>
                </c:pt>
                <c:pt idx="23536">
                  <c:v>9.6149535952284068E-4</c:v>
                </c:pt>
                <c:pt idx="23537">
                  <c:v>8.1039077599390696E-4</c:v>
                </c:pt>
                <c:pt idx="23538">
                  <c:v>-5.4278806170116318E-5</c:v>
                </c:pt>
                <c:pt idx="23539">
                  <c:v>6.070667700114144E-4</c:v>
                </c:pt>
                <c:pt idx="23540">
                  <c:v>4.853398870814486E-4</c:v>
                </c:pt>
                <c:pt idx="23541">
                  <c:v>-3.2309177590057048E-4</c:v>
                </c:pt>
                <c:pt idx="23542">
                  <c:v>1.9899855554891669E-4</c:v>
                </c:pt>
                <c:pt idx="23543">
                  <c:v>2.4676661428036056E-4</c:v>
                </c:pt>
                <c:pt idx="23544">
                  <c:v>6.3202123099119628E-6</c:v>
                </c:pt>
                <c:pt idx="23545">
                  <c:v>-1.9998418191398051</c:v>
                </c:pt>
                <c:pt idx="23546">
                  <c:v>-1.9992392288495946</c:v>
                </c:pt>
                <c:pt idx="23547">
                  <c:v>-1.9990400638573131</c:v>
                </c:pt>
                <c:pt idx="23548">
                  <c:v>-1.9988751551050783</c:v>
                </c:pt>
                <c:pt idx="23549">
                  <c:v>-1.9981775215896869</c:v>
                </c:pt>
                <c:pt idx="23550">
                  <c:v>-1.9980965246791702</c:v>
                </c:pt>
                <c:pt idx="23551">
                  <c:v>-1.9962938722747523</c:v>
                </c:pt>
                <c:pt idx="23552">
                  <c:v>-1.9959311849670216</c:v>
                </c:pt>
                <c:pt idx="23553">
                  <c:v>-1.9954182755719938</c:v>
                </c:pt>
                <c:pt idx="23554">
                  <c:v>-1.9952619370707441</c:v>
                </c:pt>
                <c:pt idx="23555">
                  <c:v>-1.9950195217516804</c:v>
                </c:pt>
                <c:pt idx="23556">
                  <c:v>-1.9942963736575388</c:v>
                </c:pt>
                <c:pt idx="23557">
                  <c:v>-1.9942444604545408</c:v>
                </c:pt>
                <c:pt idx="23558">
                  <c:v>-1.9942136378558706</c:v>
                </c:pt>
                <c:pt idx="23559">
                  <c:v>-1.9940952347010299</c:v>
                </c:pt>
                <c:pt idx="23560">
                  <c:v>-1.9940797888277031</c:v>
                </c:pt>
                <c:pt idx="23561">
                  <c:v>-1.992424304029129</c:v>
                </c:pt>
                <c:pt idx="23562">
                  <c:v>-1.9923528665884629</c:v>
                </c:pt>
                <c:pt idx="23563">
                  <c:v>-1.9919837846800899</c:v>
                </c:pt>
                <c:pt idx="23564">
                  <c:v>-1.9917727920998252</c:v>
                </c:pt>
                <c:pt idx="23565">
                  <c:v>-1.990305562824197</c:v>
                </c:pt>
                <c:pt idx="23566">
                  <c:v>-1.9896164846709024</c:v>
                </c:pt>
                <c:pt idx="23567">
                  <c:v>-1.9880705050334702</c:v>
                </c:pt>
                <c:pt idx="23568">
                  <c:v>-1.9869766927754284</c:v>
                </c:pt>
                <c:pt idx="23569">
                  <c:v>-1.9868387919408481</c:v>
                </c:pt>
                <c:pt idx="23570">
                  <c:v>-1.9862094325049244</c:v>
                </c:pt>
                <c:pt idx="23571">
                  <c:v>-1.9861622720664978</c:v>
                </c:pt>
                <c:pt idx="23572">
                  <c:v>-1.986110883801012</c:v>
                </c:pt>
                <c:pt idx="23573">
                  <c:v>-1.9852598486390423</c:v>
                </c:pt>
                <c:pt idx="23574">
                  <c:v>-1.9852545164048883</c:v>
                </c:pt>
                <c:pt idx="23575">
                  <c:v>-1.9851192107608262</c:v>
                </c:pt>
                <c:pt idx="23576">
                  <c:v>-1.9851161666681687</c:v>
                </c:pt>
                <c:pt idx="23577">
                  <c:v>-1.9849943683358169</c:v>
                </c:pt>
                <c:pt idx="23578">
                  <c:v>-1.9849138822881958</c:v>
                </c:pt>
                <c:pt idx="23579">
                  <c:v>-1.9848729453609604</c:v>
                </c:pt>
                <c:pt idx="23580">
                  <c:v>-1.9848729453609604</c:v>
                </c:pt>
                <c:pt idx="23581">
                  <c:v>-1.9848729453609604</c:v>
                </c:pt>
                <c:pt idx="23582">
                  <c:v>-1.9847712604334247</c:v>
                </c:pt>
                <c:pt idx="23583">
                  <c:v>-1.9840131288583756</c:v>
                </c:pt>
                <c:pt idx="23584">
                  <c:v>-1.982801368568101</c:v>
                </c:pt>
                <c:pt idx="23585">
                  <c:v>-1.9827329137778487</c:v>
                </c:pt>
                <c:pt idx="23586">
                  <c:v>-1.9821489970128761</c:v>
                </c:pt>
                <c:pt idx="23587">
                  <c:v>-1.981614399118808</c:v>
                </c:pt>
                <c:pt idx="23588">
                  <c:v>-1.9815872143635571</c:v>
                </c:pt>
                <c:pt idx="23589">
                  <c:v>-1.9808452216666244</c:v>
                </c:pt>
                <c:pt idx="23590">
                  <c:v>-1.9807864635854997</c:v>
                </c:pt>
                <c:pt idx="23591">
                  <c:v>-1.9804528520912354</c:v>
                </c:pt>
                <c:pt idx="23592">
                  <c:v>-1.9803923324575219</c:v>
                </c:pt>
                <c:pt idx="23593">
                  <c:v>-1.9792491325251891</c:v>
                </c:pt>
                <c:pt idx="23594">
                  <c:v>-1.9791802419284659</c:v>
                </c:pt>
                <c:pt idx="23595">
                  <c:v>-1.9782964671791794</c:v>
                </c:pt>
                <c:pt idx="23596">
                  <c:v>-1.9781199747166442</c:v>
                </c:pt>
                <c:pt idx="23597">
                  <c:v>-1.9781199747166442</c:v>
                </c:pt>
                <c:pt idx="23598">
                  <c:v>-1.9774046764929976</c:v>
                </c:pt>
                <c:pt idx="23599">
                  <c:v>-1.977005051247734</c:v>
                </c:pt>
                <c:pt idx="23600">
                  <c:v>-1.976882363402573</c:v>
                </c:pt>
                <c:pt idx="23601">
                  <c:v>-1.9760782599976319</c:v>
                </c:pt>
                <c:pt idx="23602">
                  <c:v>-1.9758077077834955</c:v>
                </c:pt>
                <c:pt idx="23603">
                  <c:v>-1.9754459022516795</c:v>
                </c:pt>
                <c:pt idx="23604">
                  <c:v>-1.9749640753413982</c:v>
                </c:pt>
                <c:pt idx="23605">
                  <c:v>-1.9745069392329162</c:v>
                </c:pt>
                <c:pt idx="23606">
                  <c:v>-1.9740675932825995</c:v>
                </c:pt>
                <c:pt idx="23607">
                  <c:v>-1.9731781964174218</c:v>
                </c:pt>
                <c:pt idx="23608">
                  <c:v>-1.9728655500889656</c:v>
                </c:pt>
                <c:pt idx="23609">
                  <c:v>-1.9724078685557089</c:v>
                </c:pt>
                <c:pt idx="23610">
                  <c:v>-1.9721051059640102</c:v>
                </c:pt>
                <c:pt idx="23611">
                  <c:v>-1.971674485500311</c:v>
                </c:pt>
                <c:pt idx="23612">
                  <c:v>-1.971181996766076</c:v>
                </c:pt>
                <c:pt idx="23613">
                  <c:v>-1.9702222747475653</c:v>
                </c:pt>
                <c:pt idx="23614">
                  <c:v>-1.9701954407299072</c:v>
                </c:pt>
                <c:pt idx="23615">
                  <c:v>-1.9699314314784364</c:v>
                </c:pt>
                <c:pt idx="23616">
                  <c:v>-1.9693951599423392</c:v>
                </c:pt>
                <c:pt idx="23617">
                  <c:v>-1.9693074574188907</c:v>
                </c:pt>
                <c:pt idx="23618">
                  <c:v>-1.9683804494244617</c:v>
                </c:pt>
                <c:pt idx="23619">
                  <c:v>-1.9681855122100549</c:v>
                </c:pt>
                <c:pt idx="23620">
                  <c:v>-1.9678930588211232</c:v>
                </c:pt>
                <c:pt idx="23621">
                  <c:v>-1.9672935775494769</c:v>
                </c:pt>
                <c:pt idx="23622">
                  <c:v>-1.9668702639888036</c:v>
                </c:pt>
                <c:pt idx="23623">
                  <c:v>-1.9659778582081735</c:v>
                </c:pt>
                <c:pt idx="23624">
                  <c:v>-1.965817416648775</c:v>
                </c:pt>
                <c:pt idx="23625">
                  <c:v>-1.96568113333551</c:v>
                </c:pt>
                <c:pt idx="23626">
                  <c:v>-1.9649322468954855</c:v>
                </c:pt>
                <c:pt idx="23627">
                  <c:v>-1.9649225754024275</c:v>
                </c:pt>
                <c:pt idx="23628">
                  <c:v>-1.9645834364135562</c:v>
                </c:pt>
                <c:pt idx="23629">
                  <c:v>-1.9645834364135562</c:v>
                </c:pt>
                <c:pt idx="23630">
                  <c:v>-1.9645512346986522</c:v>
                </c:pt>
                <c:pt idx="23631">
                  <c:v>-1.9645512346986522</c:v>
                </c:pt>
                <c:pt idx="23632">
                  <c:v>-1.9639587865604116</c:v>
                </c:pt>
                <c:pt idx="23633">
                  <c:v>-1.9636788636576636</c:v>
                </c:pt>
                <c:pt idx="23634">
                  <c:v>-1.9633487230801319</c:v>
                </c:pt>
                <c:pt idx="23635">
                  <c:v>-1.9632098316798312</c:v>
                </c:pt>
                <c:pt idx="23636">
                  <c:v>-1.9626665162778647</c:v>
                </c:pt>
                <c:pt idx="23637">
                  <c:v>-1.9621161439374359</c:v>
                </c:pt>
                <c:pt idx="23638">
                  <c:v>-1.9620767556958449</c:v>
                </c:pt>
                <c:pt idx="23639">
                  <c:v>-1.9612779154589708</c:v>
                </c:pt>
                <c:pt idx="23640">
                  <c:v>-1.9605212096943259</c:v>
                </c:pt>
                <c:pt idx="23641">
                  <c:v>-1.9598509091622027</c:v>
                </c:pt>
                <c:pt idx="23642">
                  <c:v>-1.9593714192398937</c:v>
                </c:pt>
                <c:pt idx="23643">
                  <c:v>-1.9578157840180546</c:v>
                </c:pt>
                <c:pt idx="23644">
                  <c:v>-1.9575363924101785</c:v>
                </c:pt>
                <c:pt idx="23645">
                  <c:v>-1.9574823443915097</c:v>
                </c:pt>
                <c:pt idx="23646">
                  <c:v>-1.9574542970869837</c:v>
                </c:pt>
                <c:pt idx="23647">
                  <c:v>-1.9573902643423602</c:v>
                </c:pt>
                <c:pt idx="23648">
                  <c:v>-1.9571300071314586</c:v>
                </c:pt>
                <c:pt idx="23649">
                  <c:v>-1.957059154865759</c:v>
                </c:pt>
                <c:pt idx="23650">
                  <c:v>-1.9568465755755615</c:v>
                </c:pt>
                <c:pt idx="23651">
                  <c:v>-1.9565598319200503</c:v>
                </c:pt>
                <c:pt idx="23652">
                  <c:v>-1.9559965808012254</c:v>
                </c:pt>
                <c:pt idx="23653">
                  <c:v>-1.9549489315982371</c:v>
                </c:pt>
                <c:pt idx="23654">
                  <c:v>-1.9549285748975884</c:v>
                </c:pt>
                <c:pt idx="23655">
                  <c:v>-1.9547637100769351</c:v>
                </c:pt>
                <c:pt idx="23656">
                  <c:v>-1.9545376467361399</c:v>
                </c:pt>
                <c:pt idx="23657">
                  <c:v>-1.9540619448118195</c:v>
                </c:pt>
                <c:pt idx="23658">
                  <c:v>-1.9540195214588576</c:v>
                </c:pt>
                <c:pt idx="23659">
                  <c:v>-1.9539236290501389</c:v>
                </c:pt>
                <c:pt idx="23660">
                  <c:v>-1.952907289646266</c:v>
                </c:pt>
                <c:pt idx="23661">
                  <c:v>-1.9526913957086951</c:v>
                </c:pt>
                <c:pt idx="23662">
                  <c:v>-1.9524793811887742</c:v>
                </c:pt>
                <c:pt idx="23663">
                  <c:v>-1.952207066629928</c:v>
                </c:pt>
                <c:pt idx="23664">
                  <c:v>-1.9515616955780259</c:v>
                </c:pt>
                <c:pt idx="23665">
                  <c:v>-1.9506485583165722</c:v>
                </c:pt>
                <c:pt idx="23666">
                  <c:v>-1.9502530158691063</c:v>
                </c:pt>
                <c:pt idx="23667">
                  <c:v>-1.9501052087550781</c:v>
                </c:pt>
                <c:pt idx="23668">
                  <c:v>-1.9501052087550781</c:v>
                </c:pt>
                <c:pt idx="23669">
                  <c:v>-1.9499082540046109</c:v>
                </c:pt>
                <c:pt idx="23670">
                  <c:v>-1.9494644038847513</c:v>
                </c:pt>
                <c:pt idx="23671">
                  <c:v>-1.9489842851834884</c:v>
                </c:pt>
                <c:pt idx="23672">
                  <c:v>-1.9488116951524557</c:v>
                </c:pt>
                <c:pt idx="23673">
                  <c:v>-1.9483153362591661</c:v>
                </c:pt>
                <c:pt idx="23674">
                  <c:v>-1.947594011042592</c:v>
                </c:pt>
                <c:pt idx="23675">
                  <c:v>-1.9465516009220218</c:v>
                </c:pt>
                <c:pt idx="23676">
                  <c:v>-1.9462677823603309</c:v>
                </c:pt>
                <c:pt idx="23677">
                  <c:v>-1.9461289902075438</c:v>
                </c:pt>
                <c:pt idx="23678">
                  <c:v>-1.9460480478990418</c:v>
                </c:pt>
                <c:pt idx="23679">
                  <c:v>-1.9459944681885781</c:v>
                </c:pt>
                <c:pt idx="23680">
                  <c:v>-1.9455575264042959</c:v>
                </c:pt>
                <c:pt idx="23681">
                  <c:v>-1.9453504702125366</c:v>
                </c:pt>
                <c:pt idx="23682">
                  <c:v>-1.9439596605856095</c:v>
                </c:pt>
                <c:pt idx="23683">
                  <c:v>-1.9436523793370277</c:v>
                </c:pt>
                <c:pt idx="23684">
                  <c:v>-1.9435295971951403</c:v>
                </c:pt>
                <c:pt idx="23685">
                  <c:v>-1.9434968147904326</c:v>
                </c:pt>
                <c:pt idx="23686">
                  <c:v>-1.942707558487853</c:v>
                </c:pt>
                <c:pt idx="23687">
                  <c:v>-1.9424750217741402</c:v>
                </c:pt>
                <c:pt idx="23688">
                  <c:v>-1.9417717866094539</c:v>
                </c:pt>
                <c:pt idx="23689">
                  <c:v>-1.9415841514614316</c:v>
                </c:pt>
                <c:pt idx="23690">
                  <c:v>-1.9415718652582774</c:v>
                </c:pt>
                <c:pt idx="23691">
                  <c:v>-1.9413109225697349</c:v>
                </c:pt>
                <c:pt idx="23692">
                  <c:v>-1.9405389017806254</c:v>
                </c:pt>
                <c:pt idx="23693">
                  <c:v>-1.9405055656339434</c:v>
                </c:pt>
                <c:pt idx="23694">
                  <c:v>-1.9404585524776041</c:v>
                </c:pt>
                <c:pt idx="23695">
                  <c:v>-1.9404082364843354</c:v>
                </c:pt>
                <c:pt idx="23696">
                  <c:v>-1.9398564431230341</c:v>
                </c:pt>
                <c:pt idx="23697">
                  <c:v>-1.9396898869894046</c:v>
                </c:pt>
                <c:pt idx="23698">
                  <c:v>-1.9392639412150896</c:v>
                </c:pt>
                <c:pt idx="23699">
                  <c:v>-1.9383963640136099</c:v>
                </c:pt>
                <c:pt idx="23700">
                  <c:v>-1.9383339285660668</c:v>
                </c:pt>
                <c:pt idx="23701">
                  <c:v>-1.9378783526825931</c:v>
                </c:pt>
                <c:pt idx="23702">
                  <c:v>-1.9375658952205219</c:v>
                </c:pt>
                <c:pt idx="23703">
                  <c:v>-1.9370315217300811</c:v>
                </c:pt>
                <c:pt idx="23704">
                  <c:v>-1.9368925672845629</c:v>
                </c:pt>
                <c:pt idx="23705">
                  <c:v>-1.9361957170583222</c:v>
                </c:pt>
                <c:pt idx="23706">
                  <c:v>-1.9361330670564927</c:v>
                </c:pt>
                <c:pt idx="23707">
                  <c:v>-1.9355324598866983</c:v>
                </c:pt>
                <c:pt idx="23708">
                  <c:v>-1.935143549183304</c:v>
                </c:pt>
                <c:pt idx="23709">
                  <c:v>-1.9345813372914131</c:v>
                </c:pt>
                <c:pt idx="23710">
                  <c:v>-1.9343567200698963</c:v>
                </c:pt>
                <c:pt idx="23711">
                  <c:v>-1.9341067929269811</c:v>
                </c:pt>
                <c:pt idx="23712">
                  <c:v>-1.9337657653191627</c:v>
                </c:pt>
                <c:pt idx="23713">
                  <c:v>-1.932940787250792</c:v>
                </c:pt>
                <c:pt idx="23714">
                  <c:v>-1.9329046929027203</c:v>
                </c:pt>
                <c:pt idx="23715">
                  <c:v>-1.9326797660135369</c:v>
                </c:pt>
                <c:pt idx="23716">
                  <c:v>-1.9321658585310351</c:v>
                </c:pt>
                <c:pt idx="23717">
                  <c:v>-1.9313119034391335</c:v>
                </c:pt>
                <c:pt idx="23718">
                  <c:v>-1.9307120489436109</c:v>
                </c:pt>
                <c:pt idx="23719">
                  <c:v>-1.9300648160182963</c:v>
                </c:pt>
                <c:pt idx="23720">
                  <c:v>-1.9300102816623954</c:v>
                </c:pt>
                <c:pt idx="23721">
                  <c:v>-1.929411082415819</c:v>
                </c:pt>
                <c:pt idx="23722">
                  <c:v>-1.9283604884846517</c:v>
                </c:pt>
                <c:pt idx="23723">
                  <c:v>-1.9279271776954696</c:v>
                </c:pt>
                <c:pt idx="23724">
                  <c:v>-1.9278461872154302</c:v>
                </c:pt>
                <c:pt idx="23725">
                  <c:v>-1.9276823427056224</c:v>
                </c:pt>
                <c:pt idx="23726">
                  <c:v>-1.9273790503262933</c:v>
                </c:pt>
                <c:pt idx="23727">
                  <c:v>-1.9273067096065901</c:v>
                </c:pt>
                <c:pt idx="23728">
                  <c:v>-1.9270163659336645</c:v>
                </c:pt>
                <c:pt idx="23729">
                  <c:v>-1.9268874056844438</c:v>
                </c:pt>
                <c:pt idx="23730">
                  <c:v>-1.9267440695155043</c:v>
                </c:pt>
                <c:pt idx="23731">
                  <c:v>-1.9265731266921511</c:v>
                </c:pt>
                <c:pt idx="23732">
                  <c:v>-1.9264259024062411</c:v>
                </c:pt>
                <c:pt idx="23733">
                  <c:v>-1.9261540072802683</c:v>
                </c:pt>
                <c:pt idx="23734">
                  <c:v>-1.9260243692973866</c:v>
                </c:pt>
                <c:pt idx="23735">
                  <c:v>-1.9255328446140432</c:v>
                </c:pt>
                <c:pt idx="23736">
                  <c:v>-1.9250384143703314</c:v>
                </c:pt>
                <c:pt idx="23737">
                  <c:v>-1.9244629826181041</c:v>
                </c:pt>
                <c:pt idx="23738">
                  <c:v>-1.9242729468385698</c:v>
                </c:pt>
                <c:pt idx="23739">
                  <c:v>-1.9240705731983416</c:v>
                </c:pt>
                <c:pt idx="23740">
                  <c:v>-1.9239857963869411</c:v>
                </c:pt>
                <c:pt idx="23741">
                  <c:v>-1.9239612449016608</c:v>
                </c:pt>
                <c:pt idx="23742">
                  <c:v>-1.923214591946846</c:v>
                </c:pt>
                <c:pt idx="23743">
                  <c:v>-1.9221522832173907</c:v>
                </c:pt>
                <c:pt idx="23744">
                  <c:v>-1.9216553063577588</c:v>
                </c:pt>
                <c:pt idx="23745">
                  <c:v>-1.9214390901781213</c:v>
                </c:pt>
                <c:pt idx="23746">
                  <c:v>-1.9213655220309727</c:v>
                </c:pt>
                <c:pt idx="23747">
                  <c:v>-1.9213028173711435</c:v>
                </c:pt>
                <c:pt idx="23748">
                  <c:v>-1.9210314515622695</c:v>
                </c:pt>
                <c:pt idx="23749">
                  <c:v>-1.9206903646647084</c:v>
                </c:pt>
                <c:pt idx="23750">
                  <c:v>-1.91920790603563</c:v>
                </c:pt>
                <c:pt idx="23751">
                  <c:v>-1.9188234390603871</c:v>
                </c:pt>
                <c:pt idx="23752">
                  <c:v>-1.9185930787464145</c:v>
                </c:pt>
                <c:pt idx="23753">
                  <c:v>-1.9183966325047948</c:v>
                </c:pt>
                <c:pt idx="23754">
                  <c:v>-1.9181323684671236</c:v>
                </c:pt>
                <c:pt idx="23755">
                  <c:v>-1.9180688539973596</c:v>
                </c:pt>
                <c:pt idx="23756">
                  <c:v>-1.9176351924400443</c:v>
                </c:pt>
                <c:pt idx="23757">
                  <c:v>-1.9169814091760495</c:v>
                </c:pt>
                <c:pt idx="23758">
                  <c:v>-1.916882643353395</c:v>
                </c:pt>
                <c:pt idx="23759">
                  <c:v>-1.9168408471426484</c:v>
                </c:pt>
                <c:pt idx="23760">
                  <c:v>-1.9164504746666993</c:v>
                </c:pt>
                <c:pt idx="23761">
                  <c:v>-1.9160293368527923</c:v>
                </c:pt>
                <c:pt idx="23762">
                  <c:v>-1.915844553628127</c:v>
                </c:pt>
                <c:pt idx="23763">
                  <c:v>-1.9157759667647756</c:v>
                </c:pt>
                <c:pt idx="23764">
                  <c:v>-1.9155043041422777</c:v>
                </c:pt>
                <c:pt idx="23765">
                  <c:v>-1.915013385364511</c:v>
                </c:pt>
                <c:pt idx="23766">
                  <c:v>-1.9149312520274904</c:v>
                </c:pt>
                <c:pt idx="23767">
                  <c:v>-1.914100702286003</c:v>
                </c:pt>
                <c:pt idx="23768">
                  <c:v>-1.913980689341108</c:v>
                </c:pt>
                <c:pt idx="23769">
                  <c:v>-1.9134143767937339</c:v>
                </c:pt>
                <c:pt idx="23770">
                  <c:v>-1.9131547739373924</c:v>
                </c:pt>
                <c:pt idx="23771">
                  <c:v>-1.9129440638679958</c:v>
                </c:pt>
                <c:pt idx="23772">
                  <c:v>-1.9124561511127753</c:v>
                </c:pt>
                <c:pt idx="23773">
                  <c:v>-1.9122990736573715</c:v>
                </c:pt>
                <c:pt idx="23774">
                  <c:v>-1.9122896710836514</c:v>
                </c:pt>
                <c:pt idx="23775">
                  <c:v>-1.9121952976450853</c:v>
                </c:pt>
                <c:pt idx="23776">
                  <c:v>-1.9114576003012838</c:v>
                </c:pt>
                <c:pt idx="23777">
                  <c:v>-1.9109037288751336</c:v>
                </c:pt>
                <c:pt idx="23778">
                  <c:v>-1.9107039992346695</c:v>
                </c:pt>
                <c:pt idx="23779">
                  <c:v>-1.9103660917638272</c:v>
                </c:pt>
                <c:pt idx="23780">
                  <c:v>-1.909737176142998</c:v>
                </c:pt>
                <c:pt idx="23781">
                  <c:v>-1.9096358171290353</c:v>
                </c:pt>
                <c:pt idx="23782">
                  <c:v>-1.9096358171290353</c:v>
                </c:pt>
                <c:pt idx="23783">
                  <c:v>-1.9091993544837498</c:v>
                </c:pt>
                <c:pt idx="23784">
                  <c:v>-1.9090322110292912</c:v>
                </c:pt>
                <c:pt idx="23785">
                  <c:v>-1.9085832725577334</c:v>
                </c:pt>
                <c:pt idx="23786">
                  <c:v>-1.9083917221084192</c:v>
                </c:pt>
                <c:pt idx="23787">
                  <c:v>-1.9082161565341977</c:v>
                </c:pt>
                <c:pt idx="23788">
                  <c:v>-1.9080780169659464</c:v>
                </c:pt>
                <c:pt idx="23789">
                  <c:v>-1.9079534161634162</c:v>
                </c:pt>
                <c:pt idx="23790">
                  <c:v>-1.9078252103066875</c:v>
                </c:pt>
                <c:pt idx="23791">
                  <c:v>-1.9077599924137696</c:v>
                </c:pt>
                <c:pt idx="23792">
                  <c:v>-1.9063178134811785</c:v>
                </c:pt>
                <c:pt idx="23793">
                  <c:v>-1.9061104851551318</c:v>
                </c:pt>
                <c:pt idx="23794">
                  <c:v>-1.9057439237766269</c:v>
                </c:pt>
                <c:pt idx="23795">
                  <c:v>-1.9050531569635376</c:v>
                </c:pt>
                <c:pt idx="23796">
                  <c:v>-1.9046968457112881</c:v>
                </c:pt>
                <c:pt idx="23797">
                  <c:v>-1.9046689616474552</c:v>
                </c:pt>
                <c:pt idx="23798">
                  <c:v>-1.9041273605731048</c:v>
                </c:pt>
                <c:pt idx="23799">
                  <c:v>-1.903738457575946</c:v>
                </c:pt>
                <c:pt idx="23800">
                  <c:v>-1.9036030474988999</c:v>
                </c:pt>
                <c:pt idx="23801">
                  <c:v>-1.9035597552973118</c:v>
                </c:pt>
                <c:pt idx="23802">
                  <c:v>-1.9032696144244292</c:v>
                </c:pt>
                <c:pt idx="23803">
                  <c:v>-1.9032696144244292</c:v>
                </c:pt>
                <c:pt idx="23804">
                  <c:v>-1.9025000067252096</c:v>
                </c:pt>
                <c:pt idx="23805">
                  <c:v>-1.9024607249691219</c:v>
                </c:pt>
                <c:pt idx="23806">
                  <c:v>-1.9020008374420934</c:v>
                </c:pt>
                <c:pt idx="23807">
                  <c:v>-1.9017620092117198</c:v>
                </c:pt>
                <c:pt idx="23808">
                  <c:v>-1.9012645951662839</c:v>
                </c:pt>
                <c:pt idx="23809">
                  <c:v>-1.9008292054593576</c:v>
                </c:pt>
                <c:pt idx="23810">
                  <c:v>-1.9007076615137983</c:v>
                </c:pt>
                <c:pt idx="23811">
                  <c:v>-1.8997209209141619</c:v>
                </c:pt>
                <c:pt idx="23812">
                  <c:v>-1.8989903453769799</c:v>
                </c:pt>
                <c:pt idx="23813">
                  <c:v>-1.8984428246372929</c:v>
                </c:pt>
                <c:pt idx="23814">
                  <c:v>-1.8983476913149766</c:v>
                </c:pt>
                <c:pt idx="23815">
                  <c:v>-1.8973182115221414</c:v>
                </c:pt>
                <c:pt idx="23816">
                  <c:v>-1.8972183081155012</c:v>
                </c:pt>
                <c:pt idx="23817">
                  <c:v>-1.8966479632046989</c:v>
                </c:pt>
                <c:pt idx="23818">
                  <c:v>-1.8963638240552683</c:v>
                </c:pt>
                <c:pt idx="23819">
                  <c:v>-1.8957461800132975</c:v>
                </c:pt>
                <c:pt idx="23820">
                  <c:v>-1.8952607632968146</c:v>
                </c:pt>
                <c:pt idx="23821">
                  <c:v>-1.8950514889824173</c:v>
                </c:pt>
                <c:pt idx="23822">
                  <c:v>-1.8948029094288101</c:v>
                </c:pt>
                <c:pt idx="23823">
                  <c:v>-1.8946541298281736</c:v>
                </c:pt>
                <c:pt idx="23824">
                  <c:v>-1.8946491084337407</c:v>
                </c:pt>
                <c:pt idx="23825">
                  <c:v>-1.8945757444110491</c:v>
                </c:pt>
                <c:pt idx="23826">
                  <c:v>-1.8939582642091364</c:v>
                </c:pt>
                <c:pt idx="23827">
                  <c:v>-1.8935738623746026</c:v>
                </c:pt>
                <c:pt idx="23828">
                  <c:v>-1.8930689996592953</c:v>
                </c:pt>
                <c:pt idx="23829">
                  <c:v>-1.8927180643659098</c:v>
                </c:pt>
                <c:pt idx="23830">
                  <c:v>-1.8925066673530737</c:v>
                </c:pt>
                <c:pt idx="23831">
                  <c:v>-1.8917962580671732</c:v>
                </c:pt>
                <c:pt idx="23832">
                  <c:v>-1.8917468483319837</c:v>
                </c:pt>
                <c:pt idx="23833">
                  <c:v>-1.8912134903060986</c:v>
                </c:pt>
                <c:pt idx="23834">
                  <c:v>-1.8909666704601131</c:v>
                </c:pt>
                <c:pt idx="23835">
                  <c:v>-1.8909288069526735</c:v>
                </c:pt>
                <c:pt idx="23836">
                  <c:v>-1.8909288069526735</c:v>
                </c:pt>
                <c:pt idx="23837">
                  <c:v>-1.8909288069526735</c:v>
                </c:pt>
                <c:pt idx="23838">
                  <c:v>-1.8902408652191454</c:v>
                </c:pt>
                <c:pt idx="23839">
                  <c:v>-1.8897292262682384</c:v>
                </c:pt>
                <c:pt idx="23840">
                  <c:v>-1.8894716951600432</c:v>
                </c:pt>
                <c:pt idx="23841">
                  <c:v>-1.8893807228995771</c:v>
                </c:pt>
                <c:pt idx="23842">
                  <c:v>-1.8887424758152933</c:v>
                </c:pt>
                <c:pt idx="23843">
                  <c:v>-1.88844321590666</c:v>
                </c:pt>
                <c:pt idx="23844">
                  <c:v>-1.8882915067642092</c:v>
                </c:pt>
                <c:pt idx="23845">
                  <c:v>-1.8880310451441005</c:v>
                </c:pt>
                <c:pt idx="23846">
                  <c:v>-1.8879351657085421</c:v>
                </c:pt>
                <c:pt idx="23847">
                  <c:v>-1.8876418178145402</c:v>
                </c:pt>
                <c:pt idx="23848">
                  <c:v>-1.8875564059507424</c:v>
                </c:pt>
                <c:pt idx="23849">
                  <c:v>-1.8874172847767623</c:v>
                </c:pt>
                <c:pt idx="23850">
                  <c:v>-1.8873655956866213</c:v>
                </c:pt>
                <c:pt idx="23851">
                  <c:v>-1.8870626424575649</c:v>
                </c:pt>
                <c:pt idx="23852">
                  <c:v>-1.8869532093414609</c:v>
                </c:pt>
                <c:pt idx="23853">
                  <c:v>-1.8868724960578249</c:v>
                </c:pt>
                <c:pt idx="23854">
                  <c:v>-1.8864701125424674</c:v>
                </c:pt>
                <c:pt idx="23855">
                  <c:v>-1.8864109020657442</c:v>
                </c:pt>
                <c:pt idx="23856">
                  <c:v>-1.8858603313668005</c:v>
                </c:pt>
                <c:pt idx="23857">
                  <c:v>-1.8853101196953315</c:v>
                </c:pt>
                <c:pt idx="23858">
                  <c:v>-1.8850337666413499</c:v>
                </c:pt>
                <c:pt idx="23859">
                  <c:v>-1.8849926893283799</c:v>
                </c:pt>
                <c:pt idx="23860">
                  <c:v>-1.8849495555887228</c:v>
                </c:pt>
                <c:pt idx="23861">
                  <c:v>-1.884837043651121</c:v>
                </c:pt>
                <c:pt idx="23862">
                  <c:v>-1.8844826993813271</c:v>
                </c:pt>
                <c:pt idx="23863">
                  <c:v>-1.8844707518107553</c:v>
                </c:pt>
                <c:pt idx="23864">
                  <c:v>-1.8844256517965379</c:v>
                </c:pt>
                <c:pt idx="23865">
                  <c:v>-1.8842400828263408</c:v>
                </c:pt>
                <c:pt idx="23866">
                  <c:v>-1.8839959075818948</c:v>
                </c:pt>
                <c:pt idx="23867">
                  <c:v>-1.8823031674750108</c:v>
                </c:pt>
                <c:pt idx="23868">
                  <c:v>-1.8822824676474335</c:v>
                </c:pt>
                <c:pt idx="23869">
                  <c:v>-1.8821996738045581</c:v>
                </c:pt>
                <c:pt idx="23870">
                  <c:v>-1.8818851421063056</c:v>
                </c:pt>
                <c:pt idx="23871">
                  <c:v>-1.8815621508262339</c:v>
                </c:pt>
                <c:pt idx="23872">
                  <c:v>-1.8814528365822898</c:v>
                </c:pt>
                <c:pt idx="23873">
                  <c:v>-1.8806956836025932</c:v>
                </c:pt>
                <c:pt idx="23874">
                  <c:v>-1.8805372599611057</c:v>
                </c:pt>
                <c:pt idx="23875">
                  <c:v>-1.8804134781008301</c:v>
                </c:pt>
                <c:pt idx="23876">
                  <c:v>-1.8802925238434638</c:v>
                </c:pt>
                <c:pt idx="23877">
                  <c:v>-1.8796656187756435</c:v>
                </c:pt>
                <c:pt idx="23878">
                  <c:v>-1.8793362646539473</c:v>
                </c:pt>
                <c:pt idx="23879">
                  <c:v>-1.8789961636675165</c:v>
                </c:pt>
                <c:pt idx="23880">
                  <c:v>-1.878552730347679</c:v>
                </c:pt>
                <c:pt idx="23881">
                  <c:v>-1.8778480257484729</c:v>
                </c:pt>
                <c:pt idx="23882">
                  <c:v>-1.8776394283158644</c:v>
                </c:pt>
                <c:pt idx="23883">
                  <c:v>-1.8773718519453533</c:v>
                </c:pt>
                <c:pt idx="23884">
                  <c:v>-1.8770416659763232</c:v>
                </c:pt>
                <c:pt idx="23885">
                  <c:v>-1.8760997562526909</c:v>
                </c:pt>
                <c:pt idx="23886">
                  <c:v>-1.8758043207315807</c:v>
                </c:pt>
                <c:pt idx="23887">
                  <c:v>-1.8757376860473667</c:v>
                </c:pt>
                <c:pt idx="23888">
                  <c:v>-1.874807233615672</c:v>
                </c:pt>
                <c:pt idx="23889">
                  <c:v>-1.8742366386659186</c:v>
                </c:pt>
                <c:pt idx="23890">
                  <c:v>-1.8734972131346994</c:v>
                </c:pt>
                <c:pt idx="23891">
                  <c:v>-1.8731223956767338</c:v>
                </c:pt>
                <c:pt idx="23892">
                  <c:v>-1.8729490902065473</c:v>
                </c:pt>
                <c:pt idx="23893">
                  <c:v>-1.8715559260960339</c:v>
                </c:pt>
                <c:pt idx="23894">
                  <c:v>-1.8714501137855153</c:v>
                </c:pt>
                <c:pt idx="23895">
                  <c:v>-1.8714290802184286</c:v>
                </c:pt>
                <c:pt idx="23896">
                  <c:v>-1.8711017489069828</c:v>
                </c:pt>
                <c:pt idx="23897">
                  <c:v>-1.870060267803449</c:v>
                </c:pt>
                <c:pt idx="23898">
                  <c:v>-1.8696396744181847</c:v>
                </c:pt>
                <c:pt idx="23899">
                  <c:v>-1.8686874993563707</c:v>
                </c:pt>
                <c:pt idx="23900">
                  <c:v>-1.868228999701437</c:v>
                </c:pt>
                <c:pt idx="23901">
                  <c:v>-1.8680585086782038</c:v>
                </c:pt>
                <c:pt idx="23902">
                  <c:v>-1.8675339098534156</c:v>
                </c:pt>
                <c:pt idx="23903">
                  <c:v>-1.8672736775432612</c:v>
                </c:pt>
                <c:pt idx="23904">
                  <c:v>-1.867248650068668</c:v>
                </c:pt>
                <c:pt idx="23905">
                  <c:v>-1.867010456777626</c:v>
                </c:pt>
                <c:pt idx="23906">
                  <c:v>-1.8666968802714052</c:v>
                </c:pt>
                <c:pt idx="23907">
                  <c:v>-1.8666643309736097</c:v>
                </c:pt>
                <c:pt idx="23908">
                  <c:v>-1.8666376650244949</c:v>
                </c:pt>
                <c:pt idx="23909">
                  <c:v>-1.866618203908528</c:v>
                </c:pt>
                <c:pt idx="23910">
                  <c:v>-1.8665655933986662</c:v>
                </c:pt>
                <c:pt idx="23911">
                  <c:v>-1.8665655933986662</c:v>
                </c:pt>
                <c:pt idx="23912">
                  <c:v>-1.8664038492046651</c:v>
                </c:pt>
                <c:pt idx="23913">
                  <c:v>-1.8663668758310312</c:v>
                </c:pt>
                <c:pt idx="23914">
                  <c:v>-1.8656209247889617</c:v>
                </c:pt>
                <c:pt idx="23915">
                  <c:v>-1.8647244993281247</c:v>
                </c:pt>
                <c:pt idx="23916">
                  <c:v>-1.8643527071823578</c:v>
                </c:pt>
                <c:pt idx="23917">
                  <c:v>-1.8643176708739448</c:v>
                </c:pt>
                <c:pt idx="23918">
                  <c:v>-1.8641571762315463</c:v>
                </c:pt>
                <c:pt idx="23919">
                  <c:v>-1.863998687833057</c:v>
                </c:pt>
                <c:pt idx="23920">
                  <c:v>-1.863181364028023</c:v>
                </c:pt>
                <c:pt idx="23921">
                  <c:v>-1.8625471250058461</c:v>
                </c:pt>
                <c:pt idx="23922">
                  <c:v>-1.8614915902684503</c:v>
                </c:pt>
                <c:pt idx="23923">
                  <c:v>-1.8614484658969608</c:v>
                </c:pt>
                <c:pt idx="23924">
                  <c:v>-1.8614022729606738</c:v>
                </c:pt>
                <c:pt idx="23925">
                  <c:v>-1.8613136979628166</c:v>
                </c:pt>
                <c:pt idx="23926">
                  <c:v>-1.860991211726285</c:v>
                </c:pt>
                <c:pt idx="23927">
                  <c:v>-1.8609400438375781</c:v>
                </c:pt>
                <c:pt idx="23928">
                  <c:v>-1.8608200403636308</c:v>
                </c:pt>
                <c:pt idx="23929">
                  <c:v>-1.8602112441727057</c:v>
                </c:pt>
                <c:pt idx="23930">
                  <c:v>-1.8600293790030724</c:v>
                </c:pt>
                <c:pt idx="23931">
                  <c:v>-1.8599743611145036</c:v>
                </c:pt>
                <c:pt idx="23932">
                  <c:v>-1.8598566955707114</c:v>
                </c:pt>
                <c:pt idx="23933">
                  <c:v>-1.8592140115369356</c:v>
                </c:pt>
                <c:pt idx="23934">
                  <c:v>-1.8589710412917695</c:v>
                </c:pt>
                <c:pt idx="23935">
                  <c:v>-1.858536415383687</c:v>
                </c:pt>
                <c:pt idx="23936">
                  <c:v>-1.8584514691027167</c:v>
                </c:pt>
                <c:pt idx="23937">
                  <c:v>-1.8580226802317312</c:v>
                </c:pt>
                <c:pt idx="23938">
                  <c:v>-1.857563455446873</c:v>
                </c:pt>
                <c:pt idx="23939">
                  <c:v>-1.8573192465622312</c:v>
                </c:pt>
                <c:pt idx="23940">
                  <c:v>-1.8572117938331734</c:v>
                </c:pt>
                <c:pt idx="23941">
                  <c:v>-1.8568085314411118</c:v>
                </c:pt>
                <c:pt idx="23942">
                  <c:v>-1.8563920391194018</c:v>
                </c:pt>
                <c:pt idx="23943">
                  <c:v>-1.8563366462435129</c:v>
                </c:pt>
                <c:pt idx="23944">
                  <c:v>-1.8563128642537896</c:v>
                </c:pt>
                <c:pt idx="23945">
                  <c:v>-1.8562297090908928</c:v>
                </c:pt>
                <c:pt idx="23946">
                  <c:v>-1.8556735361525805</c:v>
                </c:pt>
                <c:pt idx="23947">
                  <c:v>-1.8546668488757343</c:v>
                </c:pt>
                <c:pt idx="23948">
                  <c:v>-1.8545640844058053</c:v>
                </c:pt>
                <c:pt idx="23949">
                  <c:v>-1.8544605185138061</c:v>
                </c:pt>
                <c:pt idx="23950">
                  <c:v>-1.8542598830452521</c:v>
                </c:pt>
                <c:pt idx="23951">
                  <c:v>-1.8541697540771778</c:v>
                </c:pt>
                <c:pt idx="23952">
                  <c:v>-1.8539205096694509</c:v>
                </c:pt>
                <c:pt idx="23953">
                  <c:v>-1.8538833645578336</c:v>
                </c:pt>
                <c:pt idx="23954">
                  <c:v>-1.8536692795081717</c:v>
                </c:pt>
                <c:pt idx="23955">
                  <c:v>-1.853351514374727</c:v>
                </c:pt>
                <c:pt idx="23956">
                  <c:v>-1.8530177397095018</c:v>
                </c:pt>
                <c:pt idx="23957">
                  <c:v>-1.8527491205670557</c:v>
                </c:pt>
                <c:pt idx="23958">
                  <c:v>-1.8526270111272585</c:v>
                </c:pt>
                <c:pt idx="23959">
                  <c:v>-1.8525817592976643</c:v>
                </c:pt>
                <c:pt idx="23960">
                  <c:v>-1.8524591864546924</c:v>
                </c:pt>
                <c:pt idx="23961">
                  <c:v>-1.8522650451889997</c:v>
                </c:pt>
                <c:pt idx="23962">
                  <c:v>-1.8520788454073276</c:v>
                </c:pt>
                <c:pt idx="23963">
                  <c:v>-1.8516738492439262</c:v>
                </c:pt>
                <c:pt idx="23964">
                  <c:v>-1.8516273934590175</c:v>
                </c:pt>
                <c:pt idx="23965">
                  <c:v>-1.8516074600503545</c:v>
                </c:pt>
                <c:pt idx="23966">
                  <c:v>-1.8515979020011313</c:v>
                </c:pt>
                <c:pt idx="23967">
                  <c:v>-1.851583053134306</c:v>
                </c:pt>
                <c:pt idx="23968">
                  <c:v>-1.8512834734102093</c:v>
                </c:pt>
                <c:pt idx="23969">
                  <c:v>-1.8503875704517481</c:v>
                </c:pt>
                <c:pt idx="23970">
                  <c:v>-1.8502872170672926</c:v>
                </c:pt>
                <c:pt idx="23971">
                  <c:v>-1.8497403433218913</c:v>
                </c:pt>
                <c:pt idx="23972">
                  <c:v>-1.8497155126391522</c:v>
                </c:pt>
                <c:pt idx="23973">
                  <c:v>-1.8485539199007275</c:v>
                </c:pt>
                <c:pt idx="23974">
                  <c:v>-1.8483904780812948</c:v>
                </c:pt>
                <c:pt idx="23975">
                  <c:v>-1.848277630960699</c:v>
                </c:pt>
                <c:pt idx="23976">
                  <c:v>-1.8478427240190629</c:v>
                </c:pt>
                <c:pt idx="23977">
                  <c:v>-1.8473092686353898</c:v>
                </c:pt>
                <c:pt idx="23978">
                  <c:v>-1.8464928456679106</c:v>
                </c:pt>
                <c:pt idx="23979">
                  <c:v>-1.8454874618780857</c:v>
                </c:pt>
                <c:pt idx="23980">
                  <c:v>-1.8451814662124257</c:v>
                </c:pt>
                <c:pt idx="23981">
                  <c:v>-1.844730773346098</c:v>
                </c:pt>
                <c:pt idx="23982">
                  <c:v>-1.8445694250959139</c:v>
                </c:pt>
                <c:pt idx="23983">
                  <c:v>-1.8444501942545533</c:v>
                </c:pt>
                <c:pt idx="23984">
                  <c:v>-1.8442324622529587</c:v>
                </c:pt>
                <c:pt idx="23985">
                  <c:v>-1.8439862194269865</c:v>
                </c:pt>
                <c:pt idx="23986">
                  <c:v>-1.8438388432394104</c:v>
                </c:pt>
                <c:pt idx="23987">
                  <c:v>-1.8435869606009399</c:v>
                </c:pt>
                <c:pt idx="23988">
                  <c:v>-1.8434162359584465</c:v>
                </c:pt>
                <c:pt idx="23989">
                  <c:v>-1.8427748287414136</c:v>
                </c:pt>
                <c:pt idx="23990">
                  <c:v>-1.8419750753426303</c:v>
                </c:pt>
                <c:pt idx="23991">
                  <c:v>-1.8416887736294982</c:v>
                </c:pt>
                <c:pt idx="23992">
                  <c:v>-1.8414204978199549</c:v>
                </c:pt>
                <c:pt idx="23993">
                  <c:v>-1.8414098252659608</c:v>
                </c:pt>
                <c:pt idx="23994">
                  <c:v>-1.8413985968780668</c:v>
                </c:pt>
                <c:pt idx="23995">
                  <c:v>-1.8408551786391494</c:v>
                </c:pt>
                <c:pt idx="23996">
                  <c:v>-1.8404573807200986</c:v>
                </c:pt>
                <c:pt idx="23997">
                  <c:v>-1.8400692659806108</c:v>
                </c:pt>
                <c:pt idx="23998">
                  <c:v>-1.83997830321148</c:v>
                </c:pt>
                <c:pt idx="23999">
                  <c:v>-1.8398425491106341</c:v>
                </c:pt>
                <c:pt idx="24000">
                  <c:v>-1.8395231121691944</c:v>
                </c:pt>
                <c:pt idx="24001">
                  <c:v>-1.8395156709969567</c:v>
                </c:pt>
                <c:pt idx="24002">
                  <c:v>-1.8394093023595999</c:v>
                </c:pt>
                <c:pt idx="24003">
                  <c:v>-1.8393448929442475</c:v>
                </c:pt>
                <c:pt idx="24004">
                  <c:v>-1.8387720321492709</c:v>
                </c:pt>
                <c:pt idx="24005">
                  <c:v>-1.8385655073516722</c:v>
                </c:pt>
                <c:pt idx="24006">
                  <c:v>-1.8384372602523373</c:v>
                </c:pt>
                <c:pt idx="24007">
                  <c:v>-1.837707833495795</c:v>
                </c:pt>
                <c:pt idx="24008">
                  <c:v>-1.8373193626365254</c:v>
                </c:pt>
                <c:pt idx="24009">
                  <c:v>-1.8372988673536812</c:v>
                </c:pt>
                <c:pt idx="24010">
                  <c:v>-1.8370834300190695</c:v>
                </c:pt>
                <c:pt idx="24011">
                  <c:v>-1.8368394999606705</c:v>
                </c:pt>
                <c:pt idx="24012">
                  <c:v>-1.8365680745993838</c:v>
                </c:pt>
                <c:pt idx="24013">
                  <c:v>-1.8365151435548823</c:v>
                </c:pt>
                <c:pt idx="24014">
                  <c:v>-1.8364183433533694</c:v>
                </c:pt>
                <c:pt idx="24015">
                  <c:v>-1.8348762092746607</c:v>
                </c:pt>
                <c:pt idx="24016">
                  <c:v>-1.8346955616310825</c:v>
                </c:pt>
                <c:pt idx="24017">
                  <c:v>-1.8346291673380273</c:v>
                </c:pt>
                <c:pt idx="24018">
                  <c:v>-1.834552848112015</c:v>
                </c:pt>
                <c:pt idx="24019">
                  <c:v>-1.8340284993709195</c:v>
                </c:pt>
                <c:pt idx="24020">
                  <c:v>-1.8334512995796264</c:v>
                </c:pt>
                <c:pt idx="24021">
                  <c:v>-1.8333058120830563</c:v>
                </c:pt>
                <c:pt idx="24022">
                  <c:v>-1.8328409641210341</c:v>
                </c:pt>
                <c:pt idx="24023">
                  <c:v>-1.8324365789501333</c:v>
                </c:pt>
                <c:pt idx="24024">
                  <c:v>-1.8324207869202904</c:v>
                </c:pt>
                <c:pt idx="24025">
                  <c:v>-1.8322409129518833</c:v>
                </c:pt>
                <c:pt idx="24026">
                  <c:v>-1.8317139782033907</c:v>
                </c:pt>
                <c:pt idx="24027">
                  <c:v>-1.8315107735339011</c:v>
                </c:pt>
                <c:pt idx="24028">
                  <c:v>-1.8311148154841685</c:v>
                </c:pt>
                <c:pt idx="24029">
                  <c:v>-1.830403466494223</c:v>
                </c:pt>
                <c:pt idx="24030">
                  <c:v>-1.8300180664082644</c:v>
                </c:pt>
                <c:pt idx="24031">
                  <c:v>-1.8296155071686051</c:v>
                </c:pt>
                <c:pt idx="24032">
                  <c:v>-1.8295545017390957</c:v>
                </c:pt>
                <c:pt idx="24033">
                  <c:v>-1.829091545127443</c:v>
                </c:pt>
                <c:pt idx="24034">
                  <c:v>-1.8290295637297356</c:v>
                </c:pt>
                <c:pt idx="24035">
                  <c:v>-1.8287515140591333</c:v>
                </c:pt>
                <c:pt idx="24036">
                  <c:v>-1.8284949342752759</c:v>
                </c:pt>
                <c:pt idx="24037">
                  <c:v>-1.8283157371746241</c:v>
                </c:pt>
                <c:pt idx="24038">
                  <c:v>-1.8277911248907621</c:v>
                </c:pt>
                <c:pt idx="24039">
                  <c:v>-1.8276164626951317</c:v>
                </c:pt>
                <c:pt idx="24040">
                  <c:v>-1.8271845405335116</c:v>
                </c:pt>
                <c:pt idx="24041">
                  <c:v>-1.8269430825527815</c:v>
                </c:pt>
                <c:pt idx="24042">
                  <c:v>-1.8269232342171009</c:v>
                </c:pt>
                <c:pt idx="24043">
                  <c:v>-1.8267187215296041</c:v>
                </c:pt>
                <c:pt idx="24044">
                  <c:v>-1.8266946496155354</c:v>
                </c:pt>
                <c:pt idx="24045">
                  <c:v>-1.8265290254429194</c:v>
                </c:pt>
                <c:pt idx="24046">
                  <c:v>-1.826288465719937</c:v>
                </c:pt>
                <c:pt idx="24047">
                  <c:v>-1.8260600532077076</c:v>
                </c:pt>
                <c:pt idx="24048">
                  <c:v>-1.8258251491841064</c:v>
                </c:pt>
                <c:pt idx="24049">
                  <c:v>-1.8255582951543368</c:v>
                </c:pt>
                <c:pt idx="24050">
                  <c:v>-1.8255224405766841</c:v>
                </c:pt>
                <c:pt idx="24051">
                  <c:v>-1.8252233326605678</c:v>
                </c:pt>
                <c:pt idx="24052">
                  <c:v>-1.8244685645022423</c:v>
                </c:pt>
                <c:pt idx="24053">
                  <c:v>-1.8241568205932264</c:v>
                </c:pt>
                <c:pt idx="24054">
                  <c:v>-1.8231087650740037</c:v>
                </c:pt>
                <c:pt idx="24055">
                  <c:v>-1.8231014411363267</c:v>
                </c:pt>
                <c:pt idx="24056">
                  <c:v>-1.8226245738281444</c:v>
                </c:pt>
                <c:pt idx="24057">
                  <c:v>-1.8223203476204688</c:v>
                </c:pt>
                <c:pt idx="24058">
                  <c:v>-1.8222951767646642</c:v>
                </c:pt>
                <c:pt idx="24059">
                  <c:v>-1.8220242288306354</c:v>
                </c:pt>
                <c:pt idx="24060">
                  <c:v>-1.8214307140483674</c:v>
                </c:pt>
                <c:pt idx="24061">
                  <c:v>-1.8211565179439784</c:v>
                </c:pt>
                <c:pt idx="24062">
                  <c:v>-1.8205346816849863</c:v>
                </c:pt>
                <c:pt idx="24063">
                  <c:v>-1.8202761550634627</c:v>
                </c:pt>
                <c:pt idx="24064">
                  <c:v>-1.8199788037316036</c:v>
                </c:pt>
                <c:pt idx="24065">
                  <c:v>-1.8199501393456694</c:v>
                </c:pt>
                <c:pt idx="24066">
                  <c:v>-1.8198836796169784</c:v>
                </c:pt>
                <c:pt idx="24067">
                  <c:v>-1.8195988230378386</c:v>
                </c:pt>
                <c:pt idx="24068">
                  <c:v>-1.8195229137949751</c:v>
                </c:pt>
                <c:pt idx="24069">
                  <c:v>-1.8187890403979878</c:v>
                </c:pt>
                <c:pt idx="24070">
                  <c:v>-1.8184897654405874</c:v>
                </c:pt>
                <c:pt idx="24071">
                  <c:v>-1.8183747485420019</c:v>
                </c:pt>
                <c:pt idx="24072">
                  <c:v>-1.8174598441369536</c:v>
                </c:pt>
                <c:pt idx="24073">
                  <c:v>-1.8173499858881368</c:v>
                </c:pt>
                <c:pt idx="24074">
                  <c:v>-1.8169403445530292</c:v>
                </c:pt>
                <c:pt idx="24075">
                  <c:v>-1.8167566644522404</c:v>
                </c:pt>
                <c:pt idx="24076">
                  <c:v>-1.8167466434458279</c:v>
                </c:pt>
                <c:pt idx="24077">
                  <c:v>-1.816324281790811</c:v>
                </c:pt>
                <c:pt idx="24078">
                  <c:v>-1.8161192920425815</c:v>
                </c:pt>
                <c:pt idx="24079">
                  <c:v>-1.8153238911195739</c:v>
                </c:pt>
                <c:pt idx="24080">
                  <c:v>-1.815285980273083</c:v>
                </c:pt>
                <c:pt idx="24081">
                  <c:v>-1.8149001850008903</c:v>
                </c:pt>
                <c:pt idx="24082">
                  <c:v>-1.8143967235271772</c:v>
                </c:pt>
                <c:pt idx="24083">
                  <c:v>-1.8143864807865011</c:v>
                </c:pt>
                <c:pt idx="24084">
                  <c:v>-1.8138843023335334</c:v>
                </c:pt>
                <c:pt idx="24085">
                  <c:v>-1.8127499130141296</c:v>
                </c:pt>
                <c:pt idx="24086">
                  <c:v>-1.8126265546734113</c:v>
                </c:pt>
                <c:pt idx="24087">
                  <c:v>-1.8126208429027479</c:v>
                </c:pt>
                <c:pt idx="24088">
                  <c:v>-1.8122472262790796</c:v>
                </c:pt>
                <c:pt idx="24089">
                  <c:v>-1.811734145922189</c:v>
                </c:pt>
                <c:pt idx="24090">
                  <c:v>-1.8113060098055187</c:v>
                </c:pt>
                <c:pt idx="24091">
                  <c:v>-1.8110653748576708</c:v>
                </c:pt>
                <c:pt idx="24092">
                  <c:v>-1.8107906771911448</c:v>
                </c:pt>
                <c:pt idx="24093">
                  <c:v>-1.8107382182164604</c:v>
                </c:pt>
                <c:pt idx="24094">
                  <c:v>-1.8103080882669991</c:v>
                </c:pt>
                <c:pt idx="24095">
                  <c:v>-1.8102293701369503</c:v>
                </c:pt>
                <c:pt idx="24096">
                  <c:v>-1.8100893825406572</c:v>
                </c:pt>
                <c:pt idx="24097">
                  <c:v>-1.8097741282377764</c:v>
                </c:pt>
                <c:pt idx="24098">
                  <c:v>-1.8097434108679131</c:v>
                </c:pt>
                <c:pt idx="24099">
                  <c:v>-1.8097124916463054</c:v>
                </c:pt>
                <c:pt idx="24100">
                  <c:v>-1.8096340245772462</c:v>
                </c:pt>
                <c:pt idx="24101">
                  <c:v>-1.8094005683195413</c:v>
                </c:pt>
                <c:pt idx="24102">
                  <c:v>-1.8093706542805774</c:v>
                </c:pt>
                <c:pt idx="24103">
                  <c:v>-1.8092693777055826</c:v>
                </c:pt>
                <c:pt idx="24104">
                  <c:v>-1.8092562071412606</c:v>
                </c:pt>
                <c:pt idx="24105">
                  <c:v>-1.8083017219803736</c:v>
                </c:pt>
                <c:pt idx="24106">
                  <c:v>-1.8080523696500934</c:v>
                </c:pt>
                <c:pt idx="24107">
                  <c:v>-1.8080464950695163</c:v>
                </c:pt>
                <c:pt idx="24108">
                  <c:v>-1.8075153466136231</c:v>
                </c:pt>
                <c:pt idx="24109">
                  <c:v>-1.8073696982179026</c:v>
                </c:pt>
                <c:pt idx="24110">
                  <c:v>-1.8067063157436303</c:v>
                </c:pt>
                <c:pt idx="24111">
                  <c:v>-1.8059169124871739</c:v>
                </c:pt>
                <c:pt idx="24112">
                  <c:v>-1.8053200159314029</c:v>
                </c:pt>
                <c:pt idx="24113">
                  <c:v>-1.8050685557306725</c:v>
                </c:pt>
                <c:pt idx="24114">
                  <c:v>-1.8046181481659571</c:v>
                </c:pt>
                <c:pt idx="24115">
                  <c:v>-1.8046153783809944</c:v>
                </c:pt>
                <c:pt idx="24116">
                  <c:v>-1.8043753856923708</c:v>
                </c:pt>
                <c:pt idx="24117">
                  <c:v>-1.8039893511325684</c:v>
                </c:pt>
                <c:pt idx="24118">
                  <c:v>-1.803962919894917</c:v>
                </c:pt>
                <c:pt idx="24119">
                  <c:v>-1.80330947037906</c:v>
                </c:pt>
                <c:pt idx="24120">
                  <c:v>-1.80330947037906</c:v>
                </c:pt>
                <c:pt idx="24121">
                  <c:v>-1.8027610289575862</c:v>
                </c:pt>
                <c:pt idx="24122">
                  <c:v>-1.8024889716965689</c:v>
                </c:pt>
                <c:pt idx="24123">
                  <c:v>-1.8021642284682056</c:v>
                </c:pt>
                <c:pt idx="24124">
                  <c:v>-1.8021642284682056</c:v>
                </c:pt>
                <c:pt idx="24125">
                  <c:v>-1.8018110963456162</c:v>
                </c:pt>
                <c:pt idx="24126">
                  <c:v>-1.8015676706556243</c:v>
                </c:pt>
                <c:pt idx="24127">
                  <c:v>-1.8015181019767588</c:v>
                </c:pt>
                <c:pt idx="24128">
                  <c:v>-1.8014018785576213</c:v>
                </c:pt>
                <c:pt idx="24129">
                  <c:v>-1.8013969718006564</c:v>
                </c:pt>
                <c:pt idx="24130">
                  <c:v>-1.8010653220311565</c:v>
                </c:pt>
                <c:pt idx="24131">
                  <c:v>-1.8008735419209994</c:v>
                </c:pt>
                <c:pt idx="24132">
                  <c:v>-1.8005484216737062</c:v>
                </c:pt>
                <c:pt idx="24133">
                  <c:v>-1.8002058222333821</c:v>
                </c:pt>
                <c:pt idx="24134">
                  <c:v>-1.7999803356818331</c:v>
                </c:pt>
                <c:pt idx="24135">
                  <c:v>-1.7999803356818331</c:v>
                </c:pt>
                <c:pt idx="24136">
                  <c:v>-1.7990516594647157</c:v>
                </c:pt>
                <c:pt idx="24137">
                  <c:v>-1.7990037933136733</c:v>
                </c:pt>
                <c:pt idx="24138">
                  <c:v>-1.7988721415689137</c:v>
                </c:pt>
                <c:pt idx="24139">
                  <c:v>-1.7988600983458471</c:v>
                </c:pt>
                <c:pt idx="24140">
                  <c:v>-1.7980607541988531</c:v>
                </c:pt>
                <c:pt idx="24141">
                  <c:v>-1.7977289786820518</c:v>
                </c:pt>
                <c:pt idx="24142">
                  <c:v>-1.7968197290851762</c:v>
                </c:pt>
                <c:pt idx="24143">
                  <c:v>-1.7961342218563472</c:v>
                </c:pt>
                <c:pt idx="24144">
                  <c:v>-1.79557405182542</c:v>
                </c:pt>
                <c:pt idx="24145">
                  <c:v>-1.795268235360717</c:v>
                </c:pt>
                <c:pt idx="24146">
                  <c:v>-1.7949607401225025</c:v>
                </c:pt>
                <c:pt idx="24147">
                  <c:v>-1.7948199486690064</c:v>
                </c:pt>
                <c:pt idx="24148">
                  <c:v>-1.7947467102367667</c:v>
                </c:pt>
                <c:pt idx="24149">
                  <c:v>-1.794667260420959</c:v>
                </c:pt>
                <c:pt idx="24150">
                  <c:v>-1.7944681724345382</c:v>
                </c:pt>
                <c:pt idx="24151">
                  <c:v>-1.7942627046316137</c:v>
                </c:pt>
                <c:pt idx="24152">
                  <c:v>-1.7939939870119475</c:v>
                </c:pt>
                <c:pt idx="24153">
                  <c:v>-1.7935633273736173</c:v>
                </c:pt>
                <c:pt idx="24154">
                  <c:v>-1.7923839006962041</c:v>
                </c:pt>
                <c:pt idx="24155">
                  <c:v>-1.7919589350381382</c:v>
                </c:pt>
                <c:pt idx="24156">
                  <c:v>-1.7919121708552523</c:v>
                </c:pt>
                <c:pt idx="24157">
                  <c:v>-1.7918745950176316</c:v>
                </c:pt>
                <c:pt idx="24158">
                  <c:v>-1.7913292863841328</c:v>
                </c:pt>
                <c:pt idx="24159">
                  <c:v>-1.791234689643558</c:v>
                </c:pt>
                <c:pt idx="24160">
                  <c:v>-1.7901014944632547</c:v>
                </c:pt>
                <c:pt idx="24161">
                  <c:v>-1.7895436848727282</c:v>
                </c:pt>
                <c:pt idx="24162">
                  <c:v>-1.7893735005720581</c:v>
                </c:pt>
                <c:pt idx="24163">
                  <c:v>-1.7884527109178472</c:v>
                </c:pt>
                <c:pt idx="24164">
                  <c:v>-1.7880985541131953</c:v>
                </c:pt>
                <c:pt idx="24165">
                  <c:v>-1.7873165647878333</c:v>
                </c:pt>
                <c:pt idx="24166">
                  <c:v>-1.7863277700795146</c:v>
                </c:pt>
                <c:pt idx="24167">
                  <c:v>-1.7859944514225481</c:v>
                </c:pt>
                <c:pt idx="24168">
                  <c:v>-1.7857733312613768</c:v>
                </c:pt>
                <c:pt idx="24169">
                  <c:v>-1.785227601706785</c:v>
                </c:pt>
                <c:pt idx="24170">
                  <c:v>-1.7850700667004067</c:v>
                </c:pt>
                <c:pt idx="24171">
                  <c:v>-1.7838360289335342</c:v>
                </c:pt>
                <c:pt idx="24172">
                  <c:v>-1.7834362678647047</c:v>
                </c:pt>
                <c:pt idx="24173">
                  <c:v>-1.7826669349371118</c:v>
                </c:pt>
                <c:pt idx="24174">
                  <c:v>-1.7826472042024848</c:v>
                </c:pt>
                <c:pt idx="24175">
                  <c:v>-1.7819552309148439</c:v>
                </c:pt>
                <c:pt idx="24176">
                  <c:v>-1.7818618398895523</c:v>
                </c:pt>
                <c:pt idx="24177">
                  <c:v>-1.7817113251787358</c:v>
                </c:pt>
                <c:pt idx="24178">
                  <c:v>-1.7816841147960596</c:v>
                </c:pt>
                <c:pt idx="24179">
                  <c:v>-1.7814924058217889</c:v>
                </c:pt>
                <c:pt idx="24180">
                  <c:v>-1.7809904772482861</c:v>
                </c:pt>
                <c:pt idx="24181">
                  <c:v>-1.7805443253900641</c:v>
                </c:pt>
                <c:pt idx="24182">
                  <c:v>-1.780460224811431</c:v>
                </c:pt>
                <c:pt idx="24183">
                  <c:v>-1.7801341060755187</c:v>
                </c:pt>
                <c:pt idx="24184">
                  <c:v>-1.7798851752535827</c:v>
                </c:pt>
                <c:pt idx="24185">
                  <c:v>-1.7790957625766255</c:v>
                </c:pt>
                <c:pt idx="24186">
                  <c:v>-1.7789862769568145</c:v>
                </c:pt>
                <c:pt idx="24187">
                  <c:v>-1.7789725231027291</c:v>
                </c:pt>
                <c:pt idx="24188">
                  <c:v>-1.7788056844702296</c:v>
                </c:pt>
                <c:pt idx="24189">
                  <c:v>-1.7785550115594539</c:v>
                </c:pt>
                <c:pt idx="24190">
                  <c:v>-1.7781393146263988</c:v>
                </c:pt>
                <c:pt idx="24191">
                  <c:v>-1.7774010537406588</c:v>
                </c:pt>
                <c:pt idx="24192">
                  <c:v>-1.7769210072094694</c:v>
                </c:pt>
                <c:pt idx="24193">
                  <c:v>-1.7767622721270102</c:v>
                </c:pt>
                <c:pt idx="24194">
                  <c:v>-1.7760230487259745</c:v>
                </c:pt>
                <c:pt idx="24195">
                  <c:v>-1.7759328505761434</c:v>
                </c:pt>
                <c:pt idx="24196">
                  <c:v>-1.7752237723246655</c:v>
                </c:pt>
                <c:pt idx="24197">
                  <c:v>-1.7749526429346631</c:v>
                </c:pt>
                <c:pt idx="24198">
                  <c:v>-1.7748979454574321</c:v>
                </c:pt>
                <c:pt idx="24199">
                  <c:v>-1.7746492998763588</c:v>
                </c:pt>
                <c:pt idx="24200">
                  <c:v>-1.7744748634772027</c:v>
                </c:pt>
                <c:pt idx="24201">
                  <c:v>-1.7734138777857862</c:v>
                </c:pt>
                <c:pt idx="24202">
                  <c:v>-1.7734072455114367</c:v>
                </c:pt>
                <c:pt idx="24203">
                  <c:v>-1.7732998652984866</c:v>
                </c:pt>
                <c:pt idx="24204">
                  <c:v>-1.7731553693157309</c:v>
                </c:pt>
                <c:pt idx="24205">
                  <c:v>-1.7716686014382423</c:v>
                </c:pt>
                <c:pt idx="24206">
                  <c:v>-1.7710747227267982</c:v>
                </c:pt>
                <c:pt idx="24207">
                  <c:v>-1.771027075470647</c:v>
                </c:pt>
                <c:pt idx="24208">
                  <c:v>-1.7705479251635701</c:v>
                </c:pt>
                <c:pt idx="24209">
                  <c:v>-1.7705479251635701</c:v>
                </c:pt>
                <c:pt idx="24210">
                  <c:v>-1.7703173564459669</c:v>
                </c:pt>
                <c:pt idx="24211">
                  <c:v>-1.7698717116395313</c:v>
                </c:pt>
                <c:pt idx="24212">
                  <c:v>-1.7698717116395313</c:v>
                </c:pt>
                <c:pt idx="24213">
                  <c:v>-1.7698717116395313</c:v>
                </c:pt>
                <c:pt idx="24214">
                  <c:v>-1.7696431637315886</c:v>
                </c:pt>
                <c:pt idx="24215">
                  <c:v>-1.7695607081003955</c:v>
                </c:pt>
                <c:pt idx="24216">
                  <c:v>-1.7689860476048969</c:v>
                </c:pt>
                <c:pt idx="24217">
                  <c:v>-1.7685305605315147</c:v>
                </c:pt>
                <c:pt idx="24218">
                  <c:v>-1.768242797538635</c:v>
                </c:pt>
                <c:pt idx="24219">
                  <c:v>-1.7677342925839341</c:v>
                </c:pt>
                <c:pt idx="24220">
                  <c:v>-1.7677342925839341</c:v>
                </c:pt>
                <c:pt idx="24221">
                  <c:v>-1.7676132170875234</c:v>
                </c:pt>
                <c:pt idx="24222">
                  <c:v>-1.7672916090671371</c:v>
                </c:pt>
                <c:pt idx="24223">
                  <c:v>-1.7670986337677674</c:v>
                </c:pt>
                <c:pt idx="24224">
                  <c:v>-1.7667529119077106</c:v>
                </c:pt>
                <c:pt idx="24225">
                  <c:v>-1.7666246480387826</c:v>
                </c:pt>
                <c:pt idx="24226">
                  <c:v>-1.7665677029781162</c:v>
                </c:pt>
                <c:pt idx="24227">
                  <c:v>-1.7665317823004685</c:v>
                </c:pt>
                <c:pt idx="24228">
                  <c:v>-1.7664572237049923</c:v>
                </c:pt>
                <c:pt idx="24229">
                  <c:v>-1.7664461077380462</c:v>
                </c:pt>
                <c:pt idx="24230">
                  <c:v>-1.7664228291499247</c:v>
                </c:pt>
                <c:pt idx="24231">
                  <c:v>-1.7660801528518095</c:v>
                </c:pt>
                <c:pt idx="24232">
                  <c:v>-1.7660590683065704</c:v>
                </c:pt>
                <c:pt idx="24233">
                  <c:v>-1.7651846904661752</c:v>
                </c:pt>
                <c:pt idx="24234">
                  <c:v>-1.7643690350411843</c:v>
                </c:pt>
                <c:pt idx="24235">
                  <c:v>-1.7638858575448078</c:v>
                </c:pt>
                <c:pt idx="24236">
                  <c:v>-1.7637066867758897</c:v>
                </c:pt>
                <c:pt idx="24237">
                  <c:v>-1.7635255474776803</c:v>
                </c:pt>
                <c:pt idx="24238">
                  <c:v>-1.7634912047334226</c:v>
                </c:pt>
                <c:pt idx="24239">
                  <c:v>-1.7634034857961915</c:v>
                </c:pt>
                <c:pt idx="24240">
                  <c:v>-1.7631783529607159</c:v>
                </c:pt>
                <c:pt idx="24241">
                  <c:v>-1.7631274963040093</c:v>
                </c:pt>
                <c:pt idx="24242">
                  <c:v>-1.7627589167983542</c:v>
                </c:pt>
                <c:pt idx="24243">
                  <c:v>-1.7624048236995216</c:v>
                </c:pt>
                <c:pt idx="24244">
                  <c:v>-1.7622463201713314</c:v>
                </c:pt>
                <c:pt idx="24245">
                  <c:v>-1.7621593102907207</c:v>
                </c:pt>
                <c:pt idx="24246">
                  <c:v>-1.7620387027308488</c:v>
                </c:pt>
                <c:pt idx="24247">
                  <c:v>-1.7620219291807213</c:v>
                </c:pt>
                <c:pt idx="24248">
                  <c:v>-1.7620219291807213</c:v>
                </c:pt>
                <c:pt idx="24249">
                  <c:v>-1.7614899118574621</c:v>
                </c:pt>
                <c:pt idx="24250">
                  <c:v>-1.761464010747033</c:v>
                </c:pt>
                <c:pt idx="24251">
                  <c:v>-1.7613773968856288</c:v>
                </c:pt>
                <c:pt idx="24252">
                  <c:v>-1.7610742736644944</c:v>
                </c:pt>
                <c:pt idx="24253">
                  <c:v>-1.7609350799713417</c:v>
                </c:pt>
                <c:pt idx="24254">
                  <c:v>-1.7609350799713417</c:v>
                </c:pt>
                <c:pt idx="24255">
                  <c:v>-1.7609350799713417</c:v>
                </c:pt>
                <c:pt idx="24256">
                  <c:v>-1.7608512668514189</c:v>
                </c:pt>
                <c:pt idx="24257">
                  <c:v>-1.7607766050532261</c:v>
                </c:pt>
                <c:pt idx="24258">
                  <c:v>-1.7604198757283414</c:v>
                </c:pt>
                <c:pt idx="24259">
                  <c:v>-1.7591655069918919</c:v>
                </c:pt>
                <c:pt idx="24260">
                  <c:v>-1.7587203506050748</c:v>
                </c:pt>
                <c:pt idx="24261">
                  <c:v>-1.7584957036120268</c:v>
                </c:pt>
                <c:pt idx="24262">
                  <c:v>-1.7581396811324412</c:v>
                </c:pt>
                <c:pt idx="24263">
                  <c:v>-1.7575868861439794</c:v>
                </c:pt>
                <c:pt idx="24264">
                  <c:v>-1.7574835273233533</c:v>
                </c:pt>
                <c:pt idx="24265">
                  <c:v>-1.7572801557909459</c:v>
                </c:pt>
                <c:pt idx="24266">
                  <c:v>-1.7571882002871022</c:v>
                </c:pt>
                <c:pt idx="24267">
                  <c:v>-1.7569703923437161</c:v>
                </c:pt>
                <c:pt idx="24268">
                  <c:v>-1.7564907975230688</c:v>
                </c:pt>
                <c:pt idx="24269">
                  <c:v>-1.756402036912931</c:v>
                </c:pt>
                <c:pt idx="24270">
                  <c:v>-1.7560373121526842</c:v>
                </c:pt>
                <c:pt idx="24271">
                  <c:v>-1.7559603187952708</c:v>
                </c:pt>
                <c:pt idx="24272">
                  <c:v>-1.7554522574174898</c:v>
                </c:pt>
                <c:pt idx="24273">
                  <c:v>-1.7553706303128254</c:v>
                </c:pt>
                <c:pt idx="24274">
                  <c:v>-1.7552565459170881</c:v>
                </c:pt>
                <c:pt idx="24275">
                  <c:v>-1.7550231096912929</c:v>
                </c:pt>
                <c:pt idx="24276">
                  <c:v>-1.7542867040537422</c:v>
                </c:pt>
                <c:pt idx="24277">
                  <c:v>-1.7541728288869749</c:v>
                </c:pt>
                <c:pt idx="24278">
                  <c:v>-1.7541327177838832</c:v>
                </c:pt>
                <c:pt idx="24279">
                  <c:v>-1.7540584970700763</c:v>
                </c:pt>
                <c:pt idx="24280">
                  <c:v>-1.7540417046785362</c:v>
                </c:pt>
                <c:pt idx="24281">
                  <c:v>-1.7539424091768345</c:v>
                </c:pt>
                <c:pt idx="24282">
                  <c:v>-1.7525825002836743</c:v>
                </c:pt>
                <c:pt idx="24283">
                  <c:v>-1.7525173268470158</c:v>
                </c:pt>
                <c:pt idx="24284">
                  <c:v>-1.7524552881953503</c:v>
                </c:pt>
                <c:pt idx="24285">
                  <c:v>-1.75206660393495</c:v>
                </c:pt>
                <c:pt idx="24286">
                  <c:v>-1.7519515181919472</c:v>
                </c:pt>
                <c:pt idx="24287">
                  <c:v>-1.7513474796888127</c:v>
                </c:pt>
                <c:pt idx="24288">
                  <c:v>-1.7511457034478772</c:v>
                </c:pt>
                <c:pt idx="24289">
                  <c:v>-1.7505927159058758</c:v>
                </c:pt>
                <c:pt idx="24290">
                  <c:v>-1.7503417050992782</c:v>
                </c:pt>
                <c:pt idx="24291">
                  <c:v>-1.7503388658597478</c:v>
                </c:pt>
                <c:pt idx="24292">
                  <c:v>-1.7500720097915843</c:v>
                </c:pt>
                <c:pt idx="24293">
                  <c:v>-1.7499971261015597</c:v>
                </c:pt>
                <c:pt idx="24294">
                  <c:v>-1.7498498461738135</c:v>
                </c:pt>
                <c:pt idx="24295">
                  <c:v>-1.7498158152205689</c:v>
                </c:pt>
                <c:pt idx="24296">
                  <c:v>-1.7497903950714129</c:v>
                </c:pt>
                <c:pt idx="24297">
                  <c:v>-1.7497335942558334</c:v>
                </c:pt>
                <c:pt idx="24298">
                  <c:v>-1.7497335942558334</c:v>
                </c:pt>
                <c:pt idx="24299">
                  <c:v>-1.7496201175708259</c:v>
                </c:pt>
                <c:pt idx="24300">
                  <c:v>-1.7495678582528851</c:v>
                </c:pt>
                <c:pt idx="24301">
                  <c:v>-1.7483147700089765</c:v>
                </c:pt>
                <c:pt idx="24302">
                  <c:v>-1.747050724065188</c:v>
                </c:pt>
                <c:pt idx="24303">
                  <c:v>-1.7465590789907308</c:v>
                </c:pt>
                <c:pt idx="24304">
                  <c:v>-1.7460684201156995</c:v>
                </c:pt>
                <c:pt idx="24305">
                  <c:v>-1.7459421253738461</c:v>
                </c:pt>
                <c:pt idx="24306">
                  <c:v>-1.7447067562436211</c:v>
                </c:pt>
                <c:pt idx="24307">
                  <c:v>-1.744673989437697</c:v>
                </c:pt>
                <c:pt idx="24308">
                  <c:v>-1.7444787391594936</c:v>
                </c:pt>
                <c:pt idx="24309">
                  <c:v>-1.7443777772927176</c:v>
                </c:pt>
                <c:pt idx="24310">
                  <c:v>-1.7442273227315843</c:v>
                </c:pt>
                <c:pt idx="24311">
                  <c:v>-1.744063907734926</c:v>
                </c:pt>
                <c:pt idx="24312">
                  <c:v>-1.7436099758312571</c:v>
                </c:pt>
                <c:pt idx="24313">
                  <c:v>-1.7435814237778224</c:v>
                </c:pt>
                <c:pt idx="24314">
                  <c:v>-1.7434337274401288</c:v>
                </c:pt>
                <c:pt idx="24315">
                  <c:v>-1.743431351960391</c:v>
                </c:pt>
                <c:pt idx="24316">
                  <c:v>-1.7433599542026377</c:v>
                </c:pt>
                <c:pt idx="24317">
                  <c:v>-1.7433541339114242</c:v>
                </c:pt>
                <c:pt idx="24318">
                  <c:v>-1.7431149812589493</c:v>
                </c:pt>
                <c:pt idx="24319">
                  <c:v>-1.7423547612321897</c:v>
                </c:pt>
                <c:pt idx="24320">
                  <c:v>-1.7423053702655011</c:v>
                </c:pt>
                <c:pt idx="24321">
                  <c:v>-1.7422672641389758</c:v>
                </c:pt>
                <c:pt idx="24322">
                  <c:v>-1.7422509240364439</c:v>
                </c:pt>
                <c:pt idx="24323">
                  <c:v>-1.7421406534234558</c:v>
                </c:pt>
                <c:pt idx="24324">
                  <c:v>-1.7420225150673172</c:v>
                </c:pt>
                <c:pt idx="24325">
                  <c:v>-1.7415988690399922</c:v>
                </c:pt>
                <c:pt idx="24326">
                  <c:v>-1.74159563185624</c:v>
                </c:pt>
                <c:pt idx="24327">
                  <c:v>-1.7404933575525612</c:v>
                </c:pt>
                <c:pt idx="24328">
                  <c:v>-1.7402087844736458</c:v>
                </c:pt>
                <c:pt idx="24329">
                  <c:v>-1.7401561434584114</c:v>
                </c:pt>
                <c:pt idx="24330">
                  <c:v>-1.7395117487263516</c:v>
                </c:pt>
                <c:pt idx="24331">
                  <c:v>-1.7391729229433841</c:v>
                </c:pt>
                <c:pt idx="24332">
                  <c:v>-1.7386430602425995</c:v>
                </c:pt>
                <c:pt idx="24333">
                  <c:v>-1.7385570386605047</c:v>
                </c:pt>
                <c:pt idx="24334">
                  <c:v>-1.7381480542209844</c:v>
                </c:pt>
                <c:pt idx="24335">
                  <c:v>-1.7381313140898671</c:v>
                </c:pt>
                <c:pt idx="24336">
                  <c:v>-1.7369989369053107</c:v>
                </c:pt>
                <c:pt idx="24337">
                  <c:v>-1.7368575956756371</c:v>
                </c:pt>
                <c:pt idx="24338">
                  <c:v>-1.7367013313317721</c:v>
                </c:pt>
                <c:pt idx="24339">
                  <c:v>-1.7361147258361909</c:v>
                </c:pt>
                <c:pt idx="24340">
                  <c:v>-1.7356188778990247</c:v>
                </c:pt>
                <c:pt idx="24341">
                  <c:v>-1.7355670308519706</c:v>
                </c:pt>
                <c:pt idx="24342">
                  <c:v>-1.7353243200974335</c:v>
                </c:pt>
                <c:pt idx="24343">
                  <c:v>-1.7352787476460312</c:v>
                </c:pt>
                <c:pt idx="24344">
                  <c:v>-1.7350821927668154</c:v>
                </c:pt>
                <c:pt idx="24345">
                  <c:v>-1.7343414832168396</c:v>
                </c:pt>
                <c:pt idx="24346">
                  <c:v>-1.7338180130282548</c:v>
                </c:pt>
                <c:pt idx="24347">
                  <c:v>-1.7337775612033863</c:v>
                </c:pt>
                <c:pt idx="24348">
                  <c:v>-1.7333528014912745</c:v>
                </c:pt>
                <c:pt idx="24349">
                  <c:v>-1.7329731381205191</c:v>
                </c:pt>
                <c:pt idx="24350">
                  <c:v>-1.7327344563506577</c:v>
                </c:pt>
                <c:pt idx="24351">
                  <c:v>-1.7325871808175519</c:v>
                </c:pt>
                <c:pt idx="24352">
                  <c:v>-1.7321035802079074</c:v>
                </c:pt>
                <c:pt idx="24353">
                  <c:v>-1.7315116302381521</c:v>
                </c:pt>
                <c:pt idx="24354">
                  <c:v>-1.7312995286615538</c:v>
                </c:pt>
                <c:pt idx="24355">
                  <c:v>-1.7310984934111384</c:v>
                </c:pt>
                <c:pt idx="24356">
                  <c:v>-1.7310732388225221</c:v>
                </c:pt>
                <c:pt idx="24357">
                  <c:v>-1.7307255785472007</c:v>
                </c:pt>
                <c:pt idx="24358">
                  <c:v>-1.7305015634021343</c:v>
                </c:pt>
                <c:pt idx="24359">
                  <c:v>-1.7288391674215129</c:v>
                </c:pt>
                <c:pt idx="24360">
                  <c:v>-1.7288391674215129</c:v>
                </c:pt>
                <c:pt idx="24361">
                  <c:v>-1.728502573807684</c:v>
                </c:pt>
                <c:pt idx="24362">
                  <c:v>-1.7279724227279665</c:v>
                </c:pt>
                <c:pt idx="24363">
                  <c:v>-1.7275594075986815</c:v>
                </c:pt>
                <c:pt idx="24364">
                  <c:v>-1.7274111422101428</c:v>
                </c:pt>
                <c:pt idx="24365">
                  <c:v>-1.7274111422101428</c:v>
                </c:pt>
                <c:pt idx="24366">
                  <c:v>-1.7272258957689666</c:v>
                </c:pt>
                <c:pt idx="24367">
                  <c:v>-1.7271374534458612</c:v>
                </c:pt>
                <c:pt idx="24368">
                  <c:v>-1.7264796442351651</c:v>
                </c:pt>
                <c:pt idx="24369">
                  <c:v>-1.7253688401200833</c:v>
                </c:pt>
                <c:pt idx="24370">
                  <c:v>-1.72496607770138</c:v>
                </c:pt>
                <c:pt idx="24371">
                  <c:v>-1.7249105713255171</c:v>
                </c:pt>
                <c:pt idx="24372">
                  <c:v>-1.7248935748499037</c:v>
                </c:pt>
                <c:pt idx="24373">
                  <c:v>-1.7244570054870292</c:v>
                </c:pt>
                <c:pt idx="24374">
                  <c:v>-1.7235865477621815</c:v>
                </c:pt>
                <c:pt idx="24375">
                  <c:v>-1.7234697217901371</c:v>
                </c:pt>
                <c:pt idx="24376">
                  <c:v>-1.7233141379324826</c:v>
                </c:pt>
                <c:pt idx="24377">
                  <c:v>-1.7232030117622708</c:v>
                </c:pt>
                <c:pt idx="24378">
                  <c:v>-1.7227036046221254</c:v>
                </c:pt>
                <c:pt idx="24379">
                  <c:v>-1.7225919439641586</c:v>
                </c:pt>
                <c:pt idx="24380">
                  <c:v>-1.7218269213128705</c:v>
                </c:pt>
                <c:pt idx="24381">
                  <c:v>-1.7217532333798298</c:v>
                </c:pt>
                <c:pt idx="24382">
                  <c:v>-1.7214785526946281</c:v>
                </c:pt>
                <c:pt idx="24383">
                  <c:v>-1.7210695016693685</c:v>
                </c:pt>
                <c:pt idx="24384">
                  <c:v>-1.7209858119923185</c:v>
                </c:pt>
                <c:pt idx="24385">
                  <c:v>-1.7209289110558332</c:v>
                </c:pt>
                <c:pt idx="24386">
                  <c:v>-1.7206077171656071</c:v>
                </c:pt>
                <c:pt idx="24387">
                  <c:v>-1.7204019790677296</c:v>
                </c:pt>
                <c:pt idx="24388">
                  <c:v>-1.7203379545288076</c:v>
                </c:pt>
                <c:pt idx="24389">
                  <c:v>-1.7202585335863962</c:v>
                </c:pt>
                <c:pt idx="24390">
                  <c:v>-1.7201291599874873</c:v>
                </c:pt>
                <c:pt idx="24391">
                  <c:v>-1.7199676639321257</c:v>
                </c:pt>
                <c:pt idx="24392">
                  <c:v>-1.7198192121923952</c:v>
                </c:pt>
                <c:pt idx="24393">
                  <c:v>-1.719684636578062</c:v>
                </c:pt>
                <c:pt idx="24394">
                  <c:v>-1.7193684946871179</c:v>
                </c:pt>
                <c:pt idx="24395">
                  <c:v>-1.7188461564388264</c:v>
                </c:pt>
                <c:pt idx="24396">
                  <c:v>-1.7177163990959092</c:v>
                </c:pt>
                <c:pt idx="24397">
                  <c:v>-1.7173428920046303</c:v>
                </c:pt>
                <c:pt idx="24398">
                  <c:v>-1.7173152667128124</c:v>
                </c:pt>
                <c:pt idx="24399">
                  <c:v>-1.716504292360427</c:v>
                </c:pt>
                <c:pt idx="24400">
                  <c:v>-1.7164803407504532</c:v>
                </c:pt>
                <c:pt idx="24401">
                  <c:v>-1.7162764299815401</c:v>
                </c:pt>
                <c:pt idx="24402">
                  <c:v>-1.7161288649459145</c:v>
                </c:pt>
                <c:pt idx="24403">
                  <c:v>-1.7159845041808146</c:v>
                </c:pt>
                <c:pt idx="24404">
                  <c:v>-1.7153386245714717</c:v>
                </c:pt>
                <c:pt idx="24405">
                  <c:v>-1.7147646093470124</c:v>
                </c:pt>
                <c:pt idx="24406">
                  <c:v>-1.7145784781912354</c:v>
                </c:pt>
                <c:pt idx="24407">
                  <c:v>-1.7141723011505916</c:v>
                </c:pt>
                <c:pt idx="24408">
                  <c:v>-1.7138774271395023</c:v>
                </c:pt>
                <c:pt idx="24409">
                  <c:v>-1.7138715636778596</c:v>
                </c:pt>
                <c:pt idx="24410">
                  <c:v>-1.7133969181857531</c:v>
                </c:pt>
                <c:pt idx="24411">
                  <c:v>-1.7130172909272905</c:v>
                </c:pt>
                <c:pt idx="24412">
                  <c:v>-1.7128858964643325</c:v>
                </c:pt>
                <c:pt idx="24413">
                  <c:v>-1.7128389288762498</c:v>
                </c:pt>
                <c:pt idx="24414">
                  <c:v>-1.7128160678797271</c:v>
                </c:pt>
                <c:pt idx="24415">
                  <c:v>-1.712643893004189</c:v>
                </c:pt>
                <c:pt idx="24416">
                  <c:v>-1.7126297522370828</c:v>
                </c:pt>
                <c:pt idx="24417">
                  <c:v>-1.7113318117409757</c:v>
                </c:pt>
                <c:pt idx="24418">
                  <c:v>-1.7112154427282764</c:v>
                </c:pt>
                <c:pt idx="24419">
                  <c:v>-1.7109463901218596</c:v>
                </c:pt>
                <c:pt idx="24420">
                  <c:v>-1.7107758767284542</c:v>
                </c:pt>
                <c:pt idx="24421">
                  <c:v>-1.7106297295734476</c:v>
                </c:pt>
                <c:pt idx="24422">
                  <c:v>-1.710596050192323</c:v>
                </c:pt>
                <c:pt idx="24423">
                  <c:v>-1.7103522334435524</c:v>
                </c:pt>
                <c:pt idx="24424">
                  <c:v>-1.7103522334435524</c:v>
                </c:pt>
                <c:pt idx="24425">
                  <c:v>-1.7101282220374134</c:v>
                </c:pt>
                <c:pt idx="24426">
                  <c:v>-1.7091924507133607</c:v>
                </c:pt>
                <c:pt idx="24427">
                  <c:v>-1.7087377443839338</c:v>
                </c:pt>
                <c:pt idx="24428">
                  <c:v>-1.708435364817398</c:v>
                </c:pt>
                <c:pt idx="24429">
                  <c:v>-1.7081981840938463</c:v>
                </c:pt>
                <c:pt idx="24430">
                  <c:v>-1.7079324520899997</c:v>
                </c:pt>
                <c:pt idx="24431">
                  <c:v>-1.7077818809372691</c:v>
                </c:pt>
                <c:pt idx="24432">
                  <c:v>-1.7071139395751502</c:v>
                </c:pt>
                <c:pt idx="24433">
                  <c:v>-1.7069267772159669</c:v>
                </c:pt>
                <c:pt idx="24434">
                  <c:v>-1.7069148720122191</c:v>
                </c:pt>
                <c:pt idx="24435">
                  <c:v>-1.7066174143196793</c:v>
                </c:pt>
                <c:pt idx="24436">
                  <c:v>-1.706603221933944</c:v>
                </c:pt>
                <c:pt idx="24437">
                  <c:v>-1.7064299910172258</c:v>
                </c:pt>
                <c:pt idx="24438">
                  <c:v>-1.7064182561257863</c:v>
                </c:pt>
                <c:pt idx="24439">
                  <c:v>-1.7062902121500405</c:v>
                </c:pt>
                <c:pt idx="24440">
                  <c:v>-1.7062204456548535</c:v>
                </c:pt>
                <c:pt idx="24441">
                  <c:v>-1.7061452882564772</c:v>
                </c:pt>
                <c:pt idx="24442">
                  <c:v>-1.7059782963646715</c:v>
                </c:pt>
                <c:pt idx="24443">
                  <c:v>-1.7055005198640296</c:v>
                </c:pt>
                <c:pt idx="24444">
                  <c:v>-1.7049484270743251</c:v>
                </c:pt>
                <c:pt idx="24445">
                  <c:v>-1.704899534074277</c:v>
                </c:pt>
                <c:pt idx="24446">
                  <c:v>-1.7046440747317351</c:v>
                </c:pt>
                <c:pt idx="24447">
                  <c:v>-1.7045638267239143</c:v>
                </c:pt>
                <c:pt idx="24448">
                  <c:v>-1.7039318090809035</c:v>
                </c:pt>
                <c:pt idx="24449">
                  <c:v>-1.7039273858992749</c:v>
                </c:pt>
                <c:pt idx="24450">
                  <c:v>-1.7039184734895967</c:v>
                </c:pt>
                <c:pt idx="24451">
                  <c:v>-1.7036927164403053</c:v>
                </c:pt>
                <c:pt idx="24452">
                  <c:v>-1.7033920327576808</c:v>
                </c:pt>
                <c:pt idx="24453">
                  <c:v>-1.7030616054786913</c:v>
                </c:pt>
                <c:pt idx="24454">
                  <c:v>-1.7029498672576018</c:v>
                </c:pt>
                <c:pt idx="24455">
                  <c:v>-1.7022034644951749</c:v>
                </c:pt>
                <c:pt idx="24456">
                  <c:v>-1.7018835222355218</c:v>
                </c:pt>
                <c:pt idx="24457">
                  <c:v>-1.7018626207938727</c:v>
                </c:pt>
                <c:pt idx="24458">
                  <c:v>-1.7015448046976445</c:v>
                </c:pt>
                <c:pt idx="24459">
                  <c:v>-1.7015189642603503</c:v>
                </c:pt>
                <c:pt idx="24460">
                  <c:v>-1.7013683130903443</c:v>
                </c:pt>
                <c:pt idx="24461">
                  <c:v>-1.7008365667432725</c:v>
                </c:pt>
                <c:pt idx="24462">
                  <c:v>-1.7006818886078179</c:v>
                </c:pt>
                <c:pt idx="24463">
                  <c:v>-1.700513248938943</c:v>
                </c:pt>
                <c:pt idx="24464">
                  <c:v>-1.6997636831561318</c:v>
                </c:pt>
                <c:pt idx="24465">
                  <c:v>-1.6997503158872471</c:v>
                </c:pt>
                <c:pt idx="24466">
                  <c:v>-1.6995115016798055</c:v>
                </c:pt>
                <c:pt idx="24467">
                  <c:v>-1.6992986953671618</c:v>
                </c:pt>
                <c:pt idx="24468">
                  <c:v>-1.6989021094387748</c:v>
                </c:pt>
                <c:pt idx="24469">
                  <c:v>-1.6987193586668845</c:v>
                </c:pt>
                <c:pt idx="24470">
                  <c:v>-1.6983811895286183</c:v>
                </c:pt>
                <c:pt idx="24471">
                  <c:v>-1.6983527078023373</c:v>
                </c:pt>
                <c:pt idx="24472">
                  <c:v>-1.6981726995668034</c:v>
                </c:pt>
                <c:pt idx="24473">
                  <c:v>-1.6981177054406897</c:v>
                </c:pt>
                <c:pt idx="24474">
                  <c:v>-1.6967138718750128</c:v>
                </c:pt>
                <c:pt idx="24475">
                  <c:v>-1.6962136517182385</c:v>
                </c:pt>
                <c:pt idx="24476">
                  <c:v>-1.6960504223885366</c:v>
                </c:pt>
                <c:pt idx="24477">
                  <c:v>-1.6958224891655169</c:v>
                </c:pt>
                <c:pt idx="24478">
                  <c:v>-1.6952196579950489</c:v>
                </c:pt>
                <c:pt idx="24479">
                  <c:v>-1.6951329864445563</c:v>
                </c:pt>
                <c:pt idx="24480">
                  <c:v>-1.6949706137628759</c:v>
                </c:pt>
                <c:pt idx="24481">
                  <c:v>-1.6948602225620333</c:v>
                </c:pt>
                <c:pt idx="24482">
                  <c:v>-1.6947104315327499</c:v>
                </c:pt>
                <c:pt idx="24483">
                  <c:v>-1.6946755992581826</c:v>
                </c:pt>
                <c:pt idx="24484">
                  <c:v>-1.6946005485248525</c:v>
                </c:pt>
                <c:pt idx="24485">
                  <c:v>-1.6945645096309814</c:v>
                </c:pt>
                <c:pt idx="24486">
                  <c:v>-1.6943531557271436</c:v>
                </c:pt>
                <c:pt idx="24487">
                  <c:v>-1.6942520497856854</c:v>
                </c:pt>
                <c:pt idx="24488">
                  <c:v>-1.6940835436523163</c:v>
                </c:pt>
                <c:pt idx="24489">
                  <c:v>-1.693975244885346</c:v>
                </c:pt>
                <c:pt idx="24490">
                  <c:v>-1.6939698564777363</c:v>
                </c:pt>
                <c:pt idx="24491">
                  <c:v>-1.6939603313091447</c:v>
                </c:pt>
                <c:pt idx="24492">
                  <c:v>-1.6937986258160564</c:v>
                </c:pt>
                <c:pt idx="24493">
                  <c:v>-1.6930678440470157</c:v>
                </c:pt>
                <c:pt idx="24494">
                  <c:v>-1.6924019666971601</c:v>
                </c:pt>
                <c:pt idx="24495">
                  <c:v>-1.6923185380253594</c:v>
                </c:pt>
                <c:pt idx="24496">
                  <c:v>-1.6915738287172704</c:v>
                </c:pt>
                <c:pt idx="24497">
                  <c:v>-1.6915558288039838</c:v>
                </c:pt>
                <c:pt idx="24498">
                  <c:v>-1.6914197511921527</c:v>
                </c:pt>
                <c:pt idx="24499">
                  <c:v>-1.6911838536374457</c:v>
                </c:pt>
                <c:pt idx="24500">
                  <c:v>-1.6911162477289754</c:v>
                </c:pt>
                <c:pt idx="24501">
                  <c:v>-1.6910604543680527</c:v>
                </c:pt>
                <c:pt idx="24502">
                  <c:v>-1.6909819566947428</c:v>
                </c:pt>
                <c:pt idx="24503">
                  <c:v>-1.6907578620686408</c:v>
                </c:pt>
                <c:pt idx="24504">
                  <c:v>-1.6907367305777807</c:v>
                </c:pt>
                <c:pt idx="24505">
                  <c:v>-1.6907186580206495</c:v>
                </c:pt>
                <c:pt idx="24506">
                  <c:v>-1.6907186580206495</c:v>
                </c:pt>
                <c:pt idx="24507">
                  <c:v>-1.6905722137360193</c:v>
                </c:pt>
                <c:pt idx="24508">
                  <c:v>-1.6886571476994872</c:v>
                </c:pt>
                <c:pt idx="24509">
                  <c:v>-1.6874906321606944</c:v>
                </c:pt>
                <c:pt idx="24510">
                  <c:v>-1.6874877446610461</c:v>
                </c:pt>
                <c:pt idx="24511">
                  <c:v>-1.6873697292949454</c:v>
                </c:pt>
                <c:pt idx="24512">
                  <c:v>-1.6871650511987166</c:v>
                </c:pt>
                <c:pt idx="24513">
                  <c:v>-1.6870530899275262</c:v>
                </c:pt>
                <c:pt idx="24514">
                  <c:v>-1.6869356808099871</c:v>
                </c:pt>
                <c:pt idx="24515">
                  <c:v>-1.686927728410669</c:v>
                </c:pt>
                <c:pt idx="24516">
                  <c:v>-1.6868529668073293</c:v>
                </c:pt>
                <c:pt idx="24517">
                  <c:v>-1.6863084882689732</c:v>
                </c:pt>
                <c:pt idx="24518">
                  <c:v>-1.6863084882689732</c:v>
                </c:pt>
                <c:pt idx="24519">
                  <c:v>-1.6841551127185912</c:v>
                </c:pt>
                <c:pt idx="24520">
                  <c:v>-1.6834503120110937</c:v>
                </c:pt>
                <c:pt idx="24521">
                  <c:v>-1.6834385202070461</c:v>
                </c:pt>
                <c:pt idx="24522">
                  <c:v>-1.6832637196848965</c:v>
                </c:pt>
                <c:pt idx="24523">
                  <c:v>-1.6828852476337459</c:v>
                </c:pt>
                <c:pt idx="24524">
                  <c:v>-1.6824994839644583</c:v>
                </c:pt>
                <c:pt idx="24525">
                  <c:v>-1.6822299917030135</c:v>
                </c:pt>
                <c:pt idx="24526">
                  <c:v>-1.6822299917030135</c:v>
                </c:pt>
                <c:pt idx="24527">
                  <c:v>-1.6822249787459056</c:v>
                </c:pt>
                <c:pt idx="24528">
                  <c:v>-1.6817869780066286</c:v>
                </c:pt>
                <c:pt idx="24529">
                  <c:v>-1.6817248290735334</c:v>
                </c:pt>
                <c:pt idx="24530">
                  <c:v>-1.6815513555486072</c:v>
                </c:pt>
                <c:pt idx="24531">
                  <c:v>-1.6811466369914805</c:v>
                </c:pt>
                <c:pt idx="24532">
                  <c:v>-1.6808373341826941</c:v>
                </c:pt>
                <c:pt idx="24533">
                  <c:v>-1.6807739663522456</c:v>
                </c:pt>
                <c:pt idx="24534">
                  <c:v>-1.6807099485752106</c:v>
                </c:pt>
                <c:pt idx="24535">
                  <c:v>-1.6803466772218465</c:v>
                </c:pt>
                <c:pt idx="24536">
                  <c:v>-1.6803142748148547</c:v>
                </c:pt>
                <c:pt idx="24537">
                  <c:v>-1.6802645849099291</c:v>
                </c:pt>
                <c:pt idx="24538">
                  <c:v>-1.6791671328828019</c:v>
                </c:pt>
                <c:pt idx="24539">
                  <c:v>-1.6788822117351105</c:v>
                </c:pt>
                <c:pt idx="24540">
                  <c:v>-1.678772520857482</c:v>
                </c:pt>
                <c:pt idx="24541">
                  <c:v>-1.6787624234196927</c:v>
                </c:pt>
                <c:pt idx="24542">
                  <c:v>-1.6784405522355281</c:v>
                </c:pt>
                <c:pt idx="24543">
                  <c:v>-1.678066951754946</c:v>
                </c:pt>
                <c:pt idx="24544">
                  <c:v>-1.6779517670100901</c:v>
                </c:pt>
                <c:pt idx="24545">
                  <c:v>-1.6771356982336345</c:v>
                </c:pt>
                <c:pt idx="24546">
                  <c:v>-1.6770316254623918</c:v>
                </c:pt>
                <c:pt idx="24547">
                  <c:v>-1.6768653971552832</c:v>
                </c:pt>
                <c:pt idx="24548">
                  <c:v>-1.6760206013764591</c:v>
                </c:pt>
                <c:pt idx="24549">
                  <c:v>-1.6759130116422605</c:v>
                </c:pt>
                <c:pt idx="24550">
                  <c:v>-1.6758524050927532</c:v>
                </c:pt>
                <c:pt idx="24551">
                  <c:v>-1.6756567283955845</c:v>
                </c:pt>
                <c:pt idx="24552">
                  <c:v>-1.6756528675355324</c:v>
                </c:pt>
                <c:pt idx="24553">
                  <c:v>-1.6755064379939102</c:v>
                </c:pt>
                <c:pt idx="24554">
                  <c:v>-1.6748963727817467</c:v>
                </c:pt>
                <c:pt idx="24555">
                  <c:v>-1.6748901525083282</c:v>
                </c:pt>
                <c:pt idx="24556">
                  <c:v>-1.6748115628259397</c:v>
                </c:pt>
                <c:pt idx="24557">
                  <c:v>-1.6747617424249115</c:v>
                </c:pt>
                <c:pt idx="24558">
                  <c:v>-1.6745210474459715</c:v>
                </c:pt>
                <c:pt idx="24559">
                  <c:v>-1.6744300373190109</c:v>
                </c:pt>
                <c:pt idx="24560">
                  <c:v>-1.6737998122885502</c:v>
                </c:pt>
                <c:pt idx="24561">
                  <c:v>-1.6737731352100877</c:v>
                </c:pt>
                <c:pt idx="24562">
                  <c:v>-1.6736779298602031</c:v>
                </c:pt>
                <c:pt idx="24563">
                  <c:v>-1.673671737341528</c:v>
                </c:pt>
                <c:pt idx="24564">
                  <c:v>-1.673186166321867</c:v>
                </c:pt>
                <c:pt idx="24565">
                  <c:v>-1.6731852283872117</c:v>
                </c:pt>
                <c:pt idx="24566">
                  <c:v>-1.6730932374755254</c:v>
                </c:pt>
                <c:pt idx="24567">
                  <c:v>-1.6730860167800932</c:v>
                </c:pt>
                <c:pt idx="24568">
                  <c:v>-1.6730151156123922</c:v>
                </c:pt>
                <c:pt idx="24569">
                  <c:v>-1.6727649674492595</c:v>
                </c:pt>
                <c:pt idx="24570">
                  <c:v>-1.6725143271486513</c:v>
                </c:pt>
                <c:pt idx="24571">
                  <c:v>-1.6722973508218306</c:v>
                </c:pt>
                <c:pt idx="24572">
                  <c:v>-1.6720230686061488</c:v>
                </c:pt>
                <c:pt idx="24573">
                  <c:v>-1.6715192405064143</c:v>
                </c:pt>
                <c:pt idx="24574">
                  <c:v>-1.6714283371280838</c:v>
                </c:pt>
                <c:pt idx="24575">
                  <c:v>-1.6711555461107594</c:v>
                </c:pt>
                <c:pt idx="24576">
                  <c:v>-1.6709503431506654</c:v>
                </c:pt>
                <c:pt idx="24577">
                  <c:v>-1.6706391539029548</c:v>
                </c:pt>
                <c:pt idx="24578">
                  <c:v>-1.6697113556351131</c:v>
                </c:pt>
                <c:pt idx="24579">
                  <c:v>-1.6696988967310098</c:v>
                </c:pt>
                <c:pt idx="24580">
                  <c:v>-1.6695480336265851</c:v>
                </c:pt>
                <c:pt idx="24581">
                  <c:v>-1.6695013319170358</c:v>
                </c:pt>
                <c:pt idx="24582">
                  <c:v>-1.66938712792429</c:v>
                </c:pt>
                <c:pt idx="24583">
                  <c:v>-1.6691795303496941</c:v>
                </c:pt>
                <c:pt idx="24584">
                  <c:v>-1.6690932070572682</c:v>
                </c:pt>
                <c:pt idx="24585">
                  <c:v>-1.6689749999071999</c:v>
                </c:pt>
                <c:pt idx="24586">
                  <c:v>-1.6686379265677498</c:v>
                </c:pt>
                <c:pt idx="24587">
                  <c:v>-1.6680813267490926</c:v>
                </c:pt>
                <c:pt idx="24588">
                  <c:v>-1.6673133402618021</c:v>
                </c:pt>
                <c:pt idx="24589">
                  <c:v>-1.66699115191118</c:v>
                </c:pt>
                <c:pt idx="24590">
                  <c:v>-1.6665327106332171</c:v>
                </c:pt>
                <c:pt idx="24591">
                  <c:v>-1.6663150794040271</c:v>
                </c:pt>
                <c:pt idx="24592">
                  <c:v>-1.6658331571986889</c:v>
                </c:pt>
                <c:pt idx="24593">
                  <c:v>-1.6655422347692348</c:v>
                </c:pt>
                <c:pt idx="24594">
                  <c:v>-1.6640998366954263</c:v>
                </c:pt>
                <c:pt idx="24595">
                  <c:v>-1.6639770749279543</c:v>
                </c:pt>
                <c:pt idx="24596">
                  <c:v>-1.6638669393178496</c:v>
                </c:pt>
                <c:pt idx="24597">
                  <c:v>-1.6635724673841745</c:v>
                </c:pt>
                <c:pt idx="24598">
                  <c:v>-1.6635468041829091</c:v>
                </c:pt>
                <c:pt idx="24599">
                  <c:v>-1.6631565208330015</c:v>
                </c:pt>
                <c:pt idx="24600">
                  <c:v>-1.6626608700258192</c:v>
                </c:pt>
                <c:pt idx="24601">
                  <c:v>-1.6622313430333802</c:v>
                </c:pt>
                <c:pt idx="24602">
                  <c:v>-1.6621704778800697</c:v>
                </c:pt>
                <c:pt idx="24603">
                  <c:v>-1.6612661400162942</c:v>
                </c:pt>
                <c:pt idx="24604">
                  <c:v>-1.6612536840064249</c:v>
                </c:pt>
                <c:pt idx="24605">
                  <c:v>-1.661105245757712</c:v>
                </c:pt>
                <c:pt idx="24606">
                  <c:v>-1.6609038704003287</c:v>
                </c:pt>
                <c:pt idx="24607">
                  <c:v>-1.6606989748519618</c:v>
                </c:pt>
                <c:pt idx="24608">
                  <c:v>-1.6602386529400703</c:v>
                </c:pt>
                <c:pt idx="24609">
                  <c:v>-1.6599477588373894</c:v>
                </c:pt>
                <c:pt idx="24610">
                  <c:v>-1.6598856074938755</c:v>
                </c:pt>
                <c:pt idx="24611">
                  <c:v>-1.6598827691871783</c:v>
                </c:pt>
                <c:pt idx="24612">
                  <c:v>-1.6594376485923108</c:v>
                </c:pt>
                <c:pt idx="24613">
                  <c:v>-1.6592192157396279</c:v>
                </c:pt>
                <c:pt idx="24614">
                  <c:v>-1.6587054670683854</c:v>
                </c:pt>
                <c:pt idx="24615">
                  <c:v>-1.6585807927078242</c:v>
                </c:pt>
                <c:pt idx="24616">
                  <c:v>-1.6584562206186282</c:v>
                </c:pt>
                <c:pt idx="24617">
                  <c:v>-1.6583241747261619</c:v>
                </c:pt>
                <c:pt idx="24618">
                  <c:v>-1.6581007099824516</c:v>
                </c:pt>
                <c:pt idx="24619">
                  <c:v>-1.6579840815411111</c:v>
                </c:pt>
                <c:pt idx="24620">
                  <c:v>-1.6571384041543959</c:v>
                </c:pt>
                <c:pt idx="24621">
                  <c:v>-1.6564923191166512</c:v>
                </c:pt>
                <c:pt idx="24622">
                  <c:v>-1.6563135031106906</c:v>
                </c:pt>
                <c:pt idx="24623">
                  <c:v>-1.6560702555550462</c:v>
                </c:pt>
                <c:pt idx="24624">
                  <c:v>-1.6549513714402093</c:v>
                </c:pt>
                <c:pt idx="24625">
                  <c:v>-1.6548019690499425</c:v>
                </c:pt>
                <c:pt idx="24626">
                  <c:v>-1.6540031243832125</c:v>
                </c:pt>
                <c:pt idx="24627">
                  <c:v>-1.6539700287202681</c:v>
                </c:pt>
                <c:pt idx="24628">
                  <c:v>-1.65376855866711</c:v>
                </c:pt>
                <c:pt idx="24629">
                  <c:v>-1.6537613399478617</c:v>
                </c:pt>
                <c:pt idx="24630">
                  <c:v>-1.6531222206961598</c:v>
                </c:pt>
                <c:pt idx="24631">
                  <c:v>-1.6530922483549273</c:v>
                </c:pt>
                <c:pt idx="24632">
                  <c:v>-1.6529341725763922</c:v>
                </c:pt>
                <c:pt idx="24633">
                  <c:v>-1.6523445652219884</c:v>
                </c:pt>
                <c:pt idx="24634">
                  <c:v>-1.6521066642862019</c:v>
                </c:pt>
                <c:pt idx="24635">
                  <c:v>-1.6520278876262142</c:v>
                </c:pt>
                <c:pt idx="24636">
                  <c:v>-1.6519221800742949</c:v>
                </c:pt>
                <c:pt idx="24637">
                  <c:v>-1.6516844202329215</c:v>
                </c:pt>
                <c:pt idx="24638">
                  <c:v>-1.6515638720423966</c:v>
                </c:pt>
                <c:pt idx="24639">
                  <c:v>-1.6512260279909794</c:v>
                </c:pt>
                <c:pt idx="24640">
                  <c:v>-1.6512163575944188</c:v>
                </c:pt>
                <c:pt idx="24641">
                  <c:v>-1.6510485729581938</c:v>
                </c:pt>
                <c:pt idx="24642">
                  <c:v>-1.6510485729581938</c:v>
                </c:pt>
                <c:pt idx="24643">
                  <c:v>-1.6509452194852952</c:v>
                </c:pt>
                <c:pt idx="24644">
                  <c:v>-1.6506627402676426</c:v>
                </c:pt>
                <c:pt idx="24645">
                  <c:v>-1.6501680511745698</c:v>
                </c:pt>
                <c:pt idx="24646">
                  <c:v>-1.6501117121679056</c:v>
                </c:pt>
                <c:pt idx="24647">
                  <c:v>-1.6500878275290161</c:v>
                </c:pt>
                <c:pt idx="24648">
                  <c:v>-1.6499941125693931</c:v>
                </c:pt>
                <c:pt idx="24649">
                  <c:v>-1.6499157286373303</c:v>
                </c:pt>
                <c:pt idx="24650">
                  <c:v>-1.6495507022622693</c:v>
                </c:pt>
                <c:pt idx="24651">
                  <c:v>-1.6491774616504664</c:v>
                </c:pt>
                <c:pt idx="24652">
                  <c:v>-1.6490435715658975</c:v>
                </c:pt>
                <c:pt idx="24653">
                  <c:v>-1.6488289577946986</c:v>
                </c:pt>
                <c:pt idx="24654">
                  <c:v>-1.6480785765307395</c:v>
                </c:pt>
                <c:pt idx="24655">
                  <c:v>-1.6479290331763752</c:v>
                </c:pt>
                <c:pt idx="24656">
                  <c:v>-1.6477229090156278</c:v>
                </c:pt>
                <c:pt idx="24657">
                  <c:v>-1.6466205493979584</c:v>
                </c:pt>
                <c:pt idx="24658">
                  <c:v>-1.6466131969516404</c:v>
                </c:pt>
                <c:pt idx="24659">
                  <c:v>-1.6465286457699579</c:v>
                </c:pt>
                <c:pt idx="24660">
                  <c:v>-1.6460250278223221</c:v>
                </c:pt>
                <c:pt idx="24661">
                  <c:v>-1.6457370747939029</c:v>
                </c:pt>
                <c:pt idx="24662">
                  <c:v>-1.6451611638018484</c:v>
                </c:pt>
                <c:pt idx="24663">
                  <c:v>-1.6451417769350416</c:v>
                </c:pt>
                <c:pt idx="24664">
                  <c:v>-1.6451134258619351</c:v>
                </c:pt>
                <c:pt idx="24665">
                  <c:v>-1.6450246642764319</c:v>
                </c:pt>
                <c:pt idx="24666">
                  <c:v>-1.6447233586658301</c:v>
                </c:pt>
                <c:pt idx="24667">
                  <c:v>-1.6445388423025278</c:v>
                </c:pt>
                <c:pt idx="24668">
                  <c:v>-1.6440238045089011</c:v>
                </c:pt>
                <c:pt idx="24669">
                  <c:v>-1.6436056642775261</c:v>
                </c:pt>
                <c:pt idx="24670">
                  <c:v>-1.6434366950466648</c:v>
                </c:pt>
                <c:pt idx="24671">
                  <c:v>-1.6434283980414084</c:v>
                </c:pt>
                <c:pt idx="24672">
                  <c:v>-1.6430332839190613</c:v>
                </c:pt>
                <c:pt idx="24673">
                  <c:v>-1.6428168293765775</c:v>
                </c:pt>
                <c:pt idx="24674">
                  <c:v>-1.6427400184799885</c:v>
                </c:pt>
                <c:pt idx="24675">
                  <c:v>-1.6420956485143874</c:v>
                </c:pt>
                <c:pt idx="24676">
                  <c:v>-1.6419738929266712</c:v>
                </c:pt>
                <c:pt idx="24677">
                  <c:v>-1.6416772688081138</c:v>
                </c:pt>
                <c:pt idx="24678">
                  <c:v>-1.6416105342480936</c:v>
                </c:pt>
                <c:pt idx="24679">
                  <c:v>-1.6410179634093669</c:v>
                </c:pt>
                <c:pt idx="24680">
                  <c:v>-1.6409595409187987</c:v>
                </c:pt>
                <c:pt idx="24681">
                  <c:v>-1.6403294463659017</c:v>
                </c:pt>
                <c:pt idx="24682">
                  <c:v>-1.6403160695731858</c:v>
                </c:pt>
                <c:pt idx="24683">
                  <c:v>-1.6402531272816772</c:v>
                </c:pt>
                <c:pt idx="24684">
                  <c:v>-1.6402437365589806</c:v>
                </c:pt>
                <c:pt idx="24685">
                  <c:v>-1.6402124786067633</c:v>
                </c:pt>
                <c:pt idx="24686">
                  <c:v>-1.639720331862599</c:v>
                </c:pt>
                <c:pt idx="24687">
                  <c:v>-1.6394876377250482</c:v>
                </c:pt>
                <c:pt idx="24688">
                  <c:v>-1.6391896356408291</c:v>
                </c:pt>
                <c:pt idx="24689">
                  <c:v>-1.6390482146333016</c:v>
                </c:pt>
                <c:pt idx="24690">
                  <c:v>-1.6389224719402411</c:v>
                </c:pt>
                <c:pt idx="24691">
                  <c:v>-1.6389206082098444</c:v>
                </c:pt>
                <c:pt idx="24692">
                  <c:v>-1.6381058223597675</c:v>
                </c:pt>
                <c:pt idx="24693">
                  <c:v>-1.6373806405436135</c:v>
                </c:pt>
                <c:pt idx="24694">
                  <c:v>-1.6373314719185859</c:v>
                </c:pt>
                <c:pt idx="24695">
                  <c:v>-1.6372249695089744</c:v>
                </c:pt>
                <c:pt idx="24696">
                  <c:v>-1.6367606902362632</c:v>
                </c:pt>
                <c:pt idx="24697">
                  <c:v>-1.6363229707161993</c:v>
                </c:pt>
                <c:pt idx="24698">
                  <c:v>-1.6362258203990192</c:v>
                </c:pt>
                <c:pt idx="24699">
                  <c:v>-1.6360792347236215</c:v>
                </c:pt>
                <c:pt idx="24700">
                  <c:v>-1.635846398923962</c:v>
                </c:pt>
                <c:pt idx="24701">
                  <c:v>-1.6349420745108267</c:v>
                </c:pt>
                <c:pt idx="24702">
                  <c:v>-1.6348362047196445</c:v>
                </c:pt>
                <c:pt idx="24703">
                  <c:v>-1.6347174479676527</c:v>
                </c:pt>
                <c:pt idx="24704">
                  <c:v>-1.634501197484697</c:v>
                </c:pt>
                <c:pt idx="24705">
                  <c:v>-1.6332100403350476</c:v>
                </c:pt>
                <c:pt idx="24706">
                  <c:v>-1.6323961178287831</c:v>
                </c:pt>
                <c:pt idx="24707">
                  <c:v>-1.6323416984441463</c:v>
                </c:pt>
                <c:pt idx="24708">
                  <c:v>-1.6316795208837231</c:v>
                </c:pt>
                <c:pt idx="24709">
                  <c:v>-1.6314195017513211</c:v>
                </c:pt>
                <c:pt idx="24710">
                  <c:v>-1.6314089065049775</c:v>
                </c:pt>
                <c:pt idx="24711">
                  <c:v>-1.6313636308175863</c:v>
                </c:pt>
                <c:pt idx="24712">
                  <c:v>-1.6312724209226024</c:v>
                </c:pt>
                <c:pt idx="24713">
                  <c:v>-1.6312055880340646</c:v>
                </c:pt>
                <c:pt idx="24714">
                  <c:v>-1.6310396068999446</c:v>
                </c:pt>
                <c:pt idx="24715">
                  <c:v>-1.6297664179713489</c:v>
                </c:pt>
                <c:pt idx="24716">
                  <c:v>-1.6291729332938687</c:v>
                </c:pt>
                <c:pt idx="24717">
                  <c:v>-1.6285219596765947</c:v>
                </c:pt>
                <c:pt idx="24718">
                  <c:v>-1.6283995070037691</c:v>
                </c:pt>
                <c:pt idx="24719">
                  <c:v>-1.6283454905495076</c:v>
                </c:pt>
                <c:pt idx="24720">
                  <c:v>-1.6281124873954875</c:v>
                </c:pt>
                <c:pt idx="24721">
                  <c:v>-1.6281043000483719</c:v>
                </c:pt>
                <c:pt idx="24722">
                  <c:v>-1.6275633211012492</c:v>
                </c:pt>
                <c:pt idx="24723">
                  <c:v>-1.6266550569439473</c:v>
                </c:pt>
                <c:pt idx="24724">
                  <c:v>-1.6265544310722624</c:v>
                </c:pt>
                <c:pt idx="24725">
                  <c:v>-1.6263203290863211</c:v>
                </c:pt>
                <c:pt idx="24726">
                  <c:v>-1.6262126961222609</c:v>
                </c:pt>
                <c:pt idx="24727">
                  <c:v>-1.6259128374764045</c:v>
                </c:pt>
                <c:pt idx="24728">
                  <c:v>-1.6258959885280189</c:v>
                </c:pt>
                <c:pt idx="24729">
                  <c:v>-1.6250681836363792</c:v>
                </c:pt>
                <c:pt idx="24730">
                  <c:v>-1.6244069540798247</c:v>
                </c:pt>
                <c:pt idx="24731">
                  <c:v>-1.6242789071367507</c:v>
                </c:pt>
                <c:pt idx="24732">
                  <c:v>-1.6242429863120202</c:v>
                </c:pt>
                <c:pt idx="24733">
                  <c:v>-1.624113031642388</c:v>
                </c:pt>
                <c:pt idx="24734">
                  <c:v>-1.6239756169889823</c:v>
                </c:pt>
                <c:pt idx="24735">
                  <c:v>-1.623918713704692</c:v>
                </c:pt>
                <c:pt idx="24736">
                  <c:v>-1.6238465643556035</c:v>
                </c:pt>
                <c:pt idx="24737">
                  <c:v>-1.6237937411325882</c:v>
                </c:pt>
                <c:pt idx="24738">
                  <c:v>-1.6236658320660853</c:v>
                </c:pt>
                <c:pt idx="24739">
                  <c:v>-1.6234183242638986</c:v>
                </c:pt>
                <c:pt idx="24740">
                  <c:v>-1.6233224626419089</c:v>
                </c:pt>
                <c:pt idx="24741">
                  <c:v>-1.6230217038992365</c:v>
                </c:pt>
                <c:pt idx="24742">
                  <c:v>-1.6228648682872944</c:v>
                </c:pt>
                <c:pt idx="24743">
                  <c:v>-1.6227390656313927</c:v>
                </c:pt>
                <c:pt idx="24744">
                  <c:v>-1.6216725554569853</c:v>
                </c:pt>
                <c:pt idx="24745">
                  <c:v>-1.621596128249194</c:v>
                </c:pt>
                <c:pt idx="24746">
                  <c:v>-1.6213977321878346</c:v>
                </c:pt>
                <c:pt idx="24747">
                  <c:v>-1.6212035776394074</c:v>
                </c:pt>
                <c:pt idx="24748">
                  <c:v>-1.6211399433284923</c:v>
                </c:pt>
                <c:pt idx="24749">
                  <c:v>-1.6210631929517834</c:v>
                </c:pt>
                <c:pt idx="24750">
                  <c:v>-1.620955844748053</c:v>
                </c:pt>
                <c:pt idx="24751">
                  <c:v>-1.6203958046919085</c:v>
                </c:pt>
                <c:pt idx="24752">
                  <c:v>-1.6201281659691154</c:v>
                </c:pt>
                <c:pt idx="24753">
                  <c:v>-1.6200439164198832</c:v>
                </c:pt>
                <c:pt idx="24754">
                  <c:v>-1.6198410861838735</c:v>
                </c:pt>
                <c:pt idx="24755">
                  <c:v>-1.6195938793455453</c:v>
                </c:pt>
                <c:pt idx="24756">
                  <c:v>-1.6194641045785374</c:v>
                </c:pt>
                <c:pt idx="24757">
                  <c:v>-1.6191520362965521</c:v>
                </c:pt>
                <c:pt idx="24758">
                  <c:v>-1.6189531450886012</c:v>
                </c:pt>
                <c:pt idx="24759">
                  <c:v>-1.6189240395205633</c:v>
                </c:pt>
                <c:pt idx="24760">
                  <c:v>-1.6187379620866076</c:v>
                </c:pt>
                <c:pt idx="24761">
                  <c:v>-1.6186575534150893</c:v>
                </c:pt>
                <c:pt idx="24762">
                  <c:v>-1.6184319664129088</c:v>
                </c:pt>
                <c:pt idx="24763">
                  <c:v>-1.6182152311436007</c:v>
                </c:pt>
                <c:pt idx="24764">
                  <c:v>-1.6180285961659486</c:v>
                </c:pt>
                <c:pt idx="24765">
                  <c:v>-1.6177854725860275</c:v>
                </c:pt>
                <c:pt idx="24766">
                  <c:v>-1.6168030939275571</c:v>
                </c:pt>
                <c:pt idx="24767">
                  <c:v>-1.6161106684833093</c:v>
                </c:pt>
                <c:pt idx="24768">
                  <c:v>-1.6160550741394655</c:v>
                </c:pt>
                <c:pt idx="24769">
                  <c:v>-1.6157683366389999</c:v>
                </c:pt>
                <c:pt idx="24770">
                  <c:v>-1.6157425666105774</c:v>
                </c:pt>
                <c:pt idx="24771">
                  <c:v>-1.6157391279805284</c:v>
                </c:pt>
                <c:pt idx="24772">
                  <c:v>-1.6154233012452017</c:v>
                </c:pt>
                <c:pt idx="24773">
                  <c:v>-1.6145622473686951</c:v>
                </c:pt>
                <c:pt idx="24774">
                  <c:v>-1.6143943049053766</c:v>
                </c:pt>
                <c:pt idx="24775">
                  <c:v>-1.6141380122439299</c:v>
                </c:pt>
                <c:pt idx="24776">
                  <c:v>-1.6141090902702051</c:v>
                </c:pt>
                <c:pt idx="24777">
                  <c:v>-1.6133546571105297</c:v>
                </c:pt>
                <c:pt idx="24778">
                  <c:v>-1.6129848935336972</c:v>
                </c:pt>
                <c:pt idx="24779">
                  <c:v>-1.6124590882621357</c:v>
                </c:pt>
                <c:pt idx="24780">
                  <c:v>-1.6112708901834139</c:v>
                </c:pt>
                <c:pt idx="24781">
                  <c:v>-1.6107754971473107</c:v>
                </c:pt>
                <c:pt idx="24782">
                  <c:v>-1.6107418742803394</c:v>
                </c:pt>
                <c:pt idx="24783">
                  <c:v>-1.6103266844989972</c:v>
                </c:pt>
                <c:pt idx="24784">
                  <c:v>-1.6102331358160695</c:v>
                </c:pt>
                <c:pt idx="24785">
                  <c:v>-1.6098075792691668</c:v>
                </c:pt>
                <c:pt idx="24786">
                  <c:v>-1.6096814790159144</c:v>
                </c:pt>
                <c:pt idx="24787">
                  <c:v>-1.6090138794208106</c:v>
                </c:pt>
                <c:pt idx="24788">
                  <c:v>-1.6084291135670463</c:v>
                </c:pt>
                <c:pt idx="24789">
                  <c:v>-1.6083746642355679</c:v>
                </c:pt>
                <c:pt idx="24790">
                  <c:v>-1.6075864884927011</c:v>
                </c:pt>
                <c:pt idx="24791">
                  <c:v>-1.6072814197000111</c:v>
                </c:pt>
                <c:pt idx="24792">
                  <c:v>-1.6072473253809847</c:v>
                </c:pt>
                <c:pt idx="24793">
                  <c:v>-1.6070591051137895</c:v>
                </c:pt>
                <c:pt idx="24794">
                  <c:v>-1.6066733362319108</c:v>
                </c:pt>
                <c:pt idx="24795">
                  <c:v>-1.6066647724743084</c:v>
                </c:pt>
                <c:pt idx="24796">
                  <c:v>-1.606317581301592</c:v>
                </c:pt>
                <c:pt idx="24797">
                  <c:v>-1.6059832002872656</c:v>
                </c:pt>
                <c:pt idx="24798">
                  <c:v>-1.6056465355201164</c:v>
                </c:pt>
                <c:pt idx="24799">
                  <c:v>-1.6051677086574889</c:v>
                </c:pt>
                <c:pt idx="24800">
                  <c:v>-1.6050866960459902</c:v>
                </c:pt>
                <c:pt idx="24801">
                  <c:v>-1.6049972221665507</c:v>
                </c:pt>
                <c:pt idx="24802">
                  <c:v>-1.6048788733370276</c:v>
                </c:pt>
                <c:pt idx="24803">
                  <c:v>-1.604842637198743</c:v>
                </c:pt>
                <c:pt idx="24804">
                  <c:v>-1.6042335051789898</c:v>
                </c:pt>
                <c:pt idx="24805">
                  <c:v>-1.603440080108375</c:v>
                </c:pt>
                <c:pt idx="24806">
                  <c:v>-1.6034183341412989</c:v>
                </c:pt>
                <c:pt idx="24807">
                  <c:v>-1.603222269174652</c:v>
                </c:pt>
                <c:pt idx="24808">
                  <c:v>-1.6031945703366093</c:v>
                </c:pt>
                <c:pt idx="24809">
                  <c:v>-1.6029922180249798</c:v>
                </c:pt>
                <c:pt idx="24810">
                  <c:v>-1.6026437549570178</c:v>
                </c:pt>
                <c:pt idx="24811">
                  <c:v>-1.6023858733032479</c:v>
                </c:pt>
                <c:pt idx="24812">
                  <c:v>-1.6022155433964016</c:v>
                </c:pt>
                <c:pt idx="24813">
                  <c:v>-1.6021378961872232</c:v>
                </c:pt>
                <c:pt idx="24814">
                  <c:v>-1.6012694103262992</c:v>
                </c:pt>
                <c:pt idx="24815">
                  <c:v>-1.6012013258713427</c:v>
                </c:pt>
                <c:pt idx="24816">
                  <c:v>-1.6010831362913138</c:v>
                </c:pt>
                <c:pt idx="24817">
                  <c:v>-1.6009030142518068</c:v>
                </c:pt>
                <c:pt idx="24818">
                  <c:v>-1.6007634243918285</c:v>
                </c:pt>
                <c:pt idx="24819">
                  <c:v>-1.6002804244997122</c:v>
                </c:pt>
                <c:pt idx="24820">
                  <c:v>-1.5999068981158124</c:v>
                </c:pt>
                <c:pt idx="24821">
                  <c:v>-1.5991595645731533</c:v>
                </c:pt>
                <c:pt idx="24822">
                  <c:v>-1.5987353531211688</c:v>
                </c:pt>
                <c:pt idx="24823">
                  <c:v>-1.5982502318535756</c:v>
                </c:pt>
                <c:pt idx="24824">
                  <c:v>-1.5979791736844668</c:v>
                </c:pt>
                <c:pt idx="24825">
                  <c:v>-1.5977944002655737</c:v>
                </c:pt>
                <c:pt idx="24826">
                  <c:v>-1.5977944002655737</c:v>
                </c:pt>
                <c:pt idx="24827">
                  <c:v>-1.5974646930668681</c:v>
                </c:pt>
                <c:pt idx="24828">
                  <c:v>-1.5972443373679084</c:v>
                </c:pt>
                <c:pt idx="24829">
                  <c:v>-1.5969046060316896</c:v>
                </c:pt>
                <c:pt idx="24830">
                  <c:v>-1.5965622454491146</c:v>
                </c:pt>
                <c:pt idx="24831">
                  <c:v>-1.5963229959308076</c:v>
                </c:pt>
                <c:pt idx="24832">
                  <c:v>-1.5961234444554799</c:v>
                </c:pt>
                <c:pt idx="24833">
                  <c:v>-1.5959920782865924</c:v>
                </c:pt>
                <c:pt idx="24834">
                  <c:v>-1.5955350903780743</c:v>
                </c:pt>
                <c:pt idx="24835">
                  <c:v>-1.59550195931685</c:v>
                </c:pt>
                <c:pt idx="24836">
                  <c:v>-1.5950260454053284</c:v>
                </c:pt>
                <c:pt idx="24837">
                  <c:v>-1.5943499080526666</c:v>
                </c:pt>
                <c:pt idx="24838">
                  <c:v>-1.5938208010689927</c:v>
                </c:pt>
                <c:pt idx="24839">
                  <c:v>-1.5936569549635349</c:v>
                </c:pt>
                <c:pt idx="24840">
                  <c:v>-1.5932365362245262</c:v>
                </c:pt>
                <c:pt idx="24841">
                  <c:v>-1.592625379500558</c:v>
                </c:pt>
                <c:pt idx="24842">
                  <c:v>-1.5918028056363123</c:v>
                </c:pt>
                <c:pt idx="24843">
                  <c:v>-1.5918028056363123</c:v>
                </c:pt>
                <c:pt idx="24844">
                  <c:v>-1.5910630137233284</c:v>
                </c:pt>
                <c:pt idx="24845">
                  <c:v>-1.5906480229508204</c:v>
                </c:pt>
                <c:pt idx="24846">
                  <c:v>-1.5901870786406875</c:v>
                </c:pt>
                <c:pt idx="24847">
                  <c:v>-1.5900512631771786</c:v>
                </c:pt>
                <c:pt idx="24848">
                  <c:v>-1.5899651655135056</c:v>
                </c:pt>
                <c:pt idx="24849">
                  <c:v>-1.5898631086773287</c:v>
                </c:pt>
                <c:pt idx="24850">
                  <c:v>-1.5897757535581714</c:v>
                </c:pt>
                <c:pt idx="24851">
                  <c:v>-1.5897589385254078</c:v>
                </c:pt>
                <c:pt idx="24852">
                  <c:v>-1.5896716114538931</c:v>
                </c:pt>
                <c:pt idx="24853">
                  <c:v>-1.5895975576024726</c:v>
                </c:pt>
                <c:pt idx="24854">
                  <c:v>-1.5894269053091585</c:v>
                </c:pt>
                <c:pt idx="24855">
                  <c:v>-1.5893738160023458</c:v>
                </c:pt>
                <c:pt idx="24856">
                  <c:v>-1.589281991495294</c:v>
                </c:pt>
                <c:pt idx="24857">
                  <c:v>-1.589179607950036</c:v>
                </c:pt>
                <c:pt idx="24858">
                  <c:v>-1.5888922944855037</c:v>
                </c:pt>
                <c:pt idx="24859">
                  <c:v>-1.58853871297211</c:v>
                </c:pt>
                <c:pt idx="24860">
                  <c:v>-1.588300358778123</c:v>
                </c:pt>
                <c:pt idx="24861">
                  <c:v>-1.587776633467916</c:v>
                </c:pt>
                <c:pt idx="24862">
                  <c:v>-1.5871884154044988</c:v>
                </c:pt>
                <c:pt idx="24863">
                  <c:v>-1.5870526772397566</c:v>
                </c:pt>
                <c:pt idx="24864">
                  <c:v>-1.5868731450842544</c:v>
                </c:pt>
                <c:pt idx="24865">
                  <c:v>-1.5864723591668644</c:v>
                </c:pt>
                <c:pt idx="24866">
                  <c:v>-1.5864034897617187</c:v>
                </c:pt>
                <c:pt idx="24867">
                  <c:v>-1.5857779091040176</c:v>
                </c:pt>
                <c:pt idx="24868">
                  <c:v>-1.5856993218239439</c:v>
                </c:pt>
                <c:pt idx="24869">
                  <c:v>-1.5840487667833438</c:v>
                </c:pt>
                <c:pt idx="24870">
                  <c:v>-1.584034267845295</c:v>
                </c:pt>
                <c:pt idx="24871">
                  <c:v>-1.5836454176672528</c:v>
                </c:pt>
                <c:pt idx="24872">
                  <c:v>-1.5833660087593744</c:v>
                </c:pt>
                <c:pt idx="24873">
                  <c:v>-1.583361255219357</c:v>
                </c:pt>
                <c:pt idx="24874">
                  <c:v>-1.5829335855948548</c:v>
                </c:pt>
                <c:pt idx="24875">
                  <c:v>-1.5828532788280762</c:v>
                </c:pt>
                <c:pt idx="24876">
                  <c:v>-1.5825377816779489</c:v>
                </c:pt>
                <c:pt idx="24877">
                  <c:v>-1.5824589398803657</c:v>
                </c:pt>
                <c:pt idx="24878">
                  <c:v>-1.5822977282280573</c:v>
                </c:pt>
                <c:pt idx="24879">
                  <c:v>-1.5820493784904694</c:v>
                </c:pt>
                <c:pt idx="24880">
                  <c:v>-1.5820204692812647</c:v>
                </c:pt>
                <c:pt idx="24881">
                  <c:v>-1.5815804732531302</c:v>
                </c:pt>
                <c:pt idx="24882">
                  <c:v>-1.5812687448354141</c:v>
                </c:pt>
                <c:pt idx="24883">
                  <c:v>-1.5811629139893697</c:v>
                </c:pt>
                <c:pt idx="24884">
                  <c:v>-1.5805854993269879</c:v>
                </c:pt>
                <c:pt idx="24885">
                  <c:v>-1.5788067897670355</c:v>
                </c:pt>
                <c:pt idx="24886">
                  <c:v>-1.5787070171994775</c:v>
                </c:pt>
                <c:pt idx="24887">
                  <c:v>-1.5786729484793847</c:v>
                </c:pt>
                <c:pt idx="24888">
                  <c:v>-1.5786202290052216</c:v>
                </c:pt>
                <c:pt idx="24889">
                  <c:v>-1.5785117239227346</c:v>
                </c:pt>
                <c:pt idx="24890">
                  <c:v>-1.5784875183797731</c:v>
                </c:pt>
                <c:pt idx="24891">
                  <c:v>-1.5784205471535748</c:v>
                </c:pt>
                <c:pt idx="24892">
                  <c:v>-1.5782544573445736</c:v>
                </c:pt>
                <c:pt idx="24893">
                  <c:v>-1.5779290435275495</c:v>
                </c:pt>
                <c:pt idx="24894">
                  <c:v>-1.5779290435275495</c:v>
                </c:pt>
                <c:pt idx="24895">
                  <c:v>-1.5774132035770396</c:v>
                </c:pt>
                <c:pt idx="24896">
                  <c:v>-1.5772862435398156</c:v>
                </c:pt>
                <c:pt idx="24897">
                  <c:v>-1.5772260422861109</c:v>
                </c:pt>
                <c:pt idx="24898">
                  <c:v>-1.5771903554136226</c:v>
                </c:pt>
                <c:pt idx="24899">
                  <c:v>-1.5769142780724579</c:v>
                </c:pt>
                <c:pt idx="24900">
                  <c:v>-1.5768488429952481</c:v>
                </c:pt>
                <c:pt idx="24901">
                  <c:v>-1.5767963688117392</c:v>
                </c:pt>
                <c:pt idx="24902">
                  <c:v>-1.5765946847013319</c:v>
                </c:pt>
                <c:pt idx="24903">
                  <c:v>-1.5765479066565136</c:v>
                </c:pt>
                <c:pt idx="24904">
                  <c:v>-1.5754490868609761</c:v>
                </c:pt>
                <c:pt idx="24905">
                  <c:v>-1.5753495933328738</c:v>
                </c:pt>
                <c:pt idx="24906">
                  <c:v>-1.5753341242748904</c:v>
                </c:pt>
                <c:pt idx="24907">
                  <c:v>-1.5752393105284188</c:v>
                </c:pt>
                <c:pt idx="24908">
                  <c:v>-1.5752062938983338</c:v>
                </c:pt>
                <c:pt idx="24909">
                  <c:v>-1.5752062938983338</c:v>
                </c:pt>
                <c:pt idx="24910">
                  <c:v>-1.5751953543583166</c:v>
                </c:pt>
                <c:pt idx="24911">
                  <c:v>-1.5744335016017432</c:v>
                </c:pt>
                <c:pt idx="24912">
                  <c:v>-1.5743764357655774</c:v>
                </c:pt>
                <c:pt idx="24913">
                  <c:v>-1.5737994590714393</c:v>
                </c:pt>
                <c:pt idx="24914">
                  <c:v>-1.573195585047741</c:v>
                </c:pt>
                <c:pt idx="24915">
                  <c:v>-1.5729111123066637</c:v>
                </c:pt>
                <c:pt idx="24916">
                  <c:v>-1.5726506087321797</c:v>
                </c:pt>
                <c:pt idx="24917">
                  <c:v>-1.5726200516238147</c:v>
                </c:pt>
                <c:pt idx="24918">
                  <c:v>-1.572567482607941</c:v>
                </c:pt>
                <c:pt idx="24919">
                  <c:v>-1.572511692344966</c:v>
                </c:pt>
                <c:pt idx="24920">
                  <c:v>-1.5723473681472924</c:v>
                </c:pt>
                <c:pt idx="24921">
                  <c:v>-1.5723473681472924</c:v>
                </c:pt>
                <c:pt idx="24922">
                  <c:v>-1.572302594193933</c:v>
                </c:pt>
                <c:pt idx="24923">
                  <c:v>-1.5720947363068534</c:v>
                </c:pt>
                <c:pt idx="24924">
                  <c:v>-1.5720875757809882</c:v>
                </c:pt>
                <c:pt idx="24925">
                  <c:v>-1.5720125991499458</c:v>
                </c:pt>
                <c:pt idx="24926">
                  <c:v>-1.571920125698457</c:v>
                </c:pt>
                <c:pt idx="24927">
                  <c:v>-1.5716985461734492</c:v>
                </c:pt>
                <c:pt idx="24928">
                  <c:v>-1.5706835829989194</c:v>
                </c:pt>
                <c:pt idx="24929">
                  <c:v>-1.5703591202786507</c:v>
                </c:pt>
                <c:pt idx="24930">
                  <c:v>-1.5703258218977054</c:v>
                </c:pt>
                <c:pt idx="24931">
                  <c:v>-1.5698928909283982</c:v>
                </c:pt>
                <c:pt idx="24932">
                  <c:v>-1.5696200804537819</c:v>
                </c:pt>
                <c:pt idx="24933">
                  <c:v>-1.569077811247265</c:v>
                </c:pt>
                <c:pt idx="24934">
                  <c:v>-1.5681541164308372</c:v>
                </c:pt>
                <c:pt idx="24935">
                  <c:v>-1.568048401138926</c:v>
                </c:pt>
                <c:pt idx="24936">
                  <c:v>-1.5679900447872075</c:v>
                </c:pt>
                <c:pt idx="24937">
                  <c:v>-1.5679251203355353</c:v>
                </c:pt>
                <c:pt idx="24938">
                  <c:v>-1.5678410989786415</c:v>
                </c:pt>
                <c:pt idx="24939">
                  <c:v>-1.5677175975819961</c:v>
                </c:pt>
                <c:pt idx="24940">
                  <c:v>-1.5671854202308804</c:v>
                </c:pt>
                <c:pt idx="24941">
                  <c:v>-1.5670206187736111</c:v>
                </c:pt>
                <c:pt idx="24942">
                  <c:v>-1.5668626345398193</c:v>
                </c:pt>
                <c:pt idx="24943">
                  <c:v>-1.5660327882388194</c:v>
                </c:pt>
                <c:pt idx="24944">
                  <c:v>-1.5654139513397314</c:v>
                </c:pt>
                <c:pt idx="24945">
                  <c:v>-1.5653549389584334</c:v>
                </c:pt>
                <c:pt idx="24946">
                  <c:v>-1.5652030180907077</c:v>
                </c:pt>
                <c:pt idx="24947">
                  <c:v>-1.565163559853481</c:v>
                </c:pt>
                <c:pt idx="24948">
                  <c:v>-1.5651081687879949</c:v>
                </c:pt>
                <c:pt idx="24949">
                  <c:v>-1.5649675464600032</c:v>
                </c:pt>
                <c:pt idx="24950">
                  <c:v>-1.5635019509293775</c:v>
                </c:pt>
                <c:pt idx="24951">
                  <c:v>-1.5634278850194818</c:v>
                </c:pt>
                <c:pt idx="24952">
                  <c:v>-1.5633647672993574</c:v>
                </c:pt>
                <c:pt idx="24953">
                  <c:v>-1.5628157133783631</c:v>
                </c:pt>
                <c:pt idx="24954">
                  <c:v>-1.5625160012293553</c:v>
                </c:pt>
                <c:pt idx="24955">
                  <c:v>-1.5624140099090558</c:v>
                </c:pt>
                <c:pt idx="24956">
                  <c:v>-1.562221180681256</c:v>
                </c:pt>
                <c:pt idx="24957">
                  <c:v>-1.5621215527711154</c:v>
                </c:pt>
                <c:pt idx="24958">
                  <c:v>-1.5616247246597201</c:v>
                </c:pt>
                <c:pt idx="24959">
                  <c:v>-1.5615849647813893</c:v>
                </c:pt>
                <c:pt idx="24960">
                  <c:v>-1.5612941640966755</c:v>
                </c:pt>
                <c:pt idx="24961">
                  <c:v>-1.5604598321191148</c:v>
                </c:pt>
                <c:pt idx="24962">
                  <c:v>-1.560100623908701</c:v>
                </c:pt>
                <c:pt idx="24963">
                  <c:v>-1.5598868239887242</c:v>
                </c:pt>
                <c:pt idx="24964">
                  <c:v>-1.5595480151466528</c:v>
                </c:pt>
                <c:pt idx="24965">
                  <c:v>-1.559327722637474</c:v>
                </c:pt>
                <c:pt idx="24966">
                  <c:v>-1.5581222302449063</c:v>
                </c:pt>
                <c:pt idx="24967">
                  <c:v>-1.5578163474171736</c:v>
                </c:pt>
                <c:pt idx="24968">
                  <c:v>-1.5577115641367176</c:v>
                </c:pt>
                <c:pt idx="24969">
                  <c:v>-1.5572590493274359</c:v>
                </c:pt>
                <c:pt idx="24970">
                  <c:v>-1.5566297168693626</c:v>
                </c:pt>
                <c:pt idx="24971">
                  <c:v>-1.5559962928040423</c:v>
                </c:pt>
                <c:pt idx="24972">
                  <c:v>-1.5558219560157998</c:v>
                </c:pt>
                <c:pt idx="24973">
                  <c:v>-1.5557794628871657</c:v>
                </c:pt>
                <c:pt idx="24974">
                  <c:v>-1.5557555239201175</c:v>
                </c:pt>
                <c:pt idx="24975">
                  <c:v>-1.5555133673692918</c:v>
                </c:pt>
                <c:pt idx="24976">
                  <c:v>-1.5552337761368398</c:v>
                </c:pt>
                <c:pt idx="24977">
                  <c:v>-1.5549003836380506</c:v>
                </c:pt>
                <c:pt idx="24978">
                  <c:v>-1.5547285165292422</c:v>
                </c:pt>
                <c:pt idx="24979">
                  <c:v>-1.5534025161430494</c:v>
                </c:pt>
                <c:pt idx="24980">
                  <c:v>-1.5533836714106262</c:v>
                </c:pt>
                <c:pt idx="24981">
                  <c:v>-1.5532391218595882</c:v>
                </c:pt>
                <c:pt idx="24982">
                  <c:v>-1.5531833983674008</c:v>
                </c:pt>
                <c:pt idx="24983">
                  <c:v>-1.5531203502511268</c:v>
                </c:pt>
                <c:pt idx="24984">
                  <c:v>-1.5528129786696268</c:v>
                </c:pt>
                <c:pt idx="24985">
                  <c:v>-1.5525640027085312</c:v>
                </c:pt>
                <c:pt idx="24986">
                  <c:v>-1.5520615537882581</c:v>
                </c:pt>
                <c:pt idx="24987">
                  <c:v>-1.5519422765653885</c:v>
                </c:pt>
                <c:pt idx="24988">
                  <c:v>-1.5517382044175643</c:v>
                </c:pt>
                <c:pt idx="24989">
                  <c:v>-1.5516596437603321</c:v>
                </c:pt>
                <c:pt idx="24990">
                  <c:v>-1.5515133835029207</c:v>
                </c:pt>
                <c:pt idx="24991">
                  <c:v>-1.5514175975534181</c:v>
                </c:pt>
                <c:pt idx="24992">
                  <c:v>-1.551314357169101</c:v>
                </c:pt>
                <c:pt idx="24993">
                  <c:v>-1.5511098905780898</c:v>
                </c:pt>
                <c:pt idx="24994">
                  <c:v>-1.5510596666023522</c:v>
                </c:pt>
                <c:pt idx="24995">
                  <c:v>-1.5509738592161497</c:v>
                </c:pt>
                <c:pt idx="24996">
                  <c:v>-1.5509678813615977</c:v>
                </c:pt>
                <c:pt idx="24997">
                  <c:v>-1.5501037714109385</c:v>
                </c:pt>
                <c:pt idx="24998">
                  <c:v>-1.5491509823144773</c:v>
                </c:pt>
                <c:pt idx="24999">
                  <c:v>-1.5488011896860148</c:v>
                </c:pt>
                <c:pt idx="25000">
                  <c:v>-1.5480862901331691</c:v>
                </c:pt>
                <c:pt idx="25001">
                  <c:v>-1.5480095876511308</c:v>
                </c:pt>
                <c:pt idx="25002">
                  <c:v>-1.5474457632531917</c:v>
                </c:pt>
                <c:pt idx="25003">
                  <c:v>-1.5470364408705057</c:v>
                </c:pt>
                <c:pt idx="25004">
                  <c:v>-1.5469534279448007</c:v>
                </c:pt>
                <c:pt idx="25005">
                  <c:v>-1.5469534279448007</c:v>
                </c:pt>
                <c:pt idx="25006">
                  <c:v>-1.5468863767657031</c:v>
                </c:pt>
                <c:pt idx="25007">
                  <c:v>-1.5468147403371122</c:v>
                </c:pt>
                <c:pt idx="25008">
                  <c:v>-1.5466021618443258</c:v>
                </c:pt>
                <c:pt idx="25009">
                  <c:v>-1.5465879836655188</c:v>
                </c:pt>
                <c:pt idx="25010">
                  <c:v>-1.5465470134295753</c:v>
                </c:pt>
                <c:pt idx="25011">
                  <c:v>-1.5464441185593216</c:v>
                </c:pt>
                <c:pt idx="25012">
                  <c:v>-1.5460995644799587</c:v>
                </c:pt>
                <c:pt idx="25013">
                  <c:v>-1.5458693792850042</c:v>
                </c:pt>
                <c:pt idx="25014">
                  <c:v>-1.5454112349815277</c:v>
                </c:pt>
                <c:pt idx="25015">
                  <c:v>-1.5446268502251184</c:v>
                </c:pt>
                <c:pt idx="25016">
                  <c:v>-1.5443704817377002</c:v>
                </c:pt>
                <c:pt idx="25017">
                  <c:v>-1.5436284083277312</c:v>
                </c:pt>
                <c:pt idx="25018">
                  <c:v>-1.5435110137796029</c:v>
                </c:pt>
                <c:pt idx="25019">
                  <c:v>-1.5433572921574303</c:v>
                </c:pt>
                <c:pt idx="25020">
                  <c:v>-1.5416422801815668</c:v>
                </c:pt>
                <c:pt idx="25021">
                  <c:v>-1.5413928783172945</c:v>
                </c:pt>
                <c:pt idx="25022">
                  <c:v>-1.5412716712806278</c:v>
                </c:pt>
                <c:pt idx="25023">
                  <c:v>-1.5408491794118044</c:v>
                </c:pt>
                <c:pt idx="25024">
                  <c:v>-1.5405475153400525</c:v>
                </c:pt>
                <c:pt idx="25025">
                  <c:v>-1.5405038704022218</c:v>
                </c:pt>
                <c:pt idx="25026">
                  <c:v>-1.5402370813371198</c:v>
                </c:pt>
                <c:pt idx="25027">
                  <c:v>-1.5399866897841588</c:v>
                </c:pt>
                <c:pt idx="25028">
                  <c:v>-1.5399338898699464</c:v>
                </c:pt>
                <c:pt idx="25029">
                  <c:v>-1.5396788603480507</c:v>
                </c:pt>
                <c:pt idx="25030">
                  <c:v>-1.5395685639175898</c:v>
                </c:pt>
                <c:pt idx="25031">
                  <c:v>-1.5392103260219518</c:v>
                </c:pt>
                <c:pt idx="25032">
                  <c:v>-1.5390518142524365</c:v>
                </c:pt>
                <c:pt idx="25033">
                  <c:v>-1.538998416845023</c:v>
                </c:pt>
                <c:pt idx="25034">
                  <c:v>-1.5386225614248232</c:v>
                </c:pt>
                <c:pt idx="25035">
                  <c:v>-1.5386223562673873</c:v>
                </c:pt>
                <c:pt idx="25036">
                  <c:v>-1.5385518565620582</c:v>
                </c:pt>
                <c:pt idx="25037">
                  <c:v>-1.5381511355369821</c:v>
                </c:pt>
                <c:pt idx="25038">
                  <c:v>-1.5380603846711594</c:v>
                </c:pt>
                <c:pt idx="25039">
                  <c:v>-1.5375926533637816</c:v>
                </c:pt>
                <c:pt idx="25040">
                  <c:v>-1.5374929215389406</c:v>
                </c:pt>
                <c:pt idx="25041">
                  <c:v>-1.537197125893474</c:v>
                </c:pt>
                <c:pt idx="25042">
                  <c:v>-1.5371376816682065</c:v>
                </c:pt>
                <c:pt idx="25043">
                  <c:v>-1.5364759182145793</c:v>
                </c:pt>
                <c:pt idx="25044">
                  <c:v>-1.5354725362282435</c:v>
                </c:pt>
                <c:pt idx="25045">
                  <c:v>-1.5351878411265365</c:v>
                </c:pt>
                <c:pt idx="25046">
                  <c:v>-1.5351711061810673</c:v>
                </c:pt>
                <c:pt idx="25047">
                  <c:v>-1.5344279165340438</c:v>
                </c:pt>
                <c:pt idx="25048">
                  <c:v>-1.5344279165340438</c:v>
                </c:pt>
                <c:pt idx="25049">
                  <c:v>-1.5342719161857681</c:v>
                </c:pt>
                <c:pt idx="25050">
                  <c:v>-1.5339125906872151</c:v>
                </c:pt>
                <c:pt idx="25051">
                  <c:v>-1.5336049962709619</c:v>
                </c:pt>
                <c:pt idx="25052">
                  <c:v>-1.5335739005361031</c:v>
                </c:pt>
                <c:pt idx="25053">
                  <c:v>-1.5334549900029775</c:v>
                </c:pt>
                <c:pt idx="25054">
                  <c:v>-1.533186495194343</c:v>
                </c:pt>
                <c:pt idx="25055">
                  <c:v>-1.5326184344044131</c:v>
                </c:pt>
                <c:pt idx="25056">
                  <c:v>-1.5325300379810243</c:v>
                </c:pt>
                <c:pt idx="25057">
                  <c:v>-1.5321342500747173</c:v>
                </c:pt>
                <c:pt idx="25058">
                  <c:v>-1.5319170531607766</c:v>
                </c:pt>
                <c:pt idx="25059">
                  <c:v>-1.5318129563109819</c:v>
                </c:pt>
                <c:pt idx="25060">
                  <c:v>-1.5316673175331788</c:v>
                </c:pt>
                <c:pt idx="25061">
                  <c:v>-1.5315328705921365</c:v>
                </c:pt>
                <c:pt idx="25062">
                  <c:v>-1.5314499263806951</c:v>
                </c:pt>
                <c:pt idx="25063">
                  <c:v>-1.5314129346546457</c:v>
                </c:pt>
                <c:pt idx="25064">
                  <c:v>-1.5311715621361779</c:v>
                </c:pt>
                <c:pt idx="25065">
                  <c:v>-1.5308249507010745</c:v>
                </c:pt>
                <c:pt idx="25066">
                  <c:v>-1.5307804298030432</c:v>
                </c:pt>
                <c:pt idx="25067">
                  <c:v>-1.5305974195371617</c:v>
                </c:pt>
                <c:pt idx="25068">
                  <c:v>-1.530366879559687</c:v>
                </c:pt>
                <c:pt idx="25069">
                  <c:v>-1.5303539729775717</c:v>
                </c:pt>
                <c:pt idx="25070">
                  <c:v>-1.5302727242424083</c:v>
                </c:pt>
                <c:pt idx="25071">
                  <c:v>-1.5300623141202776</c:v>
                </c:pt>
                <c:pt idx="25072">
                  <c:v>-1.5299190671167899</c:v>
                </c:pt>
                <c:pt idx="25073">
                  <c:v>-1.5296675836996225</c:v>
                </c:pt>
                <c:pt idx="25074">
                  <c:v>-1.5294606056375859</c:v>
                </c:pt>
                <c:pt idx="25075">
                  <c:v>-1.5292031582669627</c:v>
                </c:pt>
                <c:pt idx="25076">
                  <c:v>-1.5290561000374934</c:v>
                </c:pt>
                <c:pt idx="25077">
                  <c:v>-1.5285077766870221</c:v>
                </c:pt>
                <c:pt idx="25078">
                  <c:v>-1.5279681159650171</c:v>
                </c:pt>
                <c:pt idx="25079">
                  <c:v>-1.5274679962335038</c:v>
                </c:pt>
                <c:pt idx="25080">
                  <c:v>-1.5274525173410378</c:v>
                </c:pt>
                <c:pt idx="25081">
                  <c:v>-1.5273360388713455</c:v>
                </c:pt>
                <c:pt idx="25082">
                  <c:v>-1.5272951712373304</c:v>
                </c:pt>
                <c:pt idx="25083">
                  <c:v>-1.5262846682691826</c:v>
                </c:pt>
                <c:pt idx="25084">
                  <c:v>-1.5262574873123489</c:v>
                </c:pt>
                <c:pt idx="25085">
                  <c:v>-1.5261912369050579</c:v>
                </c:pt>
                <c:pt idx="25086">
                  <c:v>-1.525688638432549</c:v>
                </c:pt>
                <c:pt idx="25087">
                  <c:v>-1.5255973996115113</c:v>
                </c:pt>
                <c:pt idx="25088">
                  <c:v>-1.5248774055495864</c:v>
                </c:pt>
                <c:pt idx="25089">
                  <c:v>-1.5244424672535244</c:v>
                </c:pt>
                <c:pt idx="25090">
                  <c:v>-1.524306125239935</c:v>
                </c:pt>
                <c:pt idx="25091">
                  <c:v>-1.5237709384438209</c:v>
                </c:pt>
                <c:pt idx="25092">
                  <c:v>-1.5234217545591835</c:v>
                </c:pt>
                <c:pt idx="25093">
                  <c:v>-1.5233987799587205</c:v>
                </c:pt>
                <c:pt idx="25094">
                  <c:v>-1.523003582070626</c:v>
                </c:pt>
                <c:pt idx="25095">
                  <c:v>-1.5229709561654641</c:v>
                </c:pt>
                <c:pt idx="25096">
                  <c:v>-1.5227851858772916</c:v>
                </c:pt>
                <c:pt idx="25097">
                  <c:v>-1.5225723201005077</c:v>
                </c:pt>
                <c:pt idx="25098">
                  <c:v>-1.5217002852277797</c:v>
                </c:pt>
                <c:pt idx="25099">
                  <c:v>-1.521290738283263</c:v>
                </c:pt>
                <c:pt idx="25100">
                  <c:v>-1.5205831256594391</c:v>
                </c:pt>
                <c:pt idx="25101">
                  <c:v>-1.5202439691131657</c:v>
                </c:pt>
                <c:pt idx="25102">
                  <c:v>-1.5200065656728046</c:v>
                </c:pt>
                <c:pt idx="25103">
                  <c:v>-1.5186807456107438</c:v>
                </c:pt>
                <c:pt idx="25104">
                  <c:v>-1.5181757231839783</c:v>
                </c:pt>
                <c:pt idx="25105">
                  <c:v>-1.5181573196870535</c:v>
                </c:pt>
                <c:pt idx="25106">
                  <c:v>-1.5176916295442615</c:v>
                </c:pt>
                <c:pt idx="25107">
                  <c:v>-1.5176417506211084</c:v>
                </c:pt>
                <c:pt idx="25108">
                  <c:v>-1.5176045680093049</c:v>
                </c:pt>
                <c:pt idx="25109">
                  <c:v>-1.5173798020748028</c:v>
                </c:pt>
                <c:pt idx="25110">
                  <c:v>-1.5166538294291323</c:v>
                </c:pt>
                <c:pt idx="25111">
                  <c:v>-1.516596991436906</c:v>
                </c:pt>
                <c:pt idx="25112">
                  <c:v>-1.5165822822397583</c:v>
                </c:pt>
                <c:pt idx="25113">
                  <c:v>-1.516560584241649</c:v>
                </c:pt>
                <c:pt idx="25114">
                  <c:v>-1.5165376626818639</c:v>
                </c:pt>
                <c:pt idx="25115">
                  <c:v>-1.516036598840474</c:v>
                </c:pt>
                <c:pt idx="25116">
                  <c:v>-1.5159022189095928</c:v>
                </c:pt>
                <c:pt idx="25117">
                  <c:v>-1.515203447042859</c:v>
                </c:pt>
                <c:pt idx="25118">
                  <c:v>-1.514582358558402</c:v>
                </c:pt>
                <c:pt idx="25119">
                  <c:v>-1.5145821911021051</c:v>
                </c:pt>
                <c:pt idx="25120">
                  <c:v>-1.5145307844953533</c:v>
                </c:pt>
                <c:pt idx="25121">
                  <c:v>-1.5144043762897166</c:v>
                </c:pt>
                <c:pt idx="25122">
                  <c:v>-1.514367108643202</c:v>
                </c:pt>
                <c:pt idx="25123">
                  <c:v>-1.5140309737440214</c:v>
                </c:pt>
                <c:pt idx="25124">
                  <c:v>-1.5137107582714946</c:v>
                </c:pt>
                <c:pt idx="25125">
                  <c:v>-1.5137107582714946</c:v>
                </c:pt>
                <c:pt idx="25126">
                  <c:v>-1.5135657545280763</c:v>
                </c:pt>
                <c:pt idx="25127">
                  <c:v>-1.5135107049755838</c:v>
                </c:pt>
                <c:pt idx="25128">
                  <c:v>-1.513476473373178</c:v>
                </c:pt>
                <c:pt idx="25129">
                  <c:v>-1.5129657916672195</c:v>
                </c:pt>
                <c:pt idx="25130">
                  <c:v>-1.5125707890949707</c:v>
                </c:pt>
                <c:pt idx="25131">
                  <c:v>-1.5124508134030874</c:v>
                </c:pt>
                <c:pt idx="25132">
                  <c:v>-1.5122972450258443</c:v>
                </c:pt>
                <c:pt idx="25133">
                  <c:v>-1.5120144687069512</c:v>
                </c:pt>
                <c:pt idx="25134">
                  <c:v>-1.511971429985169</c:v>
                </c:pt>
                <c:pt idx="25135">
                  <c:v>-1.5113764627430715</c:v>
                </c:pt>
                <c:pt idx="25136">
                  <c:v>-1.5111678144371403</c:v>
                </c:pt>
                <c:pt idx="25137">
                  <c:v>-1.5108806240854826</c:v>
                </c:pt>
                <c:pt idx="25138">
                  <c:v>-1.5107489830678704</c:v>
                </c:pt>
                <c:pt idx="25139">
                  <c:v>-1.5105564079164193</c:v>
                </c:pt>
                <c:pt idx="25140">
                  <c:v>-1.510421626066955</c:v>
                </c:pt>
                <c:pt idx="25141">
                  <c:v>-1.5101900334538154</c:v>
                </c:pt>
                <c:pt idx="25142">
                  <c:v>-1.5101268752374044</c:v>
                </c:pt>
                <c:pt idx="25143">
                  <c:v>-1.5099027656319484</c:v>
                </c:pt>
                <c:pt idx="25144">
                  <c:v>-1.509840386831897</c:v>
                </c:pt>
                <c:pt idx="25145">
                  <c:v>-1.509840386831897</c:v>
                </c:pt>
                <c:pt idx="25146">
                  <c:v>-1.5098348721484687</c:v>
                </c:pt>
                <c:pt idx="25147">
                  <c:v>-1.5096474625016119</c:v>
                </c:pt>
                <c:pt idx="25148">
                  <c:v>-1.5095445665355056</c:v>
                </c:pt>
                <c:pt idx="25149">
                  <c:v>-1.5092591553515782</c:v>
                </c:pt>
                <c:pt idx="25150">
                  <c:v>-1.5089221761205514</c:v>
                </c:pt>
                <c:pt idx="25151">
                  <c:v>-1.508681814391805</c:v>
                </c:pt>
                <c:pt idx="25152">
                  <c:v>-1.5086031887716638</c:v>
                </c:pt>
                <c:pt idx="25153">
                  <c:v>-1.508567111473073</c:v>
                </c:pt>
                <c:pt idx="25154">
                  <c:v>-1.508370566901448</c:v>
                </c:pt>
                <c:pt idx="25155">
                  <c:v>-1.5081411831643268</c:v>
                </c:pt>
                <c:pt idx="25156">
                  <c:v>-1.5079707464559207</c:v>
                </c:pt>
                <c:pt idx="25157">
                  <c:v>-1.5078471133509492</c:v>
                </c:pt>
                <c:pt idx="25158">
                  <c:v>-1.5078471133509492</c:v>
                </c:pt>
                <c:pt idx="25159">
                  <c:v>-1.5074776588551959</c:v>
                </c:pt>
                <c:pt idx="25160">
                  <c:v>-1.5073953955707742</c:v>
                </c:pt>
                <c:pt idx="25161">
                  <c:v>-1.5073485064085335</c:v>
                </c:pt>
                <c:pt idx="25162">
                  <c:v>-1.5064029903920562</c:v>
                </c:pt>
                <c:pt idx="25163">
                  <c:v>-1.5061752145080023</c:v>
                </c:pt>
                <c:pt idx="25164">
                  <c:v>-1.5061576496964066</c:v>
                </c:pt>
                <c:pt idx="25165">
                  <c:v>-1.5058016964749825</c:v>
                </c:pt>
                <c:pt idx="25166">
                  <c:v>-1.5055843734995531</c:v>
                </c:pt>
                <c:pt idx="25167">
                  <c:v>-1.5055122071782281</c:v>
                </c:pt>
                <c:pt idx="25168">
                  <c:v>-1.5054935827837781</c:v>
                </c:pt>
                <c:pt idx="25169">
                  <c:v>-1.5053481742183832</c:v>
                </c:pt>
                <c:pt idx="25170">
                  <c:v>-1.5053481742183832</c:v>
                </c:pt>
                <c:pt idx="25171">
                  <c:v>-1.5052438438238531</c:v>
                </c:pt>
                <c:pt idx="25172">
                  <c:v>-1.5051031639339094</c:v>
                </c:pt>
                <c:pt idx="25173">
                  <c:v>-1.5048500674710283</c:v>
                </c:pt>
                <c:pt idx="25174">
                  <c:v>-1.503709407512418</c:v>
                </c:pt>
                <c:pt idx="25175">
                  <c:v>-1.5030520893392092</c:v>
                </c:pt>
                <c:pt idx="25176">
                  <c:v>-1.5027463763127833</c:v>
                </c:pt>
                <c:pt idx="25177">
                  <c:v>-1.5027454134465814</c:v>
                </c:pt>
                <c:pt idx="25178">
                  <c:v>-1.5020822219499974</c:v>
                </c:pt>
                <c:pt idx="25179">
                  <c:v>-1.5019826625543335</c:v>
                </c:pt>
                <c:pt idx="25180">
                  <c:v>-1.5013595410145473</c:v>
                </c:pt>
                <c:pt idx="25181">
                  <c:v>-1.5013524146549053</c:v>
                </c:pt>
                <c:pt idx="25182">
                  <c:v>-1.5013216667709499</c:v>
                </c:pt>
                <c:pt idx="25183">
                  <c:v>-1.5012618624202585</c:v>
                </c:pt>
                <c:pt idx="25184">
                  <c:v>-1.5010667961743784</c:v>
                </c:pt>
                <c:pt idx="25185">
                  <c:v>-1.5010388119685458</c:v>
                </c:pt>
                <c:pt idx="25186">
                  <c:v>-1.5007447327808499</c:v>
                </c:pt>
                <c:pt idx="25187">
                  <c:v>-1.5006444840641253</c:v>
                </c:pt>
                <c:pt idx="25188">
                  <c:v>-1.5006444840641253</c:v>
                </c:pt>
                <c:pt idx="25189">
                  <c:v>-1.5006444840641253</c:v>
                </c:pt>
                <c:pt idx="25190">
                  <c:v>-1.5006444840641253</c:v>
                </c:pt>
                <c:pt idx="25191">
                  <c:v>-1.5004376827972479</c:v>
                </c:pt>
                <c:pt idx="25192">
                  <c:v>-1.5003195053332727</c:v>
                </c:pt>
                <c:pt idx="25193">
                  <c:v>-1.4989008662515417</c:v>
                </c:pt>
                <c:pt idx="25194">
                  <c:v>-1.496876871665249</c:v>
                </c:pt>
                <c:pt idx="25195">
                  <c:v>-1.4966689620585896</c:v>
                </c:pt>
                <c:pt idx="25196">
                  <c:v>-1.4965901864932374</c:v>
                </c:pt>
                <c:pt idx="25197">
                  <c:v>-1.4964901499674987</c:v>
                </c:pt>
                <c:pt idx="25198">
                  <c:v>-1.4963051529622211</c:v>
                </c:pt>
                <c:pt idx="25199">
                  <c:v>-1.495704190979912</c:v>
                </c:pt>
                <c:pt idx="25200">
                  <c:v>-1.4956051404625925</c:v>
                </c:pt>
                <c:pt idx="25201">
                  <c:v>-1.4955254792871224</c:v>
                </c:pt>
                <c:pt idx="25202">
                  <c:v>-1.4950321431421971</c:v>
                </c:pt>
                <c:pt idx="25203">
                  <c:v>-1.4942888047951843</c:v>
                </c:pt>
                <c:pt idx="25204">
                  <c:v>-1.4939871402118612</c:v>
                </c:pt>
                <c:pt idx="25205">
                  <c:v>-1.4939746331377004</c:v>
                </c:pt>
                <c:pt idx="25206">
                  <c:v>-1.4935158275762432</c:v>
                </c:pt>
                <c:pt idx="25207">
                  <c:v>-1.4934185278492569</c:v>
                </c:pt>
                <c:pt idx="25208">
                  <c:v>-1.4932910738039407</c:v>
                </c:pt>
                <c:pt idx="25209">
                  <c:v>-1.4932645231809656</c:v>
                </c:pt>
                <c:pt idx="25210">
                  <c:v>-1.4929286870599356</c:v>
                </c:pt>
                <c:pt idx="25211">
                  <c:v>-1.4928529898900433</c:v>
                </c:pt>
                <c:pt idx="25212">
                  <c:v>-1.4926583302896101</c:v>
                </c:pt>
                <c:pt idx="25213">
                  <c:v>-1.4923156766251997</c:v>
                </c:pt>
                <c:pt idx="25214">
                  <c:v>-1.491490187808403</c:v>
                </c:pt>
                <c:pt idx="25215">
                  <c:v>-1.491379248844052</c:v>
                </c:pt>
                <c:pt idx="25216">
                  <c:v>-1.4913119439441958</c:v>
                </c:pt>
                <c:pt idx="25217">
                  <c:v>-1.4912866873824231</c:v>
                </c:pt>
                <c:pt idx="25218">
                  <c:v>-1.4912482728620382</c:v>
                </c:pt>
                <c:pt idx="25219">
                  <c:v>-1.4910804790040946</c:v>
                </c:pt>
                <c:pt idx="25220">
                  <c:v>-1.4910772472619449</c:v>
                </c:pt>
                <c:pt idx="25221">
                  <c:v>-1.4901706388752585</c:v>
                </c:pt>
                <c:pt idx="25222">
                  <c:v>-1.489887601676243</c:v>
                </c:pt>
                <c:pt idx="25223">
                  <c:v>-1.4897240097453242</c:v>
                </c:pt>
                <c:pt idx="25224">
                  <c:v>-1.4893263672226624</c:v>
                </c:pt>
                <c:pt idx="25225">
                  <c:v>-1.4890034963617562</c:v>
                </c:pt>
                <c:pt idx="25226">
                  <c:v>-1.4889634613481895</c:v>
                </c:pt>
                <c:pt idx="25227">
                  <c:v>-1.4888767718321161</c:v>
                </c:pt>
                <c:pt idx="25228">
                  <c:v>-1.4888678358162792</c:v>
                </c:pt>
                <c:pt idx="25229">
                  <c:v>-1.4887618196827928</c:v>
                </c:pt>
                <c:pt idx="25230">
                  <c:v>-1.4883314450775862</c:v>
                </c:pt>
                <c:pt idx="25231">
                  <c:v>-1.4880164398136506</c:v>
                </c:pt>
                <c:pt idx="25232">
                  <c:v>-1.4879095139703087</c:v>
                </c:pt>
                <c:pt idx="25233">
                  <c:v>-1.4876650931949646</c:v>
                </c:pt>
                <c:pt idx="25234">
                  <c:v>-1.4873746106967642</c:v>
                </c:pt>
                <c:pt idx="25235">
                  <c:v>-1.4870232357001567</c:v>
                </c:pt>
                <c:pt idx="25236">
                  <c:v>-1.4868695007173651</c:v>
                </c:pt>
                <c:pt idx="25237">
                  <c:v>-1.4867934119050588</c:v>
                </c:pt>
                <c:pt idx="25238">
                  <c:v>-1.4866026852717003</c:v>
                </c:pt>
                <c:pt idx="25239">
                  <c:v>-1.486529444888621</c:v>
                </c:pt>
                <c:pt idx="25240">
                  <c:v>-1.4864363439790498</c:v>
                </c:pt>
                <c:pt idx="25241">
                  <c:v>-1.4863872567021756</c:v>
                </c:pt>
                <c:pt idx="25242">
                  <c:v>-1.4863497818011024</c:v>
                </c:pt>
                <c:pt idx="25243">
                  <c:v>-1.4862736191722268</c:v>
                </c:pt>
                <c:pt idx="25244">
                  <c:v>-1.4857593544336101</c:v>
                </c:pt>
                <c:pt idx="25245">
                  <c:v>-1.4856558210809065</c:v>
                </c:pt>
                <c:pt idx="25246">
                  <c:v>-1.4855803017855183</c:v>
                </c:pt>
                <c:pt idx="25247">
                  <c:v>-1.484844440698202</c:v>
                </c:pt>
                <c:pt idx="25248">
                  <c:v>-1.4846877244718255</c:v>
                </c:pt>
                <c:pt idx="25249">
                  <c:v>-1.4846627140575481</c:v>
                </c:pt>
                <c:pt idx="25250">
                  <c:v>-1.4842287069711977</c:v>
                </c:pt>
                <c:pt idx="25251">
                  <c:v>-1.4840263337985806</c:v>
                </c:pt>
                <c:pt idx="25252">
                  <c:v>-1.4839518662712032</c:v>
                </c:pt>
                <c:pt idx="25253">
                  <c:v>-1.4837614635257592</c:v>
                </c:pt>
                <c:pt idx="25254">
                  <c:v>-1.4837534806025177</c:v>
                </c:pt>
                <c:pt idx="25255">
                  <c:v>-1.483637806522133</c:v>
                </c:pt>
                <c:pt idx="25256">
                  <c:v>-1.4835487789146233</c:v>
                </c:pt>
                <c:pt idx="25257">
                  <c:v>-1.4833818008869946</c:v>
                </c:pt>
                <c:pt idx="25258">
                  <c:v>-1.482190524627055</c:v>
                </c:pt>
                <c:pt idx="25259">
                  <c:v>-1.4810243051937391</c:v>
                </c:pt>
                <c:pt idx="25260">
                  <c:v>-1.4810073034339175</c:v>
                </c:pt>
                <c:pt idx="25261">
                  <c:v>-1.4806091051869312</c:v>
                </c:pt>
                <c:pt idx="25262">
                  <c:v>-1.4804651352412259</c:v>
                </c:pt>
                <c:pt idx="25263">
                  <c:v>-1.4801276970285617</c:v>
                </c:pt>
                <c:pt idx="25264">
                  <c:v>-1.4796826646125147</c:v>
                </c:pt>
                <c:pt idx="25265">
                  <c:v>-1.4796515009072004</c:v>
                </c:pt>
                <c:pt idx="25266">
                  <c:v>-1.4795002846759764</c:v>
                </c:pt>
                <c:pt idx="25267">
                  <c:v>-1.4794782772294319</c:v>
                </c:pt>
                <c:pt idx="25268">
                  <c:v>-1.4788463428915675</c:v>
                </c:pt>
                <c:pt idx="25269">
                  <c:v>-1.4787431071290273</c:v>
                </c:pt>
                <c:pt idx="25270">
                  <c:v>-1.4773797551789094</c:v>
                </c:pt>
                <c:pt idx="25271">
                  <c:v>-1.4772123795676719</c:v>
                </c:pt>
                <c:pt idx="25272">
                  <c:v>-1.476808175158361</c:v>
                </c:pt>
                <c:pt idx="25273">
                  <c:v>-1.4764305388252916</c:v>
                </c:pt>
                <c:pt idx="25274">
                  <c:v>-1.4762106736004874</c:v>
                </c:pt>
                <c:pt idx="25275">
                  <c:v>-1.4760358607492852</c:v>
                </c:pt>
                <c:pt idx="25276">
                  <c:v>-1.4758231795832091</c:v>
                </c:pt>
                <c:pt idx="25277">
                  <c:v>-1.4757091273850553</c:v>
                </c:pt>
                <c:pt idx="25278">
                  <c:v>-1.4756285271169534</c:v>
                </c:pt>
                <c:pt idx="25279">
                  <c:v>-1.4753271996065265</c:v>
                </c:pt>
                <c:pt idx="25280">
                  <c:v>-1.4741841093856509</c:v>
                </c:pt>
                <c:pt idx="25281">
                  <c:v>-1.4741334394374046</c:v>
                </c:pt>
                <c:pt idx="25282">
                  <c:v>-1.4737617661638267</c:v>
                </c:pt>
                <c:pt idx="25283">
                  <c:v>-1.4737042914511138</c:v>
                </c:pt>
                <c:pt idx="25284">
                  <c:v>-1.4734771320160733</c:v>
                </c:pt>
                <c:pt idx="25285">
                  <c:v>-1.473474677332268</c:v>
                </c:pt>
                <c:pt idx="25286">
                  <c:v>-1.4733293582363902</c:v>
                </c:pt>
                <c:pt idx="25287">
                  <c:v>-1.4731833815965922</c:v>
                </c:pt>
                <c:pt idx="25288">
                  <c:v>-1.4728052665860156</c:v>
                </c:pt>
                <c:pt idx="25289">
                  <c:v>-1.4727443005176986</c:v>
                </c:pt>
                <c:pt idx="25290">
                  <c:v>-1.4726774080256986</c:v>
                </c:pt>
                <c:pt idx="25291">
                  <c:v>-1.4723428981715698</c:v>
                </c:pt>
                <c:pt idx="25292">
                  <c:v>-1.4719550142699938</c:v>
                </c:pt>
                <c:pt idx="25293">
                  <c:v>-1.4717486010841778</c:v>
                </c:pt>
                <c:pt idx="25294">
                  <c:v>-1.4704227808536869</c:v>
                </c:pt>
                <c:pt idx="25295">
                  <c:v>-1.4699041962887052</c:v>
                </c:pt>
                <c:pt idx="25296">
                  <c:v>-1.4693961495694701</c:v>
                </c:pt>
                <c:pt idx="25297">
                  <c:v>-1.4689748330880259</c:v>
                </c:pt>
                <c:pt idx="25298">
                  <c:v>-1.4681878386379157</c:v>
                </c:pt>
                <c:pt idx="25299">
                  <c:v>-1.4678942827324377</c:v>
                </c:pt>
                <c:pt idx="25300">
                  <c:v>-1.467664826767465</c:v>
                </c:pt>
                <c:pt idx="25301">
                  <c:v>-1.4675265987686317</c:v>
                </c:pt>
                <c:pt idx="25302">
                  <c:v>-1.4672847041250241</c:v>
                </c:pt>
                <c:pt idx="25303">
                  <c:v>-1.4672538491474325</c:v>
                </c:pt>
                <c:pt idx="25304">
                  <c:v>-1.4672118983143709</c:v>
                </c:pt>
                <c:pt idx="25305">
                  <c:v>-1.4671826782580255</c:v>
                </c:pt>
                <c:pt idx="25306">
                  <c:v>-1.4669057637325613</c:v>
                </c:pt>
                <c:pt idx="25307">
                  <c:v>-1.4668417357618482</c:v>
                </c:pt>
                <c:pt idx="25308">
                  <c:v>-1.4666900930090332</c:v>
                </c:pt>
                <c:pt idx="25309">
                  <c:v>-1.4665782212389451</c:v>
                </c:pt>
                <c:pt idx="25310">
                  <c:v>-1.4662472808208078</c:v>
                </c:pt>
                <c:pt idx="25311">
                  <c:v>-1.4656594232442797</c:v>
                </c:pt>
                <c:pt idx="25312">
                  <c:v>-1.4656594232442797</c:v>
                </c:pt>
                <c:pt idx="25313">
                  <c:v>-1.4647771569762098</c:v>
                </c:pt>
                <c:pt idx="25314">
                  <c:v>-1.4643244437775815</c:v>
                </c:pt>
                <c:pt idx="25315">
                  <c:v>-1.4642776298013886</c:v>
                </c:pt>
                <c:pt idx="25316">
                  <c:v>-1.4639594988489184</c:v>
                </c:pt>
                <c:pt idx="25317">
                  <c:v>-1.4637811534297072</c:v>
                </c:pt>
                <c:pt idx="25318">
                  <c:v>-1.4637192310755616</c:v>
                </c:pt>
                <c:pt idx="25319">
                  <c:v>-1.4633419555407399</c:v>
                </c:pt>
                <c:pt idx="25320">
                  <c:v>-1.463212262071605</c:v>
                </c:pt>
                <c:pt idx="25321">
                  <c:v>-1.4631489158408162</c:v>
                </c:pt>
                <c:pt idx="25322">
                  <c:v>-1.46307667802912</c:v>
                </c:pt>
                <c:pt idx="25323">
                  <c:v>-1.4626683832333414</c:v>
                </c:pt>
                <c:pt idx="25324">
                  <c:v>-1.4625842458042273</c:v>
                </c:pt>
                <c:pt idx="25325">
                  <c:v>-1.4625421283091939</c:v>
                </c:pt>
                <c:pt idx="25326">
                  <c:v>-1.4625325655547281</c:v>
                </c:pt>
                <c:pt idx="25327">
                  <c:v>-1.4623773818374515</c:v>
                </c:pt>
                <c:pt idx="25328">
                  <c:v>-1.4620894999895286</c:v>
                </c:pt>
                <c:pt idx="25329">
                  <c:v>-1.4620742740095376</c:v>
                </c:pt>
                <c:pt idx="25330">
                  <c:v>-1.4612913777031811</c:v>
                </c:pt>
                <c:pt idx="25331">
                  <c:v>-1.4605715549614955</c:v>
                </c:pt>
                <c:pt idx="25332">
                  <c:v>-1.4600382247104577</c:v>
                </c:pt>
                <c:pt idx="25333">
                  <c:v>-1.4600132364130296</c:v>
                </c:pt>
                <c:pt idx="25334">
                  <c:v>-1.4595665453739473</c:v>
                </c:pt>
                <c:pt idx="25335">
                  <c:v>-1.4594229514693287</c:v>
                </c:pt>
                <c:pt idx="25336">
                  <c:v>-1.4587318097671982</c:v>
                </c:pt>
                <c:pt idx="25337">
                  <c:v>-1.4584148537124497</c:v>
                </c:pt>
                <c:pt idx="25338">
                  <c:v>-1.4581629939181291</c:v>
                </c:pt>
                <c:pt idx="25339">
                  <c:v>-1.4581281780173774</c:v>
                </c:pt>
                <c:pt idx="25340">
                  <c:v>-1.4570631988678939</c:v>
                </c:pt>
                <c:pt idx="25341">
                  <c:v>-1.4566958430255301</c:v>
                </c:pt>
                <c:pt idx="25342">
                  <c:v>-1.4566633734436962</c:v>
                </c:pt>
                <c:pt idx="25343">
                  <c:v>-1.4563216033238988</c:v>
                </c:pt>
                <c:pt idx="25344">
                  <c:v>-1.455973664329925</c:v>
                </c:pt>
                <c:pt idx="25345">
                  <c:v>-1.4558973035072602</c:v>
                </c:pt>
                <c:pt idx="25346">
                  <c:v>-1.4556575898989339</c:v>
                </c:pt>
                <c:pt idx="25347">
                  <c:v>-1.455275741146794</c:v>
                </c:pt>
                <c:pt idx="25348">
                  <c:v>-1.4549693849586156</c:v>
                </c:pt>
                <c:pt idx="25349">
                  <c:v>-1.454468584490862</c:v>
                </c:pt>
                <c:pt idx="25350">
                  <c:v>-1.4540309107420901</c:v>
                </c:pt>
                <c:pt idx="25351">
                  <c:v>-1.453883015562103</c:v>
                </c:pt>
                <c:pt idx="25352">
                  <c:v>-1.4534362662471618</c:v>
                </c:pt>
                <c:pt idx="25353">
                  <c:v>-1.4532734215313261</c:v>
                </c:pt>
                <c:pt idx="25354">
                  <c:v>-1.4525209375103385</c:v>
                </c:pt>
                <c:pt idx="25355">
                  <c:v>-1.4523557940146889</c:v>
                </c:pt>
                <c:pt idx="25356">
                  <c:v>-1.4523127983894037</c:v>
                </c:pt>
                <c:pt idx="25357">
                  <c:v>-1.4516567032950418</c:v>
                </c:pt>
                <c:pt idx="25358">
                  <c:v>-1.4515118795390447</c:v>
                </c:pt>
                <c:pt idx="25359">
                  <c:v>-1.451312705967964</c:v>
                </c:pt>
                <c:pt idx="25360">
                  <c:v>-1.4511015179507956</c:v>
                </c:pt>
                <c:pt idx="25361">
                  <c:v>-1.4510624253402844</c:v>
                </c:pt>
                <c:pt idx="25362">
                  <c:v>-1.4508269401630651</c:v>
                </c:pt>
                <c:pt idx="25363">
                  <c:v>-1.4506175602836293</c:v>
                </c:pt>
                <c:pt idx="25364">
                  <c:v>-1.4502244184865529</c:v>
                </c:pt>
                <c:pt idx="25365">
                  <c:v>-1.4501116500303886</c:v>
                </c:pt>
                <c:pt idx="25366">
                  <c:v>-1.4497595044015963</c:v>
                </c:pt>
                <c:pt idx="25367">
                  <c:v>-1.4496683330610727</c:v>
                </c:pt>
                <c:pt idx="25368">
                  <c:v>-1.4494180910788943</c:v>
                </c:pt>
                <c:pt idx="25369">
                  <c:v>-1.4482448500077518</c:v>
                </c:pt>
                <c:pt idx="25370">
                  <c:v>-1.4472803065357327</c:v>
                </c:pt>
                <c:pt idx="25371">
                  <c:v>-1.4471141194700217</c:v>
                </c:pt>
                <c:pt idx="25372">
                  <c:v>-1.4470013540749729</c:v>
                </c:pt>
                <c:pt idx="25373">
                  <c:v>-1.446538076669146</c:v>
                </c:pt>
                <c:pt idx="25374">
                  <c:v>-1.4464103022109855</c:v>
                </c:pt>
                <c:pt idx="25375">
                  <c:v>-1.4458422231623482</c:v>
                </c:pt>
                <c:pt idx="25376">
                  <c:v>-1.4456033079124999</c:v>
                </c:pt>
                <c:pt idx="25377">
                  <c:v>-1.4455927490178502</c:v>
                </c:pt>
                <c:pt idx="25378">
                  <c:v>-1.4452191979487203</c:v>
                </c:pt>
                <c:pt idx="25379">
                  <c:v>-1.4451504948402016</c:v>
                </c:pt>
                <c:pt idx="25380">
                  <c:v>-1.4450284202932511</c:v>
                </c:pt>
                <c:pt idx="25381">
                  <c:v>-1.4439043661482969</c:v>
                </c:pt>
                <c:pt idx="25382">
                  <c:v>-1.4437296761745237</c:v>
                </c:pt>
                <c:pt idx="25383">
                  <c:v>-1.4433575465746307</c:v>
                </c:pt>
                <c:pt idx="25384">
                  <c:v>-1.4426946340784574</c:v>
                </c:pt>
                <c:pt idx="25385">
                  <c:v>-1.4425254402865566</c:v>
                </c:pt>
                <c:pt idx="25386">
                  <c:v>-1.4420629420124882</c:v>
                </c:pt>
                <c:pt idx="25387">
                  <c:v>-1.4419994727760506</c:v>
                </c:pt>
                <c:pt idx="25388">
                  <c:v>-1.4417713538137515</c:v>
                </c:pt>
                <c:pt idx="25389">
                  <c:v>-1.4414292369616646</c:v>
                </c:pt>
                <c:pt idx="25390">
                  <c:v>-1.4410411303944783</c:v>
                </c:pt>
                <c:pt idx="25391">
                  <c:v>-1.4408648278574459</c:v>
                </c:pt>
                <c:pt idx="25392">
                  <c:v>-1.4398871524024572</c:v>
                </c:pt>
                <c:pt idx="25393">
                  <c:v>-1.4397766002587935</c:v>
                </c:pt>
                <c:pt idx="25394">
                  <c:v>-1.4397617450586961</c:v>
                </c:pt>
                <c:pt idx="25395">
                  <c:v>-1.4394226317948779</c:v>
                </c:pt>
                <c:pt idx="25396">
                  <c:v>-1.4391243467518107</c:v>
                </c:pt>
                <c:pt idx="25397">
                  <c:v>-1.438847619861902</c:v>
                </c:pt>
                <c:pt idx="25398">
                  <c:v>-1.4386221788169311</c:v>
                </c:pt>
                <c:pt idx="25399">
                  <c:v>-1.4382492806933727</c:v>
                </c:pt>
                <c:pt idx="25400">
                  <c:v>-1.4381239454580124</c:v>
                </c:pt>
                <c:pt idx="25401">
                  <c:v>-1.4380872676884549</c:v>
                </c:pt>
                <c:pt idx="25402">
                  <c:v>-1.4380260228436272</c:v>
                </c:pt>
                <c:pt idx="25403">
                  <c:v>-1.437582026825909</c:v>
                </c:pt>
                <c:pt idx="25404">
                  <c:v>-1.4373653036300906</c:v>
                </c:pt>
                <c:pt idx="25405">
                  <c:v>-1.4370634202305779</c:v>
                </c:pt>
                <c:pt idx="25406">
                  <c:v>-1.4368226566136846</c:v>
                </c:pt>
                <c:pt idx="25407">
                  <c:v>-1.4365249263559943</c:v>
                </c:pt>
                <c:pt idx="25408">
                  <c:v>-1.4365049123979454</c:v>
                </c:pt>
                <c:pt idx="25409">
                  <c:v>-1.4364712744107653</c:v>
                </c:pt>
                <c:pt idx="25410">
                  <c:v>-1.4348809173586479</c:v>
                </c:pt>
                <c:pt idx="25411">
                  <c:v>-1.4347576148465204</c:v>
                </c:pt>
                <c:pt idx="25412">
                  <c:v>-1.4345280428938527</c:v>
                </c:pt>
                <c:pt idx="25413">
                  <c:v>-1.4344684432348838</c:v>
                </c:pt>
                <c:pt idx="25414">
                  <c:v>-1.4340536865932503</c:v>
                </c:pt>
                <c:pt idx="25415">
                  <c:v>-1.4338814112484586</c:v>
                </c:pt>
                <c:pt idx="25416">
                  <c:v>-1.4338247602243619</c:v>
                </c:pt>
                <c:pt idx="25417">
                  <c:v>-1.4337051941614354</c:v>
                </c:pt>
                <c:pt idx="25418">
                  <c:v>-1.4332356113038121</c:v>
                </c:pt>
                <c:pt idx="25419">
                  <c:v>-1.4332097270922346</c:v>
                </c:pt>
                <c:pt idx="25420">
                  <c:v>-1.4327165160723578</c:v>
                </c:pt>
                <c:pt idx="25421">
                  <c:v>-1.4324668753513687</c:v>
                </c:pt>
                <c:pt idx="25422">
                  <c:v>-1.4322924810553188</c:v>
                </c:pt>
                <c:pt idx="25423">
                  <c:v>-1.432092569672974</c:v>
                </c:pt>
                <c:pt idx="25424">
                  <c:v>-1.4319742934874722</c:v>
                </c:pt>
                <c:pt idx="25425">
                  <c:v>-1.4316231723140276</c:v>
                </c:pt>
                <c:pt idx="25426">
                  <c:v>-1.4316199743115285</c:v>
                </c:pt>
                <c:pt idx="25427">
                  <c:v>-1.431173139769254</c:v>
                </c:pt>
                <c:pt idx="25428">
                  <c:v>-1.4309836493603498</c:v>
                </c:pt>
                <c:pt idx="25429">
                  <c:v>-1.4308121608312183</c:v>
                </c:pt>
                <c:pt idx="25430">
                  <c:v>-1.4307318484128293</c:v>
                </c:pt>
                <c:pt idx="25431">
                  <c:v>-1.4306289563700458</c:v>
                </c:pt>
                <c:pt idx="25432">
                  <c:v>-1.4303303041234399</c:v>
                </c:pt>
                <c:pt idx="25433">
                  <c:v>-1.4302137274579607</c:v>
                </c:pt>
                <c:pt idx="25434">
                  <c:v>-1.4295919107691433</c:v>
                </c:pt>
                <c:pt idx="25435">
                  <c:v>-1.4295102796990027</c:v>
                </c:pt>
                <c:pt idx="25436">
                  <c:v>-1.429412248942928</c:v>
                </c:pt>
                <c:pt idx="25437">
                  <c:v>-1.4292418451141664</c:v>
                </c:pt>
                <c:pt idx="25438">
                  <c:v>-1.428588077375732</c:v>
                </c:pt>
                <c:pt idx="25439">
                  <c:v>-1.4284185008345973</c:v>
                </c:pt>
                <c:pt idx="25440">
                  <c:v>-1.4284185008345973</c:v>
                </c:pt>
                <c:pt idx="25441">
                  <c:v>-1.4280142039928267</c:v>
                </c:pt>
                <c:pt idx="25442">
                  <c:v>-1.4278971752971747</c:v>
                </c:pt>
                <c:pt idx="25443">
                  <c:v>-1.4278939453001651</c:v>
                </c:pt>
                <c:pt idx="25444">
                  <c:v>-1.4277714378334878</c:v>
                </c:pt>
                <c:pt idx="25445">
                  <c:v>-1.4277480618180507</c:v>
                </c:pt>
                <c:pt idx="25446">
                  <c:v>-1.4273330828413853</c:v>
                </c:pt>
                <c:pt idx="25447">
                  <c:v>-1.426714657118596</c:v>
                </c:pt>
                <c:pt idx="25448">
                  <c:v>-1.4263196892713466</c:v>
                </c:pt>
                <c:pt idx="25449">
                  <c:v>-1.4261615494263304</c:v>
                </c:pt>
                <c:pt idx="25450">
                  <c:v>-1.4259668283399798</c:v>
                </c:pt>
                <c:pt idx="25451">
                  <c:v>-1.4259057249971734</c:v>
                </c:pt>
                <c:pt idx="25452">
                  <c:v>-1.4257295072994582</c:v>
                </c:pt>
                <c:pt idx="25453">
                  <c:v>-1.4255246473909566</c:v>
                </c:pt>
                <c:pt idx="25454">
                  <c:v>-1.4255058328032277</c:v>
                </c:pt>
                <c:pt idx="25455">
                  <c:v>-1.4254076390352353</c:v>
                </c:pt>
                <c:pt idx="25456">
                  <c:v>-1.4252788760643904</c:v>
                </c:pt>
                <c:pt idx="25457">
                  <c:v>-1.4250548592311376</c:v>
                </c:pt>
                <c:pt idx="25458">
                  <c:v>-1.4248223554912345</c:v>
                </c:pt>
                <c:pt idx="25459">
                  <c:v>-1.4247831749645541</c:v>
                </c:pt>
                <c:pt idx="25460">
                  <c:v>-1.4245271165863396</c:v>
                </c:pt>
                <c:pt idx="25461">
                  <c:v>-1.424103142850087</c:v>
                </c:pt>
                <c:pt idx="25462">
                  <c:v>-1.4237825550709264</c:v>
                </c:pt>
                <c:pt idx="25463">
                  <c:v>-1.4237755541784827</c:v>
                </c:pt>
                <c:pt idx="25464">
                  <c:v>-1.4237475553927372</c:v>
                </c:pt>
                <c:pt idx="25465">
                  <c:v>-1.4236100876835855</c:v>
                </c:pt>
                <c:pt idx="25466">
                  <c:v>-1.4231740919058566</c:v>
                </c:pt>
                <c:pt idx="25467">
                  <c:v>-1.4227152679790367</c:v>
                </c:pt>
                <c:pt idx="25468">
                  <c:v>-1.4222436122330775</c:v>
                </c:pt>
                <c:pt idx="25469">
                  <c:v>-1.4215940209907045</c:v>
                </c:pt>
                <c:pt idx="25470">
                  <c:v>-1.4202814016180176</c:v>
                </c:pt>
                <c:pt idx="25471">
                  <c:v>-1.4201930486892114</c:v>
                </c:pt>
                <c:pt idx="25472">
                  <c:v>-1.419885414400909</c:v>
                </c:pt>
                <c:pt idx="25473">
                  <c:v>-1.4194782922102938</c:v>
                </c:pt>
                <c:pt idx="25474">
                  <c:v>-1.4194635506820301</c:v>
                </c:pt>
                <c:pt idx="25475">
                  <c:v>-1.4194556086213006</c:v>
                </c:pt>
                <c:pt idx="25476">
                  <c:v>-1.4194263137986267</c:v>
                </c:pt>
                <c:pt idx="25477">
                  <c:v>-1.4192373648963601</c:v>
                </c:pt>
                <c:pt idx="25478">
                  <c:v>-1.419212617131014</c:v>
                </c:pt>
                <c:pt idx="25479">
                  <c:v>-1.4191228343472067</c:v>
                </c:pt>
                <c:pt idx="25480">
                  <c:v>-1.418939379130254</c:v>
                </c:pt>
                <c:pt idx="25481">
                  <c:v>-1.4188312544320414</c:v>
                </c:pt>
                <c:pt idx="25482">
                  <c:v>-1.4188312544320414</c:v>
                </c:pt>
                <c:pt idx="25483">
                  <c:v>-1.4186206423605885</c:v>
                </c:pt>
                <c:pt idx="25484">
                  <c:v>-1.4177869851611136</c:v>
                </c:pt>
                <c:pt idx="25485">
                  <c:v>-1.4174790297815445</c:v>
                </c:pt>
                <c:pt idx="25486">
                  <c:v>-1.4172997926987623</c:v>
                </c:pt>
                <c:pt idx="25487">
                  <c:v>-1.4171679459539082</c:v>
                </c:pt>
                <c:pt idx="25488">
                  <c:v>-1.4169820113663516</c:v>
                </c:pt>
                <c:pt idx="25489">
                  <c:v>-1.4169721429326048</c:v>
                </c:pt>
                <c:pt idx="25490">
                  <c:v>-1.41676188705588</c:v>
                </c:pt>
                <c:pt idx="25491">
                  <c:v>-1.416635022010315</c:v>
                </c:pt>
                <c:pt idx="25492">
                  <c:v>-1.4164976412354267</c:v>
                </c:pt>
                <c:pt idx="25493">
                  <c:v>-1.4153286634735458</c:v>
                </c:pt>
                <c:pt idx="25494">
                  <c:v>-1.4147227104394533</c:v>
                </c:pt>
                <c:pt idx="25495">
                  <c:v>-1.4145483953899223</c:v>
                </c:pt>
                <c:pt idx="25496">
                  <c:v>-1.414406388564035</c:v>
                </c:pt>
                <c:pt idx="25497">
                  <c:v>-1.4143145641083423</c:v>
                </c:pt>
                <c:pt idx="25498">
                  <c:v>-1.4140116119017501</c:v>
                </c:pt>
                <c:pt idx="25499">
                  <c:v>-1.4139589814537725</c:v>
                </c:pt>
                <c:pt idx="25500">
                  <c:v>-1.4139210762584089</c:v>
                </c:pt>
                <c:pt idx="25501">
                  <c:v>-1.4134959744644158</c:v>
                </c:pt>
                <c:pt idx="25502">
                  <c:v>-1.4129475327669434</c:v>
                </c:pt>
                <c:pt idx="25503">
                  <c:v>-1.4126791096242779</c:v>
                </c:pt>
                <c:pt idx="25504">
                  <c:v>-1.4126791096242779</c:v>
                </c:pt>
                <c:pt idx="25505">
                  <c:v>-1.4123919831388849</c:v>
                </c:pt>
                <c:pt idx="25506">
                  <c:v>-1.4123538232994843</c:v>
                </c:pt>
                <c:pt idx="25507">
                  <c:v>-1.412312187522853</c:v>
                </c:pt>
                <c:pt idx="25508">
                  <c:v>-1.4114959162598826</c:v>
                </c:pt>
                <c:pt idx="25509">
                  <c:v>-1.4113327147300527</c:v>
                </c:pt>
                <c:pt idx="25510">
                  <c:v>-1.4110750432352044</c:v>
                </c:pt>
                <c:pt idx="25511">
                  <c:v>-1.4107404250512032</c:v>
                </c:pt>
                <c:pt idx="25512">
                  <c:v>-1.4100268920709844</c:v>
                </c:pt>
                <c:pt idx="25513">
                  <c:v>-1.4096643484982909</c:v>
                </c:pt>
                <c:pt idx="25514">
                  <c:v>-1.4092494783296252</c:v>
                </c:pt>
                <c:pt idx="25515">
                  <c:v>-1.4091330725792774</c:v>
                </c:pt>
                <c:pt idx="25516">
                  <c:v>-1.4088262222331274</c:v>
                </c:pt>
                <c:pt idx="25517">
                  <c:v>-1.4085144816804489</c:v>
                </c:pt>
                <c:pt idx="25518">
                  <c:v>-1.4084665802111933</c:v>
                </c:pt>
                <c:pt idx="25519">
                  <c:v>-1.4080152485991131</c:v>
                </c:pt>
                <c:pt idx="25520">
                  <c:v>-1.4079543730427597</c:v>
                </c:pt>
                <c:pt idx="25521">
                  <c:v>-1.4075896114634034</c:v>
                </c:pt>
                <c:pt idx="25522">
                  <c:v>-1.4075677796190522</c:v>
                </c:pt>
                <c:pt idx="25523">
                  <c:v>-1.4073821462005387</c:v>
                </c:pt>
                <c:pt idx="25524">
                  <c:v>-1.4073014298159348</c:v>
                </c:pt>
                <c:pt idx="25525">
                  <c:v>-1.4072628560888067</c:v>
                </c:pt>
                <c:pt idx="25526">
                  <c:v>-1.4071616217541609</c:v>
                </c:pt>
                <c:pt idx="25527">
                  <c:v>-1.4066603155544681</c:v>
                </c:pt>
                <c:pt idx="25528">
                  <c:v>-1.4063417052577909</c:v>
                </c:pt>
                <c:pt idx="25529">
                  <c:v>-1.4062886355004274</c:v>
                </c:pt>
                <c:pt idx="25530">
                  <c:v>-1.4059627740924847</c:v>
                </c:pt>
                <c:pt idx="25531">
                  <c:v>-1.4059404319204076</c:v>
                </c:pt>
                <c:pt idx="25532">
                  <c:v>-1.405921515015333</c:v>
                </c:pt>
                <c:pt idx="25533">
                  <c:v>-1.4051695805085489</c:v>
                </c:pt>
                <c:pt idx="25534">
                  <c:v>-1.4049927979323238</c:v>
                </c:pt>
                <c:pt idx="25535">
                  <c:v>-1.4049241257850065</c:v>
                </c:pt>
                <c:pt idx="25536">
                  <c:v>-1.4048695763572352</c:v>
                </c:pt>
                <c:pt idx="25537">
                  <c:v>-1.4047871952364919</c:v>
                </c:pt>
                <c:pt idx="25538">
                  <c:v>-1.4046243020247318</c:v>
                </c:pt>
                <c:pt idx="25539">
                  <c:v>-1.4045583249956781</c:v>
                </c:pt>
                <c:pt idx="25540">
                  <c:v>-1.404523769548742</c:v>
                </c:pt>
                <c:pt idx="25541">
                  <c:v>-1.404290165582367</c:v>
                </c:pt>
                <c:pt idx="25542">
                  <c:v>-1.4037055335558772</c:v>
                </c:pt>
                <c:pt idx="25543">
                  <c:v>-1.4037034491776428</c:v>
                </c:pt>
                <c:pt idx="25544">
                  <c:v>-1.4033601503702562</c:v>
                </c:pt>
                <c:pt idx="25545">
                  <c:v>-1.4031254838811746</c:v>
                </c:pt>
                <c:pt idx="25546">
                  <c:v>-1.4029671363785123</c:v>
                </c:pt>
                <c:pt idx="25547">
                  <c:v>-1.4027868864904209</c:v>
                </c:pt>
                <c:pt idx="25548">
                  <c:v>-1.4026402990921878</c:v>
                </c:pt>
                <c:pt idx="25549">
                  <c:v>-1.4025551551704658</c:v>
                </c:pt>
                <c:pt idx="25550">
                  <c:v>-1.4021647377748176</c:v>
                </c:pt>
                <c:pt idx="25551">
                  <c:v>-1.4020500781344476</c:v>
                </c:pt>
                <c:pt idx="25552">
                  <c:v>-1.4020424748836142</c:v>
                </c:pt>
                <c:pt idx="25553">
                  <c:v>-1.4019634170806843</c:v>
                </c:pt>
                <c:pt idx="25554">
                  <c:v>-1.4017781217919161</c:v>
                </c:pt>
                <c:pt idx="25555">
                  <c:v>-1.401366064102991</c:v>
                </c:pt>
                <c:pt idx="25556">
                  <c:v>-1.4008767391765591</c:v>
                </c:pt>
                <c:pt idx="25557">
                  <c:v>-1.4003352236682469</c:v>
                </c:pt>
                <c:pt idx="25558">
                  <c:v>-1.3998484919016427</c:v>
                </c:pt>
                <c:pt idx="25559">
                  <c:v>-1.3995089739901783</c:v>
                </c:pt>
                <c:pt idx="25560">
                  <c:v>-1.3993849526500175</c:v>
                </c:pt>
                <c:pt idx="25561">
                  <c:v>-1.3987408092443665</c:v>
                </c:pt>
                <c:pt idx="25562">
                  <c:v>-1.39864284100312</c:v>
                </c:pt>
                <c:pt idx="25563">
                  <c:v>-1.3985605514835633</c:v>
                </c:pt>
                <c:pt idx="25564">
                  <c:v>-1.398083134835989</c:v>
                </c:pt>
                <c:pt idx="25565">
                  <c:v>-1.3979355896678733</c:v>
                </c:pt>
                <c:pt idx="25566">
                  <c:v>-1.397727390229031</c:v>
                </c:pt>
                <c:pt idx="25567">
                  <c:v>-1.3976408820536281</c:v>
                </c:pt>
                <c:pt idx="25568">
                  <c:v>-1.3973834392583189</c:v>
                </c:pt>
                <c:pt idx="25569">
                  <c:v>-1.397219705654476</c:v>
                </c:pt>
                <c:pt idx="25570">
                  <c:v>-1.3971859216626863</c:v>
                </c:pt>
                <c:pt idx="25571">
                  <c:v>-1.3966449635467588</c:v>
                </c:pt>
                <c:pt idx="25572">
                  <c:v>-1.3963702840250882</c:v>
                </c:pt>
                <c:pt idx="25573">
                  <c:v>-1.396192154138671</c:v>
                </c:pt>
                <c:pt idx="25574">
                  <c:v>-1.3960952904031603</c:v>
                </c:pt>
                <c:pt idx="25575">
                  <c:v>-1.396031325162894</c:v>
                </c:pt>
                <c:pt idx="25576">
                  <c:v>-1.395911004294752</c:v>
                </c:pt>
                <c:pt idx="25577">
                  <c:v>-1.3953616327694889</c:v>
                </c:pt>
                <c:pt idx="25578">
                  <c:v>-1.3951629859271684</c:v>
                </c:pt>
                <c:pt idx="25579">
                  <c:v>-1.3941880107273938</c:v>
                </c:pt>
                <c:pt idx="25580">
                  <c:v>-1.3941486389954667</c:v>
                </c:pt>
                <c:pt idx="25581">
                  <c:v>-1.3941447080684732</c:v>
                </c:pt>
                <c:pt idx="25582">
                  <c:v>-1.3940954552652618</c:v>
                </c:pt>
                <c:pt idx="25583">
                  <c:v>-1.3938268115931129</c:v>
                </c:pt>
                <c:pt idx="25584">
                  <c:v>-1.3932361091519523</c:v>
                </c:pt>
                <c:pt idx="25585">
                  <c:v>-1.3930679856970556</c:v>
                </c:pt>
                <c:pt idx="25586">
                  <c:v>-1.3929717800444195</c:v>
                </c:pt>
                <c:pt idx="25587">
                  <c:v>-1.3915782649553452</c:v>
                </c:pt>
                <c:pt idx="25588">
                  <c:v>-1.3914321905933404</c:v>
                </c:pt>
                <c:pt idx="25589">
                  <c:v>-1.3913601920222718</c:v>
                </c:pt>
                <c:pt idx="25590">
                  <c:v>-1.3912557669287366</c:v>
                </c:pt>
                <c:pt idx="25591">
                  <c:v>-1.3912047378709345</c:v>
                </c:pt>
                <c:pt idx="25592">
                  <c:v>-1.3912047378709345</c:v>
                </c:pt>
                <c:pt idx="25593">
                  <c:v>-1.3912047378709345</c:v>
                </c:pt>
                <c:pt idx="25594">
                  <c:v>-1.3912024737518784</c:v>
                </c:pt>
                <c:pt idx="25595">
                  <c:v>-1.3910999697483819</c:v>
                </c:pt>
                <c:pt idx="25596">
                  <c:v>-1.3908746380299315</c:v>
                </c:pt>
                <c:pt idx="25597">
                  <c:v>-1.3908055262522188</c:v>
                </c:pt>
                <c:pt idx="25598">
                  <c:v>-1.3908055262522188</c:v>
                </c:pt>
                <c:pt idx="25599">
                  <c:v>-1.3906787772246751</c:v>
                </c:pt>
                <c:pt idx="25600">
                  <c:v>-1.3905852658542428</c:v>
                </c:pt>
                <c:pt idx="25601">
                  <c:v>-1.3904262237635538</c:v>
                </c:pt>
                <c:pt idx="25602">
                  <c:v>-1.3903590721792844</c:v>
                </c:pt>
                <c:pt idx="25603">
                  <c:v>-1.3902539103021998</c:v>
                </c:pt>
                <c:pt idx="25604">
                  <c:v>-1.3900989471040648</c:v>
                </c:pt>
                <c:pt idx="25605">
                  <c:v>-1.3898392811516989</c:v>
                </c:pt>
                <c:pt idx="25606">
                  <c:v>-1.3898376758034499</c:v>
                </c:pt>
                <c:pt idx="25607">
                  <c:v>-1.3893636650929784</c:v>
                </c:pt>
                <c:pt idx="25608">
                  <c:v>-1.3891835566220363</c:v>
                </c:pt>
                <c:pt idx="25609">
                  <c:v>-1.3883910740981771</c:v>
                </c:pt>
                <c:pt idx="25610">
                  <c:v>-1.3883819440358518</c:v>
                </c:pt>
                <c:pt idx="25611">
                  <c:v>-1.387772092593309</c:v>
                </c:pt>
                <c:pt idx="25612">
                  <c:v>-1.3876582030451114</c:v>
                </c:pt>
                <c:pt idx="25613">
                  <c:v>-1.3874767427842849</c:v>
                </c:pt>
                <c:pt idx="25614">
                  <c:v>-1.3872896097574976</c:v>
                </c:pt>
                <c:pt idx="25615">
                  <c:v>-1.3868481569679252</c:v>
                </c:pt>
                <c:pt idx="25616">
                  <c:v>-1.3863869378849711</c:v>
                </c:pt>
                <c:pt idx="25617">
                  <c:v>-1.3861596423173819</c:v>
                </c:pt>
                <c:pt idx="25618">
                  <c:v>-1.3857440438903925</c:v>
                </c:pt>
                <c:pt idx="25619">
                  <c:v>-1.3856779485498207</c:v>
                </c:pt>
                <c:pt idx="25620">
                  <c:v>-1.385235414243525</c:v>
                </c:pt>
                <c:pt idx="25621">
                  <c:v>-1.3852111488016021</c:v>
                </c:pt>
                <c:pt idx="25622">
                  <c:v>-1.3850995764084735</c:v>
                </c:pt>
                <c:pt idx="25623">
                  <c:v>-1.3848549516668041</c:v>
                </c:pt>
                <c:pt idx="25624">
                  <c:v>-1.3846820834265121</c:v>
                </c:pt>
                <c:pt idx="25625">
                  <c:v>-1.3843892655146528</c:v>
                </c:pt>
                <c:pt idx="25626">
                  <c:v>-1.384180495248156</c:v>
                </c:pt>
                <c:pt idx="25627">
                  <c:v>-1.3840779820129678</c:v>
                </c:pt>
                <c:pt idx="25628">
                  <c:v>-1.3837121675272219</c:v>
                </c:pt>
                <c:pt idx="25629">
                  <c:v>-1.3835043839011114</c:v>
                </c:pt>
                <c:pt idx="25630">
                  <c:v>-1.3832001150870454</c:v>
                </c:pt>
                <c:pt idx="25631">
                  <c:v>-1.3829839847518621</c:v>
                </c:pt>
                <c:pt idx="25632">
                  <c:v>-1.3829831531840879</c:v>
                </c:pt>
                <c:pt idx="25633">
                  <c:v>-1.3828021745132042</c:v>
                </c:pt>
                <c:pt idx="25634">
                  <c:v>-1.3827866649756704</c:v>
                </c:pt>
                <c:pt idx="25635">
                  <c:v>-1.3824107569773563</c:v>
                </c:pt>
                <c:pt idx="25636">
                  <c:v>-1.3816291001997953</c:v>
                </c:pt>
                <c:pt idx="25637">
                  <c:v>-1.3814019546136507</c:v>
                </c:pt>
                <c:pt idx="25638">
                  <c:v>-1.3803824543724688</c:v>
                </c:pt>
                <c:pt idx="25639">
                  <c:v>-1.3801258945119612</c:v>
                </c:pt>
                <c:pt idx="25640">
                  <c:v>-1.379735352582349</c:v>
                </c:pt>
                <c:pt idx="25641">
                  <c:v>-1.3796134199100913</c:v>
                </c:pt>
                <c:pt idx="25642">
                  <c:v>-1.3783039456879249</c:v>
                </c:pt>
                <c:pt idx="25643">
                  <c:v>-1.3780936229150209</c:v>
                </c:pt>
                <c:pt idx="25644">
                  <c:v>-1.377248052478828</c:v>
                </c:pt>
                <c:pt idx="25645">
                  <c:v>-1.3770846551023825</c:v>
                </c:pt>
                <c:pt idx="25646">
                  <c:v>-1.3769111359781199</c:v>
                </c:pt>
                <c:pt idx="25647">
                  <c:v>-1.3765435949320126</c:v>
                </c:pt>
                <c:pt idx="25648">
                  <c:v>-1.3762336981331731</c:v>
                </c:pt>
                <c:pt idx="25649">
                  <c:v>-1.3752180835294081</c:v>
                </c:pt>
                <c:pt idx="25650">
                  <c:v>-1.3751785336055737</c:v>
                </c:pt>
                <c:pt idx="25651">
                  <c:v>-1.3749491109838217</c:v>
                </c:pt>
                <c:pt idx="25652">
                  <c:v>-1.3749284193380724</c:v>
                </c:pt>
                <c:pt idx="25653">
                  <c:v>-1.3749155254748093</c:v>
                </c:pt>
                <c:pt idx="25654">
                  <c:v>-1.3749008573928099</c:v>
                </c:pt>
                <c:pt idx="25655">
                  <c:v>-1.374789841408252</c:v>
                </c:pt>
                <c:pt idx="25656">
                  <c:v>-1.3747085211110148</c:v>
                </c:pt>
                <c:pt idx="25657">
                  <c:v>-1.374384480087899</c:v>
                </c:pt>
                <c:pt idx="25658">
                  <c:v>-1.3742106649932662</c:v>
                </c:pt>
                <c:pt idx="25659">
                  <c:v>-1.3740070907030926</c:v>
                </c:pt>
                <c:pt idx="25660">
                  <c:v>-1.3739138638626154</c:v>
                </c:pt>
                <c:pt idx="25661">
                  <c:v>-1.3737380651088589</c:v>
                </c:pt>
                <c:pt idx="25662">
                  <c:v>-1.3734589182621548</c:v>
                </c:pt>
                <c:pt idx="25663">
                  <c:v>-1.3734464589607849</c:v>
                </c:pt>
                <c:pt idx="25664">
                  <c:v>-1.3733520495914506</c:v>
                </c:pt>
                <c:pt idx="25665">
                  <c:v>-1.3729684516889422</c:v>
                </c:pt>
                <c:pt idx="25666">
                  <c:v>-1.372932674260301</c:v>
                </c:pt>
                <c:pt idx="25667">
                  <c:v>-1.3727567355684367</c:v>
                </c:pt>
                <c:pt idx="25668">
                  <c:v>-1.3725542653045777</c:v>
                </c:pt>
                <c:pt idx="25669">
                  <c:v>-1.3724401881058945</c:v>
                </c:pt>
                <c:pt idx="25670">
                  <c:v>-1.372395238859788</c:v>
                </c:pt>
                <c:pt idx="25671">
                  <c:v>-1.372395238859788</c:v>
                </c:pt>
                <c:pt idx="25672">
                  <c:v>-1.3723718921476249</c:v>
                </c:pt>
                <c:pt idx="25673">
                  <c:v>-1.3715534224928549</c:v>
                </c:pt>
                <c:pt idx="25674">
                  <c:v>-1.3713656783299284</c:v>
                </c:pt>
                <c:pt idx="25675">
                  <c:v>-1.37128677916792</c:v>
                </c:pt>
                <c:pt idx="25676">
                  <c:v>-1.3711535791625158</c:v>
                </c:pt>
                <c:pt idx="25677">
                  <c:v>-1.3710552155228239</c:v>
                </c:pt>
                <c:pt idx="25678">
                  <c:v>-1.3708044672020334</c:v>
                </c:pt>
                <c:pt idx="25679">
                  <c:v>-1.3692458592441246</c:v>
                </c:pt>
                <c:pt idx="25680">
                  <c:v>-1.3689793646559143</c:v>
                </c:pt>
                <c:pt idx="25681">
                  <c:v>-1.3685401708480782</c:v>
                </c:pt>
                <c:pt idx="25682">
                  <c:v>-1.368173810306742</c:v>
                </c:pt>
                <c:pt idx="25683">
                  <c:v>-1.3680048249408108</c:v>
                </c:pt>
                <c:pt idx="25684">
                  <c:v>-1.3679779090892552</c:v>
                </c:pt>
                <c:pt idx="25685">
                  <c:v>-1.3678384028627211</c:v>
                </c:pt>
                <c:pt idx="25686">
                  <c:v>-1.3673627031666302</c:v>
                </c:pt>
                <c:pt idx="25687">
                  <c:v>-1.3671353052365531</c:v>
                </c:pt>
                <c:pt idx="25688">
                  <c:v>-1.3667737842468959</c:v>
                </c:pt>
                <c:pt idx="25689">
                  <c:v>-1.3666942909782398</c:v>
                </c:pt>
                <c:pt idx="25690">
                  <c:v>-1.3666856231137261</c:v>
                </c:pt>
                <c:pt idx="25691">
                  <c:v>-1.3664546251209158</c:v>
                </c:pt>
                <c:pt idx="25692">
                  <c:v>-1.3664515605334246</c:v>
                </c:pt>
                <c:pt idx="25693">
                  <c:v>-1.3663668789435544</c:v>
                </c:pt>
                <c:pt idx="25694">
                  <c:v>-1.3662175258490286</c:v>
                </c:pt>
                <c:pt idx="25695">
                  <c:v>-1.3660395368275653</c:v>
                </c:pt>
                <c:pt idx="25696">
                  <c:v>-1.3659469558036388</c:v>
                </c:pt>
                <c:pt idx="25697">
                  <c:v>-1.3655373892727469</c:v>
                </c:pt>
                <c:pt idx="25698">
                  <c:v>-1.3652684744706169</c:v>
                </c:pt>
                <c:pt idx="25699">
                  <c:v>-1.3647399260922013</c:v>
                </c:pt>
                <c:pt idx="25700">
                  <c:v>-1.3644231994848264</c:v>
                </c:pt>
                <c:pt idx="25701">
                  <c:v>-1.3642808124852475</c:v>
                </c:pt>
                <c:pt idx="25702">
                  <c:v>-1.3642133572177468</c:v>
                </c:pt>
                <c:pt idx="25703">
                  <c:v>-1.364106174801178</c:v>
                </c:pt>
                <c:pt idx="25704">
                  <c:v>-1.3640178461535202</c:v>
                </c:pt>
                <c:pt idx="25705">
                  <c:v>-1.3639104720153841</c:v>
                </c:pt>
                <c:pt idx="25706">
                  <c:v>-1.3631085005810863</c:v>
                </c:pt>
                <c:pt idx="25707">
                  <c:v>-1.3627953605984751</c:v>
                </c:pt>
                <c:pt idx="25708">
                  <c:v>-1.3624024321476089</c:v>
                </c:pt>
                <c:pt idx="25709">
                  <c:v>-1.3624012988623768</c:v>
                </c:pt>
                <c:pt idx="25710">
                  <c:v>-1.3623879080790815</c:v>
                </c:pt>
                <c:pt idx="25711">
                  <c:v>-1.3621157753762367</c:v>
                </c:pt>
                <c:pt idx="25712">
                  <c:v>-1.3620140939521286</c:v>
                </c:pt>
                <c:pt idx="25713">
                  <c:v>-1.3613636812163752</c:v>
                </c:pt>
                <c:pt idx="25714">
                  <c:v>-1.3613271016713999</c:v>
                </c:pt>
                <c:pt idx="25715">
                  <c:v>-1.3613271016713999</c:v>
                </c:pt>
                <c:pt idx="25716">
                  <c:v>-1.3612149373658589</c:v>
                </c:pt>
                <c:pt idx="25717">
                  <c:v>-1.360815771745929</c:v>
                </c:pt>
                <c:pt idx="25718">
                  <c:v>-1.3600926423239288</c:v>
                </c:pt>
                <c:pt idx="25719">
                  <c:v>-1.3593801658097509</c:v>
                </c:pt>
                <c:pt idx="25720">
                  <c:v>-1.3589263622231353</c:v>
                </c:pt>
                <c:pt idx="25721">
                  <c:v>-1.3588065600228325</c:v>
                </c:pt>
                <c:pt idx="25722">
                  <c:v>-1.3582360318282058</c:v>
                </c:pt>
                <c:pt idx="25723">
                  <c:v>-1.3582360318282058</c:v>
                </c:pt>
                <c:pt idx="25724">
                  <c:v>-1.3580151485038039</c:v>
                </c:pt>
                <c:pt idx="25725">
                  <c:v>-1.3579363679084555</c:v>
                </c:pt>
                <c:pt idx="25726">
                  <c:v>-1.3574546509285277</c:v>
                </c:pt>
                <c:pt idx="25727">
                  <c:v>-1.3574546509285277</c:v>
                </c:pt>
                <c:pt idx="25728">
                  <c:v>-1.3572542452941274</c:v>
                </c:pt>
                <c:pt idx="25729">
                  <c:v>-1.3569135119719746</c:v>
                </c:pt>
                <c:pt idx="25730">
                  <c:v>-1.3567552193058519</c:v>
                </c:pt>
                <c:pt idx="25731">
                  <c:v>-1.3566463263701534</c:v>
                </c:pt>
                <c:pt idx="25732">
                  <c:v>-1.3561863659983966</c:v>
                </c:pt>
                <c:pt idx="25733">
                  <c:v>-1.3561151419485225</c:v>
                </c:pt>
                <c:pt idx="25734">
                  <c:v>-1.3560569699248768</c:v>
                </c:pt>
                <c:pt idx="25735">
                  <c:v>-1.3560425363198825</c:v>
                </c:pt>
                <c:pt idx="25736">
                  <c:v>-1.3558343312003336</c:v>
                </c:pt>
                <c:pt idx="25737">
                  <c:v>-1.3553994670951814</c:v>
                </c:pt>
                <c:pt idx="25738">
                  <c:v>-1.3549636967251615</c:v>
                </c:pt>
                <c:pt idx="25739">
                  <c:v>-1.3537624848643561</c:v>
                </c:pt>
                <c:pt idx="25740">
                  <c:v>-1.3532944694808409</c:v>
                </c:pt>
                <c:pt idx="25741">
                  <c:v>-1.3530434116510488</c:v>
                </c:pt>
                <c:pt idx="25742">
                  <c:v>-1.3524442216657753</c:v>
                </c:pt>
                <c:pt idx="25743">
                  <c:v>-1.3520206919183504</c:v>
                </c:pt>
                <c:pt idx="25744">
                  <c:v>-1.3514959751911275</c:v>
                </c:pt>
                <c:pt idx="25745">
                  <c:v>-1.351219356533685</c:v>
                </c:pt>
                <c:pt idx="25746">
                  <c:v>-1.3509672278309897</c:v>
                </c:pt>
                <c:pt idx="25747">
                  <c:v>-1.3509155556503121</c:v>
                </c:pt>
                <c:pt idx="25748">
                  <c:v>-1.3507071697250332</c:v>
                </c:pt>
                <c:pt idx="25749">
                  <c:v>-1.3506090218690099</c:v>
                </c:pt>
                <c:pt idx="25750">
                  <c:v>-1.3504504005528055</c:v>
                </c:pt>
                <c:pt idx="25751">
                  <c:v>-1.3504056396189534</c:v>
                </c:pt>
                <c:pt idx="25752">
                  <c:v>-1.3503374506159214</c:v>
                </c:pt>
                <c:pt idx="25753">
                  <c:v>-1.3503306674997173</c:v>
                </c:pt>
                <c:pt idx="25754">
                  <c:v>-1.3501995825908963</c:v>
                </c:pt>
                <c:pt idx="25755">
                  <c:v>-1.3500811228492693</c:v>
                </c:pt>
                <c:pt idx="25756">
                  <c:v>-1.3498947388192177</c:v>
                </c:pt>
                <c:pt idx="25757">
                  <c:v>-1.3496961407344068</c:v>
                </c:pt>
                <c:pt idx="25758">
                  <c:v>-1.3494630115292323</c:v>
                </c:pt>
                <c:pt idx="25759">
                  <c:v>-1.3494405442566682</c:v>
                </c:pt>
                <c:pt idx="25760">
                  <c:v>-1.3493998673069714</c:v>
                </c:pt>
                <c:pt idx="25761">
                  <c:v>-1.3481001509612527</c:v>
                </c:pt>
                <c:pt idx="25762">
                  <c:v>-1.3479984210272591</c:v>
                </c:pt>
                <c:pt idx="25763">
                  <c:v>-1.347732219605851</c:v>
                </c:pt>
                <c:pt idx="25764">
                  <c:v>-1.3473785573312409</c:v>
                </c:pt>
                <c:pt idx="25765">
                  <c:v>-1.3469152344952495</c:v>
                </c:pt>
                <c:pt idx="25766">
                  <c:v>-1.3454906418080927</c:v>
                </c:pt>
                <c:pt idx="25767">
                  <c:v>-1.3451802799415375</c:v>
                </c:pt>
                <c:pt idx="25768">
                  <c:v>-1.3450973620905522</c:v>
                </c:pt>
                <c:pt idx="25769">
                  <c:v>-1.3447396097378703</c:v>
                </c:pt>
                <c:pt idx="25770">
                  <c:v>-1.3441955815660664</c:v>
                </c:pt>
                <c:pt idx="25771">
                  <c:v>-1.3439225622129181</c:v>
                </c:pt>
                <c:pt idx="25772">
                  <c:v>-1.3437847166283845</c:v>
                </c:pt>
                <c:pt idx="25773">
                  <c:v>-1.3434102986416465</c:v>
                </c:pt>
                <c:pt idx="25774">
                  <c:v>-1.3433753163432907</c:v>
                </c:pt>
                <c:pt idx="25775">
                  <c:v>-1.3431679781471733</c:v>
                </c:pt>
                <c:pt idx="25776">
                  <c:v>-1.3428436390626004</c:v>
                </c:pt>
                <c:pt idx="25777">
                  <c:v>-1.3424756419022301</c:v>
                </c:pt>
                <c:pt idx="25778">
                  <c:v>-1.3416139052233147</c:v>
                </c:pt>
                <c:pt idx="25779">
                  <c:v>-1.3410306654887423</c:v>
                </c:pt>
                <c:pt idx="25780">
                  <c:v>-1.3409118263528612</c:v>
                </c:pt>
                <c:pt idx="25781">
                  <c:v>-1.3407694618583013</c:v>
                </c:pt>
                <c:pt idx="25782">
                  <c:v>-1.3407556292050444</c:v>
                </c:pt>
                <c:pt idx="25783">
                  <c:v>-1.3407001702497738</c:v>
                </c:pt>
                <c:pt idx="25784">
                  <c:v>-1.3406674704855206</c:v>
                </c:pt>
                <c:pt idx="25785">
                  <c:v>-1.3403138336096956</c:v>
                </c:pt>
                <c:pt idx="25786">
                  <c:v>-1.3398446414253251</c:v>
                </c:pt>
                <c:pt idx="25787">
                  <c:v>-1.3393910669874201</c:v>
                </c:pt>
                <c:pt idx="25788">
                  <c:v>-1.3393525268201678</c:v>
                </c:pt>
                <c:pt idx="25789">
                  <c:v>-1.3393231474563543</c:v>
                </c:pt>
                <c:pt idx="25790">
                  <c:v>-1.3391508239525307</c:v>
                </c:pt>
                <c:pt idx="25791">
                  <c:v>-1.3390501168028932</c:v>
                </c:pt>
                <c:pt idx="25792">
                  <c:v>-1.3388153125048883</c:v>
                </c:pt>
                <c:pt idx="25793">
                  <c:v>-1.3384105241788353</c:v>
                </c:pt>
                <c:pt idx="25794">
                  <c:v>-1.3379905380339541</c:v>
                </c:pt>
                <c:pt idx="25795">
                  <c:v>-1.3377018061348274</c:v>
                </c:pt>
                <c:pt idx="25796">
                  <c:v>-1.3373840426759773</c:v>
                </c:pt>
                <c:pt idx="25797">
                  <c:v>-1.3370966347984783</c:v>
                </c:pt>
                <c:pt idx="25798">
                  <c:v>-1.3369042682548271</c:v>
                </c:pt>
                <c:pt idx="25799">
                  <c:v>-1.3369042682548271</c:v>
                </c:pt>
                <c:pt idx="25800">
                  <c:v>-1.3367829674281275</c:v>
                </c:pt>
                <c:pt idx="25801">
                  <c:v>-1.336388739407113</c:v>
                </c:pt>
                <c:pt idx="25802">
                  <c:v>-1.3362156228802631</c:v>
                </c:pt>
                <c:pt idx="25803">
                  <c:v>-1.3360826755334665</c:v>
                </c:pt>
                <c:pt idx="25804">
                  <c:v>-1.334612464214382</c:v>
                </c:pt>
                <c:pt idx="25805">
                  <c:v>-1.3343654230254354</c:v>
                </c:pt>
                <c:pt idx="25806">
                  <c:v>-1.3342507878352898</c:v>
                </c:pt>
                <c:pt idx="25807">
                  <c:v>-1.3341687767524946</c:v>
                </c:pt>
                <c:pt idx="25808">
                  <c:v>-1.3338710294346479</c:v>
                </c:pt>
                <c:pt idx="25809">
                  <c:v>-1.3337504384404599</c:v>
                </c:pt>
                <c:pt idx="25810">
                  <c:v>-1.3334875878066339</c:v>
                </c:pt>
                <c:pt idx="25811">
                  <c:v>-1.3332822161331404</c:v>
                </c:pt>
                <c:pt idx="25812">
                  <c:v>-1.3332741496780955</c:v>
                </c:pt>
                <c:pt idx="25813">
                  <c:v>-1.3331862306257005</c:v>
                </c:pt>
                <c:pt idx="25814">
                  <c:v>-1.3331862306257005</c:v>
                </c:pt>
                <c:pt idx="25815">
                  <c:v>-1.3331862306257005</c:v>
                </c:pt>
                <c:pt idx="25816">
                  <c:v>-1.3331862306257005</c:v>
                </c:pt>
                <c:pt idx="25817">
                  <c:v>-1.3331862306257005</c:v>
                </c:pt>
                <c:pt idx="25818">
                  <c:v>-1.3331366494943708</c:v>
                </c:pt>
                <c:pt idx="25819">
                  <c:v>-1.3331135294487972</c:v>
                </c:pt>
                <c:pt idx="25820">
                  <c:v>-1.3327416645145187</c:v>
                </c:pt>
                <c:pt idx="25821">
                  <c:v>-1.3326478555595875</c:v>
                </c:pt>
                <c:pt idx="25822">
                  <c:v>-1.3324760560480235</c:v>
                </c:pt>
                <c:pt idx="25823">
                  <c:v>-1.3322974353929933</c:v>
                </c:pt>
                <c:pt idx="25824">
                  <c:v>-1.3321331394076439</c:v>
                </c:pt>
                <c:pt idx="25825">
                  <c:v>-1.3317249834580165</c:v>
                </c:pt>
                <c:pt idx="25826">
                  <c:v>-1.3316587250048653</c:v>
                </c:pt>
                <c:pt idx="25827">
                  <c:v>-1.3315199110039291</c:v>
                </c:pt>
                <c:pt idx="25828">
                  <c:v>-1.3311754331808994</c:v>
                </c:pt>
                <c:pt idx="25829">
                  <c:v>-1.3310292143742071</c:v>
                </c:pt>
                <c:pt idx="25830">
                  <c:v>-1.330898072716455</c:v>
                </c:pt>
                <c:pt idx="25831">
                  <c:v>-1.3306606342932412</c:v>
                </c:pt>
                <c:pt idx="25832">
                  <c:v>-1.3305699638812361</c:v>
                </c:pt>
                <c:pt idx="25833">
                  <c:v>-1.3301700447760114</c:v>
                </c:pt>
                <c:pt idx="25834">
                  <c:v>-1.3299561168369531</c:v>
                </c:pt>
                <c:pt idx="25835">
                  <c:v>-1.3299470614442412</c:v>
                </c:pt>
                <c:pt idx="25836">
                  <c:v>-1.329740810951282</c:v>
                </c:pt>
                <c:pt idx="25837">
                  <c:v>-1.329513888889424</c:v>
                </c:pt>
                <c:pt idx="25838">
                  <c:v>-1.3291471817672214</c:v>
                </c:pt>
                <c:pt idx="25839">
                  <c:v>-1.3286399184729489</c:v>
                </c:pt>
                <c:pt idx="25840">
                  <c:v>-1.3286079195498375</c:v>
                </c:pt>
                <c:pt idx="25841">
                  <c:v>-1.3282053927001169</c:v>
                </c:pt>
                <c:pt idx="25842">
                  <c:v>-1.3280000950054691</c:v>
                </c:pt>
                <c:pt idx="25843">
                  <c:v>-1.3275225440583178</c:v>
                </c:pt>
                <c:pt idx="25844">
                  <c:v>-1.3269604222223776</c:v>
                </c:pt>
                <c:pt idx="25845">
                  <c:v>-1.3265401539284936</c:v>
                </c:pt>
                <c:pt idx="25846">
                  <c:v>-1.3260611969099039</c:v>
                </c:pt>
                <c:pt idx="25847">
                  <c:v>-1.3254543774452543</c:v>
                </c:pt>
                <c:pt idx="25848">
                  <c:v>-1.3253730298408288</c:v>
                </c:pt>
                <c:pt idx="25849">
                  <c:v>-1.3253450150684454</c:v>
                </c:pt>
                <c:pt idx="25850">
                  <c:v>-1.325130259472479</c:v>
                </c:pt>
                <c:pt idx="25851">
                  <c:v>-1.325130259472479</c:v>
                </c:pt>
                <c:pt idx="25852">
                  <c:v>-1.3250284916165853</c:v>
                </c:pt>
                <c:pt idx="25853">
                  <c:v>-1.3249175582477852</c:v>
                </c:pt>
                <c:pt idx="25854">
                  <c:v>-1.3249039660713344</c:v>
                </c:pt>
                <c:pt idx="25855">
                  <c:v>-1.3248357514990594</c:v>
                </c:pt>
                <c:pt idx="25856">
                  <c:v>-1.3245998240676073</c:v>
                </c:pt>
                <c:pt idx="25857">
                  <c:v>-1.3243039048722585</c:v>
                </c:pt>
                <c:pt idx="25858">
                  <c:v>-1.3240525547389141</c:v>
                </c:pt>
                <c:pt idx="25859">
                  <c:v>-1.324000765080324</c:v>
                </c:pt>
                <c:pt idx="25860">
                  <c:v>-1.3238937735798855</c:v>
                </c:pt>
                <c:pt idx="25861">
                  <c:v>-1.3237762424567101</c:v>
                </c:pt>
                <c:pt idx="25862">
                  <c:v>-1.3235316659562053</c:v>
                </c:pt>
                <c:pt idx="25863">
                  <c:v>-1.3234014645528722</c:v>
                </c:pt>
                <c:pt idx="25864">
                  <c:v>-1.322419200754156</c:v>
                </c:pt>
                <c:pt idx="25865">
                  <c:v>-1.3223523222258782</c:v>
                </c:pt>
                <c:pt idx="25866">
                  <c:v>-1.3216042656613034</c:v>
                </c:pt>
                <c:pt idx="25867">
                  <c:v>-1.3215053968667201</c:v>
                </c:pt>
                <c:pt idx="25868">
                  <c:v>-1.3214169303504955</c:v>
                </c:pt>
                <c:pt idx="25869">
                  <c:v>-1.3213086575102209</c:v>
                </c:pt>
                <c:pt idx="25870">
                  <c:v>-1.3211689183807933</c:v>
                </c:pt>
                <c:pt idx="25871">
                  <c:v>-1.3210205319686574</c:v>
                </c:pt>
                <c:pt idx="25872">
                  <c:v>-1.3209524174185452</c:v>
                </c:pt>
                <c:pt idx="25873">
                  <c:v>-1.3202940022024703</c:v>
                </c:pt>
                <c:pt idx="25874">
                  <c:v>-1.3201361225771824</c:v>
                </c:pt>
                <c:pt idx="25875">
                  <c:v>-1.3198904307962429</c:v>
                </c:pt>
                <c:pt idx="25876">
                  <c:v>-1.3197986233208954</c:v>
                </c:pt>
                <c:pt idx="25877">
                  <c:v>-1.319644541204152</c:v>
                </c:pt>
                <c:pt idx="25878">
                  <c:v>-1.3196189736726571</c:v>
                </c:pt>
                <c:pt idx="25879">
                  <c:v>-1.3195736833026659</c:v>
                </c:pt>
                <c:pt idx="25880">
                  <c:v>-1.3194209274614173</c:v>
                </c:pt>
                <c:pt idx="25881">
                  <c:v>-1.3190541865310248</c:v>
                </c:pt>
                <c:pt idx="25882">
                  <c:v>-1.3186214518294046</c:v>
                </c:pt>
                <c:pt idx="25883">
                  <c:v>-1.3184663399798704</c:v>
                </c:pt>
                <c:pt idx="25884">
                  <c:v>-1.3173951992483772</c:v>
                </c:pt>
                <c:pt idx="25885">
                  <c:v>-1.3162977158553146</c:v>
                </c:pt>
                <c:pt idx="25886">
                  <c:v>-1.3160936602991449</c:v>
                </c:pt>
                <c:pt idx="25887">
                  <c:v>-1.3160735565954105</c:v>
                </c:pt>
                <c:pt idx="25888">
                  <c:v>-1.3160462804468205</c:v>
                </c:pt>
                <c:pt idx="25889">
                  <c:v>-1.3159227277842935</c:v>
                </c:pt>
                <c:pt idx="25890">
                  <c:v>-1.3159051726405389</c:v>
                </c:pt>
                <c:pt idx="25891">
                  <c:v>-1.3157237947462221</c:v>
                </c:pt>
                <c:pt idx="25892">
                  <c:v>-1.3155982653420137</c:v>
                </c:pt>
                <c:pt idx="25893">
                  <c:v>-1.3155972092629691</c:v>
                </c:pt>
                <c:pt idx="25894">
                  <c:v>-1.3155575341624264</c:v>
                </c:pt>
                <c:pt idx="25895">
                  <c:v>-1.3155382101311586</c:v>
                </c:pt>
                <c:pt idx="25896">
                  <c:v>-1.3154593270468955</c:v>
                </c:pt>
                <c:pt idx="25897">
                  <c:v>-1.3151491570957465</c:v>
                </c:pt>
                <c:pt idx="25898">
                  <c:v>-1.3146568968576162</c:v>
                </c:pt>
                <c:pt idx="25899">
                  <c:v>-1.314629937384231</c:v>
                </c:pt>
                <c:pt idx="25900">
                  <c:v>-1.3144281163339999</c:v>
                </c:pt>
                <c:pt idx="25901">
                  <c:v>-1.3142929735561342</c:v>
                </c:pt>
                <c:pt idx="25902">
                  <c:v>-1.3142863083504244</c:v>
                </c:pt>
                <c:pt idx="25903">
                  <c:v>-1.3139719652918709</c:v>
                </c:pt>
                <c:pt idx="25904">
                  <c:v>-1.3139551771426992</c:v>
                </c:pt>
                <c:pt idx="25905">
                  <c:v>-1.3134465252341792</c:v>
                </c:pt>
                <c:pt idx="25906">
                  <c:v>-1.3130557578974698</c:v>
                </c:pt>
                <c:pt idx="25907">
                  <c:v>-1.3122598760564195</c:v>
                </c:pt>
                <c:pt idx="25908">
                  <c:v>-1.3118897202049904</c:v>
                </c:pt>
                <c:pt idx="25909">
                  <c:v>-1.3118232109819263</c:v>
                </c:pt>
                <c:pt idx="25910">
                  <c:v>-1.3116589409048007</c:v>
                </c:pt>
                <c:pt idx="25911">
                  <c:v>-1.3116589409048007</c:v>
                </c:pt>
                <c:pt idx="25912">
                  <c:v>-1.3114549400681028</c:v>
                </c:pt>
                <c:pt idx="25913">
                  <c:v>-1.3109800783887662</c:v>
                </c:pt>
                <c:pt idx="25914">
                  <c:v>-1.3107810356094336</c:v>
                </c:pt>
                <c:pt idx="25915">
                  <c:v>-1.3107099821968977</c:v>
                </c:pt>
                <c:pt idx="25916">
                  <c:v>-1.3104228203829418</c:v>
                </c:pt>
                <c:pt idx="25917">
                  <c:v>-1.3099379591297506</c:v>
                </c:pt>
                <c:pt idx="25918">
                  <c:v>-1.3096966089841402</c:v>
                </c:pt>
                <c:pt idx="25919">
                  <c:v>-1.3096067345775533</c:v>
                </c:pt>
                <c:pt idx="25920">
                  <c:v>-1.3095635066128666</c:v>
                </c:pt>
                <c:pt idx="25921">
                  <c:v>-1.3094228854140277</c:v>
                </c:pt>
                <c:pt idx="25922">
                  <c:v>-1.3091984068647773</c:v>
                </c:pt>
                <c:pt idx="25923">
                  <c:v>-1.3091579198123899</c:v>
                </c:pt>
                <c:pt idx="25924">
                  <c:v>-1.3078791006623831</c:v>
                </c:pt>
                <c:pt idx="25925">
                  <c:v>-1.3077546852497675</c:v>
                </c:pt>
                <c:pt idx="25926">
                  <c:v>-1.3075216891199444</c:v>
                </c:pt>
                <c:pt idx="25927">
                  <c:v>-1.3074838874653758</c:v>
                </c:pt>
                <c:pt idx="25928">
                  <c:v>-1.307003398692566</c:v>
                </c:pt>
                <c:pt idx="25929">
                  <c:v>-1.3069971218925653</c:v>
                </c:pt>
                <c:pt idx="25930">
                  <c:v>-1.3063816347851422</c:v>
                </c:pt>
                <c:pt idx="25931">
                  <c:v>-1.3060614727201767</c:v>
                </c:pt>
                <c:pt idx="25932">
                  <c:v>-1.3057080390337727</c:v>
                </c:pt>
                <c:pt idx="25933">
                  <c:v>-1.3053233189615778</c:v>
                </c:pt>
                <c:pt idx="25934">
                  <c:v>-1.3052239824147445</c:v>
                </c:pt>
                <c:pt idx="25935">
                  <c:v>-1.3048785111565642</c:v>
                </c:pt>
                <c:pt idx="25936">
                  <c:v>-1.3048173418596916</c:v>
                </c:pt>
                <c:pt idx="25937">
                  <c:v>-1.3046484676010628</c:v>
                </c:pt>
                <c:pt idx="25938">
                  <c:v>-1.3045859185683728</c:v>
                </c:pt>
                <c:pt idx="25939">
                  <c:v>-1.3042530900019109</c:v>
                </c:pt>
                <c:pt idx="25940">
                  <c:v>-1.3042023880940667</c:v>
                </c:pt>
                <c:pt idx="25941">
                  <c:v>-1.3041621728658666</c:v>
                </c:pt>
                <c:pt idx="25942">
                  <c:v>-1.3041439885473884</c:v>
                </c:pt>
                <c:pt idx="25943">
                  <c:v>-1.3039827703871585</c:v>
                </c:pt>
                <c:pt idx="25944">
                  <c:v>-1.3039314014305758</c:v>
                </c:pt>
                <c:pt idx="25945">
                  <c:v>-1.303700149805163</c:v>
                </c:pt>
                <c:pt idx="25946">
                  <c:v>-1.3034004658346234</c:v>
                </c:pt>
                <c:pt idx="25947">
                  <c:v>-1.302454195424807</c:v>
                </c:pt>
                <c:pt idx="25948">
                  <c:v>-1.3023520208513915</c:v>
                </c:pt>
                <c:pt idx="25949">
                  <c:v>-1.3021902024814662</c:v>
                </c:pt>
                <c:pt idx="25950">
                  <c:v>-1.3017626213352844</c:v>
                </c:pt>
                <c:pt idx="25951">
                  <c:v>-1.3013416882670032</c:v>
                </c:pt>
                <c:pt idx="25952">
                  <c:v>-1.3013337031430545</c:v>
                </c:pt>
                <c:pt idx="25953">
                  <c:v>-1.3013054184311685</c:v>
                </c:pt>
                <c:pt idx="25954">
                  <c:v>-1.3007756671407362</c:v>
                </c:pt>
                <c:pt idx="25955">
                  <c:v>-1.3006090695386923</c:v>
                </c:pt>
                <c:pt idx="25956">
                  <c:v>-1.3005574478240323</c:v>
                </c:pt>
                <c:pt idx="25957">
                  <c:v>-1.3004901974766929</c:v>
                </c:pt>
                <c:pt idx="25958">
                  <c:v>-1.300038138924724</c:v>
                </c:pt>
                <c:pt idx="25959">
                  <c:v>-1.3000028255488825</c:v>
                </c:pt>
                <c:pt idx="25960">
                  <c:v>-1.2996407179938372</c:v>
                </c:pt>
                <c:pt idx="25961">
                  <c:v>-1.2991292449898888</c:v>
                </c:pt>
                <c:pt idx="25962">
                  <c:v>-1.2984647457645759</c:v>
                </c:pt>
                <c:pt idx="25963">
                  <c:v>-1.298113534873198</c:v>
                </c:pt>
                <c:pt idx="25964">
                  <c:v>-1.2980144622712384</c:v>
                </c:pt>
                <c:pt idx="25965">
                  <c:v>-1.2974618153555451</c:v>
                </c:pt>
                <c:pt idx="25966">
                  <c:v>-1.2969823636825388</c:v>
                </c:pt>
                <c:pt idx="25967">
                  <c:v>-1.2968131573395338</c:v>
                </c:pt>
                <c:pt idx="25968">
                  <c:v>-1.2965368811293361</c:v>
                </c:pt>
                <c:pt idx="25969">
                  <c:v>-1.2964724059038781</c:v>
                </c:pt>
                <c:pt idx="25970">
                  <c:v>-1.2962471785226937</c:v>
                </c:pt>
                <c:pt idx="25971">
                  <c:v>-1.2961261040302878</c:v>
                </c:pt>
                <c:pt idx="25972">
                  <c:v>-1.2959584387742307</c:v>
                </c:pt>
                <c:pt idx="25973">
                  <c:v>-1.2959392109401362</c:v>
                </c:pt>
                <c:pt idx="25974">
                  <c:v>-1.295004556302626</c:v>
                </c:pt>
                <c:pt idx="25975">
                  <c:v>-1.294817682807768</c:v>
                </c:pt>
                <c:pt idx="25976">
                  <c:v>-1.294817682807768</c:v>
                </c:pt>
                <c:pt idx="25977">
                  <c:v>-1.294817682807768</c:v>
                </c:pt>
                <c:pt idx="25978">
                  <c:v>-1.294817682807768</c:v>
                </c:pt>
                <c:pt idx="25979">
                  <c:v>-1.294817682807768</c:v>
                </c:pt>
                <c:pt idx="25980">
                  <c:v>-1.294817682807768</c:v>
                </c:pt>
                <c:pt idx="25981">
                  <c:v>-1.294817682807768</c:v>
                </c:pt>
                <c:pt idx="25982">
                  <c:v>-1.294817682807768</c:v>
                </c:pt>
                <c:pt idx="25983">
                  <c:v>-1.2947870794077443</c:v>
                </c:pt>
                <c:pt idx="25984">
                  <c:v>-1.2945412877268134</c:v>
                </c:pt>
                <c:pt idx="25985">
                  <c:v>-1.2944985208962494</c:v>
                </c:pt>
                <c:pt idx="25986">
                  <c:v>-1.2941334665324888</c:v>
                </c:pt>
                <c:pt idx="25987">
                  <c:v>-1.2940691809254001</c:v>
                </c:pt>
                <c:pt idx="25988">
                  <c:v>-1.2939753461508678</c:v>
                </c:pt>
                <c:pt idx="25989">
                  <c:v>-1.293458502359206</c:v>
                </c:pt>
                <c:pt idx="25990">
                  <c:v>-1.293434396023589</c:v>
                </c:pt>
                <c:pt idx="25991">
                  <c:v>-1.2933994926639911</c:v>
                </c:pt>
                <c:pt idx="25992">
                  <c:v>-1.2930092037488328</c:v>
                </c:pt>
                <c:pt idx="25993">
                  <c:v>-1.2927697879923703</c:v>
                </c:pt>
                <c:pt idx="25994">
                  <c:v>-1.2925600508555017</c:v>
                </c:pt>
                <c:pt idx="25995">
                  <c:v>-1.2921424893591635</c:v>
                </c:pt>
                <c:pt idx="25996">
                  <c:v>-1.2919701859505277</c:v>
                </c:pt>
                <c:pt idx="25997">
                  <c:v>-1.2917368829619649</c:v>
                </c:pt>
                <c:pt idx="25998">
                  <c:v>-1.2916649021980773</c:v>
                </c:pt>
                <c:pt idx="25999">
                  <c:v>-1.291512823976362</c:v>
                </c:pt>
                <c:pt idx="26000">
                  <c:v>-1.2915034262495431</c:v>
                </c:pt>
                <c:pt idx="26001">
                  <c:v>-1.291261993022953</c:v>
                </c:pt>
                <c:pt idx="26002">
                  <c:v>-1.2912415216930107</c:v>
                </c:pt>
                <c:pt idx="26003">
                  <c:v>-1.2911719498808416</c:v>
                </c:pt>
                <c:pt idx="26004">
                  <c:v>-1.290506623947129</c:v>
                </c:pt>
                <c:pt idx="26005">
                  <c:v>-1.2896354841645579</c:v>
                </c:pt>
                <c:pt idx="26006">
                  <c:v>-1.2890823417010333</c:v>
                </c:pt>
                <c:pt idx="26007">
                  <c:v>-1.2886471030584967</c:v>
                </c:pt>
                <c:pt idx="26008">
                  <c:v>-1.2885398415390406</c:v>
                </c:pt>
                <c:pt idx="26009">
                  <c:v>-1.288164327270257</c:v>
                </c:pt>
                <c:pt idx="26010">
                  <c:v>-1.2878880632476588</c:v>
                </c:pt>
                <c:pt idx="26011">
                  <c:v>-1.2874205070669651</c:v>
                </c:pt>
                <c:pt idx="26012">
                  <c:v>-1.2868948649196443</c:v>
                </c:pt>
                <c:pt idx="26013">
                  <c:v>-1.2867302695526619</c:v>
                </c:pt>
                <c:pt idx="26014">
                  <c:v>-1.2866790797932699</c:v>
                </c:pt>
                <c:pt idx="26015">
                  <c:v>-1.2859534218665898</c:v>
                </c:pt>
                <c:pt idx="26016">
                  <c:v>-1.2858907530976698</c:v>
                </c:pt>
                <c:pt idx="26017">
                  <c:v>-1.285888363743326</c:v>
                </c:pt>
                <c:pt idx="26018">
                  <c:v>-1.2853075219079355</c:v>
                </c:pt>
                <c:pt idx="26019">
                  <c:v>-1.2851671603785284</c:v>
                </c:pt>
                <c:pt idx="26020">
                  <c:v>-1.2850582708014537</c:v>
                </c:pt>
                <c:pt idx="26021">
                  <c:v>-1.2847517452031725</c:v>
                </c:pt>
                <c:pt idx="26022">
                  <c:v>-1.2844692669133821</c:v>
                </c:pt>
                <c:pt idx="26023">
                  <c:v>-1.2841044799504093</c:v>
                </c:pt>
                <c:pt idx="26024">
                  <c:v>-1.2839188860885027</c:v>
                </c:pt>
                <c:pt idx="26025">
                  <c:v>-1.2838800085641693</c:v>
                </c:pt>
                <c:pt idx="26026">
                  <c:v>-1.2834625481454562</c:v>
                </c:pt>
                <c:pt idx="26027">
                  <c:v>-1.2832252375667437</c:v>
                </c:pt>
                <c:pt idx="26028">
                  <c:v>-1.2828724443323636</c:v>
                </c:pt>
                <c:pt idx="26029">
                  <c:v>-1.2828456320333652</c:v>
                </c:pt>
                <c:pt idx="26030">
                  <c:v>-1.2827452207460246</c:v>
                </c:pt>
                <c:pt idx="26031">
                  <c:v>-1.2823210285281075</c:v>
                </c:pt>
                <c:pt idx="26032">
                  <c:v>-1.2821986542126795</c:v>
                </c:pt>
                <c:pt idx="26033">
                  <c:v>-1.2819428711620509</c:v>
                </c:pt>
                <c:pt idx="26034">
                  <c:v>-1.281620362005605</c:v>
                </c:pt>
                <c:pt idx="26035">
                  <c:v>-1.2814734338932661</c:v>
                </c:pt>
                <c:pt idx="26036">
                  <c:v>-1.2808972363331446</c:v>
                </c:pt>
                <c:pt idx="26037">
                  <c:v>-1.280835366896329</c:v>
                </c:pt>
                <c:pt idx="26038">
                  <c:v>-1.2806603807046557</c:v>
                </c:pt>
                <c:pt idx="26039">
                  <c:v>-1.2803551743383375</c:v>
                </c:pt>
                <c:pt idx="26040">
                  <c:v>-1.2803455029926507</c:v>
                </c:pt>
                <c:pt idx="26041">
                  <c:v>-1.2796740774958215</c:v>
                </c:pt>
                <c:pt idx="26042">
                  <c:v>-1.2795768146913453</c:v>
                </c:pt>
                <c:pt idx="26043">
                  <c:v>-1.2792201702584822</c:v>
                </c:pt>
                <c:pt idx="26044">
                  <c:v>-1.2791716715027082</c:v>
                </c:pt>
                <c:pt idx="26045">
                  <c:v>-1.2786301842427659</c:v>
                </c:pt>
                <c:pt idx="26046">
                  <c:v>-1.2782403875478325</c:v>
                </c:pt>
                <c:pt idx="26047">
                  <c:v>-1.278110216498459</c:v>
                </c:pt>
                <c:pt idx="26048">
                  <c:v>-1.2780940353729435</c:v>
                </c:pt>
                <c:pt idx="26049">
                  <c:v>-1.2780837526355127</c:v>
                </c:pt>
                <c:pt idx="26050">
                  <c:v>-1.2780594615152199</c:v>
                </c:pt>
                <c:pt idx="26051">
                  <c:v>-1.2777622940808748</c:v>
                </c:pt>
                <c:pt idx="26052">
                  <c:v>-1.2769728270054286</c:v>
                </c:pt>
                <c:pt idx="26053">
                  <c:v>-1.2768787685250513</c:v>
                </c:pt>
                <c:pt idx="26054">
                  <c:v>-1.2768545851965512</c:v>
                </c:pt>
                <c:pt idx="26055">
                  <c:v>-1.276720043263015</c:v>
                </c:pt>
                <c:pt idx="26056">
                  <c:v>-1.2766374189645378</c:v>
                </c:pt>
                <c:pt idx="26057">
                  <c:v>-1.27628597178151</c:v>
                </c:pt>
                <c:pt idx="26058">
                  <c:v>-1.2762446551512838</c:v>
                </c:pt>
                <c:pt idx="26059">
                  <c:v>-1.2761426732771382</c:v>
                </c:pt>
                <c:pt idx="26060">
                  <c:v>-1.2757088729814157</c:v>
                </c:pt>
                <c:pt idx="26061">
                  <c:v>-1.2756888697096262</c:v>
                </c:pt>
                <c:pt idx="26062">
                  <c:v>-1.2749946158316843</c:v>
                </c:pt>
                <c:pt idx="26063">
                  <c:v>-1.2749578574098592</c:v>
                </c:pt>
                <c:pt idx="26064">
                  <c:v>-1.2748422218674951</c:v>
                </c:pt>
                <c:pt idx="26065">
                  <c:v>-1.2748252947234131</c:v>
                </c:pt>
                <c:pt idx="26066">
                  <c:v>-1.2747755914919698</c:v>
                </c:pt>
                <c:pt idx="26067">
                  <c:v>-1.2747436340359137</c:v>
                </c:pt>
                <c:pt idx="26068">
                  <c:v>-1.2743403204154398</c:v>
                </c:pt>
                <c:pt idx="26069">
                  <c:v>-1.2741267719341813</c:v>
                </c:pt>
                <c:pt idx="26070">
                  <c:v>-1.2737668641012647</c:v>
                </c:pt>
                <c:pt idx="26071">
                  <c:v>-1.2736884633938756</c:v>
                </c:pt>
                <c:pt idx="26072">
                  <c:v>-1.2733394834597822</c:v>
                </c:pt>
                <c:pt idx="26073">
                  <c:v>-1.2732016477638877</c:v>
                </c:pt>
                <c:pt idx="26074">
                  <c:v>-1.2729067769961924</c:v>
                </c:pt>
                <c:pt idx="26075">
                  <c:v>-1.2728977578453164</c:v>
                </c:pt>
                <c:pt idx="26076">
                  <c:v>-1.2728609144052478</c:v>
                </c:pt>
                <c:pt idx="26077">
                  <c:v>-1.2723837387523664</c:v>
                </c:pt>
                <c:pt idx="26078">
                  <c:v>-1.2721625021635439</c:v>
                </c:pt>
                <c:pt idx="26079">
                  <c:v>-1.2719143108367654</c:v>
                </c:pt>
                <c:pt idx="26080">
                  <c:v>-1.27139544516952</c:v>
                </c:pt>
                <c:pt idx="26081">
                  <c:v>-1.2710577902470708</c:v>
                </c:pt>
                <c:pt idx="26082">
                  <c:v>-1.2709217242084228</c:v>
                </c:pt>
                <c:pt idx="26083">
                  <c:v>-1.2705791799510147</c:v>
                </c:pt>
                <c:pt idx="26084">
                  <c:v>-1.2694001086282269</c:v>
                </c:pt>
                <c:pt idx="26085">
                  <c:v>-1.2692822573584641</c:v>
                </c:pt>
                <c:pt idx="26086">
                  <c:v>-1.2691947555645267</c:v>
                </c:pt>
                <c:pt idx="26087">
                  <c:v>-1.2689503806777898</c:v>
                </c:pt>
                <c:pt idx="26088">
                  <c:v>-1.2688815533171982</c:v>
                </c:pt>
                <c:pt idx="26089">
                  <c:v>-1.2688040652149144</c:v>
                </c:pt>
                <c:pt idx="26090">
                  <c:v>-1.2687555322708746</c:v>
                </c:pt>
                <c:pt idx="26091">
                  <c:v>-1.2685808994929517</c:v>
                </c:pt>
                <c:pt idx="26092">
                  <c:v>-1.2684122916894993</c:v>
                </c:pt>
                <c:pt idx="26093">
                  <c:v>-1.2680303565266442</c:v>
                </c:pt>
                <c:pt idx="26094">
                  <c:v>-1.2678757371812277</c:v>
                </c:pt>
                <c:pt idx="26095">
                  <c:v>-1.2673718158584037</c:v>
                </c:pt>
                <c:pt idx="26096">
                  <c:v>-1.2668636500307491</c:v>
                </c:pt>
                <c:pt idx="26097">
                  <c:v>-1.2668016032570892</c:v>
                </c:pt>
                <c:pt idx="26098">
                  <c:v>-1.2667704129840309</c:v>
                </c:pt>
                <c:pt idx="26099">
                  <c:v>-1.2664051877046796</c:v>
                </c:pt>
                <c:pt idx="26100">
                  <c:v>-1.2663782197463291</c:v>
                </c:pt>
                <c:pt idx="26101">
                  <c:v>-1.2661384283372172</c:v>
                </c:pt>
                <c:pt idx="26102">
                  <c:v>-1.2656466267254076</c:v>
                </c:pt>
                <c:pt idx="26103">
                  <c:v>-1.2655038825709488</c:v>
                </c:pt>
                <c:pt idx="26104">
                  <c:v>-1.2654723699700099</c:v>
                </c:pt>
                <c:pt idx="26105">
                  <c:v>-1.2651261551953457</c:v>
                </c:pt>
                <c:pt idx="26106">
                  <c:v>-1.2647368550310303</c:v>
                </c:pt>
                <c:pt idx="26107">
                  <c:v>-1.2646730301420162</c:v>
                </c:pt>
                <c:pt idx="26108">
                  <c:v>-1.264422090215974</c:v>
                </c:pt>
                <c:pt idx="26109">
                  <c:v>-1.2640440150687626</c:v>
                </c:pt>
                <c:pt idx="26110">
                  <c:v>-1.2638030288107478</c:v>
                </c:pt>
                <c:pt idx="26111">
                  <c:v>-1.2637003944028822</c:v>
                </c:pt>
                <c:pt idx="26112">
                  <c:v>-1.2636368771485638</c:v>
                </c:pt>
                <c:pt idx="26113">
                  <c:v>-1.2627363985059508</c:v>
                </c:pt>
                <c:pt idx="26114">
                  <c:v>-1.2623600191385784</c:v>
                </c:pt>
                <c:pt idx="26115">
                  <c:v>-1.2621060213519528</c:v>
                </c:pt>
                <c:pt idx="26116">
                  <c:v>-1.2618991284493948</c:v>
                </c:pt>
                <c:pt idx="26117">
                  <c:v>-1.2617585221118048</c:v>
                </c:pt>
                <c:pt idx="26118">
                  <c:v>-1.2613337337577379</c:v>
                </c:pt>
                <c:pt idx="26119">
                  <c:v>-1.2612783716109495</c:v>
                </c:pt>
                <c:pt idx="26120">
                  <c:v>-1.2608626697802638</c:v>
                </c:pt>
                <c:pt idx="26121">
                  <c:v>-1.2608240586260742</c:v>
                </c:pt>
                <c:pt idx="26122">
                  <c:v>-1.2605294092764965</c:v>
                </c:pt>
                <c:pt idx="26123">
                  <c:v>-1.2603653925509859</c:v>
                </c:pt>
                <c:pt idx="26124">
                  <c:v>-1.2597580925865384</c:v>
                </c:pt>
                <c:pt idx="26125">
                  <c:v>-1.2595942649163772</c:v>
                </c:pt>
                <c:pt idx="26126">
                  <c:v>-1.2594139208921984</c:v>
                </c:pt>
                <c:pt idx="26127">
                  <c:v>-1.2593981150001539</c:v>
                </c:pt>
                <c:pt idx="26128">
                  <c:v>-1.2590308076999732</c:v>
                </c:pt>
                <c:pt idx="26129">
                  <c:v>-1.2587905841410116</c:v>
                </c:pt>
                <c:pt idx="26130">
                  <c:v>-1.2575232293763212</c:v>
                </c:pt>
                <c:pt idx="26131">
                  <c:v>-1.257448932197734</c:v>
                </c:pt>
                <c:pt idx="26132">
                  <c:v>-1.2571090962339391</c:v>
                </c:pt>
                <c:pt idx="26133">
                  <c:v>-1.2570297575763814</c:v>
                </c:pt>
                <c:pt idx="26134">
                  <c:v>-1.2569957632100945</c:v>
                </c:pt>
                <c:pt idx="26135">
                  <c:v>-1.2568660125483464</c:v>
                </c:pt>
                <c:pt idx="26136">
                  <c:v>-1.2563907252369009</c:v>
                </c:pt>
                <c:pt idx="26137">
                  <c:v>-1.2561737830884256</c:v>
                </c:pt>
                <c:pt idx="26138">
                  <c:v>-1.2558806836289818</c:v>
                </c:pt>
                <c:pt idx="26139">
                  <c:v>-1.2557879672154797</c:v>
                </c:pt>
                <c:pt idx="26140">
                  <c:v>-1.2556118296136904</c:v>
                </c:pt>
                <c:pt idx="26141">
                  <c:v>-1.2554246293830083</c:v>
                </c:pt>
                <c:pt idx="26142">
                  <c:v>-1.2549728077279023</c:v>
                </c:pt>
                <c:pt idx="26143">
                  <c:v>-1.2549189886728982</c:v>
                </c:pt>
                <c:pt idx="26144">
                  <c:v>-1.2547585418476792</c:v>
                </c:pt>
                <c:pt idx="26145">
                  <c:v>-1.2543571040430412</c:v>
                </c:pt>
                <c:pt idx="26146">
                  <c:v>-1.2537411312412481</c:v>
                </c:pt>
                <c:pt idx="26147">
                  <c:v>-1.2536101542304026</c:v>
                </c:pt>
                <c:pt idx="26148">
                  <c:v>-1.253574931077629</c:v>
                </c:pt>
                <c:pt idx="26149">
                  <c:v>-1.2533945987438317</c:v>
                </c:pt>
                <c:pt idx="26150">
                  <c:v>-1.2523774977199944</c:v>
                </c:pt>
                <c:pt idx="26151">
                  <c:v>-1.2523541257009398</c:v>
                </c:pt>
                <c:pt idx="26152">
                  <c:v>-1.2522907148609277</c:v>
                </c:pt>
                <c:pt idx="26153">
                  <c:v>-1.2522840727274227</c:v>
                </c:pt>
                <c:pt idx="26154">
                  <c:v>-1.252132500649882</c:v>
                </c:pt>
                <c:pt idx="26155">
                  <c:v>-1.2520541277933435</c:v>
                </c:pt>
                <c:pt idx="26156">
                  <c:v>-1.2520364856273978</c:v>
                </c:pt>
                <c:pt idx="26157">
                  <c:v>-1.2514958208660596</c:v>
                </c:pt>
                <c:pt idx="26158">
                  <c:v>-1.2514958208660596</c:v>
                </c:pt>
                <c:pt idx="26159">
                  <c:v>-1.2506794893088797</c:v>
                </c:pt>
                <c:pt idx="26160">
                  <c:v>-1.2506448160052983</c:v>
                </c:pt>
                <c:pt idx="26161">
                  <c:v>-1.2504718636493537</c:v>
                </c:pt>
                <c:pt idx="26162">
                  <c:v>-1.2504115886408282</c:v>
                </c:pt>
                <c:pt idx="26163">
                  <c:v>-1.2495340031761435</c:v>
                </c:pt>
                <c:pt idx="26164">
                  <c:v>-1.24953258901945</c:v>
                </c:pt>
                <c:pt idx="26165">
                  <c:v>-1.2494983489766198</c:v>
                </c:pt>
                <c:pt idx="26166">
                  <c:v>-1.2494574812013273</c:v>
                </c:pt>
                <c:pt idx="26167">
                  <c:v>-1.2490533897059779</c:v>
                </c:pt>
                <c:pt idx="26168">
                  <c:v>-1.2487800454675289</c:v>
                </c:pt>
                <c:pt idx="26169">
                  <c:v>-1.2486662841699403</c:v>
                </c:pt>
                <c:pt idx="26170">
                  <c:v>-1.2485221811624205</c:v>
                </c:pt>
                <c:pt idx="26171">
                  <c:v>-1.2485010819028814</c:v>
                </c:pt>
                <c:pt idx="26172">
                  <c:v>-1.2480754966848602</c:v>
                </c:pt>
                <c:pt idx="26173">
                  <c:v>-1.2471342263272851</c:v>
                </c:pt>
                <c:pt idx="26174">
                  <c:v>-1.2464400860892078</c:v>
                </c:pt>
                <c:pt idx="26175">
                  <c:v>-1.2462168577621064</c:v>
                </c:pt>
                <c:pt idx="26176">
                  <c:v>-1.2462168577621064</c:v>
                </c:pt>
                <c:pt idx="26177">
                  <c:v>-1.2459595807698471</c:v>
                </c:pt>
                <c:pt idx="26178">
                  <c:v>-1.2456173622941074</c:v>
                </c:pt>
                <c:pt idx="26179">
                  <c:v>-1.2453997624931836</c:v>
                </c:pt>
                <c:pt idx="26180">
                  <c:v>-1.2453236325951287</c:v>
                </c:pt>
                <c:pt idx="26181">
                  <c:v>-1.2452117550044055</c:v>
                </c:pt>
                <c:pt idx="26182">
                  <c:v>-1.2451599767840256</c:v>
                </c:pt>
                <c:pt idx="26183">
                  <c:v>-1.2451577492631851</c:v>
                </c:pt>
                <c:pt idx="26184">
                  <c:v>-1.2450831868844012</c:v>
                </c:pt>
                <c:pt idx="26185">
                  <c:v>-1.2449555975040139</c:v>
                </c:pt>
                <c:pt idx="26186">
                  <c:v>-1.2449555975040139</c:v>
                </c:pt>
                <c:pt idx="26187">
                  <c:v>-1.2449534675114957</c:v>
                </c:pt>
                <c:pt idx="26188">
                  <c:v>-1.2447755828240652</c:v>
                </c:pt>
                <c:pt idx="26189">
                  <c:v>-1.244721136914839</c:v>
                </c:pt>
                <c:pt idx="26190">
                  <c:v>-1.2447067468390927</c:v>
                </c:pt>
                <c:pt idx="26191">
                  <c:v>-1.2445571836940932</c:v>
                </c:pt>
                <c:pt idx="26192">
                  <c:v>-1.2445491386009533</c:v>
                </c:pt>
                <c:pt idx="26193">
                  <c:v>-1.2439747145815365</c:v>
                </c:pt>
                <c:pt idx="26194">
                  <c:v>-1.2439158279526052</c:v>
                </c:pt>
                <c:pt idx="26195">
                  <c:v>-1.2438908849092485</c:v>
                </c:pt>
                <c:pt idx="26196">
                  <c:v>-1.2435269592338798</c:v>
                </c:pt>
                <c:pt idx="26197">
                  <c:v>-1.2434557930538341</c:v>
                </c:pt>
                <c:pt idx="26198">
                  <c:v>-1.2434530350616739</c:v>
                </c:pt>
                <c:pt idx="26199">
                  <c:v>-1.2433445341146101</c:v>
                </c:pt>
                <c:pt idx="26200">
                  <c:v>-1.2430871533536978</c:v>
                </c:pt>
                <c:pt idx="26201">
                  <c:v>-1.2430302546971335</c:v>
                </c:pt>
                <c:pt idx="26202">
                  <c:v>-1.2428060499924647</c:v>
                </c:pt>
                <c:pt idx="26203">
                  <c:v>-1.2423784129754363</c:v>
                </c:pt>
                <c:pt idx="26204">
                  <c:v>-1.2422542774430363</c:v>
                </c:pt>
                <c:pt idx="26205">
                  <c:v>-1.242074834024085</c:v>
                </c:pt>
                <c:pt idx="26206">
                  <c:v>-1.242072679537148</c:v>
                </c:pt>
                <c:pt idx="26207">
                  <c:v>-1.2419462593599746</c:v>
                </c:pt>
                <c:pt idx="26208">
                  <c:v>-1.2417922378624779</c:v>
                </c:pt>
                <c:pt idx="26209">
                  <c:v>-1.2415230929042507</c:v>
                </c:pt>
                <c:pt idx="26210">
                  <c:v>-1.2414246130474658</c:v>
                </c:pt>
                <c:pt idx="26211">
                  <c:v>-1.2412299658561321</c:v>
                </c:pt>
                <c:pt idx="26212">
                  <c:v>-1.2411359875143888</c:v>
                </c:pt>
                <c:pt idx="26213">
                  <c:v>-1.2410029348468823</c:v>
                </c:pt>
                <c:pt idx="26214">
                  <c:v>-1.2403657946361117</c:v>
                </c:pt>
                <c:pt idx="26215">
                  <c:v>-1.2400988505001438</c:v>
                </c:pt>
                <c:pt idx="26216">
                  <c:v>-1.2400283600908057</c:v>
                </c:pt>
                <c:pt idx="26217">
                  <c:v>-1.2399934328104589</c:v>
                </c:pt>
                <c:pt idx="26218">
                  <c:v>-1.2399586093715949</c:v>
                </c:pt>
                <c:pt idx="26219">
                  <c:v>-1.2398664710335101</c:v>
                </c:pt>
                <c:pt idx="26220">
                  <c:v>-1.2397703131108777</c:v>
                </c:pt>
                <c:pt idx="26221">
                  <c:v>-1.2393744218350133</c:v>
                </c:pt>
                <c:pt idx="26222">
                  <c:v>-1.238955251225115</c:v>
                </c:pt>
                <c:pt idx="26223">
                  <c:v>-1.238796872450866</c:v>
                </c:pt>
                <c:pt idx="26224">
                  <c:v>-1.2382189080324928</c:v>
                </c:pt>
                <c:pt idx="26225">
                  <c:v>-1.2376741686709487</c:v>
                </c:pt>
                <c:pt idx="26226">
                  <c:v>-1.2376581800514825</c:v>
                </c:pt>
                <c:pt idx="26227">
                  <c:v>-1.2374980361732382</c:v>
                </c:pt>
                <c:pt idx="26228">
                  <c:v>-1.2365750572251744</c:v>
                </c:pt>
                <c:pt idx="26229">
                  <c:v>-1.2361431529586715</c:v>
                </c:pt>
                <c:pt idx="26230">
                  <c:v>-1.2352306831505704</c:v>
                </c:pt>
                <c:pt idx="26231">
                  <c:v>-1.2350254542350598</c:v>
                </c:pt>
                <c:pt idx="26232">
                  <c:v>-1.2337031682569946</c:v>
                </c:pt>
                <c:pt idx="26233">
                  <c:v>-1.2337031682569946</c:v>
                </c:pt>
                <c:pt idx="26234">
                  <c:v>-1.2334410866148879</c:v>
                </c:pt>
                <c:pt idx="26235">
                  <c:v>-1.2331958217916805</c:v>
                </c:pt>
                <c:pt idx="26236">
                  <c:v>-1.232875585578501</c:v>
                </c:pt>
                <c:pt idx="26237">
                  <c:v>-1.2326239386702933</c:v>
                </c:pt>
                <c:pt idx="26238">
                  <c:v>-1.2325804216121345</c:v>
                </c:pt>
                <c:pt idx="26239">
                  <c:v>-1.2324412984900635</c:v>
                </c:pt>
                <c:pt idx="26240">
                  <c:v>-1.2324024655797341</c:v>
                </c:pt>
                <c:pt idx="26241">
                  <c:v>-1.2323225540795877</c:v>
                </c:pt>
                <c:pt idx="26242">
                  <c:v>-1.2320899910251757</c:v>
                </c:pt>
                <c:pt idx="26243">
                  <c:v>-1.2319427480223528</c:v>
                </c:pt>
                <c:pt idx="26244">
                  <c:v>-1.2315534604764893</c:v>
                </c:pt>
                <c:pt idx="26245">
                  <c:v>-1.2315534604764893</c:v>
                </c:pt>
                <c:pt idx="26246">
                  <c:v>-1.2309686674949876</c:v>
                </c:pt>
                <c:pt idx="26247">
                  <c:v>-1.2308852027515647</c:v>
                </c:pt>
                <c:pt idx="26248">
                  <c:v>-1.2306810315765166</c:v>
                </c:pt>
                <c:pt idx="26249">
                  <c:v>-1.2303363072921911</c:v>
                </c:pt>
                <c:pt idx="26250">
                  <c:v>-1.2294989599885313</c:v>
                </c:pt>
                <c:pt idx="26251">
                  <c:v>-1.2291392993047394</c:v>
                </c:pt>
                <c:pt idx="26252">
                  <c:v>-1.2288732940006921</c:v>
                </c:pt>
                <c:pt idx="26253">
                  <c:v>-1.2285997868239915</c:v>
                </c:pt>
                <c:pt idx="26254">
                  <c:v>-1.2285253013672623</c:v>
                </c:pt>
                <c:pt idx="26255">
                  <c:v>-1.2283858126718585</c:v>
                </c:pt>
                <c:pt idx="26256">
                  <c:v>-1.2276673107528868</c:v>
                </c:pt>
                <c:pt idx="26257">
                  <c:v>-1.2274538253963938</c:v>
                </c:pt>
                <c:pt idx="26258">
                  <c:v>-1.226526736307324</c:v>
                </c:pt>
                <c:pt idx="26259">
                  <c:v>-1.2264286308926424</c:v>
                </c:pt>
                <c:pt idx="26260">
                  <c:v>-1.2262674425532576</c:v>
                </c:pt>
                <c:pt idx="26261">
                  <c:v>-1.2259658161815497</c:v>
                </c:pt>
                <c:pt idx="26262">
                  <c:v>-1.2259323784116458</c:v>
                </c:pt>
                <c:pt idx="26263">
                  <c:v>-1.2250866049241338</c:v>
                </c:pt>
                <c:pt idx="26264">
                  <c:v>-1.2244127840751202</c:v>
                </c:pt>
                <c:pt idx="26265">
                  <c:v>-1.2243625470516872</c:v>
                </c:pt>
                <c:pt idx="26266">
                  <c:v>-1.2243365553050876</c:v>
                </c:pt>
                <c:pt idx="26267">
                  <c:v>-1.2243221087504661</c:v>
                </c:pt>
                <c:pt idx="26268">
                  <c:v>-1.2243145182397974</c:v>
                </c:pt>
                <c:pt idx="26269">
                  <c:v>-1.2236803456367309</c:v>
                </c:pt>
                <c:pt idx="26270">
                  <c:v>-1.2236115401851022</c:v>
                </c:pt>
                <c:pt idx="26271">
                  <c:v>-1.2231980785041516</c:v>
                </c:pt>
                <c:pt idx="26272">
                  <c:v>-1.2230256177612384</c:v>
                </c:pt>
                <c:pt idx="26273">
                  <c:v>-1.2228996867061366</c:v>
                </c:pt>
                <c:pt idx="26274">
                  <c:v>-1.2226759983163162</c:v>
                </c:pt>
                <c:pt idx="26275">
                  <c:v>-1.2224821339670668</c:v>
                </c:pt>
                <c:pt idx="26276">
                  <c:v>-1.2223011841810409</c:v>
                </c:pt>
                <c:pt idx="26277">
                  <c:v>-1.221795608713377</c:v>
                </c:pt>
                <c:pt idx="26278">
                  <c:v>-1.2214053947865446</c:v>
                </c:pt>
                <c:pt idx="26279">
                  <c:v>-1.2212523180988417</c:v>
                </c:pt>
                <c:pt idx="26280">
                  <c:v>-1.220934236693161</c:v>
                </c:pt>
                <c:pt idx="26281">
                  <c:v>-1.2207755908840603</c:v>
                </c:pt>
                <c:pt idx="26282">
                  <c:v>-1.2204305070727806</c:v>
                </c:pt>
                <c:pt idx="26283">
                  <c:v>-1.2203271048054145</c:v>
                </c:pt>
                <c:pt idx="26284">
                  <c:v>-1.2203200242122838</c:v>
                </c:pt>
                <c:pt idx="26285">
                  <c:v>-1.2200769658199917</c:v>
                </c:pt>
                <c:pt idx="26286">
                  <c:v>-1.2187960840642771</c:v>
                </c:pt>
                <c:pt idx="26287">
                  <c:v>-1.2186277854808758</c:v>
                </c:pt>
                <c:pt idx="26288">
                  <c:v>-1.2180376169037981</c:v>
                </c:pt>
                <c:pt idx="26289">
                  <c:v>-1.2180267093702188</c:v>
                </c:pt>
                <c:pt idx="26290">
                  <c:v>-1.2179458248105544</c:v>
                </c:pt>
                <c:pt idx="26291">
                  <c:v>-1.2176192866464628</c:v>
                </c:pt>
                <c:pt idx="26292">
                  <c:v>-1.2170580623015119</c:v>
                </c:pt>
                <c:pt idx="26293">
                  <c:v>-1.2164365350900641</c:v>
                </c:pt>
                <c:pt idx="26294">
                  <c:v>-1.2164127098513777</c:v>
                </c:pt>
                <c:pt idx="26295">
                  <c:v>-1.2163215536067498</c:v>
                </c:pt>
                <c:pt idx="26296">
                  <c:v>-1.2162963534940352</c:v>
                </c:pt>
                <c:pt idx="26297">
                  <c:v>-1.2162753254826406</c:v>
                </c:pt>
                <c:pt idx="26298">
                  <c:v>-1.2162305461110976</c:v>
                </c:pt>
                <c:pt idx="26299">
                  <c:v>-1.2162230048162692</c:v>
                </c:pt>
                <c:pt idx="26300">
                  <c:v>-1.2162230048162692</c:v>
                </c:pt>
                <c:pt idx="26301">
                  <c:v>-1.2161674662855344</c:v>
                </c:pt>
                <c:pt idx="26302">
                  <c:v>-1.2155928331066188</c:v>
                </c:pt>
                <c:pt idx="26303">
                  <c:v>-1.2155505442876982</c:v>
                </c:pt>
                <c:pt idx="26304">
                  <c:v>-1.2154372188271654</c:v>
                </c:pt>
                <c:pt idx="26305">
                  <c:v>-1.2151883975441509</c:v>
                </c:pt>
                <c:pt idx="26306">
                  <c:v>-1.2146412620698905</c:v>
                </c:pt>
                <c:pt idx="26307">
                  <c:v>-1.2145737753339081</c:v>
                </c:pt>
                <c:pt idx="26308">
                  <c:v>-1.2144536775375907</c:v>
                </c:pt>
                <c:pt idx="26309">
                  <c:v>-1.2139449242295457</c:v>
                </c:pt>
                <c:pt idx="26310">
                  <c:v>-1.2138115764374882</c:v>
                </c:pt>
                <c:pt idx="26311">
                  <c:v>-1.2135255679878021</c:v>
                </c:pt>
                <c:pt idx="26312">
                  <c:v>-1.2134738940029166</c:v>
                </c:pt>
                <c:pt idx="26313">
                  <c:v>-1.2134589685784483</c:v>
                </c:pt>
                <c:pt idx="26314">
                  <c:v>-1.2129676142219099</c:v>
                </c:pt>
                <c:pt idx="26315">
                  <c:v>-1.2123191001380265</c:v>
                </c:pt>
                <c:pt idx="26316">
                  <c:v>-1.212254464968763</c:v>
                </c:pt>
                <c:pt idx="26317">
                  <c:v>-1.2114630064146883</c:v>
                </c:pt>
                <c:pt idx="26318">
                  <c:v>-1.2111713579916656</c:v>
                </c:pt>
                <c:pt idx="26319">
                  <c:v>-1.2096856947893115</c:v>
                </c:pt>
                <c:pt idx="26320">
                  <c:v>-1.2096041029084657</c:v>
                </c:pt>
                <c:pt idx="26321">
                  <c:v>-1.2095629034933042</c:v>
                </c:pt>
                <c:pt idx="26322">
                  <c:v>-1.209556437035209</c:v>
                </c:pt>
                <c:pt idx="26323">
                  <c:v>-1.2083962858810424</c:v>
                </c:pt>
                <c:pt idx="26324">
                  <c:v>-1.2081608809701516</c:v>
                </c:pt>
                <c:pt idx="26325">
                  <c:v>-1.2080100011135282</c:v>
                </c:pt>
                <c:pt idx="26326">
                  <c:v>-1.2072077050975853</c:v>
                </c:pt>
                <c:pt idx="26327">
                  <c:v>-1.2071494311741211</c:v>
                </c:pt>
                <c:pt idx="26328">
                  <c:v>-1.2070505062487398</c:v>
                </c:pt>
                <c:pt idx="26329">
                  <c:v>-1.2069793246592599</c:v>
                </c:pt>
                <c:pt idx="26330">
                  <c:v>-1.2067246791580775</c:v>
                </c:pt>
                <c:pt idx="26331">
                  <c:v>-1.2067146230937753</c:v>
                </c:pt>
                <c:pt idx="26332">
                  <c:v>-1.2066904042064719</c:v>
                </c:pt>
                <c:pt idx="26333">
                  <c:v>-1.2065586417258405</c:v>
                </c:pt>
                <c:pt idx="26334">
                  <c:v>-1.2064233891208329</c:v>
                </c:pt>
                <c:pt idx="26335">
                  <c:v>-1.2060748749057082</c:v>
                </c:pt>
                <c:pt idx="26336">
                  <c:v>-1.2058603835549093</c:v>
                </c:pt>
                <c:pt idx="26337">
                  <c:v>-1.2058088488153627</c:v>
                </c:pt>
                <c:pt idx="26338">
                  <c:v>-1.2057680571258433</c:v>
                </c:pt>
                <c:pt idx="26339">
                  <c:v>-1.205290794481257</c:v>
                </c:pt>
                <c:pt idx="26340">
                  <c:v>-1.2052151410814664</c:v>
                </c:pt>
                <c:pt idx="26341">
                  <c:v>-1.2051648558362837</c:v>
                </c:pt>
                <c:pt idx="26342">
                  <c:v>-1.2048472454170289</c:v>
                </c:pt>
                <c:pt idx="26343">
                  <c:v>-1.2048429481668284</c:v>
                </c:pt>
                <c:pt idx="26344">
                  <c:v>-1.2046805348811915</c:v>
                </c:pt>
                <c:pt idx="26345">
                  <c:v>-1.2045984224023367</c:v>
                </c:pt>
                <c:pt idx="26346">
                  <c:v>-1.2036040007753124</c:v>
                </c:pt>
                <c:pt idx="26347">
                  <c:v>-1.2022290013334842</c:v>
                </c:pt>
                <c:pt idx="26348">
                  <c:v>-1.2022180188412919</c:v>
                </c:pt>
                <c:pt idx="26349">
                  <c:v>-1.2021320896819239</c:v>
                </c:pt>
                <c:pt idx="26350">
                  <c:v>-1.2019870808597211</c:v>
                </c:pt>
                <c:pt idx="26351">
                  <c:v>-1.2014836362961316</c:v>
                </c:pt>
                <c:pt idx="26352">
                  <c:v>-1.2012988707958225</c:v>
                </c:pt>
                <c:pt idx="26353">
                  <c:v>-1.201054551169606</c:v>
                </c:pt>
                <c:pt idx="26354">
                  <c:v>-1.2005388273056556</c:v>
                </c:pt>
                <c:pt idx="26355">
                  <c:v>-1.2001507217869507</c:v>
                </c:pt>
                <c:pt idx="26356">
                  <c:v>-1.1999638388168348</c:v>
                </c:pt>
                <c:pt idx="26357">
                  <c:v>-1.1992301807583892</c:v>
                </c:pt>
                <c:pt idx="26358">
                  <c:v>-1.1991239068587274</c:v>
                </c:pt>
                <c:pt idx="26359">
                  <c:v>-1.1987798124220534</c:v>
                </c:pt>
                <c:pt idx="26360">
                  <c:v>-1.1986006434937881</c:v>
                </c:pt>
                <c:pt idx="26361">
                  <c:v>-1.1983956654186483</c:v>
                </c:pt>
                <c:pt idx="26362">
                  <c:v>-1.1982395714896186</c:v>
                </c:pt>
                <c:pt idx="26363">
                  <c:v>-1.1980662908674378</c:v>
                </c:pt>
                <c:pt idx="26364">
                  <c:v>-1.1980228715165271</c:v>
                </c:pt>
                <c:pt idx="26365">
                  <c:v>-1.1979804584940514</c:v>
                </c:pt>
                <c:pt idx="26366">
                  <c:v>-1.1977762798443246</c:v>
                </c:pt>
                <c:pt idx="26367">
                  <c:v>-1.1977288902323213</c:v>
                </c:pt>
                <c:pt idx="26368">
                  <c:v>-1.1975139442340228</c:v>
                </c:pt>
                <c:pt idx="26369">
                  <c:v>-1.197466564733441</c:v>
                </c:pt>
                <c:pt idx="26370">
                  <c:v>-1.1970277571228485</c:v>
                </c:pt>
                <c:pt idx="26371">
                  <c:v>-1.1967490511064947</c:v>
                </c:pt>
                <c:pt idx="26372">
                  <c:v>-1.1966622603068837</c:v>
                </c:pt>
                <c:pt idx="26373">
                  <c:v>-1.1966374107420048</c:v>
                </c:pt>
                <c:pt idx="26374">
                  <c:v>-1.1964306755132696</c:v>
                </c:pt>
                <c:pt idx="26375">
                  <c:v>-1.1960759998507988</c:v>
                </c:pt>
                <c:pt idx="26376">
                  <c:v>-1.1955585436228791</c:v>
                </c:pt>
                <c:pt idx="26377">
                  <c:v>-1.1951359721456511</c:v>
                </c:pt>
                <c:pt idx="26378">
                  <c:v>-1.1947144853208669</c:v>
                </c:pt>
                <c:pt idx="26379">
                  <c:v>-1.1943758910300073</c:v>
                </c:pt>
                <c:pt idx="26380">
                  <c:v>-1.1942481946154826</c:v>
                </c:pt>
                <c:pt idx="26381">
                  <c:v>-1.1940677170349345</c:v>
                </c:pt>
                <c:pt idx="26382">
                  <c:v>-1.1938295091392752</c:v>
                </c:pt>
                <c:pt idx="26383">
                  <c:v>-1.1935701260696836</c:v>
                </c:pt>
                <c:pt idx="26384">
                  <c:v>-1.192834023624715</c:v>
                </c:pt>
                <c:pt idx="26385">
                  <c:v>-1.1920222649446437</c:v>
                </c:pt>
                <c:pt idx="26386">
                  <c:v>-1.1918035351104139</c:v>
                </c:pt>
                <c:pt idx="26387">
                  <c:v>-1.1905838426492401</c:v>
                </c:pt>
                <c:pt idx="26388">
                  <c:v>-1.1904154699591762</c:v>
                </c:pt>
                <c:pt idx="26389">
                  <c:v>-1.1901240994548301</c:v>
                </c:pt>
                <c:pt idx="26390">
                  <c:v>-1.1895038296668625</c:v>
                </c:pt>
                <c:pt idx="26391">
                  <c:v>-1.1893775846077297</c:v>
                </c:pt>
                <c:pt idx="26392">
                  <c:v>-1.1893517266473577</c:v>
                </c:pt>
                <c:pt idx="26393">
                  <c:v>-1.1892102034924699</c:v>
                </c:pt>
                <c:pt idx="26394">
                  <c:v>-1.1892102034924699</c:v>
                </c:pt>
                <c:pt idx="26395">
                  <c:v>-1.1891505699440252</c:v>
                </c:pt>
                <c:pt idx="26396">
                  <c:v>-1.1889945449987287</c:v>
                </c:pt>
                <c:pt idx="26397">
                  <c:v>-1.1889264411433449</c:v>
                </c:pt>
                <c:pt idx="26398">
                  <c:v>-1.1886452490249042</c:v>
                </c:pt>
                <c:pt idx="26399">
                  <c:v>-1.1883843604564075</c:v>
                </c:pt>
                <c:pt idx="26400">
                  <c:v>-1.1880025192996277</c:v>
                </c:pt>
                <c:pt idx="26401">
                  <c:v>-1.1877714842162099</c:v>
                </c:pt>
                <c:pt idx="26402">
                  <c:v>-1.1875292709465488</c:v>
                </c:pt>
                <c:pt idx="26403">
                  <c:v>-1.1875140559626853</c:v>
                </c:pt>
                <c:pt idx="26404">
                  <c:v>-1.1870702694150124</c:v>
                </c:pt>
                <c:pt idx="26405">
                  <c:v>-1.1868949424650586</c:v>
                </c:pt>
                <c:pt idx="26406">
                  <c:v>-1.18687026252511</c:v>
                </c:pt>
                <c:pt idx="26407">
                  <c:v>-1.1868576600669605</c:v>
                </c:pt>
                <c:pt idx="26408">
                  <c:v>-1.18683129973965</c:v>
                </c:pt>
                <c:pt idx="26409">
                  <c:v>-1.18683129973965</c:v>
                </c:pt>
                <c:pt idx="26410">
                  <c:v>-1.1867927634733284</c:v>
                </c:pt>
                <c:pt idx="26411">
                  <c:v>-1.1866389547106049</c:v>
                </c:pt>
                <c:pt idx="26412">
                  <c:v>-1.186164902419375</c:v>
                </c:pt>
                <c:pt idx="26413">
                  <c:v>-1.186039792553057</c:v>
                </c:pt>
                <c:pt idx="26414">
                  <c:v>-1.1859190703406077</c:v>
                </c:pt>
                <c:pt idx="26415">
                  <c:v>-1.1854181889255926</c:v>
                </c:pt>
                <c:pt idx="26416">
                  <c:v>-1.1852755948465588</c:v>
                </c:pt>
                <c:pt idx="26417">
                  <c:v>-1.1852280184115971</c:v>
                </c:pt>
                <c:pt idx="26418">
                  <c:v>-1.1849080629998383</c:v>
                </c:pt>
                <c:pt idx="26419">
                  <c:v>-1.1847038786315003</c:v>
                </c:pt>
                <c:pt idx="26420">
                  <c:v>-1.1844485403527587</c:v>
                </c:pt>
                <c:pt idx="26421">
                  <c:v>-1.1844223841983033</c:v>
                </c:pt>
                <c:pt idx="26422">
                  <c:v>-1.1839035745239057</c:v>
                </c:pt>
                <c:pt idx="26423">
                  <c:v>-1.1838665071240333</c:v>
                </c:pt>
                <c:pt idx="26424">
                  <c:v>-1.1837811911213305</c:v>
                </c:pt>
                <c:pt idx="26425">
                  <c:v>-1.182302078119684</c:v>
                </c:pt>
                <c:pt idx="26426">
                  <c:v>-1.1822441866016498</c:v>
                </c:pt>
                <c:pt idx="26427">
                  <c:v>-1.182008357829865</c:v>
                </c:pt>
                <c:pt idx="26428">
                  <c:v>-1.1813242844207645</c:v>
                </c:pt>
                <c:pt idx="26429">
                  <c:v>-1.1809848524909652</c:v>
                </c:pt>
                <c:pt idx="26430">
                  <c:v>-1.1804801093388932</c:v>
                </c:pt>
                <c:pt idx="26431">
                  <c:v>-1.1804657308173185</c:v>
                </c:pt>
                <c:pt idx="26432">
                  <c:v>-1.1800850736416093</c:v>
                </c:pt>
                <c:pt idx="26433">
                  <c:v>-1.1800006630544795</c:v>
                </c:pt>
                <c:pt idx="26434">
                  <c:v>-1.1797334710638554</c:v>
                </c:pt>
                <c:pt idx="26435">
                  <c:v>-1.1796563212794429</c:v>
                </c:pt>
                <c:pt idx="26436">
                  <c:v>-1.1793141098485449</c:v>
                </c:pt>
                <c:pt idx="26437">
                  <c:v>-1.1792174302313061</c:v>
                </c:pt>
                <c:pt idx="26438">
                  <c:v>-1.1791788030278252</c:v>
                </c:pt>
                <c:pt idx="26439">
                  <c:v>-1.1791776660826048</c:v>
                </c:pt>
                <c:pt idx="26440">
                  <c:v>-1.179078477958881</c:v>
                </c:pt>
                <c:pt idx="26441">
                  <c:v>-1.1788652141220533</c:v>
                </c:pt>
                <c:pt idx="26442">
                  <c:v>-1.1788318964077869</c:v>
                </c:pt>
                <c:pt idx="26443">
                  <c:v>-1.1783479051511725</c:v>
                </c:pt>
                <c:pt idx="26444">
                  <c:v>-1.1783442112195817</c:v>
                </c:pt>
                <c:pt idx="26445">
                  <c:v>-1.1777292059542623</c:v>
                </c:pt>
                <c:pt idx="26446">
                  <c:v>-1.1774890771858124</c:v>
                </c:pt>
                <c:pt idx="26447">
                  <c:v>-1.1772555575303649</c:v>
                </c:pt>
                <c:pt idx="26448">
                  <c:v>-1.1770541833506183</c:v>
                </c:pt>
                <c:pt idx="26449">
                  <c:v>-1.1767777420255965</c:v>
                </c:pt>
                <c:pt idx="26450">
                  <c:v>-1.1765943077833234</c:v>
                </c:pt>
                <c:pt idx="26451">
                  <c:v>-1.176471403323968</c:v>
                </c:pt>
                <c:pt idx="26452">
                  <c:v>-1.1764327772326677</c:v>
                </c:pt>
                <c:pt idx="26453">
                  <c:v>-1.1762767943793673</c:v>
                </c:pt>
                <c:pt idx="26454">
                  <c:v>-1.1762525066390814</c:v>
                </c:pt>
                <c:pt idx="26455">
                  <c:v>-1.1758063254516813</c:v>
                </c:pt>
                <c:pt idx="26456">
                  <c:v>-1.1754400316179783</c:v>
                </c:pt>
                <c:pt idx="26457">
                  <c:v>-1.1746713341963826</c:v>
                </c:pt>
                <c:pt idx="26458">
                  <c:v>-1.1744398560908997</c:v>
                </c:pt>
                <c:pt idx="26459">
                  <c:v>-1.1744394030499077</c:v>
                </c:pt>
                <c:pt idx="26460">
                  <c:v>-1.1739317189102421</c:v>
                </c:pt>
                <c:pt idx="26461">
                  <c:v>-1.1739052696319949</c:v>
                </c:pt>
                <c:pt idx="26462">
                  <c:v>-1.1737616451965085</c:v>
                </c:pt>
                <c:pt idx="26463">
                  <c:v>-1.1737206612282531</c:v>
                </c:pt>
                <c:pt idx="26464">
                  <c:v>-1.1736660930990894</c:v>
                </c:pt>
                <c:pt idx="26465">
                  <c:v>-1.1729509292278542</c:v>
                </c:pt>
                <c:pt idx="26466">
                  <c:v>-1.1728090384457051</c:v>
                </c:pt>
                <c:pt idx="26467">
                  <c:v>-1.1725757360676996</c:v>
                </c:pt>
                <c:pt idx="26468">
                  <c:v>-1.1725415104134636</c:v>
                </c:pt>
                <c:pt idx="26469">
                  <c:v>-1.1722301034099287</c:v>
                </c:pt>
                <c:pt idx="26470">
                  <c:v>-1.1720449653753853</c:v>
                </c:pt>
                <c:pt idx="26471">
                  <c:v>-1.1709344683286615</c:v>
                </c:pt>
                <c:pt idx="26472">
                  <c:v>-1.1704263792434018</c:v>
                </c:pt>
                <c:pt idx="26473">
                  <c:v>-1.1700807052372473</c:v>
                </c:pt>
                <c:pt idx="26474">
                  <c:v>-1.1696334413721579</c:v>
                </c:pt>
                <c:pt idx="26475">
                  <c:v>-1.1693257939250088</c:v>
                </c:pt>
                <c:pt idx="26476">
                  <c:v>-1.1690317114488176</c:v>
                </c:pt>
                <c:pt idx="26477">
                  <c:v>-1.1688366980737996</c:v>
                </c:pt>
                <c:pt idx="26478">
                  <c:v>-1.1685363935839357</c:v>
                </c:pt>
                <c:pt idx="26479">
                  <c:v>-1.1681047710848225</c:v>
                </c:pt>
                <c:pt idx="26480">
                  <c:v>-1.1678856331794658</c:v>
                </c:pt>
                <c:pt idx="26481">
                  <c:v>-1.1677640064431691</c:v>
                </c:pt>
                <c:pt idx="26482">
                  <c:v>-1.1677231150530172</c:v>
                </c:pt>
                <c:pt idx="26483">
                  <c:v>-1.167559523511021</c:v>
                </c:pt>
                <c:pt idx="26484">
                  <c:v>-1.1673208645497493</c:v>
                </c:pt>
                <c:pt idx="26485">
                  <c:v>-1.1662676624565325</c:v>
                </c:pt>
                <c:pt idx="26486">
                  <c:v>-1.1661775290456664</c:v>
                </c:pt>
                <c:pt idx="26487">
                  <c:v>-1.1661703858257866</c:v>
                </c:pt>
                <c:pt idx="26488">
                  <c:v>-1.1660903876824427</c:v>
                </c:pt>
                <c:pt idx="26489">
                  <c:v>-1.164987646737814</c:v>
                </c:pt>
                <c:pt idx="26490">
                  <c:v>-1.1643960060879981</c:v>
                </c:pt>
                <c:pt idx="26491">
                  <c:v>-1.1642051709945351</c:v>
                </c:pt>
                <c:pt idx="26492">
                  <c:v>-1.1642051709945351</c:v>
                </c:pt>
                <c:pt idx="26493">
                  <c:v>-1.1641465107214743</c:v>
                </c:pt>
                <c:pt idx="26494">
                  <c:v>-1.1641406280205597</c:v>
                </c:pt>
                <c:pt idx="26495">
                  <c:v>-1.1640685883672872</c:v>
                </c:pt>
                <c:pt idx="26496">
                  <c:v>-1.1639975171438115</c:v>
                </c:pt>
                <c:pt idx="26497">
                  <c:v>-1.1638389642540365</c:v>
                </c:pt>
                <c:pt idx="26498">
                  <c:v>-1.1633379981777943</c:v>
                </c:pt>
                <c:pt idx="26499">
                  <c:v>-1.1632569334078917</c:v>
                </c:pt>
                <c:pt idx="26500">
                  <c:v>-1.1631632256934321</c:v>
                </c:pt>
                <c:pt idx="26501">
                  <c:v>-1.1629345963011488</c:v>
                </c:pt>
                <c:pt idx="26502">
                  <c:v>-1.1628323564013505</c:v>
                </c:pt>
                <c:pt idx="26503">
                  <c:v>-1.1628173958174071</c:v>
                </c:pt>
                <c:pt idx="26504">
                  <c:v>-1.1620493970456836</c:v>
                </c:pt>
                <c:pt idx="26505">
                  <c:v>-1.161862587129977</c:v>
                </c:pt>
                <c:pt idx="26506">
                  <c:v>-1.1616028418074249</c:v>
                </c:pt>
                <c:pt idx="26507">
                  <c:v>-1.1611110891581062</c:v>
                </c:pt>
                <c:pt idx="26508">
                  <c:v>-1.160996156464686</c:v>
                </c:pt>
                <c:pt idx="26509">
                  <c:v>-1.160852617559587</c:v>
                </c:pt>
                <c:pt idx="26510">
                  <c:v>-1.1607947410745034</c:v>
                </c:pt>
                <c:pt idx="26511">
                  <c:v>-1.1602832260572631</c:v>
                </c:pt>
                <c:pt idx="26512">
                  <c:v>-1.1600857409759668</c:v>
                </c:pt>
                <c:pt idx="26513">
                  <c:v>-1.1599723963771651</c:v>
                </c:pt>
                <c:pt idx="26514">
                  <c:v>-1.1599427280598884</c:v>
                </c:pt>
                <c:pt idx="26515">
                  <c:v>-1.1595015215680926</c:v>
                </c:pt>
                <c:pt idx="26516">
                  <c:v>-1.1594526030693353</c:v>
                </c:pt>
                <c:pt idx="26517">
                  <c:v>-1.1590279660106855</c:v>
                </c:pt>
                <c:pt idx="26518">
                  <c:v>-1.1581770975807095</c:v>
                </c:pt>
                <c:pt idx="26519">
                  <c:v>-1.1580141372828672</c:v>
                </c:pt>
                <c:pt idx="26520">
                  <c:v>-1.1574557833378953</c:v>
                </c:pt>
                <c:pt idx="26521">
                  <c:v>-1.1573454805401182</c:v>
                </c:pt>
                <c:pt idx="26522">
                  <c:v>-1.1573258898957128</c:v>
                </c:pt>
                <c:pt idx="26523">
                  <c:v>-1.1571952675458095</c:v>
                </c:pt>
                <c:pt idx="26524">
                  <c:v>-1.1571519244530937</c:v>
                </c:pt>
                <c:pt idx="26525">
                  <c:v>-1.1569462558486721</c:v>
                </c:pt>
                <c:pt idx="26526">
                  <c:v>-1.1568924424943972</c:v>
                </c:pt>
                <c:pt idx="26527">
                  <c:v>-1.1560585639118746</c:v>
                </c:pt>
                <c:pt idx="26528">
                  <c:v>-1.1560013032799703</c:v>
                </c:pt>
                <c:pt idx="26529">
                  <c:v>-1.1559369742863457</c:v>
                </c:pt>
                <c:pt idx="26530">
                  <c:v>-1.155803304175737</c:v>
                </c:pt>
                <c:pt idx="26531">
                  <c:v>-1.1557598468538857</c:v>
                </c:pt>
                <c:pt idx="26532">
                  <c:v>-1.1556202715732202</c:v>
                </c:pt>
                <c:pt idx="26533">
                  <c:v>-1.1556145597193195</c:v>
                </c:pt>
                <c:pt idx="26534">
                  <c:v>-1.1555449811391187</c:v>
                </c:pt>
                <c:pt idx="26535">
                  <c:v>-1.1551220192333496</c:v>
                </c:pt>
                <c:pt idx="26536">
                  <c:v>-1.15471607441947</c:v>
                </c:pt>
                <c:pt idx="26537">
                  <c:v>-1.1543449590481982</c:v>
                </c:pt>
                <c:pt idx="26538">
                  <c:v>-1.1537674868732981</c:v>
                </c:pt>
                <c:pt idx="26539">
                  <c:v>-1.1537508558963483</c:v>
                </c:pt>
                <c:pt idx="26540">
                  <c:v>-1.1535687737719649</c:v>
                </c:pt>
                <c:pt idx="26541">
                  <c:v>-1.1528983917481994</c:v>
                </c:pt>
                <c:pt idx="26542">
                  <c:v>-1.1525112415557603</c:v>
                </c:pt>
                <c:pt idx="26543">
                  <c:v>-1.1523837524421432</c:v>
                </c:pt>
                <c:pt idx="26544">
                  <c:v>-1.1523433173810445</c:v>
                </c:pt>
                <c:pt idx="26545">
                  <c:v>-1.1522620886380723</c:v>
                </c:pt>
                <c:pt idx="26546">
                  <c:v>-1.1521821890587651</c:v>
                </c:pt>
                <c:pt idx="26547">
                  <c:v>-1.1515750788183257</c:v>
                </c:pt>
                <c:pt idx="26548">
                  <c:v>-1.1504041215474761</c:v>
                </c:pt>
                <c:pt idx="26549">
                  <c:v>-1.1503435493747061</c:v>
                </c:pt>
                <c:pt idx="26550">
                  <c:v>-1.1499506799550296</c:v>
                </c:pt>
                <c:pt idx="26551">
                  <c:v>-1.1499506799550296</c:v>
                </c:pt>
                <c:pt idx="26552">
                  <c:v>-1.1495896835176824</c:v>
                </c:pt>
                <c:pt idx="26553">
                  <c:v>-1.1495462872705156</c:v>
                </c:pt>
                <c:pt idx="26554">
                  <c:v>-1.1485005585995274</c:v>
                </c:pt>
                <c:pt idx="26555">
                  <c:v>-1.1482020312565033</c:v>
                </c:pt>
                <c:pt idx="26556">
                  <c:v>-1.1480305491790677</c:v>
                </c:pt>
                <c:pt idx="26557">
                  <c:v>-1.1479903563851748</c:v>
                </c:pt>
                <c:pt idx="26558">
                  <c:v>-1.1479050221273259</c:v>
                </c:pt>
                <c:pt idx="26559">
                  <c:v>-1.1476877022865775</c:v>
                </c:pt>
                <c:pt idx="26560">
                  <c:v>-1.1475685339261836</c:v>
                </c:pt>
                <c:pt idx="26561">
                  <c:v>-1.1475602224824866</c:v>
                </c:pt>
                <c:pt idx="26562">
                  <c:v>-1.1471403078285103</c:v>
                </c:pt>
                <c:pt idx="26563">
                  <c:v>-1.1471158067475788</c:v>
                </c:pt>
                <c:pt idx="26564">
                  <c:v>-1.1460968087475467</c:v>
                </c:pt>
                <c:pt idx="26565">
                  <c:v>-1.1454683161950443</c:v>
                </c:pt>
                <c:pt idx="26566">
                  <c:v>-1.1454400843679169</c:v>
                </c:pt>
                <c:pt idx="26567">
                  <c:v>-1.1451105003606747</c:v>
                </c:pt>
                <c:pt idx="26568">
                  <c:v>-1.1447612702198378</c:v>
                </c:pt>
                <c:pt idx="26569">
                  <c:v>-1.1446717536772286</c:v>
                </c:pt>
                <c:pt idx="26570">
                  <c:v>-1.1442423398240635</c:v>
                </c:pt>
                <c:pt idx="26571">
                  <c:v>-1.1440985218604887</c:v>
                </c:pt>
                <c:pt idx="26572">
                  <c:v>-1.1440530437142165</c:v>
                </c:pt>
                <c:pt idx="26573">
                  <c:v>-1.1440142155148145</c:v>
                </c:pt>
                <c:pt idx="26574">
                  <c:v>-1.1438455137302281</c:v>
                </c:pt>
                <c:pt idx="26575">
                  <c:v>-1.1436442777245333</c:v>
                </c:pt>
                <c:pt idx="26576">
                  <c:v>-1.1434252569267056</c:v>
                </c:pt>
                <c:pt idx="26577">
                  <c:v>-1.1432924986802295</c:v>
                </c:pt>
                <c:pt idx="26578">
                  <c:v>-1.1432649777359849</c:v>
                </c:pt>
                <c:pt idx="26579">
                  <c:v>-1.1432188891754456</c:v>
                </c:pt>
                <c:pt idx="26580">
                  <c:v>-1.143218287398394</c:v>
                </c:pt>
                <c:pt idx="26581">
                  <c:v>-1.142789685016359</c:v>
                </c:pt>
                <c:pt idx="26582">
                  <c:v>-1.1425784820740141</c:v>
                </c:pt>
                <c:pt idx="26583">
                  <c:v>-1.1424680677457011</c:v>
                </c:pt>
                <c:pt idx="26584">
                  <c:v>-1.1415155956844893</c:v>
                </c:pt>
                <c:pt idx="26585">
                  <c:v>-1.1414266334336078</c:v>
                </c:pt>
                <c:pt idx="26586">
                  <c:v>-1.1412973887749247</c:v>
                </c:pt>
                <c:pt idx="26587">
                  <c:v>-1.1412767717201469</c:v>
                </c:pt>
                <c:pt idx="26588">
                  <c:v>-1.1411798889659255</c:v>
                </c:pt>
                <c:pt idx="26589">
                  <c:v>-1.1409006296063828</c:v>
                </c:pt>
                <c:pt idx="26590">
                  <c:v>-1.1407526607033116</c:v>
                </c:pt>
                <c:pt idx="26591">
                  <c:v>-1.1407025565367632</c:v>
                </c:pt>
                <c:pt idx="26592">
                  <c:v>-1.1401193843924791</c:v>
                </c:pt>
                <c:pt idx="26593">
                  <c:v>-1.1399608848793461</c:v>
                </c:pt>
                <c:pt idx="26594">
                  <c:v>-1.1395398008893871</c:v>
                </c:pt>
                <c:pt idx="26595">
                  <c:v>-1.1394101435319302</c:v>
                </c:pt>
                <c:pt idx="26596">
                  <c:v>-1.1386857394754528</c:v>
                </c:pt>
                <c:pt idx="26597">
                  <c:v>-1.13865318088031</c:v>
                </c:pt>
                <c:pt idx="26598">
                  <c:v>-1.1386093927238543</c:v>
                </c:pt>
                <c:pt idx="26599">
                  <c:v>-1.1386004851446807</c:v>
                </c:pt>
                <c:pt idx="26600">
                  <c:v>-1.1385917323546697</c:v>
                </c:pt>
                <c:pt idx="26601">
                  <c:v>-1.1385423621981581</c:v>
                </c:pt>
                <c:pt idx="26602">
                  <c:v>-1.1383703851322882</c:v>
                </c:pt>
                <c:pt idx="26603">
                  <c:v>-1.1382906892538125</c:v>
                </c:pt>
                <c:pt idx="26604">
                  <c:v>-1.1380625132070761</c:v>
                </c:pt>
                <c:pt idx="26605">
                  <c:v>-1.1379396751024569</c:v>
                </c:pt>
                <c:pt idx="26606">
                  <c:v>-1.1379086078549916</c:v>
                </c:pt>
                <c:pt idx="26607">
                  <c:v>-1.1378972797011675</c:v>
                </c:pt>
                <c:pt idx="26608">
                  <c:v>-1.1377380578197425</c:v>
                </c:pt>
                <c:pt idx="26609">
                  <c:v>-1.1376764327103746</c:v>
                </c:pt>
                <c:pt idx="26610">
                  <c:v>-1.1376507931995865</c:v>
                </c:pt>
                <c:pt idx="26611">
                  <c:v>-1.137305568860679</c:v>
                </c:pt>
                <c:pt idx="26612">
                  <c:v>-1.137151983233696</c:v>
                </c:pt>
                <c:pt idx="26613">
                  <c:v>-1.1370569056670006</c:v>
                </c:pt>
                <c:pt idx="26614">
                  <c:v>-1.1370378623417332</c:v>
                </c:pt>
                <c:pt idx="26615">
                  <c:v>-1.1362031836804998</c:v>
                </c:pt>
                <c:pt idx="26616">
                  <c:v>-1.1357524204208773</c:v>
                </c:pt>
                <c:pt idx="26617">
                  <c:v>-1.1354785315315901</c:v>
                </c:pt>
                <c:pt idx="26618">
                  <c:v>-1.1354769044053512</c:v>
                </c:pt>
                <c:pt idx="26619">
                  <c:v>-1.1349918205080061</c:v>
                </c:pt>
                <c:pt idx="26620">
                  <c:v>-1.1348909803535012</c:v>
                </c:pt>
                <c:pt idx="26621">
                  <c:v>-1.134778783047194</c:v>
                </c:pt>
                <c:pt idx="26622">
                  <c:v>-1.1346944007569943</c:v>
                </c:pt>
                <c:pt idx="26623">
                  <c:v>-1.1344619878560218</c:v>
                </c:pt>
                <c:pt idx="26624">
                  <c:v>-1.1343588798145832</c:v>
                </c:pt>
                <c:pt idx="26625">
                  <c:v>-1.134290527226038</c:v>
                </c:pt>
                <c:pt idx="26626">
                  <c:v>-1.1342256986997021</c:v>
                </c:pt>
                <c:pt idx="26627">
                  <c:v>-1.1341418639921286</c:v>
                </c:pt>
                <c:pt idx="26628">
                  <c:v>-1.1340800247001794</c:v>
                </c:pt>
                <c:pt idx="26629">
                  <c:v>-1.1339066399402467</c:v>
                </c:pt>
                <c:pt idx="26630">
                  <c:v>-1.1336912656563309</c:v>
                </c:pt>
                <c:pt idx="26631">
                  <c:v>-1.1336234824263227</c:v>
                </c:pt>
                <c:pt idx="26632">
                  <c:v>-1.1336042037347571</c:v>
                </c:pt>
                <c:pt idx="26633">
                  <c:v>-1.1325513781017384</c:v>
                </c:pt>
                <c:pt idx="26634">
                  <c:v>-1.1321992772478162</c:v>
                </c:pt>
                <c:pt idx="26635">
                  <c:v>-1.1319344710939803</c:v>
                </c:pt>
                <c:pt idx="26636">
                  <c:v>-1.1318903090014796</c:v>
                </c:pt>
                <c:pt idx="26637">
                  <c:v>-1.1318298684866692</c:v>
                </c:pt>
                <c:pt idx="26638">
                  <c:v>-1.1318274934918366</c:v>
                </c:pt>
                <c:pt idx="26639">
                  <c:v>-1.1313579466077013</c:v>
                </c:pt>
                <c:pt idx="26640">
                  <c:v>-1.1313151377701056</c:v>
                </c:pt>
                <c:pt idx="26641">
                  <c:v>-1.1310658984086797</c:v>
                </c:pt>
                <c:pt idx="26642">
                  <c:v>-1.130729123790376</c:v>
                </c:pt>
                <c:pt idx="26643">
                  <c:v>-1.1306465742539298</c:v>
                </c:pt>
                <c:pt idx="26644">
                  <c:v>-1.1306263647431265</c:v>
                </c:pt>
                <c:pt idx="26645">
                  <c:v>-1.1305397437267508</c:v>
                </c:pt>
                <c:pt idx="26646">
                  <c:v>-1.1304977712448001</c:v>
                </c:pt>
                <c:pt idx="26647">
                  <c:v>-1.1304827327534905</c:v>
                </c:pt>
                <c:pt idx="26648">
                  <c:v>-1.130292587902114</c:v>
                </c:pt>
                <c:pt idx="26649">
                  <c:v>-1.130220133374886</c:v>
                </c:pt>
                <c:pt idx="26650">
                  <c:v>-1.1298958294400852</c:v>
                </c:pt>
                <c:pt idx="26651">
                  <c:v>-1.1296918305475205</c:v>
                </c:pt>
                <c:pt idx="26652">
                  <c:v>-1.1293918207804183</c:v>
                </c:pt>
                <c:pt idx="26653">
                  <c:v>-1.1291888206023508</c:v>
                </c:pt>
                <c:pt idx="26654">
                  <c:v>-1.1288195238996588</c:v>
                </c:pt>
                <c:pt idx="26655">
                  <c:v>-1.1287417715565469</c:v>
                </c:pt>
                <c:pt idx="26656">
                  <c:v>-1.1287042031436998</c:v>
                </c:pt>
                <c:pt idx="26657">
                  <c:v>-1.1285478584170379</c:v>
                </c:pt>
                <c:pt idx="26658">
                  <c:v>-1.1284804805771815</c:v>
                </c:pt>
                <c:pt idx="26659">
                  <c:v>-1.1281940068064271</c:v>
                </c:pt>
                <c:pt idx="26660">
                  <c:v>-1.1281002261073023</c:v>
                </c:pt>
                <c:pt idx="26661">
                  <c:v>-1.1279545508084299</c:v>
                </c:pt>
                <c:pt idx="26662">
                  <c:v>-1.127876479691722</c:v>
                </c:pt>
                <c:pt idx="26663">
                  <c:v>-1.1278463104777505</c:v>
                </c:pt>
                <c:pt idx="26664">
                  <c:v>-1.1275779408602193</c:v>
                </c:pt>
                <c:pt idx="26665">
                  <c:v>-1.1275538042543427</c:v>
                </c:pt>
                <c:pt idx="26666">
                  <c:v>-1.1266633943656852</c:v>
                </c:pt>
                <c:pt idx="26667">
                  <c:v>-1.1266133056869303</c:v>
                </c:pt>
                <c:pt idx="26668">
                  <c:v>-1.1266133056869303</c:v>
                </c:pt>
                <c:pt idx="26669">
                  <c:v>-1.1265208453495641</c:v>
                </c:pt>
                <c:pt idx="26670">
                  <c:v>-1.1264457510908412</c:v>
                </c:pt>
                <c:pt idx="26671">
                  <c:v>-1.1262569325834952</c:v>
                </c:pt>
                <c:pt idx="26672">
                  <c:v>-1.1262474361468966</c:v>
                </c:pt>
                <c:pt idx="26673">
                  <c:v>-1.1261947211049521</c:v>
                </c:pt>
                <c:pt idx="26674">
                  <c:v>-1.125847130712216</c:v>
                </c:pt>
                <c:pt idx="26675">
                  <c:v>-1.1253878231386227</c:v>
                </c:pt>
                <c:pt idx="26676">
                  <c:v>-1.1251047590100314</c:v>
                </c:pt>
                <c:pt idx="26677">
                  <c:v>-1.1251047590100314</c:v>
                </c:pt>
                <c:pt idx="26678">
                  <c:v>-1.1250950234578418</c:v>
                </c:pt>
                <c:pt idx="26679">
                  <c:v>-1.1250909845082642</c:v>
                </c:pt>
                <c:pt idx="26680">
                  <c:v>-1.1248934262826602</c:v>
                </c:pt>
                <c:pt idx="26681">
                  <c:v>-1.1246911133457604</c:v>
                </c:pt>
                <c:pt idx="26682">
                  <c:v>-1.1246434347300915</c:v>
                </c:pt>
                <c:pt idx="26683">
                  <c:v>-1.1232575381325327</c:v>
                </c:pt>
                <c:pt idx="26684">
                  <c:v>-1.1231494750273219</c:v>
                </c:pt>
                <c:pt idx="26685">
                  <c:v>-1.1230141137686127</c:v>
                </c:pt>
                <c:pt idx="26686">
                  <c:v>-1.12292499264914</c:v>
                </c:pt>
                <c:pt idx="26687">
                  <c:v>-1.122660179296896</c:v>
                </c:pt>
                <c:pt idx="26688">
                  <c:v>-1.1225555854642855</c:v>
                </c:pt>
                <c:pt idx="26689">
                  <c:v>-1.1225439670439861</c:v>
                </c:pt>
                <c:pt idx="26690">
                  <c:v>-1.122293987338737</c:v>
                </c:pt>
                <c:pt idx="26691">
                  <c:v>-1.1220060096380653</c:v>
                </c:pt>
                <c:pt idx="26692">
                  <c:v>-1.1215078125341671</c:v>
                </c:pt>
                <c:pt idx="26693">
                  <c:v>-1.120987071907481</c:v>
                </c:pt>
                <c:pt idx="26694">
                  <c:v>-1.1209813968087081</c:v>
                </c:pt>
                <c:pt idx="26695">
                  <c:v>-1.1206690145612541</c:v>
                </c:pt>
                <c:pt idx="26696">
                  <c:v>-1.1204421931684614</c:v>
                </c:pt>
                <c:pt idx="26697">
                  <c:v>-1.120322276953241</c:v>
                </c:pt>
                <c:pt idx="26698">
                  <c:v>-1.1202551030230994</c:v>
                </c:pt>
                <c:pt idx="26699">
                  <c:v>-1.1199360761026602</c:v>
                </c:pt>
                <c:pt idx="26700">
                  <c:v>-1.1198402385944006</c:v>
                </c:pt>
                <c:pt idx="26701">
                  <c:v>-1.1197811918617968</c:v>
                </c:pt>
                <c:pt idx="26702">
                  <c:v>-1.1197513933963823</c:v>
                </c:pt>
                <c:pt idx="26703">
                  <c:v>-1.1192559137134244</c:v>
                </c:pt>
                <c:pt idx="26704">
                  <c:v>-1.1190697568514767</c:v>
                </c:pt>
                <c:pt idx="26705">
                  <c:v>-1.1188247970456626</c:v>
                </c:pt>
                <c:pt idx="26706">
                  <c:v>-1.1187596232023962</c:v>
                </c:pt>
                <c:pt idx="26707">
                  <c:v>-1.1185297615982641</c:v>
                </c:pt>
                <c:pt idx="26708">
                  <c:v>-1.1184978236091414</c:v>
                </c:pt>
                <c:pt idx="26709">
                  <c:v>-1.1184565981226475</c:v>
                </c:pt>
                <c:pt idx="26710">
                  <c:v>-1.1180589327681005</c:v>
                </c:pt>
                <c:pt idx="26711">
                  <c:v>-1.1180081918625129</c:v>
                </c:pt>
                <c:pt idx="26712">
                  <c:v>-1.117936798653602</c:v>
                </c:pt>
                <c:pt idx="26713">
                  <c:v>-1.1173577349668622</c:v>
                </c:pt>
                <c:pt idx="26714">
                  <c:v>-1.117085067648228</c:v>
                </c:pt>
                <c:pt idx="26715">
                  <c:v>-1.1169813170813447</c:v>
                </c:pt>
                <c:pt idx="26716">
                  <c:v>-1.1164796185376125</c:v>
                </c:pt>
                <c:pt idx="26717">
                  <c:v>-1.1149791846658095</c:v>
                </c:pt>
                <c:pt idx="26718">
                  <c:v>-1.1146983512713247</c:v>
                </c:pt>
                <c:pt idx="26719">
                  <c:v>-1.114415359543411</c:v>
                </c:pt>
                <c:pt idx="26720">
                  <c:v>-1.1144036184208674</c:v>
                </c:pt>
                <c:pt idx="26721">
                  <c:v>-1.1138412108953262</c:v>
                </c:pt>
                <c:pt idx="26722">
                  <c:v>-1.1137539657688926</c:v>
                </c:pt>
                <c:pt idx="26723">
                  <c:v>-1.1134941329964672</c:v>
                </c:pt>
                <c:pt idx="26724">
                  <c:v>-1.1133212653238442</c:v>
                </c:pt>
                <c:pt idx="26725">
                  <c:v>-1.1132280103862719</c:v>
                </c:pt>
                <c:pt idx="26726">
                  <c:v>-1.1128148283103321</c:v>
                </c:pt>
                <c:pt idx="26727">
                  <c:v>-1.1124634055385254</c:v>
                </c:pt>
                <c:pt idx="26728">
                  <c:v>-1.1123287261237249</c:v>
                </c:pt>
                <c:pt idx="26729">
                  <c:v>-1.1121949843043126</c:v>
                </c:pt>
                <c:pt idx="26730">
                  <c:v>-1.1116713665178592</c:v>
                </c:pt>
                <c:pt idx="26731">
                  <c:v>-1.1114977928961909</c:v>
                </c:pt>
                <c:pt idx="26732">
                  <c:v>-1.1113135347264278</c:v>
                </c:pt>
                <c:pt idx="26733">
                  <c:v>-1.1109347339757032</c:v>
                </c:pt>
                <c:pt idx="26734">
                  <c:v>-1.1108623240169788</c:v>
                </c:pt>
                <c:pt idx="26735">
                  <c:v>-1.1104948022727221</c:v>
                </c:pt>
                <c:pt idx="26736">
                  <c:v>-1.1104733517583505</c:v>
                </c:pt>
                <c:pt idx="26737">
                  <c:v>-1.11008547845563</c:v>
                </c:pt>
                <c:pt idx="26738">
                  <c:v>-1.1099379425251266</c:v>
                </c:pt>
                <c:pt idx="26739">
                  <c:v>-1.1087890066308022</c:v>
                </c:pt>
                <c:pt idx="26740">
                  <c:v>-1.1078195127266364</c:v>
                </c:pt>
                <c:pt idx="26741">
                  <c:v>-1.1078137989796548</c:v>
                </c:pt>
                <c:pt idx="26742">
                  <c:v>-1.1074114510373883</c:v>
                </c:pt>
                <c:pt idx="26743">
                  <c:v>-1.1072732150711277</c:v>
                </c:pt>
                <c:pt idx="26744">
                  <c:v>-1.1067260959603402</c:v>
                </c:pt>
                <c:pt idx="26745">
                  <c:v>-1.1061318073323059</c:v>
                </c:pt>
                <c:pt idx="26746">
                  <c:v>-1.1060658061244575</c:v>
                </c:pt>
                <c:pt idx="26747">
                  <c:v>-1.1056926163945846</c:v>
                </c:pt>
                <c:pt idx="26748">
                  <c:v>-1.1051300199450329</c:v>
                </c:pt>
                <c:pt idx="26749">
                  <c:v>-1.1048436964923132</c:v>
                </c:pt>
                <c:pt idx="26750">
                  <c:v>-1.104624132492642</c:v>
                </c:pt>
                <c:pt idx="26751">
                  <c:v>-1.1045565505321866</c:v>
                </c:pt>
                <c:pt idx="26752">
                  <c:v>-1.104482415560522</c:v>
                </c:pt>
                <c:pt idx="26753">
                  <c:v>-1.1044089993097788</c:v>
                </c:pt>
                <c:pt idx="26754">
                  <c:v>-1.1042952613537333</c:v>
                </c:pt>
                <c:pt idx="26755">
                  <c:v>-1.1035306152703301</c:v>
                </c:pt>
                <c:pt idx="26756">
                  <c:v>-1.1034060336648024</c:v>
                </c:pt>
                <c:pt idx="26757">
                  <c:v>-1.1027859365994872</c:v>
                </c:pt>
                <c:pt idx="26758">
                  <c:v>-1.102613092534164</c:v>
                </c:pt>
                <c:pt idx="26759">
                  <c:v>-1.1023333513533764</c:v>
                </c:pt>
                <c:pt idx="26760">
                  <c:v>-1.1022383904410606</c:v>
                </c:pt>
                <c:pt idx="26761">
                  <c:v>-1.1021790414115213</c:v>
                </c:pt>
                <c:pt idx="26762">
                  <c:v>-1.1019757413799802</c:v>
                </c:pt>
                <c:pt idx="26763">
                  <c:v>-1.1010566197734977</c:v>
                </c:pt>
                <c:pt idx="26764">
                  <c:v>-1.1007348394147869</c:v>
                </c:pt>
                <c:pt idx="26765">
                  <c:v>-1.1005304349411005</c:v>
                </c:pt>
                <c:pt idx="26766">
                  <c:v>-1.1005118667354172</c:v>
                </c:pt>
                <c:pt idx="26767">
                  <c:v>-1.0999155237292222</c:v>
                </c:pt>
                <c:pt idx="26768">
                  <c:v>-1.0996840771429097</c:v>
                </c:pt>
                <c:pt idx="26769">
                  <c:v>-1.0987679935060191</c:v>
                </c:pt>
                <c:pt idx="26770">
                  <c:v>-1.0984517794503901</c:v>
                </c:pt>
                <c:pt idx="26771">
                  <c:v>-1.0980079287947075</c:v>
                </c:pt>
                <c:pt idx="26772">
                  <c:v>-1.0978855831623242</c:v>
                </c:pt>
                <c:pt idx="26773">
                  <c:v>-1.0977646474668228</c:v>
                </c:pt>
                <c:pt idx="26774">
                  <c:v>-1.0974881722572463</c:v>
                </c:pt>
                <c:pt idx="26775">
                  <c:v>-1.0970428072551441</c:v>
                </c:pt>
                <c:pt idx="26776">
                  <c:v>-1.0960018115743695</c:v>
                </c:pt>
                <c:pt idx="26777">
                  <c:v>-1.0945353750600757</c:v>
                </c:pt>
                <c:pt idx="26778">
                  <c:v>-1.0943944135211208</c:v>
                </c:pt>
                <c:pt idx="26779">
                  <c:v>-1.094025919066639</c:v>
                </c:pt>
                <c:pt idx="26780">
                  <c:v>-1.0939426517559028</c:v>
                </c:pt>
                <c:pt idx="26781">
                  <c:v>-1.093535459158576</c:v>
                </c:pt>
                <c:pt idx="26782">
                  <c:v>-1.093471802028319</c:v>
                </c:pt>
                <c:pt idx="26783">
                  <c:v>-1.0931486378630473</c:v>
                </c:pt>
                <c:pt idx="26784">
                  <c:v>-1.0928009186639844</c:v>
                </c:pt>
                <c:pt idx="26785">
                  <c:v>-1.0926437559860489</c:v>
                </c:pt>
                <c:pt idx="26786">
                  <c:v>-1.0925648477838985</c:v>
                </c:pt>
                <c:pt idx="26787">
                  <c:v>-1.0925129796966984</c:v>
                </c:pt>
                <c:pt idx="26788">
                  <c:v>-1.0925108303252595</c:v>
                </c:pt>
                <c:pt idx="26789">
                  <c:v>-1.0924797783327029</c:v>
                </c:pt>
                <c:pt idx="26790">
                  <c:v>-1.0916105263917644</c:v>
                </c:pt>
                <c:pt idx="26791">
                  <c:v>-1.09151101859315</c:v>
                </c:pt>
                <c:pt idx="26792">
                  <c:v>-1.091165770213139</c:v>
                </c:pt>
                <c:pt idx="26793">
                  <c:v>-1.0911052157807986</c:v>
                </c:pt>
                <c:pt idx="26794">
                  <c:v>-1.0909773889808343</c:v>
                </c:pt>
                <c:pt idx="26795">
                  <c:v>-1.0900857778038067</c:v>
                </c:pt>
                <c:pt idx="26796">
                  <c:v>-1.0898945042047143</c:v>
                </c:pt>
                <c:pt idx="26797">
                  <c:v>-1.0898786913710019</c:v>
                </c:pt>
                <c:pt idx="26798">
                  <c:v>-1.0895259239023436</c:v>
                </c:pt>
                <c:pt idx="26799">
                  <c:v>-1.0893210620723741</c:v>
                </c:pt>
                <c:pt idx="26800">
                  <c:v>-1.0890379381393316</c:v>
                </c:pt>
                <c:pt idx="26801">
                  <c:v>-1.0890007270975035</c:v>
                </c:pt>
                <c:pt idx="26802">
                  <c:v>-1.0883199998677633</c:v>
                </c:pt>
                <c:pt idx="26803">
                  <c:v>-1.0875786755492307</c:v>
                </c:pt>
                <c:pt idx="26804">
                  <c:v>-1.0872619264262993</c:v>
                </c:pt>
                <c:pt idx="26805">
                  <c:v>-1.0872492431484397</c:v>
                </c:pt>
                <c:pt idx="26806">
                  <c:v>-1.0864318943520239</c:v>
                </c:pt>
                <c:pt idx="26807">
                  <c:v>-1.0852743543929977</c:v>
                </c:pt>
                <c:pt idx="26808">
                  <c:v>-1.0850931021599401</c:v>
                </c:pt>
                <c:pt idx="26809">
                  <c:v>-1.0849045722389985</c:v>
                </c:pt>
                <c:pt idx="26810">
                  <c:v>-1.0848677520816907</c:v>
                </c:pt>
                <c:pt idx="26811">
                  <c:v>-1.0844007259588231</c:v>
                </c:pt>
                <c:pt idx="26812">
                  <c:v>-1.0840045904547644</c:v>
                </c:pt>
                <c:pt idx="26813">
                  <c:v>-1.0824937236674812</c:v>
                </c:pt>
                <c:pt idx="26814">
                  <c:v>-1.0820159723184848</c:v>
                </c:pt>
                <c:pt idx="26815">
                  <c:v>-1.0817904203027231</c:v>
                </c:pt>
                <c:pt idx="26816">
                  <c:v>-1.0817904203027231</c:v>
                </c:pt>
                <c:pt idx="26817">
                  <c:v>-1.0817081928867556</c:v>
                </c:pt>
                <c:pt idx="26818">
                  <c:v>-1.0805453474628604</c:v>
                </c:pt>
                <c:pt idx="26819">
                  <c:v>-1.08003278249804</c:v>
                </c:pt>
                <c:pt idx="26820">
                  <c:v>-1.0799184870370333</c:v>
                </c:pt>
                <c:pt idx="26821">
                  <c:v>-1.0799079133276321</c:v>
                </c:pt>
                <c:pt idx="26822">
                  <c:v>-1.0796332741380188</c:v>
                </c:pt>
                <c:pt idx="26823">
                  <c:v>-1.0794552544061311</c:v>
                </c:pt>
                <c:pt idx="26824">
                  <c:v>-1.0793559147128229</c:v>
                </c:pt>
                <c:pt idx="26825">
                  <c:v>-1.0788143396235714</c:v>
                </c:pt>
                <c:pt idx="26826">
                  <c:v>-1.0783547379715148</c:v>
                </c:pt>
                <c:pt idx="26827">
                  <c:v>-1.0777607139540679</c:v>
                </c:pt>
                <c:pt idx="26828">
                  <c:v>-1.0777486477403468</c:v>
                </c:pt>
                <c:pt idx="26829">
                  <c:v>-1.0777079484878744</c:v>
                </c:pt>
                <c:pt idx="26830">
                  <c:v>-1.0776851856743008</c:v>
                </c:pt>
                <c:pt idx="26831">
                  <c:v>-1.077568158286943</c:v>
                </c:pt>
                <c:pt idx="26832">
                  <c:v>-1.0774762508667159</c:v>
                </c:pt>
                <c:pt idx="26833">
                  <c:v>-1.077398086848238</c:v>
                </c:pt>
                <c:pt idx="26834">
                  <c:v>-1.0773904724947438</c:v>
                </c:pt>
                <c:pt idx="26835">
                  <c:v>-1.0773189329340678</c:v>
                </c:pt>
                <c:pt idx="26836">
                  <c:v>-1.0771920817501848</c:v>
                </c:pt>
                <c:pt idx="26837">
                  <c:v>-1.0770006672570493</c:v>
                </c:pt>
                <c:pt idx="26838">
                  <c:v>-1.0765572805984565</c:v>
                </c:pt>
                <c:pt idx="26839">
                  <c:v>-1.0764901842715149</c:v>
                </c:pt>
                <c:pt idx="26840">
                  <c:v>-1.0763958784254586</c:v>
                </c:pt>
                <c:pt idx="26841">
                  <c:v>-1.0762643363025866</c:v>
                </c:pt>
                <c:pt idx="26842">
                  <c:v>-1.0759995520147263</c:v>
                </c:pt>
                <c:pt idx="26843">
                  <c:v>-1.075648564058312</c:v>
                </c:pt>
                <c:pt idx="26844">
                  <c:v>-1.0750063411450834</c:v>
                </c:pt>
                <c:pt idx="26845">
                  <c:v>-1.0749955801047761</c:v>
                </c:pt>
                <c:pt idx="26846">
                  <c:v>-1.074829181495377</c:v>
                </c:pt>
                <c:pt idx="26847">
                  <c:v>-1.0740806000718601</c:v>
                </c:pt>
                <c:pt idx="26848">
                  <c:v>-1.0737544241879156</c:v>
                </c:pt>
                <c:pt idx="26849">
                  <c:v>-1.0737410233878137</c:v>
                </c:pt>
                <c:pt idx="26850">
                  <c:v>-1.0735000071179237</c:v>
                </c:pt>
                <c:pt idx="26851">
                  <c:v>-1.0733251801652952</c:v>
                </c:pt>
                <c:pt idx="26852">
                  <c:v>-1.0733171804300308</c:v>
                </c:pt>
                <c:pt idx="26853">
                  <c:v>-1.0732685394622563</c:v>
                </c:pt>
                <c:pt idx="26854">
                  <c:v>-1.0732285048779884</c:v>
                </c:pt>
                <c:pt idx="26855">
                  <c:v>-1.0732014651621169</c:v>
                </c:pt>
                <c:pt idx="26856">
                  <c:v>-1.0730692458553959</c:v>
                </c:pt>
                <c:pt idx="26857">
                  <c:v>-1.0730243809125175</c:v>
                </c:pt>
                <c:pt idx="26858">
                  <c:v>-1.0729463609628931</c:v>
                </c:pt>
                <c:pt idx="26859">
                  <c:v>-1.0728643117381682</c:v>
                </c:pt>
                <c:pt idx="26860">
                  <c:v>-1.0727384756356257</c:v>
                </c:pt>
                <c:pt idx="26861">
                  <c:v>-1.0726688392032189</c:v>
                </c:pt>
                <c:pt idx="26862">
                  <c:v>-1.0725658325046628</c:v>
                </c:pt>
                <c:pt idx="26863">
                  <c:v>-1.0717889959643347</c:v>
                </c:pt>
                <c:pt idx="26864">
                  <c:v>-1.0717338654178359</c:v>
                </c:pt>
                <c:pt idx="26865">
                  <c:v>-1.071490954941354</c:v>
                </c:pt>
                <c:pt idx="26866">
                  <c:v>-1.0708355781661671</c:v>
                </c:pt>
                <c:pt idx="26867">
                  <c:v>-1.0704634122245456</c:v>
                </c:pt>
                <c:pt idx="26868">
                  <c:v>-1.0704391737831644</c:v>
                </c:pt>
                <c:pt idx="26869">
                  <c:v>-1.0703943199960153</c:v>
                </c:pt>
                <c:pt idx="26870">
                  <c:v>-1.0696267861219313</c:v>
                </c:pt>
                <c:pt idx="26871">
                  <c:v>-1.0695306819863306</c:v>
                </c:pt>
                <c:pt idx="26872">
                  <c:v>-1.0693554516250527</c:v>
                </c:pt>
                <c:pt idx="26873">
                  <c:v>-1.0693128258579934</c:v>
                </c:pt>
                <c:pt idx="26874">
                  <c:v>-1.0692476807453448</c:v>
                </c:pt>
                <c:pt idx="26875">
                  <c:v>-1.0692102070558567</c:v>
                </c:pt>
                <c:pt idx="26876">
                  <c:v>-1.0690837544610881</c:v>
                </c:pt>
                <c:pt idx="26877">
                  <c:v>-1.0689192863054056</c:v>
                </c:pt>
                <c:pt idx="26878">
                  <c:v>-1.068882531948089</c:v>
                </c:pt>
                <c:pt idx="26879">
                  <c:v>-1.0685903456133097</c:v>
                </c:pt>
                <c:pt idx="26880">
                  <c:v>-1.0685236560555473</c:v>
                </c:pt>
                <c:pt idx="26881">
                  <c:v>-1.068432529689521</c:v>
                </c:pt>
                <c:pt idx="26882">
                  <c:v>-1.0680585737822481</c:v>
                </c:pt>
                <c:pt idx="26883">
                  <c:v>-1.0679830966666379</c:v>
                </c:pt>
                <c:pt idx="26884">
                  <c:v>-1.0679318403274543</c:v>
                </c:pt>
                <c:pt idx="26885">
                  <c:v>-1.0678368941115615</c:v>
                </c:pt>
                <c:pt idx="26886">
                  <c:v>-1.0676200753193303</c:v>
                </c:pt>
                <c:pt idx="26887">
                  <c:v>-1.0671759820652349</c:v>
                </c:pt>
                <c:pt idx="26888">
                  <c:v>-1.0671381804040914</c:v>
                </c:pt>
                <c:pt idx="26889">
                  <c:v>-1.0670424406474626</c:v>
                </c:pt>
                <c:pt idx="26890">
                  <c:v>-1.0664715063495875</c:v>
                </c:pt>
                <c:pt idx="26891">
                  <c:v>-1.0660530260084595</c:v>
                </c:pt>
                <c:pt idx="26892">
                  <c:v>-1.0657429316664693</c:v>
                </c:pt>
                <c:pt idx="26893">
                  <c:v>-1.0655671814209997</c:v>
                </c:pt>
                <c:pt idx="26894">
                  <c:v>-1.0654026733746578</c:v>
                </c:pt>
                <c:pt idx="26895">
                  <c:v>-1.0648589803803925</c:v>
                </c:pt>
                <c:pt idx="26896">
                  <c:v>-1.0648257649517388</c:v>
                </c:pt>
                <c:pt idx="26897">
                  <c:v>-1.064589688039824</c:v>
                </c:pt>
                <c:pt idx="26898">
                  <c:v>-1.0643599216937292</c:v>
                </c:pt>
                <c:pt idx="26899">
                  <c:v>-1.0643251753553038</c:v>
                </c:pt>
                <c:pt idx="26900">
                  <c:v>-1.0640448685026633</c:v>
                </c:pt>
                <c:pt idx="26901">
                  <c:v>-1.0640123222718416</c:v>
                </c:pt>
                <c:pt idx="26902">
                  <c:v>-1.0631841245892466</c:v>
                </c:pt>
                <c:pt idx="26903">
                  <c:v>-1.0631458172784551</c:v>
                </c:pt>
                <c:pt idx="26904">
                  <c:v>-1.0631095690606525</c:v>
                </c:pt>
                <c:pt idx="26905">
                  <c:v>-1.062925432978971</c:v>
                </c:pt>
                <c:pt idx="26906">
                  <c:v>-1.0627686630281683</c:v>
                </c:pt>
                <c:pt idx="26907">
                  <c:v>-1.0621721846735499</c:v>
                </c:pt>
                <c:pt idx="26908">
                  <c:v>-1.0618599995624178</c:v>
                </c:pt>
                <c:pt idx="26909">
                  <c:v>-1.0613582695176789</c:v>
                </c:pt>
                <c:pt idx="26910">
                  <c:v>-1.0612943946221436</c:v>
                </c:pt>
                <c:pt idx="26911">
                  <c:v>-1.0611099363765575</c:v>
                </c:pt>
                <c:pt idx="26912">
                  <c:v>-1.0606823240647696</c:v>
                </c:pt>
                <c:pt idx="26913">
                  <c:v>-1.0606442184139477</c:v>
                </c:pt>
                <c:pt idx="26914">
                  <c:v>-1.0604246650463591</c:v>
                </c:pt>
                <c:pt idx="26915">
                  <c:v>-1.0597255959913883</c:v>
                </c:pt>
                <c:pt idx="26916">
                  <c:v>-1.0594493967158971</c:v>
                </c:pt>
                <c:pt idx="26917">
                  <c:v>-1.0593123077133306</c:v>
                </c:pt>
                <c:pt idx="26918">
                  <c:v>-1.0590219903144971</c:v>
                </c:pt>
                <c:pt idx="26919">
                  <c:v>-1.0587723160724034</c:v>
                </c:pt>
                <c:pt idx="26920">
                  <c:v>-1.0585664745205809</c:v>
                </c:pt>
                <c:pt idx="26921">
                  <c:v>-1.0581456811750989</c:v>
                </c:pt>
                <c:pt idx="26922">
                  <c:v>-1.0581228717720854</c:v>
                </c:pt>
                <c:pt idx="26923">
                  <c:v>-1.0579462847253938</c:v>
                </c:pt>
                <c:pt idx="26924">
                  <c:v>-1.0573842238411406</c:v>
                </c:pt>
                <c:pt idx="26925">
                  <c:v>-1.0573622969404599</c:v>
                </c:pt>
                <c:pt idx="26926">
                  <c:v>-1.0573609699260151</c:v>
                </c:pt>
                <c:pt idx="26927">
                  <c:v>-1.0572742773143746</c:v>
                </c:pt>
                <c:pt idx="26928">
                  <c:v>-1.0572380006271289</c:v>
                </c:pt>
                <c:pt idx="26929">
                  <c:v>-1.0572360494530431</c:v>
                </c:pt>
                <c:pt idx="26930">
                  <c:v>-1.0567555822267649</c:v>
                </c:pt>
                <c:pt idx="26931">
                  <c:v>-1.0565741089530563</c:v>
                </c:pt>
                <c:pt idx="26932">
                  <c:v>-1.0563670017512299</c:v>
                </c:pt>
                <c:pt idx="26933">
                  <c:v>-1.0546733840450273</c:v>
                </c:pt>
                <c:pt idx="26934">
                  <c:v>-1.0545565184167878</c:v>
                </c:pt>
                <c:pt idx="26935">
                  <c:v>-1.054456311446202</c:v>
                </c:pt>
                <c:pt idx="26936">
                  <c:v>-1.0542750370048743</c:v>
                </c:pt>
                <c:pt idx="26937">
                  <c:v>-1.0536871425741645</c:v>
                </c:pt>
                <c:pt idx="26938">
                  <c:v>-1.0536847301847567</c:v>
                </c:pt>
                <c:pt idx="26939">
                  <c:v>-1.0535360463542582</c:v>
                </c:pt>
                <c:pt idx="26940">
                  <c:v>-1.0534978694277</c:v>
                </c:pt>
                <c:pt idx="26941">
                  <c:v>-1.0534907523201122</c:v>
                </c:pt>
                <c:pt idx="26942">
                  <c:v>-1.0534075135817711</c:v>
                </c:pt>
                <c:pt idx="26943">
                  <c:v>-1.0533876028696878</c:v>
                </c:pt>
                <c:pt idx="26944">
                  <c:v>-1.0533134483334119</c:v>
                </c:pt>
                <c:pt idx="26945">
                  <c:v>-1.0528356427216838</c:v>
                </c:pt>
                <c:pt idx="26946">
                  <c:v>-1.0525575956167368</c:v>
                </c:pt>
                <c:pt idx="26947">
                  <c:v>-1.052529128910245</c:v>
                </c:pt>
                <c:pt idx="26948">
                  <c:v>-1.0524494521154</c:v>
                </c:pt>
                <c:pt idx="26949">
                  <c:v>-1.0524260599209849</c:v>
                </c:pt>
                <c:pt idx="26950">
                  <c:v>-1.0523448578070134</c:v>
                </c:pt>
                <c:pt idx="26951">
                  <c:v>-1.0514648268838238</c:v>
                </c:pt>
                <c:pt idx="26952">
                  <c:v>-1.0513519180212283</c:v>
                </c:pt>
                <c:pt idx="26953">
                  <c:v>-1.0512630286033036</c:v>
                </c:pt>
                <c:pt idx="26954">
                  <c:v>-1.0512237500657731</c:v>
                </c:pt>
                <c:pt idx="26955">
                  <c:v>-1.0507844482740762</c:v>
                </c:pt>
                <c:pt idx="26956">
                  <c:v>-1.0500872374821311</c:v>
                </c:pt>
                <c:pt idx="26957">
                  <c:v>-1.0499549647117088</c:v>
                </c:pt>
                <c:pt idx="26958">
                  <c:v>-1.0499549647117088</c:v>
                </c:pt>
                <c:pt idx="26959">
                  <c:v>-1.0496774516411418</c:v>
                </c:pt>
                <c:pt idx="26960">
                  <c:v>-1.0493623065162851</c:v>
                </c:pt>
                <c:pt idx="26961">
                  <c:v>-1.0492070408770398</c:v>
                </c:pt>
                <c:pt idx="26962">
                  <c:v>-1.0489508440532249</c:v>
                </c:pt>
                <c:pt idx="26963">
                  <c:v>-1.0488728399798899</c:v>
                </c:pt>
                <c:pt idx="26964">
                  <c:v>-1.048847210736088</c:v>
                </c:pt>
                <c:pt idx="26965">
                  <c:v>-1.0487990582559223</c:v>
                </c:pt>
                <c:pt idx="26966">
                  <c:v>-1.0484115363563256</c:v>
                </c:pt>
                <c:pt idx="26967">
                  <c:v>-1.0483483258299837</c:v>
                </c:pt>
                <c:pt idx="26968">
                  <c:v>-1.0482751523225506</c:v>
                </c:pt>
                <c:pt idx="26969">
                  <c:v>-1.0480152018266766</c:v>
                </c:pt>
                <c:pt idx="26970">
                  <c:v>-1.0479554896719603</c:v>
                </c:pt>
                <c:pt idx="26971">
                  <c:v>-1.0475844132736223</c:v>
                </c:pt>
                <c:pt idx="26972">
                  <c:v>-1.0475546615600124</c:v>
                </c:pt>
                <c:pt idx="26973">
                  <c:v>-1.0475093053141538</c:v>
                </c:pt>
                <c:pt idx="26974">
                  <c:v>-1.0473419090231926</c:v>
                </c:pt>
                <c:pt idx="26975">
                  <c:v>-1.0472761576425815</c:v>
                </c:pt>
                <c:pt idx="26976">
                  <c:v>-1.0470981244650504</c:v>
                </c:pt>
                <c:pt idx="26977">
                  <c:v>-1.0468301767341242</c:v>
                </c:pt>
                <c:pt idx="26978">
                  <c:v>-1.0467556379465273</c:v>
                </c:pt>
                <c:pt idx="26979">
                  <c:v>-1.0467328881649678</c:v>
                </c:pt>
                <c:pt idx="26980">
                  <c:v>-1.0465609581631521</c:v>
                </c:pt>
                <c:pt idx="26981">
                  <c:v>-1.0465120459881696</c:v>
                </c:pt>
                <c:pt idx="26982">
                  <c:v>-1.0464803408067882</c:v>
                </c:pt>
                <c:pt idx="26983">
                  <c:v>-1.0464613198894575</c:v>
                </c:pt>
                <c:pt idx="26984">
                  <c:v>-1.0463997466068582</c:v>
                </c:pt>
                <c:pt idx="26985">
                  <c:v>-1.046381081777559</c:v>
                </c:pt>
                <c:pt idx="26986">
                  <c:v>-1.046071527674328</c:v>
                </c:pt>
                <c:pt idx="26987">
                  <c:v>-1.0458275869930822</c:v>
                </c:pt>
                <c:pt idx="26988">
                  <c:v>-1.0455846451278015</c:v>
                </c:pt>
                <c:pt idx="26989">
                  <c:v>-1.0455470915260698</c:v>
                </c:pt>
                <c:pt idx="26990">
                  <c:v>-1.0450536776097568</c:v>
                </c:pt>
                <c:pt idx="26991">
                  <c:v>-1.0447634909997172</c:v>
                </c:pt>
                <c:pt idx="26992">
                  <c:v>-1.0444832872444136</c:v>
                </c:pt>
                <c:pt idx="26993">
                  <c:v>-1.0442760042410943</c:v>
                </c:pt>
                <c:pt idx="26994">
                  <c:v>-1.0441727172675033</c:v>
                </c:pt>
                <c:pt idx="26995">
                  <c:v>-1.044058842758705</c:v>
                </c:pt>
                <c:pt idx="26996">
                  <c:v>-1.0438290444215208</c:v>
                </c:pt>
                <c:pt idx="26997">
                  <c:v>-1.0434550669363127</c:v>
                </c:pt>
                <c:pt idx="26998">
                  <c:v>-1.0433338533578478</c:v>
                </c:pt>
                <c:pt idx="26999">
                  <c:v>-1.0432680475093639</c:v>
                </c:pt>
                <c:pt idx="27000">
                  <c:v>-1.0432481949993704</c:v>
                </c:pt>
                <c:pt idx="27001">
                  <c:v>-1.0432108433570717</c:v>
                </c:pt>
                <c:pt idx="27002">
                  <c:v>-1.0428109889836235</c:v>
                </c:pt>
                <c:pt idx="27003">
                  <c:v>-1.0420292884863844</c:v>
                </c:pt>
                <c:pt idx="27004">
                  <c:v>-1.0419282054334567</c:v>
                </c:pt>
                <c:pt idx="27005">
                  <c:v>-1.0418735147503038</c:v>
                </c:pt>
                <c:pt idx="27006">
                  <c:v>-1.0418600651156362</c:v>
                </c:pt>
                <c:pt idx="27007">
                  <c:v>-1.0414001220055784</c:v>
                </c:pt>
                <c:pt idx="27008">
                  <c:v>-1.0409375578849087</c:v>
                </c:pt>
                <c:pt idx="27009">
                  <c:v>-1.0409152411233664</c:v>
                </c:pt>
                <c:pt idx="27010">
                  <c:v>-1.0396881853784741</c:v>
                </c:pt>
                <c:pt idx="27011">
                  <c:v>-1.0396815494143763</c:v>
                </c:pt>
                <c:pt idx="27012">
                  <c:v>-1.0395157898336276</c:v>
                </c:pt>
                <c:pt idx="27013">
                  <c:v>-1.0391441643564712</c:v>
                </c:pt>
                <c:pt idx="27014">
                  <c:v>-1.0390378021466149</c:v>
                </c:pt>
                <c:pt idx="27015">
                  <c:v>-1.0388827775085807</c:v>
                </c:pt>
                <c:pt idx="27016">
                  <c:v>-1.0388117902306433</c:v>
                </c:pt>
                <c:pt idx="27017">
                  <c:v>-1.0382474949553926</c:v>
                </c:pt>
                <c:pt idx="27018">
                  <c:v>-1.0377152366678166</c:v>
                </c:pt>
                <c:pt idx="27019">
                  <c:v>-1.0375528340726567</c:v>
                </c:pt>
                <c:pt idx="27020">
                  <c:v>-1.0374858770849009</c:v>
                </c:pt>
                <c:pt idx="27021">
                  <c:v>-1.037038527464452</c:v>
                </c:pt>
                <c:pt idx="27022">
                  <c:v>-1.0369727404765849</c:v>
                </c:pt>
                <c:pt idx="27023">
                  <c:v>-1.0366645430711245</c:v>
                </c:pt>
                <c:pt idx="27024">
                  <c:v>-1.0366507387318384</c:v>
                </c:pt>
                <c:pt idx="27025">
                  <c:v>-1.0353259645217168</c:v>
                </c:pt>
                <c:pt idx="27026">
                  <c:v>-1.034933446545778</c:v>
                </c:pt>
                <c:pt idx="27027">
                  <c:v>-1.0347898474786499</c:v>
                </c:pt>
                <c:pt idx="27028">
                  <c:v>-1.0347828982839959</c:v>
                </c:pt>
                <c:pt idx="27029">
                  <c:v>-1.0346265351608199</c:v>
                </c:pt>
                <c:pt idx="27030">
                  <c:v>-1.034526814299453</c:v>
                </c:pt>
                <c:pt idx="27031">
                  <c:v>-1.0340568679743056</c:v>
                </c:pt>
                <c:pt idx="27032">
                  <c:v>-1.0337180284309124</c:v>
                </c:pt>
                <c:pt idx="27033">
                  <c:v>-1.0330774022562172</c:v>
                </c:pt>
                <c:pt idx="27034">
                  <c:v>-1.0328206716918795</c:v>
                </c:pt>
                <c:pt idx="27035">
                  <c:v>-1.03272941789487</c:v>
                </c:pt>
                <c:pt idx="27036">
                  <c:v>-1.0326548736469718</c:v>
                </c:pt>
                <c:pt idx="27037">
                  <c:v>-1.0323186860626241</c:v>
                </c:pt>
                <c:pt idx="27038">
                  <c:v>-1.0317524365843604</c:v>
                </c:pt>
                <c:pt idx="27039">
                  <c:v>-1.0317343587222974</c:v>
                </c:pt>
                <c:pt idx="27040">
                  <c:v>-1.0317133126798885</c:v>
                </c:pt>
                <c:pt idx="27041">
                  <c:v>-1.0311100724251976</c:v>
                </c:pt>
                <c:pt idx="27042">
                  <c:v>-1.0308474485322285</c:v>
                </c:pt>
                <c:pt idx="27043">
                  <c:v>-1.0307502138431035</c:v>
                </c:pt>
                <c:pt idx="27044">
                  <c:v>-1.0301097114008109</c:v>
                </c:pt>
                <c:pt idx="27045">
                  <c:v>-1.0298464642459537</c:v>
                </c:pt>
                <c:pt idx="27046">
                  <c:v>-1.0294579089760298</c:v>
                </c:pt>
                <c:pt idx="27047">
                  <c:v>-1.0292543241091916</c:v>
                </c:pt>
                <c:pt idx="27048">
                  <c:v>-1.0290649962695999</c:v>
                </c:pt>
                <c:pt idx="27049">
                  <c:v>-1.0290649962695999</c:v>
                </c:pt>
                <c:pt idx="27050">
                  <c:v>-1.0285643774047375</c:v>
                </c:pt>
                <c:pt idx="27051">
                  <c:v>-1.0282115250064181</c:v>
                </c:pt>
                <c:pt idx="27052">
                  <c:v>-1.0281263408878529</c:v>
                </c:pt>
                <c:pt idx="27053">
                  <c:v>-1.0273717075426592</c:v>
                </c:pt>
                <c:pt idx="27054">
                  <c:v>-1.0270872304829308</c:v>
                </c:pt>
                <c:pt idx="27055">
                  <c:v>-1.0266249646630998</c:v>
                </c:pt>
                <c:pt idx="27056">
                  <c:v>-1.0265106719277983</c:v>
                </c:pt>
                <c:pt idx="27057">
                  <c:v>-1.0263888363692535</c:v>
                </c:pt>
                <c:pt idx="27058">
                  <c:v>-1.0263649591631501</c:v>
                </c:pt>
                <c:pt idx="27059">
                  <c:v>-1.0261717002388306</c:v>
                </c:pt>
                <c:pt idx="27060">
                  <c:v>-1.0259937833603805</c:v>
                </c:pt>
                <c:pt idx="27061">
                  <c:v>-1.0257430573725748</c:v>
                </c:pt>
                <c:pt idx="27062">
                  <c:v>-1.0251955858066701</c:v>
                </c:pt>
                <c:pt idx="27063">
                  <c:v>-1.0250110389821538</c:v>
                </c:pt>
                <c:pt idx="27064">
                  <c:v>-1.0245477830966747</c:v>
                </c:pt>
                <c:pt idx="27065">
                  <c:v>-1.0240876953980342</c:v>
                </c:pt>
                <c:pt idx="27066">
                  <c:v>-1.0240876953980342</c:v>
                </c:pt>
                <c:pt idx="27067">
                  <c:v>-1.0240619518082879</c:v>
                </c:pt>
                <c:pt idx="27068">
                  <c:v>-1.0240463740265184</c:v>
                </c:pt>
                <c:pt idx="27069">
                  <c:v>-1.0240158162496551</c:v>
                </c:pt>
                <c:pt idx="27070">
                  <c:v>-1.0239719634053237</c:v>
                </c:pt>
                <c:pt idx="27071">
                  <c:v>-1.023643111277375</c:v>
                </c:pt>
                <c:pt idx="27072">
                  <c:v>-1.023638337119424</c:v>
                </c:pt>
                <c:pt idx="27073">
                  <c:v>-1.0235662124159661</c:v>
                </c:pt>
                <c:pt idx="27074">
                  <c:v>-1.0234467095465423</c:v>
                </c:pt>
                <c:pt idx="27075">
                  <c:v>-1.0227294602265899</c:v>
                </c:pt>
                <c:pt idx="27076">
                  <c:v>-1.0226017823104894</c:v>
                </c:pt>
                <c:pt idx="27077">
                  <c:v>-1.0225443286256826</c:v>
                </c:pt>
                <c:pt idx="27078">
                  <c:v>-1.022419372855198</c:v>
                </c:pt>
                <c:pt idx="27079">
                  <c:v>-1.0222399358318257</c:v>
                </c:pt>
                <c:pt idx="27080">
                  <c:v>-1.0219227913165003</c:v>
                </c:pt>
                <c:pt idx="27081">
                  <c:v>-1.0218195784547575</c:v>
                </c:pt>
                <c:pt idx="27082">
                  <c:v>-1.0216290589288533</c:v>
                </c:pt>
                <c:pt idx="27083">
                  <c:v>-1.0213526902546333</c:v>
                </c:pt>
                <c:pt idx="27084">
                  <c:v>-1.0210438529465515</c:v>
                </c:pt>
                <c:pt idx="27085">
                  <c:v>-1.0204630726070538</c:v>
                </c:pt>
                <c:pt idx="27086">
                  <c:v>-1.0200871773176656</c:v>
                </c:pt>
                <c:pt idx="27087">
                  <c:v>-1.0200567253159221</c:v>
                </c:pt>
                <c:pt idx="27088">
                  <c:v>-1.0200026963901789</c:v>
                </c:pt>
                <c:pt idx="27089">
                  <c:v>-1.0199642057587675</c:v>
                </c:pt>
                <c:pt idx="27090">
                  <c:v>-1.0198131612108876</c:v>
                </c:pt>
                <c:pt idx="27091">
                  <c:v>-1.0197623259196598</c:v>
                </c:pt>
                <c:pt idx="27092">
                  <c:v>-1.019634668633457</c:v>
                </c:pt>
                <c:pt idx="27093">
                  <c:v>-1.0192905442931981</c:v>
                </c:pt>
                <c:pt idx="27094">
                  <c:v>-1.0189910013488939</c:v>
                </c:pt>
                <c:pt idx="27095">
                  <c:v>-1.018548325339365</c:v>
                </c:pt>
                <c:pt idx="27096">
                  <c:v>-1.018480236059278</c:v>
                </c:pt>
                <c:pt idx="27097">
                  <c:v>-1.0183253061729474</c:v>
                </c:pt>
                <c:pt idx="27098">
                  <c:v>-1.0181733393148797</c:v>
                </c:pt>
                <c:pt idx="27099">
                  <c:v>-1.0181507520107418</c:v>
                </c:pt>
                <c:pt idx="27100">
                  <c:v>-1.0181253499230039</c:v>
                </c:pt>
                <c:pt idx="27101">
                  <c:v>-1.0181228455211973</c:v>
                </c:pt>
                <c:pt idx="27102">
                  <c:v>-1.0180990778056993</c:v>
                </c:pt>
                <c:pt idx="27103">
                  <c:v>-1.0179202070326561</c:v>
                </c:pt>
                <c:pt idx="27104">
                  <c:v>-1.017497036564073</c:v>
                </c:pt>
                <c:pt idx="27105">
                  <c:v>-1.0172511322776456</c:v>
                </c:pt>
                <c:pt idx="27106">
                  <c:v>-1.0168857728483918</c:v>
                </c:pt>
                <c:pt idx="27107">
                  <c:v>-1.0164589606265555</c:v>
                </c:pt>
                <c:pt idx="27108">
                  <c:v>-1.0163335294939186</c:v>
                </c:pt>
                <c:pt idx="27109">
                  <c:v>-1.0160481520628712</c:v>
                </c:pt>
                <c:pt idx="27110">
                  <c:v>-1.015779372007479</c:v>
                </c:pt>
                <c:pt idx="27111">
                  <c:v>-1.0157185415044274</c:v>
                </c:pt>
                <c:pt idx="27112">
                  <c:v>-1.0151671094614445</c:v>
                </c:pt>
                <c:pt idx="27113">
                  <c:v>-1.0147679917959087</c:v>
                </c:pt>
                <c:pt idx="27114">
                  <c:v>-1.0147549780460132</c:v>
                </c:pt>
                <c:pt idx="27115">
                  <c:v>-1.0144806745442212</c:v>
                </c:pt>
                <c:pt idx="27116">
                  <c:v>-1.0143559508817555</c:v>
                </c:pt>
                <c:pt idx="27117">
                  <c:v>-1.0141810386252288</c:v>
                </c:pt>
                <c:pt idx="27118">
                  <c:v>-1.0139572704822912</c:v>
                </c:pt>
                <c:pt idx="27119">
                  <c:v>-1.0135147747881808</c:v>
                </c:pt>
                <c:pt idx="27120">
                  <c:v>-1.0134389384345019</c:v>
                </c:pt>
                <c:pt idx="27121">
                  <c:v>-1.0131497977534474</c:v>
                </c:pt>
                <c:pt idx="27122">
                  <c:v>-1.0130127405690956</c:v>
                </c:pt>
                <c:pt idx="27123">
                  <c:v>-1.0126895385538961</c:v>
                </c:pt>
                <c:pt idx="27124">
                  <c:v>-1.012640713333667</c:v>
                </c:pt>
                <c:pt idx="27125">
                  <c:v>-1.0125115397922606</c:v>
                </c:pt>
                <c:pt idx="27126">
                  <c:v>-1.0123737279406275</c:v>
                </c:pt>
                <c:pt idx="27127">
                  <c:v>-1.0123330118548379</c:v>
                </c:pt>
                <c:pt idx="27128">
                  <c:v>-1.0120362694923952</c:v>
                </c:pt>
                <c:pt idx="27129">
                  <c:v>-1.0119849723078922</c:v>
                </c:pt>
                <c:pt idx="27130">
                  <c:v>-1.0119242182254584</c:v>
                </c:pt>
                <c:pt idx="27131">
                  <c:v>-1.0115244777459902</c:v>
                </c:pt>
                <c:pt idx="27132">
                  <c:v>-1.0114455290608939</c:v>
                </c:pt>
                <c:pt idx="27133">
                  <c:v>-1.0110822258726266</c:v>
                </c:pt>
                <c:pt idx="27134">
                  <c:v>-1.0109990615744644</c:v>
                </c:pt>
                <c:pt idx="27135">
                  <c:v>-1.010465987593975</c:v>
                </c:pt>
                <c:pt idx="27136">
                  <c:v>-1.0096756737145693</c:v>
                </c:pt>
                <c:pt idx="27137">
                  <c:v>-1.0096749233696676</c:v>
                </c:pt>
                <c:pt idx="27138">
                  <c:v>-1.0093763063406915</c:v>
                </c:pt>
                <c:pt idx="27139">
                  <c:v>-1.0091385341137562</c:v>
                </c:pt>
                <c:pt idx="27140">
                  <c:v>-1.0091378947400329</c:v>
                </c:pt>
                <c:pt idx="27141">
                  <c:v>-1.0089779364226266</c:v>
                </c:pt>
                <c:pt idx="27142">
                  <c:v>-1.0077705394954</c:v>
                </c:pt>
                <c:pt idx="27143">
                  <c:v>-1.007727890585254</c:v>
                </c:pt>
                <c:pt idx="27144">
                  <c:v>-1.007136853679401</c:v>
                </c:pt>
                <c:pt idx="27145">
                  <c:v>-1.0069903973247394</c:v>
                </c:pt>
                <c:pt idx="27146">
                  <c:v>-1.0069312061044837</c:v>
                </c:pt>
                <c:pt idx="27147">
                  <c:v>-1.0068867158922779</c:v>
                </c:pt>
                <c:pt idx="27148">
                  <c:v>-1.0061900221764775</c:v>
                </c:pt>
                <c:pt idx="27149">
                  <c:v>-1.0059954226497736</c:v>
                </c:pt>
                <c:pt idx="27150">
                  <c:v>-1.0058062656736779</c:v>
                </c:pt>
                <c:pt idx="27151">
                  <c:v>-1.005420936294485</c:v>
                </c:pt>
                <c:pt idx="27152">
                  <c:v>-1.0050328652348779</c:v>
                </c:pt>
                <c:pt idx="27153">
                  <c:v>-1.0046913576857652</c:v>
                </c:pt>
                <c:pt idx="27154">
                  <c:v>-1.0046913576857652</c:v>
                </c:pt>
                <c:pt idx="27155">
                  <c:v>-1.0044760777709796</c:v>
                </c:pt>
                <c:pt idx="27156">
                  <c:v>-1.0040219449049623</c:v>
                </c:pt>
                <c:pt idx="27157">
                  <c:v>-1.0039229703002572</c:v>
                </c:pt>
                <c:pt idx="27158">
                  <c:v>-1.0036123868489859</c:v>
                </c:pt>
                <c:pt idx="27159">
                  <c:v>-1.0033201868162833</c:v>
                </c:pt>
                <c:pt idx="27160">
                  <c:v>-1.0031532195824397</c:v>
                </c:pt>
                <c:pt idx="27161">
                  <c:v>-1.0027915925893496</c:v>
                </c:pt>
                <c:pt idx="27162">
                  <c:v>-1.0024608675065634</c:v>
                </c:pt>
                <c:pt idx="27163">
                  <c:v>-1.0021261083724882</c:v>
                </c:pt>
                <c:pt idx="27164">
                  <c:v>-1.0018343331181805</c:v>
                </c:pt>
                <c:pt idx="27165">
                  <c:v>-1.0015640800271177</c:v>
                </c:pt>
                <c:pt idx="27166">
                  <c:v>-1.0011725248189918</c:v>
                </c:pt>
                <c:pt idx="27167">
                  <c:v>-1.0008678175227856</c:v>
                </c:pt>
                <c:pt idx="27168">
                  <c:v>-1.000409085954941</c:v>
                </c:pt>
                <c:pt idx="27169">
                  <c:v>-1.0003687662643357</c:v>
                </c:pt>
                <c:pt idx="27170">
                  <c:v>-1.0003248081891867</c:v>
                </c:pt>
                <c:pt idx="27171">
                  <c:v>-0.99981989848726271</c:v>
                </c:pt>
                <c:pt idx="27172">
                  <c:v>-0.99938775428531545</c:v>
                </c:pt>
                <c:pt idx="27173">
                  <c:v>-0.99902320605879924</c:v>
                </c:pt>
                <c:pt idx="27174">
                  <c:v>-0.99875969787232532</c:v>
                </c:pt>
                <c:pt idx="27175">
                  <c:v>-0.99854268405373625</c:v>
                </c:pt>
                <c:pt idx="27176">
                  <c:v>-0.99852883641308676</c:v>
                </c:pt>
                <c:pt idx="27177">
                  <c:v>-0.99823263144074392</c:v>
                </c:pt>
                <c:pt idx="27178">
                  <c:v>-0.99822852211483282</c:v>
                </c:pt>
                <c:pt idx="27179">
                  <c:v>-0.99816444866766907</c:v>
                </c:pt>
                <c:pt idx="27180">
                  <c:v>-0.99768968555554605</c:v>
                </c:pt>
                <c:pt idx="27181">
                  <c:v>-0.99766771099640628</c:v>
                </c:pt>
                <c:pt idx="27182">
                  <c:v>-0.99698431351555916</c:v>
                </c:pt>
                <c:pt idx="27183">
                  <c:v>-0.99683272728227679</c:v>
                </c:pt>
                <c:pt idx="27184">
                  <c:v>-0.99675821875686577</c:v>
                </c:pt>
                <c:pt idx="27185">
                  <c:v>-0.99633897850321362</c:v>
                </c:pt>
                <c:pt idx="27186">
                  <c:v>-0.99560065245866558</c:v>
                </c:pt>
                <c:pt idx="27187">
                  <c:v>-0.99551979724227424</c:v>
                </c:pt>
                <c:pt idx="27188">
                  <c:v>-0.99525231034300254</c:v>
                </c:pt>
                <c:pt idx="27189">
                  <c:v>-0.99513462755160353</c:v>
                </c:pt>
                <c:pt idx="27190">
                  <c:v>-0.99495017347611225</c:v>
                </c:pt>
                <c:pt idx="27191">
                  <c:v>-0.99483473183455817</c:v>
                </c:pt>
                <c:pt idx="27192">
                  <c:v>-0.99471633767223766</c:v>
                </c:pt>
                <c:pt idx="27193">
                  <c:v>-0.99453619559195161</c:v>
                </c:pt>
                <c:pt idx="27194">
                  <c:v>-0.99453537597354857</c:v>
                </c:pt>
                <c:pt idx="27195">
                  <c:v>-0.99426101760457108</c:v>
                </c:pt>
                <c:pt idx="27196">
                  <c:v>-0.99417310491686639</c:v>
                </c:pt>
                <c:pt idx="27197">
                  <c:v>-0.99391713208015686</c:v>
                </c:pt>
                <c:pt idx="27198">
                  <c:v>-0.99390278172883018</c:v>
                </c:pt>
                <c:pt idx="27199">
                  <c:v>-0.99383439530981554</c:v>
                </c:pt>
                <c:pt idx="27200">
                  <c:v>-0.99361292609107166</c:v>
                </c:pt>
                <c:pt idx="27201">
                  <c:v>-0.99348595707212994</c:v>
                </c:pt>
                <c:pt idx="27202">
                  <c:v>-0.99300589782635629</c:v>
                </c:pt>
                <c:pt idx="27203">
                  <c:v>-0.99219622180298028</c:v>
                </c:pt>
                <c:pt idx="27204">
                  <c:v>-0.99205360397669284</c:v>
                </c:pt>
                <c:pt idx="27205">
                  <c:v>-0.99138723420935659</c:v>
                </c:pt>
                <c:pt idx="27206">
                  <c:v>-0.99128568008393048</c:v>
                </c:pt>
                <c:pt idx="27207">
                  <c:v>-0.99121959722412323</c:v>
                </c:pt>
                <c:pt idx="27208">
                  <c:v>-0.99109280399186206</c:v>
                </c:pt>
                <c:pt idx="27209">
                  <c:v>-0.99100756002804735</c:v>
                </c:pt>
                <c:pt idx="27210">
                  <c:v>-0.99088330853413931</c:v>
                </c:pt>
                <c:pt idx="27211">
                  <c:v>-0.99081873886843985</c:v>
                </c:pt>
                <c:pt idx="27212">
                  <c:v>-0.990460323701706</c:v>
                </c:pt>
                <c:pt idx="27213">
                  <c:v>-0.99028517523111226</c:v>
                </c:pt>
                <c:pt idx="27214">
                  <c:v>-0.99022575386137301</c:v>
                </c:pt>
                <c:pt idx="27215">
                  <c:v>-0.98968897225201102</c:v>
                </c:pt>
                <c:pt idx="27216">
                  <c:v>-0.98870626544839735</c:v>
                </c:pt>
                <c:pt idx="27217">
                  <c:v>-0.9886923632821859</c:v>
                </c:pt>
                <c:pt idx="27218">
                  <c:v>-0.98861163301841137</c:v>
                </c:pt>
                <c:pt idx="27219">
                  <c:v>-0.98841640684175336</c:v>
                </c:pt>
                <c:pt idx="27220">
                  <c:v>-0.98820598195939813</c:v>
                </c:pt>
                <c:pt idx="27221">
                  <c:v>-0.98809605212666052</c:v>
                </c:pt>
                <c:pt idx="27222">
                  <c:v>-0.98779003118247632</c:v>
                </c:pt>
                <c:pt idx="27223">
                  <c:v>-0.98733387569872433</c:v>
                </c:pt>
                <c:pt idx="27224">
                  <c:v>-0.98715885848601448</c:v>
                </c:pt>
                <c:pt idx="27225">
                  <c:v>-0.98678135966669933</c:v>
                </c:pt>
                <c:pt idx="27226">
                  <c:v>-0.98644412411917248</c:v>
                </c:pt>
                <c:pt idx="27227">
                  <c:v>-0.986325340295374</c:v>
                </c:pt>
                <c:pt idx="27228">
                  <c:v>-0.98605767432788138</c:v>
                </c:pt>
                <c:pt idx="27229">
                  <c:v>-0.98603490749756029</c:v>
                </c:pt>
                <c:pt idx="27230">
                  <c:v>-0.98602265543216294</c:v>
                </c:pt>
                <c:pt idx="27231">
                  <c:v>-0.98579757616599406</c:v>
                </c:pt>
                <c:pt idx="27232">
                  <c:v>-0.98574574760897704</c:v>
                </c:pt>
                <c:pt idx="27233">
                  <c:v>-0.98573403445443863</c:v>
                </c:pt>
                <c:pt idx="27234">
                  <c:v>-0.9855967619701882</c:v>
                </c:pt>
                <c:pt idx="27235">
                  <c:v>-0.98541707767880371</c:v>
                </c:pt>
                <c:pt idx="27236">
                  <c:v>-0.98535158800585532</c:v>
                </c:pt>
                <c:pt idx="27237">
                  <c:v>-0.98502746925300866</c:v>
                </c:pt>
                <c:pt idx="27238">
                  <c:v>-0.984767245756212</c:v>
                </c:pt>
                <c:pt idx="27239">
                  <c:v>-0.98475970147994896</c:v>
                </c:pt>
                <c:pt idx="27240">
                  <c:v>-0.98420308145156521</c:v>
                </c:pt>
                <c:pt idx="27241">
                  <c:v>-0.9840410918926138</c:v>
                </c:pt>
                <c:pt idx="27242">
                  <c:v>-0.98397006997074943</c:v>
                </c:pt>
                <c:pt idx="27243">
                  <c:v>-0.98367890941447289</c:v>
                </c:pt>
                <c:pt idx="27244">
                  <c:v>-0.98365175563193818</c:v>
                </c:pt>
                <c:pt idx="27245">
                  <c:v>-0.98271500764448927</c:v>
                </c:pt>
                <c:pt idx="27246">
                  <c:v>-0.98260568124065661</c:v>
                </c:pt>
                <c:pt idx="27247">
                  <c:v>-0.98254771993027501</c:v>
                </c:pt>
                <c:pt idx="27248">
                  <c:v>-0.98246412254160786</c:v>
                </c:pt>
                <c:pt idx="27249">
                  <c:v>-0.98183243330465952</c:v>
                </c:pt>
                <c:pt idx="27250">
                  <c:v>-0.98164911130767996</c:v>
                </c:pt>
                <c:pt idx="27251">
                  <c:v>-0.98153326950610209</c:v>
                </c:pt>
                <c:pt idx="27252">
                  <c:v>-0.98146385200348008</c:v>
                </c:pt>
                <c:pt idx="27253">
                  <c:v>-0.98133645711004391</c:v>
                </c:pt>
                <c:pt idx="27254">
                  <c:v>-0.98113540536822752</c:v>
                </c:pt>
                <c:pt idx="27255">
                  <c:v>-0.98089502659863681</c:v>
                </c:pt>
                <c:pt idx="27256">
                  <c:v>-0.98071139049849365</c:v>
                </c:pt>
                <c:pt idx="27257">
                  <c:v>-0.9805899251772483</c:v>
                </c:pt>
                <c:pt idx="27258">
                  <c:v>-0.98034069771247512</c:v>
                </c:pt>
                <c:pt idx="27259">
                  <c:v>-0.9800299950044169</c:v>
                </c:pt>
                <c:pt idx="27260">
                  <c:v>-0.97994057136812529</c:v>
                </c:pt>
                <c:pt idx="27261">
                  <c:v>-0.97950323444849241</c:v>
                </c:pt>
                <c:pt idx="27262">
                  <c:v>-0.97929813068645954</c:v>
                </c:pt>
                <c:pt idx="27263">
                  <c:v>-0.97929259897187138</c:v>
                </c:pt>
                <c:pt idx="27264">
                  <c:v>-0.97923643248753167</c:v>
                </c:pt>
                <c:pt idx="27265">
                  <c:v>-0.97875126104806243</c:v>
                </c:pt>
                <c:pt idx="27266">
                  <c:v>-0.97846328183464404</c:v>
                </c:pt>
                <c:pt idx="27267">
                  <c:v>-0.9779036598251396</c:v>
                </c:pt>
                <c:pt idx="27268">
                  <c:v>-0.97746664936665772</c:v>
                </c:pt>
                <c:pt idx="27269">
                  <c:v>-0.97746015536880859</c:v>
                </c:pt>
                <c:pt idx="27270">
                  <c:v>-0.9774317700582269</c:v>
                </c:pt>
                <c:pt idx="27271">
                  <c:v>-0.9774317700582269</c:v>
                </c:pt>
                <c:pt idx="27272">
                  <c:v>-0.9774317700582269</c:v>
                </c:pt>
                <c:pt idx="27273">
                  <c:v>-0.9774317700582269</c:v>
                </c:pt>
                <c:pt idx="27274">
                  <c:v>-0.9774317700582269</c:v>
                </c:pt>
                <c:pt idx="27275">
                  <c:v>-0.97681580059141904</c:v>
                </c:pt>
                <c:pt idx="27276">
                  <c:v>-0.97677502809860328</c:v>
                </c:pt>
                <c:pt idx="27277">
                  <c:v>-0.97644049393478405</c:v>
                </c:pt>
                <c:pt idx="27278">
                  <c:v>-0.97642204679371813</c:v>
                </c:pt>
                <c:pt idx="27279">
                  <c:v>-0.97626271753151228</c:v>
                </c:pt>
                <c:pt idx="27280">
                  <c:v>-0.97625122368942219</c:v>
                </c:pt>
                <c:pt idx="27281">
                  <c:v>-0.97552545393799206</c:v>
                </c:pt>
                <c:pt idx="27282">
                  <c:v>-0.97550230259730975</c:v>
                </c:pt>
                <c:pt idx="27283">
                  <c:v>-0.97545834869242698</c:v>
                </c:pt>
                <c:pt idx="27284">
                  <c:v>-0.97544935981273773</c:v>
                </c:pt>
                <c:pt idx="27285">
                  <c:v>-0.97504817814784739</c:v>
                </c:pt>
                <c:pt idx="27286">
                  <c:v>-0.97486048228080779</c:v>
                </c:pt>
                <c:pt idx="27287">
                  <c:v>-0.9745270833550933</c:v>
                </c:pt>
                <c:pt idx="27288">
                  <c:v>-0.97438911361859681</c:v>
                </c:pt>
                <c:pt idx="27289">
                  <c:v>-0.97433731286399305</c:v>
                </c:pt>
                <c:pt idx="27290">
                  <c:v>-0.97339154614801726</c:v>
                </c:pt>
                <c:pt idx="27291">
                  <c:v>-0.97337746439989092</c:v>
                </c:pt>
                <c:pt idx="27292">
                  <c:v>-0.97317503725794852</c:v>
                </c:pt>
                <c:pt idx="27293">
                  <c:v>-0.97303275101198261</c:v>
                </c:pt>
                <c:pt idx="27294">
                  <c:v>-0.9728455108132068</c:v>
                </c:pt>
                <c:pt idx="27295">
                  <c:v>-0.9728455108132068</c:v>
                </c:pt>
                <c:pt idx="27296">
                  <c:v>-0.97257507393136011</c:v>
                </c:pt>
                <c:pt idx="27297">
                  <c:v>-0.97249481021330719</c:v>
                </c:pt>
                <c:pt idx="27298">
                  <c:v>-0.97243212119334876</c:v>
                </c:pt>
                <c:pt idx="27299">
                  <c:v>-0.97231919983126291</c:v>
                </c:pt>
                <c:pt idx="27300">
                  <c:v>-0.97200768081986422</c:v>
                </c:pt>
                <c:pt idx="27301">
                  <c:v>-0.97180369395311983</c:v>
                </c:pt>
                <c:pt idx="27302">
                  <c:v>-0.97144411079542448</c:v>
                </c:pt>
                <c:pt idx="27303">
                  <c:v>-0.97142234051870691</c:v>
                </c:pt>
                <c:pt idx="27304">
                  <c:v>-0.97112952053320034</c:v>
                </c:pt>
                <c:pt idx="27305">
                  <c:v>-0.97077224023698994</c:v>
                </c:pt>
                <c:pt idx="27306">
                  <c:v>-0.97076461823195892</c:v>
                </c:pt>
                <c:pt idx="27307">
                  <c:v>-0.97018086096629885</c:v>
                </c:pt>
                <c:pt idx="27308">
                  <c:v>-0.96984154659239674</c:v>
                </c:pt>
                <c:pt idx="27309">
                  <c:v>-0.96969293621338482</c:v>
                </c:pt>
                <c:pt idx="27310">
                  <c:v>-0.96935237133980068</c:v>
                </c:pt>
                <c:pt idx="27311">
                  <c:v>-0.96916704353630412</c:v>
                </c:pt>
                <c:pt idx="27312">
                  <c:v>-0.96873734955794544</c:v>
                </c:pt>
                <c:pt idx="27313">
                  <c:v>-0.96866170837251464</c:v>
                </c:pt>
                <c:pt idx="27314">
                  <c:v>-0.96861816863752148</c:v>
                </c:pt>
                <c:pt idx="27315">
                  <c:v>-0.9685534671383661</c:v>
                </c:pt>
                <c:pt idx="27316">
                  <c:v>-0.96855344664124976</c:v>
                </c:pt>
                <c:pt idx="27317">
                  <c:v>-0.96855344664124976</c:v>
                </c:pt>
                <c:pt idx="27318">
                  <c:v>-0.96853268461688402</c:v>
                </c:pt>
                <c:pt idx="27319">
                  <c:v>-0.96838616544004952</c:v>
                </c:pt>
                <c:pt idx="27320">
                  <c:v>-0.96739248247264409</c:v>
                </c:pt>
                <c:pt idx="27321">
                  <c:v>-0.96687282156229504</c:v>
                </c:pt>
                <c:pt idx="27322">
                  <c:v>-0.96623362288199788</c:v>
                </c:pt>
                <c:pt idx="27323">
                  <c:v>-0.96623362288199788</c:v>
                </c:pt>
                <c:pt idx="27324">
                  <c:v>-0.96573901242045135</c:v>
                </c:pt>
                <c:pt idx="27325">
                  <c:v>-0.96532461758232124</c:v>
                </c:pt>
                <c:pt idx="27326">
                  <c:v>-0.964725846374754</c:v>
                </c:pt>
                <c:pt idx="27327">
                  <c:v>-0.96450946190049092</c:v>
                </c:pt>
                <c:pt idx="27328">
                  <c:v>-0.96446546835540337</c:v>
                </c:pt>
                <c:pt idx="27329">
                  <c:v>-0.96441101133729212</c:v>
                </c:pt>
                <c:pt idx="27330">
                  <c:v>-0.96342191796190924</c:v>
                </c:pt>
                <c:pt idx="27331">
                  <c:v>-0.96306254807765612</c:v>
                </c:pt>
                <c:pt idx="27332">
                  <c:v>-0.9629230636224787</c:v>
                </c:pt>
                <c:pt idx="27333">
                  <c:v>-0.96256029527121378</c:v>
                </c:pt>
                <c:pt idx="27334">
                  <c:v>-0.96252507935263087</c:v>
                </c:pt>
                <c:pt idx="27335">
                  <c:v>-0.96244063007912295</c:v>
                </c:pt>
                <c:pt idx="27336">
                  <c:v>-0.96150217364179458</c:v>
                </c:pt>
                <c:pt idx="27337">
                  <c:v>-0.96118996555427383</c:v>
                </c:pt>
                <c:pt idx="27338">
                  <c:v>-0.96095168300077527</c:v>
                </c:pt>
                <c:pt idx="27339">
                  <c:v>-0.96037896606012252</c:v>
                </c:pt>
                <c:pt idx="27340">
                  <c:v>-0.96036568384783227</c:v>
                </c:pt>
                <c:pt idx="27341">
                  <c:v>-0.96025215953956411</c:v>
                </c:pt>
                <c:pt idx="27342">
                  <c:v>-0.95947832563044178</c:v>
                </c:pt>
                <c:pt idx="27343">
                  <c:v>-0.95922109269386557</c:v>
                </c:pt>
                <c:pt idx="27344">
                  <c:v>-0.95908798330781453</c:v>
                </c:pt>
                <c:pt idx="27345">
                  <c:v>-0.95887031370805709</c:v>
                </c:pt>
                <c:pt idx="27346">
                  <c:v>-0.95884947898910766</c:v>
                </c:pt>
                <c:pt idx="27347">
                  <c:v>-0.95861930704858556</c:v>
                </c:pt>
                <c:pt idx="27348">
                  <c:v>-0.95851286253230539</c:v>
                </c:pt>
                <c:pt idx="27349">
                  <c:v>-0.95839047997783755</c:v>
                </c:pt>
                <c:pt idx="27350">
                  <c:v>-0.95822323949984733</c:v>
                </c:pt>
                <c:pt idx="27351">
                  <c:v>-0.95779840160064511</c:v>
                </c:pt>
                <c:pt idx="27352">
                  <c:v>-0.95773693499887835</c:v>
                </c:pt>
                <c:pt idx="27353">
                  <c:v>-0.95762832435494394</c:v>
                </c:pt>
                <c:pt idx="27354">
                  <c:v>-0.95752599841628405</c:v>
                </c:pt>
                <c:pt idx="27355">
                  <c:v>-0.95741820170721603</c:v>
                </c:pt>
                <c:pt idx="27356">
                  <c:v>-0.95736640992946831</c:v>
                </c:pt>
                <c:pt idx="27357">
                  <c:v>-0.95708885132074484</c:v>
                </c:pt>
                <c:pt idx="27358">
                  <c:v>-0.95708749817390648</c:v>
                </c:pt>
                <c:pt idx="27359">
                  <c:v>-0.95685545190776722</c:v>
                </c:pt>
                <c:pt idx="27360">
                  <c:v>-0.95683554881149957</c:v>
                </c:pt>
                <c:pt idx="27361">
                  <c:v>-0.95682205045416091</c:v>
                </c:pt>
                <c:pt idx="27362">
                  <c:v>-0.95649640344732456</c:v>
                </c:pt>
                <c:pt idx="27363">
                  <c:v>-0.95639935863695502</c:v>
                </c:pt>
                <c:pt idx="27364">
                  <c:v>-0.95606864912987999</c:v>
                </c:pt>
                <c:pt idx="27365">
                  <c:v>-0.95600412052096984</c:v>
                </c:pt>
                <c:pt idx="27366">
                  <c:v>-0.95586707505282931</c:v>
                </c:pt>
                <c:pt idx="27367">
                  <c:v>-0.9556394096443952</c:v>
                </c:pt>
                <c:pt idx="27368">
                  <c:v>-0.95543923495808436</c:v>
                </c:pt>
                <c:pt idx="27369">
                  <c:v>-0.95483179750367164</c:v>
                </c:pt>
                <c:pt idx="27370">
                  <c:v>-0.95468103045967689</c:v>
                </c:pt>
                <c:pt idx="27371">
                  <c:v>-0.95466497453303867</c:v>
                </c:pt>
                <c:pt idx="27372">
                  <c:v>-0.95458501738820245</c:v>
                </c:pt>
                <c:pt idx="27373">
                  <c:v>-0.9545341904234308</c:v>
                </c:pt>
                <c:pt idx="27374">
                  <c:v>-0.95452342974606941</c:v>
                </c:pt>
                <c:pt idx="27375">
                  <c:v>-0.95434763092708219</c:v>
                </c:pt>
                <c:pt idx="27376">
                  <c:v>-0.9543197962438128</c:v>
                </c:pt>
                <c:pt idx="27377">
                  <c:v>-0.95385343532284106</c:v>
                </c:pt>
                <c:pt idx="27378">
                  <c:v>-0.95326812875354083</c:v>
                </c:pt>
                <c:pt idx="27379">
                  <c:v>-0.95273776567907076</c:v>
                </c:pt>
                <c:pt idx="27380">
                  <c:v>-0.95272906228174947</c:v>
                </c:pt>
                <c:pt idx="27381">
                  <c:v>-0.95227879441836494</c:v>
                </c:pt>
                <c:pt idx="27382">
                  <c:v>-0.95226484344162576</c:v>
                </c:pt>
                <c:pt idx="27383">
                  <c:v>-0.95216205121335973</c:v>
                </c:pt>
                <c:pt idx="27384">
                  <c:v>-0.95209696321051174</c:v>
                </c:pt>
                <c:pt idx="27385">
                  <c:v>-0.95196673122986575</c:v>
                </c:pt>
                <c:pt idx="27386">
                  <c:v>-0.95187862044453464</c:v>
                </c:pt>
                <c:pt idx="27387">
                  <c:v>-0.95179547217688976</c:v>
                </c:pt>
                <c:pt idx="27388">
                  <c:v>-0.95159919845501606</c:v>
                </c:pt>
                <c:pt idx="27389">
                  <c:v>-0.95121623715977222</c:v>
                </c:pt>
                <c:pt idx="27390">
                  <c:v>-0.95068218481762878</c:v>
                </c:pt>
                <c:pt idx="27391">
                  <c:v>-0.95062200615079062</c:v>
                </c:pt>
                <c:pt idx="27392">
                  <c:v>-0.95038989246946726</c:v>
                </c:pt>
                <c:pt idx="27393">
                  <c:v>-0.95033372574928809</c:v>
                </c:pt>
                <c:pt idx="27394">
                  <c:v>-0.95005472767022636</c:v>
                </c:pt>
                <c:pt idx="27395">
                  <c:v>-0.94956118262903533</c:v>
                </c:pt>
                <c:pt idx="27396">
                  <c:v>-0.94914142635155607</c:v>
                </c:pt>
                <c:pt idx="27397">
                  <c:v>-0.94834902190579073</c:v>
                </c:pt>
                <c:pt idx="27398">
                  <c:v>-0.94814668988321316</c:v>
                </c:pt>
                <c:pt idx="27399">
                  <c:v>-0.9481299161129324</c:v>
                </c:pt>
                <c:pt idx="27400">
                  <c:v>-0.9477703924145503</c:v>
                </c:pt>
                <c:pt idx="27401">
                  <c:v>-0.94728906228509158</c:v>
                </c:pt>
                <c:pt idx="27402">
                  <c:v>-0.94689840179079121</c:v>
                </c:pt>
                <c:pt idx="27403">
                  <c:v>-0.94679575753323797</c:v>
                </c:pt>
                <c:pt idx="27404">
                  <c:v>-0.9462190982639137</c:v>
                </c:pt>
                <c:pt idx="27405">
                  <c:v>-0.94589093833782367</c:v>
                </c:pt>
                <c:pt idx="27406">
                  <c:v>-0.94521360383656006</c:v>
                </c:pt>
                <c:pt idx="27407">
                  <c:v>-0.94519527440776463</c:v>
                </c:pt>
                <c:pt idx="27408">
                  <c:v>-0.94516605913708818</c:v>
                </c:pt>
                <c:pt idx="27409">
                  <c:v>-0.94486941815359904</c:v>
                </c:pt>
                <c:pt idx="27410">
                  <c:v>-0.94480665719792123</c:v>
                </c:pt>
                <c:pt idx="27411">
                  <c:v>-0.944720194231921</c:v>
                </c:pt>
                <c:pt idx="27412">
                  <c:v>-0.94462432521885842</c:v>
                </c:pt>
                <c:pt idx="27413">
                  <c:v>-0.9443296467719694</c:v>
                </c:pt>
                <c:pt idx="27414">
                  <c:v>-0.94415965035094707</c:v>
                </c:pt>
                <c:pt idx="27415">
                  <c:v>-0.94379402536197654</c:v>
                </c:pt>
                <c:pt idx="27416">
                  <c:v>-0.94363102156384293</c:v>
                </c:pt>
                <c:pt idx="27417">
                  <c:v>-0.94355005873762732</c:v>
                </c:pt>
                <c:pt idx="27418">
                  <c:v>-0.94351858484963569</c:v>
                </c:pt>
                <c:pt idx="27419">
                  <c:v>-0.94334856142985579</c:v>
                </c:pt>
                <c:pt idx="27420">
                  <c:v>-0.94300446217910161</c:v>
                </c:pt>
                <c:pt idx="27421">
                  <c:v>-0.94294232339371375</c:v>
                </c:pt>
                <c:pt idx="27422">
                  <c:v>-0.94284929288602581</c:v>
                </c:pt>
                <c:pt idx="27423">
                  <c:v>-0.94221554416386599</c:v>
                </c:pt>
                <c:pt idx="27424">
                  <c:v>-0.94219302104626168</c:v>
                </c:pt>
                <c:pt idx="27425">
                  <c:v>-0.94200955817464738</c:v>
                </c:pt>
                <c:pt idx="27426">
                  <c:v>-0.94152832736506864</c:v>
                </c:pt>
                <c:pt idx="27427">
                  <c:v>-0.94136025928411826</c:v>
                </c:pt>
                <c:pt idx="27428">
                  <c:v>-0.94093195034298915</c:v>
                </c:pt>
                <c:pt idx="27429">
                  <c:v>-0.94073923698851536</c:v>
                </c:pt>
                <c:pt idx="27430">
                  <c:v>-0.94047193625446568</c:v>
                </c:pt>
                <c:pt idx="27431">
                  <c:v>-0.94034096389015553</c:v>
                </c:pt>
                <c:pt idx="27432">
                  <c:v>-0.93991480736011601</c:v>
                </c:pt>
                <c:pt idx="27433">
                  <c:v>-0.93933088192591252</c:v>
                </c:pt>
                <c:pt idx="27434">
                  <c:v>-0.93931493014969669</c:v>
                </c:pt>
                <c:pt idx="27435">
                  <c:v>-0.93907198526722702</c:v>
                </c:pt>
                <c:pt idx="27436">
                  <c:v>-0.93887952219353366</c:v>
                </c:pt>
                <c:pt idx="27437">
                  <c:v>-0.9388316790606055</c:v>
                </c:pt>
                <c:pt idx="27438">
                  <c:v>-0.93827255806897925</c:v>
                </c:pt>
                <c:pt idx="27439">
                  <c:v>-0.93815321085525227</c:v>
                </c:pt>
                <c:pt idx="27440">
                  <c:v>-0.937702560302897</c:v>
                </c:pt>
                <c:pt idx="27441">
                  <c:v>-0.93745602644427917</c:v>
                </c:pt>
                <c:pt idx="27442">
                  <c:v>-0.9373737697500254</c:v>
                </c:pt>
                <c:pt idx="27443">
                  <c:v>-0.93728739710394859</c:v>
                </c:pt>
                <c:pt idx="27444">
                  <c:v>-0.93707133630028805</c:v>
                </c:pt>
                <c:pt idx="27445">
                  <c:v>-0.9366018896947248</c:v>
                </c:pt>
                <c:pt idx="27446">
                  <c:v>-0.93620679055852407</c:v>
                </c:pt>
                <c:pt idx="27447">
                  <c:v>-0.93617894466028695</c:v>
                </c:pt>
                <c:pt idx="27448">
                  <c:v>-0.93610267569535099</c:v>
                </c:pt>
                <c:pt idx="27449">
                  <c:v>-0.93596259966455686</c:v>
                </c:pt>
                <c:pt idx="27450">
                  <c:v>-0.93537080482823376</c:v>
                </c:pt>
                <c:pt idx="27451">
                  <c:v>-0.93517990545559637</c:v>
                </c:pt>
                <c:pt idx="27452">
                  <c:v>-0.93510494070193562</c:v>
                </c:pt>
                <c:pt idx="27453">
                  <c:v>-0.93495446059720255</c:v>
                </c:pt>
                <c:pt idx="27454">
                  <c:v>-0.93452026236207519</c:v>
                </c:pt>
                <c:pt idx="27455">
                  <c:v>-0.9336331962513349</c:v>
                </c:pt>
                <c:pt idx="27456">
                  <c:v>-0.93351706747397589</c:v>
                </c:pt>
                <c:pt idx="27457">
                  <c:v>-0.93324315028401139</c:v>
                </c:pt>
                <c:pt idx="27458">
                  <c:v>-0.93269782991329453</c:v>
                </c:pt>
                <c:pt idx="27459">
                  <c:v>-0.93260585917903205</c:v>
                </c:pt>
                <c:pt idx="27460">
                  <c:v>-0.93244287383577273</c:v>
                </c:pt>
                <c:pt idx="27461">
                  <c:v>-0.93201016542138337</c:v>
                </c:pt>
                <c:pt idx="27462">
                  <c:v>-0.93170140815792546</c:v>
                </c:pt>
                <c:pt idx="27463">
                  <c:v>-0.93133989800274608</c:v>
                </c:pt>
                <c:pt idx="27464">
                  <c:v>-0.9312406692077736</c:v>
                </c:pt>
                <c:pt idx="27465">
                  <c:v>-0.93112287621356071</c:v>
                </c:pt>
                <c:pt idx="27466">
                  <c:v>-0.93110632474298494</c:v>
                </c:pt>
                <c:pt idx="27467">
                  <c:v>-0.93077727061464044</c:v>
                </c:pt>
                <c:pt idx="27468">
                  <c:v>-0.93007622322839778</c:v>
                </c:pt>
                <c:pt idx="27469">
                  <c:v>-0.93002905908751132</c:v>
                </c:pt>
                <c:pt idx="27470">
                  <c:v>-0.92998301443226417</c:v>
                </c:pt>
                <c:pt idx="27471">
                  <c:v>-0.92997739972105709</c:v>
                </c:pt>
                <c:pt idx="27472">
                  <c:v>-0.92972758700135816</c:v>
                </c:pt>
                <c:pt idx="27473">
                  <c:v>-0.92971992488879274</c:v>
                </c:pt>
                <c:pt idx="27474">
                  <c:v>-0.92971992488879274</c:v>
                </c:pt>
                <c:pt idx="27475">
                  <c:v>-0.92944283210321077</c:v>
                </c:pt>
                <c:pt idx="27476">
                  <c:v>-0.9294266683734882</c:v>
                </c:pt>
                <c:pt idx="27477">
                  <c:v>-0.92940514809684049</c:v>
                </c:pt>
                <c:pt idx="27478">
                  <c:v>-0.92858613051428363</c:v>
                </c:pt>
                <c:pt idx="27479">
                  <c:v>-0.92827102403697082</c:v>
                </c:pt>
                <c:pt idx="27480">
                  <c:v>-0.92814122577095237</c:v>
                </c:pt>
                <c:pt idx="27481">
                  <c:v>-0.92794655167627105</c:v>
                </c:pt>
                <c:pt idx="27482">
                  <c:v>-0.92746587087425858</c:v>
                </c:pt>
                <c:pt idx="27483">
                  <c:v>-0.92675589659254221</c:v>
                </c:pt>
                <c:pt idx="27484">
                  <c:v>-0.92664095982098049</c:v>
                </c:pt>
                <c:pt idx="27485">
                  <c:v>-0.92662057771541151</c:v>
                </c:pt>
                <c:pt idx="27486">
                  <c:v>-0.92620466067399143</c:v>
                </c:pt>
                <c:pt idx="27487">
                  <c:v>-0.9258813842423792</c:v>
                </c:pt>
                <c:pt idx="27488">
                  <c:v>-0.92560380667820519</c:v>
                </c:pt>
                <c:pt idx="27489">
                  <c:v>-0.92528737035659903</c:v>
                </c:pt>
                <c:pt idx="27490">
                  <c:v>-0.92511491437652682</c:v>
                </c:pt>
                <c:pt idx="27491">
                  <c:v>-0.92508075334439077</c:v>
                </c:pt>
                <c:pt idx="27492">
                  <c:v>-0.92469438833861251</c:v>
                </c:pt>
                <c:pt idx="27493">
                  <c:v>-0.92469220192514867</c:v>
                </c:pt>
                <c:pt idx="27494">
                  <c:v>-0.92444713867028228</c:v>
                </c:pt>
                <c:pt idx="27495">
                  <c:v>-0.92438112829753005</c:v>
                </c:pt>
                <c:pt idx="27496">
                  <c:v>-0.92373614128279902</c:v>
                </c:pt>
                <c:pt idx="27497">
                  <c:v>-0.92333516947353667</c:v>
                </c:pt>
                <c:pt idx="27498">
                  <c:v>-0.92299214798147822</c:v>
                </c:pt>
                <c:pt idx="27499">
                  <c:v>-0.92245332148540826</c:v>
                </c:pt>
                <c:pt idx="27500">
                  <c:v>-0.92221033255716489</c:v>
                </c:pt>
                <c:pt idx="27501">
                  <c:v>-0.92201209514141702</c:v>
                </c:pt>
                <c:pt idx="27502">
                  <c:v>-0.92185029264404539</c:v>
                </c:pt>
                <c:pt idx="27503">
                  <c:v>-0.92172982405021031</c:v>
                </c:pt>
                <c:pt idx="27504">
                  <c:v>-0.92131859615748435</c:v>
                </c:pt>
                <c:pt idx="27505">
                  <c:v>-0.92089639595078909</c:v>
                </c:pt>
                <c:pt idx="27506">
                  <c:v>-0.92084412458349474</c:v>
                </c:pt>
                <c:pt idx="27507">
                  <c:v>-0.92035447720499886</c:v>
                </c:pt>
                <c:pt idx="27508">
                  <c:v>-0.92032513947411931</c:v>
                </c:pt>
                <c:pt idx="27509">
                  <c:v>-0.9202700707433441</c:v>
                </c:pt>
                <c:pt idx="27510">
                  <c:v>-0.91949080208082035</c:v>
                </c:pt>
                <c:pt idx="27511">
                  <c:v>-0.91883495607829191</c:v>
                </c:pt>
                <c:pt idx="27512">
                  <c:v>-0.91865736940596687</c:v>
                </c:pt>
                <c:pt idx="27513">
                  <c:v>-0.91862175558021675</c:v>
                </c:pt>
                <c:pt idx="27514">
                  <c:v>-0.91829976859136597</c:v>
                </c:pt>
                <c:pt idx="27515">
                  <c:v>-0.91828636573877842</c:v>
                </c:pt>
                <c:pt idx="27516">
                  <c:v>-0.91788672706908503</c:v>
                </c:pt>
                <c:pt idx="27517">
                  <c:v>-0.91785246865426995</c:v>
                </c:pt>
                <c:pt idx="27518">
                  <c:v>-0.9177287598677647</c:v>
                </c:pt>
                <c:pt idx="27519">
                  <c:v>-0.91771836218224256</c:v>
                </c:pt>
                <c:pt idx="27520">
                  <c:v>-0.91730411550127378</c:v>
                </c:pt>
                <c:pt idx="27521">
                  <c:v>-0.91726266587692973</c:v>
                </c:pt>
                <c:pt idx="27522">
                  <c:v>-0.91719959016048147</c:v>
                </c:pt>
                <c:pt idx="27523">
                  <c:v>-0.91715564259131954</c:v>
                </c:pt>
                <c:pt idx="27524">
                  <c:v>-0.91670820292801936</c:v>
                </c:pt>
                <c:pt idx="27525">
                  <c:v>-0.91658739154616431</c:v>
                </c:pt>
                <c:pt idx="27526">
                  <c:v>-0.91559877205527263</c:v>
                </c:pt>
                <c:pt idx="27527">
                  <c:v>-0.91557573851154461</c:v>
                </c:pt>
                <c:pt idx="27528">
                  <c:v>-0.91557573851154461</c:v>
                </c:pt>
                <c:pt idx="27529">
                  <c:v>-0.91553947669091307</c:v>
                </c:pt>
                <c:pt idx="27530">
                  <c:v>-0.91470212587995736</c:v>
                </c:pt>
                <c:pt idx="27531">
                  <c:v>-0.91464620333458613</c:v>
                </c:pt>
                <c:pt idx="27532">
                  <c:v>-0.91399020614891791</c:v>
                </c:pt>
                <c:pt idx="27533">
                  <c:v>-0.91376833624373333</c:v>
                </c:pt>
                <c:pt idx="27534">
                  <c:v>-0.91359994319866678</c:v>
                </c:pt>
                <c:pt idx="27535">
                  <c:v>-0.91342195355943856</c:v>
                </c:pt>
                <c:pt idx="27536">
                  <c:v>-0.91329843057672178</c:v>
                </c:pt>
                <c:pt idx="27537">
                  <c:v>-0.91324092245182908</c:v>
                </c:pt>
                <c:pt idx="27538">
                  <c:v>-0.91321762452519772</c:v>
                </c:pt>
                <c:pt idx="27539">
                  <c:v>-0.91311477314690226</c:v>
                </c:pt>
                <c:pt idx="27540">
                  <c:v>-0.91274615160592942</c:v>
                </c:pt>
                <c:pt idx="27541">
                  <c:v>-0.91267153789130617</c:v>
                </c:pt>
                <c:pt idx="27542">
                  <c:v>-0.91267096867837427</c:v>
                </c:pt>
                <c:pt idx="27543">
                  <c:v>-0.91246989417278723</c:v>
                </c:pt>
                <c:pt idx="27544">
                  <c:v>-0.91235132738729652</c:v>
                </c:pt>
                <c:pt idx="27545">
                  <c:v>-0.91232381089129266</c:v>
                </c:pt>
                <c:pt idx="27546">
                  <c:v>-0.91230676562747837</c:v>
                </c:pt>
                <c:pt idx="27547">
                  <c:v>-0.91201136479825962</c:v>
                </c:pt>
                <c:pt idx="27548">
                  <c:v>-0.91174148105095376</c:v>
                </c:pt>
                <c:pt idx="27549">
                  <c:v>-0.91164408476479752</c:v>
                </c:pt>
                <c:pt idx="27550">
                  <c:v>-0.91117790891373096</c:v>
                </c:pt>
                <c:pt idx="27551">
                  <c:v>-0.91095131223754433</c:v>
                </c:pt>
                <c:pt idx="27552">
                  <c:v>-0.91080898331410109</c:v>
                </c:pt>
                <c:pt idx="27553">
                  <c:v>-0.91047423515785897</c:v>
                </c:pt>
                <c:pt idx="27554">
                  <c:v>-0.90998216238780605</c:v>
                </c:pt>
                <c:pt idx="27555">
                  <c:v>-0.90997046145007288</c:v>
                </c:pt>
                <c:pt idx="27556">
                  <c:v>-0.90990561370799472</c:v>
                </c:pt>
                <c:pt idx="27557">
                  <c:v>-0.90981813840193471</c:v>
                </c:pt>
                <c:pt idx="27558">
                  <c:v>-0.90935536113119819</c:v>
                </c:pt>
                <c:pt idx="27559">
                  <c:v>-0.90921917853333423</c:v>
                </c:pt>
                <c:pt idx="27560">
                  <c:v>-0.90883007661257331</c:v>
                </c:pt>
                <c:pt idx="27561">
                  <c:v>-0.90875398256827988</c:v>
                </c:pt>
                <c:pt idx="27562">
                  <c:v>-0.90825014217914812</c:v>
                </c:pt>
                <c:pt idx="27563">
                  <c:v>-0.90801897817446431</c:v>
                </c:pt>
                <c:pt idx="27564">
                  <c:v>-0.90799858254929222</c:v>
                </c:pt>
                <c:pt idx="27565">
                  <c:v>-0.9078382400725008</c:v>
                </c:pt>
                <c:pt idx="27566">
                  <c:v>-0.90777602944592262</c:v>
                </c:pt>
                <c:pt idx="27567">
                  <c:v>-0.90727199620824006</c:v>
                </c:pt>
                <c:pt idx="27568">
                  <c:v>-0.90696439664166517</c:v>
                </c:pt>
                <c:pt idx="27569">
                  <c:v>-0.90597639530191154</c:v>
                </c:pt>
                <c:pt idx="27570">
                  <c:v>-0.90555996501713132</c:v>
                </c:pt>
                <c:pt idx="27571">
                  <c:v>-0.90548459599637809</c:v>
                </c:pt>
                <c:pt idx="27572">
                  <c:v>-0.90548299692576173</c:v>
                </c:pt>
                <c:pt idx="27573">
                  <c:v>-0.90548002892873902</c:v>
                </c:pt>
                <c:pt idx="27574">
                  <c:v>-0.90415053202583828</c:v>
                </c:pt>
                <c:pt idx="27575">
                  <c:v>-0.90384466208417746</c:v>
                </c:pt>
                <c:pt idx="27576">
                  <c:v>-0.90369924020865267</c:v>
                </c:pt>
                <c:pt idx="27577">
                  <c:v>-0.90338664846394778</c:v>
                </c:pt>
                <c:pt idx="27578">
                  <c:v>-0.90330747988722981</c:v>
                </c:pt>
                <c:pt idx="27579">
                  <c:v>-0.90293439380506846</c:v>
                </c:pt>
                <c:pt idx="27580">
                  <c:v>-0.90271017017049882</c:v>
                </c:pt>
                <c:pt idx="27581">
                  <c:v>-0.90260281845817503</c:v>
                </c:pt>
                <c:pt idx="27582">
                  <c:v>-0.90245660966053831</c:v>
                </c:pt>
                <c:pt idx="27583">
                  <c:v>-0.90229001772440154</c:v>
                </c:pt>
                <c:pt idx="27584">
                  <c:v>-0.90204291581620955</c:v>
                </c:pt>
                <c:pt idx="27585">
                  <c:v>-0.90182332530758968</c:v>
                </c:pt>
                <c:pt idx="27586">
                  <c:v>-0.90151373641613941</c:v>
                </c:pt>
                <c:pt idx="27587">
                  <c:v>-0.90132648467915322</c:v>
                </c:pt>
                <c:pt idx="27588">
                  <c:v>-0.90115386092631733</c:v>
                </c:pt>
                <c:pt idx="27589">
                  <c:v>-0.90109059891206555</c:v>
                </c:pt>
                <c:pt idx="27590">
                  <c:v>-0.9010669669691469</c:v>
                </c:pt>
                <c:pt idx="27591">
                  <c:v>-0.90063909480587345</c:v>
                </c:pt>
                <c:pt idx="27592">
                  <c:v>-0.90042777398487062</c:v>
                </c:pt>
                <c:pt idx="27593">
                  <c:v>-0.90010029862705343</c:v>
                </c:pt>
                <c:pt idx="27594">
                  <c:v>-0.90008548771418673</c:v>
                </c:pt>
                <c:pt idx="27595">
                  <c:v>-0.90008533534779589</c:v>
                </c:pt>
                <c:pt idx="27596">
                  <c:v>-0.89949395867941306</c:v>
                </c:pt>
                <c:pt idx="27597">
                  <c:v>-0.89944655896174019</c:v>
                </c:pt>
                <c:pt idx="27598">
                  <c:v>-0.89927853294081628</c:v>
                </c:pt>
                <c:pt idx="27599">
                  <c:v>-0.89901233638670397</c:v>
                </c:pt>
                <c:pt idx="27600">
                  <c:v>-0.89875872472419938</c:v>
                </c:pt>
                <c:pt idx="27601">
                  <c:v>-0.89874564971201576</c:v>
                </c:pt>
                <c:pt idx="27602">
                  <c:v>-0.89842999992720218</c:v>
                </c:pt>
                <c:pt idx="27603">
                  <c:v>-0.89789279300176383</c:v>
                </c:pt>
                <c:pt idx="27604">
                  <c:v>-0.89741807684717545</c:v>
                </c:pt>
                <c:pt idx="27605">
                  <c:v>-0.89724380424367345</c:v>
                </c:pt>
                <c:pt idx="27606">
                  <c:v>-0.89669390607006483</c:v>
                </c:pt>
                <c:pt idx="27607">
                  <c:v>-0.89655405938212895</c:v>
                </c:pt>
                <c:pt idx="27608">
                  <c:v>-0.89593917569980208</c:v>
                </c:pt>
                <c:pt idx="27609">
                  <c:v>-0.89412170845975381</c:v>
                </c:pt>
                <c:pt idx="27610">
                  <c:v>-0.8938795134299965</c:v>
                </c:pt>
                <c:pt idx="27611">
                  <c:v>-0.89369205280898445</c:v>
                </c:pt>
                <c:pt idx="27612">
                  <c:v>-0.89284248243123676</c:v>
                </c:pt>
                <c:pt idx="27613">
                  <c:v>-0.89231915875744061</c:v>
                </c:pt>
                <c:pt idx="27614">
                  <c:v>-0.89185137548265192</c:v>
                </c:pt>
                <c:pt idx="27615">
                  <c:v>-0.89184220358658417</c:v>
                </c:pt>
                <c:pt idx="27616">
                  <c:v>-0.89171707763651042</c:v>
                </c:pt>
                <c:pt idx="27617">
                  <c:v>-0.89165477878467025</c:v>
                </c:pt>
                <c:pt idx="27618">
                  <c:v>-0.89160792276631495</c:v>
                </c:pt>
                <c:pt idx="27619">
                  <c:v>-0.89137590176603199</c:v>
                </c:pt>
                <c:pt idx="27620">
                  <c:v>-0.89127014486970235</c:v>
                </c:pt>
                <c:pt idx="27621">
                  <c:v>-0.8912334835062109</c:v>
                </c:pt>
                <c:pt idx="27622">
                  <c:v>-0.89109068763056365</c:v>
                </c:pt>
                <c:pt idx="27623">
                  <c:v>-0.89081608556240777</c:v>
                </c:pt>
                <c:pt idx="27624">
                  <c:v>-0.89059089877896824</c:v>
                </c:pt>
                <c:pt idx="27625">
                  <c:v>-0.89053315945870537</c:v>
                </c:pt>
                <c:pt idx="27626">
                  <c:v>-0.89047449151229996</c:v>
                </c:pt>
                <c:pt idx="27627">
                  <c:v>-0.89024564071760004</c:v>
                </c:pt>
                <c:pt idx="27628">
                  <c:v>-0.88994475076656254</c:v>
                </c:pt>
                <c:pt idx="27629">
                  <c:v>-0.8898864915383714</c:v>
                </c:pt>
                <c:pt idx="27630">
                  <c:v>-0.88979033879621361</c:v>
                </c:pt>
                <c:pt idx="27631">
                  <c:v>-0.88973711524874133</c:v>
                </c:pt>
                <c:pt idx="27632">
                  <c:v>-0.8894777505444309</c:v>
                </c:pt>
                <c:pt idx="27633">
                  <c:v>-0.88947653601504539</c:v>
                </c:pt>
                <c:pt idx="27634">
                  <c:v>-0.88945698721155575</c:v>
                </c:pt>
                <c:pt idx="27635">
                  <c:v>-0.88909329296644568</c:v>
                </c:pt>
                <c:pt idx="27636">
                  <c:v>-0.8889549909372132</c:v>
                </c:pt>
                <c:pt idx="27637">
                  <c:v>-0.88887292014444153</c:v>
                </c:pt>
                <c:pt idx="27638">
                  <c:v>-0.88883290633347312</c:v>
                </c:pt>
                <c:pt idx="27639">
                  <c:v>-0.88880310587689104</c:v>
                </c:pt>
                <c:pt idx="27640">
                  <c:v>-0.88880212495092414</c:v>
                </c:pt>
                <c:pt idx="27641">
                  <c:v>-0.88874479017161911</c:v>
                </c:pt>
                <c:pt idx="27642">
                  <c:v>-0.88818831196810188</c:v>
                </c:pt>
                <c:pt idx="27643">
                  <c:v>-0.88764545607436407</c:v>
                </c:pt>
                <c:pt idx="27644">
                  <c:v>-0.88764545607436407</c:v>
                </c:pt>
                <c:pt idx="27645">
                  <c:v>-0.88730984270316549</c:v>
                </c:pt>
                <c:pt idx="27646">
                  <c:v>-0.88730752558549297</c:v>
                </c:pt>
                <c:pt idx="27647">
                  <c:v>-0.88698627833148369</c:v>
                </c:pt>
                <c:pt idx="27648">
                  <c:v>-0.88650377222886245</c:v>
                </c:pt>
                <c:pt idx="27649">
                  <c:v>-0.88642873558201873</c:v>
                </c:pt>
                <c:pt idx="27650">
                  <c:v>-0.88641106702599426</c:v>
                </c:pt>
                <c:pt idx="27651">
                  <c:v>-0.88601848993158594</c:v>
                </c:pt>
                <c:pt idx="27652">
                  <c:v>-0.88599640858354689</c:v>
                </c:pt>
                <c:pt idx="27653">
                  <c:v>-0.88598585400972196</c:v>
                </c:pt>
                <c:pt idx="27654">
                  <c:v>-0.88569428567729214</c:v>
                </c:pt>
                <c:pt idx="27655">
                  <c:v>-0.88565181525901948</c:v>
                </c:pt>
                <c:pt idx="27656">
                  <c:v>-0.88503455592595637</c:v>
                </c:pt>
                <c:pt idx="27657">
                  <c:v>-0.88495636133629352</c:v>
                </c:pt>
                <c:pt idx="27658">
                  <c:v>-0.88494213487750428</c:v>
                </c:pt>
                <c:pt idx="27659">
                  <c:v>-0.88474668453896377</c:v>
                </c:pt>
                <c:pt idx="27660">
                  <c:v>-0.88434938734018487</c:v>
                </c:pt>
                <c:pt idx="27661">
                  <c:v>-0.88424990640000267</c:v>
                </c:pt>
                <c:pt idx="27662">
                  <c:v>-0.88392252844809749</c:v>
                </c:pt>
                <c:pt idx="27663">
                  <c:v>-0.88339175772404033</c:v>
                </c:pt>
                <c:pt idx="27664">
                  <c:v>-0.88338090255473178</c:v>
                </c:pt>
                <c:pt idx="27665">
                  <c:v>-0.88312926379298551</c:v>
                </c:pt>
                <c:pt idx="27666">
                  <c:v>-0.88302590662653913</c:v>
                </c:pt>
                <c:pt idx="27667">
                  <c:v>-0.88277982933117538</c:v>
                </c:pt>
                <c:pt idx="27668">
                  <c:v>-0.88268488301708314</c:v>
                </c:pt>
                <c:pt idx="27669">
                  <c:v>-0.88258514185818804</c:v>
                </c:pt>
                <c:pt idx="27670">
                  <c:v>-0.8819812097983909</c:v>
                </c:pt>
                <c:pt idx="27671">
                  <c:v>-0.88168697243641114</c:v>
                </c:pt>
                <c:pt idx="27672">
                  <c:v>-0.88163316500776523</c:v>
                </c:pt>
                <c:pt idx="27673">
                  <c:v>-0.88147284723563413</c:v>
                </c:pt>
                <c:pt idx="27674">
                  <c:v>-0.88134340642841258</c:v>
                </c:pt>
                <c:pt idx="27675">
                  <c:v>-0.88110559741853189</c:v>
                </c:pt>
                <c:pt idx="27676">
                  <c:v>-0.8810252796926058</c:v>
                </c:pt>
                <c:pt idx="27677">
                  <c:v>-0.88051414217442381</c:v>
                </c:pt>
                <c:pt idx="27678">
                  <c:v>-0.87968597650784841</c:v>
                </c:pt>
                <c:pt idx="27679">
                  <c:v>-0.8795873592479081</c:v>
                </c:pt>
                <c:pt idx="27680">
                  <c:v>-0.87932556279951213</c:v>
                </c:pt>
                <c:pt idx="27681">
                  <c:v>-0.87923727412362962</c:v>
                </c:pt>
                <c:pt idx="27682">
                  <c:v>-0.87913215512512921</c:v>
                </c:pt>
                <c:pt idx="27683">
                  <c:v>-0.87895445802780747</c:v>
                </c:pt>
                <c:pt idx="27684">
                  <c:v>-0.87878280222442862</c:v>
                </c:pt>
                <c:pt idx="27685">
                  <c:v>-0.87824195585795151</c:v>
                </c:pt>
                <c:pt idx="27686">
                  <c:v>-0.87822381137270211</c:v>
                </c:pt>
                <c:pt idx="27687">
                  <c:v>-0.87799220186621585</c:v>
                </c:pt>
                <c:pt idx="27688">
                  <c:v>-0.87792662596291793</c:v>
                </c:pt>
                <c:pt idx="27689">
                  <c:v>-0.87760688987756086</c:v>
                </c:pt>
                <c:pt idx="27690">
                  <c:v>-0.87755544533653196</c:v>
                </c:pt>
                <c:pt idx="27691">
                  <c:v>-0.87713419893427891</c:v>
                </c:pt>
                <c:pt idx="27692">
                  <c:v>-0.87642340578852063</c:v>
                </c:pt>
                <c:pt idx="27693">
                  <c:v>-0.87640562301193126</c:v>
                </c:pt>
                <c:pt idx="27694">
                  <c:v>-0.87568425747262746</c:v>
                </c:pt>
                <c:pt idx="27695">
                  <c:v>-0.87528527153306002</c:v>
                </c:pt>
                <c:pt idx="27696">
                  <c:v>-0.87524691624801187</c:v>
                </c:pt>
                <c:pt idx="27697">
                  <c:v>-0.87502001843790655</c:v>
                </c:pt>
                <c:pt idx="27698">
                  <c:v>-0.87487564062964218</c:v>
                </c:pt>
                <c:pt idx="27699">
                  <c:v>-0.87485587965336131</c:v>
                </c:pt>
                <c:pt idx="27700">
                  <c:v>-0.87382422449511965</c:v>
                </c:pt>
                <c:pt idx="27701">
                  <c:v>-0.87376223266996955</c:v>
                </c:pt>
                <c:pt idx="27702">
                  <c:v>-0.87310539894483774</c:v>
                </c:pt>
                <c:pt idx="27703">
                  <c:v>-0.87281687595650548</c:v>
                </c:pt>
                <c:pt idx="27704">
                  <c:v>-0.8725565573542392</c:v>
                </c:pt>
                <c:pt idx="27705">
                  <c:v>-0.87249210694911439</c:v>
                </c:pt>
                <c:pt idx="27706">
                  <c:v>-0.87243122676970775</c:v>
                </c:pt>
                <c:pt idx="27707">
                  <c:v>-0.87230528701490739</c:v>
                </c:pt>
                <c:pt idx="27708">
                  <c:v>-0.87195291111963213</c:v>
                </c:pt>
                <c:pt idx="27709">
                  <c:v>-0.87179422997147527</c:v>
                </c:pt>
                <c:pt idx="27710">
                  <c:v>-0.87063611440349953</c:v>
                </c:pt>
                <c:pt idx="27711">
                  <c:v>-0.87050877111151415</c:v>
                </c:pt>
                <c:pt idx="27712">
                  <c:v>-0.8704338584723591</c:v>
                </c:pt>
                <c:pt idx="27713">
                  <c:v>-0.87004383260168183</c:v>
                </c:pt>
                <c:pt idx="27714">
                  <c:v>-0.87004383260168183</c:v>
                </c:pt>
                <c:pt idx="27715">
                  <c:v>-0.86940099729321085</c:v>
                </c:pt>
                <c:pt idx="27716">
                  <c:v>-0.86930129040474979</c:v>
                </c:pt>
                <c:pt idx="27717">
                  <c:v>-0.86891706843089211</c:v>
                </c:pt>
                <c:pt idx="27718">
                  <c:v>-0.86878665335737415</c:v>
                </c:pt>
                <c:pt idx="27719">
                  <c:v>-0.8687272538301235</c:v>
                </c:pt>
                <c:pt idx="27720">
                  <c:v>-0.86860877067702613</c:v>
                </c:pt>
                <c:pt idx="27721">
                  <c:v>-0.86818068325783804</c:v>
                </c:pt>
                <c:pt idx="27722">
                  <c:v>-0.86810238099706771</c:v>
                </c:pt>
                <c:pt idx="27723">
                  <c:v>-0.86790885446169885</c:v>
                </c:pt>
                <c:pt idx="27724">
                  <c:v>-0.86771707972564982</c:v>
                </c:pt>
                <c:pt idx="27725">
                  <c:v>-0.86771707972564982</c:v>
                </c:pt>
                <c:pt idx="27726">
                  <c:v>-0.86761214567208989</c:v>
                </c:pt>
                <c:pt idx="27727">
                  <c:v>-0.86741735074116744</c:v>
                </c:pt>
                <c:pt idx="27728">
                  <c:v>-0.86712919397787092</c:v>
                </c:pt>
                <c:pt idx="27729">
                  <c:v>-0.86694987776432719</c:v>
                </c:pt>
                <c:pt idx="27730">
                  <c:v>-0.86649720690024945</c:v>
                </c:pt>
                <c:pt idx="27731">
                  <c:v>-0.86647032542336155</c:v>
                </c:pt>
                <c:pt idx="27732">
                  <c:v>-0.86646687591798166</c:v>
                </c:pt>
                <c:pt idx="27733">
                  <c:v>-0.86614855517050349</c:v>
                </c:pt>
                <c:pt idx="27734">
                  <c:v>-0.86585936151888954</c:v>
                </c:pt>
                <c:pt idx="27735">
                  <c:v>-0.86578564687658532</c:v>
                </c:pt>
                <c:pt idx="27736">
                  <c:v>-0.86563938752705949</c:v>
                </c:pt>
                <c:pt idx="27737">
                  <c:v>-0.86561027847477212</c:v>
                </c:pt>
                <c:pt idx="27738">
                  <c:v>-0.8653670095623488</c:v>
                </c:pt>
                <c:pt idx="27739">
                  <c:v>-0.86518802240365567</c:v>
                </c:pt>
                <c:pt idx="27740">
                  <c:v>-0.86489247845930506</c:v>
                </c:pt>
                <c:pt idx="27741">
                  <c:v>-0.86450011530695259</c:v>
                </c:pt>
                <c:pt idx="27742">
                  <c:v>-0.8641031846105891</c:v>
                </c:pt>
                <c:pt idx="27743">
                  <c:v>-0.86358178132981134</c:v>
                </c:pt>
                <c:pt idx="27744">
                  <c:v>-0.86347740575471288</c:v>
                </c:pt>
                <c:pt idx="27745">
                  <c:v>-0.86327191425689975</c:v>
                </c:pt>
                <c:pt idx="27746">
                  <c:v>-0.86314728345796221</c:v>
                </c:pt>
                <c:pt idx="27747">
                  <c:v>-0.86289864766948243</c:v>
                </c:pt>
                <c:pt idx="27748">
                  <c:v>-0.86278657480671817</c:v>
                </c:pt>
                <c:pt idx="27749">
                  <c:v>-0.86252473652583594</c:v>
                </c:pt>
                <c:pt idx="27750">
                  <c:v>-0.86211208503295822</c:v>
                </c:pt>
                <c:pt idx="27751">
                  <c:v>-0.86202954811592614</c:v>
                </c:pt>
                <c:pt idx="27752">
                  <c:v>-0.8618964669528969</c:v>
                </c:pt>
                <c:pt idx="27753">
                  <c:v>-0.8618964669528969</c:v>
                </c:pt>
                <c:pt idx="27754">
                  <c:v>-0.86177861123269583</c:v>
                </c:pt>
                <c:pt idx="27755">
                  <c:v>-0.8617613990244124</c:v>
                </c:pt>
                <c:pt idx="27756">
                  <c:v>-0.86170093732256392</c:v>
                </c:pt>
                <c:pt idx="27757">
                  <c:v>-0.86170093732256392</c:v>
                </c:pt>
                <c:pt idx="27758">
                  <c:v>-0.86170093732256392</c:v>
                </c:pt>
                <c:pt idx="27759">
                  <c:v>-0.86170093732256392</c:v>
                </c:pt>
                <c:pt idx="27760">
                  <c:v>-0.86170093732256392</c:v>
                </c:pt>
                <c:pt idx="27761">
                  <c:v>-0.86170093732256392</c:v>
                </c:pt>
                <c:pt idx="27762">
                  <c:v>-0.86170093732256392</c:v>
                </c:pt>
                <c:pt idx="27763">
                  <c:v>-0.86169254693552411</c:v>
                </c:pt>
                <c:pt idx="27764">
                  <c:v>-0.86154072153318939</c:v>
                </c:pt>
                <c:pt idx="27765">
                  <c:v>-0.86137765309785164</c:v>
                </c:pt>
                <c:pt idx="27766">
                  <c:v>-0.86091909462201988</c:v>
                </c:pt>
                <c:pt idx="27767">
                  <c:v>-0.86082319232805449</c:v>
                </c:pt>
                <c:pt idx="27768">
                  <c:v>-0.86076072630457345</c:v>
                </c:pt>
                <c:pt idx="27769">
                  <c:v>-0.86038767618448653</c:v>
                </c:pt>
                <c:pt idx="27770">
                  <c:v>-0.8602315893619672</c:v>
                </c:pt>
                <c:pt idx="27771">
                  <c:v>-0.85985285191168648</c:v>
                </c:pt>
                <c:pt idx="27772">
                  <c:v>-0.85983940430092254</c:v>
                </c:pt>
                <c:pt idx="27773">
                  <c:v>-0.85979059452141571</c:v>
                </c:pt>
                <c:pt idx="27774">
                  <c:v>-0.85960966793145588</c:v>
                </c:pt>
                <c:pt idx="27775">
                  <c:v>-0.85941973843572494</c:v>
                </c:pt>
                <c:pt idx="27776">
                  <c:v>-0.85932488484224501</c:v>
                </c:pt>
                <c:pt idx="27777">
                  <c:v>-0.8591024075748529</c:v>
                </c:pt>
                <c:pt idx="27778">
                  <c:v>-0.85904187565430457</c:v>
                </c:pt>
                <c:pt idx="27779">
                  <c:v>-0.85880220564530696</c:v>
                </c:pt>
                <c:pt idx="27780">
                  <c:v>-0.85861492511675619</c:v>
                </c:pt>
                <c:pt idx="27781">
                  <c:v>-0.85846477557475076</c:v>
                </c:pt>
                <c:pt idx="27782">
                  <c:v>-0.8581420204243182</c:v>
                </c:pt>
                <c:pt idx="27783">
                  <c:v>-0.85754838324592741</c:v>
                </c:pt>
                <c:pt idx="27784">
                  <c:v>-0.85738161386017397</c:v>
                </c:pt>
                <c:pt idx="27785">
                  <c:v>-0.85709814408131635</c:v>
                </c:pt>
                <c:pt idx="27786">
                  <c:v>-0.85676187812469817</c:v>
                </c:pt>
                <c:pt idx="27787">
                  <c:v>-0.85663422344787798</c:v>
                </c:pt>
                <c:pt idx="27788">
                  <c:v>-0.85656688126126346</c:v>
                </c:pt>
                <c:pt idx="27789">
                  <c:v>-0.8564776647296074</c:v>
                </c:pt>
                <c:pt idx="27790">
                  <c:v>-0.8563783109790869</c:v>
                </c:pt>
                <c:pt idx="27791">
                  <c:v>-0.85620347383056628</c:v>
                </c:pt>
                <c:pt idx="27792">
                  <c:v>-0.85614542311335873</c:v>
                </c:pt>
                <c:pt idx="27793">
                  <c:v>-0.85532588698365508</c:v>
                </c:pt>
                <c:pt idx="27794">
                  <c:v>-0.8552741683966375</c:v>
                </c:pt>
                <c:pt idx="27795">
                  <c:v>-0.85515272558865829</c:v>
                </c:pt>
                <c:pt idx="27796">
                  <c:v>-0.85498516021612336</c:v>
                </c:pt>
                <c:pt idx="27797">
                  <c:v>-0.85483226595678186</c:v>
                </c:pt>
                <c:pt idx="27798">
                  <c:v>-0.85412520130071212</c:v>
                </c:pt>
                <c:pt idx="27799">
                  <c:v>-0.85411358244265279</c:v>
                </c:pt>
                <c:pt idx="27800">
                  <c:v>-0.85364204975891045</c:v>
                </c:pt>
                <c:pt idx="27801">
                  <c:v>-0.85355413961256721</c:v>
                </c:pt>
                <c:pt idx="27802">
                  <c:v>-0.8531364561175756</c:v>
                </c:pt>
                <c:pt idx="27803">
                  <c:v>-0.85303468556487771</c:v>
                </c:pt>
                <c:pt idx="27804">
                  <c:v>-0.85271903825341755</c:v>
                </c:pt>
                <c:pt idx="27805">
                  <c:v>-0.85262593323823876</c:v>
                </c:pt>
                <c:pt idx="27806">
                  <c:v>-0.85248195687437978</c:v>
                </c:pt>
                <c:pt idx="27807">
                  <c:v>-0.85226002610535412</c:v>
                </c:pt>
                <c:pt idx="27808">
                  <c:v>-0.85217649893992065</c:v>
                </c:pt>
                <c:pt idx="27809">
                  <c:v>-0.85191787588559809</c:v>
                </c:pt>
                <c:pt idx="27810">
                  <c:v>-0.85186995594630965</c:v>
                </c:pt>
                <c:pt idx="27811">
                  <c:v>-0.85128145805594757</c:v>
                </c:pt>
                <c:pt idx="27812">
                  <c:v>-0.85119172385265351</c:v>
                </c:pt>
                <c:pt idx="27813">
                  <c:v>-0.85070999544805093</c:v>
                </c:pt>
                <c:pt idx="27814">
                  <c:v>-0.85069538218293272</c:v>
                </c:pt>
                <c:pt idx="27815">
                  <c:v>-0.85052330242115926</c:v>
                </c:pt>
                <c:pt idx="27816">
                  <c:v>-0.85024981907075881</c:v>
                </c:pt>
                <c:pt idx="27817">
                  <c:v>-0.85023326903696506</c:v>
                </c:pt>
                <c:pt idx="27818">
                  <c:v>-0.85018116874331218</c:v>
                </c:pt>
                <c:pt idx="27819">
                  <c:v>-0.85016169588321355</c:v>
                </c:pt>
                <c:pt idx="27820">
                  <c:v>-0.84956911238415966</c:v>
                </c:pt>
                <c:pt idx="27821">
                  <c:v>-0.84956127394072523</c:v>
                </c:pt>
                <c:pt idx="27822">
                  <c:v>-0.84909652933832069</c:v>
                </c:pt>
                <c:pt idx="27823">
                  <c:v>-0.84907544954461767</c:v>
                </c:pt>
                <c:pt idx="27824">
                  <c:v>-0.84893975290126389</c:v>
                </c:pt>
                <c:pt idx="27825">
                  <c:v>-0.84878001575164908</c:v>
                </c:pt>
                <c:pt idx="27826">
                  <c:v>-0.8486295199521483</c:v>
                </c:pt>
                <c:pt idx="27827">
                  <c:v>-0.84833122917683113</c:v>
                </c:pt>
                <c:pt idx="27828">
                  <c:v>-0.84782620361121808</c:v>
                </c:pt>
                <c:pt idx="27829">
                  <c:v>-0.84760949303260424</c:v>
                </c:pt>
                <c:pt idx="27830">
                  <c:v>-0.84753363708885465</c:v>
                </c:pt>
                <c:pt idx="27831">
                  <c:v>-0.84744479882463408</c:v>
                </c:pt>
                <c:pt idx="27832">
                  <c:v>-0.84722748708882478</c:v>
                </c:pt>
                <c:pt idx="27833">
                  <c:v>-0.84705383240140697</c:v>
                </c:pt>
                <c:pt idx="27834">
                  <c:v>-0.84691994937719806</c:v>
                </c:pt>
                <c:pt idx="27835">
                  <c:v>-0.84655040450769437</c:v>
                </c:pt>
                <c:pt idx="27836">
                  <c:v>-0.84644542749874085</c:v>
                </c:pt>
                <c:pt idx="27837">
                  <c:v>-0.84595385674471169</c:v>
                </c:pt>
                <c:pt idx="27838">
                  <c:v>-0.84593891329867177</c:v>
                </c:pt>
                <c:pt idx="27839">
                  <c:v>-0.84574847378216755</c:v>
                </c:pt>
                <c:pt idx="27840">
                  <c:v>-0.84565981943484336</c:v>
                </c:pt>
                <c:pt idx="27841">
                  <c:v>-0.84507568011514933</c:v>
                </c:pt>
                <c:pt idx="27842">
                  <c:v>-0.84450807853550269</c:v>
                </c:pt>
                <c:pt idx="27843">
                  <c:v>-0.84434809144691747</c:v>
                </c:pt>
                <c:pt idx="27844">
                  <c:v>-0.84398592066827005</c:v>
                </c:pt>
                <c:pt idx="27845">
                  <c:v>-0.843773555955597</c:v>
                </c:pt>
                <c:pt idx="27846">
                  <c:v>-0.84367729366373079</c:v>
                </c:pt>
                <c:pt idx="27847">
                  <c:v>-0.84345917679018312</c:v>
                </c:pt>
                <c:pt idx="27848">
                  <c:v>-0.84318114346517137</c:v>
                </c:pt>
                <c:pt idx="27849">
                  <c:v>-0.84282508566824099</c:v>
                </c:pt>
                <c:pt idx="27850">
                  <c:v>-0.84275135784753397</c:v>
                </c:pt>
                <c:pt idx="27851">
                  <c:v>-0.84266982213251007</c:v>
                </c:pt>
                <c:pt idx="27852">
                  <c:v>-0.84161476011756764</c:v>
                </c:pt>
                <c:pt idx="27853">
                  <c:v>-0.84124817186787493</c:v>
                </c:pt>
                <c:pt idx="27854">
                  <c:v>-0.84120206437234279</c:v>
                </c:pt>
                <c:pt idx="27855">
                  <c:v>-0.84094524796026138</c:v>
                </c:pt>
                <c:pt idx="27856">
                  <c:v>-0.84021252480806952</c:v>
                </c:pt>
                <c:pt idx="27857">
                  <c:v>-0.84015660320258234</c:v>
                </c:pt>
                <c:pt idx="27858">
                  <c:v>-0.83995414034931803</c:v>
                </c:pt>
                <c:pt idx="27859">
                  <c:v>-0.83980719696438222</c:v>
                </c:pt>
                <c:pt idx="27860">
                  <c:v>-0.83957667385458679</c:v>
                </c:pt>
                <c:pt idx="27861">
                  <c:v>-0.83869159007073857</c:v>
                </c:pt>
                <c:pt idx="27862">
                  <c:v>-0.83837987410875359</c:v>
                </c:pt>
                <c:pt idx="27863">
                  <c:v>-0.83816859775301644</c:v>
                </c:pt>
                <c:pt idx="27864">
                  <c:v>-0.83787864005766033</c:v>
                </c:pt>
                <c:pt idx="27865">
                  <c:v>-0.83762160973965127</c:v>
                </c:pt>
                <c:pt idx="27866">
                  <c:v>-0.837495973539228</c:v>
                </c:pt>
                <c:pt idx="27867">
                  <c:v>-0.8367397356617422</c:v>
                </c:pt>
                <c:pt idx="27868">
                  <c:v>-0.83640979796409343</c:v>
                </c:pt>
                <c:pt idx="27869">
                  <c:v>-0.83604692419973292</c:v>
                </c:pt>
                <c:pt idx="27870">
                  <c:v>-0.83597070864974454</c:v>
                </c:pt>
                <c:pt idx="27871">
                  <c:v>-0.83559521693430217</c:v>
                </c:pt>
                <c:pt idx="27872">
                  <c:v>-0.83444333081392541</c:v>
                </c:pt>
                <c:pt idx="27873">
                  <c:v>-0.83409960169283692</c:v>
                </c:pt>
                <c:pt idx="27874">
                  <c:v>-0.83375633911094549</c:v>
                </c:pt>
                <c:pt idx="27875">
                  <c:v>-0.83191754035743737</c:v>
                </c:pt>
                <c:pt idx="27876">
                  <c:v>-0.83154232335810718</c:v>
                </c:pt>
                <c:pt idx="27877">
                  <c:v>-0.83120845986630221</c:v>
                </c:pt>
                <c:pt idx="27878">
                  <c:v>-0.83114746990413668</c:v>
                </c:pt>
                <c:pt idx="27879">
                  <c:v>-0.83105901161023099</c:v>
                </c:pt>
                <c:pt idx="27880">
                  <c:v>-0.83068751569271548</c:v>
                </c:pt>
                <c:pt idx="27881">
                  <c:v>-0.82974330680165997</c:v>
                </c:pt>
                <c:pt idx="27882">
                  <c:v>-0.82968190049787549</c:v>
                </c:pt>
                <c:pt idx="27883">
                  <c:v>-0.82960317541988171</c:v>
                </c:pt>
                <c:pt idx="27884">
                  <c:v>-0.82924120760937281</c:v>
                </c:pt>
                <c:pt idx="27885">
                  <c:v>-0.8290920564629537</c:v>
                </c:pt>
                <c:pt idx="27886">
                  <c:v>-0.82900352416428891</c:v>
                </c:pt>
                <c:pt idx="27887">
                  <c:v>-0.82894129867902089</c:v>
                </c:pt>
                <c:pt idx="27888">
                  <c:v>-0.82872965212846594</c:v>
                </c:pt>
                <c:pt idx="27889">
                  <c:v>-0.82853669291463772</c:v>
                </c:pt>
                <c:pt idx="27890">
                  <c:v>-0.82847461928673527</c:v>
                </c:pt>
                <c:pt idx="27891">
                  <c:v>-0.8284120381142922</c:v>
                </c:pt>
                <c:pt idx="27892">
                  <c:v>-0.82836195603268925</c:v>
                </c:pt>
                <c:pt idx="27893">
                  <c:v>-0.82827649435219763</c:v>
                </c:pt>
                <c:pt idx="27894">
                  <c:v>-0.82743656544034838</c:v>
                </c:pt>
                <c:pt idx="27895">
                  <c:v>-0.82740914081421091</c:v>
                </c:pt>
                <c:pt idx="27896">
                  <c:v>-0.82707693583574404</c:v>
                </c:pt>
                <c:pt idx="27897">
                  <c:v>-0.82685760006639242</c:v>
                </c:pt>
                <c:pt idx="27898">
                  <c:v>-0.82678632166443289</c:v>
                </c:pt>
                <c:pt idx="27899">
                  <c:v>-0.8267655261815855</c:v>
                </c:pt>
                <c:pt idx="27900">
                  <c:v>-0.82662812144996789</c:v>
                </c:pt>
                <c:pt idx="27901">
                  <c:v>-0.82599786899806582</c:v>
                </c:pt>
                <c:pt idx="27902">
                  <c:v>-0.82599504697225579</c:v>
                </c:pt>
                <c:pt idx="27903">
                  <c:v>-0.82578469896194262</c:v>
                </c:pt>
                <c:pt idx="27904">
                  <c:v>-0.82568816496900577</c:v>
                </c:pt>
                <c:pt idx="27905">
                  <c:v>-0.82550807306665952</c:v>
                </c:pt>
                <c:pt idx="27906">
                  <c:v>-0.82474686864486446</c:v>
                </c:pt>
                <c:pt idx="27907">
                  <c:v>-0.82474151375532623</c:v>
                </c:pt>
                <c:pt idx="27908">
                  <c:v>-0.82423888674338552</c:v>
                </c:pt>
                <c:pt idx="27909">
                  <c:v>-0.8237681431293109</c:v>
                </c:pt>
                <c:pt idx="27910">
                  <c:v>-0.82363648689862934</c:v>
                </c:pt>
                <c:pt idx="27911">
                  <c:v>-0.82340467487791291</c:v>
                </c:pt>
                <c:pt idx="27912">
                  <c:v>-0.82266802443541465</c:v>
                </c:pt>
                <c:pt idx="27913">
                  <c:v>-0.8226551094706881</c:v>
                </c:pt>
                <c:pt idx="27914">
                  <c:v>-0.82221664761515112</c:v>
                </c:pt>
                <c:pt idx="27915">
                  <c:v>-0.82127089834280453</c:v>
                </c:pt>
                <c:pt idx="27916">
                  <c:v>-0.82123625656392474</c:v>
                </c:pt>
                <c:pt idx="27917">
                  <c:v>-0.82118401236016614</c:v>
                </c:pt>
                <c:pt idx="27918">
                  <c:v>-0.82107352759203533</c:v>
                </c:pt>
                <c:pt idx="27919">
                  <c:v>-0.82103768310432534</c:v>
                </c:pt>
                <c:pt idx="27920">
                  <c:v>-0.82076688806269182</c:v>
                </c:pt>
                <c:pt idx="27921">
                  <c:v>-0.82068894835341633</c:v>
                </c:pt>
                <c:pt idx="27922">
                  <c:v>-0.82063574016436025</c:v>
                </c:pt>
                <c:pt idx="27923">
                  <c:v>-0.82059304113727172</c:v>
                </c:pt>
                <c:pt idx="27924">
                  <c:v>-0.82022041656404032</c:v>
                </c:pt>
                <c:pt idx="27925">
                  <c:v>-0.82001778214957199</c:v>
                </c:pt>
                <c:pt idx="27926">
                  <c:v>-0.8198419837189459</c:v>
                </c:pt>
                <c:pt idx="27927">
                  <c:v>-0.81910655339153071</c:v>
                </c:pt>
                <c:pt idx="27928">
                  <c:v>-0.81897006743510703</c:v>
                </c:pt>
                <c:pt idx="27929">
                  <c:v>-0.81845877967444158</c:v>
                </c:pt>
                <c:pt idx="27930">
                  <c:v>-0.81833942643212043</c:v>
                </c:pt>
                <c:pt idx="27931">
                  <c:v>-0.81802324794519266</c:v>
                </c:pt>
                <c:pt idx="27932">
                  <c:v>-0.81797866697212529</c:v>
                </c:pt>
                <c:pt idx="27933">
                  <c:v>-0.81692083934291215</c:v>
                </c:pt>
                <c:pt idx="27934">
                  <c:v>-0.81674993123595652</c:v>
                </c:pt>
                <c:pt idx="27935">
                  <c:v>-0.81665657338051323</c:v>
                </c:pt>
                <c:pt idx="27936">
                  <c:v>-0.81661305987146382</c:v>
                </c:pt>
                <c:pt idx="27937">
                  <c:v>-0.81647877719849948</c:v>
                </c:pt>
                <c:pt idx="27938">
                  <c:v>-0.81641295731107588</c:v>
                </c:pt>
                <c:pt idx="27939">
                  <c:v>-0.81633932147396326</c:v>
                </c:pt>
                <c:pt idx="27940">
                  <c:v>-0.81629732283985179</c:v>
                </c:pt>
                <c:pt idx="27941">
                  <c:v>-0.81593569108059461</c:v>
                </c:pt>
                <c:pt idx="27942">
                  <c:v>-0.81586889311637067</c:v>
                </c:pt>
                <c:pt idx="27943">
                  <c:v>-0.8156563561443938</c:v>
                </c:pt>
                <c:pt idx="27944">
                  <c:v>-0.81563249569817475</c:v>
                </c:pt>
                <c:pt idx="27945">
                  <c:v>-0.81541326903730749</c:v>
                </c:pt>
                <c:pt idx="27946">
                  <c:v>-0.81539024676768368</c:v>
                </c:pt>
                <c:pt idx="27947">
                  <c:v>-0.81538770013635964</c:v>
                </c:pt>
                <c:pt idx="27948">
                  <c:v>-0.81452986616032796</c:v>
                </c:pt>
                <c:pt idx="27949">
                  <c:v>-0.814326742701177</c:v>
                </c:pt>
                <c:pt idx="27950">
                  <c:v>-0.81421527299902752</c:v>
                </c:pt>
                <c:pt idx="27951">
                  <c:v>-0.81375213482566244</c:v>
                </c:pt>
                <c:pt idx="27952">
                  <c:v>-0.81344859629616684</c:v>
                </c:pt>
                <c:pt idx="27953">
                  <c:v>-0.81330519115177446</c:v>
                </c:pt>
                <c:pt idx="27954">
                  <c:v>-0.81310393926130775</c:v>
                </c:pt>
                <c:pt idx="27955">
                  <c:v>-0.81267983509340869</c:v>
                </c:pt>
                <c:pt idx="27956">
                  <c:v>-0.81266684454478333</c:v>
                </c:pt>
                <c:pt idx="27957">
                  <c:v>-0.81255889133490855</c:v>
                </c:pt>
                <c:pt idx="27958">
                  <c:v>-0.81247643823180415</c:v>
                </c:pt>
                <c:pt idx="27959">
                  <c:v>-0.81238181594449876</c:v>
                </c:pt>
                <c:pt idx="27960">
                  <c:v>-0.81226477282055631</c:v>
                </c:pt>
                <c:pt idx="27961">
                  <c:v>-0.81133011712874059</c:v>
                </c:pt>
                <c:pt idx="27962">
                  <c:v>-0.81092061498844503</c:v>
                </c:pt>
                <c:pt idx="27963">
                  <c:v>-0.81088557814971918</c:v>
                </c:pt>
                <c:pt idx="27964">
                  <c:v>-0.81079802261788625</c:v>
                </c:pt>
                <c:pt idx="27965">
                  <c:v>-0.81042014106560623</c:v>
                </c:pt>
                <c:pt idx="27966">
                  <c:v>-0.80977282531210182</c:v>
                </c:pt>
                <c:pt idx="27967">
                  <c:v>-0.80969751069677176</c:v>
                </c:pt>
                <c:pt idx="27968">
                  <c:v>-0.80943930795350616</c:v>
                </c:pt>
                <c:pt idx="27969">
                  <c:v>-0.8079669859854246</c:v>
                </c:pt>
                <c:pt idx="27970">
                  <c:v>-0.80782134034529451</c:v>
                </c:pt>
                <c:pt idx="27971">
                  <c:v>-0.80782062318717207</c:v>
                </c:pt>
                <c:pt idx="27972">
                  <c:v>-0.80776667278237146</c:v>
                </c:pt>
                <c:pt idx="27973">
                  <c:v>-0.80765987960224161</c:v>
                </c:pt>
                <c:pt idx="27974">
                  <c:v>-0.8071940082819673</c:v>
                </c:pt>
                <c:pt idx="27975">
                  <c:v>-0.80658200719959672</c:v>
                </c:pt>
                <c:pt idx="27976">
                  <c:v>-0.8064375237028869</c:v>
                </c:pt>
                <c:pt idx="27977">
                  <c:v>-0.80619054383203848</c:v>
                </c:pt>
                <c:pt idx="27978">
                  <c:v>-0.80607345606899716</c:v>
                </c:pt>
                <c:pt idx="27979">
                  <c:v>-0.80568264174547521</c:v>
                </c:pt>
                <c:pt idx="27980">
                  <c:v>-0.80565659725187844</c:v>
                </c:pt>
                <c:pt idx="27981">
                  <c:v>-0.80556924532620022</c:v>
                </c:pt>
                <c:pt idx="27982">
                  <c:v>-0.80498303759918233</c:v>
                </c:pt>
                <c:pt idx="27983">
                  <c:v>-0.80494948978539327</c:v>
                </c:pt>
                <c:pt idx="27984">
                  <c:v>-0.80470194560745312</c:v>
                </c:pt>
                <c:pt idx="27985">
                  <c:v>-0.80414824030319487</c:v>
                </c:pt>
                <c:pt idx="27986">
                  <c:v>-0.80405944913563909</c:v>
                </c:pt>
                <c:pt idx="27987">
                  <c:v>-0.80400490788523293</c:v>
                </c:pt>
                <c:pt idx="27988">
                  <c:v>-0.80374227540773302</c:v>
                </c:pt>
                <c:pt idx="27989">
                  <c:v>-0.80359492702477586</c:v>
                </c:pt>
                <c:pt idx="27990">
                  <c:v>-0.80359280111451115</c:v>
                </c:pt>
                <c:pt idx="27991">
                  <c:v>-0.80354024955118797</c:v>
                </c:pt>
                <c:pt idx="27992">
                  <c:v>-0.80343168658551112</c:v>
                </c:pt>
                <c:pt idx="27993">
                  <c:v>-0.8034024149669764</c:v>
                </c:pt>
                <c:pt idx="27994">
                  <c:v>-0.80313745303714801</c:v>
                </c:pt>
                <c:pt idx="27995">
                  <c:v>-0.80296841942977693</c:v>
                </c:pt>
                <c:pt idx="27996">
                  <c:v>-0.80165992891777282</c:v>
                </c:pt>
                <c:pt idx="27997">
                  <c:v>-0.80058645260473993</c:v>
                </c:pt>
                <c:pt idx="27998">
                  <c:v>-0.80056257699926603</c:v>
                </c:pt>
                <c:pt idx="27999">
                  <c:v>-0.80023682678996744</c:v>
                </c:pt>
                <c:pt idx="28000">
                  <c:v>-0.80020029451060148</c:v>
                </c:pt>
                <c:pt idx="28001">
                  <c:v>-0.80014683387158225</c:v>
                </c:pt>
                <c:pt idx="28002">
                  <c:v>-0.80011141568048982</c:v>
                </c:pt>
                <c:pt idx="28003">
                  <c:v>-0.8000307128355042</c:v>
                </c:pt>
                <c:pt idx="28004">
                  <c:v>-0.79945162650214197</c:v>
                </c:pt>
                <c:pt idx="28005">
                  <c:v>-0.79919383283728274</c:v>
                </c:pt>
                <c:pt idx="28006">
                  <c:v>-0.79903016103428259</c:v>
                </c:pt>
                <c:pt idx="28007">
                  <c:v>-0.79815677163784116</c:v>
                </c:pt>
                <c:pt idx="28008">
                  <c:v>-0.79782188599517245</c:v>
                </c:pt>
                <c:pt idx="28009">
                  <c:v>-0.79765957245060959</c:v>
                </c:pt>
                <c:pt idx="28010">
                  <c:v>-0.7970572615184196</c:v>
                </c:pt>
                <c:pt idx="28011">
                  <c:v>-0.79660673276179927</c:v>
                </c:pt>
                <c:pt idx="28012">
                  <c:v>-0.79645477891935634</c:v>
                </c:pt>
                <c:pt idx="28013">
                  <c:v>-0.79607000186372001</c:v>
                </c:pt>
                <c:pt idx="28014">
                  <c:v>-0.79604215163983572</c:v>
                </c:pt>
                <c:pt idx="28015">
                  <c:v>-0.7958599090038454</c:v>
                </c:pt>
                <c:pt idx="28016">
                  <c:v>-0.79559370946723673</c:v>
                </c:pt>
                <c:pt idx="28017">
                  <c:v>-0.79558318878005707</c:v>
                </c:pt>
                <c:pt idx="28018">
                  <c:v>-0.79550063504273316</c:v>
                </c:pt>
                <c:pt idx="28019">
                  <c:v>-0.79503858392931626</c:v>
                </c:pt>
                <c:pt idx="28020">
                  <c:v>-0.79495369654156933</c:v>
                </c:pt>
                <c:pt idx="28021">
                  <c:v>-0.79480204427248258</c:v>
                </c:pt>
                <c:pt idx="28022">
                  <c:v>-0.79477229873800703</c:v>
                </c:pt>
                <c:pt idx="28023">
                  <c:v>-0.79475493976158262</c:v>
                </c:pt>
                <c:pt idx="28024">
                  <c:v>-0.79441001468417893</c:v>
                </c:pt>
                <c:pt idx="28025">
                  <c:v>-0.79440513840977822</c:v>
                </c:pt>
                <c:pt idx="28026">
                  <c:v>-0.7943470732891692</c:v>
                </c:pt>
                <c:pt idx="28027">
                  <c:v>-0.79418647778663043</c:v>
                </c:pt>
                <c:pt idx="28028">
                  <c:v>-0.79391919043057302</c:v>
                </c:pt>
                <c:pt idx="28029">
                  <c:v>-0.79384527698775542</c:v>
                </c:pt>
                <c:pt idx="28030">
                  <c:v>-0.79370539965205367</c:v>
                </c:pt>
                <c:pt idx="28031">
                  <c:v>-0.79364475976734616</c:v>
                </c:pt>
                <c:pt idx="28032">
                  <c:v>-0.79363533693481914</c:v>
                </c:pt>
                <c:pt idx="28033">
                  <c:v>-0.7932643134554539</c:v>
                </c:pt>
                <c:pt idx="28034">
                  <c:v>-0.79275855650295091</c:v>
                </c:pt>
                <c:pt idx="28035">
                  <c:v>-0.79274383582399099</c:v>
                </c:pt>
                <c:pt idx="28036">
                  <c:v>-0.79264447242498004</c:v>
                </c:pt>
                <c:pt idx="28037">
                  <c:v>-0.79217872397306699</c:v>
                </c:pt>
                <c:pt idx="28038">
                  <c:v>-0.79213421365408732</c:v>
                </c:pt>
                <c:pt idx="28039">
                  <c:v>-0.7920243871580257</c:v>
                </c:pt>
                <c:pt idx="28040">
                  <c:v>-0.79151299014819176</c:v>
                </c:pt>
                <c:pt idx="28041">
                  <c:v>-0.79130841335032975</c:v>
                </c:pt>
                <c:pt idx="28042">
                  <c:v>-0.79119450292463178</c:v>
                </c:pt>
                <c:pt idx="28043">
                  <c:v>-0.7910776560831132</c:v>
                </c:pt>
                <c:pt idx="28044">
                  <c:v>-0.79089585630000225</c:v>
                </c:pt>
                <c:pt idx="28045">
                  <c:v>-0.78962125398623118</c:v>
                </c:pt>
                <c:pt idx="28046">
                  <c:v>-0.78930570182591853</c:v>
                </c:pt>
                <c:pt idx="28047">
                  <c:v>-0.78924356709995502</c:v>
                </c:pt>
                <c:pt idx="28048">
                  <c:v>-0.78851814990651503</c:v>
                </c:pt>
                <c:pt idx="28049">
                  <c:v>-0.78771091743507204</c:v>
                </c:pt>
                <c:pt idx="28050">
                  <c:v>-0.78735706273635331</c:v>
                </c:pt>
                <c:pt idx="28051">
                  <c:v>-0.78714984083484651</c:v>
                </c:pt>
                <c:pt idx="28052">
                  <c:v>-0.78682108103802317</c:v>
                </c:pt>
                <c:pt idx="28053">
                  <c:v>-0.78645521624080839</c:v>
                </c:pt>
                <c:pt idx="28054">
                  <c:v>-0.78576822095347854</c:v>
                </c:pt>
                <c:pt idx="28055">
                  <c:v>-0.78572307900655847</c:v>
                </c:pt>
                <c:pt idx="28056">
                  <c:v>-0.78565871538713217</c:v>
                </c:pt>
                <c:pt idx="28057">
                  <c:v>-0.78550291906458336</c:v>
                </c:pt>
                <c:pt idx="28058">
                  <c:v>-0.78548082180912238</c:v>
                </c:pt>
                <c:pt idx="28059">
                  <c:v>-0.78526702743230781</c:v>
                </c:pt>
                <c:pt idx="28060">
                  <c:v>-0.7850591827565796</c:v>
                </c:pt>
                <c:pt idx="28061">
                  <c:v>-0.78487257046638526</c:v>
                </c:pt>
                <c:pt idx="28062">
                  <c:v>-0.78453310501973883</c:v>
                </c:pt>
                <c:pt idx="28063">
                  <c:v>-0.7843787611657862</c:v>
                </c:pt>
                <c:pt idx="28064">
                  <c:v>-0.78420492873928527</c:v>
                </c:pt>
                <c:pt idx="28065">
                  <c:v>-0.78377040825165201</c:v>
                </c:pt>
                <c:pt idx="28066">
                  <c:v>-0.78350576763354696</c:v>
                </c:pt>
                <c:pt idx="28067">
                  <c:v>-0.78321355399667947</c:v>
                </c:pt>
                <c:pt idx="28068">
                  <c:v>-0.78318671740860535</c:v>
                </c:pt>
                <c:pt idx="28069">
                  <c:v>-0.78296700254708507</c:v>
                </c:pt>
                <c:pt idx="28070">
                  <c:v>-0.78264363415128724</c:v>
                </c:pt>
                <c:pt idx="28071">
                  <c:v>-0.78241751285504657</c:v>
                </c:pt>
                <c:pt idx="28072">
                  <c:v>-0.78190376160209807</c:v>
                </c:pt>
                <c:pt idx="28073">
                  <c:v>-0.78184227151653773</c:v>
                </c:pt>
                <c:pt idx="28074">
                  <c:v>-0.78168309329007557</c:v>
                </c:pt>
                <c:pt idx="28075">
                  <c:v>-0.78165541163021701</c:v>
                </c:pt>
                <c:pt idx="28076">
                  <c:v>-0.7815520452206699</c:v>
                </c:pt>
                <c:pt idx="28077">
                  <c:v>-0.78098751204547656</c:v>
                </c:pt>
                <c:pt idx="28078">
                  <c:v>-0.7807323463329755</c:v>
                </c:pt>
                <c:pt idx="28079">
                  <c:v>-0.78047552423233779</c:v>
                </c:pt>
                <c:pt idx="28080">
                  <c:v>-0.78041790729386062</c:v>
                </c:pt>
                <c:pt idx="28081">
                  <c:v>-0.78041245153903882</c:v>
                </c:pt>
                <c:pt idx="28082">
                  <c:v>-0.78040413643604412</c:v>
                </c:pt>
                <c:pt idx="28083">
                  <c:v>-0.78024394668321706</c:v>
                </c:pt>
                <c:pt idx="28084">
                  <c:v>-0.77959355785097584</c:v>
                </c:pt>
                <c:pt idx="28085">
                  <c:v>-0.77931540960337609</c:v>
                </c:pt>
                <c:pt idx="28086">
                  <c:v>-0.77927728775868588</c:v>
                </c:pt>
                <c:pt idx="28087">
                  <c:v>-0.77890593353752713</c:v>
                </c:pt>
                <c:pt idx="28088">
                  <c:v>-0.77890181040395678</c:v>
                </c:pt>
                <c:pt idx="28089">
                  <c:v>-0.77872068136795591</c:v>
                </c:pt>
                <c:pt idx="28090">
                  <c:v>-0.77860413625303437</c:v>
                </c:pt>
                <c:pt idx="28091">
                  <c:v>-0.77834803440658762</c:v>
                </c:pt>
                <c:pt idx="28092">
                  <c:v>-0.77812151293973542</c:v>
                </c:pt>
                <c:pt idx="28093">
                  <c:v>-0.7778284258537701</c:v>
                </c:pt>
                <c:pt idx="28094">
                  <c:v>-0.77776215477835509</c:v>
                </c:pt>
                <c:pt idx="28095">
                  <c:v>-0.77765504673346142</c:v>
                </c:pt>
                <c:pt idx="28096">
                  <c:v>-0.77763082521732685</c:v>
                </c:pt>
                <c:pt idx="28097">
                  <c:v>-0.7770937247633114</c:v>
                </c:pt>
                <c:pt idx="28098">
                  <c:v>-0.77704791133784767</c:v>
                </c:pt>
                <c:pt idx="28099">
                  <c:v>-0.77692844431087915</c:v>
                </c:pt>
                <c:pt idx="28100">
                  <c:v>-0.77519591063934778</c:v>
                </c:pt>
                <c:pt idx="28101">
                  <c:v>-0.77390765537741457</c:v>
                </c:pt>
                <c:pt idx="28102">
                  <c:v>-0.77365962727036786</c:v>
                </c:pt>
                <c:pt idx="28103">
                  <c:v>-0.77355503796361125</c:v>
                </c:pt>
                <c:pt idx="28104">
                  <c:v>-0.77334775994433436</c:v>
                </c:pt>
                <c:pt idx="28105">
                  <c:v>-0.77320557082621888</c:v>
                </c:pt>
                <c:pt idx="28106">
                  <c:v>-0.77317966111134839</c:v>
                </c:pt>
                <c:pt idx="28107">
                  <c:v>-0.77293119674755262</c:v>
                </c:pt>
                <c:pt idx="28108">
                  <c:v>-0.7725395528087613</c:v>
                </c:pt>
                <c:pt idx="28109">
                  <c:v>-0.77207147900250206</c:v>
                </c:pt>
                <c:pt idx="28110">
                  <c:v>-0.77204806170402218</c:v>
                </c:pt>
                <c:pt idx="28111">
                  <c:v>-0.77190002359556331</c:v>
                </c:pt>
                <c:pt idx="28112">
                  <c:v>-0.77187741979408397</c:v>
                </c:pt>
                <c:pt idx="28113">
                  <c:v>-0.77139905782047347</c:v>
                </c:pt>
                <c:pt idx="28114">
                  <c:v>-0.77055555851078716</c:v>
                </c:pt>
                <c:pt idx="28115">
                  <c:v>-0.77045915350295779</c:v>
                </c:pt>
                <c:pt idx="28116">
                  <c:v>-0.76918020073030902</c:v>
                </c:pt>
                <c:pt idx="28117">
                  <c:v>-0.76916667143607087</c:v>
                </c:pt>
                <c:pt idx="28118">
                  <c:v>-0.76911687856837951</c:v>
                </c:pt>
                <c:pt idx="28119">
                  <c:v>-0.76911687856837951</c:v>
                </c:pt>
                <c:pt idx="28120">
                  <c:v>-0.76897946841478293</c:v>
                </c:pt>
                <c:pt idx="28121">
                  <c:v>-0.76894002249789906</c:v>
                </c:pt>
                <c:pt idx="28122">
                  <c:v>-0.76879605411745133</c:v>
                </c:pt>
                <c:pt idx="28123">
                  <c:v>-0.76874830496375768</c:v>
                </c:pt>
                <c:pt idx="28124">
                  <c:v>-0.76861390234372251</c:v>
                </c:pt>
                <c:pt idx="28125">
                  <c:v>-0.76854636004570287</c:v>
                </c:pt>
                <c:pt idx="28126">
                  <c:v>-0.76813887620679455</c:v>
                </c:pt>
                <c:pt idx="28127">
                  <c:v>-0.76804492900661026</c:v>
                </c:pt>
                <c:pt idx="28128">
                  <c:v>-0.76798203917605279</c:v>
                </c:pt>
                <c:pt idx="28129">
                  <c:v>-0.76784358153007892</c:v>
                </c:pt>
                <c:pt idx="28130">
                  <c:v>-0.7678166268632457</c:v>
                </c:pt>
                <c:pt idx="28131">
                  <c:v>-0.76710569430811837</c:v>
                </c:pt>
                <c:pt idx="28132">
                  <c:v>-0.76702679140083407</c:v>
                </c:pt>
                <c:pt idx="28133">
                  <c:v>-0.7669214275800833</c:v>
                </c:pt>
                <c:pt idx="28134">
                  <c:v>-0.7668780809416923</c:v>
                </c:pt>
                <c:pt idx="28135">
                  <c:v>-0.76634833987219819</c:v>
                </c:pt>
                <c:pt idx="28136">
                  <c:v>-0.76574929097512967</c:v>
                </c:pt>
                <c:pt idx="28137">
                  <c:v>-0.7657216668031388</c:v>
                </c:pt>
                <c:pt idx="28138">
                  <c:v>-0.76563443574811063</c:v>
                </c:pt>
                <c:pt idx="28139">
                  <c:v>-0.76563360305391814</c:v>
                </c:pt>
                <c:pt idx="28140">
                  <c:v>-0.76541321017870467</c:v>
                </c:pt>
                <c:pt idx="28141">
                  <c:v>-0.76532299887697874</c:v>
                </c:pt>
                <c:pt idx="28142">
                  <c:v>-0.76493567243991012</c:v>
                </c:pt>
                <c:pt idx="28143">
                  <c:v>-0.76487543069055486</c:v>
                </c:pt>
                <c:pt idx="28144">
                  <c:v>-0.76471080732146179</c:v>
                </c:pt>
                <c:pt idx="28145">
                  <c:v>-0.7646041346908935</c:v>
                </c:pt>
                <c:pt idx="28146">
                  <c:v>-0.76436730191885793</c:v>
                </c:pt>
                <c:pt idx="28147">
                  <c:v>-0.76421824103762703</c:v>
                </c:pt>
                <c:pt idx="28148">
                  <c:v>-0.76411287094375691</c:v>
                </c:pt>
                <c:pt idx="28149">
                  <c:v>-0.76408818168610027</c:v>
                </c:pt>
                <c:pt idx="28150">
                  <c:v>-0.76389087551266377</c:v>
                </c:pt>
                <c:pt idx="28151">
                  <c:v>-0.76387165396502743</c:v>
                </c:pt>
                <c:pt idx="28152">
                  <c:v>-0.76360407602677294</c:v>
                </c:pt>
                <c:pt idx="28153">
                  <c:v>-0.76329199806074199</c:v>
                </c:pt>
                <c:pt idx="28154">
                  <c:v>-0.76269573984321004</c:v>
                </c:pt>
                <c:pt idx="28155">
                  <c:v>-0.7623900841309813</c:v>
                </c:pt>
                <c:pt idx="28156">
                  <c:v>-0.76230597310825887</c:v>
                </c:pt>
                <c:pt idx="28157">
                  <c:v>-0.76221326610589257</c:v>
                </c:pt>
                <c:pt idx="28158">
                  <c:v>-0.76189548378424743</c:v>
                </c:pt>
                <c:pt idx="28159">
                  <c:v>-0.76148562470326342</c:v>
                </c:pt>
                <c:pt idx="28160">
                  <c:v>-0.76137758001820821</c:v>
                </c:pt>
                <c:pt idx="28161">
                  <c:v>-0.76083253737447953</c:v>
                </c:pt>
                <c:pt idx="28162">
                  <c:v>-0.7607324190626632</c:v>
                </c:pt>
                <c:pt idx="28163">
                  <c:v>-0.76066590459732686</c:v>
                </c:pt>
                <c:pt idx="28164">
                  <c:v>-0.76056139468394401</c:v>
                </c:pt>
                <c:pt idx="28165">
                  <c:v>-0.76033118175420789</c:v>
                </c:pt>
                <c:pt idx="28166">
                  <c:v>-0.7601237886803327</c:v>
                </c:pt>
                <c:pt idx="28167">
                  <c:v>-0.76009970970448126</c:v>
                </c:pt>
                <c:pt idx="28168">
                  <c:v>-0.76008213046139173</c:v>
                </c:pt>
                <c:pt idx="28169">
                  <c:v>-0.75923585758419709</c:v>
                </c:pt>
                <c:pt idx="28170">
                  <c:v>-0.75904365433914756</c:v>
                </c:pt>
                <c:pt idx="28171">
                  <c:v>-0.75842196244743543</c:v>
                </c:pt>
                <c:pt idx="28172">
                  <c:v>-0.75781059223876346</c:v>
                </c:pt>
                <c:pt idx="28173">
                  <c:v>-0.75768409718125951</c:v>
                </c:pt>
                <c:pt idx="28174">
                  <c:v>-0.75701398873546888</c:v>
                </c:pt>
                <c:pt idx="28175">
                  <c:v>-0.75699266194476122</c:v>
                </c:pt>
                <c:pt idx="28176">
                  <c:v>-0.75694988715651224</c:v>
                </c:pt>
                <c:pt idx="28177">
                  <c:v>-0.75685394734444478</c:v>
                </c:pt>
                <c:pt idx="28178">
                  <c:v>-0.75664963340921709</c:v>
                </c:pt>
                <c:pt idx="28179">
                  <c:v>-0.75663756676338012</c:v>
                </c:pt>
                <c:pt idx="28180">
                  <c:v>-0.75651989543643228</c:v>
                </c:pt>
                <c:pt idx="28181">
                  <c:v>-0.7564629389533476</c:v>
                </c:pt>
                <c:pt idx="28182">
                  <c:v>-0.75632291856411071</c:v>
                </c:pt>
                <c:pt idx="28183">
                  <c:v>-0.75627714970553228</c:v>
                </c:pt>
                <c:pt idx="28184">
                  <c:v>-0.75627228931555524</c:v>
                </c:pt>
                <c:pt idx="28185">
                  <c:v>-0.75614429272727235</c:v>
                </c:pt>
                <c:pt idx="28186">
                  <c:v>-0.75613726613324062</c:v>
                </c:pt>
                <c:pt idx="28187">
                  <c:v>-0.75587413549156057</c:v>
                </c:pt>
                <c:pt idx="28188">
                  <c:v>-0.75578893829467153</c:v>
                </c:pt>
                <c:pt idx="28189">
                  <c:v>-0.75561615642577107</c:v>
                </c:pt>
                <c:pt idx="28190">
                  <c:v>-0.75555418110167871</c:v>
                </c:pt>
                <c:pt idx="28191">
                  <c:v>-0.75526584803051866</c:v>
                </c:pt>
                <c:pt idx="28192">
                  <c:v>-0.75521620836635051</c:v>
                </c:pt>
                <c:pt idx="28193">
                  <c:v>-0.75497559211049403</c:v>
                </c:pt>
                <c:pt idx="28194">
                  <c:v>-0.75418079348709943</c:v>
                </c:pt>
                <c:pt idx="28195">
                  <c:v>-0.75409962774097239</c:v>
                </c:pt>
                <c:pt idx="28196">
                  <c:v>-0.75407719803618101</c:v>
                </c:pt>
                <c:pt idx="28197">
                  <c:v>-0.75318195088882911</c:v>
                </c:pt>
                <c:pt idx="28198">
                  <c:v>-0.75224369550934589</c:v>
                </c:pt>
                <c:pt idx="28199">
                  <c:v>-0.7518165443386825</c:v>
                </c:pt>
                <c:pt idx="28200">
                  <c:v>-0.75144654680760181</c:v>
                </c:pt>
                <c:pt idx="28201">
                  <c:v>-0.75108372296961423</c:v>
                </c:pt>
                <c:pt idx="28202">
                  <c:v>-0.75098025680216585</c:v>
                </c:pt>
                <c:pt idx="28203">
                  <c:v>-0.7508738566119797</c:v>
                </c:pt>
                <c:pt idx="28204">
                  <c:v>-0.75018991830254345</c:v>
                </c:pt>
                <c:pt idx="28205">
                  <c:v>-0.74942449951871037</c:v>
                </c:pt>
                <c:pt idx="28206">
                  <c:v>-0.74907353344513272</c:v>
                </c:pt>
                <c:pt idx="28207">
                  <c:v>-0.74906925134487412</c:v>
                </c:pt>
                <c:pt idx="28208">
                  <c:v>-0.74905961076043426</c:v>
                </c:pt>
                <c:pt idx="28209">
                  <c:v>-0.7489546255057109</c:v>
                </c:pt>
                <c:pt idx="28210">
                  <c:v>-0.74843593787864759</c:v>
                </c:pt>
                <c:pt idx="28211">
                  <c:v>-0.74816973877620141</c:v>
                </c:pt>
                <c:pt idx="28212">
                  <c:v>-0.74763121242384656</c:v>
                </c:pt>
                <c:pt idx="28213">
                  <c:v>-0.74762936278683911</c:v>
                </c:pt>
                <c:pt idx="28214">
                  <c:v>-0.74735515600507396</c:v>
                </c:pt>
                <c:pt idx="28215">
                  <c:v>-0.74716248946526476</c:v>
                </c:pt>
                <c:pt idx="28216">
                  <c:v>-0.74660565796258793</c:v>
                </c:pt>
                <c:pt idx="28217">
                  <c:v>-0.74583116948842387</c:v>
                </c:pt>
                <c:pt idx="28218">
                  <c:v>-0.74581250476224903</c:v>
                </c:pt>
                <c:pt idx="28219">
                  <c:v>-0.74557749657875627</c:v>
                </c:pt>
                <c:pt idx="28220">
                  <c:v>-0.74553066933382972</c:v>
                </c:pt>
                <c:pt idx="28221">
                  <c:v>-0.74485130432752367</c:v>
                </c:pt>
                <c:pt idx="28222">
                  <c:v>-0.7444897062068857</c:v>
                </c:pt>
                <c:pt idx="28223">
                  <c:v>-0.74385674422274017</c:v>
                </c:pt>
                <c:pt idx="28224">
                  <c:v>-0.74364426889959423</c:v>
                </c:pt>
                <c:pt idx="28225">
                  <c:v>-0.74302254902493259</c:v>
                </c:pt>
                <c:pt idx="28226">
                  <c:v>-0.74288894403525807</c:v>
                </c:pt>
                <c:pt idx="28227">
                  <c:v>-0.74288364413397523</c:v>
                </c:pt>
                <c:pt idx="28228">
                  <c:v>-0.74286155153364053</c:v>
                </c:pt>
                <c:pt idx="28229">
                  <c:v>-0.74237691221900759</c:v>
                </c:pt>
                <c:pt idx="28230">
                  <c:v>-0.74233523832560078</c:v>
                </c:pt>
                <c:pt idx="28231">
                  <c:v>-0.7421597753811936</c:v>
                </c:pt>
                <c:pt idx="28232">
                  <c:v>-0.74196439008844117</c:v>
                </c:pt>
                <c:pt idx="28233">
                  <c:v>-0.74192324680521105</c:v>
                </c:pt>
                <c:pt idx="28234">
                  <c:v>-0.7416919144031362</c:v>
                </c:pt>
                <c:pt idx="28235">
                  <c:v>-0.741620391627832</c:v>
                </c:pt>
                <c:pt idx="28236">
                  <c:v>-0.74141581115432176</c:v>
                </c:pt>
                <c:pt idx="28237">
                  <c:v>-0.74128423800980214</c:v>
                </c:pt>
                <c:pt idx="28238">
                  <c:v>-0.74125559881739034</c:v>
                </c:pt>
                <c:pt idx="28239">
                  <c:v>-0.7411633428414538</c:v>
                </c:pt>
                <c:pt idx="28240">
                  <c:v>-0.74101060498207261</c:v>
                </c:pt>
                <c:pt idx="28241">
                  <c:v>-0.74086196902161949</c:v>
                </c:pt>
                <c:pt idx="28242">
                  <c:v>-0.74059543367781366</c:v>
                </c:pt>
                <c:pt idx="28243">
                  <c:v>-0.74030884088046145</c:v>
                </c:pt>
                <c:pt idx="28244">
                  <c:v>-0.74004700277950997</c:v>
                </c:pt>
                <c:pt idx="28245">
                  <c:v>-0.73980792434306986</c:v>
                </c:pt>
                <c:pt idx="28246">
                  <c:v>-0.73959300573644637</c:v>
                </c:pt>
                <c:pt idx="28247">
                  <c:v>-0.73955895390599546</c:v>
                </c:pt>
                <c:pt idx="28248">
                  <c:v>-0.73951385992884233</c:v>
                </c:pt>
                <c:pt idx="28249">
                  <c:v>-0.73939137885180706</c:v>
                </c:pt>
                <c:pt idx="28250">
                  <c:v>-0.73932470888825297</c:v>
                </c:pt>
                <c:pt idx="28251">
                  <c:v>-0.73831401916357375</c:v>
                </c:pt>
                <c:pt idx="28252">
                  <c:v>-0.73824560994586941</c:v>
                </c:pt>
                <c:pt idx="28253">
                  <c:v>-0.73821729116845647</c:v>
                </c:pt>
                <c:pt idx="28254">
                  <c:v>-0.73805140749840026</c:v>
                </c:pt>
                <c:pt idx="28255">
                  <c:v>-0.73741536218487747</c:v>
                </c:pt>
                <c:pt idx="28256">
                  <c:v>-0.73731266456300315</c:v>
                </c:pt>
                <c:pt idx="28257">
                  <c:v>-0.73724822116195887</c:v>
                </c:pt>
                <c:pt idx="28258">
                  <c:v>-0.73672010558938716</c:v>
                </c:pt>
                <c:pt idx="28259">
                  <c:v>-0.73655264592987535</c:v>
                </c:pt>
                <c:pt idx="28260">
                  <c:v>-0.73650567478099116</c:v>
                </c:pt>
                <c:pt idx="28261">
                  <c:v>-0.7364377342292483</c:v>
                </c:pt>
                <c:pt idx="28262">
                  <c:v>-0.73635913896348426</c:v>
                </c:pt>
                <c:pt idx="28263">
                  <c:v>-0.73608595405870658</c:v>
                </c:pt>
                <c:pt idx="28264">
                  <c:v>-0.73587878987313682</c:v>
                </c:pt>
                <c:pt idx="28265">
                  <c:v>-0.73547458605805305</c:v>
                </c:pt>
                <c:pt idx="28266">
                  <c:v>-0.73490588586518668</c:v>
                </c:pt>
                <c:pt idx="28267">
                  <c:v>-0.73457685480539736</c:v>
                </c:pt>
                <c:pt idx="28268">
                  <c:v>-0.73390863935984874</c:v>
                </c:pt>
                <c:pt idx="28269">
                  <c:v>-0.73363904113740031</c:v>
                </c:pt>
                <c:pt idx="28270">
                  <c:v>-0.73346353026416466</c:v>
                </c:pt>
                <c:pt idx="28271">
                  <c:v>-0.73242645063074663</c:v>
                </c:pt>
                <c:pt idx="28272">
                  <c:v>-0.73230598774372002</c:v>
                </c:pt>
                <c:pt idx="28273">
                  <c:v>-0.7321304502712751</c:v>
                </c:pt>
                <c:pt idx="28274">
                  <c:v>-0.73209830250142738</c:v>
                </c:pt>
                <c:pt idx="28275">
                  <c:v>-0.73190369124236709</c:v>
                </c:pt>
                <c:pt idx="28276">
                  <c:v>-0.73187907733860613</c:v>
                </c:pt>
                <c:pt idx="28277">
                  <c:v>-0.7315129384458311</c:v>
                </c:pt>
                <c:pt idx="28278">
                  <c:v>-0.73122139532073338</c:v>
                </c:pt>
                <c:pt idx="28279">
                  <c:v>-0.73086719186021365</c:v>
                </c:pt>
                <c:pt idx="28280">
                  <c:v>-0.73078220341938382</c:v>
                </c:pt>
                <c:pt idx="28281">
                  <c:v>-0.73051121620734616</c:v>
                </c:pt>
                <c:pt idx="28282">
                  <c:v>-0.72894638398287093</c:v>
                </c:pt>
                <c:pt idx="28283">
                  <c:v>-0.72857166615518643</c:v>
                </c:pt>
                <c:pt idx="28284">
                  <c:v>-0.72827898764934584</c:v>
                </c:pt>
                <c:pt idx="28285">
                  <c:v>-0.72800192113229545</c:v>
                </c:pt>
                <c:pt idx="28286">
                  <c:v>-0.72763495666280842</c:v>
                </c:pt>
                <c:pt idx="28287">
                  <c:v>-0.72760648337069112</c:v>
                </c:pt>
                <c:pt idx="28288">
                  <c:v>-0.72732752144729818</c:v>
                </c:pt>
                <c:pt idx="28289">
                  <c:v>-0.727311836590951</c:v>
                </c:pt>
                <c:pt idx="28290">
                  <c:v>-0.72705409166779156</c:v>
                </c:pt>
                <c:pt idx="28291">
                  <c:v>-0.72670849504927604</c:v>
                </c:pt>
                <c:pt idx="28292">
                  <c:v>-0.7263339459481154</c:v>
                </c:pt>
                <c:pt idx="28293">
                  <c:v>-0.72625720975822095</c:v>
                </c:pt>
                <c:pt idx="28294">
                  <c:v>-0.72605831540024501</c:v>
                </c:pt>
                <c:pt idx="28295">
                  <c:v>-0.72574323191116075</c:v>
                </c:pt>
                <c:pt idx="28296">
                  <c:v>-0.72569662371844912</c:v>
                </c:pt>
                <c:pt idx="28297">
                  <c:v>-0.72565595715863418</c:v>
                </c:pt>
                <c:pt idx="28298">
                  <c:v>-0.72545834189239133</c:v>
                </c:pt>
                <c:pt idx="28299">
                  <c:v>-0.72443699698047537</c:v>
                </c:pt>
                <c:pt idx="28300">
                  <c:v>-0.72404881263951859</c:v>
                </c:pt>
                <c:pt idx="28301">
                  <c:v>-0.72312921479492331</c:v>
                </c:pt>
                <c:pt idx="28302">
                  <c:v>-0.72274194978159167</c:v>
                </c:pt>
                <c:pt idx="28303">
                  <c:v>-0.72266567534498982</c:v>
                </c:pt>
                <c:pt idx="28304">
                  <c:v>-0.72259399402444202</c:v>
                </c:pt>
                <c:pt idx="28305">
                  <c:v>-0.72186369877471968</c:v>
                </c:pt>
                <c:pt idx="28306">
                  <c:v>-0.72161358736953141</c:v>
                </c:pt>
                <c:pt idx="28307">
                  <c:v>-0.72101135153291918</c:v>
                </c:pt>
                <c:pt idx="28308">
                  <c:v>-0.72087868777558273</c:v>
                </c:pt>
                <c:pt idx="28309">
                  <c:v>-0.72077899559570702</c:v>
                </c:pt>
                <c:pt idx="28310">
                  <c:v>-0.72045680515527344</c:v>
                </c:pt>
                <c:pt idx="28311">
                  <c:v>-0.71947785064552938</c:v>
                </c:pt>
                <c:pt idx="28312">
                  <c:v>-0.71927678105274129</c:v>
                </c:pt>
                <c:pt idx="28313">
                  <c:v>-0.7186730691408475</c:v>
                </c:pt>
                <c:pt idx="28314">
                  <c:v>-0.71865317064215417</c:v>
                </c:pt>
                <c:pt idx="28315">
                  <c:v>-0.71812468962939668</c:v>
                </c:pt>
                <c:pt idx="28316">
                  <c:v>-0.71718832139931044</c:v>
                </c:pt>
                <c:pt idx="28317">
                  <c:v>-0.71697204889605404</c:v>
                </c:pt>
                <c:pt idx="28318">
                  <c:v>-0.71658023483724176</c:v>
                </c:pt>
                <c:pt idx="28319">
                  <c:v>-0.71642743594927738</c:v>
                </c:pt>
                <c:pt idx="28320">
                  <c:v>-0.71633433793066059</c:v>
                </c:pt>
                <c:pt idx="28321">
                  <c:v>-0.71629017523602634</c:v>
                </c:pt>
                <c:pt idx="28322">
                  <c:v>-0.71558588804816547</c:v>
                </c:pt>
                <c:pt idx="28323">
                  <c:v>-0.71514691159567834</c:v>
                </c:pt>
                <c:pt idx="28324">
                  <c:v>-0.7144323626656317</c:v>
                </c:pt>
                <c:pt idx="28325">
                  <c:v>-0.71406749838021444</c:v>
                </c:pt>
                <c:pt idx="28326">
                  <c:v>-0.71372809533453641</c:v>
                </c:pt>
                <c:pt idx="28327">
                  <c:v>-0.71372738149991066</c:v>
                </c:pt>
                <c:pt idx="28328">
                  <c:v>-0.71366256375082815</c:v>
                </c:pt>
                <c:pt idx="28329">
                  <c:v>-0.71363786677149099</c:v>
                </c:pt>
                <c:pt idx="28330">
                  <c:v>-0.71356774845502968</c:v>
                </c:pt>
                <c:pt idx="28331">
                  <c:v>-0.7135213526122387</c:v>
                </c:pt>
                <c:pt idx="28332">
                  <c:v>-0.71293686957460001</c:v>
                </c:pt>
                <c:pt idx="28333">
                  <c:v>-0.71290576695017671</c:v>
                </c:pt>
                <c:pt idx="28334">
                  <c:v>-0.71286918304407965</c:v>
                </c:pt>
                <c:pt idx="28335">
                  <c:v>-0.71285889895405141</c:v>
                </c:pt>
                <c:pt idx="28336">
                  <c:v>-0.71278244576708782</c:v>
                </c:pt>
                <c:pt idx="28337">
                  <c:v>-0.71257582094704275</c:v>
                </c:pt>
                <c:pt idx="28338">
                  <c:v>-0.71243543407711185</c:v>
                </c:pt>
                <c:pt idx="28339">
                  <c:v>-0.71189371636581056</c:v>
                </c:pt>
                <c:pt idx="28340">
                  <c:v>-0.71171809269692954</c:v>
                </c:pt>
                <c:pt idx="28341">
                  <c:v>-0.7115357943024776</c:v>
                </c:pt>
                <c:pt idx="28342">
                  <c:v>-0.7113062287830817</c:v>
                </c:pt>
                <c:pt idx="28343">
                  <c:v>-0.71124099456092305</c:v>
                </c:pt>
                <c:pt idx="28344">
                  <c:v>-0.71084751807130975</c:v>
                </c:pt>
                <c:pt idx="28345">
                  <c:v>-0.71033062085369281</c:v>
                </c:pt>
                <c:pt idx="28346">
                  <c:v>-0.70966259368187556</c:v>
                </c:pt>
                <c:pt idx="28347">
                  <c:v>-0.70921245071837502</c:v>
                </c:pt>
                <c:pt idx="28348">
                  <c:v>-0.70914356979598958</c:v>
                </c:pt>
                <c:pt idx="28349">
                  <c:v>-0.70848890779595541</c:v>
                </c:pt>
                <c:pt idx="28350">
                  <c:v>-0.70848584473003695</c:v>
                </c:pt>
                <c:pt idx="28351">
                  <c:v>-0.70800520985438475</c:v>
                </c:pt>
                <c:pt idx="28352">
                  <c:v>-0.70796428040971926</c:v>
                </c:pt>
                <c:pt idx="28353">
                  <c:v>-0.7079108868919497</c:v>
                </c:pt>
                <c:pt idx="28354">
                  <c:v>-0.70763037132274365</c:v>
                </c:pt>
                <c:pt idx="28355">
                  <c:v>-0.70736485312978414</c:v>
                </c:pt>
                <c:pt idx="28356">
                  <c:v>-0.70726703852797257</c:v>
                </c:pt>
                <c:pt idx="28357">
                  <c:v>-0.70697808168228704</c:v>
                </c:pt>
                <c:pt idx="28358">
                  <c:v>-0.70685605597255552</c:v>
                </c:pt>
                <c:pt idx="28359">
                  <c:v>-0.70585777560104512</c:v>
                </c:pt>
                <c:pt idx="28360">
                  <c:v>-0.70564575168575883</c:v>
                </c:pt>
                <c:pt idx="28361">
                  <c:v>-0.70502530226340188</c:v>
                </c:pt>
                <c:pt idx="28362">
                  <c:v>-0.7040228727679626</c:v>
                </c:pt>
                <c:pt idx="28363">
                  <c:v>-0.70389900492603796</c:v>
                </c:pt>
                <c:pt idx="28364">
                  <c:v>-0.70363945648903303</c:v>
                </c:pt>
                <c:pt idx="28365">
                  <c:v>-0.70344212640049508</c:v>
                </c:pt>
                <c:pt idx="28366">
                  <c:v>-0.70343029956671788</c:v>
                </c:pt>
                <c:pt idx="28367">
                  <c:v>-0.7030464286563709</c:v>
                </c:pt>
                <c:pt idx="28368">
                  <c:v>-0.70286188162576402</c:v>
                </c:pt>
                <c:pt idx="28369">
                  <c:v>-0.70259035440463469</c:v>
                </c:pt>
                <c:pt idx="28370">
                  <c:v>-0.70230528679098891</c:v>
                </c:pt>
                <c:pt idx="28371">
                  <c:v>-0.70206175982161712</c:v>
                </c:pt>
                <c:pt idx="28372">
                  <c:v>-0.70060801009931206</c:v>
                </c:pt>
                <c:pt idx="28373">
                  <c:v>-0.70045097368986886</c:v>
                </c:pt>
                <c:pt idx="28374">
                  <c:v>-0.69993156963630654</c:v>
                </c:pt>
                <c:pt idx="28375">
                  <c:v>-0.69934276748284552</c:v>
                </c:pt>
                <c:pt idx="28376">
                  <c:v>-0.6989700381589774</c:v>
                </c:pt>
                <c:pt idx="28377">
                  <c:v>-0.6977543260219734</c:v>
                </c:pt>
                <c:pt idx="28378">
                  <c:v>-0.69748918765009604</c:v>
                </c:pt>
                <c:pt idx="28379">
                  <c:v>-0.69742717049610692</c:v>
                </c:pt>
                <c:pt idx="28380">
                  <c:v>-0.69739917804247298</c:v>
                </c:pt>
                <c:pt idx="28381">
                  <c:v>-0.69733594910546881</c:v>
                </c:pt>
                <c:pt idx="28382">
                  <c:v>-0.69725766481261331</c:v>
                </c:pt>
                <c:pt idx="28383">
                  <c:v>-0.69723683243308254</c:v>
                </c:pt>
                <c:pt idx="28384">
                  <c:v>-0.69710893118679618</c:v>
                </c:pt>
                <c:pt idx="28385">
                  <c:v>-0.6970614303257453</c:v>
                </c:pt>
                <c:pt idx="28386">
                  <c:v>-0.69651249045259755</c:v>
                </c:pt>
                <c:pt idx="28387">
                  <c:v>-0.69637111426688636</c:v>
                </c:pt>
                <c:pt idx="28388">
                  <c:v>-0.6959020512598999</c:v>
                </c:pt>
                <c:pt idx="28389">
                  <c:v>-0.69583265508438708</c:v>
                </c:pt>
                <c:pt idx="28390">
                  <c:v>-0.69542566108779158</c:v>
                </c:pt>
                <c:pt idx="28391">
                  <c:v>-0.69542169283434263</c:v>
                </c:pt>
                <c:pt idx="28392">
                  <c:v>-0.69525136582550007</c:v>
                </c:pt>
                <c:pt idx="28393">
                  <c:v>-0.69518613060847123</c:v>
                </c:pt>
                <c:pt idx="28394">
                  <c:v>-0.69506827939870675</c:v>
                </c:pt>
                <c:pt idx="28395">
                  <c:v>-0.69473292074849569</c:v>
                </c:pt>
                <c:pt idx="28396">
                  <c:v>-0.69468606017698009</c:v>
                </c:pt>
                <c:pt idx="28397">
                  <c:v>-0.69404731182829404</c:v>
                </c:pt>
                <c:pt idx="28398">
                  <c:v>-0.69395004808229632</c:v>
                </c:pt>
                <c:pt idx="28399">
                  <c:v>-0.69376208714495047</c:v>
                </c:pt>
                <c:pt idx="28400">
                  <c:v>-0.69369427034968933</c:v>
                </c:pt>
                <c:pt idx="28401">
                  <c:v>-0.69328887654897831</c:v>
                </c:pt>
                <c:pt idx="28402">
                  <c:v>-0.69318080772144341</c:v>
                </c:pt>
                <c:pt idx="28403">
                  <c:v>-0.69253715164961971</c:v>
                </c:pt>
                <c:pt idx="28404">
                  <c:v>-0.69117932349386701</c:v>
                </c:pt>
                <c:pt idx="28405">
                  <c:v>-0.69108999150831296</c:v>
                </c:pt>
                <c:pt idx="28406">
                  <c:v>-0.69076003376737638</c:v>
                </c:pt>
                <c:pt idx="28407">
                  <c:v>-0.69062835928124977</c:v>
                </c:pt>
                <c:pt idx="28408">
                  <c:v>-0.69059397062635086</c:v>
                </c:pt>
                <c:pt idx="28409">
                  <c:v>-0.68990773872556466</c:v>
                </c:pt>
                <c:pt idx="28410">
                  <c:v>-0.68937182830899191</c:v>
                </c:pt>
                <c:pt idx="28411">
                  <c:v>-0.68881292483462386</c:v>
                </c:pt>
                <c:pt idx="28412">
                  <c:v>-0.68855252167923553</c:v>
                </c:pt>
                <c:pt idx="28413">
                  <c:v>-0.68822299267439724</c:v>
                </c:pt>
                <c:pt idx="28414">
                  <c:v>-0.68750373343374926</c:v>
                </c:pt>
                <c:pt idx="28415">
                  <c:v>-0.68740639092013622</c:v>
                </c:pt>
                <c:pt idx="28416">
                  <c:v>-0.68702187335109344</c:v>
                </c:pt>
                <c:pt idx="28417">
                  <c:v>-0.68697926437636425</c:v>
                </c:pt>
                <c:pt idx="28418">
                  <c:v>-0.6869059001658927</c:v>
                </c:pt>
                <c:pt idx="28419">
                  <c:v>-0.68668563366671187</c:v>
                </c:pt>
                <c:pt idx="28420">
                  <c:v>-0.68660488348971549</c:v>
                </c:pt>
                <c:pt idx="28421">
                  <c:v>-0.68628054371151292</c:v>
                </c:pt>
                <c:pt idx="28422">
                  <c:v>-0.68626778562351842</c:v>
                </c:pt>
                <c:pt idx="28423">
                  <c:v>-0.6860936307567278</c:v>
                </c:pt>
                <c:pt idx="28424">
                  <c:v>-0.68554672717783005</c:v>
                </c:pt>
                <c:pt idx="28425">
                  <c:v>-0.68528069363320288</c:v>
                </c:pt>
                <c:pt idx="28426">
                  <c:v>-0.68481369513879375</c:v>
                </c:pt>
                <c:pt idx="28427">
                  <c:v>-0.68465545726592303</c:v>
                </c:pt>
                <c:pt idx="28428">
                  <c:v>-0.68461283990023258</c:v>
                </c:pt>
                <c:pt idx="28429">
                  <c:v>-0.68450693799478357</c:v>
                </c:pt>
                <c:pt idx="28430">
                  <c:v>-0.6844232938695739</c:v>
                </c:pt>
                <c:pt idx="28431">
                  <c:v>-0.68437905654505438</c:v>
                </c:pt>
                <c:pt idx="28432">
                  <c:v>-0.6840194948597258</c:v>
                </c:pt>
                <c:pt idx="28433">
                  <c:v>-0.68354715794384768</c:v>
                </c:pt>
                <c:pt idx="28434">
                  <c:v>-0.68352668600603139</c:v>
                </c:pt>
                <c:pt idx="28435">
                  <c:v>-0.68306810952116936</c:v>
                </c:pt>
                <c:pt idx="28436">
                  <c:v>-0.68245676318548432</c:v>
                </c:pt>
                <c:pt idx="28437">
                  <c:v>-0.68222285735504751</c:v>
                </c:pt>
                <c:pt idx="28438">
                  <c:v>-0.68102680023065787</c:v>
                </c:pt>
                <c:pt idx="28439">
                  <c:v>-0.68079838671235227</c:v>
                </c:pt>
                <c:pt idx="28440">
                  <c:v>-0.68027181804928283</c:v>
                </c:pt>
                <c:pt idx="28441">
                  <c:v>-0.67993125282169353</c:v>
                </c:pt>
                <c:pt idx="28442">
                  <c:v>-0.67986621481622012</c:v>
                </c:pt>
                <c:pt idx="28443">
                  <c:v>-0.67934302423302007</c:v>
                </c:pt>
                <c:pt idx="28444">
                  <c:v>-0.67877183518564488</c:v>
                </c:pt>
                <c:pt idx="28445">
                  <c:v>-0.67868677188865412</c:v>
                </c:pt>
                <c:pt idx="28446">
                  <c:v>-0.67815119804716473</c:v>
                </c:pt>
                <c:pt idx="28447">
                  <c:v>-0.67745558397801275</c:v>
                </c:pt>
                <c:pt idx="28448">
                  <c:v>-0.67722020190431065</c:v>
                </c:pt>
                <c:pt idx="28449">
                  <c:v>-0.67709593296842641</c:v>
                </c:pt>
                <c:pt idx="28450">
                  <c:v>-0.67626471872842731</c:v>
                </c:pt>
                <c:pt idx="28451">
                  <c:v>-0.6759391884035767</c:v>
                </c:pt>
                <c:pt idx="28452">
                  <c:v>-0.67574739760944535</c:v>
                </c:pt>
                <c:pt idx="28453">
                  <c:v>-0.67560383231114662</c:v>
                </c:pt>
                <c:pt idx="28454">
                  <c:v>-0.67550943044638589</c:v>
                </c:pt>
                <c:pt idx="28455">
                  <c:v>-0.67506203689185085</c:v>
                </c:pt>
                <c:pt idx="28456">
                  <c:v>-0.67475900406456657</c:v>
                </c:pt>
                <c:pt idx="28457">
                  <c:v>-0.67461675709137026</c:v>
                </c:pt>
                <c:pt idx="28458">
                  <c:v>-0.67441338433226194</c:v>
                </c:pt>
                <c:pt idx="28459">
                  <c:v>-0.67433299543047398</c:v>
                </c:pt>
                <c:pt idx="28460">
                  <c:v>-0.67417124891602309</c:v>
                </c:pt>
                <c:pt idx="28461">
                  <c:v>-0.67416710897316923</c:v>
                </c:pt>
                <c:pt idx="28462">
                  <c:v>-0.67344875327675791</c:v>
                </c:pt>
                <c:pt idx="28463">
                  <c:v>-0.67329475714627007</c:v>
                </c:pt>
                <c:pt idx="28464">
                  <c:v>-0.67297721009277323</c:v>
                </c:pt>
                <c:pt idx="28465">
                  <c:v>-0.67292265610689128</c:v>
                </c:pt>
                <c:pt idx="28466">
                  <c:v>-0.67268086322014475</c:v>
                </c:pt>
                <c:pt idx="28467">
                  <c:v>-0.67239836913602991</c:v>
                </c:pt>
                <c:pt idx="28468">
                  <c:v>-0.6721141619188612</c:v>
                </c:pt>
                <c:pt idx="28469">
                  <c:v>-0.67083796363742765</c:v>
                </c:pt>
                <c:pt idx="28470">
                  <c:v>-0.67077224527321988</c:v>
                </c:pt>
                <c:pt idx="28471">
                  <c:v>-0.67030873184062645</c:v>
                </c:pt>
                <c:pt idx="28472">
                  <c:v>-0.67030660201375614</c:v>
                </c:pt>
                <c:pt idx="28473">
                  <c:v>-0.66981493923440183</c:v>
                </c:pt>
                <c:pt idx="28474">
                  <c:v>-0.66928234372490047</c:v>
                </c:pt>
                <c:pt idx="28475">
                  <c:v>-0.66917966014833719</c:v>
                </c:pt>
                <c:pt idx="28476">
                  <c:v>-0.66888137484583132</c:v>
                </c:pt>
                <c:pt idx="28477">
                  <c:v>-0.66848716205021352</c:v>
                </c:pt>
                <c:pt idx="28478">
                  <c:v>-0.66814747391094975</c:v>
                </c:pt>
                <c:pt idx="28479">
                  <c:v>-0.6672728644969208</c:v>
                </c:pt>
                <c:pt idx="28480">
                  <c:v>-0.66705051099401969</c:v>
                </c:pt>
                <c:pt idx="28481">
                  <c:v>-0.66580529042752934</c:v>
                </c:pt>
                <c:pt idx="28482">
                  <c:v>-0.66558885370604881</c:v>
                </c:pt>
                <c:pt idx="28483">
                  <c:v>-0.66555066508740501</c:v>
                </c:pt>
                <c:pt idx="28484">
                  <c:v>-0.66539559353671363</c:v>
                </c:pt>
                <c:pt idx="28485">
                  <c:v>-0.66458666875672012</c:v>
                </c:pt>
                <c:pt idx="28486">
                  <c:v>-0.66394402556478282</c:v>
                </c:pt>
                <c:pt idx="28487">
                  <c:v>-0.6626870118022099</c:v>
                </c:pt>
                <c:pt idx="28488">
                  <c:v>-0.66248169054297212</c:v>
                </c:pt>
                <c:pt idx="28489">
                  <c:v>-0.66179642054847143</c:v>
                </c:pt>
                <c:pt idx="28490">
                  <c:v>-0.66170807232499851</c:v>
                </c:pt>
                <c:pt idx="28491">
                  <c:v>-0.66092063488310604</c:v>
                </c:pt>
                <c:pt idx="28492">
                  <c:v>-0.66074637739926978</c:v>
                </c:pt>
                <c:pt idx="28493">
                  <c:v>-0.66045952505334449</c:v>
                </c:pt>
                <c:pt idx="28494">
                  <c:v>-0.66043638453219111</c:v>
                </c:pt>
                <c:pt idx="28495">
                  <c:v>-0.66042870549691579</c:v>
                </c:pt>
                <c:pt idx="28496">
                  <c:v>-0.65972836730972284</c:v>
                </c:pt>
                <c:pt idx="28497">
                  <c:v>-0.65951965749307828</c:v>
                </c:pt>
                <c:pt idx="28498">
                  <c:v>-0.65912870856703709</c:v>
                </c:pt>
                <c:pt idx="28499">
                  <c:v>-0.65888719619829905</c:v>
                </c:pt>
                <c:pt idx="28500">
                  <c:v>-0.65843569730536078</c:v>
                </c:pt>
                <c:pt idx="28501">
                  <c:v>-0.65749664128255025</c:v>
                </c:pt>
                <c:pt idx="28502">
                  <c:v>-0.65747227694917698</c:v>
                </c:pt>
                <c:pt idx="28503">
                  <c:v>-0.65740073239803409</c:v>
                </c:pt>
                <c:pt idx="28504">
                  <c:v>-0.65696200199654797</c:v>
                </c:pt>
                <c:pt idx="28505">
                  <c:v>-0.65661841229094597</c:v>
                </c:pt>
                <c:pt idx="28506">
                  <c:v>-0.65599383347103102</c:v>
                </c:pt>
                <c:pt idx="28507">
                  <c:v>-0.65583147588389024</c:v>
                </c:pt>
                <c:pt idx="28508">
                  <c:v>-0.65522379119892693</c:v>
                </c:pt>
                <c:pt idx="28509">
                  <c:v>-0.6549423119336224</c:v>
                </c:pt>
                <c:pt idx="28510">
                  <c:v>-0.65427698602711515</c:v>
                </c:pt>
                <c:pt idx="28511">
                  <c:v>-0.65354462473299801</c:v>
                </c:pt>
                <c:pt idx="28512">
                  <c:v>-0.6525835321952822</c:v>
                </c:pt>
                <c:pt idx="28513">
                  <c:v>-0.6524460810754622</c:v>
                </c:pt>
                <c:pt idx="28514">
                  <c:v>-0.65138946223560068</c:v>
                </c:pt>
                <c:pt idx="28515">
                  <c:v>-0.65084606857460758</c:v>
                </c:pt>
                <c:pt idx="28516">
                  <c:v>-0.65008112100572268</c:v>
                </c:pt>
                <c:pt idx="28517">
                  <c:v>-0.64919078856898738</c:v>
                </c:pt>
                <c:pt idx="28518">
                  <c:v>-0.6490424479485073</c:v>
                </c:pt>
                <c:pt idx="28519">
                  <c:v>-0.64820073871805306</c:v>
                </c:pt>
                <c:pt idx="28520">
                  <c:v>-0.64781804454430525</c:v>
                </c:pt>
                <c:pt idx="28521">
                  <c:v>-0.64748948615920587</c:v>
                </c:pt>
                <c:pt idx="28522">
                  <c:v>-0.64719265752448174</c:v>
                </c:pt>
                <c:pt idx="28523">
                  <c:v>-0.64695555197640764</c:v>
                </c:pt>
                <c:pt idx="28524">
                  <c:v>-0.64685957724518772</c:v>
                </c:pt>
                <c:pt idx="28525">
                  <c:v>-0.64674962187912632</c:v>
                </c:pt>
                <c:pt idx="28526">
                  <c:v>-0.6462262699310326</c:v>
                </c:pt>
                <c:pt idx="28527">
                  <c:v>-0.64600196342588589</c:v>
                </c:pt>
                <c:pt idx="28528">
                  <c:v>-0.64490861413617839</c:v>
                </c:pt>
                <c:pt idx="28529">
                  <c:v>-0.64453183756244292</c:v>
                </c:pt>
                <c:pt idx="28530">
                  <c:v>-0.64435314889658801</c:v>
                </c:pt>
                <c:pt idx="28531">
                  <c:v>-0.64426583543072313</c:v>
                </c:pt>
                <c:pt idx="28532">
                  <c:v>-0.64376225098937112</c:v>
                </c:pt>
                <c:pt idx="28533">
                  <c:v>-0.64357581285784005</c:v>
                </c:pt>
                <c:pt idx="28534">
                  <c:v>-0.64343251234134935</c:v>
                </c:pt>
                <c:pt idx="28535">
                  <c:v>-0.64297522294211851</c:v>
                </c:pt>
                <c:pt idx="28536">
                  <c:v>-0.64173485876578618</c:v>
                </c:pt>
                <c:pt idx="28537">
                  <c:v>-0.64034052501898886</c:v>
                </c:pt>
                <c:pt idx="28538">
                  <c:v>-0.63943989844756854</c:v>
                </c:pt>
                <c:pt idx="28539">
                  <c:v>-0.63935625475024016</c:v>
                </c:pt>
                <c:pt idx="28540">
                  <c:v>-0.63930673156508011</c:v>
                </c:pt>
                <c:pt idx="28541">
                  <c:v>-0.63916348234673137</c:v>
                </c:pt>
                <c:pt idx="28542">
                  <c:v>-0.63914473771667468</c:v>
                </c:pt>
                <c:pt idx="28543">
                  <c:v>-0.63879558778465761</c:v>
                </c:pt>
                <c:pt idx="28544">
                  <c:v>-0.63874276228975768</c:v>
                </c:pt>
                <c:pt idx="28545">
                  <c:v>-0.63844877192530713</c:v>
                </c:pt>
                <c:pt idx="28546">
                  <c:v>-0.63781564933725465</c:v>
                </c:pt>
                <c:pt idx="28547">
                  <c:v>-0.63683792551890028</c:v>
                </c:pt>
                <c:pt idx="28548">
                  <c:v>-0.63678073256436707</c:v>
                </c:pt>
                <c:pt idx="28549">
                  <c:v>-0.63592868245720358</c:v>
                </c:pt>
                <c:pt idx="28550">
                  <c:v>-0.63590428841271596</c:v>
                </c:pt>
                <c:pt idx="28551">
                  <c:v>-0.63336248848200438</c:v>
                </c:pt>
                <c:pt idx="28552">
                  <c:v>-0.63295778805113723</c:v>
                </c:pt>
                <c:pt idx="28553">
                  <c:v>-0.62768441656729812</c:v>
                </c:pt>
                <c:pt idx="28554">
                  <c:v>-0.62656439042788215</c:v>
                </c:pt>
                <c:pt idx="28555">
                  <c:v>-0.62589856016909107</c:v>
                </c:pt>
                <c:pt idx="28556">
                  <c:v>-0.62399039468411255</c:v>
                </c:pt>
                <c:pt idx="28557">
                  <c:v>-0.62392973628718684</c:v>
                </c:pt>
                <c:pt idx="28558">
                  <c:v>-0.62324061767925776</c:v>
                </c:pt>
                <c:pt idx="28559">
                  <c:v>-0.62278705576188187</c:v>
                </c:pt>
                <c:pt idx="28560">
                  <c:v>-0.61925565545608563</c:v>
                </c:pt>
                <c:pt idx="28561">
                  <c:v>-0.61802367542217995</c:v>
                </c:pt>
                <c:pt idx="28562">
                  <c:v>-0.61615159477172743</c:v>
                </c:pt>
                <c:pt idx="28563">
                  <c:v>-0.61580208448042262</c:v>
                </c:pt>
                <c:pt idx="28564">
                  <c:v>-0.61545347070842393</c:v>
                </c:pt>
                <c:pt idx="28565">
                  <c:v>-0.61467860814406972</c:v>
                </c:pt>
                <c:pt idx="28566">
                  <c:v>-0.6141191546557222</c:v>
                </c:pt>
                <c:pt idx="28567">
                  <c:v>-0.61388555273450973</c:v>
                </c:pt>
                <c:pt idx="28568">
                  <c:v>-0.61378968823274738</c:v>
                </c:pt>
                <c:pt idx="28569">
                  <c:v>-0.61377553460902368</c:v>
                </c:pt>
                <c:pt idx="28570">
                  <c:v>-0.61375785963329432</c:v>
                </c:pt>
                <c:pt idx="28571">
                  <c:v>-0.61075557095909849</c:v>
                </c:pt>
                <c:pt idx="28572">
                  <c:v>-0.60944434856210405</c:v>
                </c:pt>
                <c:pt idx="28573">
                  <c:v>-0.60926858751848434</c:v>
                </c:pt>
                <c:pt idx="28574">
                  <c:v>-0.60891287923600346</c:v>
                </c:pt>
                <c:pt idx="28575">
                  <c:v>-0.60874489702210599</c:v>
                </c:pt>
                <c:pt idx="28576">
                  <c:v>-0.60867665484473499</c:v>
                </c:pt>
                <c:pt idx="28577">
                  <c:v>-0.60763478484905853</c:v>
                </c:pt>
                <c:pt idx="28578">
                  <c:v>-0.60565122600115606</c:v>
                </c:pt>
                <c:pt idx="28579">
                  <c:v>-0.60424279275060178</c:v>
                </c:pt>
                <c:pt idx="28580">
                  <c:v>-0.60418047526994312</c:v>
                </c:pt>
                <c:pt idx="28581">
                  <c:v>-0.60398941720360522</c:v>
                </c:pt>
                <c:pt idx="28582">
                  <c:v>-0.60281865366162923</c:v>
                </c:pt>
                <c:pt idx="28583">
                  <c:v>-0.60265061357843808</c:v>
                </c:pt>
                <c:pt idx="28584">
                  <c:v>-0.60263044189140003</c:v>
                </c:pt>
                <c:pt idx="28585">
                  <c:v>-0.60185747009695723</c:v>
                </c:pt>
                <c:pt idx="28586">
                  <c:v>-0.60104967171580592</c:v>
                </c:pt>
                <c:pt idx="28587">
                  <c:v>-0.60073895080560358</c:v>
                </c:pt>
                <c:pt idx="28588">
                  <c:v>-0.6004525424180297</c:v>
                </c:pt>
                <c:pt idx="28589">
                  <c:v>-0.59996894383829036</c:v>
                </c:pt>
                <c:pt idx="28590">
                  <c:v>-0.59969838691619815</c:v>
                </c:pt>
                <c:pt idx="28591">
                  <c:v>-0.59929489816542114</c:v>
                </c:pt>
                <c:pt idx="28592">
                  <c:v>-0.59929133944870394</c:v>
                </c:pt>
                <c:pt idx="28593">
                  <c:v>-0.59885278084984728</c:v>
                </c:pt>
                <c:pt idx="28594">
                  <c:v>-0.5986278350382741</c:v>
                </c:pt>
                <c:pt idx="28595">
                  <c:v>-0.59814806254337127</c:v>
                </c:pt>
                <c:pt idx="28596">
                  <c:v>-0.5967837305560052</c:v>
                </c:pt>
                <c:pt idx="28597">
                  <c:v>-0.59666440330777615</c:v>
                </c:pt>
                <c:pt idx="28598">
                  <c:v>-0.59468129315624174</c:v>
                </c:pt>
                <c:pt idx="28599">
                  <c:v>-0.5942006621290179</c:v>
                </c:pt>
                <c:pt idx="28600">
                  <c:v>-0.5916739008612153</c:v>
                </c:pt>
                <c:pt idx="28601">
                  <c:v>-0.58955064421642189</c:v>
                </c:pt>
                <c:pt idx="28602">
                  <c:v>-0.58758743344205344</c:v>
                </c:pt>
                <c:pt idx="28603">
                  <c:v>-0.58540036593281952</c:v>
                </c:pt>
                <c:pt idx="28604">
                  <c:v>-0.58536096280059113</c:v>
                </c:pt>
                <c:pt idx="28605">
                  <c:v>-0.58335230831684926</c:v>
                </c:pt>
                <c:pt idx="28606">
                  <c:v>-0.57669851290204754</c:v>
                </c:pt>
                <c:pt idx="28607">
                  <c:v>-0.57599598390867623</c:v>
                </c:pt>
                <c:pt idx="28608">
                  <c:v>-0.57512837004001538</c:v>
                </c:pt>
                <c:pt idx="28609">
                  <c:v>-0.57106677025399222</c:v>
                </c:pt>
                <c:pt idx="28610">
                  <c:v>-0.5704200109910611</c:v>
                </c:pt>
                <c:pt idx="28611">
                  <c:v>-0.56818658039485126</c:v>
                </c:pt>
                <c:pt idx="28612">
                  <c:v>-0.5681828607168723</c:v>
                </c:pt>
                <c:pt idx="28613">
                  <c:v>-0.56028910781886487</c:v>
                </c:pt>
                <c:pt idx="28614">
                  <c:v>0.56523736148972226</c:v>
                </c:pt>
                <c:pt idx="28615">
                  <c:v>0.57073530223438196</c:v>
                </c:pt>
                <c:pt idx="28616">
                  <c:v>0.57318651326231518</c:v>
                </c:pt>
                <c:pt idx="28617">
                  <c:v>0.5749434218862699</c:v>
                </c:pt>
                <c:pt idx="28618">
                  <c:v>0.57778777747752841</c:v>
                </c:pt>
                <c:pt idx="28619">
                  <c:v>0.58237579282476526</c:v>
                </c:pt>
                <c:pt idx="28620">
                  <c:v>0.58400276003281859</c:v>
                </c:pt>
                <c:pt idx="28621">
                  <c:v>0.58598779933379919</c:v>
                </c:pt>
                <c:pt idx="28622">
                  <c:v>0.58881365251386608</c:v>
                </c:pt>
                <c:pt idx="28623">
                  <c:v>0.58996759041795555</c:v>
                </c:pt>
                <c:pt idx="28624">
                  <c:v>0.59064010938148048</c:v>
                </c:pt>
                <c:pt idx="28625">
                  <c:v>0.59087880784869873</c:v>
                </c:pt>
                <c:pt idx="28626">
                  <c:v>0.59373887983265838</c:v>
                </c:pt>
                <c:pt idx="28627">
                  <c:v>0.59494555987828035</c:v>
                </c:pt>
                <c:pt idx="28628">
                  <c:v>0.5951356633292797</c:v>
                </c:pt>
                <c:pt idx="28629">
                  <c:v>0.59809722389339681</c:v>
                </c:pt>
                <c:pt idx="28630">
                  <c:v>0.59828083627651862</c:v>
                </c:pt>
                <c:pt idx="28631">
                  <c:v>0.60011738139447091</c:v>
                </c:pt>
                <c:pt idx="28632">
                  <c:v>0.60023932884801334</c:v>
                </c:pt>
                <c:pt idx="28633">
                  <c:v>0.60033626483076064</c:v>
                </c:pt>
                <c:pt idx="28634">
                  <c:v>0.60125776084910199</c:v>
                </c:pt>
                <c:pt idx="28635">
                  <c:v>0.60254311509251957</c:v>
                </c:pt>
                <c:pt idx="28636">
                  <c:v>0.6070632460065144</c:v>
                </c:pt>
                <c:pt idx="28637">
                  <c:v>0.60763849982185913</c:v>
                </c:pt>
                <c:pt idx="28638">
                  <c:v>0.60863409148613279</c:v>
                </c:pt>
                <c:pt idx="28639">
                  <c:v>0.61047766806164228</c:v>
                </c:pt>
                <c:pt idx="28640">
                  <c:v>0.61187956704253499</c:v>
                </c:pt>
                <c:pt idx="28641">
                  <c:v>0.61216200568902823</c:v>
                </c:pt>
                <c:pt idx="28642">
                  <c:v>0.61225563824181228</c:v>
                </c:pt>
                <c:pt idx="28643">
                  <c:v>0.61230761177956194</c:v>
                </c:pt>
                <c:pt idx="28644">
                  <c:v>0.61384273304669301</c:v>
                </c:pt>
                <c:pt idx="28645">
                  <c:v>0.61420696251348317</c:v>
                </c:pt>
                <c:pt idx="28646">
                  <c:v>0.61593883438726615</c:v>
                </c:pt>
                <c:pt idx="28647">
                  <c:v>0.615957266110848</c:v>
                </c:pt>
                <c:pt idx="28648">
                  <c:v>0.61642383106585119</c:v>
                </c:pt>
                <c:pt idx="28649">
                  <c:v>0.61826074626173744</c:v>
                </c:pt>
                <c:pt idx="28650">
                  <c:v>0.61943568339163302</c:v>
                </c:pt>
                <c:pt idx="28651">
                  <c:v>0.6195395611545782</c:v>
                </c:pt>
                <c:pt idx="28652">
                  <c:v>0.62310439531816963</c:v>
                </c:pt>
                <c:pt idx="28653">
                  <c:v>0.62356645944598954</c:v>
                </c:pt>
                <c:pt idx="28654">
                  <c:v>0.6252862391763695</c:v>
                </c:pt>
                <c:pt idx="28655">
                  <c:v>0.62639455521249743</c:v>
                </c:pt>
                <c:pt idx="28656">
                  <c:v>0.62647700666365602</c:v>
                </c:pt>
                <c:pt idx="28657">
                  <c:v>0.62960752510260509</c:v>
                </c:pt>
                <c:pt idx="28658">
                  <c:v>0.63029844661704981</c:v>
                </c:pt>
                <c:pt idx="28659">
                  <c:v>0.63175467113828043</c:v>
                </c:pt>
                <c:pt idx="28660">
                  <c:v>0.63261474995846989</c:v>
                </c:pt>
                <c:pt idx="28661">
                  <c:v>0.63421628799990482</c:v>
                </c:pt>
                <c:pt idx="28662">
                  <c:v>0.63435109283715074</c:v>
                </c:pt>
                <c:pt idx="28663">
                  <c:v>0.63504920344514737</c:v>
                </c:pt>
                <c:pt idx="28664">
                  <c:v>0.63622639237373124</c:v>
                </c:pt>
                <c:pt idx="28665">
                  <c:v>0.63673987324964321</c:v>
                </c:pt>
                <c:pt idx="28666">
                  <c:v>0.63836211311390534</c:v>
                </c:pt>
                <c:pt idx="28667">
                  <c:v>0.63863797650834853</c:v>
                </c:pt>
                <c:pt idx="28668">
                  <c:v>0.64027310761954725</c:v>
                </c:pt>
                <c:pt idx="28669">
                  <c:v>0.64063316729952013</c:v>
                </c:pt>
                <c:pt idx="28670">
                  <c:v>0.64114748042801006</c:v>
                </c:pt>
                <c:pt idx="28671">
                  <c:v>0.64149778684640635</c:v>
                </c:pt>
                <c:pt idx="28672">
                  <c:v>0.64208693779034154</c:v>
                </c:pt>
                <c:pt idx="28673">
                  <c:v>0.64241030873685434</c:v>
                </c:pt>
                <c:pt idx="28674">
                  <c:v>0.64283333496093731</c:v>
                </c:pt>
                <c:pt idx="28675">
                  <c:v>0.64300730858068311</c:v>
                </c:pt>
                <c:pt idx="28676">
                  <c:v>0.64377184681676392</c:v>
                </c:pt>
                <c:pt idx="28677">
                  <c:v>0.64477878196087668</c:v>
                </c:pt>
                <c:pt idx="28678">
                  <c:v>0.64540326634569722</c:v>
                </c:pt>
                <c:pt idx="28679">
                  <c:v>0.64559489424511463</c:v>
                </c:pt>
                <c:pt idx="28680">
                  <c:v>0.64565017703628746</c:v>
                </c:pt>
                <c:pt idx="28681">
                  <c:v>0.64663955346301294</c:v>
                </c:pt>
                <c:pt idx="28682">
                  <c:v>0.64791020259150889</c:v>
                </c:pt>
                <c:pt idx="28683">
                  <c:v>0.64947868380162554</c:v>
                </c:pt>
                <c:pt idx="28684">
                  <c:v>0.65054140849652853</c:v>
                </c:pt>
                <c:pt idx="28685">
                  <c:v>0.65066221030454408</c:v>
                </c:pt>
                <c:pt idx="28686">
                  <c:v>0.65072627215276169</c:v>
                </c:pt>
                <c:pt idx="28687">
                  <c:v>0.65142226082561216</c:v>
                </c:pt>
                <c:pt idx="28688">
                  <c:v>0.65251937395529858</c:v>
                </c:pt>
                <c:pt idx="28689">
                  <c:v>0.65288633361292714</c:v>
                </c:pt>
                <c:pt idx="28690">
                  <c:v>0.65338402299482035</c:v>
                </c:pt>
                <c:pt idx="28691">
                  <c:v>0.65478736692421802</c:v>
                </c:pt>
                <c:pt idx="28692">
                  <c:v>0.65527456886419988</c:v>
                </c:pt>
                <c:pt idx="28693">
                  <c:v>0.65540393015271392</c:v>
                </c:pt>
                <c:pt idx="28694">
                  <c:v>0.6563367147173238</c:v>
                </c:pt>
                <c:pt idx="28695">
                  <c:v>0.65650785129344924</c:v>
                </c:pt>
                <c:pt idx="28696">
                  <c:v>0.65711128383375705</c:v>
                </c:pt>
                <c:pt idx="28697">
                  <c:v>0.65808867499836288</c:v>
                </c:pt>
                <c:pt idx="28698">
                  <c:v>0.65959229384214424</c:v>
                </c:pt>
                <c:pt idx="28699">
                  <c:v>0.66058770715771764</c:v>
                </c:pt>
                <c:pt idx="28700">
                  <c:v>0.66127223015187775</c:v>
                </c:pt>
                <c:pt idx="28701">
                  <c:v>0.66175702034762618</c:v>
                </c:pt>
                <c:pt idx="28702">
                  <c:v>0.6636176085322445</c:v>
                </c:pt>
                <c:pt idx="28703">
                  <c:v>0.6651843826055196</c:v>
                </c:pt>
                <c:pt idx="28704">
                  <c:v>0.66630930538313415</c:v>
                </c:pt>
                <c:pt idx="28705">
                  <c:v>0.66707026947215453</c:v>
                </c:pt>
                <c:pt idx="28706">
                  <c:v>0.66761179612475319</c:v>
                </c:pt>
                <c:pt idx="28707">
                  <c:v>0.66815982781121752</c:v>
                </c:pt>
                <c:pt idx="28708">
                  <c:v>0.66917217307067056</c:v>
                </c:pt>
                <c:pt idx="28709">
                  <c:v>0.67002367384115247</c:v>
                </c:pt>
                <c:pt idx="28710">
                  <c:v>0.67303298295765679</c:v>
                </c:pt>
                <c:pt idx="28711">
                  <c:v>0.6755224936269304</c:v>
                </c:pt>
                <c:pt idx="28712">
                  <c:v>0.67700984361001959</c:v>
                </c:pt>
                <c:pt idx="28713">
                  <c:v>0.67751902122619234</c:v>
                </c:pt>
                <c:pt idx="28714">
                  <c:v>0.67785551437284652</c:v>
                </c:pt>
                <c:pt idx="28715">
                  <c:v>0.67877453098799645</c:v>
                </c:pt>
                <c:pt idx="28716">
                  <c:v>0.68017119870359477</c:v>
                </c:pt>
                <c:pt idx="28717">
                  <c:v>0.68094840641072252</c:v>
                </c:pt>
                <c:pt idx="28718">
                  <c:v>0.68146086676707529</c:v>
                </c:pt>
                <c:pt idx="28719">
                  <c:v>0.68167982766829871</c:v>
                </c:pt>
                <c:pt idx="28720">
                  <c:v>0.68211286854961695</c:v>
                </c:pt>
                <c:pt idx="28721">
                  <c:v>0.68221622330169784</c:v>
                </c:pt>
                <c:pt idx="28722">
                  <c:v>0.68254262991659154</c:v>
                </c:pt>
                <c:pt idx="28723">
                  <c:v>0.68292499047110411</c:v>
                </c:pt>
                <c:pt idx="28724">
                  <c:v>0.68404875825517775</c:v>
                </c:pt>
                <c:pt idx="28725">
                  <c:v>0.68409865401500036</c:v>
                </c:pt>
                <c:pt idx="28726">
                  <c:v>0.68433322085087023</c:v>
                </c:pt>
                <c:pt idx="28727">
                  <c:v>0.6847270692425319</c:v>
                </c:pt>
                <c:pt idx="28728">
                  <c:v>0.68672779598425693</c:v>
                </c:pt>
                <c:pt idx="28729">
                  <c:v>0.6870425462113634</c:v>
                </c:pt>
                <c:pt idx="28730">
                  <c:v>0.68743450297479791</c:v>
                </c:pt>
                <c:pt idx="28731">
                  <c:v>0.68772016928280622</c:v>
                </c:pt>
                <c:pt idx="28732">
                  <c:v>0.68838378637235587</c:v>
                </c:pt>
                <c:pt idx="28733">
                  <c:v>0.6884723813291338</c:v>
                </c:pt>
                <c:pt idx="28734">
                  <c:v>0.68850364355115246</c:v>
                </c:pt>
                <c:pt idx="28735">
                  <c:v>0.68910582395795728</c:v>
                </c:pt>
                <c:pt idx="28736">
                  <c:v>0.6891304746371637</c:v>
                </c:pt>
                <c:pt idx="28737">
                  <c:v>0.68919602451107576</c:v>
                </c:pt>
                <c:pt idx="28738">
                  <c:v>0.68991086368862453</c:v>
                </c:pt>
                <c:pt idx="28739">
                  <c:v>0.68997511691919744</c:v>
                </c:pt>
                <c:pt idx="28740">
                  <c:v>0.69081996711643967</c:v>
                </c:pt>
                <c:pt idx="28741">
                  <c:v>0.69084871961656402</c:v>
                </c:pt>
                <c:pt idx="28742">
                  <c:v>0.69112357103423083</c:v>
                </c:pt>
                <c:pt idx="28743">
                  <c:v>0.69220651218937534</c:v>
                </c:pt>
                <c:pt idx="28744">
                  <c:v>0.69278467345250483</c:v>
                </c:pt>
                <c:pt idx="28745">
                  <c:v>0.69313571598032542</c:v>
                </c:pt>
                <c:pt idx="28746">
                  <c:v>0.69361335455312068</c:v>
                </c:pt>
                <c:pt idx="28747">
                  <c:v>0.69372242500811832</c:v>
                </c:pt>
                <c:pt idx="28748">
                  <c:v>0.69380805374146393</c:v>
                </c:pt>
                <c:pt idx="28749">
                  <c:v>0.69444159761848223</c:v>
                </c:pt>
                <c:pt idx="28750">
                  <c:v>0.69448238448001509</c:v>
                </c:pt>
                <c:pt idx="28751">
                  <c:v>0.69461246584474423</c:v>
                </c:pt>
                <c:pt idx="28752">
                  <c:v>0.69502547103794521</c:v>
                </c:pt>
                <c:pt idx="28753">
                  <c:v>0.69603565012088875</c:v>
                </c:pt>
                <c:pt idx="28754">
                  <c:v>0.69721920980384844</c:v>
                </c:pt>
                <c:pt idx="28755">
                  <c:v>0.69729013594496392</c:v>
                </c:pt>
                <c:pt idx="28756">
                  <c:v>0.6977024690402378</c:v>
                </c:pt>
                <c:pt idx="28757">
                  <c:v>0.69772777360062954</c:v>
                </c:pt>
                <c:pt idx="28758">
                  <c:v>0.69772979962790704</c:v>
                </c:pt>
                <c:pt idx="28759">
                  <c:v>0.69784053463858764</c:v>
                </c:pt>
                <c:pt idx="28760">
                  <c:v>0.6979459991625242</c:v>
                </c:pt>
                <c:pt idx="28761">
                  <c:v>0.69957947766087047</c:v>
                </c:pt>
                <c:pt idx="28762">
                  <c:v>0.69965937092284525</c:v>
                </c:pt>
                <c:pt idx="28763">
                  <c:v>0.69972138138572937</c:v>
                </c:pt>
                <c:pt idx="28764">
                  <c:v>0.69974437864931915</c:v>
                </c:pt>
                <c:pt idx="28765">
                  <c:v>0.70043984426444628</c:v>
                </c:pt>
                <c:pt idx="28766">
                  <c:v>0.70085302004001182</c:v>
                </c:pt>
                <c:pt idx="28767">
                  <c:v>0.70151933619203455</c:v>
                </c:pt>
                <c:pt idx="28768">
                  <c:v>0.70231763321905516</c:v>
                </c:pt>
                <c:pt idx="28769">
                  <c:v>0.70241276537962116</c:v>
                </c:pt>
                <c:pt idx="28770">
                  <c:v>0.70245321720148535</c:v>
                </c:pt>
                <c:pt idx="28771">
                  <c:v>0.70333488121428012</c:v>
                </c:pt>
                <c:pt idx="28772">
                  <c:v>0.70415041971059578</c:v>
                </c:pt>
                <c:pt idx="28773">
                  <c:v>0.70442512096001697</c:v>
                </c:pt>
                <c:pt idx="28774">
                  <c:v>0.7047591596657713</c:v>
                </c:pt>
                <c:pt idx="28775">
                  <c:v>0.70563376953485546</c:v>
                </c:pt>
                <c:pt idx="28776">
                  <c:v>0.70822891547636235</c:v>
                </c:pt>
                <c:pt idx="28777">
                  <c:v>0.70932619686382492</c:v>
                </c:pt>
                <c:pt idx="28778">
                  <c:v>0.70941272615143947</c:v>
                </c:pt>
                <c:pt idx="28779">
                  <c:v>0.71031905948614771</c:v>
                </c:pt>
                <c:pt idx="28780">
                  <c:v>0.71317171999565954</c:v>
                </c:pt>
                <c:pt idx="28781">
                  <c:v>0.71326549302520481</c:v>
                </c:pt>
                <c:pt idx="28782">
                  <c:v>0.71341486585512193</c:v>
                </c:pt>
                <c:pt idx="28783">
                  <c:v>0.71350858790590288</c:v>
                </c:pt>
                <c:pt idx="28784">
                  <c:v>0.71465798360802069</c:v>
                </c:pt>
                <c:pt idx="28785">
                  <c:v>0.71467302360022433</c:v>
                </c:pt>
                <c:pt idx="28786">
                  <c:v>0.71562517169799866</c:v>
                </c:pt>
                <c:pt idx="28787">
                  <c:v>0.71597695177448095</c:v>
                </c:pt>
                <c:pt idx="28788">
                  <c:v>0.71612625434387833</c:v>
                </c:pt>
                <c:pt idx="28789">
                  <c:v>0.71758840671247714</c:v>
                </c:pt>
                <c:pt idx="28790">
                  <c:v>0.71860024447939386</c:v>
                </c:pt>
                <c:pt idx="28791">
                  <c:v>0.71926611516857297</c:v>
                </c:pt>
                <c:pt idx="28792">
                  <c:v>0.71975487116122405</c:v>
                </c:pt>
                <c:pt idx="28793">
                  <c:v>0.71982885957633957</c:v>
                </c:pt>
                <c:pt idx="28794">
                  <c:v>0.72037258574890861</c:v>
                </c:pt>
                <c:pt idx="28795">
                  <c:v>0.72195783742640163</c:v>
                </c:pt>
                <c:pt idx="28796">
                  <c:v>0.72213730762378325</c:v>
                </c:pt>
                <c:pt idx="28797">
                  <c:v>0.72351362961912569</c:v>
                </c:pt>
                <c:pt idx="28798">
                  <c:v>0.7255005217555559</c:v>
                </c:pt>
                <c:pt idx="28799">
                  <c:v>0.72552957858397504</c:v>
                </c:pt>
                <c:pt idx="28800">
                  <c:v>0.72571371505369908</c:v>
                </c:pt>
                <c:pt idx="28801">
                  <c:v>0.72571827666117161</c:v>
                </c:pt>
                <c:pt idx="28802">
                  <c:v>0.725779241813026</c:v>
                </c:pt>
                <c:pt idx="28803">
                  <c:v>0.72618523830935677</c:v>
                </c:pt>
                <c:pt idx="28804">
                  <c:v>0.72832168615247017</c:v>
                </c:pt>
                <c:pt idx="28805">
                  <c:v>0.72835121222303834</c:v>
                </c:pt>
                <c:pt idx="28806">
                  <c:v>0.72979109563302302</c:v>
                </c:pt>
                <c:pt idx="28807">
                  <c:v>0.73032351780810756</c:v>
                </c:pt>
                <c:pt idx="28808">
                  <c:v>0.73052072057106521</c:v>
                </c:pt>
                <c:pt idx="28809">
                  <c:v>0.73062634084116052</c:v>
                </c:pt>
                <c:pt idx="28810">
                  <c:v>0.73066692524119836</c:v>
                </c:pt>
                <c:pt idx="28811">
                  <c:v>0.73225009530889196</c:v>
                </c:pt>
                <c:pt idx="28812">
                  <c:v>0.73264338794293105</c:v>
                </c:pt>
                <c:pt idx="28813">
                  <c:v>0.73299512479756435</c:v>
                </c:pt>
                <c:pt idx="28814">
                  <c:v>0.73349832020305028</c:v>
                </c:pt>
                <c:pt idx="28815">
                  <c:v>0.73365844020705751</c:v>
                </c:pt>
                <c:pt idx="28816">
                  <c:v>0.73411579973640317</c:v>
                </c:pt>
                <c:pt idx="28817">
                  <c:v>0.73425949053681905</c:v>
                </c:pt>
                <c:pt idx="28818">
                  <c:v>0.73437109402852474</c:v>
                </c:pt>
                <c:pt idx="28819">
                  <c:v>0.73466201889335225</c:v>
                </c:pt>
                <c:pt idx="28820">
                  <c:v>0.73493443149632542</c:v>
                </c:pt>
                <c:pt idx="28821">
                  <c:v>0.73510292793870502</c:v>
                </c:pt>
                <c:pt idx="28822">
                  <c:v>0.73529483007780139</c:v>
                </c:pt>
                <c:pt idx="28823">
                  <c:v>0.73579552162893758</c:v>
                </c:pt>
                <c:pt idx="28824">
                  <c:v>0.73635474549833713</c:v>
                </c:pt>
                <c:pt idx="28825">
                  <c:v>0.73657656984346398</c:v>
                </c:pt>
                <c:pt idx="28826">
                  <c:v>0.73784565999798046</c:v>
                </c:pt>
                <c:pt idx="28827">
                  <c:v>0.73787493018990202</c:v>
                </c:pt>
                <c:pt idx="28828">
                  <c:v>0.73870601425985738</c:v>
                </c:pt>
                <c:pt idx="28829">
                  <c:v>0.7387344807582249</c:v>
                </c:pt>
                <c:pt idx="28830">
                  <c:v>0.73964341601174999</c:v>
                </c:pt>
                <c:pt idx="28831">
                  <c:v>0.74004291301031899</c:v>
                </c:pt>
                <c:pt idx="28832">
                  <c:v>0.74011228254349859</c:v>
                </c:pt>
                <c:pt idx="28833">
                  <c:v>0.74030322809624005</c:v>
                </c:pt>
                <c:pt idx="28834">
                  <c:v>0.74038649321639727</c:v>
                </c:pt>
                <c:pt idx="28835">
                  <c:v>0.74048146278222493</c:v>
                </c:pt>
                <c:pt idx="28836">
                  <c:v>0.74116358946358629</c:v>
                </c:pt>
                <c:pt idx="28837">
                  <c:v>0.74137946899414298</c:v>
                </c:pt>
                <c:pt idx="28838">
                  <c:v>0.7417556611785957</c:v>
                </c:pt>
                <c:pt idx="28839">
                  <c:v>0.74224462339266328</c:v>
                </c:pt>
                <c:pt idx="28840">
                  <c:v>0.74239621921829091</c:v>
                </c:pt>
                <c:pt idx="28841">
                  <c:v>0.74331183506401588</c:v>
                </c:pt>
                <c:pt idx="28842">
                  <c:v>0.74416917332447252</c:v>
                </c:pt>
                <c:pt idx="28843">
                  <c:v>0.74467972618737233</c:v>
                </c:pt>
                <c:pt idx="28844">
                  <c:v>0.74492185197688643</c:v>
                </c:pt>
                <c:pt idx="28845">
                  <c:v>0.74576945222632673</c:v>
                </c:pt>
                <c:pt idx="28846">
                  <c:v>0.74641957950318394</c:v>
                </c:pt>
                <c:pt idx="28847">
                  <c:v>0.74759399103360291</c:v>
                </c:pt>
                <c:pt idx="28848">
                  <c:v>0.74764340085620895</c:v>
                </c:pt>
                <c:pt idx="28849">
                  <c:v>0.74856567764688853</c:v>
                </c:pt>
                <c:pt idx="28850">
                  <c:v>0.74856681622343724</c:v>
                </c:pt>
                <c:pt idx="28851">
                  <c:v>0.74869704024692885</c:v>
                </c:pt>
                <c:pt idx="28852">
                  <c:v>0.74937890420987852</c:v>
                </c:pt>
                <c:pt idx="28853">
                  <c:v>0.74939754420236104</c:v>
                </c:pt>
                <c:pt idx="28854">
                  <c:v>0.74962492250988511</c:v>
                </c:pt>
                <c:pt idx="28855">
                  <c:v>0.74987120197834778</c:v>
                </c:pt>
                <c:pt idx="28856">
                  <c:v>0.74995887528699123</c:v>
                </c:pt>
                <c:pt idx="28857">
                  <c:v>0.75063620630148631</c:v>
                </c:pt>
                <c:pt idx="28858">
                  <c:v>0.75069446052932032</c:v>
                </c:pt>
                <c:pt idx="28859">
                  <c:v>0.75203409720910219</c:v>
                </c:pt>
                <c:pt idx="28860">
                  <c:v>0.75211004963344952</c:v>
                </c:pt>
                <c:pt idx="28861">
                  <c:v>0.75219364971365343</c:v>
                </c:pt>
                <c:pt idx="28862">
                  <c:v>0.75232058203384067</c:v>
                </c:pt>
                <c:pt idx="28863">
                  <c:v>0.75346881047239567</c:v>
                </c:pt>
                <c:pt idx="28864">
                  <c:v>0.75375798384581372</c:v>
                </c:pt>
                <c:pt idx="28865">
                  <c:v>0.75385526193170871</c:v>
                </c:pt>
                <c:pt idx="28866">
                  <c:v>0.75396807311291614</c:v>
                </c:pt>
                <c:pt idx="28867">
                  <c:v>0.75397955591950938</c:v>
                </c:pt>
                <c:pt idx="28868">
                  <c:v>0.7540378591391762</c:v>
                </c:pt>
                <c:pt idx="28869">
                  <c:v>0.75405556941481533</c:v>
                </c:pt>
                <c:pt idx="28870">
                  <c:v>0.75501231036445693</c:v>
                </c:pt>
                <c:pt idx="28871">
                  <c:v>0.75512123822074062</c:v>
                </c:pt>
                <c:pt idx="28872">
                  <c:v>0.75603106753699223</c:v>
                </c:pt>
                <c:pt idx="28873">
                  <c:v>0.7587548460915986</c:v>
                </c:pt>
                <c:pt idx="28874">
                  <c:v>0.75902675393253249</c:v>
                </c:pt>
                <c:pt idx="28875">
                  <c:v>0.75953307827316652</c:v>
                </c:pt>
                <c:pt idx="28876">
                  <c:v>0.75996402500567228</c:v>
                </c:pt>
                <c:pt idx="28877">
                  <c:v>0.76052912145853857</c:v>
                </c:pt>
                <c:pt idx="28878">
                  <c:v>0.76061100337742737</c:v>
                </c:pt>
                <c:pt idx="28879">
                  <c:v>0.76080963000315904</c:v>
                </c:pt>
                <c:pt idx="28880">
                  <c:v>0.76100798366589795</c:v>
                </c:pt>
                <c:pt idx="28881">
                  <c:v>0.76229089278887019</c:v>
                </c:pt>
                <c:pt idx="28882">
                  <c:v>0.76280818441959586</c:v>
                </c:pt>
                <c:pt idx="28883">
                  <c:v>0.7642690610606957</c:v>
                </c:pt>
                <c:pt idx="28884">
                  <c:v>0.76467797071363686</c:v>
                </c:pt>
                <c:pt idx="28885">
                  <c:v>0.76469462359359863</c:v>
                </c:pt>
                <c:pt idx="28886">
                  <c:v>0.76553853776250824</c:v>
                </c:pt>
                <c:pt idx="28887">
                  <c:v>0.76558821042965408</c:v>
                </c:pt>
                <c:pt idx="28888">
                  <c:v>0.76583057529834808</c:v>
                </c:pt>
                <c:pt idx="28889">
                  <c:v>0.76637346666040163</c:v>
                </c:pt>
                <c:pt idx="28890">
                  <c:v>0.76649407700983851</c:v>
                </c:pt>
                <c:pt idx="28891">
                  <c:v>0.76691765656194189</c:v>
                </c:pt>
                <c:pt idx="28892">
                  <c:v>0.76699673791070921</c:v>
                </c:pt>
                <c:pt idx="28893">
                  <c:v>0.76713090846195287</c:v>
                </c:pt>
                <c:pt idx="28894">
                  <c:v>0.7673886659118645</c:v>
                </c:pt>
                <c:pt idx="28895">
                  <c:v>0.76794856463225025</c:v>
                </c:pt>
                <c:pt idx="28896">
                  <c:v>0.76825171520714997</c:v>
                </c:pt>
                <c:pt idx="28897">
                  <c:v>0.76825946096311148</c:v>
                </c:pt>
                <c:pt idx="28898">
                  <c:v>0.76843018098259275</c:v>
                </c:pt>
                <c:pt idx="28899">
                  <c:v>0.76892304434787973</c:v>
                </c:pt>
                <c:pt idx="28900">
                  <c:v>0.768970872820957</c:v>
                </c:pt>
                <c:pt idx="28901">
                  <c:v>0.76933014669694455</c:v>
                </c:pt>
                <c:pt idx="28902">
                  <c:v>0.76947192223273286</c:v>
                </c:pt>
                <c:pt idx="28903">
                  <c:v>0.77026909803218024</c:v>
                </c:pt>
                <c:pt idx="28904">
                  <c:v>0.77148115266229478</c:v>
                </c:pt>
                <c:pt idx="28905">
                  <c:v>0.77208964885023268</c:v>
                </c:pt>
                <c:pt idx="28906">
                  <c:v>0.77271173739022159</c:v>
                </c:pt>
                <c:pt idx="28907">
                  <c:v>0.77277455873002809</c:v>
                </c:pt>
                <c:pt idx="28908">
                  <c:v>0.77280840771209569</c:v>
                </c:pt>
                <c:pt idx="28909">
                  <c:v>0.77351632712921192</c:v>
                </c:pt>
                <c:pt idx="28910">
                  <c:v>0.77355290812966659</c:v>
                </c:pt>
                <c:pt idx="28911">
                  <c:v>0.77396622361935741</c:v>
                </c:pt>
                <c:pt idx="28912">
                  <c:v>0.77438420860334611</c:v>
                </c:pt>
                <c:pt idx="28913">
                  <c:v>0.77453366958226877</c:v>
                </c:pt>
                <c:pt idx="28914">
                  <c:v>0.77505113720344276</c:v>
                </c:pt>
                <c:pt idx="28915">
                  <c:v>0.7759191196938191</c:v>
                </c:pt>
                <c:pt idx="28916">
                  <c:v>0.77602861376300836</c:v>
                </c:pt>
                <c:pt idx="28917">
                  <c:v>0.77637429115093426</c:v>
                </c:pt>
                <c:pt idx="28918">
                  <c:v>0.77642222153294727</c:v>
                </c:pt>
                <c:pt idx="28919">
                  <c:v>0.777068391156579</c:v>
                </c:pt>
                <c:pt idx="28920">
                  <c:v>0.77712196056814331</c:v>
                </c:pt>
                <c:pt idx="28921">
                  <c:v>0.77997301586187884</c:v>
                </c:pt>
                <c:pt idx="28922">
                  <c:v>0.78032829067340648</c:v>
                </c:pt>
                <c:pt idx="28923">
                  <c:v>0.78058426997098684</c:v>
                </c:pt>
                <c:pt idx="28924">
                  <c:v>0.78067875967949474</c:v>
                </c:pt>
                <c:pt idx="28925">
                  <c:v>0.78093799017781729</c:v>
                </c:pt>
                <c:pt idx="28926">
                  <c:v>0.78100707976886119</c:v>
                </c:pt>
                <c:pt idx="28927">
                  <c:v>0.78166258330684113</c:v>
                </c:pt>
                <c:pt idx="28928">
                  <c:v>0.78196932489638993</c:v>
                </c:pt>
                <c:pt idx="28929">
                  <c:v>0.78215896726036127</c:v>
                </c:pt>
                <c:pt idx="28930">
                  <c:v>0.78238059412939087</c:v>
                </c:pt>
                <c:pt idx="28931">
                  <c:v>0.78266439766316731</c:v>
                </c:pt>
                <c:pt idx="28932">
                  <c:v>0.78274293641420567</c:v>
                </c:pt>
                <c:pt idx="28933">
                  <c:v>0.78434509824044218</c:v>
                </c:pt>
                <c:pt idx="28934">
                  <c:v>0.7843657307233336</c:v>
                </c:pt>
                <c:pt idx="28935">
                  <c:v>0.78437285221258468</c:v>
                </c:pt>
                <c:pt idx="28936">
                  <c:v>0.78529774159525567</c:v>
                </c:pt>
                <c:pt idx="28937">
                  <c:v>0.78565930476768453</c:v>
                </c:pt>
                <c:pt idx="28938">
                  <c:v>0.78714792013516688</c:v>
                </c:pt>
                <c:pt idx="28939">
                  <c:v>0.78729085613694694</c:v>
                </c:pt>
                <c:pt idx="28940">
                  <c:v>0.78805799563798518</c:v>
                </c:pt>
                <c:pt idx="28941">
                  <c:v>0.78815207060965708</c:v>
                </c:pt>
                <c:pt idx="28942">
                  <c:v>0.78824533993318668</c:v>
                </c:pt>
                <c:pt idx="28943">
                  <c:v>0.78825899202701033</c:v>
                </c:pt>
                <c:pt idx="28944">
                  <c:v>0.78837699773647429</c:v>
                </c:pt>
                <c:pt idx="28945">
                  <c:v>0.78839082041658182</c:v>
                </c:pt>
                <c:pt idx="28946">
                  <c:v>0.78841866035858421</c:v>
                </c:pt>
                <c:pt idx="28947">
                  <c:v>0.78848071700855116</c:v>
                </c:pt>
                <c:pt idx="28948">
                  <c:v>0.78888931724630895</c:v>
                </c:pt>
                <c:pt idx="28949">
                  <c:v>0.78969680704081657</c:v>
                </c:pt>
                <c:pt idx="28950">
                  <c:v>0.78978234296518623</c:v>
                </c:pt>
                <c:pt idx="28951">
                  <c:v>0.79126009824214449</c:v>
                </c:pt>
                <c:pt idx="28952">
                  <c:v>0.7916912029871841</c:v>
                </c:pt>
                <c:pt idx="28953">
                  <c:v>0.79173836044177992</c:v>
                </c:pt>
                <c:pt idx="28954">
                  <c:v>0.79201978773203319</c:v>
                </c:pt>
                <c:pt idx="28955">
                  <c:v>0.79227040441045449</c:v>
                </c:pt>
                <c:pt idx="28956">
                  <c:v>0.79236994961166085</c:v>
                </c:pt>
                <c:pt idx="28957">
                  <c:v>0.79441408253527623</c:v>
                </c:pt>
                <c:pt idx="28958">
                  <c:v>0.79457001842212038</c:v>
                </c:pt>
                <c:pt idx="28959">
                  <c:v>0.79533251794989956</c:v>
                </c:pt>
                <c:pt idx="28960">
                  <c:v>0.79567146500683839</c:v>
                </c:pt>
                <c:pt idx="28961">
                  <c:v>0.79574269671336573</c:v>
                </c:pt>
                <c:pt idx="28962">
                  <c:v>0.79753029189506741</c:v>
                </c:pt>
                <c:pt idx="28963">
                  <c:v>0.79763506435579101</c:v>
                </c:pt>
                <c:pt idx="28964">
                  <c:v>0.79903606806159866</c:v>
                </c:pt>
                <c:pt idx="28965">
                  <c:v>0.79916098470386598</c:v>
                </c:pt>
                <c:pt idx="28966">
                  <c:v>0.79930332894805289</c:v>
                </c:pt>
                <c:pt idx="28967">
                  <c:v>0.79955705302739477</c:v>
                </c:pt>
                <c:pt idx="28968">
                  <c:v>0.79992586185623804</c:v>
                </c:pt>
                <c:pt idx="28969">
                  <c:v>0.79997365957668432</c:v>
                </c:pt>
                <c:pt idx="28970">
                  <c:v>0.80004354963788227</c:v>
                </c:pt>
                <c:pt idx="28971">
                  <c:v>0.80013816751777755</c:v>
                </c:pt>
                <c:pt idx="28972">
                  <c:v>0.80076534013504064</c:v>
                </c:pt>
                <c:pt idx="28973">
                  <c:v>0.80102305658504214</c:v>
                </c:pt>
                <c:pt idx="28974">
                  <c:v>0.80202157703718313</c:v>
                </c:pt>
                <c:pt idx="28975">
                  <c:v>0.80235831102544541</c:v>
                </c:pt>
                <c:pt idx="28976">
                  <c:v>0.80241291258043768</c:v>
                </c:pt>
                <c:pt idx="28977">
                  <c:v>0.80255574554652276</c:v>
                </c:pt>
                <c:pt idx="28978">
                  <c:v>0.80269605931241461</c:v>
                </c:pt>
                <c:pt idx="28979">
                  <c:v>0.80328318165090051</c:v>
                </c:pt>
                <c:pt idx="28980">
                  <c:v>0.80363653203015128</c:v>
                </c:pt>
                <c:pt idx="28981">
                  <c:v>0.80390958991746808</c:v>
                </c:pt>
                <c:pt idx="28982">
                  <c:v>0.80449420527318738</c:v>
                </c:pt>
                <c:pt idx="28983">
                  <c:v>0.80460874394684156</c:v>
                </c:pt>
                <c:pt idx="28984">
                  <c:v>0.80522689456269492</c:v>
                </c:pt>
                <c:pt idx="28985">
                  <c:v>0.80547505143601683</c:v>
                </c:pt>
                <c:pt idx="28986">
                  <c:v>0.80640528687037916</c:v>
                </c:pt>
                <c:pt idx="28987">
                  <c:v>0.80647505961239274</c:v>
                </c:pt>
                <c:pt idx="28988">
                  <c:v>0.80662084192537375</c:v>
                </c:pt>
                <c:pt idx="28989">
                  <c:v>0.80677166562774394</c:v>
                </c:pt>
                <c:pt idx="28990">
                  <c:v>0.80682932870707025</c:v>
                </c:pt>
                <c:pt idx="28991">
                  <c:v>0.80692288252684807</c:v>
                </c:pt>
                <c:pt idx="28992">
                  <c:v>0.80892457953913655</c:v>
                </c:pt>
                <c:pt idx="28993">
                  <c:v>0.8094932213230297</c:v>
                </c:pt>
                <c:pt idx="28994">
                  <c:v>0.80965793824351173</c:v>
                </c:pt>
                <c:pt idx="28995">
                  <c:v>0.81118745376094414</c:v>
                </c:pt>
                <c:pt idx="28996">
                  <c:v>0.81187702742377821</c:v>
                </c:pt>
                <c:pt idx="28997">
                  <c:v>0.8122384393227926</c:v>
                </c:pt>
                <c:pt idx="28998">
                  <c:v>0.81260309757199556</c:v>
                </c:pt>
                <c:pt idx="28999">
                  <c:v>0.81301344112152674</c:v>
                </c:pt>
                <c:pt idx="29000">
                  <c:v>0.81302853745266945</c:v>
                </c:pt>
                <c:pt idx="29001">
                  <c:v>0.81317939780345561</c:v>
                </c:pt>
                <c:pt idx="29002">
                  <c:v>0.81355678169114243</c:v>
                </c:pt>
                <c:pt idx="29003">
                  <c:v>0.81384063763962999</c:v>
                </c:pt>
                <c:pt idx="29004">
                  <c:v>0.8138934454929172</c:v>
                </c:pt>
                <c:pt idx="29005">
                  <c:v>0.81409271098007452</c:v>
                </c:pt>
                <c:pt idx="29006">
                  <c:v>0.81451273833725801</c:v>
                </c:pt>
                <c:pt idx="29007">
                  <c:v>0.81459695885949013</c:v>
                </c:pt>
                <c:pt idx="29008">
                  <c:v>0.81700138227338659</c:v>
                </c:pt>
                <c:pt idx="29009">
                  <c:v>0.81722606107765139</c:v>
                </c:pt>
                <c:pt idx="29010">
                  <c:v>0.81743458278860814</c:v>
                </c:pt>
                <c:pt idx="29011">
                  <c:v>0.81778125891683162</c:v>
                </c:pt>
                <c:pt idx="29012">
                  <c:v>0.81838888780074537</c:v>
                </c:pt>
                <c:pt idx="29013">
                  <c:v>0.81861529575378156</c:v>
                </c:pt>
                <c:pt idx="29014">
                  <c:v>0.81944324864793205</c:v>
                </c:pt>
                <c:pt idx="29015">
                  <c:v>0.82048766831400954</c:v>
                </c:pt>
                <c:pt idx="29016">
                  <c:v>0.82085748997205965</c:v>
                </c:pt>
                <c:pt idx="29017">
                  <c:v>0.82173454607727459</c:v>
                </c:pt>
                <c:pt idx="29018">
                  <c:v>0.82199325615915264</c:v>
                </c:pt>
                <c:pt idx="29019">
                  <c:v>0.82224246772131282</c:v>
                </c:pt>
                <c:pt idx="29020">
                  <c:v>0.82240013430359649</c:v>
                </c:pt>
                <c:pt idx="29021">
                  <c:v>0.82255134821090803</c:v>
                </c:pt>
                <c:pt idx="29022">
                  <c:v>0.82255335079873293</c:v>
                </c:pt>
                <c:pt idx="29023">
                  <c:v>0.82267155372558853</c:v>
                </c:pt>
                <c:pt idx="29024">
                  <c:v>0.82306592713012805</c:v>
                </c:pt>
                <c:pt idx="29025">
                  <c:v>0.82368148942491992</c:v>
                </c:pt>
                <c:pt idx="29026">
                  <c:v>0.82384352118548054</c:v>
                </c:pt>
                <c:pt idx="29027">
                  <c:v>0.82432031100397263</c:v>
                </c:pt>
                <c:pt idx="29028">
                  <c:v>0.82452359818428156</c:v>
                </c:pt>
                <c:pt idx="29029">
                  <c:v>0.82497534213628831</c:v>
                </c:pt>
                <c:pt idx="29030">
                  <c:v>0.82562222677635733</c:v>
                </c:pt>
                <c:pt idx="29031">
                  <c:v>0.82629504206892401</c:v>
                </c:pt>
                <c:pt idx="29032">
                  <c:v>0.8286384061752935</c:v>
                </c:pt>
                <c:pt idx="29033">
                  <c:v>0.82896299653652894</c:v>
                </c:pt>
                <c:pt idx="29034">
                  <c:v>0.82898702776962763</c:v>
                </c:pt>
                <c:pt idx="29035">
                  <c:v>0.82929665446391332</c:v>
                </c:pt>
                <c:pt idx="29036">
                  <c:v>0.82991816895859505</c:v>
                </c:pt>
                <c:pt idx="29037">
                  <c:v>0.83031886575422531</c:v>
                </c:pt>
                <c:pt idx="29038">
                  <c:v>0.83064667896134314</c:v>
                </c:pt>
                <c:pt idx="29039">
                  <c:v>0.83160763444754116</c:v>
                </c:pt>
                <c:pt idx="29040">
                  <c:v>0.83211819594113878</c:v>
                </c:pt>
                <c:pt idx="29041">
                  <c:v>0.83217082622133476</c:v>
                </c:pt>
                <c:pt idx="29042">
                  <c:v>0.83243348380066462</c:v>
                </c:pt>
                <c:pt idx="29043">
                  <c:v>0.83345049369076107</c:v>
                </c:pt>
                <c:pt idx="29044">
                  <c:v>0.83378843685243109</c:v>
                </c:pt>
                <c:pt idx="29045">
                  <c:v>0.8341050434143622</c:v>
                </c:pt>
                <c:pt idx="29046">
                  <c:v>0.83540024012701253</c:v>
                </c:pt>
                <c:pt idx="29047">
                  <c:v>0.83551168853479063</c:v>
                </c:pt>
                <c:pt idx="29048">
                  <c:v>0.83560591120156613</c:v>
                </c:pt>
                <c:pt idx="29049">
                  <c:v>0.83571303672921482</c:v>
                </c:pt>
                <c:pt idx="29050">
                  <c:v>0.83589037398616306</c:v>
                </c:pt>
                <c:pt idx="29051">
                  <c:v>0.83606044550773717</c:v>
                </c:pt>
                <c:pt idx="29052">
                  <c:v>0.83726446589430403</c:v>
                </c:pt>
                <c:pt idx="29053">
                  <c:v>0.83841222745965238</c:v>
                </c:pt>
                <c:pt idx="29054">
                  <c:v>0.83947708462217674</c:v>
                </c:pt>
                <c:pt idx="29055">
                  <c:v>0.8397561213550373</c:v>
                </c:pt>
                <c:pt idx="29056">
                  <c:v>0.83980299895652799</c:v>
                </c:pt>
                <c:pt idx="29057">
                  <c:v>0.83992486982385295</c:v>
                </c:pt>
                <c:pt idx="29058">
                  <c:v>0.84003944020278298</c:v>
                </c:pt>
                <c:pt idx="29059">
                  <c:v>0.84025341962852473</c:v>
                </c:pt>
                <c:pt idx="29060">
                  <c:v>0.84054721032967672</c:v>
                </c:pt>
                <c:pt idx="29061">
                  <c:v>0.84078770140848247</c:v>
                </c:pt>
                <c:pt idx="29062">
                  <c:v>0.84099017590965863</c:v>
                </c:pt>
                <c:pt idx="29063">
                  <c:v>0.84160836287515361</c:v>
                </c:pt>
                <c:pt idx="29064">
                  <c:v>0.8419097695560197</c:v>
                </c:pt>
                <c:pt idx="29065">
                  <c:v>0.84207193570967309</c:v>
                </c:pt>
                <c:pt idx="29066">
                  <c:v>0.84267152356767694</c:v>
                </c:pt>
                <c:pt idx="29067">
                  <c:v>0.84271187684882443</c:v>
                </c:pt>
                <c:pt idx="29068">
                  <c:v>0.84291074952285827</c:v>
                </c:pt>
                <c:pt idx="29069">
                  <c:v>0.84293823450966088</c:v>
                </c:pt>
                <c:pt idx="29070">
                  <c:v>0.84354087570956071</c:v>
                </c:pt>
                <c:pt idx="29071">
                  <c:v>0.8442632713004049</c:v>
                </c:pt>
                <c:pt idx="29072">
                  <c:v>0.84500224827915738</c:v>
                </c:pt>
                <c:pt idx="29073">
                  <c:v>0.84518700449481932</c:v>
                </c:pt>
                <c:pt idx="29074">
                  <c:v>0.84572136529765596</c:v>
                </c:pt>
                <c:pt idx="29075">
                  <c:v>0.84572136529765596</c:v>
                </c:pt>
                <c:pt idx="29076">
                  <c:v>0.84630849206382874</c:v>
                </c:pt>
                <c:pt idx="29077">
                  <c:v>0.84696663513440573</c:v>
                </c:pt>
                <c:pt idx="29078">
                  <c:v>0.84726300744595284</c:v>
                </c:pt>
                <c:pt idx="29079">
                  <c:v>0.84761417039115672</c:v>
                </c:pt>
                <c:pt idx="29080">
                  <c:v>0.84766541308886212</c:v>
                </c:pt>
                <c:pt idx="29081">
                  <c:v>0.84796045335454406</c:v>
                </c:pt>
                <c:pt idx="29082">
                  <c:v>0.84835960828039447</c:v>
                </c:pt>
                <c:pt idx="29083">
                  <c:v>0.84848232275991564</c:v>
                </c:pt>
                <c:pt idx="29084">
                  <c:v>0.84857011899584844</c:v>
                </c:pt>
                <c:pt idx="29085">
                  <c:v>0.84932447638689856</c:v>
                </c:pt>
                <c:pt idx="29086">
                  <c:v>0.84946612202506078</c:v>
                </c:pt>
                <c:pt idx="29087">
                  <c:v>0.84975141182126823</c:v>
                </c:pt>
                <c:pt idx="29088">
                  <c:v>0.85091940657699283</c:v>
                </c:pt>
                <c:pt idx="29089">
                  <c:v>0.85174822934879479</c:v>
                </c:pt>
                <c:pt idx="29090">
                  <c:v>0.85199130011486623</c:v>
                </c:pt>
                <c:pt idx="29091">
                  <c:v>0.85235560617324491</c:v>
                </c:pt>
                <c:pt idx="29092">
                  <c:v>0.85414643346031616</c:v>
                </c:pt>
                <c:pt idx="29093">
                  <c:v>0.85436911604089893</c:v>
                </c:pt>
                <c:pt idx="29094">
                  <c:v>0.85539350384793555</c:v>
                </c:pt>
                <c:pt idx="29095">
                  <c:v>0.85540041209918272</c:v>
                </c:pt>
                <c:pt idx="29096">
                  <c:v>0.85554102397429777</c:v>
                </c:pt>
                <c:pt idx="29097">
                  <c:v>0.85573661682848123</c:v>
                </c:pt>
                <c:pt idx="29098">
                  <c:v>0.85678684699123286</c:v>
                </c:pt>
                <c:pt idx="29099">
                  <c:v>0.85729491153389981</c:v>
                </c:pt>
                <c:pt idx="29100">
                  <c:v>0.85733072700951318</c:v>
                </c:pt>
                <c:pt idx="29101">
                  <c:v>0.85765818672868799</c:v>
                </c:pt>
                <c:pt idx="29102">
                  <c:v>0.85770552791363164</c:v>
                </c:pt>
                <c:pt idx="29103">
                  <c:v>0.85780222658987593</c:v>
                </c:pt>
                <c:pt idx="29104">
                  <c:v>0.85786701845936175</c:v>
                </c:pt>
                <c:pt idx="29105">
                  <c:v>0.85814166945240156</c:v>
                </c:pt>
                <c:pt idx="29106">
                  <c:v>0.85838578534008236</c:v>
                </c:pt>
                <c:pt idx="29107">
                  <c:v>0.85900898353324207</c:v>
                </c:pt>
                <c:pt idx="29108">
                  <c:v>0.85958715249055651</c:v>
                </c:pt>
                <c:pt idx="29109">
                  <c:v>0.86044373673385766</c:v>
                </c:pt>
                <c:pt idx="29110">
                  <c:v>0.86088276559347887</c:v>
                </c:pt>
                <c:pt idx="29111">
                  <c:v>0.86105387871274308</c:v>
                </c:pt>
                <c:pt idx="29112">
                  <c:v>0.86126868369311049</c:v>
                </c:pt>
                <c:pt idx="29113">
                  <c:v>0.86239003212600573</c:v>
                </c:pt>
                <c:pt idx="29114">
                  <c:v>0.86303126285461629</c:v>
                </c:pt>
                <c:pt idx="29115">
                  <c:v>0.86304585879864115</c:v>
                </c:pt>
                <c:pt idx="29116">
                  <c:v>0.86311377584519189</c:v>
                </c:pt>
                <c:pt idx="29117">
                  <c:v>0.86320252991125357</c:v>
                </c:pt>
                <c:pt idx="29118">
                  <c:v>0.86382776617216184</c:v>
                </c:pt>
                <c:pt idx="29119">
                  <c:v>0.86392937446064699</c:v>
                </c:pt>
                <c:pt idx="29120">
                  <c:v>0.86401353842325024</c:v>
                </c:pt>
                <c:pt idx="29121">
                  <c:v>0.86491793062084676</c:v>
                </c:pt>
                <c:pt idx="29122">
                  <c:v>0.86528518236223884</c:v>
                </c:pt>
                <c:pt idx="29123">
                  <c:v>0.8661322739674131</c:v>
                </c:pt>
                <c:pt idx="29124">
                  <c:v>0.86669200255530521</c:v>
                </c:pt>
                <c:pt idx="29125">
                  <c:v>0.86730732111983344</c:v>
                </c:pt>
                <c:pt idx="29126">
                  <c:v>0.8674605766474095</c:v>
                </c:pt>
                <c:pt idx="29127">
                  <c:v>0.86827621942032274</c:v>
                </c:pt>
                <c:pt idx="29128">
                  <c:v>0.86959756420202106</c:v>
                </c:pt>
                <c:pt idx="29129">
                  <c:v>0.86972069662469687</c:v>
                </c:pt>
                <c:pt idx="29130">
                  <c:v>0.87028622848919268</c:v>
                </c:pt>
                <c:pt idx="29131">
                  <c:v>0.8705649094650223</c:v>
                </c:pt>
                <c:pt idx="29132">
                  <c:v>0.87094320863770891</c:v>
                </c:pt>
                <c:pt idx="29133">
                  <c:v>0.87118455164599728</c:v>
                </c:pt>
                <c:pt idx="29134">
                  <c:v>0.87153981984041107</c:v>
                </c:pt>
                <c:pt idx="29135">
                  <c:v>0.87186356211209892</c:v>
                </c:pt>
                <c:pt idx="29136">
                  <c:v>0.87292763294388975</c:v>
                </c:pt>
                <c:pt idx="29137">
                  <c:v>0.87452544234210094</c:v>
                </c:pt>
                <c:pt idx="29138">
                  <c:v>0.87459784361170145</c:v>
                </c:pt>
                <c:pt idx="29139">
                  <c:v>0.87469451260136488</c:v>
                </c:pt>
                <c:pt idx="29140">
                  <c:v>0.87549863785648618</c:v>
                </c:pt>
                <c:pt idx="29141">
                  <c:v>0.87605941014531408</c:v>
                </c:pt>
                <c:pt idx="29142">
                  <c:v>0.87607753877508621</c:v>
                </c:pt>
                <c:pt idx="29143">
                  <c:v>0.87609466388098589</c:v>
                </c:pt>
                <c:pt idx="29144">
                  <c:v>0.87663644516737016</c:v>
                </c:pt>
                <c:pt idx="29145">
                  <c:v>0.87683953819410243</c:v>
                </c:pt>
                <c:pt idx="29146">
                  <c:v>0.8772643311384225</c:v>
                </c:pt>
                <c:pt idx="29147">
                  <c:v>0.87769621592098213</c:v>
                </c:pt>
                <c:pt idx="29148">
                  <c:v>0.87809562860120061</c:v>
                </c:pt>
                <c:pt idx="29149">
                  <c:v>0.87825823510078671</c:v>
                </c:pt>
                <c:pt idx="29150">
                  <c:v>0.87882168688213158</c:v>
                </c:pt>
                <c:pt idx="29151">
                  <c:v>0.87925836389547374</c:v>
                </c:pt>
                <c:pt idx="29152">
                  <c:v>0.87938443040782599</c:v>
                </c:pt>
                <c:pt idx="29153">
                  <c:v>0.87999921307440798</c:v>
                </c:pt>
                <c:pt idx="29154">
                  <c:v>0.88063294379345336</c:v>
                </c:pt>
                <c:pt idx="29155">
                  <c:v>0.88088418072488373</c:v>
                </c:pt>
                <c:pt idx="29156">
                  <c:v>0.88126205719231598</c:v>
                </c:pt>
                <c:pt idx="29157">
                  <c:v>0.88151858161557117</c:v>
                </c:pt>
                <c:pt idx="29158">
                  <c:v>0.88189706522246036</c:v>
                </c:pt>
                <c:pt idx="29159">
                  <c:v>0.88190023201043732</c:v>
                </c:pt>
                <c:pt idx="29160">
                  <c:v>0.88192642323204329</c:v>
                </c:pt>
                <c:pt idx="29161">
                  <c:v>0.88240373808663131</c:v>
                </c:pt>
                <c:pt idx="29162">
                  <c:v>0.88254965198291779</c:v>
                </c:pt>
                <c:pt idx="29163">
                  <c:v>0.88258193780542649</c:v>
                </c:pt>
                <c:pt idx="29164">
                  <c:v>0.88260350564948375</c:v>
                </c:pt>
                <c:pt idx="29165">
                  <c:v>0.88262193804985101</c:v>
                </c:pt>
                <c:pt idx="29166">
                  <c:v>0.88301346189045526</c:v>
                </c:pt>
                <c:pt idx="29167">
                  <c:v>0.88345574261312887</c:v>
                </c:pt>
                <c:pt idx="29168">
                  <c:v>0.88368570404179791</c:v>
                </c:pt>
                <c:pt idx="29169">
                  <c:v>0.88398025290645488</c:v>
                </c:pt>
                <c:pt idx="29170">
                  <c:v>0.88428982832234571</c:v>
                </c:pt>
                <c:pt idx="29171">
                  <c:v>0.88477669735449704</c:v>
                </c:pt>
                <c:pt idx="29172">
                  <c:v>0.88551564392465898</c:v>
                </c:pt>
                <c:pt idx="29173">
                  <c:v>0.8856993086593351</c:v>
                </c:pt>
                <c:pt idx="29174">
                  <c:v>0.88576519964141276</c:v>
                </c:pt>
                <c:pt idx="29175">
                  <c:v>0.8865328777778142</c:v>
                </c:pt>
                <c:pt idx="29176">
                  <c:v>0.8866307286958528</c:v>
                </c:pt>
                <c:pt idx="29177">
                  <c:v>0.88773827818725415</c:v>
                </c:pt>
                <c:pt idx="29178">
                  <c:v>0.88782878327416215</c:v>
                </c:pt>
                <c:pt idx="29179">
                  <c:v>0.88810626144443205</c:v>
                </c:pt>
                <c:pt idx="29180">
                  <c:v>0.88811228734950998</c:v>
                </c:pt>
                <c:pt idx="29181">
                  <c:v>0.88837768149896068</c:v>
                </c:pt>
                <c:pt idx="29182">
                  <c:v>0.88871349642019093</c:v>
                </c:pt>
                <c:pt idx="29183">
                  <c:v>0.88908544203313611</c:v>
                </c:pt>
                <c:pt idx="29184">
                  <c:v>0.88933566383696905</c:v>
                </c:pt>
                <c:pt idx="29185">
                  <c:v>0.8897411175114448</c:v>
                </c:pt>
                <c:pt idx="29186">
                  <c:v>0.88993645555711665</c:v>
                </c:pt>
                <c:pt idx="29187">
                  <c:v>0.89036873409141515</c:v>
                </c:pt>
                <c:pt idx="29188">
                  <c:v>0.89048257073157944</c:v>
                </c:pt>
                <c:pt idx="29189">
                  <c:v>0.89080912017967884</c:v>
                </c:pt>
                <c:pt idx="29190">
                  <c:v>0.89114090308743998</c:v>
                </c:pt>
                <c:pt idx="29191">
                  <c:v>0.89116463118349276</c:v>
                </c:pt>
                <c:pt idx="29192">
                  <c:v>0.8913936540515901</c:v>
                </c:pt>
                <c:pt idx="29193">
                  <c:v>0.89298330755339272</c:v>
                </c:pt>
                <c:pt idx="29194">
                  <c:v>0.89398304936080453</c:v>
                </c:pt>
                <c:pt idx="29195">
                  <c:v>0.89466300463541637</c:v>
                </c:pt>
                <c:pt idx="29196">
                  <c:v>0.89490570855589868</c:v>
                </c:pt>
                <c:pt idx="29197">
                  <c:v>0.89517981711363748</c:v>
                </c:pt>
                <c:pt idx="29198">
                  <c:v>0.89564703873449925</c:v>
                </c:pt>
                <c:pt idx="29199">
                  <c:v>0.89599761452370197</c:v>
                </c:pt>
                <c:pt idx="29200">
                  <c:v>0.89671445596418087</c:v>
                </c:pt>
                <c:pt idx="29201">
                  <c:v>0.8970337694102386</c:v>
                </c:pt>
                <c:pt idx="29202">
                  <c:v>0.89715470067274772</c:v>
                </c:pt>
                <c:pt idx="29203">
                  <c:v>0.89737029984776817</c:v>
                </c:pt>
                <c:pt idx="29204">
                  <c:v>0.89737029984776817</c:v>
                </c:pt>
                <c:pt idx="29205">
                  <c:v>0.89779604005331826</c:v>
                </c:pt>
                <c:pt idx="29206">
                  <c:v>0.89806658402709982</c:v>
                </c:pt>
                <c:pt idx="29207">
                  <c:v>0.89824811040240005</c:v>
                </c:pt>
                <c:pt idx="29208">
                  <c:v>0.89843755438628259</c:v>
                </c:pt>
                <c:pt idx="29209">
                  <c:v>0.89860865645584276</c:v>
                </c:pt>
                <c:pt idx="29210">
                  <c:v>0.8996878470822961</c:v>
                </c:pt>
                <c:pt idx="29211">
                  <c:v>0.89969284041349962</c:v>
                </c:pt>
                <c:pt idx="29212">
                  <c:v>0.90001185833210595</c:v>
                </c:pt>
                <c:pt idx="29213">
                  <c:v>0.90014645466497556</c:v>
                </c:pt>
                <c:pt idx="29214">
                  <c:v>0.90160001128760536</c:v>
                </c:pt>
                <c:pt idx="29215">
                  <c:v>0.90166764977591574</c:v>
                </c:pt>
                <c:pt idx="29216">
                  <c:v>0.90176502546972592</c:v>
                </c:pt>
                <c:pt idx="29217">
                  <c:v>0.90250779990823493</c:v>
                </c:pt>
                <c:pt idx="29218">
                  <c:v>0.90250846898645831</c:v>
                </c:pt>
                <c:pt idx="29219">
                  <c:v>0.90282730669461708</c:v>
                </c:pt>
                <c:pt idx="29220">
                  <c:v>0.90325977882579001</c:v>
                </c:pt>
                <c:pt idx="29221">
                  <c:v>0.90329899478227493</c:v>
                </c:pt>
                <c:pt idx="29222">
                  <c:v>0.90352073515844067</c:v>
                </c:pt>
                <c:pt idx="29223">
                  <c:v>0.90356430474088123</c:v>
                </c:pt>
                <c:pt idx="29224">
                  <c:v>0.90378435128681311</c:v>
                </c:pt>
                <c:pt idx="29225">
                  <c:v>0.90394344225641921</c:v>
                </c:pt>
                <c:pt idx="29226">
                  <c:v>0.9046197773541973</c:v>
                </c:pt>
                <c:pt idx="29227">
                  <c:v>0.90522124227242351</c:v>
                </c:pt>
                <c:pt idx="29228">
                  <c:v>0.90537117547957202</c:v>
                </c:pt>
                <c:pt idx="29229">
                  <c:v>0.90537787658486857</c:v>
                </c:pt>
                <c:pt idx="29230">
                  <c:v>0.90551503199177941</c:v>
                </c:pt>
                <c:pt idx="29231">
                  <c:v>0.90617296115159862</c:v>
                </c:pt>
                <c:pt idx="29232">
                  <c:v>0.90617753237724186</c:v>
                </c:pt>
                <c:pt idx="29233">
                  <c:v>0.90640124974518199</c:v>
                </c:pt>
                <c:pt idx="29234">
                  <c:v>0.90649956539141263</c:v>
                </c:pt>
                <c:pt idx="29235">
                  <c:v>0.90685279196545943</c:v>
                </c:pt>
                <c:pt idx="29236">
                  <c:v>0.90720274582581462</c:v>
                </c:pt>
                <c:pt idx="29237">
                  <c:v>0.9081868197805405</c:v>
                </c:pt>
                <c:pt idx="29238">
                  <c:v>0.90873891565589038</c:v>
                </c:pt>
                <c:pt idx="29239">
                  <c:v>0.90886996103699857</c:v>
                </c:pt>
                <c:pt idx="29240">
                  <c:v>0.90906731057767198</c:v>
                </c:pt>
                <c:pt idx="29241">
                  <c:v>0.90960905913214185</c:v>
                </c:pt>
                <c:pt idx="29242">
                  <c:v>0.91014628971664691</c:v>
                </c:pt>
                <c:pt idx="29243">
                  <c:v>0.91024869567522293</c:v>
                </c:pt>
                <c:pt idx="29244">
                  <c:v>0.91039476459719371</c:v>
                </c:pt>
                <c:pt idx="29245">
                  <c:v>0.91052381298217133</c:v>
                </c:pt>
                <c:pt idx="29246">
                  <c:v>0.91085709491130618</c:v>
                </c:pt>
                <c:pt idx="29247">
                  <c:v>0.91175316555894192</c:v>
                </c:pt>
                <c:pt idx="29248">
                  <c:v>0.91177788007041805</c:v>
                </c:pt>
                <c:pt idx="29249">
                  <c:v>0.91204633655611445</c:v>
                </c:pt>
                <c:pt idx="29250">
                  <c:v>0.91236011880341727</c:v>
                </c:pt>
                <c:pt idx="29251">
                  <c:v>0.91246051389057892</c:v>
                </c:pt>
                <c:pt idx="29252">
                  <c:v>0.91260876425775028</c:v>
                </c:pt>
                <c:pt idx="29253">
                  <c:v>0.91279074340334676</c:v>
                </c:pt>
                <c:pt idx="29254">
                  <c:v>0.91314712380376872</c:v>
                </c:pt>
                <c:pt idx="29255">
                  <c:v>0.9137360098375753</c:v>
                </c:pt>
                <c:pt idx="29256">
                  <c:v>0.91382743578910519</c:v>
                </c:pt>
                <c:pt idx="29257">
                  <c:v>0.91389015499509452</c:v>
                </c:pt>
                <c:pt idx="29258">
                  <c:v>0.91506313654744675</c:v>
                </c:pt>
                <c:pt idx="29259">
                  <c:v>0.91540633900896917</c:v>
                </c:pt>
                <c:pt idx="29260">
                  <c:v>0.9154817744549425</c:v>
                </c:pt>
                <c:pt idx="29261">
                  <c:v>0.91652279440026441</c:v>
                </c:pt>
                <c:pt idx="29262">
                  <c:v>0.91753196303702134</c:v>
                </c:pt>
                <c:pt idx="29263">
                  <c:v>0.9175936498660805</c:v>
                </c:pt>
                <c:pt idx="29264">
                  <c:v>0.91760288986040994</c:v>
                </c:pt>
                <c:pt idx="29265">
                  <c:v>0.91808733797987374</c:v>
                </c:pt>
                <c:pt idx="29266">
                  <c:v>0.91872047800988144</c:v>
                </c:pt>
                <c:pt idx="29267">
                  <c:v>0.9188996182000323</c:v>
                </c:pt>
                <c:pt idx="29268">
                  <c:v>0.91904287218926273</c:v>
                </c:pt>
                <c:pt idx="29269">
                  <c:v>0.91956120166324062</c:v>
                </c:pt>
                <c:pt idx="29270">
                  <c:v>0.91963983574036079</c:v>
                </c:pt>
                <c:pt idx="29271">
                  <c:v>0.92003404541264588</c:v>
                </c:pt>
                <c:pt idx="29272">
                  <c:v>0.92061553934258988</c:v>
                </c:pt>
                <c:pt idx="29273">
                  <c:v>0.92086630609188602</c:v>
                </c:pt>
                <c:pt idx="29274">
                  <c:v>0.9209085569122446</c:v>
                </c:pt>
                <c:pt idx="29275">
                  <c:v>0.92139725192365418</c:v>
                </c:pt>
                <c:pt idx="29276">
                  <c:v>0.92148607922872816</c:v>
                </c:pt>
                <c:pt idx="29277">
                  <c:v>0.92170967932766745</c:v>
                </c:pt>
                <c:pt idx="29278">
                  <c:v>0.92218257565418937</c:v>
                </c:pt>
                <c:pt idx="29279">
                  <c:v>0.92218475491277863</c:v>
                </c:pt>
                <c:pt idx="29280">
                  <c:v>0.92244060952472029</c:v>
                </c:pt>
                <c:pt idx="29281">
                  <c:v>0.92276892715511927</c:v>
                </c:pt>
                <c:pt idx="29282">
                  <c:v>0.92292422988229483</c:v>
                </c:pt>
                <c:pt idx="29283">
                  <c:v>0.92316590116900077</c:v>
                </c:pt>
                <c:pt idx="29284">
                  <c:v>0.92371517169067463</c:v>
                </c:pt>
                <c:pt idx="29285">
                  <c:v>0.92386417925620767</c:v>
                </c:pt>
                <c:pt idx="29286">
                  <c:v>0.92388494517471254</c:v>
                </c:pt>
                <c:pt idx="29287">
                  <c:v>0.92431692892974371</c:v>
                </c:pt>
                <c:pt idx="29288">
                  <c:v>0.92449477377628486</c:v>
                </c:pt>
                <c:pt idx="29289">
                  <c:v>0.9245828848477583</c:v>
                </c:pt>
                <c:pt idx="29290">
                  <c:v>0.92479887944845018</c:v>
                </c:pt>
                <c:pt idx="29291">
                  <c:v>0.92505203448319762</c:v>
                </c:pt>
                <c:pt idx="29292">
                  <c:v>0.92531671003388027</c:v>
                </c:pt>
                <c:pt idx="29293">
                  <c:v>0.9256270298541267</c:v>
                </c:pt>
                <c:pt idx="29294">
                  <c:v>0.92629906783441229</c:v>
                </c:pt>
                <c:pt idx="29295">
                  <c:v>0.92638025765983623</c:v>
                </c:pt>
                <c:pt idx="29296">
                  <c:v>0.92720327019031334</c:v>
                </c:pt>
                <c:pt idx="29297">
                  <c:v>0.92819289310847131</c:v>
                </c:pt>
                <c:pt idx="29298">
                  <c:v>0.92840343414401849</c:v>
                </c:pt>
                <c:pt idx="29299">
                  <c:v>0.92921345677033973</c:v>
                </c:pt>
                <c:pt idx="29300">
                  <c:v>0.92921712306900228</c:v>
                </c:pt>
                <c:pt idx="29301">
                  <c:v>0.9303039613178361</c:v>
                </c:pt>
                <c:pt idx="29302">
                  <c:v>0.93031693755840816</c:v>
                </c:pt>
                <c:pt idx="29303">
                  <c:v>0.93066944649507122</c:v>
                </c:pt>
                <c:pt idx="29304">
                  <c:v>0.93113452248525397</c:v>
                </c:pt>
                <c:pt idx="29305">
                  <c:v>0.9312984649403141</c:v>
                </c:pt>
                <c:pt idx="29306">
                  <c:v>0.9316308506527371</c:v>
                </c:pt>
                <c:pt idx="29307">
                  <c:v>0.93179507881660928</c:v>
                </c:pt>
                <c:pt idx="29308">
                  <c:v>0.93191344680367438</c:v>
                </c:pt>
                <c:pt idx="29309">
                  <c:v>0.93335017917050933</c:v>
                </c:pt>
                <c:pt idx="29310">
                  <c:v>0.93382735629820945</c:v>
                </c:pt>
                <c:pt idx="29311">
                  <c:v>0.93397732583962678</c:v>
                </c:pt>
                <c:pt idx="29312">
                  <c:v>0.93492446934220419</c:v>
                </c:pt>
                <c:pt idx="29313">
                  <c:v>0.93503986716026077</c:v>
                </c:pt>
                <c:pt idx="29314">
                  <c:v>0.93590089061273152</c:v>
                </c:pt>
                <c:pt idx="29315">
                  <c:v>0.93602877239586646</c:v>
                </c:pt>
                <c:pt idx="29316">
                  <c:v>0.93637936170970359</c:v>
                </c:pt>
                <c:pt idx="29317">
                  <c:v>0.9367817608864939</c:v>
                </c:pt>
                <c:pt idx="29318">
                  <c:v>0.93684061522380968</c:v>
                </c:pt>
                <c:pt idx="29319">
                  <c:v>0.93697051388630326</c:v>
                </c:pt>
                <c:pt idx="29320">
                  <c:v>0.93730208275556026</c:v>
                </c:pt>
                <c:pt idx="29321">
                  <c:v>0.9387440690119927</c:v>
                </c:pt>
                <c:pt idx="29322">
                  <c:v>0.93883042168559006</c:v>
                </c:pt>
                <c:pt idx="29323">
                  <c:v>0.9388913027428879</c:v>
                </c:pt>
                <c:pt idx="29324">
                  <c:v>0.93936703967819324</c:v>
                </c:pt>
                <c:pt idx="29325">
                  <c:v>0.93976184971604571</c:v>
                </c:pt>
                <c:pt idx="29326">
                  <c:v>0.94003745619683809</c:v>
                </c:pt>
                <c:pt idx="29327">
                  <c:v>0.94041046196749811</c:v>
                </c:pt>
                <c:pt idx="29328">
                  <c:v>0.94050705478582708</c:v>
                </c:pt>
                <c:pt idx="29329">
                  <c:v>0.94051144595411851</c:v>
                </c:pt>
                <c:pt idx="29330">
                  <c:v>0.94070731999848456</c:v>
                </c:pt>
                <c:pt idx="29331">
                  <c:v>0.94109863613183753</c:v>
                </c:pt>
                <c:pt idx="29332">
                  <c:v>0.94120646218625559</c:v>
                </c:pt>
                <c:pt idx="29333">
                  <c:v>0.94182354322393791</c:v>
                </c:pt>
                <c:pt idx="29334">
                  <c:v>0.94199304698543795</c:v>
                </c:pt>
                <c:pt idx="29335">
                  <c:v>0.94217117805648609</c:v>
                </c:pt>
                <c:pt idx="29336">
                  <c:v>0.94232482845729004</c:v>
                </c:pt>
                <c:pt idx="29337">
                  <c:v>0.94232482845729004</c:v>
                </c:pt>
                <c:pt idx="29338">
                  <c:v>0.94284276243371212</c:v>
                </c:pt>
                <c:pt idx="29339">
                  <c:v>0.94314630520975762</c:v>
                </c:pt>
                <c:pt idx="29340">
                  <c:v>0.94380818519017229</c:v>
                </c:pt>
                <c:pt idx="29341">
                  <c:v>0.9440813302573775</c:v>
                </c:pt>
                <c:pt idx="29342">
                  <c:v>0.94409481325916023</c:v>
                </c:pt>
                <c:pt idx="29343">
                  <c:v>0.94420257418046771</c:v>
                </c:pt>
                <c:pt idx="29344">
                  <c:v>0.94423648087423628</c:v>
                </c:pt>
                <c:pt idx="29345">
                  <c:v>0.9442572574292788</c:v>
                </c:pt>
                <c:pt idx="29346">
                  <c:v>0.94433106508830378</c:v>
                </c:pt>
                <c:pt idx="29347">
                  <c:v>0.94529526466168923</c:v>
                </c:pt>
                <c:pt idx="29348">
                  <c:v>0.9461004562009121</c:v>
                </c:pt>
                <c:pt idx="29349">
                  <c:v>0.94616785882802801</c:v>
                </c:pt>
                <c:pt idx="29350">
                  <c:v>0.94635445920636518</c:v>
                </c:pt>
                <c:pt idx="29351">
                  <c:v>0.94662990298715799</c:v>
                </c:pt>
                <c:pt idx="29352">
                  <c:v>0.94675801993177255</c:v>
                </c:pt>
                <c:pt idx="29353">
                  <c:v>0.94677482258278478</c:v>
                </c:pt>
                <c:pt idx="29354">
                  <c:v>0.94715309024316108</c:v>
                </c:pt>
                <c:pt idx="29355">
                  <c:v>0.94746813764694704</c:v>
                </c:pt>
                <c:pt idx="29356">
                  <c:v>0.94850581977398019</c:v>
                </c:pt>
                <c:pt idx="29357">
                  <c:v>0.94896658173271353</c:v>
                </c:pt>
                <c:pt idx="29358">
                  <c:v>0.94900741850837556</c:v>
                </c:pt>
                <c:pt idx="29359">
                  <c:v>0.94945550751709329</c:v>
                </c:pt>
                <c:pt idx="29360">
                  <c:v>0.94945835294629244</c:v>
                </c:pt>
                <c:pt idx="29361">
                  <c:v>0.94961500898719065</c:v>
                </c:pt>
                <c:pt idx="29362">
                  <c:v>0.95007819478971089</c:v>
                </c:pt>
                <c:pt idx="29363">
                  <c:v>0.95012713221187295</c:v>
                </c:pt>
                <c:pt idx="29364">
                  <c:v>0.9504522153993018</c:v>
                </c:pt>
                <c:pt idx="29365">
                  <c:v>0.95116671886739612</c:v>
                </c:pt>
                <c:pt idx="29366">
                  <c:v>0.9516205539107917</c:v>
                </c:pt>
                <c:pt idx="29367">
                  <c:v>0.95177336923018852</c:v>
                </c:pt>
                <c:pt idx="29368">
                  <c:v>0.95188096036167624</c:v>
                </c:pt>
                <c:pt idx="29369">
                  <c:v>0.95199179082210394</c:v>
                </c:pt>
                <c:pt idx="29370">
                  <c:v>0.95210122498494587</c:v>
                </c:pt>
                <c:pt idx="29371">
                  <c:v>0.9526657873553297</c:v>
                </c:pt>
                <c:pt idx="29372">
                  <c:v>0.95290910236762771</c:v>
                </c:pt>
                <c:pt idx="29373">
                  <c:v>0.95296272936810777</c:v>
                </c:pt>
                <c:pt idx="29374">
                  <c:v>0.9532449568343907</c:v>
                </c:pt>
                <c:pt idx="29375">
                  <c:v>0.95352520510670336</c:v>
                </c:pt>
                <c:pt idx="29376">
                  <c:v>0.95354722669517211</c:v>
                </c:pt>
                <c:pt idx="29377">
                  <c:v>0.95359109731792424</c:v>
                </c:pt>
                <c:pt idx="29378">
                  <c:v>0.95426987168384714</c:v>
                </c:pt>
                <c:pt idx="29379">
                  <c:v>0.9545589478538018</c:v>
                </c:pt>
                <c:pt idx="29380">
                  <c:v>0.95457179403624082</c:v>
                </c:pt>
                <c:pt idx="29381">
                  <c:v>0.95488179000378492</c:v>
                </c:pt>
                <c:pt idx="29382">
                  <c:v>0.95537429179054356</c:v>
                </c:pt>
                <c:pt idx="29383">
                  <c:v>0.95579807981336962</c:v>
                </c:pt>
                <c:pt idx="29384">
                  <c:v>0.95602578394595328</c:v>
                </c:pt>
                <c:pt idx="29385">
                  <c:v>0.95622990713885414</c:v>
                </c:pt>
                <c:pt idx="29386">
                  <c:v>0.95728668708004483</c:v>
                </c:pt>
                <c:pt idx="29387">
                  <c:v>0.95751163091068625</c:v>
                </c:pt>
                <c:pt idx="29388">
                  <c:v>0.95878662259737124</c:v>
                </c:pt>
                <c:pt idx="29389">
                  <c:v>0.95942895167226039</c:v>
                </c:pt>
                <c:pt idx="29390">
                  <c:v>0.95983162152100066</c:v>
                </c:pt>
                <c:pt idx="29391">
                  <c:v>0.96060147080216585</c:v>
                </c:pt>
                <c:pt idx="29392">
                  <c:v>0.96077031369440091</c:v>
                </c:pt>
                <c:pt idx="29393">
                  <c:v>0.96116563652700637</c:v>
                </c:pt>
                <c:pt idx="29394">
                  <c:v>0.96150653676025455</c:v>
                </c:pt>
                <c:pt idx="29395">
                  <c:v>0.96158941546428212</c:v>
                </c:pt>
                <c:pt idx="29396">
                  <c:v>0.96237046522965031</c:v>
                </c:pt>
                <c:pt idx="29397">
                  <c:v>0.96298345585934719</c:v>
                </c:pt>
                <c:pt idx="29398">
                  <c:v>0.96322105754855647</c:v>
                </c:pt>
                <c:pt idx="29399">
                  <c:v>0.96353619083855779</c:v>
                </c:pt>
                <c:pt idx="29400">
                  <c:v>0.96371524667053154</c:v>
                </c:pt>
                <c:pt idx="29401">
                  <c:v>0.96375669332774683</c:v>
                </c:pt>
                <c:pt idx="29402">
                  <c:v>0.96397201661591081</c:v>
                </c:pt>
                <c:pt idx="29403">
                  <c:v>0.96519842614109397</c:v>
                </c:pt>
                <c:pt idx="29404">
                  <c:v>0.96520016607343595</c:v>
                </c:pt>
                <c:pt idx="29405">
                  <c:v>0.96527533598171444</c:v>
                </c:pt>
                <c:pt idx="29406">
                  <c:v>0.96542274826539631</c:v>
                </c:pt>
                <c:pt idx="29407">
                  <c:v>0.96560296424599079</c:v>
                </c:pt>
                <c:pt idx="29408">
                  <c:v>0.9662156891014051</c:v>
                </c:pt>
                <c:pt idx="29409">
                  <c:v>0.96627393377700777</c:v>
                </c:pt>
                <c:pt idx="29410">
                  <c:v>0.9664253467018693</c:v>
                </c:pt>
                <c:pt idx="29411">
                  <c:v>0.96703568096409354</c:v>
                </c:pt>
                <c:pt idx="29412">
                  <c:v>0.96720813186057275</c:v>
                </c:pt>
                <c:pt idx="29413">
                  <c:v>0.96724410197630584</c:v>
                </c:pt>
                <c:pt idx="29414">
                  <c:v>0.96762755663338385</c:v>
                </c:pt>
                <c:pt idx="29415">
                  <c:v>0.9677272925698106</c:v>
                </c:pt>
                <c:pt idx="29416">
                  <c:v>0.96803445936626631</c:v>
                </c:pt>
                <c:pt idx="29417">
                  <c:v>0.96807190183152547</c:v>
                </c:pt>
                <c:pt idx="29418">
                  <c:v>0.96807855639802176</c:v>
                </c:pt>
                <c:pt idx="29419">
                  <c:v>0.96810672707352896</c:v>
                </c:pt>
                <c:pt idx="29420">
                  <c:v>0.96820793640699265</c:v>
                </c:pt>
                <c:pt idx="29421">
                  <c:v>0.96849103980920781</c:v>
                </c:pt>
                <c:pt idx="29422">
                  <c:v>0.96862972978630568</c:v>
                </c:pt>
                <c:pt idx="29423">
                  <c:v>0.96924247326417035</c:v>
                </c:pt>
                <c:pt idx="29424">
                  <c:v>0.96950347817001981</c:v>
                </c:pt>
                <c:pt idx="29425">
                  <c:v>0.97045653071711313</c:v>
                </c:pt>
                <c:pt idx="29426">
                  <c:v>0.97046692937832668</c:v>
                </c:pt>
                <c:pt idx="29427">
                  <c:v>0.97094694992830932</c:v>
                </c:pt>
                <c:pt idx="29428">
                  <c:v>0.97115865801732182</c:v>
                </c:pt>
                <c:pt idx="29429">
                  <c:v>0.97138047858478538</c:v>
                </c:pt>
                <c:pt idx="29430">
                  <c:v>0.97160291181208713</c:v>
                </c:pt>
                <c:pt idx="29431">
                  <c:v>0.9716098985030861</c:v>
                </c:pt>
                <c:pt idx="29432">
                  <c:v>0.97185908591445058</c:v>
                </c:pt>
                <c:pt idx="29433">
                  <c:v>0.97357203938614356</c:v>
                </c:pt>
                <c:pt idx="29434">
                  <c:v>0.97382972457297479</c:v>
                </c:pt>
                <c:pt idx="29435">
                  <c:v>0.97425371641618108</c:v>
                </c:pt>
                <c:pt idx="29436">
                  <c:v>0.97438660555072576</c:v>
                </c:pt>
                <c:pt idx="29437">
                  <c:v>0.97443142826589646</c:v>
                </c:pt>
                <c:pt idx="29438">
                  <c:v>0.97457642627284713</c:v>
                </c:pt>
                <c:pt idx="29439">
                  <c:v>0.97479621273072126</c:v>
                </c:pt>
                <c:pt idx="29440">
                  <c:v>0.9749410027638985</c:v>
                </c:pt>
                <c:pt idx="29441">
                  <c:v>0.97533063058542524</c:v>
                </c:pt>
                <c:pt idx="29442">
                  <c:v>0.97576137919861738</c:v>
                </c:pt>
                <c:pt idx="29443">
                  <c:v>0.97626191423064523</c:v>
                </c:pt>
                <c:pt idx="29444">
                  <c:v>0.9762943830445171</c:v>
                </c:pt>
                <c:pt idx="29445">
                  <c:v>0.97634014722825457</c:v>
                </c:pt>
                <c:pt idx="29446">
                  <c:v>0.97683800195548187</c:v>
                </c:pt>
                <c:pt idx="29447">
                  <c:v>0.97720841835822481</c:v>
                </c:pt>
                <c:pt idx="29448">
                  <c:v>0.97806852446141468</c:v>
                </c:pt>
                <c:pt idx="29449">
                  <c:v>0.97872292237024228</c:v>
                </c:pt>
                <c:pt idx="29450">
                  <c:v>0.97906247096965571</c:v>
                </c:pt>
                <c:pt idx="29451">
                  <c:v>0.9791934067825494</c:v>
                </c:pt>
                <c:pt idx="29452">
                  <c:v>0.97924145991991984</c:v>
                </c:pt>
                <c:pt idx="29453">
                  <c:v>0.97959988291822131</c:v>
                </c:pt>
                <c:pt idx="29454">
                  <c:v>0.97990687738385363</c:v>
                </c:pt>
                <c:pt idx="29455">
                  <c:v>0.98020455570180709</c:v>
                </c:pt>
                <c:pt idx="29456">
                  <c:v>0.98045684544968181</c:v>
                </c:pt>
                <c:pt idx="29457">
                  <c:v>0.98118894094934883</c:v>
                </c:pt>
                <c:pt idx="29458">
                  <c:v>0.9815809334547354</c:v>
                </c:pt>
                <c:pt idx="29459">
                  <c:v>0.98207216846787104</c:v>
                </c:pt>
                <c:pt idx="29460">
                  <c:v>0.98233668836800692</c:v>
                </c:pt>
                <c:pt idx="29461">
                  <c:v>0.982420761774772</c:v>
                </c:pt>
                <c:pt idx="29462">
                  <c:v>0.98244434417134108</c:v>
                </c:pt>
                <c:pt idx="29463">
                  <c:v>0.9825986695402652</c:v>
                </c:pt>
                <c:pt idx="29464">
                  <c:v>0.98326790290558586</c:v>
                </c:pt>
                <c:pt idx="29465">
                  <c:v>0.98344959653142616</c:v>
                </c:pt>
                <c:pt idx="29466">
                  <c:v>0.98359977459527481</c:v>
                </c:pt>
                <c:pt idx="29467">
                  <c:v>0.98416157045475461</c:v>
                </c:pt>
                <c:pt idx="29468">
                  <c:v>0.98425939561990117</c:v>
                </c:pt>
                <c:pt idx="29469">
                  <c:v>0.98438390379541019</c:v>
                </c:pt>
                <c:pt idx="29470">
                  <c:v>0.98449698551807252</c:v>
                </c:pt>
                <c:pt idx="29471">
                  <c:v>0.98453783934400319</c:v>
                </c:pt>
                <c:pt idx="29472">
                  <c:v>0.98507745675349989</c:v>
                </c:pt>
                <c:pt idx="29473">
                  <c:v>0.98535651367489996</c:v>
                </c:pt>
                <c:pt idx="29474">
                  <c:v>0.98578300076518321</c:v>
                </c:pt>
                <c:pt idx="29475">
                  <c:v>0.98603219547505483</c:v>
                </c:pt>
                <c:pt idx="29476">
                  <c:v>0.98638956553906498</c:v>
                </c:pt>
                <c:pt idx="29477">
                  <c:v>0.9871159051875289</c:v>
                </c:pt>
                <c:pt idx="29478">
                  <c:v>0.98728634730258003</c:v>
                </c:pt>
                <c:pt idx="29479">
                  <c:v>0.98736468285217971</c:v>
                </c:pt>
                <c:pt idx="29480">
                  <c:v>0.98788301570508008</c:v>
                </c:pt>
                <c:pt idx="29481">
                  <c:v>0.98802246749959477</c:v>
                </c:pt>
                <c:pt idx="29482">
                  <c:v>0.98814381405841767</c:v>
                </c:pt>
                <c:pt idx="29483">
                  <c:v>0.98848939784945267</c:v>
                </c:pt>
                <c:pt idx="29484">
                  <c:v>0.98932772705938565</c:v>
                </c:pt>
                <c:pt idx="29485">
                  <c:v>0.98941659060018661</c:v>
                </c:pt>
                <c:pt idx="29486">
                  <c:v>0.98977145787035159</c:v>
                </c:pt>
                <c:pt idx="29487">
                  <c:v>0.99066868804452757</c:v>
                </c:pt>
                <c:pt idx="29488">
                  <c:v>0.99131744479997164</c:v>
                </c:pt>
                <c:pt idx="29489">
                  <c:v>0.9919073039181211</c:v>
                </c:pt>
                <c:pt idx="29490">
                  <c:v>0.99205990689987711</c:v>
                </c:pt>
                <c:pt idx="29491">
                  <c:v>0.9924088377891257</c:v>
                </c:pt>
                <c:pt idx="29492">
                  <c:v>0.99280830224073735</c:v>
                </c:pt>
                <c:pt idx="29493">
                  <c:v>0.99283402781704144</c:v>
                </c:pt>
                <c:pt idx="29494">
                  <c:v>0.99294293348437657</c:v>
                </c:pt>
                <c:pt idx="29495">
                  <c:v>0.99301769718346677</c:v>
                </c:pt>
                <c:pt idx="29496">
                  <c:v>0.99332532522265571</c:v>
                </c:pt>
                <c:pt idx="29497">
                  <c:v>0.99374862343263781</c:v>
                </c:pt>
                <c:pt idx="29498">
                  <c:v>0.9939856506052831</c:v>
                </c:pt>
                <c:pt idx="29499">
                  <c:v>0.99507433119818511</c:v>
                </c:pt>
                <c:pt idx="29500">
                  <c:v>0.99525539255433959</c:v>
                </c:pt>
                <c:pt idx="29501">
                  <c:v>0.99538854517069097</c:v>
                </c:pt>
                <c:pt idx="29502">
                  <c:v>0.99569394511948905</c:v>
                </c:pt>
                <c:pt idx="29503">
                  <c:v>0.99655964141508357</c:v>
                </c:pt>
                <c:pt idx="29504">
                  <c:v>0.99681085639497358</c:v>
                </c:pt>
                <c:pt idx="29505">
                  <c:v>0.99748552205004815</c:v>
                </c:pt>
                <c:pt idx="29506">
                  <c:v>0.99812386717783019</c:v>
                </c:pt>
                <c:pt idx="29507">
                  <c:v>0.99839853258208722</c:v>
                </c:pt>
                <c:pt idx="29508">
                  <c:v>0.99847652442176393</c:v>
                </c:pt>
                <c:pt idx="29509">
                  <c:v>0.99855741474160775</c:v>
                </c:pt>
                <c:pt idx="29510">
                  <c:v>0.99903026515564575</c:v>
                </c:pt>
                <c:pt idx="29511">
                  <c:v>0.99927352199071984</c:v>
                </c:pt>
                <c:pt idx="29512">
                  <c:v>0.99945592273926376</c:v>
                </c:pt>
                <c:pt idx="29513">
                  <c:v>0.99946677358859892</c:v>
                </c:pt>
                <c:pt idx="29514">
                  <c:v>0.99986582521257683</c:v>
                </c:pt>
                <c:pt idx="29515">
                  <c:v>1.0007076953185035</c:v>
                </c:pt>
                <c:pt idx="29516">
                  <c:v>1.0008811199411376</c:v>
                </c:pt>
                <c:pt idx="29517">
                  <c:v>1.002471694447252</c:v>
                </c:pt>
                <c:pt idx="29518">
                  <c:v>1.0027271385802297</c:v>
                </c:pt>
                <c:pt idx="29519">
                  <c:v>1.0036634115735519</c:v>
                </c:pt>
                <c:pt idx="29520">
                  <c:v>1.0036860123779474</c:v>
                </c:pt>
                <c:pt idx="29521">
                  <c:v>1.0040039862382182</c:v>
                </c:pt>
                <c:pt idx="29522">
                  <c:v>1.005021011926656</c:v>
                </c:pt>
                <c:pt idx="29523">
                  <c:v>1.0053632994450949</c:v>
                </c:pt>
                <c:pt idx="29524">
                  <c:v>1.0054615032299301</c:v>
                </c:pt>
                <c:pt idx="29525">
                  <c:v>1.0054837426446053</c:v>
                </c:pt>
                <c:pt idx="29526">
                  <c:v>1.0057901611422286</c:v>
                </c:pt>
                <c:pt idx="29527">
                  <c:v>1.006429584290367</c:v>
                </c:pt>
                <c:pt idx="29528">
                  <c:v>1.0065958348678674</c:v>
                </c:pt>
                <c:pt idx="29529">
                  <c:v>1.007210157071454</c:v>
                </c:pt>
                <c:pt idx="29530">
                  <c:v>1.0073125132544769</c:v>
                </c:pt>
                <c:pt idx="29531">
                  <c:v>1.0075389115552889</c:v>
                </c:pt>
                <c:pt idx="29532">
                  <c:v>1.0075560402019677</c:v>
                </c:pt>
                <c:pt idx="29533">
                  <c:v>1.0087202438197542</c:v>
                </c:pt>
                <c:pt idx="29534">
                  <c:v>1.0092218633550258</c:v>
                </c:pt>
                <c:pt idx="29535">
                  <c:v>1.0094093397777801</c:v>
                </c:pt>
                <c:pt idx="29536">
                  <c:v>1.0096662267482193</c:v>
                </c:pt>
                <c:pt idx="29537">
                  <c:v>1.0098835233416901</c:v>
                </c:pt>
                <c:pt idx="29538">
                  <c:v>1.0105750381961236</c:v>
                </c:pt>
                <c:pt idx="29539">
                  <c:v>1.0108014381814663</c:v>
                </c:pt>
                <c:pt idx="29540">
                  <c:v>1.0110702355143486</c:v>
                </c:pt>
                <c:pt idx="29541">
                  <c:v>1.0113112139889311</c:v>
                </c:pt>
                <c:pt idx="29542">
                  <c:v>1.0115208029035598</c:v>
                </c:pt>
                <c:pt idx="29543">
                  <c:v>1.0121909876741395</c:v>
                </c:pt>
                <c:pt idx="29544">
                  <c:v>1.0124421814185824</c:v>
                </c:pt>
                <c:pt idx="29545">
                  <c:v>1.0124625058908656</c:v>
                </c:pt>
                <c:pt idx="29546">
                  <c:v>1.0127668735740287</c:v>
                </c:pt>
                <c:pt idx="29547">
                  <c:v>1.0133757368341894</c:v>
                </c:pt>
                <c:pt idx="29548">
                  <c:v>1.01419266778265</c:v>
                </c:pt>
                <c:pt idx="29549">
                  <c:v>1.0146198585389985</c:v>
                </c:pt>
                <c:pt idx="29550">
                  <c:v>1.014940021821942</c:v>
                </c:pt>
                <c:pt idx="29551">
                  <c:v>1.0150249447955118</c:v>
                </c:pt>
                <c:pt idx="29552">
                  <c:v>1.0150249447955118</c:v>
                </c:pt>
                <c:pt idx="29553">
                  <c:v>1.0150499083561464</c:v>
                </c:pt>
                <c:pt idx="29554">
                  <c:v>1.0151905503085086</c:v>
                </c:pt>
                <c:pt idx="29555">
                  <c:v>1.0157273047951338</c:v>
                </c:pt>
                <c:pt idx="29556">
                  <c:v>1.0162148877955643</c:v>
                </c:pt>
                <c:pt idx="29557">
                  <c:v>1.0165181346872811</c:v>
                </c:pt>
                <c:pt idx="29558">
                  <c:v>1.0167134184985192</c:v>
                </c:pt>
                <c:pt idx="29559">
                  <c:v>1.0180033467462299</c:v>
                </c:pt>
                <c:pt idx="29560">
                  <c:v>1.0184742011494641</c:v>
                </c:pt>
                <c:pt idx="29561">
                  <c:v>1.0186999305704705</c:v>
                </c:pt>
                <c:pt idx="29562">
                  <c:v>1.0189118155270767</c:v>
                </c:pt>
                <c:pt idx="29563">
                  <c:v>1.0189507401416216</c:v>
                </c:pt>
                <c:pt idx="29564">
                  <c:v>1.0193201700086587</c:v>
                </c:pt>
                <c:pt idx="29565">
                  <c:v>1.0196166119381889</c:v>
                </c:pt>
                <c:pt idx="29566">
                  <c:v>1.0198365919221188</c:v>
                </c:pt>
                <c:pt idx="29567">
                  <c:v>1.0200996053061819</c:v>
                </c:pt>
                <c:pt idx="29568">
                  <c:v>1.0201613252598865</c:v>
                </c:pt>
                <c:pt idx="29569">
                  <c:v>1.0203334963089081</c:v>
                </c:pt>
                <c:pt idx="29570">
                  <c:v>1.0204761879817545</c:v>
                </c:pt>
                <c:pt idx="29571">
                  <c:v>1.0210949452121518</c:v>
                </c:pt>
                <c:pt idx="29572">
                  <c:v>1.0212642693795722</c:v>
                </c:pt>
                <c:pt idx="29573">
                  <c:v>1.0214152556153859</c:v>
                </c:pt>
                <c:pt idx="29574">
                  <c:v>1.0217117505713789</c:v>
                </c:pt>
                <c:pt idx="29575">
                  <c:v>1.0222874924562424</c:v>
                </c:pt>
                <c:pt idx="29576">
                  <c:v>1.0234764606926336</c:v>
                </c:pt>
                <c:pt idx="29577">
                  <c:v>1.0238747591318542</c:v>
                </c:pt>
                <c:pt idx="29578">
                  <c:v>1.0241106169107859</c:v>
                </c:pt>
                <c:pt idx="29579">
                  <c:v>1.0242524719997974</c:v>
                </c:pt>
                <c:pt idx="29580">
                  <c:v>1.0245947908260304</c:v>
                </c:pt>
                <c:pt idx="29581">
                  <c:v>1.0246004354447247</c:v>
                </c:pt>
                <c:pt idx="29582">
                  <c:v>1.0251656358714605</c:v>
                </c:pt>
                <c:pt idx="29583">
                  <c:v>1.0252275878914958</c:v>
                </c:pt>
                <c:pt idx="29584">
                  <c:v>1.0255795114956603</c:v>
                </c:pt>
                <c:pt idx="29585">
                  <c:v>1.0265095449883459</c:v>
                </c:pt>
                <c:pt idx="29586">
                  <c:v>1.027386099154308</c:v>
                </c:pt>
                <c:pt idx="29587">
                  <c:v>1.027395016208243</c:v>
                </c:pt>
                <c:pt idx="29588">
                  <c:v>1.0284213724901894</c:v>
                </c:pt>
                <c:pt idx="29589">
                  <c:v>1.0291426616468491</c:v>
                </c:pt>
                <c:pt idx="29590">
                  <c:v>1.0297691055030211</c:v>
                </c:pt>
                <c:pt idx="29591">
                  <c:v>1.029809448412216</c:v>
                </c:pt>
                <c:pt idx="29592">
                  <c:v>1.0306236294287796</c:v>
                </c:pt>
                <c:pt idx="29593">
                  <c:v>1.0310901822244296</c:v>
                </c:pt>
                <c:pt idx="29594">
                  <c:v>1.0326267388362929</c:v>
                </c:pt>
                <c:pt idx="29595">
                  <c:v>1.0329320176491057</c:v>
                </c:pt>
                <c:pt idx="29596">
                  <c:v>1.033230980483407</c:v>
                </c:pt>
                <c:pt idx="29597">
                  <c:v>1.0332620930155025</c:v>
                </c:pt>
                <c:pt idx="29598">
                  <c:v>1.0341558952507264</c:v>
                </c:pt>
                <c:pt idx="29599">
                  <c:v>1.0341701470482936</c:v>
                </c:pt>
                <c:pt idx="29600">
                  <c:v>1.0346709331037645</c:v>
                </c:pt>
                <c:pt idx="29601">
                  <c:v>1.0348134878045208</c:v>
                </c:pt>
                <c:pt idx="29602">
                  <c:v>1.0350576887136631</c:v>
                </c:pt>
                <c:pt idx="29603">
                  <c:v>1.0365611754630466</c:v>
                </c:pt>
                <c:pt idx="29604">
                  <c:v>1.0368169414838262</c:v>
                </c:pt>
                <c:pt idx="29605">
                  <c:v>1.037176113238099</c:v>
                </c:pt>
                <c:pt idx="29606">
                  <c:v>1.0373509129675731</c:v>
                </c:pt>
                <c:pt idx="29607">
                  <c:v>1.0373788593465521</c:v>
                </c:pt>
                <c:pt idx="29608">
                  <c:v>1.0374941356734155</c:v>
                </c:pt>
                <c:pt idx="29609">
                  <c:v>1.0381514821787572</c:v>
                </c:pt>
                <c:pt idx="29610">
                  <c:v>1.0385127509711427</c:v>
                </c:pt>
                <c:pt idx="29611">
                  <c:v>1.0387073540186484</c:v>
                </c:pt>
                <c:pt idx="29612">
                  <c:v>1.0388427592118123</c:v>
                </c:pt>
                <c:pt idx="29613">
                  <c:v>1.0393334835221679</c:v>
                </c:pt>
                <c:pt idx="29614">
                  <c:v>1.040259381538025</c:v>
                </c:pt>
                <c:pt idx="29615">
                  <c:v>1.0405117454490416</c:v>
                </c:pt>
                <c:pt idx="29616">
                  <c:v>1.04073758708603</c:v>
                </c:pt>
                <c:pt idx="29617">
                  <c:v>1.0408324980327619</c:v>
                </c:pt>
                <c:pt idx="29618">
                  <c:v>1.0409221384016216</c:v>
                </c:pt>
                <c:pt idx="29619">
                  <c:v>1.0419254030973577</c:v>
                </c:pt>
                <c:pt idx="29620">
                  <c:v>1.0423227605895091</c:v>
                </c:pt>
                <c:pt idx="29621">
                  <c:v>1.0443958683187706</c:v>
                </c:pt>
                <c:pt idx="29622">
                  <c:v>1.0444255219294887</c:v>
                </c:pt>
                <c:pt idx="29623">
                  <c:v>1.0454439056665743</c:v>
                </c:pt>
                <c:pt idx="29624">
                  <c:v>1.0455547040795241</c:v>
                </c:pt>
                <c:pt idx="29625">
                  <c:v>1.0457666687721663</c:v>
                </c:pt>
                <c:pt idx="29626">
                  <c:v>1.0457701333891083</c:v>
                </c:pt>
                <c:pt idx="29627">
                  <c:v>1.0458090468102959</c:v>
                </c:pt>
                <c:pt idx="29628">
                  <c:v>1.0458631068408999</c:v>
                </c:pt>
                <c:pt idx="29629">
                  <c:v>1.0466825319323985</c:v>
                </c:pt>
                <c:pt idx="29630">
                  <c:v>1.0468941473804614</c:v>
                </c:pt>
                <c:pt idx="29631">
                  <c:v>1.0474804243930051</c:v>
                </c:pt>
                <c:pt idx="29632">
                  <c:v>1.0475825510621306</c:v>
                </c:pt>
                <c:pt idx="29633">
                  <c:v>1.0483200939961761</c:v>
                </c:pt>
                <c:pt idx="29634">
                  <c:v>1.0487014571391229</c:v>
                </c:pt>
                <c:pt idx="29635">
                  <c:v>1.0489337966560697</c:v>
                </c:pt>
                <c:pt idx="29636">
                  <c:v>1.0491058904161343</c:v>
                </c:pt>
                <c:pt idx="29637">
                  <c:v>1.0493798533128886</c:v>
                </c:pt>
                <c:pt idx="29638">
                  <c:v>1.049422636445654</c:v>
                </c:pt>
                <c:pt idx="29639">
                  <c:v>1.049510155776388</c:v>
                </c:pt>
                <c:pt idx="29640">
                  <c:v>1.0506852172654375</c:v>
                </c:pt>
                <c:pt idx="29641">
                  <c:v>1.0506914223394241</c:v>
                </c:pt>
                <c:pt idx="29642">
                  <c:v>1.0516877295443599</c:v>
                </c:pt>
                <c:pt idx="29643">
                  <c:v>1.0518734395894243</c:v>
                </c:pt>
                <c:pt idx="29644">
                  <c:v>1.0520961813847902</c:v>
                </c:pt>
                <c:pt idx="29645">
                  <c:v>1.0531167193814084</c:v>
                </c:pt>
                <c:pt idx="29646">
                  <c:v>1.0532116019344464</c:v>
                </c:pt>
                <c:pt idx="29647">
                  <c:v>1.0534656484133933</c:v>
                </c:pt>
                <c:pt idx="29648">
                  <c:v>1.0537637728674607</c:v>
                </c:pt>
                <c:pt idx="29649">
                  <c:v>1.054284585048108</c:v>
                </c:pt>
                <c:pt idx="29650">
                  <c:v>1.0549894101606179</c:v>
                </c:pt>
                <c:pt idx="29651">
                  <c:v>1.0551415655163736</c:v>
                </c:pt>
                <c:pt idx="29652">
                  <c:v>1.0551827869380397</c:v>
                </c:pt>
                <c:pt idx="29653">
                  <c:v>1.0559114352193804</c:v>
                </c:pt>
                <c:pt idx="29654">
                  <c:v>1.0559479700974965</c:v>
                </c:pt>
                <c:pt idx="29655">
                  <c:v>1.0559516667618276</c:v>
                </c:pt>
                <c:pt idx="29656">
                  <c:v>1.0568395395740251</c:v>
                </c:pt>
                <c:pt idx="29657">
                  <c:v>1.0575984333055384</c:v>
                </c:pt>
                <c:pt idx="29658">
                  <c:v>1.0576813588020748</c:v>
                </c:pt>
                <c:pt idx="29659">
                  <c:v>1.0586488138222221</c:v>
                </c:pt>
                <c:pt idx="29660">
                  <c:v>1.0595826750022765</c:v>
                </c:pt>
                <c:pt idx="29661">
                  <c:v>1.0599723831283558</c:v>
                </c:pt>
                <c:pt idx="29662">
                  <c:v>1.060552513951736</c:v>
                </c:pt>
                <c:pt idx="29663">
                  <c:v>1.0606391576703798</c:v>
                </c:pt>
                <c:pt idx="29664">
                  <c:v>1.060775307406816</c:v>
                </c:pt>
                <c:pt idx="29665">
                  <c:v>1.0609894589254292</c:v>
                </c:pt>
                <c:pt idx="29666">
                  <c:v>1.0620889766894355</c:v>
                </c:pt>
                <c:pt idx="29667">
                  <c:v>1.0620977220727121</c:v>
                </c:pt>
                <c:pt idx="29668">
                  <c:v>1.0640732387754892</c:v>
                </c:pt>
                <c:pt idx="29669">
                  <c:v>1.0648282539659819</c:v>
                </c:pt>
                <c:pt idx="29670">
                  <c:v>1.0648465998322312</c:v>
                </c:pt>
                <c:pt idx="29671">
                  <c:v>1.0658161615478039</c:v>
                </c:pt>
                <c:pt idx="29672">
                  <c:v>1.0658641105011439</c:v>
                </c:pt>
                <c:pt idx="29673">
                  <c:v>1.0661399228290496</c:v>
                </c:pt>
                <c:pt idx="29674">
                  <c:v>1.0663700982055355</c:v>
                </c:pt>
                <c:pt idx="29675">
                  <c:v>1.0675305206420269</c:v>
                </c:pt>
                <c:pt idx="29676">
                  <c:v>1.0677775188153029</c:v>
                </c:pt>
                <c:pt idx="29677">
                  <c:v>1.0683504977240788</c:v>
                </c:pt>
                <c:pt idx="29678">
                  <c:v>1.0692558090190514</c:v>
                </c:pt>
                <c:pt idx="29679">
                  <c:v>1.0693988766089826</c:v>
                </c:pt>
                <c:pt idx="29680">
                  <c:v>1.0703385327346295</c:v>
                </c:pt>
                <c:pt idx="29681">
                  <c:v>1.0703470089621856</c:v>
                </c:pt>
                <c:pt idx="29682">
                  <c:v>1.0706406122775252</c:v>
                </c:pt>
                <c:pt idx="29683">
                  <c:v>1.0715472319927339</c:v>
                </c:pt>
                <c:pt idx="29684">
                  <c:v>1.0720865006708402</c:v>
                </c:pt>
                <c:pt idx="29685">
                  <c:v>1.0723166495638523</c:v>
                </c:pt>
                <c:pt idx="29686">
                  <c:v>1.0730745680185603</c:v>
                </c:pt>
                <c:pt idx="29687">
                  <c:v>1.0732934238596277</c:v>
                </c:pt>
                <c:pt idx="29688">
                  <c:v>1.0744080198795836</c:v>
                </c:pt>
                <c:pt idx="29689">
                  <c:v>1.0756530885218303</c:v>
                </c:pt>
                <c:pt idx="29690">
                  <c:v>1.0761262805268492</c:v>
                </c:pt>
                <c:pt idx="29691">
                  <c:v>1.0761968710939829</c:v>
                </c:pt>
                <c:pt idx="29692">
                  <c:v>1.0762723058326931</c:v>
                </c:pt>
                <c:pt idx="29693">
                  <c:v>1.0766538520548532</c:v>
                </c:pt>
                <c:pt idx="29694">
                  <c:v>1.076845578236495</c:v>
                </c:pt>
                <c:pt idx="29695">
                  <c:v>1.0769108512243835</c:v>
                </c:pt>
                <c:pt idx="29696">
                  <c:v>1.0776457300603182</c:v>
                </c:pt>
                <c:pt idx="29697">
                  <c:v>1.0778845387935327</c:v>
                </c:pt>
                <c:pt idx="29698">
                  <c:v>1.0785155476491961</c:v>
                </c:pt>
                <c:pt idx="29699">
                  <c:v>1.0790924065110628</c:v>
                </c:pt>
                <c:pt idx="29700">
                  <c:v>1.0790953204715608</c:v>
                </c:pt>
                <c:pt idx="29701">
                  <c:v>1.0791390972406611</c:v>
                </c:pt>
                <c:pt idx="29702">
                  <c:v>1.0792200361454325</c:v>
                </c:pt>
                <c:pt idx="29703">
                  <c:v>1.0792387720980976</c:v>
                </c:pt>
                <c:pt idx="29704">
                  <c:v>1.0801614784112066</c:v>
                </c:pt>
                <c:pt idx="29705">
                  <c:v>1.0805600696302047</c:v>
                </c:pt>
                <c:pt idx="29706">
                  <c:v>1.080732020365371</c:v>
                </c:pt>
                <c:pt idx="29707">
                  <c:v>1.0808881736785001</c:v>
                </c:pt>
                <c:pt idx="29708">
                  <c:v>1.081110014135382</c:v>
                </c:pt>
                <c:pt idx="29709">
                  <c:v>1.0817672067040489</c:v>
                </c:pt>
                <c:pt idx="29710">
                  <c:v>1.0818220445022908</c:v>
                </c:pt>
                <c:pt idx="29711">
                  <c:v>1.0831387375556423</c:v>
                </c:pt>
                <c:pt idx="29712">
                  <c:v>1.0833564731294036</c:v>
                </c:pt>
                <c:pt idx="29713">
                  <c:v>1.0835066813774137</c:v>
                </c:pt>
                <c:pt idx="29714">
                  <c:v>1.0836882981283311</c:v>
                </c:pt>
                <c:pt idx="29715">
                  <c:v>1.0837371218901768</c:v>
                </c:pt>
                <c:pt idx="29716">
                  <c:v>1.0840292748140674</c:v>
                </c:pt>
                <c:pt idx="29717">
                  <c:v>1.0842141658006681</c:v>
                </c:pt>
                <c:pt idx="29718">
                  <c:v>1.08437414467214</c:v>
                </c:pt>
                <c:pt idx="29719">
                  <c:v>1.0850068821489329</c:v>
                </c:pt>
                <c:pt idx="29720">
                  <c:v>1.0851111211472415</c:v>
                </c:pt>
                <c:pt idx="29721">
                  <c:v>1.0852815352737271</c:v>
                </c:pt>
                <c:pt idx="29722">
                  <c:v>1.0853770526893656</c:v>
                </c:pt>
                <c:pt idx="29723">
                  <c:v>1.0855265989841696</c:v>
                </c:pt>
                <c:pt idx="29724">
                  <c:v>1.0860050788026538</c:v>
                </c:pt>
                <c:pt idx="29725">
                  <c:v>1.0861099315079605</c:v>
                </c:pt>
                <c:pt idx="29726">
                  <c:v>1.0864283856611643</c:v>
                </c:pt>
                <c:pt idx="29727">
                  <c:v>1.0871158064531707</c:v>
                </c:pt>
                <c:pt idx="29728">
                  <c:v>1.0875720379629934</c:v>
                </c:pt>
                <c:pt idx="29729">
                  <c:v>1.0878859372473406</c:v>
                </c:pt>
                <c:pt idx="29730">
                  <c:v>1.0880525738809921</c:v>
                </c:pt>
                <c:pt idx="29731">
                  <c:v>1.0882911382069094</c:v>
                </c:pt>
                <c:pt idx="29732">
                  <c:v>1.0887048020047239</c:v>
                </c:pt>
                <c:pt idx="29733">
                  <c:v>1.0889876929876647</c:v>
                </c:pt>
                <c:pt idx="29734">
                  <c:v>1.0890371690643812</c:v>
                </c:pt>
                <c:pt idx="29735">
                  <c:v>1.0894677461608098</c:v>
                </c:pt>
                <c:pt idx="29736">
                  <c:v>1.0901924786101567</c:v>
                </c:pt>
                <c:pt idx="29737">
                  <c:v>1.0905669958760267</c:v>
                </c:pt>
                <c:pt idx="29738">
                  <c:v>1.0909355541332335</c:v>
                </c:pt>
                <c:pt idx="29739">
                  <c:v>1.0915442020720434</c:v>
                </c:pt>
                <c:pt idx="29740">
                  <c:v>1.0919209287967016</c:v>
                </c:pt>
                <c:pt idx="29741">
                  <c:v>1.0920736390827561</c:v>
                </c:pt>
                <c:pt idx="29742">
                  <c:v>1.0927522433647896</c:v>
                </c:pt>
                <c:pt idx="29743">
                  <c:v>1.0928137752610576</c:v>
                </c:pt>
                <c:pt idx="29744">
                  <c:v>1.0930126601860641</c:v>
                </c:pt>
                <c:pt idx="29745">
                  <c:v>1.0930676910085511</c:v>
                </c:pt>
                <c:pt idx="29746">
                  <c:v>1.0934718127978524</c:v>
                </c:pt>
                <c:pt idx="29747">
                  <c:v>1.0948465018065681</c:v>
                </c:pt>
                <c:pt idx="29748">
                  <c:v>1.0949435492884454</c:v>
                </c:pt>
                <c:pt idx="29749">
                  <c:v>1.0952344076002314</c:v>
                </c:pt>
                <c:pt idx="29750">
                  <c:v>1.0957183691473991</c:v>
                </c:pt>
                <c:pt idx="29751">
                  <c:v>1.0959307902908946</c:v>
                </c:pt>
                <c:pt idx="29752">
                  <c:v>1.09603465202682</c:v>
                </c:pt>
                <c:pt idx="29753">
                  <c:v>1.0968078762609086</c:v>
                </c:pt>
                <c:pt idx="29754">
                  <c:v>1.0969052014931684</c:v>
                </c:pt>
                <c:pt idx="29755">
                  <c:v>1.0970081733284756</c:v>
                </c:pt>
                <c:pt idx="29756">
                  <c:v>1.097427899265961</c:v>
                </c:pt>
                <c:pt idx="29757">
                  <c:v>1.0979506127258711</c:v>
                </c:pt>
                <c:pt idx="29758">
                  <c:v>1.0979734137636101</c:v>
                </c:pt>
                <c:pt idx="29759">
                  <c:v>1.0989162253869977</c:v>
                </c:pt>
                <c:pt idx="29760">
                  <c:v>1.0992314865792492</c:v>
                </c:pt>
                <c:pt idx="29761">
                  <c:v>1.099313995786336</c:v>
                </c:pt>
                <c:pt idx="29762">
                  <c:v>1.0997677315788985</c:v>
                </c:pt>
                <c:pt idx="29763">
                  <c:v>1.1002821198733688</c:v>
                </c:pt>
                <c:pt idx="29764">
                  <c:v>1.1004321738727039</c:v>
                </c:pt>
                <c:pt idx="29765">
                  <c:v>1.1004918072142433</c:v>
                </c:pt>
                <c:pt idx="29766">
                  <c:v>1.1005135347166937</c:v>
                </c:pt>
                <c:pt idx="29767">
                  <c:v>1.1007023084567382</c:v>
                </c:pt>
                <c:pt idx="29768">
                  <c:v>1.1007833164160472</c:v>
                </c:pt>
                <c:pt idx="29769">
                  <c:v>1.1008231865087403</c:v>
                </c:pt>
                <c:pt idx="29770">
                  <c:v>1.1009706176165228</c:v>
                </c:pt>
                <c:pt idx="29771">
                  <c:v>1.1012001097723785</c:v>
                </c:pt>
                <c:pt idx="29772">
                  <c:v>1.1020265593994349</c:v>
                </c:pt>
                <c:pt idx="29773">
                  <c:v>1.1022256017040177</c:v>
                </c:pt>
                <c:pt idx="29774">
                  <c:v>1.1025605462812973</c:v>
                </c:pt>
                <c:pt idx="29775">
                  <c:v>1.1032302700938523</c:v>
                </c:pt>
                <c:pt idx="29776">
                  <c:v>1.1033490960178163</c:v>
                </c:pt>
                <c:pt idx="29777">
                  <c:v>1.1039313922355967</c:v>
                </c:pt>
                <c:pt idx="29778">
                  <c:v>1.104624436601451</c:v>
                </c:pt>
                <c:pt idx="29779">
                  <c:v>1.1049723051220248</c:v>
                </c:pt>
                <c:pt idx="29780">
                  <c:v>1.1059347081087967</c:v>
                </c:pt>
                <c:pt idx="29781">
                  <c:v>1.10594523377526</c:v>
                </c:pt>
                <c:pt idx="29782">
                  <c:v>1.1063658188354788</c:v>
                </c:pt>
                <c:pt idx="29783">
                  <c:v>1.1072866023648156</c:v>
                </c:pt>
                <c:pt idx="29784">
                  <c:v>1.1079900092843269</c:v>
                </c:pt>
                <c:pt idx="29785">
                  <c:v>1.1080239781418892</c:v>
                </c:pt>
                <c:pt idx="29786">
                  <c:v>1.108691180620802</c:v>
                </c:pt>
                <c:pt idx="29787">
                  <c:v>1.1098017899021675</c:v>
                </c:pt>
                <c:pt idx="29788">
                  <c:v>1.1098975344624451</c:v>
                </c:pt>
                <c:pt idx="29789">
                  <c:v>1.1103052034441598</c:v>
                </c:pt>
                <c:pt idx="29790">
                  <c:v>1.1105244490666153</c:v>
                </c:pt>
                <c:pt idx="29791">
                  <c:v>1.1108588537717177</c:v>
                </c:pt>
                <c:pt idx="29792">
                  <c:v>1.1108704661257029</c:v>
                </c:pt>
                <c:pt idx="29793">
                  <c:v>1.1110106797670163</c:v>
                </c:pt>
                <c:pt idx="29794">
                  <c:v>1.1117300469059659</c:v>
                </c:pt>
                <c:pt idx="29795">
                  <c:v>1.1119969287419562</c:v>
                </c:pt>
                <c:pt idx="29796">
                  <c:v>1.1121042993319892</c:v>
                </c:pt>
                <c:pt idx="29797">
                  <c:v>1.1121688298344272</c:v>
                </c:pt>
                <c:pt idx="29798">
                  <c:v>1.1125072612652867</c:v>
                </c:pt>
                <c:pt idx="29799">
                  <c:v>1.1127697650694628</c:v>
                </c:pt>
                <c:pt idx="29800">
                  <c:v>1.1131968980389677</c:v>
                </c:pt>
                <c:pt idx="29801">
                  <c:v>1.1143936378361337</c:v>
                </c:pt>
                <c:pt idx="29802">
                  <c:v>1.1151075170861777</c:v>
                </c:pt>
                <c:pt idx="29803">
                  <c:v>1.1159095277378639</c:v>
                </c:pt>
                <c:pt idx="29804">
                  <c:v>1.1160971537769169</c:v>
                </c:pt>
                <c:pt idx="29805">
                  <c:v>1.1162085116329874</c:v>
                </c:pt>
                <c:pt idx="29806">
                  <c:v>1.116272497006819</c:v>
                </c:pt>
                <c:pt idx="29807">
                  <c:v>1.1165157269335899</c:v>
                </c:pt>
                <c:pt idx="29808">
                  <c:v>1.1166651616907917</c:v>
                </c:pt>
                <c:pt idx="29809">
                  <c:v>1.1169760255748908</c:v>
                </c:pt>
                <c:pt idx="29810">
                  <c:v>1.1175346299672382</c:v>
                </c:pt>
                <c:pt idx="29811">
                  <c:v>1.117574565918422</c:v>
                </c:pt>
                <c:pt idx="29812">
                  <c:v>1.1180330498967839</c:v>
                </c:pt>
                <c:pt idx="29813">
                  <c:v>1.1181073465561233</c:v>
                </c:pt>
                <c:pt idx="29814">
                  <c:v>1.1182167249111463</c:v>
                </c:pt>
                <c:pt idx="29815">
                  <c:v>1.1188426999723284</c:v>
                </c:pt>
                <c:pt idx="29816">
                  <c:v>1.1188524849931087</c:v>
                </c:pt>
                <c:pt idx="29817">
                  <c:v>1.1189614479470358</c:v>
                </c:pt>
                <c:pt idx="29818">
                  <c:v>1.120309412617692</c:v>
                </c:pt>
                <c:pt idx="29819">
                  <c:v>1.12039140920193</c:v>
                </c:pt>
                <c:pt idx="29820">
                  <c:v>1.1208971446215348</c:v>
                </c:pt>
                <c:pt idx="29821">
                  <c:v>1.1214891123049744</c:v>
                </c:pt>
                <c:pt idx="29822">
                  <c:v>1.1216684885922861</c:v>
                </c:pt>
                <c:pt idx="29823">
                  <c:v>1.121852997176072</c:v>
                </c:pt>
                <c:pt idx="29824">
                  <c:v>1.1218998194983636</c:v>
                </c:pt>
                <c:pt idx="29825">
                  <c:v>1.1223815891376601</c:v>
                </c:pt>
                <c:pt idx="29826">
                  <c:v>1.1225229801654879</c:v>
                </c:pt>
                <c:pt idx="29827">
                  <c:v>1.122620413123357</c:v>
                </c:pt>
                <c:pt idx="29828">
                  <c:v>1.1226400427471159</c:v>
                </c:pt>
                <c:pt idx="29829">
                  <c:v>1.1226856908515834</c:v>
                </c:pt>
                <c:pt idx="29830">
                  <c:v>1.1227049188097942</c:v>
                </c:pt>
                <c:pt idx="29831">
                  <c:v>1.1228987628235971</c:v>
                </c:pt>
                <c:pt idx="29832">
                  <c:v>1.1230410965551452</c:v>
                </c:pt>
                <c:pt idx="29833">
                  <c:v>1.1250424410652571</c:v>
                </c:pt>
                <c:pt idx="29834">
                  <c:v>1.1251319905037351</c:v>
                </c:pt>
                <c:pt idx="29835">
                  <c:v>1.1258091990396675</c:v>
                </c:pt>
                <c:pt idx="29836">
                  <c:v>1.125975444800746</c:v>
                </c:pt>
                <c:pt idx="29837">
                  <c:v>1.1260020378831188</c:v>
                </c:pt>
                <c:pt idx="29838">
                  <c:v>1.1262834360762304</c:v>
                </c:pt>
                <c:pt idx="29839">
                  <c:v>1.1263496087053744</c:v>
                </c:pt>
                <c:pt idx="29840">
                  <c:v>1.1265614412171081</c:v>
                </c:pt>
                <c:pt idx="29841">
                  <c:v>1.1276398919558075</c:v>
                </c:pt>
                <c:pt idx="29842">
                  <c:v>1.1276838655435806</c:v>
                </c:pt>
                <c:pt idx="29843">
                  <c:v>1.1277418930434053</c:v>
                </c:pt>
                <c:pt idx="29844">
                  <c:v>1.1278138803357982</c:v>
                </c:pt>
                <c:pt idx="29845">
                  <c:v>1.1282621360071519</c:v>
                </c:pt>
                <c:pt idx="29846">
                  <c:v>1.1290501960220893</c:v>
                </c:pt>
                <c:pt idx="29847">
                  <c:v>1.129601402432628</c:v>
                </c:pt>
                <c:pt idx="29848">
                  <c:v>1.129902987164862</c:v>
                </c:pt>
                <c:pt idx="29849">
                  <c:v>1.1300420364884218</c:v>
                </c:pt>
                <c:pt idx="29850">
                  <c:v>1.1301223288218138</c:v>
                </c:pt>
                <c:pt idx="29851">
                  <c:v>1.1304691570947374</c:v>
                </c:pt>
                <c:pt idx="29852">
                  <c:v>1.1308602441899616</c:v>
                </c:pt>
                <c:pt idx="29853">
                  <c:v>1.1311238692352195</c:v>
                </c:pt>
                <c:pt idx="29854">
                  <c:v>1.1323726070043365</c:v>
                </c:pt>
                <c:pt idx="29855">
                  <c:v>1.1325830423854326</c:v>
                </c:pt>
                <c:pt idx="29856">
                  <c:v>1.1328173282639058</c:v>
                </c:pt>
                <c:pt idx="29857">
                  <c:v>1.1330715496584083</c:v>
                </c:pt>
                <c:pt idx="29858">
                  <c:v>1.1348285443447532</c:v>
                </c:pt>
                <c:pt idx="29859">
                  <c:v>1.1349179082384548</c:v>
                </c:pt>
                <c:pt idx="29860">
                  <c:v>1.1351911372932086</c:v>
                </c:pt>
                <c:pt idx="29861">
                  <c:v>1.1357823331873687</c:v>
                </c:pt>
                <c:pt idx="29862">
                  <c:v>1.1361566576978936</c:v>
                </c:pt>
                <c:pt idx="29863">
                  <c:v>1.1362603316401987</c:v>
                </c:pt>
                <c:pt idx="29864">
                  <c:v>1.1363074201272347</c:v>
                </c:pt>
                <c:pt idx="29865">
                  <c:v>1.1365432767531398</c:v>
                </c:pt>
                <c:pt idx="29866">
                  <c:v>1.1373435233578901</c:v>
                </c:pt>
                <c:pt idx="29867">
                  <c:v>1.1374989852150876</c:v>
                </c:pt>
                <c:pt idx="29868">
                  <c:v>1.1375438450535651</c:v>
                </c:pt>
                <c:pt idx="29869">
                  <c:v>1.1384927671722345</c:v>
                </c:pt>
                <c:pt idx="29870">
                  <c:v>1.1394857077127791</c:v>
                </c:pt>
                <c:pt idx="29871">
                  <c:v>1.1395810203482757</c:v>
                </c:pt>
                <c:pt idx="29872">
                  <c:v>1.1399626655883759</c:v>
                </c:pt>
                <c:pt idx="29873">
                  <c:v>1.1401475269188115</c:v>
                </c:pt>
                <c:pt idx="29874">
                  <c:v>1.1405211985599057</c:v>
                </c:pt>
                <c:pt idx="29875">
                  <c:v>1.141134077004204</c:v>
                </c:pt>
                <c:pt idx="29876">
                  <c:v>1.1413110575138756</c:v>
                </c:pt>
                <c:pt idx="29877">
                  <c:v>1.1440732908682114</c:v>
                </c:pt>
                <c:pt idx="29878">
                  <c:v>1.1443400598595954</c:v>
                </c:pt>
                <c:pt idx="29879">
                  <c:v>1.1444984919433738</c:v>
                </c:pt>
                <c:pt idx="29880">
                  <c:v>1.1447243789363222</c:v>
                </c:pt>
                <c:pt idx="29881">
                  <c:v>1.1447830145385343</c:v>
                </c:pt>
                <c:pt idx="29882">
                  <c:v>1.1456797253904083</c:v>
                </c:pt>
                <c:pt idx="29883">
                  <c:v>1.1458005823862314</c:v>
                </c:pt>
                <c:pt idx="29884">
                  <c:v>1.1459004534131216</c:v>
                </c:pt>
                <c:pt idx="29885">
                  <c:v>1.1460172888159406</c:v>
                </c:pt>
                <c:pt idx="29886">
                  <c:v>1.146186950947689</c:v>
                </c:pt>
                <c:pt idx="29887">
                  <c:v>1.1463752861432412</c:v>
                </c:pt>
                <c:pt idx="29888">
                  <c:v>1.1466286477664216</c:v>
                </c:pt>
                <c:pt idx="29889">
                  <c:v>1.1468738528365774</c:v>
                </c:pt>
                <c:pt idx="29890">
                  <c:v>1.1470665008278258</c:v>
                </c:pt>
                <c:pt idx="29891">
                  <c:v>1.1479832316600778</c:v>
                </c:pt>
                <c:pt idx="29892">
                  <c:v>1.1480125822540121</c:v>
                </c:pt>
                <c:pt idx="29893">
                  <c:v>1.1482353164079317</c:v>
                </c:pt>
                <c:pt idx="29894">
                  <c:v>1.1483120845877917</c:v>
                </c:pt>
                <c:pt idx="29895">
                  <c:v>1.1483544782789743</c:v>
                </c:pt>
                <c:pt idx="29896">
                  <c:v>1.1486421602799415</c:v>
                </c:pt>
                <c:pt idx="29897">
                  <c:v>1.1493209956769825</c:v>
                </c:pt>
                <c:pt idx="29898">
                  <c:v>1.1495996488593754</c:v>
                </c:pt>
                <c:pt idx="29899">
                  <c:v>1.1500952207518944</c:v>
                </c:pt>
                <c:pt idx="29900">
                  <c:v>1.1505325399929662</c:v>
                </c:pt>
                <c:pt idx="29901">
                  <c:v>1.1525361670759058</c:v>
                </c:pt>
                <c:pt idx="29902">
                  <c:v>1.1527582731298904</c:v>
                </c:pt>
                <c:pt idx="29903">
                  <c:v>1.1528298577920821</c:v>
                </c:pt>
                <c:pt idx="29904">
                  <c:v>1.1536686540483776</c:v>
                </c:pt>
                <c:pt idx="29905">
                  <c:v>1.1539072548697444</c:v>
                </c:pt>
                <c:pt idx="29906">
                  <c:v>1.155126028849893</c:v>
                </c:pt>
                <c:pt idx="29907">
                  <c:v>1.1551925010522448</c:v>
                </c:pt>
                <c:pt idx="29908">
                  <c:v>1.1552129207200434</c:v>
                </c:pt>
                <c:pt idx="29909">
                  <c:v>1.1556371047411209</c:v>
                </c:pt>
                <c:pt idx="29910">
                  <c:v>1.1557164541289644</c:v>
                </c:pt>
                <c:pt idx="29911">
                  <c:v>1.1560141829333879</c:v>
                </c:pt>
                <c:pt idx="29912">
                  <c:v>1.1560541353975147</c:v>
                </c:pt>
                <c:pt idx="29913">
                  <c:v>1.1561170968553991</c:v>
                </c:pt>
                <c:pt idx="29914">
                  <c:v>1.1563426923661788</c:v>
                </c:pt>
                <c:pt idx="29915">
                  <c:v>1.1565976099593143</c:v>
                </c:pt>
                <c:pt idx="29916">
                  <c:v>1.1566037891808227</c:v>
                </c:pt>
                <c:pt idx="29917">
                  <c:v>1.1569445023230467</c:v>
                </c:pt>
                <c:pt idx="29918">
                  <c:v>1.1577591057392185</c:v>
                </c:pt>
                <c:pt idx="29919">
                  <c:v>1.1581561828220472</c:v>
                </c:pt>
                <c:pt idx="29920">
                  <c:v>1.1581832435737929</c:v>
                </c:pt>
                <c:pt idx="29921">
                  <c:v>1.158364917388778</c:v>
                </c:pt>
                <c:pt idx="29922">
                  <c:v>1.1586509721854417</c:v>
                </c:pt>
                <c:pt idx="29923">
                  <c:v>1.1598971581277193</c:v>
                </c:pt>
                <c:pt idx="29924">
                  <c:v>1.161388209136232</c:v>
                </c:pt>
                <c:pt idx="29925">
                  <c:v>1.1629355783502262</c:v>
                </c:pt>
                <c:pt idx="29926">
                  <c:v>1.1632691339303884</c:v>
                </c:pt>
                <c:pt idx="29927">
                  <c:v>1.1634567826991231</c:v>
                </c:pt>
                <c:pt idx="29928">
                  <c:v>1.1645244761098763</c:v>
                </c:pt>
                <c:pt idx="29929">
                  <c:v>1.1645323872485616</c:v>
                </c:pt>
                <c:pt idx="29930">
                  <c:v>1.1651648790478173</c:v>
                </c:pt>
                <c:pt idx="29931">
                  <c:v>1.1652213525503907</c:v>
                </c:pt>
                <c:pt idx="29932">
                  <c:v>1.1654174548382397</c:v>
                </c:pt>
                <c:pt idx="29933">
                  <c:v>1.1655034445690131</c:v>
                </c:pt>
                <c:pt idx="29934">
                  <c:v>1.1661096173662453</c:v>
                </c:pt>
                <c:pt idx="29935">
                  <c:v>1.166721330266975</c:v>
                </c:pt>
                <c:pt idx="29936">
                  <c:v>1.1670438468371458</c:v>
                </c:pt>
                <c:pt idx="29937">
                  <c:v>1.1695091869440035</c:v>
                </c:pt>
                <c:pt idx="29938">
                  <c:v>1.1719890155801849</c:v>
                </c:pt>
                <c:pt idx="29939">
                  <c:v>1.1720621779468059</c:v>
                </c:pt>
                <c:pt idx="29940">
                  <c:v>1.1722842459811103</c:v>
                </c:pt>
                <c:pt idx="29941">
                  <c:v>1.1723562065959354</c:v>
                </c:pt>
                <c:pt idx="29942">
                  <c:v>1.1724408024630426</c:v>
                </c:pt>
                <c:pt idx="29943">
                  <c:v>1.1738553378539656</c:v>
                </c:pt>
                <c:pt idx="29944">
                  <c:v>1.1743577003212162</c:v>
                </c:pt>
                <c:pt idx="29945">
                  <c:v>1.17485854101785</c:v>
                </c:pt>
                <c:pt idx="29946">
                  <c:v>1.1757668413002003</c:v>
                </c:pt>
                <c:pt idx="29947">
                  <c:v>1.1757822610236293</c:v>
                </c:pt>
                <c:pt idx="29948">
                  <c:v>1.1765746685064293</c:v>
                </c:pt>
                <c:pt idx="29949">
                  <c:v>1.1766422448667657</c:v>
                </c:pt>
                <c:pt idx="29950">
                  <c:v>1.1768255841772222</c:v>
                </c:pt>
                <c:pt idx="29951">
                  <c:v>1.1770660612493058</c:v>
                </c:pt>
                <c:pt idx="29952">
                  <c:v>1.1773749394467887</c:v>
                </c:pt>
                <c:pt idx="29953">
                  <c:v>1.1783325933984572</c:v>
                </c:pt>
                <c:pt idx="29954">
                  <c:v>1.1784107260837955</c:v>
                </c:pt>
                <c:pt idx="29955">
                  <c:v>1.1792747548012452</c:v>
                </c:pt>
                <c:pt idx="29956">
                  <c:v>1.179643811371202</c:v>
                </c:pt>
                <c:pt idx="29957">
                  <c:v>1.1798468159896904</c:v>
                </c:pt>
                <c:pt idx="29958">
                  <c:v>1.179875153565505</c:v>
                </c:pt>
                <c:pt idx="29959">
                  <c:v>1.1799717338218758</c:v>
                </c:pt>
                <c:pt idx="29960">
                  <c:v>1.1800697894079035</c:v>
                </c:pt>
                <c:pt idx="29961">
                  <c:v>1.1804068849003593</c:v>
                </c:pt>
                <c:pt idx="29962">
                  <c:v>1.1804071278738388</c:v>
                </c:pt>
                <c:pt idx="29963">
                  <c:v>1.18064659249982</c:v>
                </c:pt>
                <c:pt idx="29964">
                  <c:v>1.1806592356457668</c:v>
                </c:pt>
                <c:pt idx="29965">
                  <c:v>1.1806849570632478</c:v>
                </c:pt>
                <c:pt idx="29966">
                  <c:v>1.1818473389368067</c:v>
                </c:pt>
                <c:pt idx="29967">
                  <c:v>1.1820311183982959</c:v>
                </c:pt>
                <c:pt idx="29968">
                  <c:v>1.1825524420049831</c:v>
                </c:pt>
                <c:pt idx="29969">
                  <c:v>1.1826748596317442</c:v>
                </c:pt>
                <c:pt idx="29970">
                  <c:v>1.1827305845153404</c:v>
                </c:pt>
                <c:pt idx="29971">
                  <c:v>1.1831933584318786</c:v>
                </c:pt>
                <c:pt idx="29972">
                  <c:v>1.1833769495707294</c:v>
                </c:pt>
                <c:pt idx="29973">
                  <c:v>1.1836981024396531</c:v>
                </c:pt>
                <c:pt idx="29974">
                  <c:v>1.1837605570210838</c:v>
                </c:pt>
                <c:pt idx="29975">
                  <c:v>1.1846347509588306</c:v>
                </c:pt>
                <c:pt idx="29976">
                  <c:v>1.1848983314872896</c:v>
                </c:pt>
                <c:pt idx="29977">
                  <c:v>1.1850833813606545</c:v>
                </c:pt>
                <c:pt idx="29978">
                  <c:v>1.1853699893505925</c:v>
                </c:pt>
                <c:pt idx="29979">
                  <c:v>1.1855745474537163</c:v>
                </c:pt>
                <c:pt idx="29980">
                  <c:v>1.1855844561366173</c:v>
                </c:pt>
                <c:pt idx="29981">
                  <c:v>1.1856764984141581</c:v>
                </c:pt>
                <c:pt idx="29982">
                  <c:v>1.1861162319266194</c:v>
                </c:pt>
                <c:pt idx="29983">
                  <c:v>1.1861672898281672</c:v>
                </c:pt>
                <c:pt idx="29984">
                  <c:v>1.1867233781151763</c:v>
                </c:pt>
                <c:pt idx="29985">
                  <c:v>1.1873305958207314</c:v>
                </c:pt>
                <c:pt idx="29986">
                  <c:v>1.1873899063076974</c:v>
                </c:pt>
                <c:pt idx="29987">
                  <c:v>1.1880223479683674</c:v>
                </c:pt>
                <c:pt idx="29988">
                  <c:v>1.188945636801336</c:v>
                </c:pt>
                <c:pt idx="29989">
                  <c:v>1.1894422207036357</c:v>
                </c:pt>
                <c:pt idx="29990">
                  <c:v>1.1894518478808074</c:v>
                </c:pt>
                <c:pt idx="29991">
                  <c:v>1.1897517916434799</c:v>
                </c:pt>
                <c:pt idx="29992">
                  <c:v>1.1904521053064203</c:v>
                </c:pt>
                <c:pt idx="29993">
                  <c:v>1.1909367641176309</c:v>
                </c:pt>
                <c:pt idx="29994">
                  <c:v>1.1917773548068447</c:v>
                </c:pt>
                <c:pt idx="29995">
                  <c:v>1.1923334415007398</c:v>
                </c:pt>
                <c:pt idx="29996">
                  <c:v>1.1926909399946017</c:v>
                </c:pt>
                <c:pt idx="29997">
                  <c:v>1.1928588127516495</c:v>
                </c:pt>
                <c:pt idx="29998">
                  <c:v>1.1930993739070579</c:v>
                </c:pt>
                <c:pt idx="29999">
                  <c:v>1.1935277051852542</c:v>
                </c:pt>
                <c:pt idx="30000">
                  <c:v>1.1936910551752136</c:v>
                </c:pt>
                <c:pt idx="30001">
                  <c:v>1.1937602602284412</c:v>
                </c:pt>
                <c:pt idx="30002">
                  <c:v>1.1942023845551777</c:v>
                </c:pt>
                <c:pt idx="30003">
                  <c:v>1.1957122151476547</c:v>
                </c:pt>
                <c:pt idx="30004">
                  <c:v>1.1964511908718385</c:v>
                </c:pt>
                <c:pt idx="30005">
                  <c:v>1.1970583531832191</c:v>
                </c:pt>
                <c:pt idx="30006">
                  <c:v>1.1970595641335566</c:v>
                </c:pt>
                <c:pt idx="30007">
                  <c:v>1.1974759357253963</c:v>
                </c:pt>
                <c:pt idx="30008">
                  <c:v>1.1978867554377248</c:v>
                </c:pt>
                <c:pt idx="30009">
                  <c:v>1.1984024464818763</c:v>
                </c:pt>
                <c:pt idx="30010">
                  <c:v>1.1987096534123938</c:v>
                </c:pt>
                <c:pt idx="30011">
                  <c:v>1.1994483960361872</c:v>
                </c:pt>
                <c:pt idx="30012">
                  <c:v>1.1994489270267799</c:v>
                </c:pt>
                <c:pt idx="30013">
                  <c:v>1.2004003348353174</c:v>
                </c:pt>
                <c:pt idx="30014">
                  <c:v>1.2005215707052028</c:v>
                </c:pt>
                <c:pt idx="30015">
                  <c:v>1.2010038020352847</c:v>
                </c:pt>
                <c:pt idx="30016">
                  <c:v>1.2013541341971934</c:v>
                </c:pt>
                <c:pt idx="30017">
                  <c:v>1.2021555806435156</c:v>
                </c:pt>
                <c:pt idx="30018">
                  <c:v>1.203627922664702</c:v>
                </c:pt>
                <c:pt idx="30019">
                  <c:v>1.2036478590862034</c:v>
                </c:pt>
                <c:pt idx="30020">
                  <c:v>1.203823820138078</c:v>
                </c:pt>
                <c:pt idx="30021">
                  <c:v>1.2039524564099626</c:v>
                </c:pt>
                <c:pt idx="30022">
                  <c:v>1.2049180584616734</c:v>
                </c:pt>
                <c:pt idx="30023">
                  <c:v>1.2051387500636028</c:v>
                </c:pt>
                <c:pt idx="30024">
                  <c:v>1.2054404163190384</c:v>
                </c:pt>
                <c:pt idx="30025">
                  <c:v>1.2058515245774295</c:v>
                </c:pt>
                <c:pt idx="30026">
                  <c:v>1.2067595085612099</c:v>
                </c:pt>
                <c:pt idx="30027">
                  <c:v>1.206851594488755</c:v>
                </c:pt>
                <c:pt idx="30028">
                  <c:v>1.2074363819655365</c:v>
                </c:pt>
                <c:pt idx="30029">
                  <c:v>1.2074586494222725</c:v>
                </c:pt>
                <c:pt idx="30030">
                  <c:v>1.2079233427098868</c:v>
                </c:pt>
                <c:pt idx="30031">
                  <c:v>1.2092386374664941</c:v>
                </c:pt>
                <c:pt idx="30032">
                  <c:v>1.2092701148085969</c:v>
                </c:pt>
                <c:pt idx="30033">
                  <c:v>1.20959111868851</c:v>
                </c:pt>
                <c:pt idx="30034">
                  <c:v>1.2103367763628332</c:v>
                </c:pt>
                <c:pt idx="30035">
                  <c:v>1.2107840677571042</c:v>
                </c:pt>
                <c:pt idx="30036">
                  <c:v>1.2107876785883005</c:v>
                </c:pt>
                <c:pt idx="30037">
                  <c:v>1.2111024839997666</c:v>
                </c:pt>
                <c:pt idx="30038">
                  <c:v>1.2112010164688014</c:v>
                </c:pt>
                <c:pt idx="30039">
                  <c:v>1.211838117556735</c:v>
                </c:pt>
                <c:pt idx="30040">
                  <c:v>1.2122523128971781</c:v>
                </c:pt>
                <c:pt idx="30041">
                  <c:v>1.2122528782135058</c:v>
                </c:pt>
                <c:pt idx="30042">
                  <c:v>1.2127658721863674</c:v>
                </c:pt>
                <c:pt idx="30043">
                  <c:v>1.2130613472423133</c:v>
                </c:pt>
                <c:pt idx="30044">
                  <c:v>1.2133872608018126</c:v>
                </c:pt>
                <c:pt idx="30045">
                  <c:v>1.2139993321530325</c:v>
                </c:pt>
                <c:pt idx="30046">
                  <c:v>1.2141297078192199</c:v>
                </c:pt>
                <c:pt idx="30047">
                  <c:v>1.2149868496087906</c:v>
                </c:pt>
                <c:pt idx="30048">
                  <c:v>1.2151291505939816</c:v>
                </c:pt>
                <c:pt idx="30049">
                  <c:v>1.2155891974941628</c:v>
                </c:pt>
                <c:pt idx="30050">
                  <c:v>1.2157293590045664</c:v>
                </c:pt>
                <c:pt idx="30051">
                  <c:v>1.2157305605156217</c:v>
                </c:pt>
                <c:pt idx="30052">
                  <c:v>1.2157627272507114</c:v>
                </c:pt>
                <c:pt idx="30053">
                  <c:v>1.2157892872221869</c:v>
                </c:pt>
                <c:pt idx="30054">
                  <c:v>1.2162887225072463</c:v>
                </c:pt>
                <c:pt idx="30055">
                  <c:v>1.216772373104829</c:v>
                </c:pt>
                <c:pt idx="30056">
                  <c:v>1.2175052617589845</c:v>
                </c:pt>
                <c:pt idx="30057">
                  <c:v>1.2186769964423569</c:v>
                </c:pt>
                <c:pt idx="30058">
                  <c:v>1.2188781670211526</c:v>
                </c:pt>
                <c:pt idx="30059">
                  <c:v>1.2195929735074043</c:v>
                </c:pt>
                <c:pt idx="30060">
                  <c:v>1.2201330237259818</c:v>
                </c:pt>
                <c:pt idx="30061">
                  <c:v>1.2213862571469929</c:v>
                </c:pt>
                <c:pt idx="30062">
                  <c:v>1.2216249982668681</c:v>
                </c:pt>
                <c:pt idx="30063">
                  <c:v>1.2217345135427973</c:v>
                </c:pt>
                <c:pt idx="30064">
                  <c:v>1.2221231138569701</c:v>
                </c:pt>
                <c:pt idx="30065">
                  <c:v>1.2221296943184552</c:v>
                </c:pt>
                <c:pt idx="30066">
                  <c:v>1.2222359205806601</c:v>
                </c:pt>
                <c:pt idx="30067">
                  <c:v>1.2223846117950028</c:v>
                </c:pt>
                <c:pt idx="30068">
                  <c:v>1.2232956251723992</c:v>
                </c:pt>
                <c:pt idx="30069">
                  <c:v>1.2235820255406571</c:v>
                </c:pt>
                <c:pt idx="30070">
                  <c:v>1.2247092270728119</c:v>
                </c:pt>
                <c:pt idx="30071">
                  <c:v>1.2247846367453767</c:v>
                </c:pt>
                <c:pt idx="30072">
                  <c:v>1.2249305072297294</c:v>
                </c:pt>
                <c:pt idx="30073">
                  <c:v>1.225672326258437</c:v>
                </c:pt>
                <c:pt idx="30074">
                  <c:v>1.2261541862220322</c:v>
                </c:pt>
                <c:pt idx="30075">
                  <c:v>1.227884486418686</c:v>
                </c:pt>
                <c:pt idx="30076">
                  <c:v>1.228105804201105</c:v>
                </c:pt>
                <c:pt idx="30077">
                  <c:v>1.2281964715274105</c:v>
                </c:pt>
                <c:pt idx="30078">
                  <c:v>1.2283429746550687</c:v>
                </c:pt>
                <c:pt idx="30079">
                  <c:v>1.2286114450435253</c:v>
                </c:pt>
                <c:pt idx="30080">
                  <c:v>1.2288943364077203</c:v>
                </c:pt>
                <c:pt idx="30081">
                  <c:v>1.228937551299971</c:v>
                </c:pt>
                <c:pt idx="30082">
                  <c:v>1.2295719552724114</c:v>
                </c:pt>
                <c:pt idx="30083">
                  <c:v>1.2299449978936672</c:v>
                </c:pt>
                <c:pt idx="30084">
                  <c:v>1.2306253287238269</c:v>
                </c:pt>
                <c:pt idx="30085">
                  <c:v>1.2307501822662987</c:v>
                </c:pt>
                <c:pt idx="30086">
                  <c:v>1.2313803952797484</c:v>
                </c:pt>
                <c:pt idx="30087">
                  <c:v>1.2320057299339737</c:v>
                </c:pt>
                <c:pt idx="30088">
                  <c:v>1.2326001953312171</c:v>
                </c:pt>
                <c:pt idx="30089">
                  <c:v>1.2327196813218373</c:v>
                </c:pt>
                <c:pt idx="30090">
                  <c:v>1.2330775814563772</c:v>
                </c:pt>
                <c:pt idx="30091">
                  <c:v>1.2333485946908898</c:v>
                </c:pt>
                <c:pt idx="30092">
                  <c:v>1.2348621564312723</c:v>
                </c:pt>
                <c:pt idx="30093">
                  <c:v>1.2349309483175845</c:v>
                </c:pt>
                <c:pt idx="30094">
                  <c:v>1.2349335342944174</c:v>
                </c:pt>
                <c:pt idx="30095">
                  <c:v>1.2355032233436476</c:v>
                </c:pt>
                <c:pt idx="30096">
                  <c:v>1.236244320263497</c:v>
                </c:pt>
                <c:pt idx="30097">
                  <c:v>1.2370404376086259</c:v>
                </c:pt>
                <c:pt idx="30098">
                  <c:v>1.2372711684426554</c:v>
                </c:pt>
                <c:pt idx="30099">
                  <c:v>1.2378539180174586</c:v>
                </c:pt>
                <c:pt idx="30100">
                  <c:v>1.2379731402538747</c:v>
                </c:pt>
                <c:pt idx="30101">
                  <c:v>1.238172648940008</c:v>
                </c:pt>
                <c:pt idx="30102">
                  <c:v>1.2389159999795074</c:v>
                </c:pt>
                <c:pt idx="30103">
                  <c:v>1.2390539987969393</c:v>
                </c:pt>
                <c:pt idx="30104">
                  <c:v>1.2394774884687561</c:v>
                </c:pt>
                <c:pt idx="30105">
                  <c:v>1.2397087808313201</c:v>
                </c:pt>
                <c:pt idx="30106">
                  <c:v>1.240118034928883</c:v>
                </c:pt>
                <c:pt idx="30107">
                  <c:v>1.2404075302330444</c:v>
                </c:pt>
                <c:pt idx="30108">
                  <c:v>1.2406980461937447</c:v>
                </c:pt>
                <c:pt idx="30109">
                  <c:v>1.2411813695877583</c:v>
                </c:pt>
                <c:pt idx="30110">
                  <c:v>1.2414907660896248</c:v>
                </c:pt>
                <c:pt idx="30111">
                  <c:v>1.2421835325453354</c:v>
                </c:pt>
                <c:pt idx="30112">
                  <c:v>1.2429783031918822</c:v>
                </c:pt>
                <c:pt idx="30113">
                  <c:v>1.2433493990432727</c:v>
                </c:pt>
                <c:pt idx="30114">
                  <c:v>1.2438296355480172</c:v>
                </c:pt>
                <c:pt idx="30115">
                  <c:v>1.2438468671147522</c:v>
                </c:pt>
                <c:pt idx="30116">
                  <c:v>1.2440228929115187</c:v>
                </c:pt>
                <c:pt idx="30117">
                  <c:v>1.2443540555362795</c:v>
                </c:pt>
                <c:pt idx="30118">
                  <c:v>1.244464264795933</c:v>
                </c:pt>
                <c:pt idx="30119">
                  <c:v>1.2450014617237983</c:v>
                </c:pt>
                <c:pt idx="30120">
                  <c:v>1.2450317549923733</c:v>
                </c:pt>
                <c:pt idx="30121">
                  <c:v>1.2450696151842293</c:v>
                </c:pt>
                <c:pt idx="30122">
                  <c:v>1.2452452533723943</c:v>
                </c:pt>
                <c:pt idx="30123">
                  <c:v>1.2459741049544821</c:v>
                </c:pt>
                <c:pt idx="30124">
                  <c:v>1.2460434461926153</c:v>
                </c:pt>
                <c:pt idx="30125">
                  <c:v>1.2460489804594956</c:v>
                </c:pt>
                <c:pt idx="30126">
                  <c:v>1.2461875235023567</c:v>
                </c:pt>
                <c:pt idx="30127">
                  <c:v>1.2464350689427321</c:v>
                </c:pt>
                <c:pt idx="30128">
                  <c:v>1.247035253503201</c:v>
                </c:pt>
                <c:pt idx="30129">
                  <c:v>1.2475998526418051</c:v>
                </c:pt>
                <c:pt idx="30130">
                  <c:v>1.2476729060281531</c:v>
                </c:pt>
                <c:pt idx="30131">
                  <c:v>1.2478536846565624</c:v>
                </c:pt>
                <c:pt idx="30132">
                  <c:v>1.2483800716508364</c:v>
                </c:pt>
                <c:pt idx="30133">
                  <c:v>1.2489200600039025</c:v>
                </c:pt>
                <c:pt idx="30134">
                  <c:v>1.24909889925312</c:v>
                </c:pt>
                <c:pt idx="30135">
                  <c:v>1.2492052913087301</c:v>
                </c:pt>
                <c:pt idx="30136">
                  <c:v>1.2495470927924235</c:v>
                </c:pt>
                <c:pt idx="30137">
                  <c:v>1.2497859702998086</c:v>
                </c:pt>
                <c:pt idx="30138">
                  <c:v>1.2500353176210235</c:v>
                </c:pt>
                <c:pt idx="30139">
                  <c:v>1.2501176371395295</c:v>
                </c:pt>
                <c:pt idx="30140">
                  <c:v>1.250540843683505</c:v>
                </c:pt>
                <c:pt idx="30141">
                  <c:v>1.250654283039643</c:v>
                </c:pt>
                <c:pt idx="30142">
                  <c:v>1.2515840747523621</c:v>
                </c:pt>
                <c:pt idx="30143">
                  <c:v>1.2519453996340313</c:v>
                </c:pt>
                <c:pt idx="30144">
                  <c:v>1.2521399039954328</c:v>
                </c:pt>
                <c:pt idx="30145">
                  <c:v>1.252537115826803</c:v>
                </c:pt>
                <c:pt idx="30146">
                  <c:v>1.2526260771805124</c:v>
                </c:pt>
                <c:pt idx="30147">
                  <c:v>1.2529037606410638</c:v>
                </c:pt>
                <c:pt idx="30148">
                  <c:v>1.2534554803119839</c:v>
                </c:pt>
                <c:pt idx="30149">
                  <c:v>1.2535028372808881</c:v>
                </c:pt>
                <c:pt idx="30150">
                  <c:v>1.253514750441715</c:v>
                </c:pt>
                <c:pt idx="30151">
                  <c:v>1.2539047190441959</c:v>
                </c:pt>
                <c:pt idx="30152">
                  <c:v>1.254553708151541</c:v>
                </c:pt>
                <c:pt idx="30153">
                  <c:v>1.2547349568063431</c:v>
                </c:pt>
                <c:pt idx="30154">
                  <c:v>1.2549269834489323</c:v>
                </c:pt>
                <c:pt idx="30155">
                  <c:v>1.2559892400435788</c:v>
                </c:pt>
                <c:pt idx="30156">
                  <c:v>1.2563098119325868</c:v>
                </c:pt>
                <c:pt idx="30157">
                  <c:v>1.2563492463852333</c:v>
                </c:pt>
                <c:pt idx="30158">
                  <c:v>1.2565997731620093</c:v>
                </c:pt>
                <c:pt idx="30159">
                  <c:v>1.2575479407748569</c:v>
                </c:pt>
                <c:pt idx="30160">
                  <c:v>1.2578583711419493</c:v>
                </c:pt>
                <c:pt idx="30161">
                  <c:v>1.2584134232474582</c:v>
                </c:pt>
                <c:pt idx="30162">
                  <c:v>1.2586547519986031</c:v>
                </c:pt>
                <c:pt idx="30163">
                  <c:v>1.2587256511027514</c:v>
                </c:pt>
                <c:pt idx="30164">
                  <c:v>1.2590059616734368</c:v>
                </c:pt>
                <c:pt idx="30165">
                  <c:v>1.2593578655338746</c:v>
                </c:pt>
                <c:pt idx="30166">
                  <c:v>1.2595000436720021</c:v>
                </c:pt>
                <c:pt idx="30167">
                  <c:v>1.2598515698133179</c:v>
                </c:pt>
                <c:pt idx="30168">
                  <c:v>1.2598515698133179</c:v>
                </c:pt>
                <c:pt idx="30169">
                  <c:v>1.2603340998019166</c:v>
                </c:pt>
                <c:pt idx="30170">
                  <c:v>1.2605262621904052</c:v>
                </c:pt>
                <c:pt idx="30171">
                  <c:v>1.2609166048342548</c:v>
                </c:pt>
                <c:pt idx="30172">
                  <c:v>1.2611175457038126</c:v>
                </c:pt>
                <c:pt idx="30173">
                  <c:v>1.2621569502442691</c:v>
                </c:pt>
                <c:pt idx="30174">
                  <c:v>1.2629476664187533</c:v>
                </c:pt>
                <c:pt idx="30175">
                  <c:v>1.2630911943589584</c:v>
                </c:pt>
                <c:pt idx="30176">
                  <c:v>1.2632397295363456</c:v>
                </c:pt>
                <c:pt idx="30177">
                  <c:v>1.2639088296988934</c:v>
                </c:pt>
                <c:pt idx="30178">
                  <c:v>1.2639996918166103</c:v>
                </c:pt>
                <c:pt idx="30179">
                  <c:v>1.2640405840160116</c:v>
                </c:pt>
                <c:pt idx="30180">
                  <c:v>1.264341569527538</c:v>
                </c:pt>
                <c:pt idx="30181">
                  <c:v>1.2646156929449042</c:v>
                </c:pt>
                <c:pt idx="30182">
                  <c:v>1.2648134327581502</c:v>
                </c:pt>
                <c:pt idx="30183">
                  <c:v>1.2648381615232405</c:v>
                </c:pt>
                <c:pt idx="30184">
                  <c:v>1.2650975211765483</c:v>
                </c:pt>
                <c:pt idx="30185">
                  <c:v>1.2656769674282573</c:v>
                </c:pt>
                <c:pt idx="30186">
                  <c:v>1.2658253149094774</c:v>
                </c:pt>
                <c:pt idx="30187">
                  <c:v>1.2660713280504179</c:v>
                </c:pt>
                <c:pt idx="30188">
                  <c:v>1.2661142759200996</c:v>
                </c:pt>
                <c:pt idx="30189">
                  <c:v>1.2666106776581252</c:v>
                </c:pt>
                <c:pt idx="30190">
                  <c:v>1.2666639627245369</c:v>
                </c:pt>
                <c:pt idx="30191">
                  <c:v>1.2667360736429447</c:v>
                </c:pt>
                <c:pt idx="30192">
                  <c:v>1.2667433966367938</c:v>
                </c:pt>
                <c:pt idx="30193">
                  <c:v>1.2685996927809569</c:v>
                </c:pt>
                <c:pt idx="30194">
                  <c:v>1.2689604647190851</c:v>
                </c:pt>
                <c:pt idx="30195">
                  <c:v>1.2698693002397881</c:v>
                </c:pt>
                <c:pt idx="30196">
                  <c:v>1.270027760022858</c:v>
                </c:pt>
                <c:pt idx="30197">
                  <c:v>1.2706427019555366</c:v>
                </c:pt>
                <c:pt idx="30198">
                  <c:v>1.2706458981011004</c:v>
                </c:pt>
                <c:pt idx="30199">
                  <c:v>1.2712127698849238</c:v>
                </c:pt>
                <c:pt idx="30200">
                  <c:v>1.2712881813549675</c:v>
                </c:pt>
                <c:pt idx="30201">
                  <c:v>1.2717393625113793</c:v>
                </c:pt>
                <c:pt idx="30202">
                  <c:v>1.2722866027904698</c:v>
                </c:pt>
                <c:pt idx="30203">
                  <c:v>1.2726157344507705</c:v>
                </c:pt>
                <c:pt idx="30204">
                  <c:v>1.2727626146313475</c:v>
                </c:pt>
                <c:pt idx="30205">
                  <c:v>1.2750069575098106</c:v>
                </c:pt>
                <c:pt idx="30206">
                  <c:v>1.2763067571160822</c:v>
                </c:pt>
                <c:pt idx="30207">
                  <c:v>1.2767640717934783</c:v>
                </c:pt>
                <c:pt idx="30208">
                  <c:v>1.2773051174268832</c:v>
                </c:pt>
                <c:pt idx="30209">
                  <c:v>1.2775088684859475</c:v>
                </c:pt>
                <c:pt idx="30210">
                  <c:v>1.277819912037879</c:v>
                </c:pt>
                <c:pt idx="30211">
                  <c:v>1.2782582996875194</c:v>
                </c:pt>
                <c:pt idx="30212">
                  <c:v>1.2788603413863404</c:v>
                </c:pt>
                <c:pt idx="30213">
                  <c:v>1.2800878303461183</c:v>
                </c:pt>
                <c:pt idx="30214">
                  <c:v>1.280459357414625</c:v>
                </c:pt>
                <c:pt idx="30215">
                  <c:v>1.2806010320935148</c:v>
                </c:pt>
                <c:pt idx="30216">
                  <c:v>1.2806822942202147</c:v>
                </c:pt>
                <c:pt idx="30217">
                  <c:v>1.2807236617749416</c:v>
                </c:pt>
                <c:pt idx="30218">
                  <c:v>1.28101870218186</c:v>
                </c:pt>
                <c:pt idx="30219">
                  <c:v>1.2812257434138312</c:v>
                </c:pt>
                <c:pt idx="30220">
                  <c:v>1.2813175270453749</c:v>
                </c:pt>
                <c:pt idx="30221">
                  <c:v>1.2816279167191478</c:v>
                </c:pt>
                <c:pt idx="30222">
                  <c:v>1.2818015775876224</c:v>
                </c:pt>
                <c:pt idx="30223">
                  <c:v>1.2826220794394838</c:v>
                </c:pt>
                <c:pt idx="30224">
                  <c:v>1.2828821935744705</c:v>
                </c:pt>
                <c:pt idx="30225">
                  <c:v>1.283975998447479</c:v>
                </c:pt>
                <c:pt idx="30226">
                  <c:v>1.2840837155668166</c:v>
                </c:pt>
                <c:pt idx="30227">
                  <c:v>1.2841344189664752</c:v>
                </c:pt>
                <c:pt idx="30228">
                  <c:v>1.2844491125881821</c:v>
                </c:pt>
                <c:pt idx="30229">
                  <c:v>1.2846289632040799</c:v>
                </c:pt>
                <c:pt idx="30230">
                  <c:v>1.2849105418242233</c:v>
                </c:pt>
                <c:pt idx="30231">
                  <c:v>1.2852130911096435</c:v>
                </c:pt>
                <c:pt idx="30232">
                  <c:v>1.2853599895025192</c:v>
                </c:pt>
                <c:pt idx="30233">
                  <c:v>1.2855782180179749</c:v>
                </c:pt>
                <c:pt idx="30234">
                  <c:v>1.2858137673529977</c:v>
                </c:pt>
                <c:pt idx="30235">
                  <c:v>1.2861395131052813</c:v>
                </c:pt>
                <c:pt idx="30236">
                  <c:v>1.2865373740457795</c:v>
                </c:pt>
                <c:pt idx="30237">
                  <c:v>1.2869228815501785</c:v>
                </c:pt>
                <c:pt idx="30238">
                  <c:v>1.2870267370449617</c:v>
                </c:pt>
                <c:pt idx="30239">
                  <c:v>1.2870455888089578</c:v>
                </c:pt>
                <c:pt idx="30240">
                  <c:v>1.2871403389275138</c:v>
                </c:pt>
                <c:pt idx="30241">
                  <c:v>1.2876403650598658</c:v>
                </c:pt>
                <c:pt idx="30242">
                  <c:v>1.2878777256157401</c:v>
                </c:pt>
                <c:pt idx="30243">
                  <c:v>1.2880492238916812</c:v>
                </c:pt>
                <c:pt idx="30244">
                  <c:v>1.288439012331978</c:v>
                </c:pt>
                <c:pt idx="30245">
                  <c:v>1.2895534280728158</c:v>
                </c:pt>
                <c:pt idx="30246">
                  <c:v>1.2898152012272117</c:v>
                </c:pt>
                <c:pt idx="30247">
                  <c:v>1.2899428597752476</c:v>
                </c:pt>
                <c:pt idx="30248">
                  <c:v>1.2899667847422314</c:v>
                </c:pt>
                <c:pt idx="30249">
                  <c:v>1.2903770826334429</c:v>
                </c:pt>
                <c:pt idx="30250">
                  <c:v>1.2905537363669739</c:v>
                </c:pt>
                <c:pt idx="30251">
                  <c:v>1.2907479843648026</c:v>
                </c:pt>
                <c:pt idx="30252">
                  <c:v>1.2909926730158203</c:v>
                </c:pt>
                <c:pt idx="30253">
                  <c:v>1.2914320181513772</c:v>
                </c:pt>
                <c:pt idx="30254">
                  <c:v>1.2914777021075581</c:v>
                </c:pt>
                <c:pt idx="30255">
                  <c:v>1.2924139298683448</c:v>
                </c:pt>
                <c:pt idx="30256">
                  <c:v>1.2924414803241158</c:v>
                </c:pt>
                <c:pt idx="30257">
                  <c:v>1.2924555289562949</c:v>
                </c:pt>
                <c:pt idx="30258">
                  <c:v>1.2925541182202887</c:v>
                </c:pt>
                <c:pt idx="30259">
                  <c:v>1.2926789271323864</c:v>
                </c:pt>
                <c:pt idx="30260">
                  <c:v>1.2926921248472933</c:v>
                </c:pt>
                <c:pt idx="30261">
                  <c:v>1.2928790119186824</c:v>
                </c:pt>
                <c:pt idx="30262">
                  <c:v>1.2930264146602304</c:v>
                </c:pt>
                <c:pt idx="30263">
                  <c:v>1.2934853683029366</c:v>
                </c:pt>
                <c:pt idx="30264">
                  <c:v>1.2937435388486778</c:v>
                </c:pt>
                <c:pt idx="30265">
                  <c:v>1.2943469803087588</c:v>
                </c:pt>
                <c:pt idx="30266">
                  <c:v>1.2947108143848696</c:v>
                </c:pt>
                <c:pt idx="30267">
                  <c:v>1.2947407195023202</c:v>
                </c:pt>
                <c:pt idx="30268">
                  <c:v>1.294745799862745</c:v>
                </c:pt>
                <c:pt idx="30269">
                  <c:v>1.2952071199911019</c:v>
                </c:pt>
                <c:pt idx="30270">
                  <c:v>1.2955955370189083</c:v>
                </c:pt>
                <c:pt idx="30271">
                  <c:v>1.2963232894765995</c:v>
                </c:pt>
                <c:pt idx="30272">
                  <c:v>1.2969093148791755</c:v>
                </c:pt>
                <c:pt idx="30273">
                  <c:v>1.2969747965385423</c:v>
                </c:pt>
                <c:pt idx="30274">
                  <c:v>1.2975344072756607</c:v>
                </c:pt>
                <c:pt idx="30275">
                  <c:v>1.2976714526921103</c:v>
                </c:pt>
                <c:pt idx="30276">
                  <c:v>1.2976976380314029</c:v>
                </c:pt>
                <c:pt idx="30277">
                  <c:v>1.298694207544713</c:v>
                </c:pt>
                <c:pt idx="30278">
                  <c:v>1.2988128016006406</c:v>
                </c:pt>
                <c:pt idx="30279">
                  <c:v>1.2988195419356097</c:v>
                </c:pt>
                <c:pt idx="30280">
                  <c:v>1.2989133304789375</c:v>
                </c:pt>
                <c:pt idx="30281">
                  <c:v>1.2992956860693636</c:v>
                </c:pt>
                <c:pt idx="30282">
                  <c:v>1.2996407080549248</c:v>
                </c:pt>
                <c:pt idx="30283">
                  <c:v>1.2999912434729668</c:v>
                </c:pt>
                <c:pt idx="30284">
                  <c:v>1.3001359075203225</c:v>
                </c:pt>
                <c:pt idx="30285">
                  <c:v>1.3008058148599735</c:v>
                </c:pt>
                <c:pt idx="30286">
                  <c:v>1.3010618271247159</c:v>
                </c:pt>
                <c:pt idx="30287">
                  <c:v>1.3016082802145568</c:v>
                </c:pt>
                <c:pt idx="30288">
                  <c:v>1.3022677224132091</c:v>
                </c:pt>
                <c:pt idx="30289">
                  <c:v>1.3030225321163793</c:v>
                </c:pt>
                <c:pt idx="30290">
                  <c:v>1.3031926748910292</c:v>
                </c:pt>
                <c:pt idx="30291">
                  <c:v>1.3032807528924986</c:v>
                </c:pt>
                <c:pt idx="30292">
                  <c:v>1.3034814449223846</c:v>
                </c:pt>
                <c:pt idx="30293">
                  <c:v>1.3035151466493355</c:v>
                </c:pt>
                <c:pt idx="30294">
                  <c:v>1.3037923885516789</c:v>
                </c:pt>
                <c:pt idx="30295">
                  <c:v>1.303896033805956</c:v>
                </c:pt>
                <c:pt idx="30296">
                  <c:v>1.3047757638358612</c:v>
                </c:pt>
                <c:pt idx="30297">
                  <c:v>1.3051310893355057</c:v>
                </c:pt>
                <c:pt idx="30298">
                  <c:v>1.3057851012233059</c:v>
                </c:pt>
                <c:pt idx="30299">
                  <c:v>1.306217726132419</c:v>
                </c:pt>
                <c:pt idx="30300">
                  <c:v>1.3063457565557888</c:v>
                </c:pt>
                <c:pt idx="30301">
                  <c:v>1.3063679410599429</c:v>
                </c:pt>
                <c:pt idx="30302">
                  <c:v>1.3071472624867582</c:v>
                </c:pt>
                <c:pt idx="30303">
                  <c:v>1.3072559412458</c:v>
                </c:pt>
                <c:pt idx="30304">
                  <c:v>1.3072803026756477</c:v>
                </c:pt>
                <c:pt idx="30305">
                  <c:v>1.3077436705030754</c:v>
                </c:pt>
                <c:pt idx="30306">
                  <c:v>1.3078230002943552</c:v>
                </c:pt>
                <c:pt idx="30307">
                  <c:v>1.3081045236962414</c:v>
                </c:pt>
                <c:pt idx="30308">
                  <c:v>1.3083271550642388</c:v>
                </c:pt>
                <c:pt idx="30309">
                  <c:v>1.3083560237657104</c:v>
                </c:pt>
                <c:pt idx="30310">
                  <c:v>1.3085525382708678</c:v>
                </c:pt>
                <c:pt idx="30311">
                  <c:v>1.3087845995339056</c:v>
                </c:pt>
                <c:pt idx="30312">
                  <c:v>1.3090509061169784</c:v>
                </c:pt>
                <c:pt idx="30313">
                  <c:v>1.3092269317664822</c:v>
                </c:pt>
                <c:pt idx="30314">
                  <c:v>1.3099547442768213</c:v>
                </c:pt>
                <c:pt idx="30315">
                  <c:v>1.311545220670155</c:v>
                </c:pt>
                <c:pt idx="30316">
                  <c:v>1.3115672782867542</c:v>
                </c:pt>
                <c:pt idx="30317">
                  <c:v>1.3125460525517907</c:v>
                </c:pt>
                <c:pt idx="30318">
                  <c:v>1.3126166012240639</c:v>
                </c:pt>
                <c:pt idx="30319">
                  <c:v>1.3127585997856697</c:v>
                </c:pt>
                <c:pt idx="30320">
                  <c:v>1.3128143342283616</c:v>
                </c:pt>
                <c:pt idx="30321">
                  <c:v>1.3132495807499363</c:v>
                </c:pt>
                <c:pt idx="30322">
                  <c:v>1.3136998563232876</c:v>
                </c:pt>
                <c:pt idx="30323">
                  <c:v>1.3137234718425557</c:v>
                </c:pt>
                <c:pt idx="30324">
                  <c:v>1.3146640759348267</c:v>
                </c:pt>
                <c:pt idx="30325">
                  <c:v>1.315741761087561</c:v>
                </c:pt>
                <c:pt idx="30326">
                  <c:v>1.3161796951190157</c:v>
                </c:pt>
                <c:pt idx="30327">
                  <c:v>1.316479249955927</c:v>
                </c:pt>
                <c:pt idx="30328">
                  <c:v>1.3169102392924492</c:v>
                </c:pt>
                <c:pt idx="30329">
                  <c:v>1.3183128956457146</c:v>
                </c:pt>
                <c:pt idx="30330">
                  <c:v>1.3187637624157358</c:v>
                </c:pt>
                <c:pt idx="30331">
                  <c:v>1.3189763385524993</c:v>
                </c:pt>
                <c:pt idx="30332">
                  <c:v>1.3190075347047558</c:v>
                </c:pt>
                <c:pt idx="30333">
                  <c:v>1.3195510635766352</c:v>
                </c:pt>
                <c:pt idx="30334">
                  <c:v>1.3195801853538329</c:v>
                </c:pt>
                <c:pt idx="30335">
                  <c:v>1.3195986372352415</c:v>
                </c:pt>
                <c:pt idx="30336">
                  <c:v>1.32045796285294</c:v>
                </c:pt>
                <c:pt idx="30337">
                  <c:v>1.3209546946367507</c:v>
                </c:pt>
                <c:pt idx="30338">
                  <c:v>1.3216522228293324</c:v>
                </c:pt>
                <c:pt idx="30339">
                  <c:v>1.3217764622849097</c:v>
                </c:pt>
                <c:pt idx="30340">
                  <c:v>1.3219177259064905</c:v>
                </c:pt>
                <c:pt idx="30341">
                  <c:v>1.3227447051783252</c:v>
                </c:pt>
                <c:pt idx="30342">
                  <c:v>1.323241933745543</c:v>
                </c:pt>
                <c:pt idx="30343">
                  <c:v>1.3238710269738176</c:v>
                </c:pt>
                <c:pt idx="30344">
                  <c:v>1.324025281778481</c:v>
                </c:pt>
                <c:pt idx="30345">
                  <c:v>1.3241412525454104</c:v>
                </c:pt>
                <c:pt idx="30346">
                  <c:v>1.3247262550110177</c:v>
                </c:pt>
                <c:pt idx="30347">
                  <c:v>1.3265243105348867</c:v>
                </c:pt>
                <c:pt idx="30348">
                  <c:v>1.3274167589501502</c:v>
                </c:pt>
                <c:pt idx="30349">
                  <c:v>1.3276948136372619</c:v>
                </c:pt>
                <c:pt idx="30350">
                  <c:v>1.3283277913643774</c:v>
                </c:pt>
                <c:pt idx="30351">
                  <c:v>1.3283889566372389</c:v>
                </c:pt>
                <c:pt idx="30352">
                  <c:v>1.328457703976101</c:v>
                </c:pt>
                <c:pt idx="30353">
                  <c:v>1.3285419346359395</c:v>
                </c:pt>
                <c:pt idx="30354">
                  <c:v>1.328667505532962</c:v>
                </c:pt>
                <c:pt idx="30355">
                  <c:v>1.3290012724510503</c:v>
                </c:pt>
                <c:pt idx="30356">
                  <c:v>1.3295101297733063</c:v>
                </c:pt>
                <c:pt idx="30357">
                  <c:v>1.3295878984778691</c:v>
                </c:pt>
                <c:pt idx="30358">
                  <c:v>1.3298685861110562</c:v>
                </c:pt>
                <c:pt idx="30359">
                  <c:v>1.3308364734992195</c:v>
                </c:pt>
                <c:pt idx="30360">
                  <c:v>1.330844852519417</c:v>
                </c:pt>
                <c:pt idx="30361">
                  <c:v>1.3310020627885293</c:v>
                </c:pt>
                <c:pt idx="30362">
                  <c:v>1.3313531694912994</c:v>
                </c:pt>
                <c:pt idx="30363">
                  <c:v>1.3315490709103397</c:v>
                </c:pt>
                <c:pt idx="30364">
                  <c:v>1.3317652081295355</c:v>
                </c:pt>
                <c:pt idx="30365">
                  <c:v>1.3320436018433546</c:v>
                </c:pt>
                <c:pt idx="30366">
                  <c:v>1.3332121125566765</c:v>
                </c:pt>
                <c:pt idx="30367">
                  <c:v>1.3334080148834673</c:v>
                </c:pt>
                <c:pt idx="30368">
                  <c:v>1.3335428884594578</c:v>
                </c:pt>
                <c:pt idx="30369">
                  <c:v>1.333838624147307</c:v>
                </c:pt>
                <c:pt idx="30370">
                  <c:v>1.3340875560003278</c:v>
                </c:pt>
                <c:pt idx="30371">
                  <c:v>1.3342768882692631</c:v>
                </c:pt>
                <c:pt idx="30372">
                  <c:v>1.3344328936551622</c:v>
                </c:pt>
                <c:pt idx="30373">
                  <c:v>1.3345467801605202</c:v>
                </c:pt>
                <c:pt idx="30374">
                  <c:v>1.3351316106453432</c:v>
                </c:pt>
                <c:pt idx="30375">
                  <c:v>1.3360618896934797</c:v>
                </c:pt>
                <c:pt idx="30376">
                  <c:v>1.3361657929497022</c:v>
                </c:pt>
                <c:pt idx="30377">
                  <c:v>1.3366929625626931</c:v>
                </c:pt>
                <c:pt idx="30378">
                  <c:v>1.3377438155175307</c:v>
                </c:pt>
                <c:pt idx="30379">
                  <c:v>1.3392789820239799</c:v>
                </c:pt>
                <c:pt idx="30380">
                  <c:v>1.3393954384602678</c:v>
                </c:pt>
                <c:pt idx="30381">
                  <c:v>1.3397981529899308</c:v>
                </c:pt>
                <c:pt idx="30382">
                  <c:v>1.3407505997386311</c:v>
                </c:pt>
                <c:pt idx="30383">
                  <c:v>1.3409119198387249</c:v>
                </c:pt>
                <c:pt idx="30384">
                  <c:v>1.3411444927746037</c:v>
                </c:pt>
                <c:pt idx="30385">
                  <c:v>1.3411975950891803</c:v>
                </c:pt>
                <c:pt idx="30386">
                  <c:v>1.3411975950891803</c:v>
                </c:pt>
                <c:pt idx="30387">
                  <c:v>1.3414363531043543</c:v>
                </c:pt>
                <c:pt idx="30388">
                  <c:v>1.3419280211408111</c:v>
                </c:pt>
                <c:pt idx="30389">
                  <c:v>1.3424067885148361</c:v>
                </c:pt>
                <c:pt idx="30390">
                  <c:v>1.3431405212549861</c:v>
                </c:pt>
                <c:pt idx="30391">
                  <c:v>1.3432927370650241</c:v>
                </c:pt>
                <c:pt idx="30392">
                  <c:v>1.3433251316362538</c:v>
                </c:pt>
                <c:pt idx="30393">
                  <c:v>1.3435695153146199</c:v>
                </c:pt>
                <c:pt idx="30394">
                  <c:v>1.3439703472246511</c:v>
                </c:pt>
                <c:pt idx="30395">
                  <c:v>1.3441393740216674</c:v>
                </c:pt>
                <c:pt idx="30396">
                  <c:v>1.3442508460071922</c:v>
                </c:pt>
                <c:pt idx="30397">
                  <c:v>1.3445514668837302</c:v>
                </c:pt>
                <c:pt idx="30398">
                  <c:v>1.344667588577366</c:v>
                </c:pt>
                <c:pt idx="30399">
                  <c:v>1.3447573446129049</c:v>
                </c:pt>
                <c:pt idx="30400">
                  <c:v>1.3455832260261693</c:v>
                </c:pt>
                <c:pt idx="30401">
                  <c:v>1.3457021910623659</c:v>
                </c:pt>
                <c:pt idx="30402">
                  <c:v>1.3459002690403303</c:v>
                </c:pt>
                <c:pt idx="30403">
                  <c:v>1.3459253010619836</c:v>
                </c:pt>
                <c:pt idx="30404">
                  <c:v>1.3460640753600275</c:v>
                </c:pt>
                <c:pt idx="30405">
                  <c:v>1.3468322392593159</c:v>
                </c:pt>
                <c:pt idx="30406">
                  <c:v>1.3472846125231142</c:v>
                </c:pt>
                <c:pt idx="30407">
                  <c:v>1.3473753742868511</c:v>
                </c:pt>
                <c:pt idx="30408">
                  <c:v>1.3475309023443831</c:v>
                </c:pt>
                <c:pt idx="30409">
                  <c:v>1.3476285272396877</c:v>
                </c:pt>
                <c:pt idx="30410">
                  <c:v>1.3476357717084169</c:v>
                </c:pt>
                <c:pt idx="30411">
                  <c:v>1.3478154617603983</c:v>
                </c:pt>
                <c:pt idx="30412">
                  <c:v>1.3482116195221101</c:v>
                </c:pt>
                <c:pt idx="30413">
                  <c:v>1.3487217750852103</c:v>
                </c:pt>
                <c:pt idx="30414">
                  <c:v>1.3503415220976809</c:v>
                </c:pt>
                <c:pt idx="30415">
                  <c:v>1.3504167563991578</c:v>
                </c:pt>
                <c:pt idx="30416">
                  <c:v>1.3512374929643356</c:v>
                </c:pt>
                <c:pt idx="30417">
                  <c:v>1.3513519863026007</c:v>
                </c:pt>
                <c:pt idx="30418">
                  <c:v>1.3515682564997671</c:v>
                </c:pt>
                <c:pt idx="30419">
                  <c:v>1.3527687138416071</c:v>
                </c:pt>
                <c:pt idx="30420">
                  <c:v>1.3528056970566382</c:v>
                </c:pt>
                <c:pt idx="30421">
                  <c:v>1.3528519976015438</c:v>
                </c:pt>
                <c:pt idx="30422">
                  <c:v>1.3533487257082186</c:v>
                </c:pt>
                <c:pt idx="30423">
                  <c:v>1.3543007108133536</c:v>
                </c:pt>
                <c:pt idx="30424">
                  <c:v>1.3546767754488589</c:v>
                </c:pt>
                <c:pt idx="30425">
                  <c:v>1.3552853790641526</c:v>
                </c:pt>
                <c:pt idx="30426">
                  <c:v>1.3558517609817264</c:v>
                </c:pt>
                <c:pt idx="30427">
                  <c:v>1.3560790874772706</c:v>
                </c:pt>
                <c:pt idx="30428">
                  <c:v>1.3561121629907029</c:v>
                </c:pt>
                <c:pt idx="30429">
                  <c:v>1.3562843119613297</c:v>
                </c:pt>
                <c:pt idx="30430">
                  <c:v>1.3566077677627815</c:v>
                </c:pt>
                <c:pt idx="30431">
                  <c:v>1.357061185717406</c:v>
                </c:pt>
                <c:pt idx="30432">
                  <c:v>1.3586424828448882</c:v>
                </c:pt>
                <c:pt idx="30433">
                  <c:v>1.3588984736068417</c:v>
                </c:pt>
                <c:pt idx="30434">
                  <c:v>1.3595516183818592</c:v>
                </c:pt>
                <c:pt idx="30435">
                  <c:v>1.3604262548292156</c:v>
                </c:pt>
                <c:pt idx="30436">
                  <c:v>1.3611304428298743</c:v>
                </c:pt>
                <c:pt idx="30437">
                  <c:v>1.3616812204054258</c:v>
                </c:pt>
                <c:pt idx="30438">
                  <c:v>1.3617687690592792</c:v>
                </c:pt>
                <c:pt idx="30439">
                  <c:v>1.3618315825647642</c:v>
                </c:pt>
                <c:pt idx="30440">
                  <c:v>1.3619682281865471</c:v>
                </c:pt>
                <c:pt idx="30441">
                  <c:v>1.3627716188521526</c:v>
                </c:pt>
                <c:pt idx="30442">
                  <c:v>1.3627849339648122</c:v>
                </c:pt>
                <c:pt idx="30443">
                  <c:v>1.3629076487908152</c:v>
                </c:pt>
                <c:pt idx="30444">
                  <c:v>1.3631613022050553</c:v>
                </c:pt>
                <c:pt idx="30445">
                  <c:v>1.3634101252463258</c:v>
                </c:pt>
                <c:pt idx="30446">
                  <c:v>1.3634223343063137</c:v>
                </c:pt>
                <c:pt idx="30447">
                  <c:v>1.3634767052107291</c:v>
                </c:pt>
                <c:pt idx="30448">
                  <c:v>1.3638604530446412</c:v>
                </c:pt>
                <c:pt idx="30449">
                  <c:v>1.3642666215765566</c:v>
                </c:pt>
                <c:pt idx="30450">
                  <c:v>1.3676451872595659</c:v>
                </c:pt>
                <c:pt idx="30451">
                  <c:v>1.3677286194605764</c:v>
                </c:pt>
                <c:pt idx="30452">
                  <c:v>1.3678921248176932</c:v>
                </c:pt>
                <c:pt idx="30453">
                  <c:v>1.3686934415387046</c:v>
                </c:pt>
                <c:pt idx="30454">
                  <c:v>1.3690568957050664</c:v>
                </c:pt>
                <c:pt idx="30455">
                  <c:v>1.3699433149790272</c:v>
                </c:pt>
                <c:pt idx="30456">
                  <c:v>1.3699457167558535</c:v>
                </c:pt>
                <c:pt idx="30457">
                  <c:v>1.3703351335985059</c:v>
                </c:pt>
                <c:pt idx="30458">
                  <c:v>1.3707769627783777</c:v>
                </c:pt>
                <c:pt idx="30459">
                  <c:v>1.3708411421397719</c:v>
                </c:pt>
                <c:pt idx="30460">
                  <c:v>1.3714732974937436</c:v>
                </c:pt>
                <c:pt idx="30461">
                  <c:v>1.3715627589097494</c:v>
                </c:pt>
                <c:pt idx="30462">
                  <c:v>1.3715814463402789</c:v>
                </c:pt>
                <c:pt idx="30463">
                  <c:v>1.3719724939818643</c:v>
                </c:pt>
                <c:pt idx="30464">
                  <c:v>1.3722876732637037</c:v>
                </c:pt>
                <c:pt idx="30465">
                  <c:v>1.3726062659044593</c:v>
                </c:pt>
                <c:pt idx="30466">
                  <c:v>1.3730321468956848</c:v>
                </c:pt>
                <c:pt idx="30467">
                  <c:v>1.3730763966440469</c:v>
                </c:pt>
                <c:pt idx="30468">
                  <c:v>1.3738426454672381</c:v>
                </c:pt>
                <c:pt idx="30469">
                  <c:v>1.3738874239083789</c:v>
                </c:pt>
                <c:pt idx="30470">
                  <c:v>1.3743284247680452</c:v>
                </c:pt>
                <c:pt idx="30471">
                  <c:v>1.3744567077689183</c:v>
                </c:pt>
                <c:pt idx="30472">
                  <c:v>1.3746966445253805</c:v>
                </c:pt>
                <c:pt idx="30473">
                  <c:v>1.37478990502397</c:v>
                </c:pt>
                <c:pt idx="30474">
                  <c:v>1.3750358037395183</c:v>
                </c:pt>
                <c:pt idx="30475">
                  <c:v>1.3752099172337491</c:v>
                </c:pt>
                <c:pt idx="30476">
                  <c:v>1.3756955124189989</c:v>
                </c:pt>
                <c:pt idx="30477">
                  <c:v>1.3760860998374411</c:v>
                </c:pt>
                <c:pt idx="30478">
                  <c:v>1.376640549164907</c:v>
                </c:pt>
                <c:pt idx="30479">
                  <c:v>1.3774602457309384</c:v>
                </c:pt>
                <c:pt idx="30480">
                  <c:v>1.3778725944978263</c:v>
                </c:pt>
                <c:pt idx="30481">
                  <c:v>1.3782790333212236</c:v>
                </c:pt>
                <c:pt idx="30482">
                  <c:v>1.3787598321674708</c:v>
                </c:pt>
                <c:pt idx="30483">
                  <c:v>1.379188459836642</c:v>
                </c:pt>
                <c:pt idx="30484">
                  <c:v>1.3793996715186514</c:v>
                </c:pt>
                <c:pt idx="30485">
                  <c:v>1.3793996715186514</c:v>
                </c:pt>
                <c:pt idx="30486">
                  <c:v>1.3798440931564449</c:v>
                </c:pt>
                <c:pt idx="30487">
                  <c:v>1.3799859389494296</c:v>
                </c:pt>
                <c:pt idx="30488">
                  <c:v>1.3803509258034463</c:v>
                </c:pt>
                <c:pt idx="30489">
                  <c:v>1.3804982742143734</c:v>
                </c:pt>
                <c:pt idx="30490">
                  <c:v>1.3806286693937522</c:v>
                </c:pt>
                <c:pt idx="30491">
                  <c:v>1.380968390076909</c:v>
                </c:pt>
                <c:pt idx="30492">
                  <c:v>1.3811684266720818</c:v>
                </c:pt>
                <c:pt idx="30493">
                  <c:v>1.3811887109292444</c:v>
                </c:pt>
                <c:pt idx="30494">
                  <c:v>1.3816899258309188</c:v>
                </c:pt>
                <c:pt idx="30495">
                  <c:v>1.382519966728319</c:v>
                </c:pt>
                <c:pt idx="30496">
                  <c:v>1.3833996579536489</c:v>
                </c:pt>
                <c:pt idx="30497">
                  <c:v>1.3834272217291239</c:v>
                </c:pt>
                <c:pt idx="30498">
                  <c:v>1.3834941866486241</c:v>
                </c:pt>
                <c:pt idx="30499">
                  <c:v>1.3840928782522506</c:v>
                </c:pt>
                <c:pt idx="30500">
                  <c:v>1.3842239718518212</c:v>
                </c:pt>
                <c:pt idx="30501">
                  <c:v>1.3842494272081292</c:v>
                </c:pt>
                <c:pt idx="30502">
                  <c:v>1.3845303952743726</c:v>
                </c:pt>
                <c:pt idx="30503">
                  <c:v>1.3845666297541759</c:v>
                </c:pt>
                <c:pt idx="30504">
                  <c:v>1.3846781603421534</c:v>
                </c:pt>
                <c:pt idx="30505">
                  <c:v>1.3852959104722486</c:v>
                </c:pt>
                <c:pt idx="30506">
                  <c:v>1.3854983308242916</c:v>
                </c:pt>
                <c:pt idx="30507">
                  <c:v>1.3856298837414645</c:v>
                </c:pt>
                <c:pt idx="30508">
                  <c:v>1.3858392743795771</c:v>
                </c:pt>
                <c:pt idx="30509">
                  <c:v>1.3859923135382117</c:v>
                </c:pt>
                <c:pt idx="30510">
                  <c:v>1.3860607687643531</c:v>
                </c:pt>
                <c:pt idx="30511">
                  <c:v>1.3869673854903295</c:v>
                </c:pt>
                <c:pt idx="30512">
                  <c:v>1.3879796881636366</c:v>
                </c:pt>
                <c:pt idx="30513">
                  <c:v>1.3880298090147414</c:v>
                </c:pt>
                <c:pt idx="30514">
                  <c:v>1.3881496618147835</c:v>
                </c:pt>
                <c:pt idx="30515">
                  <c:v>1.3882101705594356</c:v>
                </c:pt>
                <c:pt idx="30516">
                  <c:v>1.3882774899955137</c:v>
                </c:pt>
                <c:pt idx="30517">
                  <c:v>1.3884103490257766</c:v>
                </c:pt>
                <c:pt idx="30518">
                  <c:v>1.3887281699570968</c:v>
                </c:pt>
                <c:pt idx="30519">
                  <c:v>1.3887679475237238</c:v>
                </c:pt>
                <c:pt idx="30520">
                  <c:v>1.3890096775385481</c:v>
                </c:pt>
                <c:pt idx="30521">
                  <c:v>1.3897041305122961</c:v>
                </c:pt>
                <c:pt idx="30522">
                  <c:v>1.3898589195457667</c:v>
                </c:pt>
                <c:pt idx="30523">
                  <c:v>1.3901067301642462</c:v>
                </c:pt>
                <c:pt idx="30524">
                  <c:v>1.3902503552418441</c:v>
                </c:pt>
                <c:pt idx="30525">
                  <c:v>1.3904668117782359</c:v>
                </c:pt>
                <c:pt idx="30526">
                  <c:v>1.3906653399229512</c:v>
                </c:pt>
                <c:pt idx="30527">
                  <c:v>1.3909087192599923</c:v>
                </c:pt>
                <c:pt idx="30528">
                  <c:v>1.3909740999679949</c:v>
                </c:pt>
                <c:pt idx="30529">
                  <c:v>1.3911251403555793</c:v>
                </c:pt>
                <c:pt idx="30530">
                  <c:v>1.3911278528305973</c:v>
                </c:pt>
                <c:pt idx="30531">
                  <c:v>1.3934878488005331</c:v>
                </c:pt>
                <c:pt idx="30532">
                  <c:v>1.3937979505617355</c:v>
                </c:pt>
                <c:pt idx="30533">
                  <c:v>1.3940609088691742</c:v>
                </c:pt>
                <c:pt idx="30534">
                  <c:v>1.3945676221380989</c:v>
                </c:pt>
                <c:pt idx="30535">
                  <c:v>1.3946603515171272</c:v>
                </c:pt>
                <c:pt idx="30536">
                  <c:v>1.3948141891859029</c:v>
                </c:pt>
                <c:pt idx="30537">
                  <c:v>1.3951282950587196</c:v>
                </c:pt>
                <c:pt idx="30538">
                  <c:v>1.395288264769895</c:v>
                </c:pt>
                <c:pt idx="30539">
                  <c:v>1.3953795881984434</c:v>
                </c:pt>
                <c:pt idx="30540">
                  <c:v>1.3955844123393546</c:v>
                </c:pt>
                <c:pt idx="30541">
                  <c:v>1.3962645024662665</c:v>
                </c:pt>
                <c:pt idx="30542">
                  <c:v>1.3963061536086387</c:v>
                </c:pt>
                <c:pt idx="30543">
                  <c:v>1.3965930477602506</c:v>
                </c:pt>
                <c:pt idx="30544">
                  <c:v>1.3967801004095208</c:v>
                </c:pt>
                <c:pt idx="30545">
                  <c:v>1.3969008264252474</c:v>
                </c:pt>
                <c:pt idx="30546">
                  <c:v>1.3969646726756488</c:v>
                </c:pt>
                <c:pt idx="30547">
                  <c:v>1.3974884622194397</c:v>
                </c:pt>
                <c:pt idx="30548">
                  <c:v>1.3982881488338601</c:v>
                </c:pt>
                <c:pt idx="30549">
                  <c:v>1.3982914129335331</c:v>
                </c:pt>
                <c:pt idx="30550">
                  <c:v>1.3984004565337025</c:v>
                </c:pt>
                <c:pt idx="30551">
                  <c:v>1.3984907162073315</c:v>
                </c:pt>
                <c:pt idx="30552">
                  <c:v>1.3988400468908138</c:v>
                </c:pt>
                <c:pt idx="30553">
                  <c:v>1.3994168057633736</c:v>
                </c:pt>
                <c:pt idx="30554">
                  <c:v>1.3998072846887644</c:v>
                </c:pt>
                <c:pt idx="30555">
                  <c:v>1.4010771162155493</c:v>
                </c:pt>
                <c:pt idx="30556">
                  <c:v>1.4011194821794599</c:v>
                </c:pt>
                <c:pt idx="30557">
                  <c:v>1.4013900584702326</c:v>
                </c:pt>
                <c:pt idx="30558">
                  <c:v>1.4019068202983216</c:v>
                </c:pt>
                <c:pt idx="30559">
                  <c:v>1.402264153992802</c:v>
                </c:pt>
                <c:pt idx="30560">
                  <c:v>1.4040266561208163</c:v>
                </c:pt>
                <c:pt idx="30561">
                  <c:v>1.4042145940563229</c:v>
                </c:pt>
                <c:pt idx="30562">
                  <c:v>1.4042824876183322</c:v>
                </c:pt>
                <c:pt idx="30563">
                  <c:v>1.4064287932678863</c:v>
                </c:pt>
                <c:pt idx="30564">
                  <c:v>1.4067052394306983</c:v>
                </c:pt>
                <c:pt idx="30565">
                  <c:v>1.4067461920466335</c:v>
                </c:pt>
                <c:pt idx="30566">
                  <c:v>1.406764237983243</c:v>
                </c:pt>
                <c:pt idx="30567">
                  <c:v>1.4070379591546422</c:v>
                </c:pt>
                <c:pt idx="30568">
                  <c:v>1.4071255313558195</c:v>
                </c:pt>
                <c:pt idx="30569">
                  <c:v>1.4071512534328214</c:v>
                </c:pt>
                <c:pt idx="30570">
                  <c:v>1.4080208068067104</c:v>
                </c:pt>
                <c:pt idx="30571">
                  <c:v>1.4089284917746303</c:v>
                </c:pt>
                <c:pt idx="30572">
                  <c:v>1.4097652279362476</c:v>
                </c:pt>
                <c:pt idx="30573">
                  <c:v>1.409849492277252</c:v>
                </c:pt>
                <c:pt idx="30574">
                  <c:v>1.4099484864643783</c:v>
                </c:pt>
                <c:pt idx="30575">
                  <c:v>1.4107384744832021</c:v>
                </c:pt>
                <c:pt idx="30576">
                  <c:v>1.4110283604064018</c:v>
                </c:pt>
                <c:pt idx="30577">
                  <c:v>1.4116942141591891</c:v>
                </c:pt>
                <c:pt idx="30578">
                  <c:v>1.4117081830007465</c:v>
                </c:pt>
                <c:pt idx="30579">
                  <c:v>1.4117231077782029</c:v>
                </c:pt>
                <c:pt idx="30580">
                  <c:v>1.4123356918051737</c:v>
                </c:pt>
                <c:pt idx="30581">
                  <c:v>1.4130728353438922</c:v>
                </c:pt>
                <c:pt idx="30582">
                  <c:v>1.4130799888431718</c:v>
                </c:pt>
                <c:pt idx="30583">
                  <c:v>1.4134626203269531</c:v>
                </c:pt>
                <c:pt idx="30584">
                  <c:v>1.4140909808276758</c:v>
                </c:pt>
                <c:pt idx="30585">
                  <c:v>1.4141032299255019</c:v>
                </c:pt>
                <c:pt idx="30586">
                  <c:v>1.4141533548250858</c:v>
                </c:pt>
                <c:pt idx="30587">
                  <c:v>1.4147455045145105</c:v>
                </c:pt>
                <c:pt idx="30588">
                  <c:v>1.4147885241823672</c:v>
                </c:pt>
                <c:pt idx="30589">
                  <c:v>1.4149919684745023</c:v>
                </c:pt>
                <c:pt idx="30590">
                  <c:v>1.4153820233784409</c:v>
                </c:pt>
                <c:pt idx="30591">
                  <c:v>1.4154543161985838</c:v>
                </c:pt>
                <c:pt idx="30592">
                  <c:v>1.4156424587638381</c:v>
                </c:pt>
                <c:pt idx="30593">
                  <c:v>1.4156570338750856</c:v>
                </c:pt>
                <c:pt idx="30594">
                  <c:v>1.416513257359137</c:v>
                </c:pt>
                <c:pt idx="30595">
                  <c:v>1.4167788203150189</c:v>
                </c:pt>
                <c:pt idx="30596">
                  <c:v>1.416804896188737</c:v>
                </c:pt>
                <c:pt idx="30597">
                  <c:v>1.4168661960366657</c:v>
                </c:pt>
                <c:pt idx="30598">
                  <c:v>1.417117953198813</c:v>
                </c:pt>
                <c:pt idx="30599">
                  <c:v>1.4173642168305207</c:v>
                </c:pt>
                <c:pt idx="30600">
                  <c:v>1.4178889390908311</c:v>
                </c:pt>
                <c:pt idx="30601">
                  <c:v>1.4178983514212948</c:v>
                </c:pt>
                <c:pt idx="30602">
                  <c:v>1.4186709992116779</c:v>
                </c:pt>
                <c:pt idx="30603">
                  <c:v>1.4193500612650936</c:v>
                </c:pt>
                <c:pt idx="30604">
                  <c:v>1.4196877491004321</c:v>
                </c:pt>
                <c:pt idx="30605">
                  <c:v>1.4200867640903176</c:v>
                </c:pt>
                <c:pt idx="30606">
                  <c:v>1.4206666102527583</c:v>
                </c:pt>
                <c:pt idx="30607">
                  <c:v>1.4207561713005712</c:v>
                </c:pt>
                <c:pt idx="30608">
                  <c:v>1.420859983067803</c:v>
                </c:pt>
                <c:pt idx="30609">
                  <c:v>1.4209345157948357</c:v>
                </c:pt>
                <c:pt idx="30610">
                  <c:v>1.4211536753369913</c:v>
                </c:pt>
                <c:pt idx="30611">
                  <c:v>1.4214359730131874</c:v>
                </c:pt>
                <c:pt idx="30612">
                  <c:v>1.4225494648856785</c:v>
                </c:pt>
                <c:pt idx="30613">
                  <c:v>1.4228987783053135</c:v>
                </c:pt>
                <c:pt idx="30614">
                  <c:v>1.4236375506291605</c:v>
                </c:pt>
                <c:pt idx="30615">
                  <c:v>1.4236799541246272</c:v>
                </c:pt>
                <c:pt idx="30616">
                  <c:v>1.4239708725490905</c:v>
                </c:pt>
                <c:pt idx="30617">
                  <c:v>1.4243949789828501</c:v>
                </c:pt>
                <c:pt idx="30618">
                  <c:v>1.4245622512817344</c:v>
                </c:pt>
                <c:pt idx="30619">
                  <c:v>1.4246856439273892</c:v>
                </c:pt>
                <c:pt idx="30620">
                  <c:v>1.4250043760733848</c:v>
                </c:pt>
                <c:pt idx="30621">
                  <c:v>1.4251147948783132</c:v>
                </c:pt>
                <c:pt idx="30622">
                  <c:v>1.4264796359545686</c:v>
                </c:pt>
                <c:pt idx="30623">
                  <c:v>1.4270719415352369</c:v>
                </c:pt>
                <c:pt idx="30624">
                  <c:v>1.4273414986290729</c:v>
                </c:pt>
                <c:pt idx="30625">
                  <c:v>1.4276570618141828</c:v>
                </c:pt>
                <c:pt idx="30626">
                  <c:v>1.4278429391552685</c:v>
                </c:pt>
                <c:pt idx="30627">
                  <c:v>1.4281233454142681</c:v>
                </c:pt>
                <c:pt idx="30628">
                  <c:v>1.4285309051181971</c:v>
                </c:pt>
                <c:pt idx="30629">
                  <c:v>1.4285740188012253</c:v>
                </c:pt>
                <c:pt idx="30630">
                  <c:v>1.4286008073886298</c:v>
                </c:pt>
                <c:pt idx="30631">
                  <c:v>1.4286495125249514</c:v>
                </c:pt>
                <c:pt idx="30632">
                  <c:v>1.4288831858110751</c:v>
                </c:pt>
                <c:pt idx="30633">
                  <c:v>1.4289854996586708</c:v>
                </c:pt>
                <c:pt idx="30634">
                  <c:v>1.4297661783625013</c:v>
                </c:pt>
                <c:pt idx="30635">
                  <c:v>1.4301931240994112</c:v>
                </c:pt>
                <c:pt idx="30636">
                  <c:v>1.4307536756996504</c:v>
                </c:pt>
                <c:pt idx="30637">
                  <c:v>1.4307885309114987</c:v>
                </c:pt>
                <c:pt idx="30638">
                  <c:v>1.4309746325982757</c:v>
                </c:pt>
                <c:pt idx="30639">
                  <c:v>1.4311052546352734</c:v>
                </c:pt>
                <c:pt idx="30640">
                  <c:v>1.4320650805869604</c:v>
                </c:pt>
                <c:pt idx="30641">
                  <c:v>1.4326545744180688</c:v>
                </c:pt>
                <c:pt idx="30642">
                  <c:v>1.432671062023146</c:v>
                </c:pt>
                <c:pt idx="30643">
                  <c:v>1.432777290752149</c:v>
                </c:pt>
                <c:pt idx="30644">
                  <c:v>1.4337596494943636</c:v>
                </c:pt>
                <c:pt idx="30645">
                  <c:v>1.4338250602247058</c:v>
                </c:pt>
                <c:pt idx="30646">
                  <c:v>1.4342296370220153</c:v>
                </c:pt>
                <c:pt idx="30647">
                  <c:v>1.4345431100803432</c:v>
                </c:pt>
                <c:pt idx="30648">
                  <c:v>1.4346901670215904</c:v>
                </c:pt>
                <c:pt idx="30649">
                  <c:v>1.4347558028079501</c:v>
                </c:pt>
                <c:pt idx="30650">
                  <c:v>1.4348325601359122</c:v>
                </c:pt>
                <c:pt idx="30651">
                  <c:v>1.4350147415846912</c:v>
                </c:pt>
                <c:pt idx="30652">
                  <c:v>1.435178863038403</c:v>
                </c:pt>
                <c:pt idx="30653">
                  <c:v>1.4369587096788634</c:v>
                </c:pt>
                <c:pt idx="30654">
                  <c:v>1.4371260849522598</c:v>
                </c:pt>
                <c:pt idx="30655">
                  <c:v>1.4376246932188861</c:v>
                </c:pt>
                <c:pt idx="30656">
                  <c:v>1.4378325586662319</c:v>
                </c:pt>
                <c:pt idx="30657">
                  <c:v>1.438428568316978</c:v>
                </c:pt>
                <c:pt idx="30658">
                  <c:v>1.4390165978061151</c:v>
                </c:pt>
                <c:pt idx="30659">
                  <c:v>1.4394024185425074</c:v>
                </c:pt>
                <c:pt idx="30660">
                  <c:v>1.4395406053173536</c:v>
                </c:pt>
                <c:pt idx="30661">
                  <c:v>1.4410545649369753</c:v>
                </c:pt>
                <c:pt idx="30662">
                  <c:v>1.441899953000261</c:v>
                </c:pt>
                <c:pt idx="30663">
                  <c:v>1.4422478587175909</c:v>
                </c:pt>
                <c:pt idx="30664">
                  <c:v>1.4425076744966017</c:v>
                </c:pt>
                <c:pt idx="30665">
                  <c:v>1.4425179973694613</c:v>
                </c:pt>
                <c:pt idx="30666">
                  <c:v>1.4425195439175347</c:v>
                </c:pt>
                <c:pt idx="30667">
                  <c:v>1.4426597929661951</c:v>
                </c:pt>
                <c:pt idx="30668">
                  <c:v>1.4437447586961534</c:v>
                </c:pt>
                <c:pt idx="30669">
                  <c:v>1.4448390231588488</c:v>
                </c:pt>
                <c:pt idx="30670">
                  <c:v>1.4449283559332595</c:v>
                </c:pt>
                <c:pt idx="30671">
                  <c:v>1.4459596948626119</c:v>
                </c:pt>
                <c:pt idx="30672">
                  <c:v>1.4460059039502602</c:v>
                </c:pt>
                <c:pt idx="30673">
                  <c:v>1.4461392667482991</c:v>
                </c:pt>
                <c:pt idx="30674">
                  <c:v>1.4469703166180061</c:v>
                </c:pt>
                <c:pt idx="30675">
                  <c:v>1.447094256469565</c:v>
                </c:pt>
                <c:pt idx="30676">
                  <c:v>1.4475682702454478</c:v>
                </c:pt>
                <c:pt idx="30677">
                  <c:v>1.4484703054484402</c:v>
                </c:pt>
                <c:pt idx="30678">
                  <c:v>1.4484891614054889</c:v>
                </c:pt>
                <c:pt idx="30679">
                  <c:v>1.4485164373557127</c:v>
                </c:pt>
                <c:pt idx="30680">
                  <c:v>1.4489139619696108</c:v>
                </c:pt>
                <c:pt idx="30681">
                  <c:v>1.4496875151720259</c:v>
                </c:pt>
                <c:pt idx="30682">
                  <c:v>1.4517927364883492</c:v>
                </c:pt>
                <c:pt idx="30683">
                  <c:v>1.4519083548845755</c:v>
                </c:pt>
                <c:pt idx="30684">
                  <c:v>1.4519273605772205</c:v>
                </c:pt>
                <c:pt idx="30685">
                  <c:v>1.4522413678773285</c:v>
                </c:pt>
                <c:pt idx="30686">
                  <c:v>1.4527911938964679</c:v>
                </c:pt>
                <c:pt idx="30687">
                  <c:v>1.4529074530049282</c:v>
                </c:pt>
                <c:pt idx="30688">
                  <c:v>1.453071915794949</c:v>
                </c:pt>
                <c:pt idx="30689">
                  <c:v>1.4532926670098345</c:v>
                </c:pt>
                <c:pt idx="30690">
                  <c:v>1.4538596351962609</c:v>
                </c:pt>
                <c:pt idx="30691">
                  <c:v>1.4540506777518063</c:v>
                </c:pt>
                <c:pt idx="30692">
                  <c:v>1.4555976334475935</c:v>
                </c:pt>
                <c:pt idx="30693">
                  <c:v>1.4562009311373516</c:v>
                </c:pt>
                <c:pt idx="30694">
                  <c:v>1.4563157572212013</c:v>
                </c:pt>
                <c:pt idx="30695">
                  <c:v>1.4564062473205215</c:v>
                </c:pt>
                <c:pt idx="30696">
                  <c:v>1.4570273660809061</c:v>
                </c:pt>
                <c:pt idx="30697">
                  <c:v>1.4573289204122188</c:v>
                </c:pt>
                <c:pt idx="30698">
                  <c:v>1.4578504126572509</c:v>
                </c:pt>
                <c:pt idx="30699">
                  <c:v>1.4579219753553652</c:v>
                </c:pt>
                <c:pt idx="30700">
                  <c:v>1.4586413063603232</c:v>
                </c:pt>
                <c:pt idx="30701">
                  <c:v>1.4587720349270543</c:v>
                </c:pt>
                <c:pt idx="30702">
                  <c:v>1.4596479694482003</c:v>
                </c:pt>
                <c:pt idx="30703">
                  <c:v>1.4598904128455126</c:v>
                </c:pt>
                <c:pt idx="30704">
                  <c:v>1.4609413026602429</c:v>
                </c:pt>
                <c:pt idx="30705">
                  <c:v>1.4621957331640976</c:v>
                </c:pt>
                <c:pt idx="30706">
                  <c:v>1.4621957382667421</c:v>
                </c:pt>
                <c:pt idx="30707">
                  <c:v>1.462378560004798</c:v>
                </c:pt>
                <c:pt idx="30708">
                  <c:v>1.4624834655978096</c:v>
                </c:pt>
                <c:pt idx="30709">
                  <c:v>1.4631693968176136</c:v>
                </c:pt>
                <c:pt idx="30710">
                  <c:v>1.4635134532670007</c:v>
                </c:pt>
                <c:pt idx="30711">
                  <c:v>1.4641920066534484</c:v>
                </c:pt>
                <c:pt idx="30712">
                  <c:v>1.466622709326862</c:v>
                </c:pt>
                <c:pt idx="30713">
                  <c:v>1.4667450964568465</c:v>
                </c:pt>
                <c:pt idx="30714">
                  <c:v>1.466797591597494</c:v>
                </c:pt>
                <c:pt idx="30715">
                  <c:v>1.4668648414830325</c:v>
                </c:pt>
                <c:pt idx="30716">
                  <c:v>1.4669469482888025</c:v>
                </c:pt>
                <c:pt idx="30717">
                  <c:v>1.4670816137806797</c:v>
                </c:pt>
                <c:pt idx="30718">
                  <c:v>1.4671856536220804</c:v>
                </c:pt>
                <c:pt idx="30719">
                  <c:v>1.4673439580093417</c:v>
                </c:pt>
                <c:pt idx="30720">
                  <c:v>1.4676422638643334</c:v>
                </c:pt>
                <c:pt idx="30721">
                  <c:v>1.4678736029523796</c:v>
                </c:pt>
                <c:pt idx="30722">
                  <c:v>1.4682170168183122</c:v>
                </c:pt>
                <c:pt idx="30723">
                  <c:v>1.468285648131991</c:v>
                </c:pt>
                <c:pt idx="30724">
                  <c:v>1.4692163862110681</c:v>
                </c:pt>
                <c:pt idx="30725">
                  <c:v>1.4693059337274919</c:v>
                </c:pt>
                <c:pt idx="30726">
                  <c:v>1.4695100890325767</c:v>
                </c:pt>
                <c:pt idx="30727">
                  <c:v>1.469536097243104</c:v>
                </c:pt>
                <c:pt idx="30728">
                  <c:v>1.4695542930652681</c:v>
                </c:pt>
                <c:pt idx="30729">
                  <c:v>1.4702865322332719</c:v>
                </c:pt>
                <c:pt idx="30730">
                  <c:v>1.4702939986314272</c:v>
                </c:pt>
                <c:pt idx="30731">
                  <c:v>1.4705579737421264</c:v>
                </c:pt>
                <c:pt idx="30732">
                  <c:v>1.4706919650989869</c:v>
                </c:pt>
                <c:pt idx="30733">
                  <c:v>1.4708268930257087</c:v>
                </c:pt>
                <c:pt idx="30734">
                  <c:v>1.470922812118646</c:v>
                </c:pt>
                <c:pt idx="30735">
                  <c:v>1.4723587468671431</c:v>
                </c:pt>
                <c:pt idx="30736">
                  <c:v>1.4724628630175747</c:v>
                </c:pt>
                <c:pt idx="30737">
                  <c:v>1.4745594601791543</c:v>
                </c:pt>
                <c:pt idx="30738">
                  <c:v>1.4746125318627838</c:v>
                </c:pt>
                <c:pt idx="30739">
                  <c:v>1.4747722374258678</c:v>
                </c:pt>
                <c:pt idx="30740">
                  <c:v>1.4748185613477287</c:v>
                </c:pt>
                <c:pt idx="30741">
                  <c:v>1.4748460917093671</c:v>
                </c:pt>
                <c:pt idx="30742">
                  <c:v>1.4751162838965914</c:v>
                </c:pt>
                <c:pt idx="30743">
                  <c:v>1.4753664218385039</c:v>
                </c:pt>
                <c:pt idx="30744">
                  <c:v>1.4756459898802492</c:v>
                </c:pt>
                <c:pt idx="30745">
                  <c:v>1.4757063520219749</c:v>
                </c:pt>
                <c:pt idx="30746">
                  <c:v>1.4757299459828612</c:v>
                </c:pt>
                <c:pt idx="30747">
                  <c:v>1.4761556483828784</c:v>
                </c:pt>
                <c:pt idx="30748">
                  <c:v>1.4761681364887085</c:v>
                </c:pt>
                <c:pt idx="30749">
                  <c:v>1.4761746854197342</c:v>
                </c:pt>
                <c:pt idx="30750">
                  <c:v>1.4771556892817543</c:v>
                </c:pt>
                <c:pt idx="30751">
                  <c:v>1.4772136460442187</c:v>
                </c:pt>
                <c:pt idx="30752">
                  <c:v>1.4773492764507032</c:v>
                </c:pt>
                <c:pt idx="30753">
                  <c:v>1.4773552677695785</c:v>
                </c:pt>
                <c:pt idx="30754">
                  <c:v>1.4778911701892536</c:v>
                </c:pt>
                <c:pt idx="30755">
                  <c:v>1.4789129556539258</c:v>
                </c:pt>
                <c:pt idx="30756">
                  <c:v>1.4792128276686576</c:v>
                </c:pt>
                <c:pt idx="30757">
                  <c:v>1.4795360226633005</c:v>
                </c:pt>
                <c:pt idx="30758">
                  <c:v>1.480406337326271</c:v>
                </c:pt>
                <c:pt idx="30759">
                  <c:v>1.4814307778340632</c:v>
                </c:pt>
                <c:pt idx="30760">
                  <c:v>1.4821075288261278</c:v>
                </c:pt>
                <c:pt idx="30761">
                  <c:v>1.4823320614702578</c:v>
                </c:pt>
                <c:pt idx="30762">
                  <c:v>1.4823488932321376</c:v>
                </c:pt>
                <c:pt idx="30763">
                  <c:v>1.4826018143617028</c:v>
                </c:pt>
                <c:pt idx="30764">
                  <c:v>1.4830819043859991</c:v>
                </c:pt>
                <c:pt idx="30765">
                  <c:v>1.4838434992961451</c:v>
                </c:pt>
                <c:pt idx="30766">
                  <c:v>1.4840093046696488</c:v>
                </c:pt>
                <c:pt idx="30767">
                  <c:v>1.484229985763537</c:v>
                </c:pt>
                <c:pt idx="30768">
                  <c:v>1.4847418471569214</c:v>
                </c:pt>
                <c:pt idx="30769">
                  <c:v>1.4850005020512131</c:v>
                </c:pt>
                <c:pt idx="30770">
                  <c:v>1.4852077490948867</c:v>
                </c:pt>
                <c:pt idx="30771">
                  <c:v>1.485397142890142</c:v>
                </c:pt>
                <c:pt idx="30772">
                  <c:v>1.4865957538585381</c:v>
                </c:pt>
                <c:pt idx="30773">
                  <c:v>1.4867998935219056</c:v>
                </c:pt>
                <c:pt idx="30774">
                  <c:v>1.4870340051405391</c:v>
                </c:pt>
                <c:pt idx="30775">
                  <c:v>1.4873848337029361</c:v>
                </c:pt>
                <c:pt idx="30776">
                  <c:v>1.4877639506510913</c:v>
                </c:pt>
                <c:pt idx="30777">
                  <c:v>1.4887273064869346</c:v>
                </c:pt>
                <c:pt idx="30778">
                  <c:v>1.4889247218827646</c:v>
                </c:pt>
                <c:pt idx="30779">
                  <c:v>1.4891872551057843</c:v>
                </c:pt>
                <c:pt idx="30780">
                  <c:v>1.4895591789301259</c:v>
                </c:pt>
                <c:pt idx="30781">
                  <c:v>1.4898744670196016</c:v>
                </c:pt>
                <c:pt idx="30782">
                  <c:v>1.4899567590333263</c:v>
                </c:pt>
                <c:pt idx="30783">
                  <c:v>1.4901871234977986</c:v>
                </c:pt>
                <c:pt idx="30784">
                  <c:v>1.4904684691637402</c:v>
                </c:pt>
                <c:pt idx="30785">
                  <c:v>1.4908313169432061</c:v>
                </c:pt>
                <c:pt idx="30786">
                  <c:v>1.491173676160733</c:v>
                </c:pt>
                <c:pt idx="30787">
                  <c:v>1.491998046939357</c:v>
                </c:pt>
                <c:pt idx="30788">
                  <c:v>1.492067436699799</c:v>
                </c:pt>
                <c:pt idx="30789">
                  <c:v>1.4930286143817146</c:v>
                </c:pt>
                <c:pt idx="30790">
                  <c:v>1.4943540777444013</c:v>
                </c:pt>
                <c:pt idx="30791">
                  <c:v>1.4943715797258386</c:v>
                </c:pt>
                <c:pt idx="30792">
                  <c:v>1.4949577621330921</c:v>
                </c:pt>
                <c:pt idx="30793">
                  <c:v>1.4953482573147701</c:v>
                </c:pt>
                <c:pt idx="30794">
                  <c:v>1.4953702557037256</c:v>
                </c:pt>
                <c:pt idx="30795">
                  <c:v>1.49555063090492</c:v>
                </c:pt>
                <c:pt idx="30796">
                  <c:v>1.4958901855131193</c:v>
                </c:pt>
                <c:pt idx="30797">
                  <c:v>1.4960115534449414</c:v>
                </c:pt>
                <c:pt idx="30798">
                  <c:v>1.4960507354572756</c:v>
                </c:pt>
                <c:pt idx="30799">
                  <c:v>1.496478349758539</c:v>
                </c:pt>
                <c:pt idx="30800">
                  <c:v>1.4965027016363202</c:v>
                </c:pt>
                <c:pt idx="30801">
                  <c:v>1.4975370422562457</c:v>
                </c:pt>
                <c:pt idx="30802">
                  <c:v>1.4979124149613314</c:v>
                </c:pt>
                <c:pt idx="30803">
                  <c:v>1.4981148018706776</c:v>
                </c:pt>
                <c:pt idx="30804">
                  <c:v>1.4997635763098172</c:v>
                </c:pt>
                <c:pt idx="30805">
                  <c:v>1.5003638563610198</c:v>
                </c:pt>
                <c:pt idx="30806">
                  <c:v>1.5007087999491453</c:v>
                </c:pt>
                <c:pt idx="30807">
                  <c:v>1.5007906697060813</c:v>
                </c:pt>
                <c:pt idx="30808">
                  <c:v>1.5010301932292884</c:v>
                </c:pt>
                <c:pt idx="30809">
                  <c:v>1.5013498619994849</c:v>
                </c:pt>
                <c:pt idx="30810">
                  <c:v>1.5015323968522081</c:v>
                </c:pt>
                <c:pt idx="30811">
                  <c:v>1.5018813123074524</c:v>
                </c:pt>
                <c:pt idx="30812">
                  <c:v>1.5019270450635873</c:v>
                </c:pt>
                <c:pt idx="30813">
                  <c:v>1.5024547307363556</c:v>
                </c:pt>
                <c:pt idx="30814">
                  <c:v>1.502526423106038</c:v>
                </c:pt>
                <c:pt idx="30815">
                  <c:v>1.5025307248912392</c:v>
                </c:pt>
                <c:pt idx="30816">
                  <c:v>1.5028549801163194</c:v>
                </c:pt>
                <c:pt idx="30817">
                  <c:v>1.5028826876859209</c:v>
                </c:pt>
                <c:pt idx="30818">
                  <c:v>1.5030393621782387</c:v>
                </c:pt>
                <c:pt idx="30819">
                  <c:v>1.503080289957379</c:v>
                </c:pt>
                <c:pt idx="30820">
                  <c:v>1.5031621811878433</c:v>
                </c:pt>
                <c:pt idx="30821">
                  <c:v>1.5033049057605117</c:v>
                </c:pt>
                <c:pt idx="30822">
                  <c:v>1.5042053589585269</c:v>
                </c:pt>
                <c:pt idx="30823">
                  <c:v>1.5043581491595723</c:v>
                </c:pt>
                <c:pt idx="30824">
                  <c:v>1.5047596009375892</c:v>
                </c:pt>
                <c:pt idx="30825">
                  <c:v>1.5048924928935985</c:v>
                </c:pt>
                <c:pt idx="30826">
                  <c:v>1.5055630077430107</c:v>
                </c:pt>
                <c:pt idx="30827">
                  <c:v>1.5057574026022462</c:v>
                </c:pt>
                <c:pt idx="30828">
                  <c:v>1.5062100163492651</c:v>
                </c:pt>
                <c:pt idx="30829">
                  <c:v>1.506553394518007</c:v>
                </c:pt>
                <c:pt idx="30830">
                  <c:v>1.5067566313101886</c:v>
                </c:pt>
                <c:pt idx="30831">
                  <c:v>1.5071433658304816</c:v>
                </c:pt>
                <c:pt idx="30832">
                  <c:v>1.507199068144456</c:v>
                </c:pt>
                <c:pt idx="30833">
                  <c:v>1.5076044530875365</c:v>
                </c:pt>
                <c:pt idx="30834">
                  <c:v>1.5080086786506841</c:v>
                </c:pt>
                <c:pt idx="30835">
                  <c:v>1.5082421690539394</c:v>
                </c:pt>
                <c:pt idx="30836">
                  <c:v>1.5088375475660163</c:v>
                </c:pt>
                <c:pt idx="30837">
                  <c:v>1.508938234090422</c:v>
                </c:pt>
                <c:pt idx="30838">
                  <c:v>1.5089472060097799</c:v>
                </c:pt>
                <c:pt idx="30839">
                  <c:v>1.5091788434654916</c:v>
                </c:pt>
                <c:pt idx="30840">
                  <c:v>1.5091940149795147</c:v>
                </c:pt>
                <c:pt idx="30841">
                  <c:v>1.5096842281283867</c:v>
                </c:pt>
                <c:pt idx="30842">
                  <c:v>1.5103369240556992</c:v>
                </c:pt>
                <c:pt idx="30843">
                  <c:v>1.5110382005059004</c:v>
                </c:pt>
                <c:pt idx="30844">
                  <c:v>1.5115033126173738</c:v>
                </c:pt>
                <c:pt idx="30845">
                  <c:v>1.5115696986820406</c:v>
                </c:pt>
                <c:pt idx="30846">
                  <c:v>1.5115945260186654</c:v>
                </c:pt>
                <c:pt idx="30847">
                  <c:v>1.5116502964429752</c:v>
                </c:pt>
                <c:pt idx="30848">
                  <c:v>1.5120449010914492</c:v>
                </c:pt>
                <c:pt idx="30849">
                  <c:v>1.5120965340490078</c:v>
                </c:pt>
                <c:pt idx="30850">
                  <c:v>1.5126237013767831</c:v>
                </c:pt>
                <c:pt idx="30851">
                  <c:v>1.5130879158389237</c:v>
                </c:pt>
                <c:pt idx="30852">
                  <c:v>1.5131521366835829</c:v>
                </c:pt>
                <c:pt idx="30853">
                  <c:v>1.5131768776039398</c:v>
                </c:pt>
                <c:pt idx="30854">
                  <c:v>1.5136288405131768</c:v>
                </c:pt>
                <c:pt idx="30855">
                  <c:v>1.5137228140910068</c:v>
                </c:pt>
                <c:pt idx="30856">
                  <c:v>1.514346682829061</c:v>
                </c:pt>
                <c:pt idx="30857">
                  <c:v>1.5144656446229749</c:v>
                </c:pt>
                <c:pt idx="30858">
                  <c:v>1.5149485870681523</c:v>
                </c:pt>
                <c:pt idx="30859">
                  <c:v>1.5151813172655313</c:v>
                </c:pt>
                <c:pt idx="30860">
                  <c:v>1.5153772382252213</c:v>
                </c:pt>
                <c:pt idx="30861">
                  <c:v>1.5157016064633935</c:v>
                </c:pt>
                <c:pt idx="30862">
                  <c:v>1.5161795909403306</c:v>
                </c:pt>
                <c:pt idx="30863">
                  <c:v>1.5163982776094029</c:v>
                </c:pt>
                <c:pt idx="30864">
                  <c:v>1.5168335432054387</c:v>
                </c:pt>
                <c:pt idx="30865">
                  <c:v>1.5169422899332972</c:v>
                </c:pt>
                <c:pt idx="30866">
                  <c:v>1.51730122961822</c:v>
                </c:pt>
                <c:pt idx="30867">
                  <c:v>1.5179621300758852</c:v>
                </c:pt>
                <c:pt idx="30868">
                  <c:v>1.5181003973358551</c:v>
                </c:pt>
                <c:pt idx="30869">
                  <c:v>1.5182982268159111</c:v>
                </c:pt>
                <c:pt idx="30870">
                  <c:v>1.5188664260163993</c:v>
                </c:pt>
                <c:pt idx="30871">
                  <c:v>1.5190413214386413</c:v>
                </c:pt>
                <c:pt idx="30872">
                  <c:v>1.5194154055580358</c:v>
                </c:pt>
                <c:pt idx="30873">
                  <c:v>1.5200917290683251</c:v>
                </c:pt>
                <c:pt idx="30874">
                  <c:v>1.5204554203307317</c:v>
                </c:pt>
                <c:pt idx="30875">
                  <c:v>1.5206306435460339</c:v>
                </c:pt>
                <c:pt idx="30876">
                  <c:v>1.5207281969982558</c:v>
                </c:pt>
                <c:pt idx="30877">
                  <c:v>1.5217027200721673</c:v>
                </c:pt>
                <c:pt idx="30878">
                  <c:v>1.5218251524488755</c:v>
                </c:pt>
                <c:pt idx="30879">
                  <c:v>1.5219514917487424</c:v>
                </c:pt>
                <c:pt idx="30880">
                  <c:v>1.5220889198118746</c:v>
                </c:pt>
                <c:pt idx="30881">
                  <c:v>1.522298144026327</c:v>
                </c:pt>
                <c:pt idx="30882">
                  <c:v>1.5231699474361997</c:v>
                </c:pt>
                <c:pt idx="30883">
                  <c:v>1.5231902397212607</c:v>
                </c:pt>
                <c:pt idx="30884">
                  <c:v>1.5232686014758312</c:v>
                </c:pt>
                <c:pt idx="30885">
                  <c:v>1.5234908626532764</c:v>
                </c:pt>
                <c:pt idx="30886">
                  <c:v>1.5237154660533154</c:v>
                </c:pt>
                <c:pt idx="30887">
                  <c:v>1.5237556305500612</c:v>
                </c:pt>
                <c:pt idx="30888">
                  <c:v>1.5237791860389749</c:v>
                </c:pt>
                <c:pt idx="30889">
                  <c:v>1.5243285374089524</c:v>
                </c:pt>
                <c:pt idx="30890">
                  <c:v>1.5248369690666723</c:v>
                </c:pt>
                <c:pt idx="30891">
                  <c:v>1.5253968975257826</c:v>
                </c:pt>
                <c:pt idx="30892">
                  <c:v>1.5264649183665229</c:v>
                </c:pt>
                <c:pt idx="30893">
                  <c:v>1.5271659113383038</c:v>
                </c:pt>
                <c:pt idx="30894">
                  <c:v>1.5274303943524128</c:v>
                </c:pt>
                <c:pt idx="30895">
                  <c:v>1.5276222870426259</c:v>
                </c:pt>
                <c:pt idx="30896">
                  <c:v>1.5280095576662842</c:v>
                </c:pt>
                <c:pt idx="30897">
                  <c:v>1.5280402396260608</c:v>
                </c:pt>
                <c:pt idx="30898">
                  <c:v>1.5284646975259415</c:v>
                </c:pt>
                <c:pt idx="30899">
                  <c:v>1.5292164197451179</c:v>
                </c:pt>
                <c:pt idx="30900">
                  <c:v>1.5292588506644342</c:v>
                </c:pt>
                <c:pt idx="30901">
                  <c:v>1.5295269056027461</c:v>
                </c:pt>
                <c:pt idx="30902">
                  <c:v>1.5296739518566171</c:v>
                </c:pt>
                <c:pt idx="30903">
                  <c:v>1.5296915080875553</c:v>
                </c:pt>
                <c:pt idx="30904">
                  <c:v>1.5296993491633226</c:v>
                </c:pt>
                <c:pt idx="30905">
                  <c:v>1.5298658656826021</c:v>
                </c:pt>
                <c:pt idx="30906">
                  <c:v>1.5303975577015527</c:v>
                </c:pt>
                <c:pt idx="30907">
                  <c:v>1.5307870775767431</c:v>
                </c:pt>
                <c:pt idx="30908">
                  <c:v>1.5309318046685707</c:v>
                </c:pt>
                <c:pt idx="30909">
                  <c:v>1.5311542729405943</c:v>
                </c:pt>
                <c:pt idx="30910">
                  <c:v>1.5313029053277953</c:v>
                </c:pt>
                <c:pt idx="30911">
                  <c:v>1.5315358327270967</c:v>
                </c:pt>
                <c:pt idx="30912">
                  <c:v>1.5324421371944221</c:v>
                </c:pt>
                <c:pt idx="30913">
                  <c:v>1.5329515962004907</c:v>
                </c:pt>
                <c:pt idx="30914">
                  <c:v>1.5329647767487888</c:v>
                </c:pt>
                <c:pt idx="30915">
                  <c:v>1.5332135853507221</c:v>
                </c:pt>
                <c:pt idx="30916">
                  <c:v>1.5337711492138253</c:v>
                </c:pt>
                <c:pt idx="30917">
                  <c:v>1.5340246788565131</c:v>
                </c:pt>
                <c:pt idx="30918">
                  <c:v>1.5349093279498505</c:v>
                </c:pt>
                <c:pt idx="30919">
                  <c:v>1.5352350497252742</c:v>
                </c:pt>
                <c:pt idx="30920">
                  <c:v>1.536468643949334</c:v>
                </c:pt>
                <c:pt idx="30921">
                  <c:v>1.5369487250899865</c:v>
                </c:pt>
                <c:pt idx="30922">
                  <c:v>1.5376126759511564</c:v>
                </c:pt>
                <c:pt idx="30923">
                  <c:v>1.538544129451962</c:v>
                </c:pt>
                <c:pt idx="30924">
                  <c:v>1.5390874744586009</c:v>
                </c:pt>
                <c:pt idx="30925">
                  <c:v>1.5395666689481149</c:v>
                </c:pt>
                <c:pt idx="30926">
                  <c:v>1.539622771322209</c:v>
                </c:pt>
                <c:pt idx="30927">
                  <c:v>1.5400534027099875</c:v>
                </c:pt>
                <c:pt idx="30928">
                  <c:v>1.5401194629097805</c:v>
                </c:pt>
                <c:pt idx="30929">
                  <c:v>1.5401600390397459</c:v>
                </c:pt>
                <c:pt idx="30930">
                  <c:v>1.5406854584642318</c:v>
                </c:pt>
                <c:pt idx="30931">
                  <c:v>1.5409130084247957</c:v>
                </c:pt>
                <c:pt idx="30932">
                  <c:v>1.5416319777559409</c:v>
                </c:pt>
                <c:pt idx="30933">
                  <c:v>1.5426710546383442</c:v>
                </c:pt>
                <c:pt idx="30934">
                  <c:v>1.542775741865791</c:v>
                </c:pt>
                <c:pt idx="30935">
                  <c:v>1.5427912046728784</c:v>
                </c:pt>
                <c:pt idx="30936">
                  <c:v>1.5441279560805079</c:v>
                </c:pt>
                <c:pt idx="30937">
                  <c:v>1.5443997843477593</c:v>
                </c:pt>
                <c:pt idx="30938">
                  <c:v>1.5445114404731852</c:v>
                </c:pt>
                <c:pt idx="30939">
                  <c:v>1.5445280989714096</c:v>
                </c:pt>
                <c:pt idx="30940">
                  <c:v>1.5448554361195204</c:v>
                </c:pt>
                <c:pt idx="30941">
                  <c:v>1.5450883109124793</c:v>
                </c:pt>
                <c:pt idx="30942">
                  <c:v>1.5452041209566847</c:v>
                </c:pt>
                <c:pt idx="30943">
                  <c:v>1.5453492948784351</c:v>
                </c:pt>
                <c:pt idx="30944">
                  <c:v>1.5461811847255837</c:v>
                </c:pt>
                <c:pt idx="30945">
                  <c:v>1.5467039780043899</c:v>
                </c:pt>
                <c:pt idx="30946">
                  <c:v>1.5470358856637938</c:v>
                </c:pt>
                <c:pt idx="30947">
                  <c:v>1.5474711445976159</c:v>
                </c:pt>
                <c:pt idx="30948">
                  <c:v>1.5480429883748699</c:v>
                </c:pt>
                <c:pt idx="30949">
                  <c:v>1.5481052039672458</c:v>
                </c:pt>
                <c:pt idx="30950">
                  <c:v>1.5491862657366375</c:v>
                </c:pt>
                <c:pt idx="30951">
                  <c:v>1.5497359057137401</c:v>
                </c:pt>
                <c:pt idx="30952">
                  <c:v>1.5497555953509685</c:v>
                </c:pt>
                <c:pt idx="30953">
                  <c:v>1.5497873956274948</c:v>
                </c:pt>
                <c:pt idx="30954">
                  <c:v>1.5499059950974217</c:v>
                </c:pt>
                <c:pt idx="30955">
                  <c:v>1.5500060938308202</c:v>
                </c:pt>
                <c:pt idx="30956">
                  <c:v>1.5500629308994438</c:v>
                </c:pt>
                <c:pt idx="30957">
                  <c:v>1.5500842751116453</c:v>
                </c:pt>
                <c:pt idx="30958">
                  <c:v>1.5503107165236942</c:v>
                </c:pt>
                <c:pt idx="30959">
                  <c:v>1.5503375322251109</c:v>
                </c:pt>
                <c:pt idx="30960">
                  <c:v>1.5507994371650535</c:v>
                </c:pt>
                <c:pt idx="30961">
                  <c:v>1.5508387115742004</c:v>
                </c:pt>
                <c:pt idx="30962">
                  <c:v>1.5511300019102887</c:v>
                </c:pt>
                <c:pt idx="30963">
                  <c:v>1.5515418666665313</c:v>
                </c:pt>
                <c:pt idx="30964">
                  <c:v>1.5517732024441433</c:v>
                </c:pt>
                <c:pt idx="30965">
                  <c:v>1.5518542791360266</c:v>
                </c:pt>
                <c:pt idx="30966">
                  <c:v>1.552124352858739</c:v>
                </c:pt>
                <c:pt idx="30967">
                  <c:v>1.5522282229769471</c:v>
                </c:pt>
                <c:pt idx="30968">
                  <c:v>1.5532318168072248</c:v>
                </c:pt>
                <c:pt idx="30969">
                  <c:v>1.5534505110437216</c:v>
                </c:pt>
                <c:pt idx="30970">
                  <c:v>1.553652006675448</c:v>
                </c:pt>
                <c:pt idx="30971">
                  <c:v>1.5537153601080602</c:v>
                </c:pt>
                <c:pt idx="30972">
                  <c:v>1.553804394333862</c:v>
                </c:pt>
                <c:pt idx="30973">
                  <c:v>1.554201151096551</c:v>
                </c:pt>
                <c:pt idx="30974">
                  <c:v>1.5543451649807529</c:v>
                </c:pt>
                <c:pt idx="30975">
                  <c:v>1.5544934024376478</c:v>
                </c:pt>
                <c:pt idx="30976">
                  <c:v>1.5546862056774131</c:v>
                </c:pt>
                <c:pt idx="30977">
                  <c:v>1.554942132961596</c:v>
                </c:pt>
                <c:pt idx="30978">
                  <c:v>1.5552677910393331</c:v>
                </c:pt>
                <c:pt idx="30979">
                  <c:v>1.5553390278859081</c:v>
                </c:pt>
                <c:pt idx="30980">
                  <c:v>1.5554720469834802</c:v>
                </c:pt>
                <c:pt idx="30981">
                  <c:v>1.5556016747916253</c:v>
                </c:pt>
                <c:pt idx="30982">
                  <c:v>1.5557589902973425</c:v>
                </c:pt>
                <c:pt idx="30983">
                  <c:v>1.5563710558250101</c:v>
                </c:pt>
                <c:pt idx="30984">
                  <c:v>1.5567976184379693</c:v>
                </c:pt>
                <c:pt idx="30985">
                  <c:v>1.5574349894814827</c:v>
                </c:pt>
                <c:pt idx="30986">
                  <c:v>1.5575558179804514</c:v>
                </c:pt>
                <c:pt idx="30987">
                  <c:v>1.5575880636895869</c:v>
                </c:pt>
                <c:pt idx="30988">
                  <c:v>1.5581877288976664</c:v>
                </c:pt>
                <c:pt idx="30989">
                  <c:v>1.5591259215658646</c:v>
                </c:pt>
                <c:pt idx="30990">
                  <c:v>1.5599007842190564</c:v>
                </c:pt>
                <c:pt idx="30991">
                  <c:v>1.5604345874627168</c:v>
                </c:pt>
                <c:pt idx="30992">
                  <c:v>1.5605516845753387</c:v>
                </c:pt>
                <c:pt idx="30993">
                  <c:v>1.5605666227358421</c:v>
                </c:pt>
                <c:pt idx="30994">
                  <c:v>1.5615249335967694</c:v>
                </c:pt>
                <c:pt idx="30995">
                  <c:v>1.5615679652896</c:v>
                </c:pt>
                <c:pt idx="30996">
                  <c:v>1.5626776628234562</c:v>
                </c:pt>
                <c:pt idx="30997">
                  <c:v>1.5630581203374678</c:v>
                </c:pt>
                <c:pt idx="30998">
                  <c:v>1.5631045723426611</c:v>
                </c:pt>
                <c:pt idx="30999">
                  <c:v>1.5631076983373731</c:v>
                </c:pt>
                <c:pt idx="31000">
                  <c:v>1.56311285999154</c:v>
                </c:pt>
                <c:pt idx="31001">
                  <c:v>1.5631727356062193</c:v>
                </c:pt>
                <c:pt idx="31002">
                  <c:v>1.5636740766909034</c:v>
                </c:pt>
                <c:pt idx="31003">
                  <c:v>1.563947209544011</c:v>
                </c:pt>
                <c:pt idx="31004">
                  <c:v>1.5640085743388141</c:v>
                </c:pt>
                <c:pt idx="31005">
                  <c:v>1.5643649660094283</c:v>
                </c:pt>
                <c:pt idx="31006">
                  <c:v>1.564748556794739</c:v>
                </c:pt>
                <c:pt idx="31007">
                  <c:v>1.5648763865365745</c:v>
                </c:pt>
                <c:pt idx="31008">
                  <c:v>1.5648990150302926</c:v>
                </c:pt>
                <c:pt idx="31009">
                  <c:v>1.5654259420850261</c:v>
                </c:pt>
                <c:pt idx="31010">
                  <c:v>1.5657317515385438</c:v>
                </c:pt>
                <c:pt idx="31011">
                  <c:v>1.5661909521606663</c:v>
                </c:pt>
                <c:pt idx="31012">
                  <c:v>1.5662998050064059</c:v>
                </c:pt>
                <c:pt idx="31013">
                  <c:v>1.5677419981612715</c:v>
                </c:pt>
                <c:pt idx="31014">
                  <c:v>1.568367639001321</c:v>
                </c:pt>
                <c:pt idx="31015">
                  <c:v>1.5684851859704192</c:v>
                </c:pt>
                <c:pt idx="31016">
                  <c:v>1.5688502598823417</c:v>
                </c:pt>
                <c:pt idx="31017">
                  <c:v>1.568920127039543</c:v>
                </c:pt>
                <c:pt idx="31018">
                  <c:v>1.5696937512347382</c:v>
                </c:pt>
                <c:pt idx="31019">
                  <c:v>1.5699231458342642</c:v>
                </c:pt>
                <c:pt idx="31020">
                  <c:v>1.5702207356075399</c:v>
                </c:pt>
                <c:pt idx="31021">
                  <c:v>1.5703338232218422</c:v>
                </c:pt>
                <c:pt idx="31022">
                  <c:v>1.5703555260031832</c:v>
                </c:pt>
                <c:pt idx="31023">
                  <c:v>1.5706062837508785</c:v>
                </c:pt>
                <c:pt idx="31024">
                  <c:v>1.5707514859463074</c:v>
                </c:pt>
                <c:pt idx="31025">
                  <c:v>1.571088768941221</c:v>
                </c:pt>
                <c:pt idx="31026">
                  <c:v>1.5717315860160914</c:v>
                </c:pt>
                <c:pt idx="31027">
                  <c:v>1.5724253922056763</c:v>
                </c:pt>
                <c:pt idx="31028">
                  <c:v>1.5728779208742973</c:v>
                </c:pt>
                <c:pt idx="31029">
                  <c:v>1.5732176638514908</c:v>
                </c:pt>
                <c:pt idx="31030">
                  <c:v>1.5732749227326288</c:v>
                </c:pt>
                <c:pt idx="31031">
                  <c:v>1.5741871725996093</c:v>
                </c:pt>
                <c:pt idx="31032">
                  <c:v>1.5742798814021934</c:v>
                </c:pt>
                <c:pt idx="31033">
                  <c:v>1.5748592471822351</c:v>
                </c:pt>
                <c:pt idx="31034">
                  <c:v>1.5750038883816928</c:v>
                </c:pt>
                <c:pt idx="31035">
                  <c:v>1.5754569066174848</c:v>
                </c:pt>
                <c:pt idx="31036">
                  <c:v>1.5762355927633096</c:v>
                </c:pt>
                <c:pt idx="31037">
                  <c:v>1.576440846538508</c:v>
                </c:pt>
                <c:pt idx="31038">
                  <c:v>1.5764831573203897</c:v>
                </c:pt>
                <c:pt idx="31039">
                  <c:v>1.57652512186618</c:v>
                </c:pt>
                <c:pt idx="31040">
                  <c:v>1.5770225571189311</c:v>
                </c:pt>
                <c:pt idx="31041">
                  <c:v>1.5775147509059337</c:v>
                </c:pt>
                <c:pt idx="31042">
                  <c:v>1.5776418658251763</c:v>
                </c:pt>
                <c:pt idx="31043">
                  <c:v>1.5777391914613068</c:v>
                </c:pt>
                <c:pt idx="31044">
                  <c:v>1.5782719515068189</c:v>
                </c:pt>
                <c:pt idx="31045">
                  <c:v>1.5784785766515266</c:v>
                </c:pt>
                <c:pt idx="31046">
                  <c:v>1.5791763875881881</c:v>
                </c:pt>
                <c:pt idx="31047">
                  <c:v>1.5793321519159165</c:v>
                </c:pt>
                <c:pt idx="31048">
                  <c:v>1.579668989447673</c:v>
                </c:pt>
                <c:pt idx="31049">
                  <c:v>1.5798350296257337</c:v>
                </c:pt>
                <c:pt idx="31050">
                  <c:v>1.5801734502473879</c:v>
                </c:pt>
                <c:pt idx="31051">
                  <c:v>1.5805395500043873</c:v>
                </c:pt>
                <c:pt idx="31052">
                  <c:v>1.581047919681142</c:v>
                </c:pt>
                <c:pt idx="31053">
                  <c:v>1.5812255496852246</c:v>
                </c:pt>
                <c:pt idx="31054">
                  <c:v>1.581284966873453</c:v>
                </c:pt>
                <c:pt idx="31055">
                  <c:v>1.5822216861878096</c:v>
                </c:pt>
                <c:pt idx="31056">
                  <c:v>1.5827114149570378</c:v>
                </c:pt>
                <c:pt idx="31057">
                  <c:v>1.5829080616287492</c:v>
                </c:pt>
                <c:pt idx="31058">
                  <c:v>1.5831111452831943</c:v>
                </c:pt>
                <c:pt idx="31059">
                  <c:v>1.583289570707944</c:v>
                </c:pt>
                <c:pt idx="31060">
                  <c:v>1.583780402477786</c:v>
                </c:pt>
                <c:pt idx="31061">
                  <c:v>1.5844333632130507</c:v>
                </c:pt>
                <c:pt idx="31062">
                  <c:v>1.5844830707822248</c:v>
                </c:pt>
                <c:pt idx="31063">
                  <c:v>1.5852973033259767</c:v>
                </c:pt>
                <c:pt idx="31064">
                  <c:v>1.5859406112635306</c:v>
                </c:pt>
                <c:pt idx="31065">
                  <c:v>1.5860251398585739</c:v>
                </c:pt>
                <c:pt idx="31066">
                  <c:v>1.5864699668369238</c:v>
                </c:pt>
                <c:pt idx="31067">
                  <c:v>1.5867646737067043</c:v>
                </c:pt>
                <c:pt idx="31068">
                  <c:v>1.5869819873837576</c:v>
                </c:pt>
                <c:pt idx="31069">
                  <c:v>1.5879047595932765</c:v>
                </c:pt>
                <c:pt idx="31070">
                  <c:v>1.5881196320196374</c:v>
                </c:pt>
                <c:pt idx="31071">
                  <c:v>1.5882720702863236</c:v>
                </c:pt>
                <c:pt idx="31072">
                  <c:v>1.5889631771351875</c:v>
                </c:pt>
                <c:pt idx="31073">
                  <c:v>1.5893296357453095</c:v>
                </c:pt>
                <c:pt idx="31074">
                  <c:v>1.5893921271981459</c:v>
                </c:pt>
                <c:pt idx="31075">
                  <c:v>1.589520767607481</c:v>
                </c:pt>
                <c:pt idx="31076">
                  <c:v>1.5900342361311226</c:v>
                </c:pt>
                <c:pt idx="31077">
                  <c:v>1.5903918318888781</c:v>
                </c:pt>
                <c:pt idx="31078">
                  <c:v>1.5905761760368717</c:v>
                </c:pt>
                <c:pt idx="31079">
                  <c:v>1.5908728652513069</c:v>
                </c:pt>
                <c:pt idx="31080">
                  <c:v>1.5911915270844672</c:v>
                </c:pt>
                <c:pt idx="31081">
                  <c:v>1.5913480781170419</c:v>
                </c:pt>
                <c:pt idx="31082">
                  <c:v>1.5921153946910362</c:v>
                </c:pt>
                <c:pt idx="31083">
                  <c:v>1.5927508643664547</c:v>
                </c:pt>
                <c:pt idx="31084">
                  <c:v>1.5935717994880179</c:v>
                </c:pt>
                <c:pt idx="31085">
                  <c:v>1.5936484591333537</c:v>
                </c:pt>
                <c:pt idx="31086">
                  <c:v>1.593894438210911</c:v>
                </c:pt>
                <c:pt idx="31087">
                  <c:v>1.5939768087908925</c:v>
                </c:pt>
                <c:pt idx="31088">
                  <c:v>1.5946886081810481</c:v>
                </c:pt>
                <c:pt idx="31089">
                  <c:v>1.594759827953103</c:v>
                </c:pt>
                <c:pt idx="31090">
                  <c:v>1.5948512087951652</c:v>
                </c:pt>
                <c:pt idx="31091">
                  <c:v>1.5954328166283405</c:v>
                </c:pt>
                <c:pt idx="31092">
                  <c:v>1.5955028956108646</c:v>
                </c:pt>
                <c:pt idx="31093">
                  <c:v>1.5956364738586919</c:v>
                </c:pt>
                <c:pt idx="31094">
                  <c:v>1.5958290943193638</c:v>
                </c:pt>
                <c:pt idx="31095">
                  <c:v>1.5958744799980003</c:v>
                </c:pt>
                <c:pt idx="31096">
                  <c:v>1.5959285423247995</c:v>
                </c:pt>
                <c:pt idx="31097">
                  <c:v>1.5962979234629724</c:v>
                </c:pt>
                <c:pt idx="31098">
                  <c:v>1.596614396818443</c:v>
                </c:pt>
                <c:pt idx="31099">
                  <c:v>1.5967322928036745</c:v>
                </c:pt>
                <c:pt idx="31100">
                  <c:v>1.5969959501828765</c:v>
                </c:pt>
                <c:pt idx="31101">
                  <c:v>1.5972874727771793</c:v>
                </c:pt>
                <c:pt idx="31102">
                  <c:v>1.5991710777737396</c:v>
                </c:pt>
                <c:pt idx="31103">
                  <c:v>1.5992401212853216</c:v>
                </c:pt>
                <c:pt idx="31104">
                  <c:v>1.6005119482983099</c:v>
                </c:pt>
                <c:pt idx="31105">
                  <c:v>1.6006382067741625</c:v>
                </c:pt>
                <c:pt idx="31106">
                  <c:v>1.6007705746051415</c:v>
                </c:pt>
                <c:pt idx="31107">
                  <c:v>1.6009222921409882</c:v>
                </c:pt>
                <c:pt idx="31108">
                  <c:v>1.6010419818708952</c:v>
                </c:pt>
                <c:pt idx="31109">
                  <c:v>1.6014868013447394</c:v>
                </c:pt>
                <c:pt idx="31110">
                  <c:v>1.6015095101473269</c:v>
                </c:pt>
                <c:pt idx="31111">
                  <c:v>1.6020446143067895</c:v>
                </c:pt>
                <c:pt idx="31112">
                  <c:v>1.6022797486725127</c:v>
                </c:pt>
                <c:pt idx="31113">
                  <c:v>1.6023738403869736</c:v>
                </c:pt>
                <c:pt idx="31114">
                  <c:v>1.6024090624623661</c:v>
                </c:pt>
                <c:pt idx="31115">
                  <c:v>1.6025407928568665</c:v>
                </c:pt>
                <c:pt idx="31116">
                  <c:v>1.6027006325630158</c:v>
                </c:pt>
                <c:pt idx="31117">
                  <c:v>1.6033382571804375</c:v>
                </c:pt>
                <c:pt idx="31118">
                  <c:v>1.6037245515655794</c:v>
                </c:pt>
                <c:pt idx="31119">
                  <c:v>1.6043179971945229</c:v>
                </c:pt>
                <c:pt idx="31120">
                  <c:v>1.6051625919688266</c:v>
                </c:pt>
                <c:pt idx="31121">
                  <c:v>1.6060066937347452</c:v>
                </c:pt>
                <c:pt idx="31122">
                  <c:v>1.6060801717118087</c:v>
                </c:pt>
                <c:pt idx="31123">
                  <c:v>1.6064694287297643</c:v>
                </c:pt>
                <c:pt idx="31124">
                  <c:v>1.6065289059744468</c:v>
                </c:pt>
                <c:pt idx="31125">
                  <c:v>1.6069317224705342</c:v>
                </c:pt>
                <c:pt idx="31126">
                  <c:v>1.6070175327235925</c:v>
                </c:pt>
                <c:pt idx="31127">
                  <c:v>1.6074721152412781</c:v>
                </c:pt>
                <c:pt idx="31128">
                  <c:v>1.6080702263910271</c:v>
                </c:pt>
                <c:pt idx="31129">
                  <c:v>1.6082561136588451</c:v>
                </c:pt>
                <c:pt idx="31130">
                  <c:v>1.6082660696853037</c:v>
                </c:pt>
                <c:pt idx="31131">
                  <c:v>1.6083589391553452</c:v>
                </c:pt>
                <c:pt idx="31132">
                  <c:v>1.6083589391553452</c:v>
                </c:pt>
                <c:pt idx="31133">
                  <c:v>1.6092255721901443</c:v>
                </c:pt>
                <c:pt idx="31134">
                  <c:v>1.6101151963054547</c:v>
                </c:pt>
                <c:pt idx="31135">
                  <c:v>1.610313467907506</c:v>
                </c:pt>
                <c:pt idx="31136">
                  <c:v>1.6110143176140153</c:v>
                </c:pt>
                <c:pt idx="31137">
                  <c:v>1.6117657845821356</c:v>
                </c:pt>
                <c:pt idx="31138">
                  <c:v>1.611903752267049</c:v>
                </c:pt>
                <c:pt idx="31139">
                  <c:v>1.6119172662704435</c:v>
                </c:pt>
                <c:pt idx="31140">
                  <c:v>1.6123038905529885</c:v>
                </c:pt>
                <c:pt idx="31141">
                  <c:v>1.6126045830239484</c:v>
                </c:pt>
                <c:pt idx="31142">
                  <c:v>1.6130512223190627</c:v>
                </c:pt>
                <c:pt idx="31143">
                  <c:v>1.6145399709429122</c:v>
                </c:pt>
                <c:pt idx="31144">
                  <c:v>1.6149200790525813</c:v>
                </c:pt>
                <c:pt idx="31145">
                  <c:v>1.6151764723205864</c:v>
                </c:pt>
                <c:pt idx="31146">
                  <c:v>1.6153141652589111</c:v>
                </c:pt>
                <c:pt idx="31147">
                  <c:v>1.615855070512112</c:v>
                </c:pt>
                <c:pt idx="31148">
                  <c:v>1.6159181440020349</c:v>
                </c:pt>
                <c:pt idx="31149">
                  <c:v>1.616026571213018</c:v>
                </c:pt>
                <c:pt idx="31150">
                  <c:v>1.6161822835607063</c:v>
                </c:pt>
                <c:pt idx="31151">
                  <c:v>1.6165362592978509</c:v>
                </c:pt>
                <c:pt idx="31152">
                  <c:v>1.61680244989309</c:v>
                </c:pt>
                <c:pt idx="31153">
                  <c:v>1.6169494534044622</c:v>
                </c:pt>
                <c:pt idx="31154">
                  <c:v>1.6170074757815713</c:v>
                </c:pt>
                <c:pt idx="31155">
                  <c:v>1.6170074757815713</c:v>
                </c:pt>
                <c:pt idx="31156">
                  <c:v>1.6175411121404422</c:v>
                </c:pt>
                <c:pt idx="31157">
                  <c:v>1.6176711782824158</c:v>
                </c:pt>
                <c:pt idx="31158">
                  <c:v>1.617865099375188</c:v>
                </c:pt>
                <c:pt idx="31159">
                  <c:v>1.6182476455013686</c:v>
                </c:pt>
                <c:pt idx="31160">
                  <c:v>1.6184204492360446</c:v>
                </c:pt>
                <c:pt idx="31161">
                  <c:v>1.6196792559815498</c:v>
                </c:pt>
                <c:pt idx="31162">
                  <c:v>1.6200942188282201</c:v>
                </c:pt>
                <c:pt idx="31163">
                  <c:v>1.6202093377718403</c:v>
                </c:pt>
                <c:pt idx="31164">
                  <c:v>1.6204824238425219</c:v>
                </c:pt>
                <c:pt idx="31165">
                  <c:v>1.620826316359858</c:v>
                </c:pt>
                <c:pt idx="31166">
                  <c:v>1.6210115681055646</c:v>
                </c:pt>
                <c:pt idx="31167">
                  <c:v>1.6212165205898459</c:v>
                </c:pt>
                <c:pt idx="31168">
                  <c:v>1.6214928123730927</c:v>
                </c:pt>
                <c:pt idx="31169">
                  <c:v>1.6224485742462622</c:v>
                </c:pt>
                <c:pt idx="31170">
                  <c:v>1.623513950220254</c:v>
                </c:pt>
                <c:pt idx="31171">
                  <c:v>1.6236108531606483</c:v>
                </c:pt>
                <c:pt idx="31172">
                  <c:v>1.6239446422582431</c:v>
                </c:pt>
                <c:pt idx="31173">
                  <c:v>1.624675870485826</c:v>
                </c:pt>
                <c:pt idx="31174">
                  <c:v>1.6251611273290256</c:v>
                </c:pt>
                <c:pt idx="31175">
                  <c:v>1.6260613514239703</c:v>
                </c:pt>
                <c:pt idx="31176">
                  <c:v>1.626104730098936</c:v>
                </c:pt>
                <c:pt idx="31177">
                  <c:v>1.6267740004395861</c:v>
                </c:pt>
                <c:pt idx="31178">
                  <c:v>1.6272054508232241</c:v>
                </c:pt>
                <c:pt idx="31179">
                  <c:v>1.6280992636287936</c:v>
                </c:pt>
                <c:pt idx="31180">
                  <c:v>1.6285487716896994</c:v>
                </c:pt>
                <c:pt idx="31181">
                  <c:v>1.6290805429177482</c:v>
                </c:pt>
                <c:pt idx="31182">
                  <c:v>1.629398576839227</c:v>
                </c:pt>
                <c:pt idx="31183">
                  <c:v>1.6299299688978346</c:v>
                </c:pt>
                <c:pt idx="31184">
                  <c:v>1.6304154601251</c:v>
                </c:pt>
                <c:pt idx="31185">
                  <c:v>1.6305538698768565</c:v>
                </c:pt>
                <c:pt idx="31186">
                  <c:v>1.6306875632847648</c:v>
                </c:pt>
                <c:pt idx="31187">
                  <c:v>1.6309360590675122</c:v>
                </c:pt>
                <c:pt idx="31188">
                  <c:v>1.6314325799713438</c:v>
                </c:pt>
                <c:pt idx="31189">
                  <c:v>1.6331369224112338</c:v>
                </c:pt>
                <c:pt idx="31190">
                  <c:v>1.6346117967017626</c:v>
                </c:pt>
                <c:pt idx="31191">
                  <c:v>1.6349653664227966</c:v>
                </c:pt>
                <c:pt idx="31192">
                  <c:v>1.6350380228060042</c:v>
                </c:pt>
                <c:pt idx="31193">
                  <c:v>1.6355940424771906</c:v>
                </c:pt>
                <c:pt idx="31194">
                  <c:v>1.6360698997539258</c:v>
                </c:pt>
                <c:pt idx="31195">
                  <c:v>1.6371935856956483</c:v>
                </c:pt>
                <c:pt idx="31196">
                  <c:v>1.6392322364064027</c:v>
                </c:pt>
                <c:pt idx="31197">
                  <c:v>1.6397176518602186</c:v>
                </c:pt>
                <c:pt idx="31198">
                  <c:v>1.639782977114991</c:v>
                </c:pt>
                <c:pt idx="31199">
                  <c:v>1.639782977114991</c:v>
                </c:pt>
                <c:pt idx="31200">
                  <c:v>1.639782977114991</c:v>
                </c:pt>
                <c:pt idx="31201">
                  <c:v>1.6405478553740034</c:v>
                </c:pt>
                <c:pt idx="31202">
                  <c:v>1.6413482598046358</c:v>
                </c:pt>
                <c:pt idx="31203">
                  <c:v>1.6416370576101496</c:v>
                </c:pt>
                <c:pt idx="31204">
                  <c:v>1.6426679974658602</c:v>
                </c:pt>
                <c:pt idx="31205">
                  <c:v>1.6430602306206363</c:v>
                </c:pt>
                <c:pt idx="31206">
                  <c:v>1.6430602306206363</c:v>
                </c:pt>
                <c:pt idx="31207">
                  <c:v>1.643878740364616</c:v>
                </c:pt>
                <c:pt idx="31208">
                  <c:v>1.6439812284583826</c:v>
                </c:pt>
                <c:pt idx="31209">
                  <c:v>1.6442692562673566</c:v>
                </c:pt>
                <c:pt idx="31210">
                  <c:v>1.6448196114351537</c:v>
                </c:pt>
                <c:pt idx="31211">
                  <c:v>1.6449972905341845</c:v>
                </c:pt>
                <c:pt idx="31212">
                  <c:v>1.6454608049070192</c:v>
                </c:pt>
                <c:pt idx="31213">
                  <c:v>1.6459407155270331</c:v>
                </c:pt>
                <c:pt idx="31214">
                  <c:v>1.6466647527076983</c:v>
                </c:pt>
                <c:pt idx="31215">
                  <c:v>1.646842636503054</c:v>
                </c:pt>
                <c:pt idx="31216">
                  <c:v>1.6469561490217677</c:v>
                </c:pt>
                <c:pt idx="31217">
                  <c:v>1.6472144589607089</c:v>
                </c:pt>
                <c:pt idx="31218">
                  <c:v>1.6478765553758092</c:v>
                </c:pt>
                <c:pt idx="31219">
                  <c:v>1.6486138362479517</c:v>
                </c:pt>
                <c:pt idx="31220">
                  <c:v>1.6489834211456047</c:v>
                </c:pt>
                <c:pt idx="31221">
                  <c:v>1.6492019540982088</c:v>
                </c:pt>
                <c:pt idx="31222">
                  <c:v>1.6494837119181489</c:v>
                </c:pt>
                <c:pt idx="31223">
                  <c:v>1.6495997939385814</c:v>
                </c:pt>
                <c:pt idx="31224">
                  <c:v>1.6496613396304991</c:v>
                </c:pt>
                <c:pt idx="31225">
                  <c:v>1.6496613396304991</c:v>
                </c:pt>
                <c:pt idx="31226">
                  <c:v>1.6499485766980428</c:v>
                </c:pt>
                <c:pt idx="31227">
                  <c:v>1.6501377905788452</c:v>
                </c:pt>
                <c:pt idx="31228">
                  <c:v>1.6512359831046668</c:v>
                </c:pt>
                <c:pt idx="31229">
                  <c:v>1.6513787485068172</c:v>
                </c:pt>
                <c:pt idx="31230">
                  <c:v>1.6515894385210752</c:v>
                </c:pt>
                <c:pt idx="31231">
                  <c:v>1.6529281417389006</c:v>
                </c:pt>
                <c:pt idx="31232">
                  <c:v>1.6531146842639788</c:v>
                </c:pt>
                <c:pt idx="31233">
                  <c:v>1.65321534081764</c:v>
                </c:pt>
                <c:pt idx="31234">
                  <c:v>1.6542702301757888</c:v>
                </c:pt>
                <c:pt idx="31235">
                  <c:v>1.6546419410790918</c:v>
                </c:pt>
                <c:pt idx="31236">
                  <c:v>1.6549634491070357</c:v>
                </c:pt>
                <c:pt idx="31237">
                  <c:v>1.6556056611016936</c:v>
                </c:pt>
                <c:pt idx="31238">
                  <c:v>1.6556373132917057</c:v>
                </c:pt>
                <c:pt idx="31239">
                  <c:v>1.6562505899496873</c:v>
                </c:pt>
                <c:pt idx="31240">
                  <c:v>1.6563351549955476</c:v>
                </c:pt>
                <c:pt idx="31241">
                  <c:v>1.6563493913177585</c:v>
                </c:pt>
                <c:pt idx="31242">
                  <c:v>1.6565201712902637</c:v>
                </c:pt>
                <c:pt idx="31243">
                  <c:v>1.6565692226737956</c:v>
                </c:pt>
                <c:pt idx="31244">
                  <c:v>1.6567094075942927</c:v>
                </c:pt>
                <c:pt idx="31245">
                  <c:v>1.6577336792740556</c:v>
                </c:pt>
                <c:pt idx="31246">
                  <c:v>1.657862548430638</c:v>
                </c:pt>
                <c:pt idx="31247">
                  <c:v>1.6582485203786479</c:v>
                </c:pt>
                <c:pt idx="31248">
                  <c:v>1.658735455345985</c:v>
                </c:pt>
                <c:pt idx="31249">
                  <c:v>1.658952097954715</c:v>
                </c:pt>
                <c:pt idx="31250">
                  <c:v>1.6593587309090243</c:v>
                </c:pt>
                <c:pt idx="31251">
                  <c:v>1.6594218861715619</c:v>
                </c:pt>
                <c:pt idx="31252">
                  <c:v>1.6606640064123452</c:v>
                </c:pt>
                <c:pt idx="31253">
                  <c:v>1.6608435054978647</c:v>
                </c:pt>
                <c:pt idx="31254">
                  <c:v>1.6608593763242641</c:v>
                </c:pt>
                <c:pt idx="31255">
                  <c:v>1.6611618800526005</c:v>
                </c:pt>
                <c:pt idx="31256">
                  <c:v>1.661238754721253</c:v>
                </c:pt>
                <c:pt idx="31257">
                  <c:v>1.6613819900155613</c:v>
                </c:pt>
                <c:pt idx="31258">
                  <c:v>1.6624177794264627</c:v>
                </c:pt>
                <c:pt idx="31259">
                  <c:v>1.6628598801991321</c:v>
                </c:pt>
                <c:pt idx="31260">
                  <c:v>1.6633777799465697</c:v>
                </c:pt>
                <c:pt idx="31261">
                  <c:v>1.6633872038717432</c:v>
                </c:pt>
                <c:pt idx="31262">
                  <c:v>1.6634778273160749</c:v>
                </c:pt>
                <c:pt idx="31263">
                  <c:v>1.6635421239358363</c:v>
                </c:pt>
                <c:pt idx="31264">
                  <c:v>1.663579978520481</c:v>
                </c:pt>
                <c:pt idx="31265">
                  <c:v>1.6637126261874655</c:v>
                </c:pt>
                <c:pt idx="31266">
                  <c:v>1.6640387136528876</c:v>
                </c:pt>
                <c:pt idx="31267">
                  <c:v>1.664366045963473</c:v>
                </c:pt>
                <c:pt idx="31268">
                  <c:v>1.6646515963420498</c:v>
                </c:pt>
                <c:pt idx="31269">
                  <c:v>1.6646627189236785</c:v>
                </c:pt>
                <c:pt idx="31270">
                  <c:v>1.6649915204044097</c:v>
                </c:pt>
                <c:pt idx="31271">
                  <c:v>1.665071403607423</c:v>
                </c:pt>
                <c:pt idx="31272">
                  <c:v>1.6655865528623925</c:v>
                </c:pt>
                <c:pt idx="31273">
                  <c:v>1.665687278911697</c:v>
                </c:pt>
                <c:pt idx="31274">
                  <c:v>1.6672131381163258</c:v>
                </c:pt>
                <c:pt idx="31275">
                  <c:v>1.6684681392639662</c:v>
                </c:pt>
                <c:pt idx="31276">
                  <c:v>1.6690688927548853</c:v>
                </c:pt>
                <c:pt idx="31277">
                  <c:v>1.6692008096065969</c:v>
                </c:pt>
                <c:pt idx="31278">
                  <c:v>1.6693377670281229</c:v>
                </c:pt>
                <c:pt idx="31279">
                  <c:v>1.670050979389134</c:v>
                </c:pt>
                <c:pt idx="31280">
                  <c:v>1.6717809872049323</c:v>
                </c:pt>
                <c:pt idx="31281">
                  <c:v>1.6718040246191053</c:v>
                </c:pt>
                <c:pt idx="31282">
                  <c:v>1.6722625842421892</c:v>
                </c:pt>
                <c:pt idx="31283">
                  <c:v>1.6727120323738913</c:v>
                </c:pt>
                <c:pt idx="31284">
                  <c:v>1.6727120323738913</c:v>
                </c:pt>
                <c:pt idx="31285">
                  <c:v>1.6729129532702203</c:v>
                </c:pt>
                <c:pt idx="31286">
                  <c:v>1.6732193122832479</c:v>
                </c:pt>
                <c:pt idx="31287">
                  <c:v>1.6732193122832479</c:v>
                </c:pt>
                <c:pt idx="31288">
                  <c:v>1.6736109185750845</c:v>
                </c:pt>
                <c:pt idx="31289">
                  <c:v>1.6742299571498807</c:v>
                </c:pt>
                <c:pt idx="31290">
                  <c:v>1.6742774417962718</c:v>
                </c:pt>
                <c:pt idx="31291">
                  <c:v>1.6744467172124449</c:v>
                </c:pt>
                <c:pt idx="31292">
                  <c:v>1.6753879468977508</c:v>
                </c:pt>
                <c:pt idx="31293">
                  <c:v>1.6756617405195304</c:v>
                </c:pt>
                <c:pt idx="31294">
                  <c:v>1.6759530441892418</c:v>
                </c:pt>
                <c:pt idx="31295">
                  <c:v>1.67614773015868</c:v>
                </c:pt>
                <c:pt idx="31296">
                  <c:v>1.6761541883979316</c:v>
                </c:pt>
                <c:pt idx="31297">
                  <c:v>1.676658849543307</c:v>
                </c:pt>
                <c:pt idx="31298">
                  <c:v>1.6768654174460726</c:v>
                </c:pt>
                <c:pt idx="31299">
                  <c:v>1.6771677126364317</c:v>
                </c:pt>
                <c:pt idx="31300">
                  <c:v>1.6775807432343126</c:v>
                </c:pt>
                <c:pt idx="31301">
                  <c:v>1.6775961809284914</c:v>
                </c:pt>
                <c:pt idx="31302">
                  <c:v>1.6779331275982192</c:v>
                </c:pt>
                <c:pt idx="31303">
                  <c:v>1.6782429533878063</c:v>
                </c:pt>
                <c:pt idx="31304">
                  <c:v>1.6783010502575701</c:v>
                </c:pt>
                <c:pt idx="31305">
                  <c:v>1.6783296152128495</c:v>
                </c:pt>
                <c:pt idx="31306">
                  <c:v>1.6785705994579867</c:v>
                </c:pt>
                <c:pt idx="31307">
                  <c:v>1.6788686892047129</c:v>
                </c:pt>
                <c:pt idx="31308">
                  <c:v>1.6789930855001054</c:v>
                </c:pt>
                <c:pt idx="31309">
                  <c:v>1.6795801611673069</c:v>
                </c:pt>
                <c:pt idx="31310">
                  <c:v>1.6802925918879839</c:v>
                </c:pt>
                <c:pt idx="31311">
                  <c:v>1.6804000367323308</c:v>
                </c:pt>
                <c:pt idx="31312">
                  <c:v>1.680553269372334</c:v>
                </c:pt>
                <c:pt idx="31313">
                  <c:v>1.6811697410159467</c:v>
                </c:pt>
                <c:pt idx="31314">
                  <c:v>1.6813883839861881</c:v>
                </c:pt>
                <c:pt idx="31315">
                  <c:v>1.682170315918234</c:v>
                </c:pt>
                <c:pt idx="31316">
                  <c:v>1.6825593602842337</c:v>
                </c:pt>
                <c:pt idx="31317">
                  <c:v>1.6828075637650888</c:v>
                </c:pt>
                <c:pt idx="31318">
                  <c:v>1.6833617788940249</c:v>
                </c:pt>
                <c:pt idx="31319">
                  <c:v>1.6837508364594989</c:v>
                </c:pt>
                <c:pt idx="31320">
                  <c:v>1.6842423967160376</c:v>
                </c:pt>
                <c:pt idx="31321">
                  <c:v>1.684522437256436</c:v>
                </c:pt>
                <c:pt idx="31322">
                  <c:v>1.6854070975370576</c:v>
                </c:pt>
                <c:pt idx="31323">
                  <c:v>1.6857603151118468</c:v>
                </c:pt>
                <c:pt idx="31324">
                  <c:v>1.6860137399969508</c:v>
                </c:pt>
                <c:pt idx="31325">
                  <c:v>1.6863798640559244</c:v>
                </c:pt>
                <c:pt idx="31326">
                  <c:v>1.6865398377371776</c:v>
                </c:pt>
                <c:pt idx="31327">
                  <c:v>1.6867513565621726</c:v>
                </c:pt>
                <c:pt idx="31328">
                  <c:v>1.6868373875189266</c:v>
                </c:pt>
                <c:pt idx="31329">
                  <c:v>1.6869028815665905</c:v>
                </c:pt>
                <c:pt idx="31330">
                  <c:v>1.6872016628792492</c:v>
                </c:pt>
                <c:pt idx="31331">
                  <c:v>1.6893410345857911</c:v>
                </c:pt>
                <c:pt idx="31332">
                  <c:v>1.6894691175558192</c:v>
                </c:pt>
                <c:pt idx="31333">
                  <c:v>1.6897009398811276</c:v>
                </c:pt>
                <c:pt idx="31334">
                  <c:v>1.6901534759302208</c:v>
                </c:pt>
                <c:pt idx="31335">
                  <c:v>1.6905597172167972</c:v>
                </c:pt>
                <c:pt idx="31336">
                  <c:v>1.6911180815470215</c:v>
                </c:pt>
                <c:pt idx="31337">
                  <c:v>1.6915217389136361</c:v>
                </c:pt>
                <c:pt idx="31338">
                  <c:v>1.6916968354619399</c:v>
                </c:pt>
                <c:pt idx="31339">
                  <c:v>1.6917071865290438</c:v>
                </c:pt>
                <c:pt idx="31340">
                  <c:v>1.692083973005591</c:v>
                </c:pt>
                <c:pt idx="31341">
                  <c:v>1.6923550939595775</c:v>
                </c:pt>
                <c:pt idx="31342">
                  <c:v>1.6932361105626961</c:v>
                </c:pt>
                <c:pt idx="31343">
                  <c:v>1.6948569583069106</c:v>
                </c:pt>
                <c:pt idx="31344">
                  <c:v>1.6953204383860652</c:v>
                </c:pt>
                <c:pt idx="31345">
                  <c:v>1.6962336727831948</c:v>
                </c:pt>
                <c:pt idx="31346">
                  <c:v>1.69717024570967</c:v>
                </c:pt>
                <c:pt idx="31347">
                  <c:v>1.6974619955908519</c:v>
                </c:pt>
                <c:pt idx="31348">
                  <c:v>1.6975284105015949</c:v>
                </c:pt>
                <c:pt idx="31349">
                  <c:v>1.6976262579679868</c:v>
                </c:pt>
                <c:pt idx="31350">
                  <c:v>1.6976886301060647</c:v>
                </c:pt>
                <c:pt idx="31351">
                  <c:v>1.6981062423342927</c:v>
                </c:pt>
                <c:pt idx="31352">
                  <c:v>1.6986165347425055</c:v>
                </c:pt>
                <c:pt idx="31353">
                  <c:v>1.6986708743506627</c:v>
                </c:pt>
                <c:pt idx="31354">
                  <c:v>1.6986757018294485</c:v>
                </c:pt>
                <c:pt idx="31355">
                  <c:v>1.6993394390929899</c:v>
                </c:pt>
                <c:pt idx="31356">
                  <c:v>1.6997531583987959</c:v>
                </c:pt>
                <c:pt idx="31357">
                  <c:v>1.6998414006733209</c:v>
                </c:pt>
                <c:pt idx="31358">
                  <c:v>1.700060060871238</c:v>
                </c:pt>
                <c:pt idx="31359">
                  <c:v>1.7000817468897496</c:v>
                </c:pt>
                <c:pt idx="31360">
                  <c:v>1.700156911198432</c:v>
                </c:pt>
                <c:pt idx="31361">
                  <c:v>1.7002976903899785</c:v>
                </c:pt>
                <c:pt idx="31362">
                  <c:v>1.7013126170605037</c:v>
                </c:pt>
                <c:pt idx="31363">
                  <c:v>1.7016552924175949</c:v>
                </c:pt>
                <c:pt idx="31364">
                  <c:v>1.7020825126057388</c:v>
                </c:pt>
                <c:pt idx="31365">
                  <c:v>1.7022446441313295</c:v>
                </c:pt>
                <c:pt idx="31366">
                  <c:v>1.7023250604626361</c:v>
                </c:pt>
                <c:pt idx="31367">
                  <c:v>1.7026446357985505</c:v>
                </c:pt>
                <c:pt idx="31368">
                  <c:v>1.7033677596752486</c:v>
                </c:pt>
                <c:pt idx="31369">
                  <c:v>1.7038271741586797</c:v>
                </c:pt>
                <c:pt idx="31370">
                  <c:v>1.7038380844068703</c:v>
                </c:pt>
                <c:pt idx="31371">
                  <c:v>1.7039055361681461</c:v>
                </c:pt>
                <c:pt idx="31372">
                  <c:v>1.7046945242132561</c:v>
                </c:pt>
                <c:pt idx="31373">
                  <c:v>1.7047022151377458</c:v>
                </c:pt>
                <c:pt idx="31374">
                  <c:v>1.7047270594966435</c:v>
                </c:pt>
                <c:pt idx="31375">
                  <c:v>1.7047577616050211</c:v>
                </c:pt>
                <c:pt idx="31376">
                  <c:v>1.7056627212406985</c:v>
                </c:pt>
                <c:pt idx="31377">
                  <c:v>1.7058021710227107</c:v>
                </c:pt>
                <c:pt idx="31378">
                  <c:v>1.7063968011787849</c:v>
                </c:pt>
                <c:pt idx="31379">
                  <c:v>1.7064121794213065</c:v>
                </c:pt>
                <c:pt idx="31380">
                  <c:v>1.7064176047977826</c:v>
                </c:pt>
                <c:pt idx="31381">
                  <c:v>1.7068205777336529</c:v>
                </c:pt>
                <c:pt idx="31382">
                  <c:v>1.7071402279214134</c:v>
                </c:pt>
                <c:pt idx="31383">
                  <c:v>1.7072046863116852</c:v>
                </c:pt>
                <c:pt idx="31384">
                  <c:v>1.7077674312102933</c:v>
                </c:pt>
                <c:pt idx="31385">
                  <c:v>1.708034770078398</c:v>
                </c:pt>
                <c:pt idx="31386">
                  <c:v>1.7085682502462247</c:v>
                </c:pt>
                <c:pt idx="31387">
                  <c:v>1.7087215682916379</c:v>
                </c:pt>
                <c:pt idx="31388">
                  <c:v>1.70920392426734</c:v>
                </c:pt>
                <c:pt idx="31389">
                  <c:v>1.7101546066082853</c:v>
                </c:pt>
                <c:pt idx="31390">
                  <c:v>1.7103852597938547</c:v>
                </c:pt>
                <c:pt idx="31391">
                  <c:v>1.7106132382548735</c:v>
                </c:pt>
                <c:pt idx="31392">
                  <c:v>1.7107056800169593</c:v>
                </c:pt>
                <c:pt idx="31393">
                  <c:v>1.7108090323814258</c:v>
                </c:pt>
                <c:pt idx="31394">
                  <c:v>1.7118075495003238</c:v>
                </c:pt>
                <c:pt idx="31395">
                  <c:v>1.7121346598497948</c:v>
                </c:pt>
                <c:pt idx="31396">
                  <c:v>1.7133967922176854</c:v>
                </c:pt>
                <c:pt idx="31397">
                  <c:v>1.7136348982055487</c:v>
                </c:pt>
                <c:pt idx="31398">
                  <c:v>1.7138872514722907</c:v>
                </c:pt>
                <c:pt idx="31399">
                  <c:v>1.7139379907427512</c:v>
                </c:pt>
                <c:pt idx="31400">
                  <c:v>1.7141571890116465</c:v>
                </c:pt>
                <c:pt idx="31401">
                  <c:v>1.7142171578899763</c:v>
                </c:pt>
                <c:pt idx="31402">
                  <c:v>1.7144843687503235</c:v>
                </c:pt>
                <c:pt idx="31403">
                  <c:v>1.7153759929695382</c:v>
                </c:pt>
                <c:pt idx="31404">
                  <c:v>1.7162316517345468</c:v>
                </c:pt>
                <c:pt idx="31405">
                  <c:v>1.7166035701356837</c:v>
                </c:pt>
                <c:pt idx="31406">
                  <c:v>1.7169867589959393</c:v>
                </c:pt>
                <c:pt idx="31407">
                  <c:v>1.7171301122599214</c:v>
                </c:pt>
                <c:pt idx="31408">
                  <c:v>1.7174498170892283</c:v>
                </c:pt>
                <c:pt idx="31409">
                  <c:v>1.7177748590148478</c:v>
                </c:pt>
                <c:pt idx="31410">
                  <c:v>1.7177831247656208</c:v>
                </c:pt>
                <c:pt idx="31411">
                  <c:v>1.7181582806139519</c:v>
                </c:pt>
                <c:pt idx="31412">
                  <c:v>1.7188673648377613</c:v>
                </c:pt>
                <c:pt idx="31413">
                  <c:v>1.7194962055273202</c:v>
                </c:pt>
                <c:pt idx="31414">
                  <c:v>1.7197892215058497</c:v>
                </c:pt>
                <c:pt idx="31415">
                  <c:v>1.7198155585436989</c:v>
                </c:pt>
                <c:pt idx="31416">
                  <c:v>1.7203351832559823</c:v>
                </c:pt>
                <c:pt idx="31417">
                  <c:v>1.7210800782121147</c:v>
                </c:pt>
                <c:pt idx="31418">
                  <c:v>1.7211220087499475</c:v>
                </c:pt>
                <c:pt idx="31419">
                  <c:v>1.7221513233904102</c:v>
                </c:pt>
                <c:pt idx="31420">
                  <c:v>1.7230947031932502</c:v>
                </c:pt>
                <c:pt idx="31421">
                  <c:v>1.7231184665961965</c:v>
                </c:pt>
                <c:pt idx="31422">
                  <c:v>1.723895235775339</c:v>
                </c:pt>
                <c:pt idx="31423">
                  <c:v>1.7239651139807834</c:v>
                </c:pt>
                <c:pt idx="31424">
                  <c:v>1.7241035920637495</c:v>
                </c:pt>
                <c:pt idx="31425">
                  <c:v>1.7241205583754595</c:v>
                </c:pt>
                <c:pt idx="31426">
                  <c:v>1.7244403761893548</c:v>
                </c:pt>
                <c:pt idx="31427">
                  <c:v>1.7255400018224498</c:v>
                </c:pt>
                <c:pt idx="31428">
                  <c:v>1.7255762751616821</c:v>
                </c:pt>
                <c:pt idx="31429">
                  <c:v>1.7270141669953314</c:v>
                </c:pt>
                <c:pt idx="31430">
                  <c:v>1.7273387159108811</c:v>
                </c:pt>
                <c:pt idx="31431">
                  <c:v>1.7280789279908071</c:v>
                </c:pt>
                <c:pt idx="31432">
                  <c:v>1.7280860503687472</c:v>
                </c:pt>
                <c:pt idx="31433">
                  <c:v>1.728358494391816</c:v>
                </c:pt>
                <c:pt idx="31434">
                  <c:v>1.7285854325847552</c:v>
                </c:pt>
                <c:pt idx="31435">
                  <c:v>1.7288717172930108</c:v>
                </c:pt>
                <c:pt idx="31436">
                  <c:v>1.7289425139695931</c:v>
                </c:pt>
                <c:pt idx="31437">
                  <c:v>1.7289649798209039</c:v>
                </c:pt>
                <c:pt idx="31438">
                  <c:v>1.7298291927614149</c:v>
                </c:pt>
                <c:pt idx="31439">
                  <c:v>1.729938867295755</c:v>
                </c:pt>
                <c:pt idx="31440">
                  <c:v>1.7301869175095927</c:v>
                </c:pt>
                <c:pt idx="31441">
                  <c:v>1.7311502690794833</c:v>
                </c:pt>
                <c:pt idx="31442">
                  <c:v>1.731470645928904</c:v>
                </c:pt>
                <c:pt idx="31443">
                  <c:v>1.7314780461043617</c:v>
                </c:pt>
                <c:pt idx="31444">
                  <c:v>1.7318410259118406</c:v>
                </c:pt>
                <c:pt idx="31445">
                  <c:v>1.7333762722941763</c:v>
                </c:pt>
                <c:pt idx="31446">
                  <c:v>1.7342267648875875</c:v>
                </c:pt>
                <c:pt idx="31447">
                  <c:v>1.734895574277471</c:v>
                </c:pt>
                <c:pt idx="31448">
                  <c:v>1.7351219257310266</c:v>
                </c:pt>
                <c:pt idx="31449">
                  <c:v>1.7351913398803351</c:v>
                </c:pt>
                <c:pt idx="31450">
                  <c:v>1.7353805512605001</c:v>
                </c:pt>
                <c:pt idx="31451">
                  <c:v>1.7354328265480738</c:v>
                </c:pt>
                <c:pt idx="31452">
                  <c:v>1.7360573098239953</c:v>
                </c:pt>
                <c:pt idx="31453">
                  <c:v>1.7361118983734434</c:v>
                </c:pt>
                <c:pt idx="31454">
                  <c:v>1.7363066674404231</c:v>
                </c:pt>
                <c:pt idx="31455">
                  <c:v>1.7366764126039593</c:v>
                </c:pt>
                <c:pt idx="31456">
                  <c:v>1.7369461586119415</c:v>
                </c:pt>
                <c:pt idx="31457">
                  <c:v>1.7374695205718551</c:v>
                </c:pt>
                <c:pt idx="31458">
                  <c:v>1.7378671895451701</c:v>
                </c:pt>
                <c:pt idx="31459">
                  <c:v>1.7383075673672717</c:v>
                </c:pt>
                <c:pt idx="31460">
                  <c:v>1.7385094150339051</c:v>
                </c:pt>
                <c:pt idx="31461">
                  <c:v>1.739194915694068</c:v>
                </c:pt>
                <c:pt idx="31462">
                  <c:v>1.7395505291235844</c:v>
                </c:pt>
                <c:pt idx="31463">
                  <c:v>1.7396750057273496</c:v>
                </c:pt>
                <c:pt idx="31464">
                  <c:v>1.7397756354718446</c:v>
                </c:pt>
                <c:pt idx="31465">
                  <c:v>1.7418443694941197</c:v>
                </c:pt>
                <c:pt idx="31466">
                  <c:v>1.742051362404321</c:v>
                </c:pt>
                <c:pt idx="31467">
                  <c:v>1.7430900263029994</c:v>
                </c:pt>
                <c:pt idx="31468">
                  <c:v>1.743336686025875</c:v>
                </c:pt>
                <c:pt idx="31469">
                  <c:v>1.7447521783295403</c:v>
                </c:pt>
                <c:pt idx="31470">
                  <c:v>1.7451967298951501</c:v>
                </c:pt>
                <c:pt idx="31471">
                  <c:v>1.7455403170142032</c:v>
                </c:pt>
                <c:pt idx="31472">
                  <c:v>1.746672192966453</c:v>
                </c:pt>
                <c:pt idx="31473">
                  <c:v>1.7473432757435283</c:v>
                </c:pt>
                <c:pt idx="31474">
                  <c:v>1.7474928599506707</c:v>
                </c:pt>
                <c:pt idx="31475">
                  <c:v>1.7476699568092602</c:v>
                </c:pt>
                <c:pt idx="31476">
                  <c:v>1.7482087564271531</c:v>
                </c:pt>
                <c:pt idx="31477">
                  <c:v>1.7486709888385905</c:v>
                </c:pt>
                <c:pt idx="31478">
                  <c:v>1.7491412136404556</c:v>
                </c:pt>
                <c:pt idx="31479">
                  <c:v>1.7491412136404556</c:v>
                </c:pt>
                <c:pt idx="31480">
                  <c:v>1.7491949955352839</c:v>
                </c:pt>
                <c:pt idx="31481">
                  <c:v>1.7494099831804493</c:v>
                </c:pt>
                <c:pt idx="31482">
                  <c:v>1.7497987136599384</c:v>
                </c:pt>
                <c:pt idx="31483">
                  <c:v>1.7500026955007422</c:v>
                </c:pt>
                <c:pt idx="31484">
                  <c:v>1.7501088744630278</c:v>
                </c:pt>
                <c:pt idx="31485">
                  <c:v>1.7507454768592083</c:v>
                </c:pt>
                <c:pt idx="31486">
                  <c:v>1.7517908862232601</c:v>
                </c:pt>
                <c:pt idx="31487">
                  <c:v>1.7518305509532501</c:v>
                </c:pt>
                <c:pt idx="31488">
                  <c:v>1.7523063193231054</c:v>
                </c:pt>
                <c:pt idx="31489">
                  <c:v>1.7530846559107838</c:v>
                </c:pt>
                <c:pt idx="31490">
                  <c:v>1.7534287422877992</c:v>
                </c:pt>
                <c:pt idx="31491">
                  <c:v>1.7545365174854934</c:v>
                </c:pt>
                <c:pt idx="31492">
                  <c:v>1.754678855427336</c:v>
                </c:pt>
                <c:pt idx="31493">
                  <c:v>1.7550822088908131</c:v>
                </c:pt>
                <c:pt idx="31494">
                  <c:v>1.7552520053673391</c:v>
                </c:pt>
                <c:pt idx="31495">
                  <c:v>1.7572653734715649</c:v>
                </c:pt>
                <c:pt idx="31496">
                  <c:v>1.7573123798268322</c:v>
                </c:pt>
                <c:pt idx="31497">
                  <c:v>1.7576150326433284</c:v>
                </c:pt>
                <c:pt idx="31498">
                  <c:v>1.7577459620625344</c:v>
                </c:pt>
                <c:pt idx="31499">
                  <c:v>1.7579287244391129</c:v>
                </c:pt>
                <c:pt idx="31500">
                  <c:v>1.7581603859700414</c:v>
                </c:pt>
                <c:pt idx="31501">
                  <c:v>1.7585967455155511</c:v>
                </c:pt>
                <c:pt idx="31502">
                  <c:v>1.7588154175437196</c:v>
                </c:pt>
                <c:pt idx="31503">
                  <c:v>1.7604994468233615</c:v>
                </c:pt>
                <c:pt idx="31504">
                  <c:v>1.7609071206398965</c:v>
                </c:pt>
                <c:pt idx="31505">
                  <c:v>1.7609312678011906</c:v>
                </c:pt>
                <c:pt idx="31506">
                  <c:v>1.7613088256188176</c:v>
                </c:pt>
                <c:pt idx="31507">
                  <c:v>1.761381232745127</c:v>
                </c:pt>
                <c:pt idx="31508">
                  <c:v>1.7626935899593332</c:v>
                </c:pt>
                <c:pt idx="31509">
                  <c:v>1.7629366550529073</c:v>
                </c:pt>
                <c:pt idx="31510">
                  <c:v>1.7635443630085104</c:v>
                </c:pt>
                <c:pt idx="31511">
                  <c:v>1.763580925826389</c:v>
                </c:pt>
                <c:pt idx="31512">
                  <c:v>1.7640681386901589</c:v>
                </c:pt>
                <c:pt idx="31513">
                  <c:v>1.7641971689396547</c:v>
                </c:pt>
                <c:pt idx="31514">
                  <c:v>1.7657159740349755</c:v>
                </c:pt>
                <c:pt idx="31515">
                  <c:v>1.7659931052241866</c:v>
                </c:pt>
                <c:pt idx="31516">
                  <c:v>1.766373300607597</c:v>
                </c:pt>
                <c:pt idx="31517">
                  <c:v>1.7665690356468462</c:v>
                </c:pt>
                <c:pt idx="31518">
                  <c:v>1.7667798205137295</c:v>
                </c:pt>
                <c:pt idx="31519">
                  <c:v>1.7669921155649777</c:v>
                </c:pt>
                <c:pt idx="31520">
                  <c:v>1.7672248093332354</c:v>
                </c:pt>
                <c:pt idx="31521">
                  <c:v>1.7678972907423625</c:v>
                </c:pt>
                <c:pt idx="31522">
                  <c:v>1.7679903560496721</c:v>
                </c:pt>
                <c:pt idx="31523">
                  <c:v>1.7682139212496337</c:v>
                </c:pt>
                <c:pt idx="31524">
                  <c:v>1.7690344517928271</c:v>
                </c:pt>
                <c:pt idx="31525">
                  <c:v>1.7693117666223044</c:v>
                </c:pt>
                <c:pt idx="31526">
                  <c:v>1.7694010315891693</c:v>
                </c:pt>
                <c:pt idx="31527">
                  <c:v>1.7694123189985249</c:v>
                </c:pt>
                <c:pt idx="31528">
                  <c:v>1.7694131830922446</c:v>
                </c:pt>
                <c:pt idx="31529">
                  <c:v>1.7697537147497719</c:v>
                </c:pt>
                <c:pt idx="31530">
                  <c:v>1.7701288777507351</c:v>
                </c:pt>
                <c:pt idx="31531">
                  <c:v>1.7704821489519327</c:v>
                </c:pt>
                <c:pt idx="31532">
                  <c:v>1.7709825338072831</c:v>
                </c:pt>
                <c:pt idx="31533">
                  <c:v>1.7710810169375351</c:v>
                </c:pt>
                <c:pt idx="31534">
                  <c:v>1.7714171176479656</c:v>
                </c:pt>
                <c:pt idx="31535">
                  <c:v>1.7730009871861665</c:v>
                </c:pt>
                <c:pt idx="31536">
                  <c:v>1.773418391311717</c:v>
                </c:pt>
                <c:pt idx="31537">
                  <c:v>1.773761099599128</c:v>
                </c:pt>
                <c:pt idx="31538">
                  <c:v>1.7744082458358488</c:v>
                </c:pt>
                <c:pt idx="31539">
                  <c:v>1.77504311437754</c:v>
                </c:pt>
                <c:pt idx="31540">
                  <c:v>1.7751804177216339</c:v>
                </c:pt>
                <c:pt idx="31541">
                  <c:v>1.7760156181947742</c:v>
                </c:pt>
                <c:pt idx="31542">
                  <c:v>1.7761730601977688</c:v>
                </c:pt>
                <c:pt idx="31543">
                  <c:v>1.7764670237012994</c:v>
                </c:pt>
                <c:pt idx="31544">
                  <c:v>1.7772732379795977</c:v>
                </c:pt>
                <c:pt idx="31545">
                  <c:v>1.7774998058614349</c:v>
                </c:pt>
                <c:pt idx="31546">
                  <c:v>1.7780319375195333</c:v>
                </c:pt>
                <c:pt idx="31547">
                  <c:v>1.7783595893292063</c:v>
                </c:pt>
                <c:pt idx="31548">
                  <c:v>1.7784371434708699</c:v>
                </c:pt>
                <c:pt idx="31549">
                  <c:v>1.7785172317226154</c:v>
                </c:pt>
                <c:pt idx="31550">
                  <c:v>1.7786527038056057</c:v>
                </c:pt>
                <c:pt idx="31551">
                  <c:v>1.7786623536681503</c:v>
                </c:pt>
                <c:pt idx="31552">
                  <c:v>1.7791104283007182</c:v>
                </c:pt>
                <c:pt idx="31553">
                  <c:v>1.7806566115805875</c:v>
                </c:pt>
                <c:pt idx="31554">
                  <c:v>1.7806599214617351</c:v>
                </c:pt>
                <c:pt idx="31555">
                  <c:v>1.7820166071100456</c:v>
                </c:pt>
                <c:pt idx="31556">
                  <c:v>1.7823531466298057</c:v>
                </c:pt>
                <c:pt idx="31557">
                  <c:v>1.7825955319123101</c:v>
                </c:pt>
                <c:pt idx="31558">
                  <c:v>1.7829863351352249</c:v>
                </c:pt>
                <c:pt idx="31559">
                  <c:v>1.7847455579033003</c:v>
                </c:pt>
                <c:pt idx="31560">
                  <c:v>1.7850512876880296</c:v>
                </c:pt>
                <c:pt idx="31561">
                  <c:v>1.7858040675415414</c:v>
                </c:pt>
                <c:pt idx="31562">
                  <c:v>1.7861051585121657</c:v>
                </c:pt>
                <c:pt idx="31563">
                  <c:v>1.786119239403434</c:v>
                </c:pt>
                <c:pt idx="31564">
                  <c:v>1.7861806289512485</c:v>
                </c:pt>
                <c:pt idx="31565">
                  <c:v>1.7873455326558119</c:v>
                </c:pt>
                <c:pt idx="31566">
                  <c:v>1.7877025442074594</c:v>
                </c:pt>
                <c:pt idx="31567">
                  <c:v>1.7879657117604135</c:v>
                </c:pt>
                <c:pt idx="31568">
                  <c:v>1.7881594443233642</c:v>
                </c:pt>
                <c:pt idx="31569">
                  <c:v>1.7883506594788012</c:v>
                </c:pt>
                <c:pt idx="31570">
                  <c:v>1.7884417006062818</c:v>
                </c:pt>
                <c:pt idx="31571">
                  <c:v>1.7898550563609215</c:v>
                </c:pt>
                <c:pt idx="31572">
                  <c:v>1.789874537189166</c:v>
                </c:pt>
                <c:pt idx="31573">
                  <c:v>1.7900340986328211</c:v>
                </c:pt>
                <c:pt idx="31574">
                  <c:v>1.7907456554362029</c:v>
                </c:pt>
                <c:pt idx="31575">
                  <c:v>1.7914074780243205</c:v>
                </c:pt>
                <c:pt idx="31576">
                  <c:v>1.791697926558296</c:v>
                </c:pt>
                <c:pt idx="31577">
                  <c:v>1.7919772169107915</c:v>
                </c:pt>
                <c:pt idx="31578">
                  <c:v>1.7927997711964212</c:v>
                </c:pt>
                <c:pt idx="31579">
                  <c:v>1.7928104988887643</c:v>
                </c:pt>
                <c:pt idx="31580">
                  <c:v>1.7934787029505266</c:v>
                </c:pt>
                <c:pt idx="31581">
                  <c:v>1.7935193383812593</c:v>
                </c:pt>
                <c:pt idx="31582">
                  <c:v>1.7936039155288928</c:v>
                </c:pt>
                <c:pt idx="31583">
                  <c:v>1.7941002655071698</c:v>
                </c:pt>
                <c:pt idx="31584">
                  <c:v>1.7944687901117657</c:v>
                </c:pt>
                <c:pt idx="31585">
                  <c:v>1.7945838605507081</c:v>
                </c:pt>
                <c:pt idx="31586">
                  <c:v>1.7949281427364621</c:v>
                </c:pt>
                <c:pt idx="31587">
                  <c:v>1.7954625327208174</c:v>
                </c:pt>
                <c:pt idx="31588">
                  <c:v>1.7965644018780742</c:v>
                </c:pt>
                <c:pt idx="31589">
                  <c:v>1.7965847420776755</c:v>
                </c:pt>
                <c:pt idx="31590">
                  <c:v>1.7972438198712324</c:v>
                </c:pt>
                <c:pt idx="31591">
                  <c:v>1.7976137543406461</c:v>
                </c:pt>
                <c:pt idx="31592">
                  <c:v>1.7977291834346734</c:v>
                </c:pt>
                <c:pt idx="31593">
                  <c:v>1.7978848948715509</c:v>
                </c:pt>
                <c:pt idx="31594">
                  <c:v>1.7980311543261736</c:v>
                </c:pt>
                <c:pt idx="31595">
                  <c:v>1.7981177696111788</c:v>
                </c:pt>
                <c:pt idx="31596">
                  <c:v>1.7981189047914306</c:v>
                </c:pt>
                <c:pt idx="31597">
                  <c:v>1.798578119268307</c:v>
                </c:pt>
                <c:pt idx="31598">
                  <c:v>1.7987110575294198</c:v>
                </c:pt>
                <c:pt idx="31599">
                  <c:v>1.798922562845408</c:v>
                </c:pt>
                <c:pt idx="31600">
                  <c:v>1.799554938820785</c:v>
                </c:pt>
                <c:pt idx="31601">
                  <c:v>1.8006868217481833</c:v>
                </c:pt>
                <c:pt idx="31602">
                  <c:v>1.8009582542525417</c:v>
                </c:pt>
                <c:pt idx="31603">
                  <c:v>1.8016624913905965</c:v>
                </c:pt>
                <c:pt idx="31604">
                  <c:v>1.8030333734901209</c:v>
                </c:pt>
                <c:pt idx="31605">
                  <c:v>1.8032371244757417</c:v>
                </c:pt>
                <c:pt idx="31606">
                  <c:v>1.8034237356741942</c:v>
                </c:pt>
                <c:pt idx="31607">
                  <c:v>1.803536987660455</c:v>
                </c:pt>
                <c:pt idx="31608">
                  <c:v>1.8036013740657675</c:v>
                </c:pt>
                <c:pt idx="31609">
                  <c:v>1.8036821441194471</c:v>
                </c:pt>
                <c:pt idx="31610">
                  <c:v>1.8042435343120877</c:v>
                </c:pt>
                <c:pt idx="31611">
                  <c:v>1.8045035726874676</c:v>
                </c:pt>
                <c:pt idx="31612">
                  <c:v>1.8047280145590394</c:v>
                </c:pt>
                <c:pt idx="31613">
                  <c:v>1.8047456922906182</c:v>
                </c:pt>
                <c:pt idx="31614">
                  <c:v>1.8071320946876024</c:v>
                </c:pt>
                <c:pt idx="31615">
                  <c:v>1.8071691383800161</c:v>
                </c:pt>
                <c:pt idx="31616">
                  <c:v>1.8072844078123349</c:v>
                </c:pt>
                <c:pt idx="31617">
                  <c:v>1.8075387507466938</c:v>
                </c:pt>
                <c:pt idx="31618">
                  <c:v>1.8086410799761055</c:v>
                </c:pt>
                <c:pt idx="31619">
                  <c:v>1.809324840259031</c:v>
                </c:pt>
                <c:pt idx="31620">
                  <c:v>1.8100909721268705</c:v>
                </c:pt>
                <c:pt idx="31621">
                  <c:v>1.810140099176869</c:v>
                </c:pt>
                <c:pt idx="31622">
                  <c:v>1.8109720688105577</c:v>
                </c:pt>
                <c:pt idx="31623">
                  <c:v>1.8110444159508789</c:v>
                </c:pt>
                <c:pt idx="31624">
                  <c:v>1.8113013155711695</c:v>
                </c:pt>
                <c:pt idx="31625">
                  <c:v>1.8115151126304454</c:v>
                </c:pt>
                <c:pt idx="31626">
                  <c:v>1.8115528452301415</c:v>
                </c:pt>
                <c:pt idx="31627">
                  <c:v>1.8124241134244938</c:v>
                </c:pt>
                <c:pt idx="31628">
                  <c:v>1.812664351826107</c:v>
                </c:pt>
                <c:pt idx="31629">
                  <c:v>1.8126983727088311</c:v>
                </c:pt>
                <c:pt idx="31630">
                  <c:v>1.8127128182036627</c:v>
                </c:pt>
                <c:pt idx="31631">
                  <c:v>1.8128673790569458</c:v>
                </c:pt>
                <c:pt idx="31632">
                  <c:v>1.8130689705890268</c:v>
                </c:pt>
                <c:pt idx="31633">
                  <c:v>1.8130839034473973</c:v>
                </c:pt>
                <c:pt idx="31634">
                  <c:v>1.8133108409400169</c:v>
                </c:pt>
                <c:pt idx="31635">
                  <c:v>1.8135916770195479</c:v>
                </c:pt>
                <c:pt idx="31636">
                  <c:v>1.8139117160697691</c:v>
                </c:pt>
                <c:pt idx="31637">
                  <c:v>1.8145837344219591</c:v>
                </c:pt>
                <c:pt idx="31638">
                  <c:v>1.8148484099303115</c:v>
                </c:pt>
                <c:pt idx="31639">
                  <c:v>1.8150704273476768</c:v>
                </c:pt>
                <c:pt idx="31640">
                  <c:v>1.8158072689880573</c:v>
                </c:pt>
                <c:pt idx="31641">
                  <c:v>1.8163565345553656</c:v>
                </c:pt>
                <c:pt idx="31642">
                  <c:v>1.8163669238717295</c:v>
                </c:pt>
                <c:pt idx="31643">
                  <c:v>1.8166322930595946</c:v>
                </c:pt>
                <c:pt idx="31644">
                  <c:v>1.8169303104240571</c:v>
                </c:pt>
                <c:pt idx="31645">
                  <c:v>1.8171712378034959</c:v>
                </c:pt>
                <c:pt idx="31646">
                  <c:v>1.8171912848139764</c:v>
                </c:pt>
                <c:pt idx="31647">
                  <c:v>1.8180662455180812</c:v>
                </c:pt>
                <c:pt idx="31648">
                  <c:v>1.8183325890268998</c:v>
                </c:pt>
                <c:pt idx="31649">
                  <c:v>1.8184525260582807</c:v>
                </c:pt>
                <c:pt idx="31650">
                  <c:v>1.8185720764129658</c:v>
                </c:pt>
                <c:pt idx="31651">
                  <c:v>1.8189291251154034</c:v>
                </c:pt>
                <c:pt idx="31652">
                  <c:v>1.8193315010146809</c:v>
                </c:pt>
                <c:pt idx="31653">
                  <c:v>1.8200807715324849</c:v>
                </c:pt>
                <c:pt idx="31654">
                  <c:v>1.8203148026905165</c:v>
                </c:pt>
                <c:pt idx="31655">
                  <c:v>1.8210910451428139</c:v>
                </c:pt>
                <c:pt idx="31656">
                  <c:v>1.821576772932056</c:v>
                </c:pt>
                <c:pt idx="31657">
                  <c:v>1.821576772932056</c:v>
                </c:pt>
                <c:pt idx="31658">
                  <c:v>1.8217167686747051</c:v>
                </c:pt>
                <c:pt idx="31659">
                  <c:v>1.821842846612169</c:v>
                </c:pt>
                <c:pt idx="31660">
                  <c:v>1.8218524619423724</c:v>
                </c:pt>
                <c:pt idx="31661">
                  <c:v>1.8218681236886674</c:v>
                </c:pt>
                <c:pt idx="31662">
                  <c:v>1.8220884331526408</c:v>
                </c:pt>
                <c:pt idx="31663">
                  <c:v>1.8221613575536988</c:v>
                </c:pt>
                <c:pt idx="31664">
                  <c:v>1.8223503858202654</c:v>
                </c:pt>
                <c:pt idx="31665">
                  <c:v>1.8227874202655241</c:v>
                </c:pt>
                <c:pt idx="31666">
                  <c:v>1.8232909253588272</c:v>
                </c:pt>
                <c:pt idx="31667">
                  <c:v>1.8235577541365375</c:v>
                </c:pt>
                <c:pt idx="31668">
                  <c:v>1.8245636933761991</c:v>
                </c:pt>
                <c:pt idx="31669">
                  <c:v>1.8254052192733097</c:v>
                </c:pt>
                <c:pt idx="31670">
                  <c:v>1.827167475183491</c:v>
                </c:pt>
                <c:pt idx="31671">
                  <c:v>1.827167475183491</c:v>
                </c:pt>
                <c:pt idx="31672">
                  <c:v>1.8271788843488992</c:v>
                </c:pt>
                <c:pt idx="31673">
                  <c:v>1.8277011406353216</c:v>
                </c:pt>
                <c:pt idx="31674">
                  <c:v>1.8279995879295012</c:v>
                </c:pt>
                <c:pt idx="31675">
                  <c:v>1.8281258538859368</c:v>
                </c:pt>
                <c:pt idx="31676">
                  <c:v>1.8286951968060519</c:v>
                </c:pt>
                <c:pt idx="31677">
                  <c:v>1.8288574484792841</c:v>
                </c:pt>
                <c:pt idx="31678">
                  <c:v>1.8290994822798115</c:v>
                </c:pt>
                <c:pt idx="31679">
                  <c:v>1.8291878408285178</c:v>
                </c:pt>
                <c:pt idx="31680">
                  <c:v>1.8292608903681664</c:v>
                </c:pt>
                <c:pt idx="31681">
                  <c:v>1.8305530574635405</c:v>
                </c:pt>
                <c:pt idx="31682">
                  <c:v>1.8314831174612594</c:v>
                </c:pt>
                <c:pt idx="31683">
                  <c:v>1.831806828103365</c:v>
                </c:pt>
                <c:pt idx="31684">
                  <c:v>1.8320161753281852</c:v>
                </c:pt>
                <c:pt idx="31685">
                  <c:v>1.8324451068880887</c:v>
                </c:pt>
                <c:pt idx="31686">
                  <c:v>1.8331418729610081</c:v>
                </c:pt>
                <c:pt idx="31687">
                  <c:v>1.8336231351323351</c:v>
                </c:pt>
                <c:pt idx="31688">
                  <c:v>1.8338105648908971</c:v>
                </c:pt>
                <c:pt idx="31689">
                  <c:v>1.8338661735082784</c:v>
                </c:pt>
                <c:pt idx="31690">
                  <c:v>1.8339668475505504</c:v>
                </c:pt>
                <c:pt idx="31691">
                  <c:v>1.8341068302079024</c:v>
                </c:pt>
                <c:pt idx="31692">
                  <c:v>1.8342962022921911</c:v>
                </c:pt>
                <c:pt idx="31693">
                  <c:v>1.8342962022921911</c:v>
                </c:pt>
                <c:pt idx="31694">
                  <c:v>1.8346013762712663</c:v>
                </c:pt>
                <c:pt idx="31695">
                  <c:v>1.8351714224359161</c:v>
                </c:pt>
                <c:pt idx="31696">
                  <c:v>1.8358761389229952</c:v>
                </c:pt>
                <c:pt idx="31697">
                  <c:v>1.8363247427196026</c:v>
                </c:pt>
                <c:pt idx="31698">
                  <c:v>1.8365390248310776</c:v>
                </c:pt>
                <c:pt idx="31699">
                  <c:v>1.8367460874924846</c:v>
                </c:pt>
                <c:pt idx="31700">
                  <c:v>1.8368274697510234</c:v>
                </c:pt>
                <c:pt idx="31701">
                  <c:v>1.8376410854247804</c:v>
                </c:pt>
                <c:pt idx="31702">
                  <c:v>1.8380686852336292</c:v>
                </c:pt>
                <c:pt idx="31703">
                  <c:v>1.8384285969754617</c:v>
                </c:pt>
                <c:pt idx="31704">
                  <c:v>1.83891152587771</c:v>
                </c:pt>
                <c:pt idx="31705">
                  <c:v>1.8393228916201525</c:v>
                </c:pt>
                <c:pt idx="31706">
                  <c:v>1.839435068201619</c:v>
                </c:pt>
                <c:pt idx="31707">
                  <c:v>1.8395195000917648</c:v>
                </c:pt>
                <c:pt idx="31708">
                  <c:v>1.8396083105050425</c:v>
                </c:pt>
                <c:pt idx="31709">
                  <c:v>1.8404033721061486</c:v>
                </c:pt>
                <c:pt idx="31710">
                  <c:v>1.8410137949231198</c:v>
                </c:pt>
                <c:pt idx="31711">
                  <c:v>1.841189756894213</c:v>
                </c:pt>
                <c:pt idx="31712">
                  <c:v>1.841650056186789</c:v>
                </c:pt>
                <c:pt idx="31713">
                  <c:v>1.8419912894205019</c:v>
                </c:pt>
                <c:pt idx="31714">
                  <c:v>1.8428211931084657</c:v>
                </c:pt>
                <c:pt idx="31715">
                  <c:v>1.842834475416594</c:v>
                </c:pt>
                <c:pt idx="31716">
                  <c:v>1.8429034020478809</c:v>
                </c:pt>
                <c:pt idx="31717">
                  <c:v>1.8429411161728744</c:v>
                </c:pt>
                <c:pt idx="31718">
                  <c:v>1.8434307057603581</c:v>
                </c:pt>
                <c:pt idx="31719">
                  <c:v>1.8440281844731499</c:v>
                </c:pt>
                <c:pt idx="31720">
                  <c:v>1.8451015450948109</c:v>
                </c:pt>
                <c:pt idx="31721">
                  <c:v>1.8458460063514175</c:v>
                </c:pt>
                <c:pt idx="31722">
                  <c:v>1.8464572074239918</c:v>
                </c:pt>
                <c:pt idx="31723">
                  <c:v>1.8464572074239918</c:v>
                </c:pt>
                <c:pt idx="31724">
                  <c:v>1.8467547037511245</c:v>
                </c:pt>
                <c:pt idx="31725">
                  <c:v>1.8480332154644497</c:v>
                </c:pt>
                <c:pt idx="31726">
                  <c:v>1.848986976763294</c:v>
                </c:pt>
                <c:pt idx="31727">
                  <c:v>1.8491791529555113</c:v>
                </c:pt>
                <c:pt idx="31728">
                  <c:v>1.8492188874422839</c:v>
                </c:pt>
                <c:pt idx="31729">
                  <c:v>1.8493896002576211</c:v>
                </c:pt>
                <c:pt idx="31730">
                  <c:v>1.84943590342288</c:v>
                </c:pt>
                <c:pt idx="31731">
                  <c:v>1.8495115217768001</c:v>
                </c:pt>
                <c:pt idx="31732">
                  <c:v>1.8495936072429995</c:v>
                </c:pt>
                <c:pt idx="31733">
                  <c:v>1.8503623298097547</c:v>
                </c:pt>
                <c:pt idx="31734">
                  <c:v>1.8508864799754035</c:v>
                </c:pt>
                <c:pt idx="31735">
                  <c:v>1.8510265068759322</c:v>
                </c:pt>
                <c:pt idx="31736">
                  <c:v>1.8511260064790627</c:v>
                </c:pt>
                <c:pt idx="31737">
                  <c:v>1.8515774427742193</c:v>
                </c:pt>
                <c:pt idx="31738">
                  <c:v>1.8516638640718459</c:v>
                </c:pt>
                <c:pt idx="31739">
                  <c:v>1.8529067049233829</c:v>
                </c:pt>
                <c:pt idx="31740">
                  <c:v>1.8532745463931841</c:v>
                </c:pt>
                <c:pt idx="31741">
                  <c:v>1.8533231569088184</c:v>
                </c:pt>
                <c:pt idx="31742">
                  <c:v>1.8533254238167982</c:v>
                </c:pt>
                <c:pt idx="31743">
                  <c:v>1.8535139265925864</c:v>
                </c:pt>
                <c:pt idx="31744">
                  <c:v>1.8536694083367367</c:v>
                </c:pt>
                <c:pt idx="31745">
                  <c:v>1.854004081224025</c:v>
                </c:pt>
                <c:pt idx="31746">
                  <c:v>1.8541063060870988</c:v>
                </c:pt>
                <c:pt idx="31747">
                  <c:v>1.8549598004670789</c:v>
                </c:pt>
                <c:pt idx="31748">
                  <c:v>1.855937546643406</c:v>
                </c:pt>
                <c:pt idx="31749">
                  <c:v>1.8566320488593366</c:v>
                </c:pt>
                <c:pt idx="31750">
                  <c:v>1.8566816946355844</c:v>
                </c:pt>
                <c:pt idx="31751">
                  <c:v>1.8589007792569692</c:v>
                </c:pt>
                <c:pt idx="31752">
                  <c:v>1.8593181186919394</c:v>
                </c:pt>
                <c:pt idx="31753">
                  <c:v>1.8599676845756721</c:v>
                </c:pt>
                <c:pt idx="31754">
                  <c:v>1.860442774321289</c:v>
                </c:pt>
                <c:pt idx="31755">
                  <c:v>1.8627744074632373</c:v>
                </c:pt>
                <c:pt idx="31756">
                  <c:v>1.8641772014138895</c:v>
                </c:pt>
                <c:pt idx="31757">
                  <c:v>1.8642248233187497</c:v>
                </c:pt>
                <c:pt idx="31758">
                  <c:v>1.8647149480931791</c:v>
                </c:pt>
                <c:pt idx="31759">
                  <c:v>1.8650990258903368</c:v>
                </c:pt>
                <c:pt idx="31760">
                  <c:v>1.866692053782701</c:v>
                </c:pt>
                <c:pt idx="31761">
                  <c:v>1.866932402154603</c:v>
                </c:pt>
                <c:pt idx="31762">
                  <c:v>1.8669664566068491</c:v>
                </c:pt>
                <c:pt idx="31763">
                  <c:v>1.8674477569625672</c:v>
                </c:pt>
                <c:pt idx="31764">
                  <c:v>1.8677051273271659</c:v>
                </c:pt>
                <c:pt idx="31765">
                  <c:v>1.8684237924464668</c:v>
                </c:pt>
                <c:pt idx="31766">
                  <c:v>1.8685200641558117</c:v>
                </c:pt>
                <c:pt idx="31767">
                  <c:v>1.8685792502738992</c:v>
                </c:pt>
                <c:pt idx="31768">
                  <c:v>1.868698069039767</c:v>
                </c:pt>
                <c:pt idx="31769">
                  <c:v>1.8692452809981348</c:v>
                </c:pt>
                <c:pt idx="31770">
                  <c:v>1.8702629584475381</c:v>
                </c:pt>
                <c:pt idx="31771">
                  <c:v>1.8703894455652901</c:v>
                </c:pt>
                <c:pt idx="31772">
                  <c:v>1.8704849117176996</c:v>
                </c:pt>
                <c:pt idx="31773">
                  <c:v>1.8708747811270574</c:v>
                </c:pt>
                <c:pt idx="31774">
                  <c:v>1.8709021047820997</c:v>
                </c:pt>
                <c:pt idx="31775">
                  <c:v>1.8711627850825112</c:v>
                </c:pt>
                <c:pt idx="31776">
                  <c:v>1.8713811875807691</c:v>
                </c:pt>
                <c:pt idx="31777">
                  <c:v>1.8721532528255942</c:v>
                </c:pt>
                <c:pt idx="31778">
                  <c:v>1.8722858993821971</c:v>
                </c:pt>
                <c:pt idx="31779">
                  <c:v>1.8722862072061381</c:v>
                </c:pt>
                <c:pt idx="31780">
                  <c:v>1.8724242570112952</c:v>
                </c:pt>
                <c:pt idx="31781">
                  <c:v>1.8729436288976409</c:v>
                </c:pt>
                <c:pt idx="31782">
                  <c:v>1.8734298048088853</c:v>
                </c:pt>
                <c:pt idx="31783">
                  <c:v>1.8735746677676244</c:v>
                </c:pt>
                <c:pt idx="31784">
                  <c:v>1.8737981960276016</c:v>
                </c:pt>
                <c:pt idx="31785">
                  <c:v>1.8738528063835576</c:v>
                </c:pt>
                <c:pt idx="31786">
                  <c:v>1.8743158216042286</c:v>
                </c:pt>
                <c:pt idx="31787">
                  <c:v>1.8743280387783743</c:v>
                </c:pt>
                <c:pt idx="31788">
                  <c:v>1.8747576814528</c:v>
                </c:pt>
                <c:pt idx="31789">
                  <c:v>1.8751346761910572</c:v>
                </c:pt>
                <c:pt idx="31790">
                  <c:v>1.8752249228624371</c:v>
                </c:pt>
                <c:pt idx="31791">
                  <c:v>1.8761130024801107</c:v>
                </c:pt>
                <c:pt idx="31792">
                  <c:v>1.8773231834094608</c:v>
                </c:pt>
                <c:pt idx="31793">
                  <c:v>1.8784336880937507</c:v>
                </c:pt>
                <c:pt idx="31794">
                  <c:v>1.8787231774758788</c:v>
                </c:pt>
                <c:pt idx="31795">
                  <c:v>1.8787722657662353</c:v>
                </c:pt>
                <c:pt idx="31796">
                  <c:v>1.8792681148088171</c:v>
                </c:pt>
                <c:pt idx="31797">
                  <c:v>1.8797744007173569</c:v>
                </c:pt>
                <c:pt idx="31798">
                  <c:v>1.8803380166435293</c:v>
                </c:pt>
                <c:pt idx="31799">
                  <c:v>1.8806670102626029</c:v>
                </c:pt>
                <c:pt idx="31800">
                  <c:v>1.8821809464373427</c:v>
                </c:pt>
                <c:pt idx="31801">
                  <c:v>1.8822543860397762</c:v>
                </c:pt>
                <c:pt idx="31802">
                  <c:v>1.8831614193965278</c:v>
                </c:pt>
                <c:pt idx="31803">
                  <c:v>1.8846104032115973</c:v>
                </c:pt>
                <c:pt idx="31804">
                  <c:v>1.885448104994639</c:v>
                </c:pt>
                <c:pt idx="31805">
                  <c:v>1.8861978897811782</c:v>
                </c:pt>
                <c:pt idx="31806">
                  <c:v>1.8861978897811782</c:v>
                </c:pt>
                <c:pt idx="31807">
                  <c:v>1.8864413281644117</c:v>
                </c:pt>
                <c:pt idx="31808">
                  <c:v>1.8864585956644981</c:v>
                </c:pt>
                <c:pt idx="31809">
                  <c:v>1.8866967999334201</c:v>
                </c:pt>
                <c:pt idx="31810">
                  <c:v>1.8869051781461774</c:v>
                </c:pt>
                <c:pt idx="31811">
                  <c:v>1.8880569280050161</c:v>
                </c:pt>
                <c:pt idx="31812">
                  <c:v>1.8880663928548382</c:v>
                </c:pt>
                <c:pt idx="31813">
                  <c:v>1.8884602545484968</c:v>
                </c:pt>
                <c:pt idx="31814">
                  <c:v>1.8888541310742339</c:v>
                </c:pt>
                <c:pt idx="31815">
                  <c:v>1.8892516193054152</c:v>
                </c:pt>
                <c:pt idx="31816">
                  <c:v>1.8892675954699722</c:v>
                </c:pt>
                <c:pt idx="31817">
                  <c:v>1.8893325526574536</c:v>
                </c:pt>
                <c:pt idx="31818">
                  <c:v>1.8897465520854189</c:v>
                </c:pt>
                <c:pt idx="31819">
                  <c:v>1.8900757108337596</c:v>
                </c:pt>
                <c:pt idx="31820">
                  <c:v>1.8904481360344856</c:v>
                </c:pt>
                <c:pt idx="31821">
                  <c:v>1.8910441151520547</c:v>
                </c:pt>
                <c:pt idx="31822">
                  <c:v>1.8910712633752897</c:v>
                </c:pt>
                <c:pt idx="31823">
                  <c:v>1.8912135059918433</c:v>
                </c:pt>
                <c:pt idx="31824">
                  <c:v>1.8914514449241966</c:v>
                </c:pt>
                <c:pt idx="31825">
                  <c:v>1.8916837478225141</c:v>
                </c:pt>
                <c:pt idx="31826">
                  <c:v>1.8920553055093647</c:v>
                </c:pt>
                <c:pt idx="31827">
                  <c:v>1.8923759842347865</c:v>
                </c:pt>
                <c:pt idx="31828">
                  <c:v>1.8924767893371781</c:v>
                </c:pt>
                <c:pt idx="31829">
                  <c:v>1.8925581174519823</c:v>
                </c:pt>
                <c:pt idx="31830">
                  <c:v>1.8926435642668311</c:v>
                </c:pt>
                <c:pt idx="31831">
                  <c:v>1.8928666621210066</c:v>
                </c:pt>
                <c:pt idx="31832">
                  <c:v>1.8932616204885042</c:v>
                </c:pt>
                <c:pt idx="31833">
                  <c:v>1.8934652770382776</c:v>
                </c:pt>
                <c:pt idx="31834">
                  <c:v>1.8938593328055842</c:v>
                </c:pt>
                <c:pt idx="31835">
                  <c:v>1.8947447596364106</c:v>
                </c:pt>
                <c:pt idx="31836">
                  <c:v>1.8948009074942336</c:v>
                </c:pt>
                <c:pt idx="31837">
                  <c:v>1.8948009074942336</c:v>
                </c:pt>
                <c:pt idx="31838">
                  <c:v>1.895237907553597</c:v>
                </c:pt>
                <c:pt idx="31839">
                  <c:v>1.8959877949068338</c:v>
                </c:pt>
                <c:pt idx="31840">
                  <c:v>1.8961048980640809</c:v>
                </c:pt>
                <c:pt idx="31841">
                  <c:v>1.8964640741631527</c:v>
                </c:pt>
                <c:pt idx="31842">
                  <c:v>1.896608188003962</c:v>
                </c:pt>
                <c:pt idx="31843">
                  <c:v>1.8966704058428134</c:v>
                </c:pt>
                <c:pt idx="31844">
                  <c:v>1.8967494082597318</c:v>
                </c:pt>
                <c:pt idx="31845">
                  <c:v>1.896824657596049</c:v>
                </c:pt>
                <c:pt idx="31846">
                  <c:v>1.8968672516729017</c:v>
                </c:pt>
                <c:pt idx="31847">
                  <c:v>1.8971349732925269</c:v>
                </c:pt>
                <c:pt idx="31848">
                  <c:v>1.8971524959249804</c:v>
                </c:pt>
                <c:pt idx="31849">
                  <c:v>1.8971573250737179</c:v>
                </c:pt>
                <c:pt idx="31850">
                  <c:v>1.8971987395273344</c:v>
                </c:pt>
                <c:pt idx="31851">
                  <c:v>1.8981624419787375</c:v>
                </c:pt>
                <c:pt idx="31852">
                  <c:v>1.8987326703685929</c:v>
                </c:pt>
                <c:pt idx="31853">
                  <c:v>1.8988638967086204</c:v>
                </c:pt>
                <c:pt idx="31854">
                  <c:v>1.8988638967086204</c:v>
                </c:pt>
                <c:pt idx="31855">
                  <c:v>1.9002617092039871</c:v>
                </c:pt>
                <c:pt idx="31856">
                  <c:v>1.9004100546666089</c:v>
                </c:pt>
                <c:pt idx="31857">
                  <c:v>1.9005482903756781</c:v>
                </c:pt>
                <c:pt idx="31858">
                  <c:v>1.9023286951195661</c:v>
                </c:pt>
                <c:pt idx="31859">
                  <c:v>1.9030383994419879</c:v>
                </c:pt>
                <c:pt idx="31860">
                  <c:v>1.9032071142154583</c:v>
                </c:pt>
                <c:pt idx="31861">
                  <c:v>1.9035833341609034</c:v>
                </c:pt>
                <c:pt idx="31862">
                  <c:v>1.9040549029062968</c:v>
                </c:pt>
                <c:pt idx="31863">
                  <c:v>1.9041186391365426</c:v>
                </c:pt>
                <c:pt idx="31864">
                  <c:v>1.9055260424582796</c:v>
                </c:pt>
                <c:pt idx="31865">
                  <c:v>1.9056129846953829</c:v>
                </c:pt>
                <c:pt idx="31866">
                  <c:v>1.9061835702475534</c:v>
                </c:pt>
                <c:pt idx="31867">
                  <c:v>1.906727313143342</c:v>
                </c:pt>
                <c:pt idx="31868">
                  <c:v>1.9069836825428825</c:v>
                </c:pt>
                <c:pt idx="31869">
                  <c:v>1.9075920091591634</c:v>
                </c:pt>
                <c:pt idx="31870">
                  <c:v>1.9084978008071423</c:v>
                </c:pt>
                <c:pt idx="31871">
                  <c:v>1.9086498296334469</c:v>
                </c:pt>
                <c:pt idx="31872">
                  <c:v>1.909139323442729</c:v>
                </c:pt>
                <c:pt idx="31873">
                  <c:v>1.9095455668845038</c:v>
                </c:pt>
                <c:pt idx="31874">
                  <c:v>1.9098216378174</c:v>
                </c:pt>
                <c:pt idx="31875">
                  <c:v>1.9106003105019103</c:v>
                </c:pt>
                <c:pt idx="31876">
                  <c:v>1.9106773617669726</c:v>
                </c:pt>
                <c:pt idx="31877">
                  <c:v>1.9107281367581344</c:v>
                </c:pt>
                <c:pt idx="31878">
                  <c:v>1.9138146924003616</c:v>
                </c:pt>
                <c:pt idx="31879">
                  <c:v>1.9139065952170147</c:v>
                </c:pt>
                <c:pt idx="31880">
                  <c:v>1.9151420347800723</c:v>
                </c:pt>
                <c:pt idx="31881">
                  <c:v>1.916490007820504</c:v>
                </c:pt>
                <c:pt idx="31882">
                  <c:v>1.9170477838987301</c:v>
                </c:pt>
                <c:pt idx="31883">
                  <c:v>1.9170769745029379</c:v>
                </c:pt>
                <c:pt idx="31884">
                  <c:v>1.9185881657910171</c:v>
                </c:pt>
                <c:pt idx="31885">
                  <c:v>1.9186658094008961</c:v>
                </c:pt>
                <c:pt idx="31886">
                  <c:v>1.9188292358248773</c:v>
                </c:pt>
                <c:pt idx="31887">
                  <c:v>1.9196024811010932</c:v>
                </c:pt>
                <c:pt idx="31888">
                  <c:v>1.9199112097564921</c:v>
                </c:pt>
                <c:pt idx="31889">
                  <c:v>1.9203098798021863</c:v>
                </c:pt>
                <c:pt idx="31890">
                  <c:v>1.920460803542493</c:v>
                </c:pt>
                <c:pt idx="31891">
                  <c:v>1.9206791842006743</c:v>
                </c:pt>
                <c:pt idx="31892">
                  <c:v>1.9208060987201723</c:v>
                </c:pt>
                <c:pt idx="31893">
                  <c:v>1.9209973212315188</c:v>
                </c:pt>
                <c:pt idx="31894">
                  <c:v>1.9210509119451384</c:v>
                </c:pt>
                <c:pt idx="31895">
                  <c:v>1.9212314976856404</c:v>
                </c:pt>
                <c:pt idx="31896">
                  <c:v>1.9212645735484546</c:v>
                </c:pt>
                <c:pt idx="31897">
                  <c:v>1.9213196187295296</c:v>
                </c:pt>
                <c:pt idx="31898">
                  <c:v>1.9217167483359516</c:v>
                </c:pt>
                <c:pt idx="31899">
                  <c:v>1.9221228273290509</c:v>
                </c:pt>
                <c:pt idx="31900">
                  <c:v>1.922269838102552</c:v>
                </c:pt>
                <c:pt idx="31901">
                  <c:v>1.9225632147090996</c:v>
                </c:pt>
                <c:pt idx="31902">
                  <c:v>1.9226287062001708</c:v>
                </c:pt>
                <c:pt idx="31903">
                  <c:v>1.9227115875100398</c:v>
                </c:pt>
                <c:pt idx="31904">
                  <c:v>1.9227987937002555</c:v>
                </c:pt>
                <c:pt idx="31905">
                  <c:v>1.9232218036307596</c:v>
                </c:pt>
                <c:pt idx="31906">
                  <c:v>1.9232940580815074</c:v>
                </c:pt>
                <c:pt idx="31907">
                  <c:v>1.92331849104373</c:v>
                </c:pt>
                <c:pt idx="31908">
                  <c:v>1.9237531175986868</c:v>
                </c:pt>
                <c:pt idx="31909">
                  <c:v>1.9238821651697526</c:v>
                </c:pt>
                <c:pt idx="31910">
                  <c:v>1.9238888184477154</c:v>
                </c:pt>
                <c:pt idx="31911">
                  <c:v>1.9241331066806471</c:v>
                </c:pt>
                <c:pt idx="31912">
                  <c:v>1.9251937364086822</c:v>
                </c:pt>
                <c:pt idx="31913">
                  <c:v>1.9256586490828076</c:v>
                </c:pt>
                <c:pt idx="31914">
                  <c:v>1.9257792548431614</c:v>
                </c:pt>
                <c:pt idx="31915">
                  <c:v>1.9258971672238816</c:v>
                </c:pt>
                <c:pt idx="31916">
                  <c:v>1.9261564381929475</c:v>
                </c:pt>
                <c:pt idx="31917">
                  <c:v>1.9263663714827128</c:v>
                </c:pt>
                <c:pt idx="31918">
                  <c:v>1.9268920635249038</c:v>
                </c:pt>
                <c:pt idx="31919">
                  <c:v>1.9269854775819848</c:v>
                </c:pt>
                <c:pt idx="31920">
                  <c:v>1.9287082423558837</c:v>
                </c:pt>
                <c:pt idx="31921">
                  <c:v>1.9300118129601798</c:v>
                </c:pt>
                <c:pt idx="31922">
                  <c:v>1.9302351128174173</c:v>
                </c:pt>
                <c:pt idx="31923">
                  <c:v>1.9309511585689898</c:v>
                </c:pt>
                <c:pt idx="31924">
                  <c:v>1.9310016811283568</c:v>
                </c:pt>
                <c:pt idx="31925">
                  <c:v>1.9315091972093126</c:v>
                </c:pt>
                <c:pt idx="31926">
                  <c:v>1.932489713657243</c:v>
                </c:pt>
                <c:pt idx="31927">
                  <c:v>1.9333184232984002</c:v>
                </c:pt>
                <c:pt idx="31928">
                  <c:v>1.9343917195668028</c:v>
                </c:pt>
                <c:pt idx="31929">
                  <c:v>1.9344001670325481</c:v>
                </c:pt>
                <c:pt idx="31930">
                  <c:v>1.934998433254169</c:v>
                </c:pt>
                <c:pt idx="31931">
                  <c:v>1.9350207763287584</c:v>
                </c:pt>
                <c:pt idx="31932">
                  <c:v>1.9357856037021703</c:v>
                </c:pt>
                <c:pt idx="31933">
                  <c:v>1.9362894632967826</c:v>
                </c:pt>
                <c:pt idx="31934">
                  <c:v>1.9365133875294018</c:v>
                </c:pt>
                <c:pt idx="31935">
                  <c:v>1.9380399252103067</c:v>
                </c:pt>
                <c:pt idx="31936">
                  <c:v>1.9380566314565988</c:v>
                </c:pt>
                <c:pt idx="31937">
                  <c:v>1.9383479500022824</c:v>
                </c:pt>
                <c:pt idx="31938">
                  <c:v>1.9389898186914205</c:v>
                </c:pt>
                <c:pt idx="31939">
                  <c:v>1.9398279778184209</c:v>
                </c:pt>
                <c:pt idx="31940">
                  <c:v>1.9399482141959463</c:v>
                </c:pt>
                <c:pt idx="31941">
                  <c:v>1.9399568054355421</c:v>
                </c:pt>
                <c:pt idx="31942">
                  <c:v>1.9400806936914659</c:v>
                </c:pt>
                <c:pt idx="31943">
                  <c:v>1.9407622698821538</c:v>
                </c:pt>
                <c:pt idx="31944">
                  <c:v>1.9414301038655557</c:v>
                </c:pt>
                <c:pt idx="31945">
                  <c:v>1.942512293621881</c:v>
                </c:pt>
                <c:pt idx="31946">
                  <c:v>1.9425226706824557</c:v>
                </c:pt>
                <c:pt idx="31947">
                  <c:v>1.9427109398998668</c:v>
                </c:pt>
                <c:pt idx="31948">
                  <c:v>1.9427962426804695</c:v>
                </c:pt>
                <c:pt idx="31949">
                  <c:v>1.9429287959712715</c:v>
                </c:pt>
                <c:pt idx="31950">
                  <c:v>1.9433084157412517</c:v>
                </c:pt>
                <c:pt idx="31951">
                  <c:v>1.9438167770820542</c:v>
                </c:pt>
                <c:pt idx="31952">
                  <c:v>1.9444529593955104</c:v>
                </c:pt>
                <c:pt idx="31953">
                  <c:v>1.9455616329605705</c:v>
                </c:pt>
                <c:pt idx="31954">
                  <c:v>1.9456589044704879</c:v>
                </c:pt>
                <c:pt idx="31955">
                  <c:v>1.9460764376576414</c:v>
                </c:pt>
                <c:pt idx="31956">
                  <c:v>1.9470446085841402</c:v>
                </c:pt>
                <c:pt idx="31957">
                  <c:v>1.9475586917662513</c:v>
                </c:pt>
                <c:pt idx="31958">
                  <c:v>1.9482824199348798</c:v>
                </c:pt>
                <c:pt idx="31959">
                  <c:v>1.9485766669454789</c:v>
                </c:pt>
                <c:pt idx="31960">
                  <c:v>1.9487970248734803</c:v>
                </c:pt>
                <c:pt idx="31961">
                  <c:v>1.9492446691664593</c:v>
                </c:pt>
                <c:pt idx="31962">
                  <c:v>1.9494570940689151</c:v>
                </c:pt>
                <c:pt idx="31963">
                  <c:v>1.9499711760692116</c:v>
                </c:pt>
                <c:pt idx="31964">
                  <c:v>1.9507505362490587</c:v>
                </c:pt>
                <c:pt idx="31965">
                  <c:v>1.9516633130069569</c:v>
                </c:pt>
                <c:pt idx="31966">
                  <c:v>1.9519779386631297</c:v>
                </c:pt>
                <c:pt idx="31967">
                  <c:v>1.9522198636519548</c:v>
                </c:pt>
                <c:pt idx="31968">
                  <c:v>1.9523297409023579</c:v>
                </c:pt>
                <c:pt idx="31969">
                  <c:v>1.9524255500249739</c:v>
                </c:pt>
                <c:pt idx="31970">
                  <c:v>1.953479557641312</c:v>
                </c:pt>
                <c:pt idx="31971">
                  <c:v>1.9545537952365419</c:v>
                </c:pt>
                <c:pt idx="31972">
                  <c:v>1.9558311514468905</c:v>
                </c:pt>
                <c:pt idx="31973">
                  <c:v>1.9566376712131366</c:v>
                </c:pt>
                <c:pt idx="31974">
                  <c:v>1.9570219105714539</c:v>
                </c:pt>
                <c:pt idx="31975">
                  <c:v>1.9573022344232989</c:v>
                </c:pt>
                <c:pt idx="31976">
                  <c:v>1.9576137878742328</c:v>
                </c:pt>
                <c:pt idx="31977">
                  <c:v>1.9578000221213305</c:v>
                </c:pt>
                <c:pt idx="31978">
                  <c:v>1.9601614745798781</c:v>
                </c:pt>
                <c:pt idx="31979">
                  <c:v>1.9603612441486362</c:v>
                </c:pt>
                <c:pt idx="31980">
                  <c:v>1.9614908864455016</c:v>
                </c:pt>
                <c:pt idx="31981">
                  <c:v>1.9615641792707943</c:v>
                </c:pt>
                <c:pt idx="31982">
                  <c:v>1.961822176881614</c:v>
                </c:pt>
                <c:pt idx="31983">
                  <c:v>1.9618473865855992</c:v>
                </c:pt>
                <c:pt idx="31984">
                  <c:v>1.9621712462593028</c:v>
                </c:pt>
                <c:pt idx="31985">
                  <c:v>1.9632470727205502</c:v>
                </c:pt>
                <c:pt idx="31986">
                  <c:v>1.9632911712610517</c:v>
                </c:pt>
                <c:pt idx="31987">
                  <c:v>1.9633719427645304</c:v>
                </c:pt>
                <c:pt idx="31988">
                  <c:v>1.9635349516251521</c:v>
                </c:pt>
                <c:pt idx="31989">
                  <c:v>1.9639635144683492</c:v>
                </c:pt>
                <c:pt idx="31990">
                  <c:v>1.9645380693048573</c:v>
                </c:pt>
                <c:pt idx="31991">
                  <c:v>1.9655063574186724</c:v>
                </c:pt>
                <c:pt idx="31992">
                  <c:v>1.9655470451291583</c:v>
                </c:pt>
                <c:pt idx="31993">
                  <c:v>1.9655666578248456</c:v>
                </c:pt>
                <c:pt idx="31994">
                  <c:v>1.965622535259963</c:v>
                </c:pt>
                <c:pt idx="31995">
                  <c:v>1.9661136115679094</c:v>
                </c:pt>
                <c:pt idx="31996">
                  <c:v>1.9662820944907891</c:v>
                </c:pt>
                <c:pt idx="31997">
                  <c:v>1.967028824766536</c:v>
                </c:pt>
                <c:pt idx="31998">
                  <c:v>1.9671087929924644</c:v>
                </c:pt>
                <c:pt idx="31999">
                  <c:v>1.9672502022853631</c:v>
                </c:pt>
                <c:pt idx="32000">
                  <c:v>1.9677645325740776</c:v>
                </c:pt>
                <c:pt idx="32001">
                  <c:v>1.9679432451758969</c:v>
                </c:pt>
                <c:pt idx="32002">
                  <c:v>1.9683199201233739</c:v>
                </c:pt>
                <c:pt idx="32003">
                  <c:v>1.9694712476945457</c:v>
                </c:pt>
                <c:pt idx="32004">
                  <c:v>1.969531863541359</c:v>
                </c:pt>
                <c:pt idx="32005">
                  <c:v>1.9701189180954448</c:v>
                </c:pt>
                <c:pt idx="32006">
                  <c:v>1.9703679764543212</c:v>
                </c:pt>
                <c:pt idx="32007">
                  <c:v>1.9708922322080447</c:v>
                </c:pt>
                <c:pt idx="32008">
                  <c:v>1.971787529250165</c:v>
                </c:pt>
                <c:pt idx="32009">
                  <c:v>1.9721346720772035</c:v>
                </c:pt>
                <c:pt idx="32010">
                  <c:v>1.9736827115993933</c:v>
                </c:pt>
                <c:pt idx="32011">
                  <c:v>1.9736967792519804</c:v>
                </c:pt>
                <c:pt idx="32012">
                  <c:v>1.9739603074842584</c:v>
                </c:pt>
                <c:pt idx="32013">
                  <c:v>1.9743034151723173</c:v>
                </c:pt>
                <c:pt idx="32014">
                  <c:v>1.9757367900902598</c:v>
                </c:pt>
                <c:pt idx="32015">
                  <c:v>1.9759410157333974</c:v>
                </c:pt>
                <c:pt idx="32016">
                  <c:v>1.9759477401721541</c:v>
                </c:pt>
                <c:pt idx="32017">
                  <c:v>1.9765637090893786</c:v>
                </c:pt>
                <c:pt idx="32018">
                  <c:v>1.9765637090893786</c:v>
                </c:pt>
                <c:pt idx="32019">
                  <c:v>1.9766288563474896</c:v>
                </c:pt>
                <c:pt idx="32020">
                  <c:v>1.9781615371700292</c:v>
                </c:pt>
                <c:pt idx="32021">
                  <c:v>1.9791761935327081</c:v>
                </c:pt>
                <c:pt idx="32022">
                  <c:v>1.9793640385400046</c:v>
                </c:pt>
                <c:pt idx="32023">
                  <c:v>1.9797114769563893</c:v>
                </c:pt>
                <c:pt idx="32024">
                  <c:v>1.980078245500124</c:v>
                </c:pt>
                <c:pt idx="32025">
                  <c:v>1.9807214951030614</c:v>
                </c:pt>
                <c:pt idx="32026">
                  <c:v>1.9813793032444356</c:v>
                </c:pt>
                <c:pt idx="32027">
                  <c:v>1.981465874039096</c:v>
                </c:pt>
                <c:pt idx="32028">
                  <c:v>1.9818080807592553</c:v>
                </c:pt>
                <c:pt idx="32029">
                  <c:v>1.9831950818002848</c:v>
                </c:pt>
                <c:pt idx="32030">
                  <c:v>1.9839805074651828</c:v>
                </c:pt>
                <c:pt idx="32031">
                  <c:v>1.9849746730404085</c:v>
                </c:pt>
                <c:pt idx="32032">
                  <c:v>1.9852297495027889</c:v>
                </c:pt>
                <c:pt idx="32033">
                  <c:v>1.9855850246252189</c:v>
                </c:pt>
                <c:pt idx="32034">
                  <c:v>1.9856186539731757</c:v>
                </c:pt>
                <c:pt idx="32035">
                  <c:v>1.9866963464538345</c:v>
                </c:pt>
                <c:pt idx="32036">
                  <c:v>1.9869522631931951</c:v>
                </c:pt>
                <c:pt idx="32037">
                  <c:v>1.9872443532116506</c:v>
                </c:pt>
                <c:pt idx="32038">
                  <c:v>1.9872443532116506</c:v>
                </c:pt>
                <c:pt idx="32039">
                  <c:v>1.9882619155624834</c:v>
                </c:pt>
                <c:pt idx="32040">
                  <c:v>1.9889033498014894</c:v>
                </c:pt>
                <c:pt idx="32041">
                  <c:v>1.9891902137029778</c:v>
                </c:pt>
                <c:pt idx="32042">
                  <c:v>1.9897136561516189</c:v>
                </c:pt>
                <c:pt idx="32043">
                  <c:v>1.9913171326319254</c:v>
                </c:pt>
                <c:pt idx="32044">
                  <c:v>1.9915454782970654</c:v>
                </c:pt>
                <c:pt idx="32045">
                  <c:v>1.9915821516834618</c:v>
                </c:pt>
                <c:pt idx="32046">
                  <c:v>1.9919796738541364</c:v>
                </c:pt>
                <c:pt idx="32047">
                  <c:v>1.9921354317581634</c:v>
                </c:pt>
                <c:pt idx="32048">
                  <c:v>1.9924726751459718</c:v>
                </c:pt>
                <c:pt idx="32049">
                  <c:v>1.993946735483161</c:v>
                </c:pt>
                <c:pt idx="32050">
                  <c:v>1.9946617631588746</c:v>
                </c:pt>
                <c:pt idx="32051">
                  <c:v>1.9956433816457437</c:v>
                </c:pt>
                <c:pt idx="32052">
                  <c:v>1.9956629866677957</c:v>
                </c:pt>
                <c:pt idx="32053">
                  <c:v>1.9966729142026141</c:v>
                </c:pt>
                <c:pt idx="32054">
                  <c:v>1.9970607956370681</c:v>
                </c:pt>
                <c:pt idx="32055">
                  <c:v>1.9971311465045409</c:v>
                </c:pt>
                <c:pt idx="32056">
                  <c:v>1.9972044414974865</c:v>
                </c:pt>
                <c:pt idx="32057">
                  <c:v>1.9976208812560716</c:v>
                </c:pt>
                <c:pt idx="32058">
                  <c:v>1.9979135621236763</c:v>
                </c:pt>
                <c:pt idx="32059">
                  <c:v>1.9980117736110579</c:v>
                </c:pt>
                <c:pt idx="32060">
                  <c:v>1.9983583925118493</c:v>
                </c:pt>
                <c:pt idx="32061">
                  <c:v>1.9985657424861705</c:v>
                </c:pt>
                <c:pt idx="32062">
                  <c:v>1.9987033184145413</c:v>
                </c:pt>
                <c:pt idx="32063">
                  <c:v>1.9994815172198599</c:v>
                </c:pt>
                <c:pt idx="32064">
                  <c:v>1.9999012223237724</c:v>
                </c:pt>
              </c:numCache>
            </c:numRef>
          </c:xVal>
          <c:yVal>
            <c:numRef>
              <c:f>'Volcano-Plot'!$J$3:$J$32067</c:f>
              <c:numCache>
                <c:formatCode>General</c:formatCode>
                <c:ptCount val="32065"/>
                <c:pt idx="0">
                  <c:v>3.0001348147269171</c:v>
                </c:pt>
                <c:pt idx="1">
                  <c:v>2.9997695818898347</c:v>
                </c:pt>
                <c:pt idx="2">
                  <c:v>2.9995461193286772</c:v>
                </c:pt>
                <c:pt idx="3">
                  <c:v>2.9990892044911837</c:v>
                </c:pt>
                <c:pt idx="4">
                  <c:v>2.9990589213540333</c:v>
                </c:pt>
                <c:pt idx="5">
                  <c:v>2.9984522669299194</c:v>
                </c:pt>
                <c:pt idx="6">
                  <c:v>2.9980978219611156</c:v>
                </c:pt>
                <c:pt idx="7">
                  <c:v>2.9977618696841262</c:v>
                </c:pt>
                <c:pt idx="8">
                  <c:v>2.9973847117079746</c:v>
                </c:pt>
                <c:pt idx="9">
                  <c:v>2.9970918595440406</c:v>
                </c:pt>
                <c:pt idx="10">
                  <c:v>2.9969288091826769</c:v>
                </c:pt>
                <c:pt idx="11">
                  <c:v>2.9961938447919141</c:v>
                </c:pt>
                <c:pt idx="12">
                  <c:v>2.9957378069865834</c:v>
                </c:pt>
                <c:pt idx="13">
                  <c:v>2.9955755192105253</c:v>
                </c:pt>
                <c:pt idx="14">
                  <c:v>2.9955618417733385</c:v>
                </c:pt>
                <c:pt idx="15">
                  <c:v>2.9947716152344315</c:v>
                </c:pt>
                <c:pt idx="16">
                  <c:v>2.9944424473670552</c:v>
                </c:pt>
                <c:pt idx="17">
                  <c:v>2.9943648192534202</c:v>
                </c:pt>
                <c:pt idx="18">
                  <c:v>2.9939869246528041</c:v>
                </c:pt>
                <c:pt idx="19">
                  <c:v>2.9938516016580259</c:v>
                </c:pt>
                <c:pt idx="20">
                  <c:v>2.9937224815980104</c:v>
                </c:pt>
                <c:pt idx="21">
                  <c:v>2.9930409935469062</c:v>
                </c:pt>
                <c:pt idx="22">
                  <c:v>2.9924178584231673</c:v>
                </c:pt>
                <c:pt idx="23">
                  <c:v>2.9919718267338808</c:v>
                </c:pt>
                <c:pt idx="24">
                  <c:v>2.9917814102555615</c:v>
                </c:pt>
                <c:pt idx="25">
                  <c:v>2.9916743065132345</c:v>
                </c:pt>
                <c:pt idx="26">
                  <c:v>2.9909372929354374</c:v>
                </c:pt>
                <c:pt idx="27">
                  <c:v>2.9898601933894997</c:v>
                </c:pt>
                <c:pt idx="28">
                  <c:v>2.9898564950012827</c:v>
                </c:pt>
                <c:pt idx="29">
                  <c:v>2.9897019568798369</c:v>
                </c:pt>
                <c:pt idx="30">
                  <c:v>2.989671946036518</c:v>
                </c:pt>
                <c:pt idx="31">
                  <c:v>2.9895683394200887</c:v>
                </c:pt>
                <c:pt idx="32">
                  <c:v>2.9893471474767077</c:v>
                </c:pt>
                <c:pt idx="33">
                  <c:v>2.9892010785878647</c:v>
                </c:pt>
                <c:pt idx="34">
                  <c:v>2.9889746421955392</c:v>
                </c:pt>
                <c:pt idx="35">
                  <c:v>2.9886754228289982</c:v>
                </c:pt>
                <c:pt idx="36">
                  <c:v>2.9878731150304012</c:v>
                </c:pt>
                <c:pt idx="37">
                  <c:v>2.9878730497892296</c:v>
                </c:pt>
                <c:pt idx="38">
                  <c:v>2.9867724318111399</c:v>
                </c:pt>
                <c:pt idx="39">
                  <c:v>2.9867724318111399</c:v>
                </c:pt>
                <c:pt idx="40">
                  <c:v>2.9862504962347467</c:v>
                </c:pt>
                <c:pt idx="41">
                  <c:v>2.9855575794248757</c:v>
                </c:pt>
                <c:pt idx="42">
                  <c:v>2.9852624900234579</c:v>
                </c:pt>
                <c:pt idx="43">
                  <c:v>2.9848080609807992</c:v>
                </c:pt>
                <c:pt idx="44">
                  <c:v>2.9847984764442925</c:v>
                </c:pt>
                <c:pt idx="45">
                  <c:v>2.9847084691996875</c:v>
                </c:pt>
                <c:pt idx="46">
                  <c:v>2.9846606921071648</c:v>
                </c:pt>
                <c:pt idx="47">
                  <c:v>2.9844910230903441</c:v>
                </c:pt>
                <c:pt idx="48">
                  <c:v>2.9844797031826964</c:v>
                </c:pt>
                <c:pt idx="49">
                  <c:v>2.9840478345970678</c:v>
                </c:pt>
                <c:pt idx="50">
                  <c:v>2.9839481049030616</c:v>
                </c:pt>
                <c:pt idx="51">
                  <c:v>2.9832252664554981</c:v>
                </c:pt>
                <c:pt idx="52">
                  <c:v>2.9827197348384855</c:v>
                </c:pt>
                <c:pt idx="53">
                  <c:v>2.9812055069818477</c:v>
                </c:pt>
                <c:pt idx="54">
                  <c:v>2.9808934238932454</c:v>
                </c:pt>
                <c:pt idx="55">
                  <c:v>2.9807902909479553</c:v>
                </c:pt>
                <c:pt idx="56">
                  <c:v>2.9802743537876899</c:v>
                </c:pt>
                <c:pt idx="57">
                  <c:v>2.9788846901191679</c:v>
                </c:pt>
                <c:pt idx="58">
                  <c:v>2.9786768723313273</c:v>
                </c:pt>
                <c:pt idx="59">
                  <c:v>2.9785438538384454</c:v>
                </c:pt>
                <c:pt idx="60">
                  <c:v>2.9784884107195415</c:v>
                </c:pt>
                <c:pt idx="61">
                  <c:v>2.9784725548026674</c:v>
                </c:pt>
                <c:pt idx="62">
                  <c:v>2.9781870608677954</c:v>
                </c:pt>
                <c:pt idx="63">
                  <c:v>2.9781564538685901</c:v>
                </c:pt>
                <c:pt idx="64">
                  <c:v>2.97791025440835</c:v>
                </c:pt>
                <c:pt idx="65">
                  <c:v>2.97791025440835</c:v>
                </c:pt>
                <c:pt idx="66">
                  <c:v>2.9777242872784111</c:v>
                </c:pt>
                <c:pt idx="67">
                  <c:v>2.9767059371025892</c:v>
                </c:pt>
                <c:pt idx="68">
                  <c:v>2.9767059371025892</c:v>
                </c:pt>
                <c:pt idx="69">
                  <c:v>2.9764046190831013</c:v>
                </c:pt>
                <c:pt idx="70">
                  <c:v>2.9759800773263252</c:v>
                </c:pt>
                <c:pt idx="71">
                  <c:v>2.9755155263571194</c:v>
                </c:pt>
                <c:pt idx="72">
                  <c:v>2.9754444527924631</c:v>
                </c:pt>
                <c:pt idx="73">
                  <c:v>2.974953161177416</c:v>
                </c:pt>
                <c:pt idx="74">
                  <c:v>2.9746426355578817</c:v>
                </c:pt>
                <c:pt idx="75">
                  <c:v>2.9746188889548821</c:v>
                </c:pt>
                <c:pt idx="76">
                  <c:v>2.9737964932018941</c:v>
                </c:pt>
                <c:pt idx="77">
                  <c:v>2.9734641399251656</c:v>
                </c:pt>
                <c:pt idx="78">
                  <c:v>2.972933321113377</c:v>
                </c:pt>
                <c:pt idx="79">
                  <c:v>2.9718937005851842</c:v>
                </c:pt>
                <c:pt idx="80">
                  <c:v>2.9718817074505757</c:v>
                </c:pt>
                <c:pt idx="81">
                  <c:v>2.9710084782960409</c:v>
                </c:pt>
                <c:pt idx="82">
                  <c:v>2.970253057063089</c:v>
                </c:pt>
                <c:pt idx="83">
                  <c:v>2.970253057063089</c:v>
                </c:pt>
                <c:pt idx="84">
                  <c:v>2.9701655492654515</c:v>
                </c:pt>
                <c:pt idx="85">
                  <c:v>2.9687542365473676</c:v>
                </c:pt>
                <c:pt idx="86">
                  <c:v>2.9683699836191506</c:v>
                </c:pt>
                <c:pt idx="87">
                  <c:v>2.9679191833210656</c:v>
                </c:pt>
                <c:pt idx="88">
                  <c:v>2.9679191833210656</c:v>
                </c:pt>
                <c:pt idx="89">
                  <c:v>2.9677634410507103</c:v>
                </c:pt>
                <c:pt idx="90">
                  <c:v>2.9677079059870235</c:v>
                </c:pt>
                <c:pt idx="91">
                  <c:v>2.9677079059870235</c:v>
                </c:pt>
                <c:pt idx="92">
                  <c:v>2.9673213757238885</c:v>
                </c:pt>
                <c:pt idx="93">
                  <c:v>2.9668874829115559</c:v>
                </c:pt>
                <c:pt idx="94">
                  <c:v>2.966812958562898</c:v>
                </c:pt>
                <c:pt idx="95">
                  <c:v>2.9662773572826882</c:v>
                </c:pt>
                <c:pt idx="96">
                  <c:v>2.965616404657256</c:v>
                </c:pt>
                <c:pt idx="97">
                  <c:v>2.9656041990052122</c:v>
                </c:pt>
                <c:pt idx="98">
                  <c:v>2.9650080223608568</c:v>
                </c:pt>
                <c:pt idx="99">
                  <c:v>2.9648562849362756</c:v>
                </c:pt>
                <c:pt idx="100">
                  <c:v>2.9636830982968623</c:v>
                </c:pt>
                <c:pt idx="101">
                  <c:v>2.9632364323824771</c:v>
                </c:pt>
                <c:pt idx="102">
                  <c:v>2.9631299019308162</c:v>
                </c:pt>
                <c:pt idx="103">
                  <c:v>2.9625349443846805</c:v>
                </c:pt>
                <c:pt idx="104">
                  <c:v>2.9616025159917037</c:v>
                </c:pt>
                <c:pt idx="105">
                  <c:v>2.9611510496564515</c:v>
                </c:pt>
                <c:pt idx="106">
                  <c:v>2.9610132321495986</c:v>
                </c:pt>
                <c:pt idx="107">
                  <c:v>2.9609536903541489</c:v>
                </c:pt>
                <c:pt idx="108">
                  <c:v>2.9603366737569323</c:v>
                </c:pt>
                <c:pt idx="109">
                  <c:v>2.9602912359874409</c:v>
                </c:pt>
                <c:pt idx="110">
                  <c:v>2.9601430831555189</c:v>
                </c:pt>
                <c:pt idx="111">
                  <c:v>2.9599486274165487</c:v>
                </c:pt>
                <c:pt idx="112">
                  <c:v>2.9598795609572193</c:v>
                </c:pt>
                <c:pt idx="113">
                  <c:v>2.9592531551259262</c:v>
                </c:pt>
                <c:pt idx="114">
                  <c:v>2.9588008672865289</c:v>
                </c:pt>
                <c:pt idx="115">
                  <c:v>2.9587447590412874</c:v>
                </c:pt>
                <c:pt idx="116">
                  <c:v>2.957648294746507</c:v>
                </c:pt>
                <c:pt idx="117">
                  <c:v>2.9572196372147417</c:v>
                </c:pt>
                <c:pt idx="118">
                  <c:v>2.9569269232965434</c:v>
                </c:pt>
                <c:pt idx="119">
                  <c:v>2.956282773420964</c:v>
                </c:pt>
                <c:pt idx="120">
                  <c:v>2.9556014718248633</c:v>
                </c:pt>
                <c:pt idx="121">
                  <c:v>2.9545128986447762</c:v>
                </c:pt>
                <c:pt idx="122">
                  <c:v>2.9543185513346981</c:v>
                </c:pt>
                <c:pt idx="123">
                  <c:v>2.9539437829935009</c:v>
                </c:pt>
                <c:pt idx="124">
                  <c:v>2.9538714041449432</c:v>
                </c:pt>
                <c:pt idx="125">
                  <c:v>2.953304979914483</c:v>
                </c:pt>
                <c:pt idx="126">
                  <c:v>2.9527104697335322</c:v>
                </c:pt>
                <c:pt idx="127">
                  <c:v>2.9525518075335082</c:v>
                </c:pt>
                <c:pt idx="128">
                  <c:v>2.9519742196482794</c:v>
                </c:pt>
                <c:pt idx="129">
                  <c:v>2.9516674191258438</c:v>
                </c:pt>
                <c:pt idx="130">
                  <c:v>2.9516288835530951</c:v>
                </c:pt>
                <c:pt idx="131">
                  <c:v>2.9514301301155945</c:v>
                </c:pt>
                <c:pt idx="132">
                  <c:v>2.9512685120314477</c:v>
                </c:pt>
                <c:pt idx="133">
                  <c:v>2.9511771049235005</c:v>
                </c:pt>
                <c:pt idx="134">
                  <c:v>2.9511771049235005</c:v>
                </c:pt>
                <c:pt idx="135">
                  <c:v>2.951053723441512</c:v>
                </c:pt>
                <c:pt idx="136">
                  <c:v>2.950735545823516</c:v>
                </c:pt>
                <c:pt idx="137">
                  <c:v>2.9506794444417603</c:v>
                </c:pt>
                <c:pt idx="138">
                  <c:v>2.9503175155995573</c:v>
                </c:pt>
                <c:pt idx="139">
                  <c:v>2.950141156253153</c:v>
                </c:pt>
                <c:pt idx="140">
                  <c:v>2.950141156253153</c:v>
                </c:pt>
                <c:pt idx="141">
                  <c:v>2.9498216997440139</c:v>
                </c:pt>
                <c:pt idx="142">
                  <c:v>2.9493034853362534</c:v>
                </c:pt>
                <c:pt idx="143">
                  <c:v>2.9492745071668689</c:v>
                </c:pt>
                <c:pt idx="144">
                  <c:v>2.9484574369082805</c:v>
                </c:pt>
                <c:pt idx="145">
                  <c:v>2.9482010753478902</c:v>
                </c:pt>
                <c:pt idx="146">
                  <c:v>2.9477773019402971</c:v>
                </c:pt>
                <c:pt idx="147">
                  <c:v>2.9474822427587073</c:v>
                </c:pt>
                <c:pt idx="148">
                  <c:v>2.9466566585038438</c:v>
                </c:pt>
                <c:pt idx="149">
                  <c:v>2.9465619049926484</c:v>
                </c:pt>
                <c:pt idx="150">
                  <c:v>2.9454766215401329</c:v>
                </c:pt>
                <c:pt idx="151">
                  <c:v>2.9453530172766809</c:v>
                </c:pt>
                <c:pt idx="152">
                  <c:v>2.9451612023146683</c:v>
                </c:pt>
                <c:pt idx="153">
                  <c:v>2.9448176852705648</c:v>
                </c:pt>
                <c:pt idx="154">
                  <c:v>2.9445825467562017</c:v>
                </c:pt>
                <c:pt idx="155">
                  <c:v>2.9445825467562017</c:v>
                </c:pt>
                <c:pt idx="156">
                  <c:v>2.9440724989431719</c:v>
                </c:pt>
                <c:pt idx="157">
                  <c:v>2.94225304221471</c:v>
                </c:pt>
                <c:pt idx="158">
                  <c:v>2.94225304221471</c:v>
                </c:pt>
                <c:pt idx="159">
                  <c:v>2.9417731246249081</c:v>
                </c:pt>
                <c:pt idx="160">
                  <c:v>2.9406778770533633</c:v>
                </c:pt>
                <c:pt idx="161">
                  <c:v>2.9397590631129487</c:v>
                </c:pt>
                <c:pt idx="162">
                  <c:v>2.9396702250245803</c:v>
                </c:pt>
                <c:pt idx="163">
                  <c:v>2.9394910152514737</c:v>
                </c:pt>
                <c:pt idx="164">
                  <c:v>2.9378609468073043</c:v>
                </c:pt>
                <c:pt idx="165">
                  <c:v>2.9373083583243655</c:v>
                </c:pt>
                <c:pt idx="166">
                  <c:v>2.9373083583243655</c:v>
                </c:pt>
                <c:pt idx="167">
                  <c:v>2.9373083583243655</c:v>
                </c:pt>
                <c:pt idx="168">
                  <c:v>2.9373083583243655</c:v>
                </c:pt>
                <c:pt idx="169">
                  <c:v>2.9373083583243655</c:v>
                </c:pt>
                <c:pt idx="170">
                  <c:v>2.9371952738894267</c:v>
                </c:pt>
                <c:pt idx="171">
                  <c:v>2.9371952738894267</c:v>
                </c:pt>
                <c:pt idx="172">
                  <c:v>2.9368165247009332</c:v>
                </c:pt>
                <c:pt idx="173">
                  <c:v>2.9365253912085336</c:v>
                </c:pt>
                <c:pt idx="174">
                  <c:v>2.9362379600933988</c:v>
                </c:pt>
                <c:pt idx="175">
                  <c:v>2.9358900533099366</c:v>
                </c:pt>
                <c:pt idx="176">
                  <c:v>2.9355344527773113</c:v>
                </c:pt>
                <c:pt idx="177">
                  <c:v>2.935496004957074</c:v>
                </c:pt>
                <c:pt idx="178">
                  <c:v>2.9354166265675223</c:v>
                </c:pt>
                <c:pt idx="179">
                  <c:v>2.9352483435555219</c:v>
                </c:pt>
                <c:pt idx="180">
                  <c:v>2.9351768751951357</c:v>
                </c:pt>
                <c:pt idx="181">
                  <c:v>2.9348337974688889</c:v>
                </c:pt>
                <c:pt idx="182">
                  <c:v>2.9347943968431434</c:v>
                </c:pt>
                <c:pt idx="183">
                  <c:v>2.9345414716482519</c:v>
                </c:pt>
                <c:pt idx="184">
                  <c:v>2.9345414716482519</c:v>
                </c:pt>
                <c:pt idx="185">
                  <c:v>2.9345414716482519</c:v>
                </c:pt>
                <c:pt idx="186">
                  <c:v>2.9344366878202988</c:v>
                </c:pt>
                <c:pt idx="187">
                  <c:v>2.9342923995629238</c:v>
                </c:pt>
                <c:pt idx="188">
                  <c:v>2.9321276717188476</c:v>
                </c:pt>
                <c:pt idx="189">
                  <c:v>2.9316176208419131</c:v>
                </c:pt>
                <c:pt idx="190">
                  <c:v>2.9314973431562685</c:v>
                </c:pt>
                <c:pt idx="191">
                  <c:v>2.9314973431562685</c:v>
                </c:pt>
                <c:pt idx="192">
                  <c:v>2.9310926075193313</c:v>
                </c:pt>
                <c:pt idx="193">
                  <c:v>2.9310519782529525</c:v>
                </c:pt>
                <c:pt idx="194">
                  <c:v>2.9305796131068891</c:v>
                </c:pt>
                <c:pt idx="195">
                  <c:v>2.9305173562072691</c:v>
                </c:pt>
                <c:pt idx="196">
                  <c:v>2.930184457288016</c:v>
                </c:pt>
                <c:pt idx="197">
                  <c:v>2.9301232204014758</c:v>
                </c:pt>
                <c:pt idx="198">
                  <c:v>2.929457459096855</c:v>
                </c:pt>
                <c:pt idx="199">
                  <c:v>2.9292036105367698</c:v>
                </c:pt>
                <c:pt idx="200">
                  <c:v>2.9289544225552704</c:v>
                </c:pt>
                <c:pt idx="201">
                  <c:v>2.9274881907364549</c:v>
                </c:pt>
                <c:pt idx="202">
                  <c:v>2.926219737515241</c:v>
                </c:pt>
                <c:pt idx="203">
                  <c:v>2.9260917793209527</c:v>
                </c:pt>
                <c:pt idx="204">
                  <c:v>2.9242224683940972</c:v>
                </c:pt>
                <c:pt idx="205">
                  <c:v>2.9220737618925758</c:v>
                </c:pt>
                <c:pt idx="206">
                  <c:v>2.9215484690276101</c:v>
                </c:pt>
                <c:pt idx="207">
                  <c:v>2.9211562164930456</c:v>
                </c:pt>
                <c:pt idx="208">
                  <c:v>2.9204389105548305</c:v>
                </c:pt>
                <c:pt idx="209">
                  <c:v>2.9203670680410001</c:v>
                </c:pt>
                <c:pt idx="210">
                  <c:v>2.9201974445334216</c:v>
                </c:pt>
                <c:pt idx="211">
                  <c:v>2.9197599136256649</c:v>
                </c:pt>
                <c:pt idx="212">
                  <c:v>2.9197502610227533</c:v>
                </c:pt>
                <c:pt idx="213">
                  <c:v>2.9187859140443786</c:v>
                </c:pt>
                <c:pt idx="214">
                  <c:v>2.9186400170537525</c:v>
                </c:pt>
                <c:pt idx="215">
                  <c:v>2.9182332050478013</c:v>
                </c:pt>
                <c:pt idx="216">
                  <c:v>2.9182281379230166</c:v>
                </c:pt>
                <c:pt idx="217">
                  <c:v>2.9171442928245219</c:v>
                </c:pt>
                <c:pt idx="218">
                  <c:v>2.9168364455711795</c:v>
                </c:pt>
                <c:pt idx="219">
                  <c:v>2.9166944881053065</c:v>
                </c:pt>
                <c:pt idx="220">
                  <c:v>2.9166834843988876</c:v>
                </c:pt>
                <c:pt idx="221">
                  <c:v>2.9165065023163832</c:v>
                </c:pt>
                <c:pt idx="222">
                  <c:v>2.9164416879502704</c:v>
                </c:pt>
                <c:pt idx="223">
                  <c:v>2.916238881441279</c:v>
                </c:pt>
                <c:pt idx="224">
                  <c:v>2.9161498966696922</c:v>
                </c:pt>
                <c:pt idx="225">
                  <c:v>2.915906366908676</c:v>
                </c:pt>
                <c:pt idx="226">
                  <c:v>2.9157332029304923</c:v>
                </c:pt>
                <c:pt idx="227">
                  <c:v>2.9151171572279786</c:v>
                </c:pt>
                <c:pt idx="228">
                  <c:v>2.9149540193744623</c:v>
                </c:pt>
                <c:pt idx="229">
                  <c:v>2.9141919524264459</c:v>
                </c:pt>
                <c:pt idx="230">
                  <c:v>2.9135968183313925</c:v>
                </c:pt>
                <c:pt idx="231">
                  <c:v>2.9135424899416513</c:v>
                </c:pt>
                <c:pt idx="232">
                  <c:v>2.9132728280496383</c:v>
                </c:pt>
                <c:pt idx="233">
                  <c:v>2.9115724836121384</c:v>
                </c:pt>
                <c:pt idx="234">
                  <c:v>2.9114048852667005</c:v>
                </c:pt>
                <c:pt idx="235">
                  <c:v>2.9113522300234416</c:v>
                </c:pt>
                <c:pt idx="236">
                  <c:v>2.911088733938894</c:v>
                </c:pt>
                <c:pt idx="237">
                  <c:v>2.9108376184037343</c:v>
                </c:pt>
                <c:pt idx="238">
                  <c:v>2.9107173051827626</c:v>
                </c:pt>
                <c:pt idx="239">
                  <c:v>2.9107173051827626</c:v>
                </c:pt>
                <c:pt idx="240">
                  <c:v>2.9106869986733552</c:v>
                </c:pt>
                <c:pt idx="241">
                  <c:v>2.9104741703548873</c:v>
                </c:pt>
                <c:pt idx="242">
                  <c:v>2.9093703957045838</c:v>
                </c:pt>
                <c:pt idx="243">
                  <c:v>2.9092314112460187</c:v>
                </c:pt>
                <c:pt idx="244">
                  <c:v>2.9091121913078037</c:v>
                </c:pt>
                <c:pt idx="245">
                  <c:v>2.9089853789305327</c:v>
                </c:pt>
                <c:pt idx="246">
                  <c:v>2.9086513860062082</c:v>
                </c:pt>
                <c:pt idx="247">
                  <c:v>2.9083357235904019</c:v>
                </c:pt>
                <c:pt idx="248">
                  <c:v>2.9080999264616159</c:v>
                </c:pt>
                <c:pt idx="249">
                  <c:v>2.9077353529625007</c:v>
                </c:pt>
                <c:pt idx="250">
                  <c:v>2.9071428512038668</c:v>
                </c:pt>
                <c:pt idx="251">
                  <c:v>2.90648564777812</c:v>
                </c:pt>
                <c:pt idx="252">
                  <c:v>2.9061763541571102</c:v>
                </c:pt>
                <c:pt idx="253">
                  <c:v>2.9061589226890296</c:v>
                </c:pt>
                <c:pt idx="254">
                  <c:v>2.9060220106881687</c:v>
                </c:pt>
                <c:pt idx="255">
                  <c:v>2.905834375456938</c:v>
                </c:pt>
                <c:pt idx="256">
                  <c:v>2.9057562364502014</c:v>
                </c:pt>
                <c:pt idx="257">
                  <c:v>2.9055854446412641</c:v>
                </c:pt>
                <c:pt idx="258">
                  <c:v>2.9052217712347574</c:v>
                </c:pt>
                <c:pt idx="259">
                  <c:v>2.9050477607829168</c:v>
                </c:pt>
                <c:pt idx="260">
                  <c:v>2.9045733178369733</c:v>
                </c:pt>
                <c:pt idx="261">
                  <c:v>2.9036405601687045</c:v>
                </c:pt>
                <c:pt idx="262">
                  <c:v>2.9034728380783861</c:v>
                </c:pt>
                <c:pt idx="263">
                  <c:v>2.9032374124383074</c:v>
                </c:pt>
                <c:pt idx="264">
                  <c:v>2.9030673947066279</c:v>
                </c:pt>
                <c:pt idx="265">
                  <c:v>2.9027390068690471</c:v>
                </c:pt>
                <c:pt idx="266">
                  <c:v>2.9027142486990125</c:v>
                </c:pt>
                <c:pt idx="267">
                  <c:v>2.9026454546764069</c:v>
                </c:pt>
                <c:pt idx="268">
                  <c:v>2.9025808037421288</c:v>
                </c:pt>
                <c:pt idx="269">
                  <c:v>2.9025528937361926</c:v>
                </c:pt>
                <c:pt idx="270">
                  <c:v>2.90248302916013</c:v>
                </c:pt>
                <c:pt idx="271">
                  <c:v>2.90248302916013</c:v>
                </c:pt>
                <c:pt idx="272">
                  <c:v>2.9014713888364549</c:v>
                </c:pt>
                <c:pt idx="273">
                  <c:v>2.9014573048954788</c:v>
                </c:pt>
                <c:pt idx="274">
                  <c:v>2.9013057807642464</c:v>
                </c:pt>
                <c:pt idx="275">
                  <c:v>2.9013057807642464</c:v>
                </c:pt>
                <c:pt idx="276">
                  <c:v>2.9012448816516052</c:v>
                </c:pt>
                <c:pt idx="277">
                  <c:v>2.9005437944876</c:v>
                </c:pt>
                <c:pt idx="278">
                  <c:v>2.900429814484121</c:v>
                </c:pt>
                <c:pt idx="279">
                  <c:v>2.9003467649732597</c:v>
                </c:pt>
                <c:pt idx="280">
                  <c:v>2.899892463980374</c:v>
                </c:pt>
                <c:pt idx="281">
                  <c:v>2.8998145690265908</c:v>
                </c:pt>
                <c:pt idx="282">
                  <c:v>2.8998109165378083</c:v>
                </c:pt>
                <c:pt idx="283">
                  <c:v>2.8998109165378083</c:v>
                </c:pt>
                <c:pt idx="284">
                  <c:v>2.8988989902488909</c:v>
                </c:pt>
                <c:pt idx="285">
                  <c:v>2.897726899285443</c:v>
                </c:pt>
                <c:pt idx="286">
                  <c:v>2.8974879714918336</c:v>
                </c:pt>
                <c:pt idx="287">
                  <c:v>2.8974180436947816</c:v>
                </c:pt>
                <c:pt idx="288">
                  <c:v>2.8974180436947816</c:v>
                </c:pt>
                <c:pt idx="289">
                  <c:v>2.8970536259714659</c:v>
                </c:pt>
                <c:pt idx="290">
                  <c:v>2.8968601991433287</c:v>
                </c:pt>
                <c:pt idx="291">
                  <c:v>2.8968498970238761</c:v>
                </c:pt>
                <c:pt idx="292">
                  <c:v>2.8966517585770446</c:v>
                </c:pt>
                <c:pt idx="293">
                  <c:v>2.8966429879674349</c:v>
                </c:pt>
                <c:pt idx="294">
                  <c:v>2.8966429879674349</c:v>
                </c:pt>
                <c:pt idx="295">
                  <c:v>2.8949419612979272</c:v>
                </c:pt>
                <c:pt idx="296">
                  <c:v>2.8940423605259791</c:v>
                </c:pt>
                <c:pt idx="297">
                  <c:v>2.8938806210624333</c:v>
                </c:pt>
                <c:pt idx="298">
                  <c:v>2.8935680242056976</c:v>
                </c:pt>
                <c:pt idx="299">
                  <c:v>2.892968085570661</c:v>
                </c:pt>
                <c:pt idx="300">
                  <c:v>2.8926401871279777</c:v>
                </c:pt>
                <c:pt idx="301">
                  <c:v>2.8924927860253575</c:v>
                </c:pt>
                <c:pt idx="302">
                  <c:v>2.8923920490743971</c:v>
                </c:pt>
                <c:pt idx="303">
                  <c:v>2.8921861869872272</c:v>
                </c:pt>
                <c:pt idx="304">
                  <c:v>2.8913147009941884</c:v>
                </c:pt>
                <c:pt idx="305">
                  <c:v>2.8906205592664143</c:v>
                </c:pt>
                <c:pt idx="306">
                  <c:v>2.8900922147630084</c:v>
                </c:pt>
                <c:pt idx="307">
                  <c:v>2.8899600702319552</c:v>
                </c:pt>
                <c:pt idx="308">
                  <c:v>2.8898197229796092</c:v>
                </c:pt>
                <c:pt idx="309">
                  <c:v>2.8885785316434172</c:v>
                </c:pt>
                <c:pt idx="310">
                  <c:v>2.8871484022742786</c:v>
                </c:pt>
                <c:pt idx="311">
                  <c:v>2.8871484022742786</c:v>
                </c:pt>
                <c:pt idx="312">
                  <c:v>2.8871484022742786</c:v>
                </c:pt>
                <c:pt idx="313">
                  <c:v>2.8867769741574141</c:v>
                </c:pt>
                <c:pt idx="314">
                  <c:v>2.8867769741574141</c:v>
                </c:pt>
                <c:pt idx="315">
                  <c:v>2.8863493739921684</c:v>
                </c:pt>
                <c:pt idx="316">
                  <c:v>2.8863226643574267</c:v>
                </c:pt>
                <c:pt idx="317">
                  <c:v>2.8851220459420985</c:v>
                </c:pt>
                <c:pt idx="318">
                  <c:v>2.8850289614696298</c:v>
                </c:pt>
                <c:pt idx="319">
                  <c:v>2.8849578496818382</c:v>
                </c:pt>
                <c:pt idx="320">
                  <c:v>2.8847615367651418</c:v>
                </c:pt>
                <c:pt idx="321">
                  <c:v>2.8847072040929853</c:v>
                </c:pt>
                <c:pt idx="322">
                  <c:v>2.8847072040929853</c:v>
                </c:pt>
                <c:pt idx="323">
                  <c:v>2.8846475384202761</c:v>
                </c:pt>
                <c:pt idx="324">
                  <c:v>2.8846475384202761</c:v>
                </c:pt>
                <c:pt idx="325">
                  <c:v>2.8843696678508421</c:v>
                </c:pt>
                <c:pt idx="326">
                  <c:v>2.8837898364899743</c:v>
                </c:pt>
                <c:pt idx="327">
                  <c:v>2.8834796207036888</c:v>
                </c:pt>
                <c:pt idx="328">
                  <c:v>2.8832275295357435</c:v>
                </c:pt>
                <c:pt idx="329">
                  <c:v>2.8822764168535824</c:v>
                </c:pt>
                <c:pt idx="330">
                  <c:v>2.882185768223124</c:v>
                </c:pt>
                <c:pt idx="331">
                  <c:v>2.8821125487847414</c:v>
                </c:pt>
                <c:pt idx="332">
                  <c:v>2.8810571185194447</c:v>
                </c:pt>
                <c:pt idx="333">
                  <c:v>2.8810571185194447</c:v>
                </c:pt>
                <c:pt idx="334">
                  <c:v>2.88073279528879</c:v>
                </c:pt>
                <c:pt idx="335">
                  <c:v>2.8805476274686983</c:v>
                </c:pt>
                <c:pt idx="336">
                  <c:v>2.8803290217011535</c:v>
                </c:pt>
                <c:pt idx="337">
                  <c:v>2.880196875707798</c:v>
                </c:pt>
                <c:pt idx="338">
                  <c:v>2.8798750534665363</c:v>
                </c:pt>
                <c:pt idx="339">
                  <c:v>2.8798739361276402</c:v>
                </c:pt>
                <c:pt idx="340">
                  <c:v>2.8794462888849393</c:v>
                </c:pt>
                <c:pt idx="341">
                  <c:v>2.8794312835201326</c:v>
                </c:pt>
                <c:pt idx="342">
                  <c:v>2.8794312835201326</c:v>
                </c:pt>
                <c:pt idx="343">
                  <c:v>2.8794312835201326</c:v>
                </c:pt>
                <c:pt idx="344">
                  <c:v>2.8791411067350787</c:v>
                </c:pt>
                <c:pt idx="345">
                  <c:v>2.8790199371390037</c:v>
                </c:pt>
                <c:pt idx="346">
                  <c:v>2.8789570395110502</c:v>
                </c:pt>
                <c:pt idx="347">
                  <c:v>2.8789424305005968</c:v>
                </c:pt>
                <c:pt idx="348">
                  <c:v>2.8784434963674483</c:v>
                </c:pt>
                <c:pt idx="349">
                  <c:v>2.8784434963674483</c:v>
                </c:pt>
                <c:pt idx="350">
                  <c:v>2.8782680368483655</c:v>
                </c:pt>
                <c:pt idx="351">
                  <c:v>2.8782680368483655</c:v>
                </c:pt>
                <c:pt idx="352">
                  <c:v>2.8777172637656321</c:v>
                </c:pt>
                <c:pt idx="353">
                  <c:v>2.8768798170442857</c:v>
                </c:pt>
                <c:pt idx="354">
                  <c:v>2.8767815306185369</c:v>
                </c:pt>
                <c:pt idx="355">
                  <c:v>2.8755644399335432</c:v>
                </c:pt>
                <c:pt idx="356">
                  <c:v>2.8751811259361917</c:v>
                </c:pt>
                <c:pt idx="357">
                  <c:v>2.8750799241605152</c:v>
                </c:pt>
                <c:pt idx="358">
                  <c:v>2.8750747122421796</c:v>
                </c:pt>
                <c:pt idx="359">
                  <c:v>2.8744383968279048</c:v>
                </c:pt>
                <c:pt idx="360">
                  <c:v>2.8743027698009205</c:v>
                </c:pt>
                <c:pt idx="361">
                  <c:v>2.8742063532954529</c:v>
                </c:pt>
                <c:pt idx="362">
                  <c:v>2.8741097143080139</c:v>
                </c:pt>
                <c:pt idx="363">
                  <c:v>2.8738384556767684</c:v>
                </c:pt>
                <c:pt idx="364">
                  <c:v>2.8734647955608841</c:v>
                </c:pt>
                <c:pt idx="365">
                  <c:v>2.8726866289643951</c:v>
                </c:pt>
                <c:pt idx="366">
                  <c:v>2.8726731174160385</c:v>
                </c:pt>
                <c:pt idx="367">
                  <c:v>2.872587913796921</c:v>
                </c:pt>
                <c:pt idx="368">
                  <c:v>2.8723866599284507</c:v>
                </c:pt>
                <c:pt idx="369">
                  <c:v>2.8723866599284507</c:v>
                </c:pt>
                <c:pt idx="370">
                  <c:v>2.8722647750756423</c:v>
                </c:pt>
                <c:pt idx="371">
                  <c:v>2.8722334004865231</c:v>
                </c:pt>
                <c:pt idx="372">
                  <c:v>2.8722334004865231</c:v>
                </c:pt>
                <c:pt idx="373">
                  <c:v>2.8722171744887781</c:v>
                </c:pt>
                <c:pt idx="374">
                  <c:v>2.8715811928172772</c:v>
                </c:pt>
                <c:pt idx="375">
                  <c:v>2.8710107139905219</c:v>
                </c:pt>
                <c:pt idx="376">
                  <c:v>2.8705341546928755</c:v>
                </c:pt>
                <c:pt idx="377">
                  <c:v>2.8702385413456595</c:v>
                </c:pt>
                <c:pt idx="378">
                  <c:v>2.8695088223796521</c:v>
                </c:pt>
                <c:pt idx="379">
                  <c:v>2.8691865239966017</c:v>
                </c:pt>
                <c:pt idx="380">
                  <c:v>2.8691865239966017</c:v>
                </c:pt>
                <c:pt idx="381">
                  <c:v>2.8686705835670514</c:v>
                </c:pt>
                <c:pt idx="382">
                  <c:v>2.8685583850418728</c:v>
                </c:pt>
                <c:pt idx="383">
                  <c:v>2.8683246271702703</c:v>
                </c:pt>
                <c:pt idx="384">
                  <c:v>2.8681196650091829</c:v>
                </c:pt>
                <c:pt idx="385">
                  <c:v>2.8673867878129844</c:v>
                </c:pt>
                <c:pt idx="386">
                  <c:v>2.8672878209836683</c:v>
                </c:pt>
                <c:pt idx="387">
                  <c:v>2.8671232808496141</c:v>
                </c:pt>
                <c:pt idx="388">
                  <c:v>2.8670837811114467</c:v>
                </c:pt>
                <c:pt idx="389">
                  <c:v>2.8670837811114467</c:v>
                </c:pt>
                <c:pt idx="390">
                  <c:v>2.8665695966504061</c:v>
                </c:pt>
                <c:pt idx="391">
                  <c:v>2.8665695966504061</c:v>
                </c:pt>
                <c:pt idx="392">
                  <c:v>2.8661970936170946</c:v>
                </c:pt>
                <c:pt idx="393">
                  <c:v>2.8650941463546551</c:v>
                </c:pt>
                <c:pt idx="394">
                  <c:v>2.8650619076142902</c:v>
                </c:pt>
                <c:pt idx="395">
                  <c:v>2.8650201319311526</c:v>
                </c:pt>
                <c:pt idx="396">
                  <c:v>2.8648918068006011</c:v>
                </c:pt>
                <c:pt idx="397">
                  <c:v>2.8638849297472273</c:v>
                </c:pt>
                <c:pt idx="398">
                  <c:v>2.8636068100331631</c:v>
                </c:pt>
                <c:pt idx="399">
                  <c:v>2.8635121880285164</c:v>
                </c:pt>
                <c:pt idx="400">
                  <c:v>2.8630317693349228</c:v>
                </c:pt>
                <c:pt idx="401">
                  <c:v>2.8628283064867066</c:v>
                </c:pt>
                <c:pt idx="402">
                  <c:v>2.8626845260495144</c:v>
                </c:pt>
                <c:pt idx="403">
                  <c:v>2.8613531055520189</c:v>
                </c:pt>
                <c:pt idx="404">
                  <c:v>2.8611291368254412</c:v>
                </c:pt>
                <c:pt idx="405">
                  <c:v>2.86089550705994</c:v>
                </c:pt>
                <c:pt idx="406">
                  <c:v>2.8607993911281473</c:v>
                </c:pt>
                <c:pt idx="407">
                  <c:v>2.8594291464339001</c:v>
                </c:pt>
                <c:pt idx="408">
                  <c:v>2.8594053793509104</c:v>
                </c:pt>
                <c:pt idx="409">
                  <c:v>2.8592628109174316</c:v>
                </c:pt>
                <c:pt idx="410">
                  <c:v>2.8591138033019479</c:v>
                </c:pt>
                <c:pt idx="411">
                  <c:v>2.8591138033019479</c:v>
                </c:pt>
                <c:pt idx="412">
                  <c:v>2.8587497301189364</c:v>
                </c:pt>
                <c:pt idx="413">
                  <c:v>2.8585465356504529</c:v>
                </c:pt>
                <c:pt idx="414">
                  <c:v>2.8578012927269572</c:v>
                </c:pt>
                <c:pt idx="415">
                  <c:v>2.8577914243492537</c:v>
                </c:pt>
                <c:pt idx="416">
                  <c:v>2.8576881994714092</c:v>
                </c:pt>
                <c:pt idx="417">
                  <c:v>2.856688674343971</c:v>
                </c:pt>
                <c:pt idx="418">
                  <c:v>2.8560646508244973</c:v>
                </c:pt>
                <c:pt idx="419">
                  <c:v>2.8554727561204514</c:v>
                </c:pt>
                <c:pt idx="420">
                  <c:v>2.8554614521019452</c:v>
                </c:pt>
                <c:pt idx="421">
                  <c:v>2.855355012934099</c:v>
                </c:pt>
                <c:pt idx="422">
                  <c:v>2.8551065149360095</c:v>
                </c:pt>
                <c:pt idx="423">
                  <c:v>2.8542259488745141</c:v>
                </c:pt>
                <c:pt idx="424">
                  <c:v>2.8541566793371125</c:v>
                </c:pt>
                <c:pt idx="425">
                  <c:v>2.8539399986930265</c:v>
                </c:pt>
                <c:pt idx="426">
                  <c:v>2.8522960587625779</c:v>
                </c:pt>
                <c:pt idx="427">
                  <c:v>2.8519240289006684</c:v>
                </c:pt>
                <c:pt idx="428">
                  <c:v>2.850785664243181</c:v>
                </c:pt>
                <c:pt idx="429">
                  <c:v>2.8505562048947541</c:v>
                </c:pt>
                <c:pt idx="430">
                  <c:v>2.8503360368166151</c:v>
                </c:pt>
                <c:pt idx="431">
                  <c:v>2.8502160885386569</c:v>
                </c:pt>
                <c:pt idx="432">
                  <c:v>2.8499542805598521</c:v>
                </c:pt>
                <c:pt idx="433">
                  <c:v>2.849532553586354</c:v>
                </c:pt>
                <c:pt idx="434">
                  <c:v>2.8493727695240758</c:v>
                </c:pt>
                <c:pt idx="435">
                  <c:v>2.8492006905364309</c:v>
                </c:pt>
                <c:pt idx="436">
                  <c:v>2.8485444743675674</c:v>
                </c:pt>
                <c:pt idx="437">
                  <c:v>2.8484178678386374</c:v>
                </c:pt>
                <c:pt idx="438">
                  <c:v>2.8483179994409986</c:v>
                </c:pt>
                <c:pt idx="439">
                  <c:v>2.848252147464355</c:v>
                </c:pt>
                <c:pt idx="440">
                  <c:v>2.8474246394561087</c:v>
                </c:pt>
                <c:pt idx="441">
                  <c:v>2.8474246394561087</c:v>
                </c:pt>
                <c:pt idx="442">
                  <c:v>2.8474246394561087</c:v>
                </c:pt>
                <c:pt idx="443">
                  <c:v>2.8469480297684857</c:v>
                </c:pt>
                <c:pt idx="444">
                  <c:v>2.8468059730280784</c:v>
                </c:pt>
                <c:pt idx="445">
                  <c:v>2.8448811650708534</c:v>
                </c:pt>
                <c:pt idx="446">
                  <c:v>2.8441833879762299</c:v>
                </c:pt>
                <c:pt idx="447">
                  <c:v>2.8441833879762299</c:v>
                </c:pt>
                <c:pt idx="448">
                  <c:v>2.8440831346593796</c:v>
                </c:pt>
                <c:pt idx="449">
                  <c:v>2.8437026997923693</c:v>
                </c:pt>
                <c:pt idx="450">
                  <c:v>2.8433146662507678</c:v>
                </c:pt>
                <c:pt idx="451">
                  <c:v>2.8430370899510731</c:v>
                </c:pt>
                <c:pt idx="452">
                  <c:v>2.8419779559847242</c:v>
                </c:pt>
                <c:pt idx="453">
                  <c:v>2.8416966228396445</c:v>
                </c:pt>
                <c:pt idx="454">
                  <c:v>2.8414411165418221</c:v>
                </c:pt>
                <c:pt idx="455">
                  <c:v>2.8413253764504289</c:v>
                </c:pt>
                <c:pt idx="456">
                  <c:v>2.8412827791692323</c:v>
                </c:pt>
                <c:pt idx="457">
                  <c:v>2.8400586994468862</c:v>
                </c:pt>
                <c:pt idx="458">
                  <c:v>2.8396433553438412</c:v>
                </c:pt>
                <c:pt idx="459">
                  <c:v>2.8395781871273673</c:v>
                </c:pt>
                <c:pt idx="460">
                  <c:v>2.8391811332285113</c:v>
                </c:pt>
                <c:pt idx="461">
                  <c:v>2.8387907937009698</c:v>
                </c:pt>
                <c:pt idx="462">
                  <c:v>2.8378910884640489</c:v>
                </c:pt>
                <c:pt idx="463">
                  <c:v>2.8376313038863628</c:v>
                </c:pt>
                <c:pt idx="464">
                  <c:v>2.8372673379233926</c:v>
                </c:pt>
                <c:pt idx="465">
                  <c:v>2.8366625884308809</c:v>
                </c:pt>
                <c:pt idx="466">
                  <c:v>2.836434496590686</c:v>
                </c:pt>
                <c:pt idx="467">
                  <c:v>2.8358655545607849</c:v>
                </c:pt>
                <c:pt idx="468">
                  <c:v>2.8347274024503664</c:v>
                </c:pt>
                <c:pt idx="469">
                  <c:v>2.8342523343856243</c:v>
                </c:pt>
                <c:pt idx="470">
                  <c:v>2.8340423572994515</c:v>
                </c:pt>
                <c:pt idx="471">
                  <c:v>2.8338539788829462</c:v>
                </c:pt>
                <c:pt idx="472">
                  <c:v>2.8337500925127084</c:v>
                </c:pt>
                <c:pt idx="473">
                  <c:v>2.8331009308029933</c:v>
                </c:pt>
                <c:pt idx="474">
                  <c:v>2.8324743324527781</c:v>
                </c:pt>
                <c:pt idx="475">
                  <c:v>2.8324508204820398</c:v>
                </c:pt>
                <c:pt idx="476">
                  <c:v>2.8324508204820398</c:v>
                </c:pt>
                <c:pt idx="477">
                  <c:v>2.8320409050315165</c:v>
                </c:pt>
                <c:pt idx="478">
                  <c:v>2.8319355324535556</c:v>
                </c:pt>
                <c:pt idx="479">
                  <c:v>2.8317719257816432</c:v>
                </c:pt>
                <c:pt idx="480">
                  <c:v>2.8308429519123099</c:v>
                </c:pt>
                <c:pt idx="481">
                  <c:v>2.8307908089190539</c:v>
                </c:pt>
                <c:pt idx="482">
                  <c:v>2.8307064733370306</c:v>
                </c:pt>
                <c:pt idx="483">
                  <c:v>2.8307064733370306</c:v>
                </c:pt>
                <c:pt idx="484">
                  <c:v>2.8294875435039564</c:v>
                </c:pt>
                <c:pt idx="485">
                  <c:v>2.8287305455677907</c:v>
                </c:pt>
                <c:pt idx="486">
                  <c:v>2.8287305455677907</c:v>
                </c:pt>
                <c:pt idx="487">
                  <c:v>2.828486570162219</c:v>
                </c:pt>
                <c:pt idx="488">
                  <c:v>2.8284007479951194</c:v>
                </c:pt>
                <c:pt idx="489">
                  <c:v>2.8279341932690518</c:v>
                </c:pt>
                <c:pt idx="490">
                  <c:v>2.8276966434301483</c:v>
                </c:pt>
                <c:pt idx="491">
                  <c:v>2.8276966434301483</c:v>
                </c:pt>
                <c:pt idx="492">
                  <c:v>2.8275966182843626</c:v>
                </c:pt>
                <c:pt idx="493">
                  <c:v>2.827556357849343</c:v>
                </c:pt>
                <c:pt idx="494">
                  <c:v>2.8275016756993785</c:v>
                </c:pt>
                <c:pt idx="495">
                  <c:v>2.8267609326803536</c:v>
                </c:pt>
                <c:pt idx="496">
                  <c:v>2.8263676684089289</c:v>
                </c:pt>
                <c:pt idx="497">
                  <c:v>2.8263460196719028</c:v>
                </c:pt>
                <c:pt idx="498">
                  <c:v>2.8241618856207462</c:v>
                </c:pt>
                <c:pt idx="499">
                  <c:v>2.8240889230166992</c:v>
                </c:pt>
                <c:pt idx="500">
                  <c:v>2.8236908620265257</c:v>
                </c:pt>
                <c:pt idx="501">
                  <c:v>2.8236833982857297</c:v>
                </c:pt>
                <c:pt idx="502">
                  <c:v>2.8230350583950465</c:v>
                </c:pt>
                <c:pt idx="503">
                  <c:v>2.8226185460738611</c:v>
                </c:pt>
                <c:pt idx="504">
                  <c:v>2.8223820704710767</c:v>
                </c:pt>
                <c:pt idx="505">
                  <c:v>2.822380588657146</c:v>
                </c:pt>
                <c:pt idx="506">
                  <c:v>2.8213789096295532</c:v>
                </c:pt>
                <c:pt idx="507">
                  <c:v>2.8207686831702672</c:v>
                </c:pt>
                <c:pt idx="508">
                  <c:v>2.8204958515622223</c:v>
                </c:pt>
                <c:pt idx="509">
                  <c:v>2.8202309480178647</c:v>
                </c:pt>
                <c:pt idx="510">
                  <c:v>2.8202242557137858</c:v>
                </c:pt>
                <c:pt idx="511">
                  <c:v>2.8190860594470073</c:v>
                </c:pt>
                <c:pt idx="512">
                  <c:v>2.8180913692043825</c:v>
                </c:pt>
                <c:pt idx="513">
                  <c:v>2.818008406945415</c:v>
                </c:pt>
                <c:pt idx="514">
                  <c:v>2.8178430910137635</c:v>
                </c:pt>
                <c:pt idx="515">
                  <c:v>2.8178078734124337</c:v>
                </c:pt>
                <c:pt idx="516">
                  <c:v>2.8177596069517001</c:v>
                </c:pt>
                <c:pt idx="517">
                  <c:v>2.8173805276973987</c:v>
                </c:pt>
                <c:pt idx="518">
                  <c:v>2.8173805276973987</c:v>
                </c:pt>
                <c:pt idx="519">
                  <c:v>2.8173258847335014</c:v>
                </c:pt>
                <c:pt idx="520">
                  <c:v>2.8167881870455362</c:v>
                </c:pt>
                <c:pt idx="521">
                  <c:v>2.816095779312382</c:v>
                </c:pt>
                <c:pt idx="522">
                  <c:v>2.8160337615083235</c:v>
                </c:pt>
                <c:pt idx="523">
                  <c:v>2.8159263313323213</c:v>
                </c:pt>
                <c:pt idx="524">
                  <c:v>2.8158946620050473</c:v>
                </c:pt>
                <c:pt idx="525">
                  <c:v>2.8152738109864579</c:v>
                </c:pt>
                <c:pt idx="526">
                  <c:v>2.8151587649079595</c:v>
                </c:pt>
                <c:pt idx="527">
                  <c:v>2.815123148839497</c:v>
                </c:pt>
                <c:pt idx="528">
                  <c:v>2.815123148839497</c:v>
                </c:pt>
                <c:pt idx="529">
                  <c:v>2.8145468855277804</c:v>
                </c:pt>
                <c:pt idx="530">
                  <c:v>2.8145349015836683</c:v>
                </c:pt>
                <c:pt idx="531">
                  <c:v>2.8143142151904623</c:v>
                </c:pt>
                <c:pt idx="532">
                  <c:v>2.8139259492127953</c:v>
                </c:pt>
                <c:pt idx="533">
                  <c:v>2.8136505152913447</c:v>
                </c:pt>
                <c:pt idx="534">
                  <c:v>2.8135572074156254</c:v>
                </c:pt>
                <c:pt idx="535">
                  <c:v>2.812873838652024</c:v>
                </c:pt>
                <c:pt idx="536">
                  <c:v>2.812873838652024</c:v>
                </c:pt>
                <c:pt idx="537">
                  <c:v>2.812873838652024</c:v>
                </c:pt>
                <c:pt idx="538">
                  <c:v>2.811947378467702</c:v>
                </c:pt>
                <c:pt idx="539">
                  <c:v>2.8101216882357694</c:v>
                </c:pt>
                <c:pt idx="540">
                  <c:v>2.8097058409453783</c:v>
                </c:pt>
                <c:pt idx="541">
                  <c:v>2.8091983489457664</c:v>
                </c:pt>
                <c:pt idx="542">
                  <c:v>2.8084974845634587</c:v>
                </c:pt>
                <c:pt idx="543">
                  <c:v>2.808305810232695</c:v>
                </c:pt>
                <c:pt idx="544">
                  <c:v>2.808305810232695</c:v>
                </c:pt>
                <c:pt idx="545">
                  <c:v>2.8080777778302575</c:v>
                </c:pt>
                <c:pt idx="546">
                  <c:v>2.807970465116465</c:v>
                </c:pt>
                <c:pt idx="547">
                  <c:v>2.8071940007013443</c:v>
                </c:pt>
                <c:pt idx="548">
                  <c:v>2.8060481257888013</c:v>
                </c:pt>
                <c:pt idx="549">
                  <c:v>2.805688802987981</c:v>
                </c:pt>
                <c:pt idx="550">
                  <c:v>2.805688802987981</c:v>
                </c:pt>
                <c:pt idx="551">
                  <c:v>2.8039018773001065</c:v>
                </c:pt>
                <c:pt idx="552">
                  <c:v>2.803153389151281</c:v>
                </c:pt>
                <c:pt idx="553">
                  <c:v>2.8031261220566583</c:v>
                </c:pt>
                <c:pt idx="554">
                  <c:v>2.8029354733605261</c:v>
                </c:pt>
                <c:pt idx="555">
                  <c:v>2.8024570818090293</c:v>
                </c:pt>
                <c:pt idx="556">
                  <c:v>2.801931981648365</c:v>
                </c:pt>
                <c:pt idx="557">
                  <c:v>2.8017362439985498</c:v>
                </c:pt>
                <c:pt idx="558">
                  <c:v>2.8006802230979004</c:v>
                </c:pt>
                <c:pt idx="559">
                  <c:v>2.8003907664353416</c:v>
                </c:pt>
                <c:pt idx="560">
                  <c:v>2.8003897317270359</c:v>
                </c:pt>
                <c:pt idx="561">
                  <c:v>2.8002537855121825</c:v>
                </c:pt>
                <c:pt idx="562">
                  <c:v>2.7992161675704645</c:v>
                </c:pt>
                <c:pt idx="563">
                  <c:v>2.7990592839516824</c:v>
                </c:pt>
                <c:pt idx="564">
                  <c:v>2.79866957887617</c:v>
                </c:pt>
                <c:pt idx="565">
                  <c:v>2.7983214230376992</c:v>
                </c:pt>
                <c:pt idx="566">
                  <c:v>2.7983026542189395</c:v>
                </c:pt>
                <c:pt idx="567">
                  <c:v>2.7977604224104633</c:v>
                </c:pt>
                <c:pt idx="568">
                  <c:v>2.7977012530208372</c:v>
                </c:pt>
                <c:pt idx="569">
                  <c:v>2.7972901401584478</c:v>
                </c:pt>
                <c:pt idx="570">
                  <c:v>2.7969031887922058</c:v>
                </c:pt>
                <c:pt idx="571">
                  <c:v>2.7966732724735115</c:v>
                </c:pt>
                <c:pt idx="572">
                  <c:v>2.7962498294371021</c:v>
                </c:pt>
                <c:pt idx="573">
                  <c:v>2.7962498294371021</c:v>
                </c:pt>
                <c:pt idx="574">
                  <c:v>2.7955372869571855</c:v>
                </c:pt>
                <c:pt idx="575">
                  <c:v>2.7953024182211759</c:v>
                </c:pt>
                <c:pt idx="576">
                  <c:v>2.7952622407539072</c:v>
                </c:pt>
                <c:pt idx="577">
                  <c:v>2.7952622407539072</c:v>
                </c:pt>
                <c:pt idx="578">
                  <c:v>2.7950410896220412</c:v>
                </c:pt>
                <c:pt idx="579">
                  <c:v>2.7945904407597189</c:v>
                </c:pt>
                <c:pt idx="580">
                  <c:v>2.794205087838789</c:v>
                </c:pt>
                <c:pt idx="581">
                  <c:v>2.7939794863920642</c:v>
                </c:pt>
                <c:pt idx="582">
                  <c:v>2.7938530228086718</c:v>
                </c:pt>
                <c:pt idx="583">
                  <c:v>2.7936235095856952</c:v>
                </c:pt>
                <c:pt idx="584">
                  <c:v>2.7935056237054123</c:v>
                </c:pt>
                <c:pt idx="585">
                  <c:v>2.7934357906106153</c:v>
                </c:pt>
                <c:pt idx="586">
                  <c:v>2.793166702781777</c:v>
                </c:pt>
                <c:pt idx="587">
                  <c:v>2.7931056126544438</c:v>
                </c:pt>
                <c:pt idx="588">
                  <c:v>2.7928098009660203</c:v>
                </c:pt>
                <c:pt idx="589">
                  <c:v>2.7927974120116974</c:v>
                </c:pt>
                <c:pt idx="590">
                  <c:v>2.7917324742177798</c:v>
                </c:pt>
                <c:pt idx="591">
                  <c:v>2.7916790315460558</c:v>
                </c:pt>
                <c:pt idx="592">
                  <c:v>2.7915634318587901</c:v>
                </c:pt>
                <c:pt idx="593">
                  <c:v>2.7913413947084655</c:v>
                </c:pt>
                <c:pt idx="594">
                  <c:v>2.7913413947084655</c:v>
                </c:pt>
                <c:pt idx="595">
                  <c:v>2.7903733788089333</c:v>
                </c:pt>
                <c:pt idx="596">
                  <c:v>2.7898843161230329</c:v>
                </c:pt>
                <c:pt idx="597">
                  <c:v>2.7895569615417108</c:v>
                </c:pt>
                <c:pt idx="598">
                  <c:v>2.7895569615417108</c:v>
                </c:pt>
                <c:pt idx="599">
                  <c:v>2.7891183034055045</c:v>
                </c:pt>
                <c:pt idx="600">
                  <c:v>2.7888454894777759</c:v>
                </c:pt>
                <c:pt idx="601">
                  <c:v>2.78875996510514</c:v>
                </c:pt>
                <c:pt idx="602">
                  <c:v>2.788141971949655</c:v>
                </c:pt>
                <c:pt idx="603">
                  <c:v>2.7876225975333506</c:v>
                </c:pt>
                <c:pt idx="604">
                  <c:v>2.7865953313031446</c:v>
                </c:pt>
                <c:pt idx="605">
                  <c:v>2.7852680432309707</c:v>
                </c:pt>
                <c:pt idx="606">
                  <c:v>2.7852680432309707</c:v>
                </c:pt>
                <c:pt idx="607">
                  <c:v>2.7851487760694393</c:v>
                </c:pt>
                <c:pt idx="608">
                  <c:v>2.7850201712960581</c:v>
                </c:pt>
                <c:pt idx="609">
                  <c:v>2.7844324036900181</c:v>
                </c:pt>
                <c:pt idx="610">
                  <c:v>2.7842898664830082</c:v>
                </c:pt>
                <c:pt idx="611">
                  <c:v>2.7842898664830082</c:v>
                </c:pt>
                <c:pt idx="612">
                  <c:v>2.7842128355430185</c:v>
                </c:pt>
                <c:pt idx="613">
                  <c:v>2.7839495291711529</c:v>
                </c:pt>
                <c:pt idx="614">
                  <c:v>2.7835223875576309</c:v>
                </c:pt>
                <c:pt idx="615">
                  <c:v>2.7835223875576309</c:v>
                </c:pt>
                <c:pt idx="616">
                  <c:v>2.7833652056694898</c:v>
                </c:pt>
                <c:pt idx="617">
                  <c:v>2.7829870347591443</c:v>
                </c:pt>
                <c:pt idx="618">
                  <c:v>2.7829870347591443</c:v>
                </c:pt>
                <c:pt idx="619">
                  <c:v>2.782697354020645</c:v>
                </c:pt>
                <c:pt idx="620">
                  <c:v>2.7822294613984693</c:v>
                </c:pt>
                <c:pt idx="621">
                  <c:v>2.7821800825175478</c:v>
                </c:pt>
                <c:pt idx="622">
                  <c:v>2.7820308782422281</c:v>
                </c:pt>
                <c:pt idx="623">
                  <c:v>2.781390192122585</c:v>
                </c:pt>
                <c:pt idx="624">
                  <c:v>2.7807175581996946</c:v>
                </c:pt>
                <c:pt idx="625">
                  <c:v>2.7804221789034185</c:v>
                </c:pt>
                <c:pt idx="626">
                  <c:v>2.7790240526828569</c:v>
                </c:pt>
                <c:pt idx="627">
                  <c:v>2.7777043649154955</c:v>
                </c:pt>
                <c:pt idx="628">
                  <c:v>2.7774022330873485</c:v>
                </c:pt>
                <c:pt idx="629">
                  <c:v>2.7768101252717647</c:v>
                </c:pt>
                <c:pt idx="630">
                  <c:v>2.7762334451927142</c:v>
                </c:pt>
                <c:pt idx="631">
                  <c:v>2.7757870139663021</c:v>
                </c:pt>
                <c:pt idx="632">
                  <c:v>2.775771979716898</c:v>
                </c:pt>
                <c:pt idx="633">
                  <c:v>2.775771979716898</c:v>
                </c:pt>
                <c:pt idx="634">
                  <c:v>2.775771979716898</c:v>
                </c:pt>
                <c:pt idx="635">
                  <c:v>2.7756463603108088</c:v>
                </c:pt>
                <c:pt idx="636">
                  <c:v>2.7756030732218773</c:v>
                </c:pt>
                <c:pt idx="637">
                  <c:v>2.775091008370568</c:v>
                </c:pt>
                <c:pt idx="638">
                  <c:v>2.7734806004633916</c:v>
                </c:pt>
                <c:pt idx="639">
                  <c:v>2.7726661199517859</c:v>
                </c:pt>
                <c:pt idx="640">
                  <c:v>2.7725063476822256</c:v>
                </c:pt>
                <c:pt idx="641">
                  <c:v>2.7724328836273577</c:v>
                </c:pt>
                <c:pt idx="642">
                  <c:v>2.7715131705947065</c:v>
                </c:pt>
                <c:pt idx="643">
                  <c:v>2.7713606277342353</c:v>
                </c:pt>
                <c:pt idx="644">
                  <c:v>2.7713606277342353</c:v>
                </c:pt>
                <c:pt idx="645">
                  <c:v>2.771046254440495</c:v>
                </c:pt>
                <c:pt idx="646">
                  <c:v>2.770994724207962</c:v>
                </c:pt>
                <c:pt idx="647">
                  <c:v>2.7700326496180363</c:v>
                </c:pt>
                <c:pt idx="648">
                  <c:v>2.7700326496180363</c:v>
                </c:pt>
                <c:pt idx="649">
                  <c:v>2.7696496854463919</c:v>
                </c:pt>
                <c:pt idx="650">
                  <c:v>2.7693911999523015</c:v>
                </c:pt>
                <c:pt idx="651">
                  <c:v>2.7692369662805403</c:v>
                </c:pt>
                <c:pt idx="652">
                  <c:v>2.7690687831520777</c:v>
                </c:pt>
                <c:pt idx="653">
                  <c:v>2.7687682454522693</c:v>
                </c:pt>
                <c:pt idx="654">
                  <c:v>2.7683131246699153</c:v>
                </c:pt>
                <c:pt idx="655">
                  <c:v>2.7681907529257601</c:v>
                </c:pt>
                <c:pt idx="656">
                  <c:v>2.7680251057590253</c:v>
                </c:pt>
                <c:pt idx="657">
                  <c:v>2.7678925586909564</c:v>
                </c:pt>
                <c:pt idx="658">
                  <c:v>2.7677787723382741</c:v>
                </c:pt>
                <c:pt idx="659">
                  <c:v>2.7676516480219271</c:v>
                </c:pt>
                <c:pt idx="660">
                  <c:v>2.7675291518658245</c:v>
                </c:pt>
                <c:pt idx="661">
                  <c:v>2.767095595461492</c:v>
                </c:pt>
                <c:pt idx="662">
                  <c:v>2.767095595461492</c:v>
                </c:pt>
                <c:pt idx="663">
                  <c:v>2.7668266659562892</c:v>
                </c:pt>
                <c:pt idx="664">
                  <c:v>2.7663177720521746</c:v>
                </c:pt>
                <c:pt idx="665">
                  <c:v>2.7660806774152484</c:v>
                </c:pt>
                <c:pt idx="666">
                  <c:v>2.7654530385823328</c:v>
                </c:pt>
                <c:pt idx="667">
                  <c:v>2.764089064121765</c:v>
                </c:pt>
                <c:pt idx="668">
                  <c:v>2.7638771558254187</c:v>
                </c:pt>
                <c:pt idx="669">
                  <c:v>2.7638771558254187</c:v>
                </c:pt>
                <c:pt idx="670">
                  <c:v>2.7631980171614416</c:v>
                </c:pt>
                <c:pt idx="671">
                  <c:v>2.7631741266347216</c:v>
                </c:pt>
                <c:pt idx="672">
                  <c:v>2.7630418049817496</c:v>
                </c:pt>
                <c:pt idx="673">
                  <c:v>2.7630081314760417</c:v>
                </c:pt>
                <c:pt idx="674">
                  <c:v>2.7629848826605512</c:v>
                </c:pt>
                <c:pt idx="675">
                  <c:v>2.7629064670536598</c:v>
                </c:pt>
                <c:pt idx="676">
                  <c:v>2.7628537572494634</c:v>
                </c:pt>
                <c:pt idx="677">
                  <c:v>2.7622542795934266</c:v>
                </c:pt>
                <c:pt idx="678">
                  <c:v>2.7620942278591181</c:v>
                </c:pt>
                <c:pt idx="679">
                  <c:v>2.7620942278591181</c:v>
                </c:pt>
                <c:pt idx="680">
                  <c:v>2.7616904384177405</c:v>
                </c:pt>
                <c:pt idx="681">
                  <c:v>2.7606294868231189</c:v>
                </c:pt>
                <c:pt idx="682">
                  <c:v>2.7605438972273069</c:v>
                </c:pt>
                <c:pt idx="683">
                  <c:v>2.7605438972273069</c:v>
                </c:pt>
                <c:pt idx="684">
                  <c:v>2.7603776157853219</c:v>
                </c:pt>
                <c:pt idx="685">
                  <c:v>2.7595595678222509</c:v>
                </c:pt>
                <c:pt idx="686">
                  <c:v>2.7594736452363411</c:v>
                </c:pt>
                <c:pt idx="687">
                  <c:v>2.7594736452363411</c:v>
                </c:pt>
                <c:pt idx="688">
                  <c:v>2.7593082359995771</c:v>
                </c:pt>
                <c:pt idx="689">
                  <c:v>2.7589277936634371</c:v>
                </c:pt>
                <c:pt idx="690">
                  <c:v>2.7583563224955752</c:v>
                </c:pt>
                <c:pt idx="691">
                  <c:v>2.7582540830116704</c:v>
                </c:pt>
                <c:pt idx="692">
                  <c:v>2.7581267641317648</c:v>
                </c:pt>
                <c:pt idx="693">
                  <c:v>2.7577354475126921</c:v>
                </c:pt>
                <c:pt idx="694">
                  <c:v>2.7577354475126921</c:v>
                </c:pt>
                <c:pt idx="695">
                  <c:v>2.7573766943928835</c:v>
                </c:pt>
                <c:pt idx="696">
                  <c:v>2.7569221011384788</c:v>
                </c:pt>
                <c:pt idx="697">
                  <c:v>2.7569071288630234</c:v>
                </c:pt>
                <c:pt idx="698">
                  <c:v>2.7568079697730976</c:v>
                </c:pt>
                <c:pt idx="699">
                  <c:v>2.7567980240147487</c:v>
                </c:pt>
                <c:pt idx="700">
                  <c:v>2.7565988447539986</c:v>
                </c:pt>
                <c:pt idx="701">
                  <c:v>2.7549628006871933</c:v>
                </c:pt>
                <c:pt idx="702">
                  <c:v>2.7542938347835526</c:v>
                </c:pt>
                <c:pt idx="703">
                  <c:v>2.7540019855821121</c:v>
                </c:pt>
                <c:pt idx="704">
                  <c:v>2.7539494633606636</c:v>
                </c:pt>
                <c:pt idx="705">
                  <c:v>2.7538754131368393</c:v>
                </c:pt>
                <c:pt idx="706">
                  <c:v>2.7532300844060527</c:v>
                </c:pt>
                <c:pt idx="707">
                  <c:v>2.7530424949621386</c:v>
                </c:pt>
                <c:pt idx="708">
                  <c:v>2.7528682265682569</c:v>
                </c:pt>
                <c:pt idx="709">
                  <c:v>2.7524193058655948</c:v>
                </c:pt>
                <c:pt idx="710">
                  <c:v>2.7523617996215424</c:v>
                </c:pt>
                <c:pt idx="711">
                  <c:v>2.7523527765403371</c:v>
                </c:pt>
                <c:pt idx="712">
                  <c:v>2.7522545443264099</c:v>
                </c:pt>
                <c:pt idx="713">
                  <c:v>2.7522545443264099</c:v>
                </c:pt>
                <c:pt idx="714">
                  <c:v>2.7521235820601349</c:v>
                </c:pt>
                <c:pt idx="715">
                  <c:v>2.7518897373923075</c:v>
                </c:pt>
                <c:pt idx="716">
                  <c:v>2.7503787275773863</c:v>
                </c:pt>
                <c:pt idx="717">
                  <c:v>2.7503787275773863</c:v>
                </c:pt>
                <c:pt idx="718">
                  <c:v>2.7503338137440347</c:v>
                </c:pt>
                <c:pt idx="719">
                  <c:v>2.7498645302111879</c:v>
                </c:pt>
                <c:pt idx="720">
                  <c:v>2.7498645302111879</c:v>
                </c:pt>
                <c:pt idx="721">
                  <c:v>2.7497612483521001</c:v>
                </c:pt>
                <c:pt idx="722">
                  <c:v>2.7495196272601334</c:v>
                </c:pt>
                <c:pt idx="723">
                  <c:v>2.7486965614168462</c:v>
                </c:pt>
                <c:pt idx="724">
                  <c:v>2.7482182728024203</c:v>
                </c:pt>
                <c:pt idx="725">
                  <c:v>2.7477808413633045</c:v>
                </c:pt>
                <c:pt idx="726">
                  <c:v>2.7477690057780593</c:v>
                </c:pt>
                <c:pt idx="727">
                  <c:v>2.746910251395235</c:v>
                </c:pt>
                <c:pt idx="728">
                  <c:v>2.7468299745687181</c:v>
                </c:pt>
                <c:pt idx="729">
                  <c:v>2.7451410325360661</c:v>
                </c:pt>
                <c:pt idx="730">
                  <c:v>2.7444486087534101</c:v>
                </c:pt>
                <c:pt idx="731">
                  <c:v>2.7441317678846087</c:v>
                </c:pt>
                <c:pt idx="732">
                  <c:v>2.7438290493066613</c:v>
                </c:pt>
                <c:pt idx="733">
                  <c:v>2.7436983585790657</c:v>
                </c:pt>
                <c:pt idx="734">
                  <c:v>2.7418330204138854</c:v>
                </c:pt>
                <c:pt idx="735">
                  <c:v>2.741461115215595</c:v>
                </c:pt>
                <c:pt idx="736">
                  <c:v>2.741461115215595</c:v>
                </c:pt>
                <c:pt idx="737">
                  <c:v>2.7412449701252206</c:v>
                </c:pt>
                <c:pt idx="738">
                  <c:v>2.741151393502768</c:v>
                </c:pt>
                <c:pt idx="739">
                  <c:v>2.7409026950069362</c:v>
                </c:pt>
                <c:pt idx="740">
                  <c:v>2.7408707162329216</c:v>
                </c:pt>
                <c:pt idx="741">
                  <c:v>2.7402280592253598</c:v>
                </c:pt>
                <c:pt idx="742">
                  <c:v>2.7402280592253598</c:v>
                </c:pt>
                <c:pt idx="743">
                  <c:v>2.7394912228199342</c:v>
                </c:pt>
                <c:pt idx="744">
                  <c:v>2.739150476354427</c:v>
                </c:pt>
                <c:pt idx="745">
                  <c:v>2.738928154002827</c:v>
                </c:pt>
                <c:pt idx="746">
                  <c:v>2.7383191863634964</c:v>
                </c:pt>
                <c:pt idx="747">
                  <c:v>2.7382829594624774</c:v>
                </c:pt>
                <c:pt idx="748">
                  <c:v>2.7382829594624774</c:v>
                </c:pt>
                <c:pt idx="749">
                  <c:v>2.7377598434571691</c:v>
                </c:pt>
                <c:pt idx="750">
                  <c:v>2.7374052614251565</c:v>
                </c:pt>
                <c:pt idx="751">
                  <c:v>2.7373769499162064</c:v>
                </c:pt>
                <c:pt idx="752">
                  <c:v>2.7373769499162064</c:v>
                </c:pt>
                <c:pt idx="753">
                  <c:v>2.7373769499162064</c:v>
                </c:pt>
                <c:pt idx="754">
                  <c:v>2.7372629598908866</c:v>
                </c:pt>
                <c:pt idx="755">
                  <c:v>2.7371722988533209</c:v>
                </c:pt>
                <c:pt idx="756">
                  <c:v>2.7371722988533209</c:v>
                </c:pt>
                <c:pt idx="757">
                  <c:v>2.7365745814289295</c:v>
                </c:pt>
                <c:pt idx="758">
                  <c:v>2.7365341130176284</c:v>
                </c:pt>
                <c:pt idx="759">
                  <c:v>2.7353865904480421</c:v>
                </c:pt>
                <c:pt idx="760">
                  <c:v>2.7351252357621081</c:v>
                </c:pt>
                <c:pt idx="761">
                  <c:v>2.7351126470815181</c:v>
                </c:pt>
                <c:pt idx="762">
                  <c:v>2.7351126470815181</c:v>
                </c:pt>
                <c:pt idx="763">
                  <c:v>2.7351126470815181</c:v>
                </c:pt>
                <c:pt idx="764">
                  <c:v>2.7350892952222896</c:v>
                </c:pt>
                <c:pt idx="765">
                  <c:v>2.7344182519524338</c:v>
                </c:pt>
                <c:pt idx="766">
                  <c:v>2.7329350413800593</c:v>
                </c:pt>
                <c:pt idx="767">
                  <c:v>2.7325389839996785</c:v>
                </c:pt>
                <c:pt idx="768">
                  <c:v>2.731970354611196</c:v>
                </c:pt>
                <c:pt idx="769">
                  <c:v>2.7315614786627447</c:v>
                </c:pt>
                <c:pt idx="770">
                  <c:v>2.7312097321891828</c:v>
                </c:pt>
                <c:pt idx="771">
                  <c:v>2.7312097321891828</c:v>
                </c:pt>
                <c:pt idx="772">
                  <c:v>2.7307315563266625</c:v>
                </c:pt>
                <c:pt idx="773">
                  <c:v>2.7306318298616912</c:v>
                </c:pt>
                <c:pt idx="774">
                  <c:v>2.7296783628593473</c:v>
                </c:pt>
                <c:pt idx="775">
                  <c:v>2.7294472605938145</c:v>
                </c:pt>
                <c:pt idx="776">
                  <c:v>2.7294152030319352</c:v>
                </c:pt>
                <c:pt idx="777">
                  <c:v>2.7292050520020616</c:v>
                </c:pt>
                <c:pt idx="778">
                  <c:v>2.729131250114035</c:v>
                </c:pt>
                <c:pt idx="779">
                  <c:v>2.728778540962963</c:v>
                </c:pt>
                <c:pt idx="780">
                  <c:v>2.727118742670553</c:v>
                </c:pt>
                <c:pt idx="781">
                  <c:v>2.7263118718933161</c:v>
                </c:pt>
                <c:pt idx="782">
                  <c:v>2.7258648345790379</c:v>
                </c:pt>
                <c:pt idx="783">
                  <c:v>2.7255176327999875</c:v>
                </c:pt>
                <c:pt idx="784">
                  <c:v>2.7252557831479169</c:v>
                </c:pt>
                <c:pt idx="785">
                  <c:v>2.725125076060571</c:v>
                </c:pt>
                <c:pt idx="786">
                  <c:v>2.7250291877673334</c:v>
                </c:pt>
                <c:pt idx="787">
                  <c:v>2.7250291877673334</c:v>
                </c:pt>
                <c:pt idx="788">
                  <c:v>2.7243878354900661</c:v>
                </c:pt>
                <c:pt idx="789">
                  <c:v>2.7243116739659792</c:v>
                </c:pt>
                <c:pt idx="790">
                  <c:v>2.7241659278683126</c:v>
                </c:pt>
                <c:pt idx="791">
                  <c:v>2.7232891453554258</c:v>
                </c:pt>
                <c:pt idx="792">
                  <c:v>2.7231325505710227</c:v>
                </c:pt>
                <c:pt idx="793">
                  <c:v>2.7230774567389484</c:v>
                </c:pt>
                <c:pt idx="794">
                  <c:v>2.7227123670427562</c:v>
                </c:pt>
                <c:pt idx="795">
                  <c:v>2.7223026219324415</c:v>
                </c:pt>
                <c:pt idx="796">
                  <c:v>2.7205582765122758</c:v>
                </c:pt>
                <c:pt idx="797">
                  <c:v>2.7202875371784478</c:v>
                </c:pt>
                <c:pt idx="798">
                  <c:v>2.7198567690305691</c:v>
                </c:pt>
                <c:pt idx="799">
                  <c:v>2.7194077226881874</c:v>
                </c:pt>
                <c:pt idx="800">
                  <c:v>2.7188562860358778</c:v>
                </c:pt>
                <c:pt idx="801">
                  <c:v>2.7183785631836881</c:v>
                </c:pt>
                <c:pt idx="802">
                  <c:v>2.7182810853069008</c:v>
                </c:pt>
                <c:pt idx="803">
                  <c:v>2.7176396061284365</c:v>
                </c:pt>
                <c:pt idx="804">
                  <c:v>2.7174735692379279</c:v>
                </c:pt>
                <c:pt idx="805">
                  <c:v>2.7173966694094256</c:v>
                </c:pt>
                <c:pt idx="806">
                  <c:v>2.7168021265629987</c:v>
                </c:pt>
                <c:pt idx="807">
                  <c:v>2.716176221594242</c:v>
                </c:pt>
                <c:pt idx="808">
                  <c:v>2.7157089847430602</c:v>
                </c:pt>
                <c:pt idx="809">
                  <c:v>2.7136001379524197</c:v>
                </c:pt>
                <c:pt idx="810">
                  <c:v>2.7135630283678829</c:v>
                </c:pt>
                <c:pt idx="811">
                  <c:v>2.7133294697060935</c:v>
                </c:pt>
                <c:pt idx="812">
                  <c:v>2.7126391616490193</c:v>
                </c:pt>
                <c:pt idx="813">
                  <c:v>2.7126114181860048</c:v>
                </c:pt>
                <c:pt idx="814">
                  <c:v>2.7120399095020407</c:v>
                </c:pt>
                <c:pt idx="815">
                  <c:v>2.7119914707848229</c:v>
                </c:pt>
                <c:pt idx="816">
                  <c:v>2.7114828783727569</c:v>
                </c:pt>
                <c:pt idx="817">
                  <c:v>2.7114684512184057</c:v>
                </c:pt>
                <c:pt idx="818">
                  <c:v>2.7108119559864967</c:v>
                </c:pt>
                <c:pt idx="819">
                  <c:v>2.7106917210547219</c:v>
                </c:pt>
                <c:pt idx="820">
                  <c:v>2.7099734661501098</c:v>
                </c:pt>
                <c:pt idx="821">
                  <c:v>2.7096986630942026</c:v>
                </c:pt>
                <c:pt idx="822">
                  <c:v>2.7086839239489335</c:v>
                </c:pt>
                <c:pt idx="823">
                  <c:v>2.7085273107926806</c:v>
                </c:pt>
                <c:pt idx="824">
                  <c:v>2.7085273107926806</c:v>
                </c:pt>
                <c:pt idx="825">
                  <c:v>2.7075072148863977</c:v>
                </c:pt>
                <c:pt idx="826">
                  <c:v>2.7073303735047221</c:v>
                </c:pt>
                <c:pt idx="827">
                  <c:v>2.707308116666014</c:v>
                </c:pt>
                <c:pt idx="828">
                  <c:v>2.7070429595724956</c:v>
                </c:pt>
                <c:pt idx="829">
                  <c:v>2.7069098669580458</c:v>
                </c:pt>
                <c:pt idx="830">
                  <c:v>2.7069098669580458</c:v>
                </c:pt>
                <c:pt idx="831">
                  <c:v>2.706861188754182</c:v>
                </c:pt>
                <c:pt idx="832">
                  <c:v>2.70628093138976</c:v>
                </c:pt>
                <c:pt idx="833">
                  <c:v>2.70628093138976</c:v>
                </c:pt>
                <c:pt idx="834">
                  <c:v>2.70608376000733</c:v>
                </c:pt>
                <c:pt idx="835">
                  <c:v>2.7060096849288033</c:v>
                </c:pt>
                <c:pt idx="836">
                  <c:v>2.7057642980098895</c:v>
                </c:pt>
                <c:pt idx="837">
                  <c:v>2.7051608352167507</c:v>
                </c:pt>
                <c:pt idx="838">
                  <c:v>2.7051608352167507</c:v>
                </c:pt>
                <c:pt idx="839">
                  <c:v>2.7051608352167507</c:v>
                </c:pt>
                <c:pt idx="840">
                  <c:v>2.7051301958045175</c:v>
                </c:pt>
                <c:pt idx="841">
                  <c:v>2.705128362785596</c:v>
                </c:pt>
                <c:pt idx="842">
                  <c:v>2.7047316374298545</c:v>
                </c:pt>
                <c:pt idx="843">
                  <c:v>2.7046715848235521</c:v>
                </c:pt>
                <c:pt idx="844">
                  <c:v>2.7046715848235521</c:v>
                </c:pt>
                <c:pt idx="845">
                  <c:v>2.7045543629852218</c:v>
                </c:pt>
                <c:pt idx="846">
                  <c:v>2.7042416672388101</c:v>
                </c:pt>
                <c:pt idx="847">
                  <c:v>2.7037595582417602</c:v>
                </c:pt>
                <c:pt idx="848">
                  <c:v>2.7036180441343522</c:v>
                </c:pt>
                <c:pt idx="849">
                  <c:v>2.7031619864697598</c:v>
                </c:pt>
                <c:pt idx="850">
                  <c:v>2.7028325686869121</c:v>
                </c:pt>
                <c:pt idx="851">
                  <c:v>2.702461743894681</c:v>
                </c:pt>
                <c:pt idx="852">
                  <c:v>2.7017700804295104</c:v>
                </c:pt>
                <c:pt idx="853">
                  <c:v>2.700556818746235</c:v>
                </c:pt>
                <c:pt idx="854">
                  <c:v>2.7005528903531513</c:v>
                </c:pt>
                <c:pt idx="855">
                  <c:v>2.7004052554385347</c:v>
                </c:pt>
                <c:pt idx="856">
                  <c:v>2.6999803666955211</c:v>
                </c:pt>
                <c:pt idx="857">
                  <c:v>2.6993515195656794</c:v>
                </c:pt>
                <c:pt idx="858">
                  <c:v>2.6990359166606899</c:v>
                </c:pt>
                <c:pt idx="859">
                  <c:v>2.6987465489293383</c:v>
                </c:pt>
                <c:pt idx="860">
                  <c:v>2.6984235302819051</c:v>
                </c:pt>
                <c:pt idx="861">
                  <c:v>2.6984235302819051</c:v>
                </c:pt>
                <c:pt idx="862">
                  <c:v>2.6979947704779543</c:v>
                </c:pt>
                <c:pt idx="863">
                  <c:v>2.6967287974343224</c:v>
                </c:pt>
                <c:pt idx="864">
                  <c:v>2.6963736921733257</c:v>
                </c:pt>
                <c:pt idx="865">
                  <c:v>2.6959737654539158</c:v>
                </c:pt>
                <c:pt idx="866">
                  <c:v>2.6959374385142931</c:v>
                </c:pt>
                <c:pt idx="867">
                  <c:v>2.6959374385142931</c:v>
                </c:pt>
                <c:pt idx="868">
                  <c:v>2.6955617898636963</c:v>
                </c:pt>
                <c:pt idx="869">
                  <c:v>2.6953170237497481</c:v>
                </c:pt>
                <c:pt idx="870">
                  <c:v>2.6950834919006055</c:v>
                </c:pt>
                <c:pt idx="871">
                  <c:v>2.6944997602510514</c:v>
                </c:pt>
                <c:pt idx="872">
                  <c:v>2.694175332068439</c:v>
                </c:pt>
                <c:pt idx="873">
                  <c:v>2.694081710780678</c:v>
                </c:pt>
                <c:pt idx="874">
                  <c:v>2.6938275396143805</c:v>
                </c:pt>
                <c:pt idx="875">
                  <c:v>2.6938124912052763</c:v>
                </c:pt>
                <c:pt idx="876">
                  <c:v>2.6921182297396813</c:v>
                </c:pt>
                <c:pt idx="877">
                  <c:v>2.6918379869467572</c:v>
                </c:pt>
                <c:pt idx="878">
                  <c:v>2.6918379869467572</c:v>
                </c:pt>
                <c:pt idx="879">
                  <c:v>2.6906680539515193</c:v>
                </c:pt>
                <c:pt idx="880">
                  <c:v>2.6905883379254401</c:v>
                </c:pt>
                <c:pt idx="881">
                  <c:v>2.6904855010115849</c:v>
                </c:pt>
                <c:pt idx="882">
                  <c:v>2.6902339829246622</c:v>
                </c:pt>
                <c:pt idx="883">
                  <c:v>2.689684211444423</c:v>
                </c:pt>
                <c:pt idx="884">
                  <c:v>2.6894818249164016</c:v>
                </c:pt>
                <c:pt idx="885">
                  <c:v>2.6881728560500764</c:v>
                </c:pt>
                <c:pt idx="886">
                  <c:v>2.6877200511060062</c:v>
                </c:pt>
                <c:pt idx="887">
                  <c:v>2.6865908162608587</c:v>
                </c:pt>
                <c:pt idx="888">
                  <c:v>2.6859052410459396</c:v>
                </c:pt>
                <c:pt idx="889">
                  <c:v>2.6857906508489515</c:v>
                </c:pt>
                <c:pt idx="890">
                  <c:v>2.685774703863498</c:v>
                </c:pt>
                <c:pt idx="891">
                  <c:v>2.6833698358216576</c:v>
                </c:pt>
                <c:pt idx="892">
                  <c:v>2.6833698358216576</c:v>
                </c:pt>
                <c:pt idx="893">
                  <c:v>2.6833076264466187</c:v>
                </c:pt>
                <c:pt idx="894">
                  <c:v>2.6830536588415681</c:v>
                </c:pt>
                <c:pt idx="895">
                  <c:v>2.6828988389013366</c:v>
                </c:pt>
                <c:pt idx="896">
                  <c:v>2.6827866676455239</c:v>
                </c:pt>
                <c:pt idx="897">
                  <c:v>2.68240920520957</c:v>
                </c:pt>
                <c:pt idx="898">
                  <c:v>2.6817522386333237</c:v>
                </c:pt>
                <c:pt idx="899">
                  <c:v>2.6816327974742658</c:v>
                </c:pt>
                <c:pt idx="900">
                  <c:v>2.6806011064496111</c:v>
                </c:pt>
                <c:pt idx="901">
                  <c:v>2.6806011064496111</c:v>
                </c:pt>
                <c:pt idx="902">
                  <c:v>2.6798589763049789</c:v>
                </c:pt>
                <c:pt idx="903">
                  <c:v>2.679764520869361</c:v>
                </c:pt>
                <c:pt idx="904">
                  <c:v>2.6794322992670168</c:v>
                </c:pt>
                <c:pt idx="905">
                  <c:v>2.6792199024052654</c:v>
                </c:pt>
                <c:pt idx="906">
                  <c:v>2.6784559884797225</c:v>
                </c:pt>
                <c:pt idx="907">
                  <c:v>2.6782749464596565</c:v>
                </c:pt>
                <c:pt idx="908">
                  <c:v>2.6782749464596565</c:v>
                </c:pt>
                <c:pt idx="909">
                  <c:v>2.6779929018606778</c:v>
                </c:pt>
                <c:pt idx="910">
                  <c:v>2.6774929216830898</c:v>
                </c:pt>
                <c:pt idx="911">
                  <c:v>2.6772253769929626</c:v>
                </c:pt>
                <c:pt idx="912">
                  <c:v>2.6770391244286955</c:v>
                </c:pt>
                <c:pt idx="913">
                  <c:v>2.6757979010364212</c:v>
                </c:pt>
                <c:pt idx="914">
                  <c:v>2.6754967169530519</c:v>
                </c:pt>
                <c:pt idx="915">
                  <c:v>2.6753314571233515</c:v>
                </c:pt>
                <c:pt idx="916">
                  <c:v>2.6744277359292301</c:v>
                </c:pt>
                <c:pt idx="917">
                  <c:v>2.6743265305189019</c:v>
                </c:pt>
                <c:pt idx="918">
                  <c:v>2.6742808079429881</c:v>
                </c:pt>
                <c:pt idx="919">
                  <c:v>2.6742808079429881</c:v>
                </c:pt>
                <c:pt idx="920">
                  <c:v>2.6742808079429881</c:v>
                </c:pt>
                <c:pt idx="921">
                  <c:v>2.6742808079429881</c:v>
                </c:pt>
                <c:pt idx="922">
                  <c:v>2.6741420018569264</c:v>
                </c:pt>
                <c:pt idx="923">
                  <c:v>2.6736714762990532</c:v>
                </c:pt>
                <c:pt idx="924">
                  <c:v>2.6735534957701419</c:v>
                </c:pt>
                <c:pt idx="925">
                  <c:v>2.6731546870549856</c:v>
                </c:pt>
                <c:pt idx="926">
                  <c:v>2.672359254990242</c:v>
                </c:pt>
                <c:pt idx="927">
                  <c:v>2.6718855163021127</c:v>
                </c:pt>
                <c:pt idx="928">
                  <c:v>2.6713478847995797</c:v>
                </c:pt>
                <c:pt idx="929">
                  <c:v>2.6705904161040745</c:v>
                </c:pt>
                <c:pt idx="930">
                  <c:v>2.6705904161040745</c:v>
                </c:pt>
                <c:pt idx="931">
                  <c:v>2.6705904161040745</c:v>
                </c:pt>
                <c:pt idx="932">
                  <c:v>2.6705904161040745</c:v>
                </c:pt>
                <c:pt idx="933">
                  <c:v>2.6705904161040745</c:v>
                </c:pt>
                <c:pt idx="934">
                  <c:v>2.6704893964932865</c:v>
                </c:pt>
                <c:pt idx="935">
                  <c:v>2.6697356036464521</c:v>
                </c:pt>
                <c:pt idx="936">
                  <c:v>2.6693828007538398</c:v>
                </c:pt>
                <c:pt idx="937">
                  <c:v>2.6687911181195338</c:v>
                </c:pt>
                <c:pt idx="938">
                  <c:v>2.668786679691864</c:v>
                </c:pt>
                <c:pt idx="939">
                  <c:v>2.6683359763094061</c:v>
                </c:pt>
                <c:pt idx="940">
                  <c:v>2.6682696884824026</c:v>
                </c:pt>
                <c:pt idx="941">
                  <c:v>2.668087163767257</c:v>
                </c:pt>
                <c:pt idx="942">
                  <c:v>2.6679792338106108</c:v>
                </c:pt>
                <c:pt idx="943">
                  <c:v>2.6671334274466263</c:v>
                </c:pt>
                <c:pt idx="944">
                  <c:v>2.6657682993146663</c:v>
                </c:pt>
                <c:pt idx="945">
                  <c:v>2.665688661309852</c:v>
                </c:pt>
                <c:pt idx="946">
                  <c:v>2.6654407580028194</c:v>
                </c:pt>
                <c:pt idx="947">
                  <c:v>2.6652226211994123</c:v>
                </c:pt>
                <c:pt idx="948">
                  <c:v>2.6651972983275574</c:v>
                </c:pt>
                <c:pt idx="949">
                  <c:v>2.6649058513062589</c:v>
                </c:pt>
                <c:pt idx="950">
                  <c:v>2.6643269963895309</c:v>
                </c:pt>
                <c:pt idx="951">
                  <c:v>2.6641369836748261</c:v>
                </c:pt>
                <c:pt idx="952">
                  <c:v>2.6640566344875491</c:v>
                </c:pt>
                <c:pt idx="953">
                  <c:v>2.6636395877529697</c:v>
                </c:pt>
                <c:pt idx="954">
                  <c:v>2.6635617681234787</c:v>
                </c:pt>
                <c:pt idx="955">
                  <c:v>2.6633200254321272</c:v>
                </c:pt>
                <c:pt idx="956">
                  <c:v>2.6632691122084058</c:v>
                </c:pt>
                <c:pt idx="957">
                  <c:v>2.6632691122084058</c:v>
                </c:pt>
                <c:pt idx="958">
                  <c:v>2.6604812473649178</c:v>
                </c:pt>
                <c:pt idx="959">
                  <c:v>2.6603146669440036</c:v>
                </c:pt>
                <c:pt idx="960">
                  <c:v>2.660010657811839</c:v>
                </c:pt>
                <c:pt idx="961">
                  <c:v>2.6599181354489807</c:v>
                </c:pt>
                <c:pt idx="962">
                  <c:v>2.6598487288491488</c:v>
                </c:pt>
                <c:pt idx="963">
                  <c:v>2.6598388458296953</c:v>
                </c:pt>
                <c:pt idx="964">
                  <c:v>2.6598305121588086</c:v>
                </c:pt>
                <c:pt idx="965">
                  <c:v>2.6591728348703043</c:v>
                </c:pt>
                <c:pt idx="966">
                  <c:v>2.657644745893498</c:v>
                </c:pt>
                <c:pt idx="967">
                  <c:v>2.65722586044404</c:v>
                </c:pt>
                <c:pt idx="968">
                  <c:v>2.6571300457637093</c:v>
                </c:pt>
                <c:pt idx="969">
                  <c:v>2.6570408588925787</c:v>
                </c:pt>
                <c:pt idx="970">
                  <c:v>2.6569428258059329</c:v>
                </c:pt>
                <c:pt idx="971">
                  <c:v>2.656891260542015</c:v>
                </c:pt>
                <c:pt idx="972">
                  <c:v>2.6565848909240115</c:v>
                </c:pt>
                <c:pt idx="973">
                  <c:v>2.6564723383137898</c:v>
                </c:pt>
                <c:pt idx="974">
                  <c:v>2.6564723383137898</c:v>
                </c:pt>
                <c:pt idx="975">
                  <c:v>2.6563657107074352</c:v>
                </c:pt>
                <c:pt idx="976">
                  <c:v>2.6562810581822318</c:v>
                </c:pt>
                <c:pt idx="977">
                  <c:v>2.65610065809111</c:v>
                </c:pt>
                <c:pt idx="978">
                  <c:v>2.6552406649375859</c:v>
                </c:pt>
                <c:pt idx="979">
                  <c:v>2.6542739588614372</c:v>
                </c:pt>
                <c:pt idx="980">
                  <c:v>2.6541692121645948</c:v>
                </c:pt>
                <c:pt idx="981">
                  <c:v>2.6541640251547878</c:v>
                </c:pt>
                <c:pt idx="982">
                  <c:v>2.6539325047851263</c:v>
                </c:pt>
                <c:pt idx="983">
                  <c:v>2.6539023219236801</c:v>
                </c:pt>
                <c:pt idx="984">
                  <c:v>2.6533642817154246</c:v>
                </c:pt>
                <c:pt idx="985">
                  <c:v>2.6527321205530909</c:v>
                </c:pt>
                <c:pt idx="986">
                  <c:v>2.6526068923858537</c:v>
                </c:pt>
                <c:pt idx="987">
                  <c:v>2.6511931833527296</c:v>
                </c:pt>
                <c:pt idx="988">
                  <c:v>2.6509229616408194</c:v>
                </c:pt>
                <c:pt idx="989">
                  <c:v>2.6508702558615447</c:v>
                </c:pt>
                <c:pt idx="990">
                  <c:v>2.6508582694285492</c:v>
                </c:pt>
                <c:pt idx="991">
                  <c:v>2.650733403394498</c:v>
                </c:pt>
                <c:pt idx="992">
                  <c:v>2.6500896561728604</c:v>
                </c:pt>
                <c:pt idx="993">
                  <c:v>2.6495506864772533</c:v>
                </c:pt>
                <c:pt idx="994">
                  <c:v>2.6492688236538595</c:v>
                </c:pt>
                <c:pt idx="995">
                  <c:v>2.6492647183314864</c:v>
                </c:pt>
                <c:pt idx="996">
                  <c:v>2.6490764821902015</c:v>
                </c:pt>
                <c:pt idx="997">
                  <c:v>2.6482041322028045</c:v>
                </c:pt>
                <c:pt idx="998">
                  <c:v>2.6477745446107299</c:v>
                </c:pt>
                <c:pt idx="999">
                  <c:v>2.6475196795484983</c:v>
                </c:pt>
                <c:pt idx="1000">
                  <c:v>2.6469065237668863</c:v>
                </c:pt>
                <c:pt idx="1001">
                  <c:v>2.6469023969655385</c:v>
                </c:pt>
                <c:pt idx="1002">
                  <c:v>2.6467650642402973</c:v>
                </c:pt>
                <c:pt idx="1003">
                  <c:v>2.646585684353886</c:v>
                </c:pt>
                <c:pt idx="1004">
                  <c:v>2.6462300866163391</c:v>
                </c:pt>
                <c:pt idx="1005">
                  <c:v>2.645898203446897</c:v>
                </c:pt>
                <c:pt idx="1006">
                  <c:v>2.645898203446897</c:v>
                </c:pt>
                <c:pt idx="1007">
                  <c:v>2.6451360201689309</c:v>
                </c:pt>
                <c:pt idx="1008">
                  <c:v>2.6450193741384207</c:v>
                </c:pt>
                <c:pt idx="1009">
                  <c:v>2.6442082599079852</c:v>
                </c:pt>
                <c:pt idx="1010">
                  <c:v>2.6439888204895552</c:v>
                </c:pt>
                <c:pt idx="1011">
                  <c:v>2.643737480774254</c:v>
                </c:pt>
                <c:pt idx="1012">
                  <c:v>2.643737480774254</c:v>
                </c:pt>
                <c:pt idx="1013">
                  <c:v>2.6433693318151028</c:v>
                </c:pt>
                <c:pt idx="1014">
                  <c:v>2.6431781544054465</c:v>
                </c:pt>
                <c:pt idx="1015">
                  <c:v>2.6423973705311083</c:v>
                </c:pt>
                <c:pt idx="1016">
                  <c:v>2.6416626334260438</c:v>
                </c:pt>
                <c:pt idx="1017">
                  <c:v>2.6415796913118226</c:v>
                </c:pt>
                <c:pt idx="1018">
                  <c:v>2.6414355645532597</c:v>
                </c:pt>
                <c:pt idx="1019">
                  <c:v>2.640971145432315</c:v>
                </c:pt>
                <c:pt idx="1020">
                  <c:v>2.6407585941573997</c:v>
                </c:pt>
                <c:pt idx="1021">
                  <c:v>2.6407529898842728</c:v>
                </c:pt>
                <c:pt idx="1022">
                  <c:v>2.6406139777015718</c:v>
                </c:pt>
                <c:pt idx="1023">
                  <c:v>2.6400541886665585</c:v>
                </c:pt>
                <c:pt idx="1024">
                  <c:v>2.6399356139118546</c:v>
                </c:pt>
                <c:pt idx="1025">
                  <c:v>2.6397112010650994</c:v>
                </c:pt>
                <c:pt idx="1026">
                  <c:v>2.6396310668241116</c:v>
                </c:pt>
                <c:pt idx="1027">
                  <c:v>2.638732895802709</c:v>
                </c:pt>
                <c:pt idx="1028">
                  <c:v>2.6387190602320976</c:v>
                </c:pt>
                <c:pt idx="1029">
                  <c:v>2.6387190602320976</c:v>
                </c:pt>
                <c:pt idx="1030">
                  <c:v>2.6385622185824738</c:v>
                </c:pt>
                <c:pt idx="1031">
                  <c:v>2.6382688273800023</c:v>
                </c:pt>
                <c:pt idx="1032">
                  <c:v>2.6380130578081586</c:v>
                </c:pt>
                <c:pt idx="1033">
                  <c:v>2.637334045533819</c:v>
                </c:pt>
                <c:pt idx="1034">
                  <c:v>2.6372024828690805</c:v>
                </c:pt>
                <c:pt idx="1035">
                  <c:v>2.6365040020517481</c:v>
                </c:pt>
                <c:pt idx="1036">
                  <c:v>2.6360272505781124</c:v>
                </c:pt>
                <c:pt idx="1037">
                  <c:v>2.6357691641751595</c:v>
                </c:pt>
                <c:pt idx="1038">
                  <c:v>2.6356949744391893</c:v>
                </c:pt>
                <c:pt idx="1039">
                  <c:v>2.6356599035569812</c:v>
                </c:pt>
                <c:pt idx="1040">
                  <c:v>2.6356211708405808</c:v>
                </c:pt>
                <c:pt idx="1041">
                  <c:v>2.6351538828879186</c:v>
                </c:pt>
                <c:pt idx="1042">
                  <c:v>2.6347420895470361</c:v>
                </c:pt>
                <c:pt idx="1043">
                  <c:v>2.6345623221173327</c:v>
                </c:pt>
                <c:pt idx="1044">
                  <c:v>2.6344368193631875</c:v>
                </c:pt>
                <c:pt idx="1045">
                  <c:v>2.6341944473735617</c:v>
                </c:pt>
                <c:pt idx="1046">
                  <c:v>2.6341944473735617</c:v>
                </c:pt>
                <c:pt idx="1047">
                  <c:v>2.6341944473735617</c:v>
                </c:pt>
                <c:pt idx="1048">
                  <c:v>2.633793645104253</c:v>
                </c:pt>
                <c:pt idx="1049">
                  <c:v>2.633340167251518</c:v>
                </c:pt>
                <c:pt idx="1050">
                  <c:v>2.6331849954703452</c:v>
                </c:pt>
                <c:pt idx="1051">
                  <c:v>2.6324645761439243</c:v>
                </c:pt>
                <c:pt idx="1052">
                  <c:v>2.6324599261361463</c:v>
                </c:pt>
                <c:pt idx="1053">
                  <c:v>2.6323517062940938</c:v>
                </c:pt>
                <c:pt idx="1054">
                  <c:v>2.6320347481334303</c:v>
                </c:pt>
                <c:pt idx="1055">
                  <c:v>2.6319613071418053</c:v>
                </c:pt>
                <c:pt idx="1056">
                  <c:v>2.6305513383250019</c:v>
                </c:pt>
                <c:pt idx="1057">
                  <c:v>2.6301355630165539</c:v>
                </c:pt>
                <c:pt idx="1058">
                  <c:v>2.6299327070533436</c:v>
                </c:pt>
                <c:pt idx="1059">
                  <c:v>2.6293252527411819</c:v>
                </c:pt>
                <c:pt idx="1060">
                  <c:v>2.6291182351026734</c:v>
                </c:pt>
                <c:pt idx="1061">
                  <c:v>2.628821691067742</c:v>
                </c:pt>
                <c:pt idx="1062">
                  <c:v>2.6287172326017787</c:v>
                </c:pt>
                <c:pt idx="1063">
                  <c:v>2.6287169682166152</c:v>
                </c:pt>
                <c:pt idx="1064">
                  <c:v>2.6282692184351468</c:v>
                </c:pt>
                <c:pt idx="1065">
                  <c:v>2.6276860952518488</c:v>
                </c:pt>
                <c:pt idx="1066">
                  <c:v>2.6276860952518488</c:v>
                </c:pt>
                <c:pt idx="1067">
                  <c:v>2.6276141539203159</c:v>
                </c:pt>
                <c:pt idx="1068">
                  <c:v>2.6272210285026989</c:v>
                </c:pt>
                <c:pt idx="1069">
                  <c:v>2.6272210285026989</c:v>
                </c:pt>
                <c:pt idx="1070">
                  <c:v>2.6272210285026989</c:v>
                </c:pt>
                <c:pt idx="1071">
                  <c:v>2.6272210285026989</c:v>
                </c:pt>
                <c:pt idx="1072">
                  <c:v>2.6272210285026989</c:v>
                </c:pt>
                <c:pt idx="1073">
                  <c:v>2.6272210285026989</c:v>
                </c:pt>
                <c:pt idx="1074">
                  <c:v>2.6272210285026989</c:v>
                </c:pt>
                <c:pt idx="1075">
                  <c:v>2.6272210285026989</c:v>
                </c:pt>
                <c:pt idx="1076">
                  <c:v>2.6272210285026989</c:v>
                </c:pt>
                <c:pt idx="1077">
                  <c:v>2.6272210285026989</c:v>
                </c:pt>
                <c:pt idx="1078">
                  <c:v>2.6272097024268133</c:v>
                </c:pt>
                <c:pt idx="1079">
                  <c:v>2.6269234424665115</c:v>
                </c:pt>
                <c:pt idx="1080">
                  <c:v>2.6267140482770031</c:v>
                </c:pt>
                <c:pt idx="1081">
                  <c:v>2.6264493521121453</c:v>
                </c:pt>
                <c:pt idx="1082">
                  <c:v>2.6263118202846374</c:v>
                </c:pt>
                <c:pt idx="1083">
                  <c:v>2.6257741299852588</c:v>
                </c:pt>
                <c:pt idx="1084">
                  <c:v>2.6251902557721754</c:v>
                </c:pt>
                <c:pt idx="1085">
                  <c:v>2.6250162380871558</c:v>
                </c:pt>
                <c:pt idx="1086">
                  <c:v>2.6249006813204128</c:v>
                </c:pt>
                <c:pt idx="1087">
                  <c:v>2.6247149434461186</c:v>
                </c:pt>
                <c:pt idx="1088">
                  <c:v>2.6245854755902998</c:v>
                </c:pt>
                <c:pt idx="1089">
                  <c:v>2.6244004823093445</c:v>
                </c:pt>
                <c:pt idx="1090">
                  <c:v>2.6241204757466501</c:v>
                </c:pt>
                <c:pt idx="1091">
                  <c:v>2.6225476578068645</c:v>
                </c:pt>
                <c:pt idx="1092">
                  <c:v>2.6217192392095345</c:v>
                </c:pt>
                <c:pt idx="1093">
                  <c:v>2.6212422747904163</c:v>
                </c:pt>
                <c:pt idx="1094">
                  <c:v>2.6206341485573077</c:v>
                </c:pt>
                <c:pt idx="1095">
                  <c:v>2.6202449970557335</c:v>
                </c:pt>
                <c:pt idx="1096">
                  <c:v>2.6202449970557335</c:v>
                </c:pt>
                <c:pt idx="1097">
                  <c:v>2.6202078546456646</c:v>
                </c:pt>
                <c:pt idx="1098">
                  <c:v>2.619390630189701</c:v>
                </c:pt>
                <c:pt idx="1099">
                  <c:v>2.6193239534970889</c:v>
                </c:pt>
                <c:pt idx="1100">
                  <c:v>2.6191013882007863</c:v>
                </c:pt>
                <c:pt idx="1101">
                  <c:v>2.6189134512776633</c:v>
                </c:pt>
                <c:pt idx="1102">
                  <c:v>2.6187740845787362</c:v>
                </c:pt>
                <c:pt idx="1103">
                  <c:v>2.6185551651878196</c:v>
                </c:pt>
                <c:pt idx="1104">
                  <c:v>2.6185014356724969</c:v>
                </c:pt>
                <c:pt idx="1105">
                  <c:v>2.6182301500160161</c:v>
                </c:pt>
                <c:pt idx="1106">
                  <c:v>2.6181475364564473</c:v>
                </c:pt>
                <c:pt idx="1107">
                  <c:v>2.6176264329892289</c:v>
                </c:pt>
                <c:pt idx="1108">
                  <c:v>2.6174931114179216</c:v>
                </c:pt>
                <c:pt idx="1109">
                  <c:v>2.6173927910937191</c:v>
                </c:pt>
                <c:pt idx="1110">
                  <c:v>2.617084734320517</c:v>
                </c:pt>
                <c:pt idx="1111">
                  <c:v>2.6170227026125255</c:v>
                </c:pt>
                <c:pt idx="1112">
                  <c:v>2.6166684661802537</c:v>
                </c:pt>
                <c:pt idx="1113">
                  <c:v>2.6153408461416809</c:v>
                </c:pt>
                <c:pt idx="1114">
                  <c:v>2.6139613643421753</c:v>
                </c:pt>
                <c:pt idx="1115">
                  <c:v>2.6137549486913012</c:v>
                </c:pt>
                <c:pt idx="1116">
                  <c:v>2.6136683323439893</c:v>
                </c:pt>
                <c:pt idx="1117">
                  <c:v>2.6128760615761957</c:v>
                </c:pt>
                <c:pt idx="1118">
                  <c:v>2.612750600879755</c:v>
                </c:pt>
                <c:pt idx="1119">
                  <c:v>2.6121381253324376</c:v>
                </c:pt>
                <c:pt idx="1120">
                  <c:v>2.6114718681400562</c:v>
                </c:pt>
                <c:pt idx="1121">
                  <c:v>2.6106960885339046</c:v>
                </c:pt>
                <c:pt idx="1122">
                  <c:v>2.6103921410971056</c:v>
                </c:pt>
                <c:pt idx="1123">
                  <c:v>2.6091384485394342</c:v>
                </c:pt>
                <c:pt idx="1124">
                  <c:v>2.6082228635741616</c:v>
                </c:pt>
                <c:pt idx="1125">
                  <c:v>2.6079728808614626</c:v>
                </c:pt>
                <c:pt idx="1126">
                  <c:v>2.6077912555667218</c:v>
                </c:pt>
                <c:pt idx="1127">
                  <c:v>2.6070651272758822</c:v>
                </c:pt>
                <c:pt idx="1128">
                  <c:v>2.6064085827359413</c:v>
                </c:pt>
                <c:pt idx="1129">
                  <c:v>2.6064085827359413</c:v>
                </c:pt>
                <c:pt idx="1130">
                  <c:v>2.6061674690335557</c:v>
                </c:pt>
                <c:pt idx="1131">
                  <c:v>2.6061537932603724</c:v>
                </c:pt>
                <c:pt idx="1132">
                  <c:v>2.605614077291722</c:v>
                </c:pt>
                <c:pt idx="1133">
                  <c:v>2.6054013601980048</c:v>
                </c:pt>
                <c:pt idx="1134">
                  <c:v>2.6048933043547882</c:v>
                </c:pt>
                <c:pt idx="1135">
                  <c:v>2.6045149951017357</c:v>
                </c:pt>
                <c:pt idx="1136">
                  <c:v>2.6037892618960914</c:v>
                </c:pt>
                <c:pt idx="1137">
                  <c:v>2.6037892618960914</c:v>
                </c:pt>
                <c:pt idx="1138">
                  <c:v>2.6035755175747779</c:v>
                </c:pt>
                <c:pt idx="1139">
                  <c:v>2.6035466722290046</c:v>
                </c:pt>
                <c:pt idx="1140">
                  <c:v>2.6034467617634771</c:v>
                </c:pt>
                <c:pt idx="1141">
                  <c:v>2.6025298895636979</c:v>
                </c:pt>
                <c:pt idx="1142">
                  <c:v>2.6023557239301973</c:v>
                </c:pt>
                <c:pt idx="1143">
                  <c:v>2.6018593467375375</c:v>
                </c:pt>
                <c:pt idx="1144">
                  <c:v>2.6017701669138806</c:v>
                </c:pt>
                <c:pt idx="1145">
                  <c:v>2.6011721733623703</c:v>
                </c:pt>
                <c:pt idx="1146">
                  <c:v>2.6008702876306709</c:v>
                </c:pt>
                <c:pt idx="1147">
                  <c:v>2.6004815410159456</c:v>
                </c:pt>
                <c:pt idx="1148">
                  <c:v>2.5993187456493843</c:v>
                </c:pt>
                <c:pt idx="1149">
                  <c:v>2.5992817624419677</c:v>
                </c:pt>
                <c:pt idx="1150">
                  <c:v>2.5989612116340202</c:v>
                </c:pt>
                <c:pt idx="1151">
                  <c:v>2.5987119725438617</c:v>
                </c:pt>
                <c:pt idx="1152">
                  <c:v>2.5985045130799276</c:v>
                </c:pt>
                <c:pt idx="1153">
                  <c:v>2.5980019858855496</c:v>
                </c:pt>
                <c:pt idx="1154">
                  <c:v>2.5976518228036052</c:v>
                </c:pt>
                <c:pt idx="1155">
                  <c:v>2.5974825757227196</c:v>
                </c:pt>
                <c:pt idx="1156">
                  <c:v>2.5969813654179599</c:v>
                </c:pt>
                <c:pt idx="1157">
                  <c:v>2.596238986280512</c:v>
                </c:pt>
                <c:pt idx="1158">
                  <c:v>2.5955201559416281</c:v>
                </c:pt>
                <c:pt idx="1159">
                  <c:v>2.595368403374311</c:v>
                </c:pt>
                <c:pt idx="1160">
                  <c:v>2.5952968321502898</c:v>
                </c:pt>
                <c:pt idx="1161">
                  <c:v>2.5949805374407493</c:v>
                </c:pt>
                <c:pt idx="1162">
                  <c:v>2.5945734490805394</c:v>
                </c:pt>
                <c:pt idx="1163">
                  <c:v>2.5942948070749052</c:v>
                </c:pt>
                <c:pt idx="1164">
                  <c:v>2.5942269586736444</c:v>
                </c:pt>
                <c:pt idx="1165">
                  <c:v>2.5941295233568722</c:v>
                </c:pt>
                <c:pt idx="1166">
                  <c:v>2.5937312995117354</c:v>
                </c:pt>
                <c:pt idx="1167">
                  <c:v>2.5936756283192239</c:v>
                </c:pt>
                <c:pt idx="1168">
                  <c:v>2.5936029743214277</c:v>
                </c:pt>
                <c:pt idx="1169">
                  <c:v>2.5932613849810577</c:v>
                </c:pt>
                <c:pt idx="1170">
                  <c:v>2.5931470235028993</c:v>
                </c:pt>
                <c:pt idx="1171">
                  <c:v>2.5919756845465085</c:v>
                </c:pt>
                <c:pt idx="1172">
                  <c:v>2.5919713089900482</c:v>
                </c:pt>
                <c:pt idx="1173">
                  <c:v>2.5916252082248126</c:v>
                </c:pt>
                <c:pt idx="1174">
                  <c:v>2.5911902198597208</c:v>
                </c:pt>
                <c:pt idx="1175">
                  <c:v>2.5907576459668618</c:v>
                </c:pt>
                <c:pt idx="1176">
                  <c:v>2.5906338074599344</c:v>
                </c:pt>
                <c:pt idx="1177">
                  <c:v>2.5903005120829299</c:v>
                </c:pt>
                <c:pt idx="1178">
                  <c:v>2.5897760269014629</c:v>
                </c:pt>
                <c:pt idx="1179">
                  <c:v>2.589517689059329</c:v>
                </c:pt>
                <c:pt idx="1180">
                  <c:v>2.5893524931463285</c:v>
                </c:pt>
                <c:pt idx="1181">
                  <c:v>2.5893062263486941</c:v>
                </c:pt>
                <c:pt idx="1182">
                  <c:v>2.589060243433976</c:v>
                </c:pt>
                <c:pt idx="1183">
                  <c:v>2.589060243433976</c:v>
                </c:pt>
                <c:pt idx="1184">
                  <c:v>2.5883052942157159</c:v>
                </c:pt>
                <c:pt idx="1185">
                  <c:v>2.5881669426255964</c:v>
                </c:pt>
                <c:pt idx="1186">
                  <c:v>2.5877086099632316</c:v>
                </c:pt>
                <c:pt idx="1187">
                  <c:v>2.5871150859184526</c:v>
                </c:pt>
                <c:pt idx="1188">
                  <c:v>2.586655219066603</c:v>
                </c:pt>
                <c:pt idx="1189">
                  <c:v>2.586655219066603</c:v>
                </c:pt>
                <c:pt idx="1190">
                  <c:v>2.585846193883155</c:v>
                </c:pt>
                <c:pt idx="1191">
                  <c:v>2.5857924013193681</c:v>
                </c:pt>
                <c:pt idx="1192">
                  <c:v>2.585770893706798</c:v>
                </c:pt>
                <c:pt idx="1193">
                  <c:v>2.5854652191217533</c:v>
                </c:pt>
                <c:pt idx="1194">
                  <c:v>2.5853401193289614</c:v>
                </c:pt>
                <c:pt idx="1195">
                  <c:v>2.5852749152423438</c:v>
                </c:pt>
                <c:pt idx="1196">
                  <c:v>2.5846231850389918</c:v>
                </c:pt>
                <c:pt idx="1197">
                  <c:v>2.5844757141769392</c:v>
                </c:pt>
                <c:pt idx="1198">
                  <c:v>2.5842984301380478</c:v>
                </c:pt>
                <c:pt idx="1199">
                  <c:v>2.5842984301380478</c:v>
                </c:pt>
                <c:pt idx="1200">
                  <c:v>2.5828502858758022</c:v>
                </c:pt>
                <c:pt idx="1201">
                  <c:v>2.5820138030243509</c:v>
                </c:pt>
                <c:pt idx="1202">
                  <c:v>2.581816728207456</c:v>
                </c:pt>
                <c:pt idx="1203">
                  <c:v>2.5816132272450423</c:v>
                </c:pt>
                <c:pt idx="1204">
                  <c:v>2.5814777856062681</c:v>
                </c:pt>
                <c:pt idx="1205">
                  <c:v>2.5814426931272414</c:v>
                </c:pt>
                <c:pt idx="1206">
                  <c:v>2.5809770361579445</c:v>
                </c:pt>
                <c:pt idx="1207">
                  <c:v>2.5809456351548916</c:v>
                </c:pt>
                <c:pt idx="1208">
                  <c:v>2.5808071677720736</c:v>
                </c:pt>
                <c:pt idx="1209">
                  <c:v>2.5806674683896769</c:v>
                </c:pt>
                <c:pt idx="1210">
                  <c:v>2.5806321851907517</c:v>
                </c:pt>
                <c:pt idx="1211">
                  <c:v>2.5802501454876707</c:v>
                </c:pt>
                <c:pt idx="1212">
                  <c:v>2.5801152408325061</c:v>
                </c:pt>
                <c:pt idx="1213">
                  <c:v>2.5801147040453953</c:v>
                </c:pt>
                <c:pt idx="1214">
                  <c:v>2.5800090066539312</c:v>
                </c:pt>
                <c:pt idx="1215">
                  <c:v>2.5796020942543816</c:v>
                </c:pt>
                <c:pt idx="1216">
                  <c:v>2.579506273272731</c:v>
                </c:pt>
                <c:pt idx="1217">
                  <c:v>2.5794186103873527</c:v>
                </c:pt>
                <c:pt idx="1218">
                  <c:v>2.5791081426715912</c:v>
                </c:pt>
                <c:pt idx="1219">
                  <c:v>2.5789631949485132</c:v>
                </c:pt>
                <c:pt idx="1220">
                  <c:v>2.5782577733477354</c:v>
                </c:pt>
                <c:pt idx="1221">
                  <c:v>2.5780459931147193</c:v>
                </c:pt>
                <c:pt idx="1222">
                  <c:v>2.5780459931147193</c:v>
                </c:pt>
                <c:pt idx="1223">
                  <c:v>2.5777608984497684</c:v>
                </c:pt>
                <c:pt idx="1224">
                  <c:v>2.5776903174877783</c:v>
                </c:pt>
                <c:pt idx="1225">
                  <c:v>2.5775060735267457</c:v>
                </c:pt>
                <c:pt idx="1226">
                  <c:v>2.577465202357057</c:v>
                </c:pt>
                <c:pt idx="1227">
                  <c:v>2.5774203865812129</c:v>
                </c:pt>
                <c:pt idx="1228">
                  <c:v>2.5772102487569559</c:v>
                </c:pt>
                <c:pt idx="1229">
                  <c:v>2.5771155586299743</c:v>
                </c:pt>
                <c:pt idx="1230">
                  <c:v>2.5770164810233758</c:v>
                </c:pt>
                <c:pt idx="1231">
                  <c:v>2.5769114401671946</c:v>
                </c:pt>
                <c:pt idx="1232">
                  <c:v>2.5767140954560745</c:v>
                </c:pt>
                <c:pt idx="1233">
                  <c:v>2.5766404273447434</c:v>
                </c:pt>
                <c:pt idx="1234">
                  <c:v>2.5766235917422216</c:v>
                </c:pt>
                <c:pt idx="1235">
                  <c:v>2.5765842445984388</c:v>
                </c:pt>
                <c:pt idx="1236">
                  <c:v>2.576380300879126</c:v>
                </c:pt>
                <c:pt idx="1237">
                  <c:v>2.5759648109110578</c:v>
                </c:pt>
                <c:pt idx="1238">
                  <c:v>2.5759648109110578</c:v>
                </c:pt>
                <c:pt idx="1239">
                  <c:v>2.5759421170684655</c:v>
                </c:pt>
                <c:pt idx="1240">
                  <c:v>2.5750678191671659</c:v>
                </c:pt>
                <c:pt idx="1241">
                  <c:v>2.5744287833417117</c:v>
                </c:pt>
                <c:pt idx="1242">
                  <c:v>2.5744287833417117</c:v>
                </c:pt>
                <c:pt idx="1243">
                  <c:v>2.5743360943222813</c:v>
                </c:pt>
                <c:pt idx="1244">
                  <c:v>2.5741480119389739</c:v>
                </c:pt>
                <c:pt idx="1245">
                  <c:v>2.5739864099354524</c:v>
                </c:pt>
                <c:pt idx="1246">
                  <c:v>2.5732441823440526</c:v>
                </c:pt>
                <c:pt idx="1247">
                  <c:v>2.5732429763799982</c:v>
                </c:pt>
                <c:pt idx="1248">
                  <c:v>2.5731968286806093</c:v>
                </c:pt>
                <c:pt idx="1249">
                  <c:v>2.5731968286806093</c:v>
                </c:pt>
                <c:pt idx="1250">
                  <c:v>2.573175881860061</c:v>
                </c:pt>
                <c:pt idx="1251">
                  <c:v>2.5727772483709312</c:v>
                </c:pt>
                <c:pt idx="1252">
                  <c:v>2.5720233862741297</c:v>
                </c:pt>
                <c:pt idx="1253">
                  <c:v>2.5716516799474833</c:v>
                </c:pt>
                <c:pt idx="1254">
                  <c:v>2.5714317495404377</c:v>
                </c:pt>
                <c:pt idx="1255">
                  <c:v>2.5712233038022707</c:v>
                </c:pt>
                <c:pt idx="1256">
                  <c:v>2.571209667236857</c:v>
                </c:pt>
                <c:pt idx="1257">
                  <c:v>2.5709744407165269</c:v>
                </c:pt>
                <c:pt idx="1258">
                  <c:v>2.5708316026401721</c:v>
                </c:pt>
                <c:pt idx="1259">
                  <c:v>2.5703984404911693</c:v>
                </c:pt>
                <c:pt idx="1260">
                  <c:v>2.5701917480926793</c:v>
                </c:pt>
                <c:pt idx="1261">
                  <c:v>2.5701778109209754</c:v>
                </c:pt>
                <c:pt idx="1262">
                  <c:v>2.5701778109209754</c:v>
                </c:pt>
                <c:pt idx="1263">
                  <c:v>2.5697676464895456</c:v>
                </c:pt>
                <c:pt idx="1264">
                  <c:v>2.5692979402768139</c:v>
                </c:pt>
                <c:pt idx="1265">
                  <c:v>2.5691825248421942</c:v>
                </c:pt>
                <c:pt idx="1266">
                  <c:v>2.5690674197244028</c:v>
                </c:pt>
                <c:pt idx="1267">
                  <c:v>2.5689270474378909</c:v>
                </c:pt>
                <c:pt idx="1268">
                  <c:v>2.5689270474378909</c:v>
                </c:pt>
                <c:pt idx="1269">
                  <c:v>2.5680014269786779</c:v>
                </c:pt>
                <c:pt idx="1270">
                  <c:v>2.5677186089142756</c:v>
                </c:pt>
                <c:pt idx="1271">
                  <c:v>2.5674909929216683</c:v>
                </c:pt>
                <c:pt idx="1272">
                  <c:v>2.5674909929216683</c:v>
                </c:pt>
                <c:pt idx="1273">
                  <c:v>2.5674909929216683</c:v>
                </c:pt>
                <c:pt idx="1274">
                  <c:v>2.5668483875885175</c:v>
                </c:pt>
                <c:pt idx="1275">
                  <c:v>2.5667465754343524</c:v>
                </c:pt>
                <c:pt idx="1276">
                  <c:v>2.5666536461639753</c:v>
                </c:pt>
                <c:pt idx="1277">
                  <c:v>2.5664975051033383</c:v>
                </c:pt>
                <c:pt idx="1278">
                  <c:v>2.56568476715234</c:v>
                </c:pt>
                <c:pt idx="1279">
                  <c:v>2.5652468255680905</c:v>
                </c:pt>
                <c:pt idx="1280">
                  <c:v>2.5646279223959918</c:v>
                </c:pt>
                <c:pt idx="1281">
                  <c:v>2.5645056371763273</c:v>
                </c:pt>
                <c:pt idx="1282">
                  <c:v>2.5643529006223376</c:v>
                </c:pt>
                <c:pt idx="1283">
                  <c:v>2.5641904812603489</c:v>
                </c:pt>
                <c:pt idx="1284">
                  <c:v>2.5633960856755635</c:v>
                </c:pt>
                <c:pt idx="1285">
                  <c:v>2.5625630942466007</c:v>
                </c:pt>
                <c:pt idx="1286">
                  <c:v>2.5621623376964036</c:v>
                </c:pt>
                <c:pt idx="1287">
                  <c:v>2.5620220657518304</c:v>
                </c:pt>
                <c:pt idx="1288">
                  <c:v>2.5618985902451246</c:v>
                </c:pt>
                <c:pt idx="1289">
                  <c:v>2.5611870966171448</c:v>
                </c:pt>
                <c:pt idx="1290">
                  <c:v>2.5608603375152934</c:v>
                </c:pt>
                <c:pt idx="1291">
                  <c:v>2.5608603375152934</c:v>
                </c:pt>
                <c:pt idx="1292">
                  <c:v>2.5606655449098397</c:v>
                </c:pt>
                <c:pt idx="1293">
                  <c:v>2.5603924323922258</c:v>
                </c:pt>
                <c:pt idx="1294">
                  <c:v>2.5597567887405752</c:v>
                </c:pt>
                <c:pt idx="1295">
                  <c:v>2.5587235731670104</c:v>
                </c:pt>
                <c:pt idx="1296">
                  <c:v>2.5587235731670104</c:v>
                </c:pt>
                <c:pt idx="1297">
                  <c:v>2.5586383555690007</c:v>
                </c:pt>
                <c:pt idx="1298">
                  <c:v>2.5584767029497399</c:v>
                </c:pt>
                <c:pt idx="1299">
                  <c:v>2.5584609920576655</c:v>
                </c:pt>
                <c:pt idx="1300">
                  <c:v>2.5582987708826956</c:v>
                </c:pt>
                <c:pt idx="1301">
                  <c:v>2.5581197348748059</c:v>
                </c:pt>
                <c:pt idx="1302">
                  <c:v>2.5576473295649267</c:v>
                </c:pt>
                <c:pt idx="1303">
                  <c:v>2.5575505108492225</c:v>
                </c:pt>
                <c:pt idx="1304">
                  <c:v>2.5575366757775231</c:v>
                </c:pt>
                <c:pt idx="1305">
                  <c:v>2.5572783390196658</c:v>
                </c:pt>
                <c:pt idx="1306">
                  <c:v>2.5572687498657363</c:v>
                </c:pt>
                <c:pt idx="1307">
                  <c:v>2.5571068965976949</c:v>
                </c:pt>
                <c:pt idx="1308">
                  <c:v>2.5564558918123934</c:v>
                </c:pt>
                <c:pt idx="1309">
                  <c:v>2.5552525134708675</c:v>
                </c:pt>
                <c:pt idx="1310">
                  <c:v>2.5548487526679162</c:v>
                </c:pt>
                <c:pt idx="1311">
                  <c:v>2.5547358513572251</c:v>
                </c:pt>
                <c:pt idx="1312">
                  <c:v>2.5542174812067473</c:v>
                </c:pt>
                <c:pt idx="1313">
                  <c:v>2.5533549271618887</c:v>
                </c:pt>
                <c:pt idx="1314">
                  <c:v>2.5533549271618887</c:v>
                </c:pt>
                <c:pt idx="1315">
                  <c:v>2.5529710160649697</c:v>
                </c:pt>
                <c:pt idx="1316">
                  <c:v>2.5529595876461424</c:v>
                </c:pt>
                <c:pt idx="1317">
                  <c:v>2.5526280688788372</c:v>
                </c:pt>
                <c:pt idx="1318">
                  <c:v>2.552563449826363</c:v>
                </c:pt>
                <c:pt idx="1319">
                  <c:v>2.552563449826363</c:v>
                </c:pt>
                <c:pt idx="1320">
                  <c:v>2.5520456316651878</c:v>
                </c:pt>
                <c:pt idx="1321">
                  <c:v>2.5520410506128046</c:v>
                </c:pt>
                <c:pt idx="1322">
                  <c:v>2.5520340528408596</c:v>
                </c:pt>
                <c:pt idx="1323">
                  <c:v>2.5518124206021429</c:v>
                </c:pt>
                <c:pt idx="1324">
                  <c:v>2.5517344046584838</c:v>
                </c:pt>
                <c:pt idx="1325">
                  <c:v>2.5516902983551555</c:v>
                </c:pt>
                <c:pt idx="1326">
                  <c:v>2.5513376884204626</c:v>
                </c:pt>
                <c:pt idx="1327">
                  <c:v>2.5512538578670978</c:v>
                </c:pt>
                <c:pt idx="1328">
                  <c:v>2.5506293185400355</c:v>
                </c:pt>
                <c:pt idx="1329">
                  <c:v>2.5506015212333342</c:v>
                </c:pt>
                <c:pt idx="1330">
                  <c:v>2.5501066987491829</c:v>
                </c:pt>
                <c:pt idx="1331">
                  <c:v>2.5499455733924274</c:v>
                </c:pt>
                <c:pt idx="1332">
                  <c:v>2.5498878327497727</c:v>
                </c:pt>
                <c:pt idx="1333">
                  <c:v>2.5497112446297909</c:v>
                </c:pt>
                <c:pt idx="1334">
                  <c:v>2.5492406677247814</c:v>
                </c:pt>
                <c:pt idx="1335">
                  <c:v>2.5492406677247814</c:v>
                </c:pt>
                <c:pt idx="1336">
                  <c:v>2.5482129907707392</c:v>
                </c:pt>
                <c:pt idx="1337">
                  <c:v>2.5482003087629623</c:v>
                </c:pt>
                <c:pt idx="1338">
                  <c:v>2.5476924695944398</c:v>
                </c:pt>
                <c:pt idx="1339">
                  <c:v>2.5475607881121376</c:v>
                </c:pt>
                <c:pt idx="1340">
                  <c:v>2.5474478468111483</c:v>
                </c:pt>
                <c:pt idx="1341">
                  <c:v>2.5474478468111483</c:v>
                </c:pt>
                <c:pt idx="1342">
                  <c:v>2.5467709858331409</c:v>
                </c:pt>
                <c:pt idx="1343">
                  <c:v>2.5467709858331409</c:v>
                </c:pt>
                <c:pt idx="1344">
                  <c:v>2.5461823993533068</c:v>
                </c:pt>
                <c:pt idx="1345">
                  <c:v>2.5459258894638568</c:v>
                </c:pt>
                <c:pt idx="1346">
                  <c:v>2.5454268914349791</c:v>
                </c:pt>
                <c:pt idx="1347">
                  <c:v>2.5453136439538704</c:v>
                </c:pt>
                <c:pt idx="1348">
                  <c:v>2.5448551050825268</c:v>
                </c:pt>
                <c:pt idx="1349">
                  <c:v>2.5440387449252522</c:v>
                </c:pt>
                <c:pt idx="1350">
                  <c:v>2.5439712490960864</c:v>
                </c:pt>
                <c:pt idx="1351">
                  <c:v>2.543791165926987</c:v>
                </c:pt>
                <c:pt idx="1352">
                  <c:v>2.5434874079369925</c:v>
                </c:pt>
                <c:pt idx="1353">
                  <c:v>2.5432832933352301</c:v>
                </c:pt>
                <c:pt idx="1354">
                  <c:v>2.5423921644572824</c:v>
                </c:pt>
                <c:pt idx="1355">
                  <c:v>2.5423921644572824</c:v>
                </c:pt>
                <c:pt idx="1356">
                  <c:v>2.5417413143807566</c:v>
                </c:pt>
                <c:pt idx="1357">
                  <c:v>2.5413926809278102</c:v>
                </c:pt>
                <c:pt idx="1358">
                  <c:v>2.541371181927925</c:v>
                </c:pt>
                <c:pt idx="1359">
                  <c:v>2.5411983171468497</c:v>
                </c:pt>
                <c:pt idx="1360">
                  <c:v>2.5405478484961415</c:v>
                </c:pt>
                <c:pt idx="1361">
                  <c:v>2.5405478484961415</c:v>
                </c:pt>
                <c:pt idx="1362">
                  <c:v>2.539813386970724</c:v>
                </c:pt>
                <c:pt idx="1363">
                  <c:v>2.5389606548191921</c:v>
                </c:pt>
                <c:pt idx="1364">
                  <c:v>2.5389354397032147</c:v>
                </c:pt>
                <c:pt idx="1365">
                  <c:v>2.5388327112830851</c:v>
                </c:pt>
                <c:pt idx="1366">
                  <c:v>2.5388327112830851</c:v>
                </c:pt>
                <c:pt idx="1367">
                  <c:v>2.5383867439148622</c:v>
                </c:pt>
                <c:pt idx="1368">
                  <c:v>2.5382899617311234</c:v>
                </c:pt>
                <c:pt idx="1369">
                  <c:v>2.5382899617311234</c:v>
                </c:pt>
                <c:pt idx="1370">
                  <c:v>2.5381639252453501</c:v>
                </c:pt>
                <c:pt idx="1371">
                  <c:v>2.5381188137068356</c:v>
                </c:pt>
                <c:pt idx="1372">
                  <c:v>2.5377233029531427</c:v>
                </c:pt>
                <c:pt idx="1373">
                  <c:v>2.53770263922268</c:v>
                </c:pt>
                <c:pt idx="1374">
                  <c:v>2.53770263922268</c:v>
                </c:pt>
                <c:pt idx="1375">
                  <c:v>2.5372611315466083</c:v>
                </c:pt>
                <c:pt idx="1376">
                  <c:v>2.5369573283802689</c:v>
                </c:pt>
                <c:pt idx="1377">
                  <c:v>2.5368437235035004</c:v>
                </c:pt>
                <c:pt idx="1378">
                  <c:v>2.5362910049951086</c:v>
                </c:pt>
                <c:pt idx="1379">
                  <c:v>2.5355598456395172</c:v>
                </c:pt>
                <c:pt idx="1380">
                  <c:v>2.535539014906635</c:v>
                </c:pt>
                <c:pt idx="1381">
                  <c:v>2.5352521458135437</c:v>
                </c:pt>
                <c:pt idx="1382">
                  <c:v>2.535150827178529</c:v>
                </c:pt>
                <c:pt idx="1383">
                  <c:v>2.5350603893774863</c:v>
                </c:pt>
                <c:pt idx="1384">
                  <c:v>2.5349563029057838</c:v>
                </c:pt>
                <c:pt idx="1385">
                  <c:v>2.5347343418110646</c:v>
                </c:pt>
                <c:pt idx="1386">
                  <c:v>2.5342689856037683</c:v>
                </c:pt>
                <c:pt idx="1387">
                  <c:v>2.5332343123193644</c:v>
                </c:pt>
                <c:pt idx="1388">
                  <c:v>2.5329536572482061</c:v>
                </c:pt>
                <c:pt idx="1389">
                  <c:v>2.5327804587179923</c:v>
                </c:pt>
                <c:pt idx="1390">
                  <c:v>2.5326014172295963</c:v>
                </c:pt>
                <c:pt idx="1391">
                  <c:v>2.5325630651947182</c:v>
                </c:pt>
                <c:pt idx="1392">
                  <c:v>2.5324262651662406</c:v>
                </c:pt>
                <c:pt idx="1393">
                  <c:v>2.5321068191242992</c:v>
                </c:pt>
                <c:pt idx="1394">
                  <c:v>2.5321068191242992</c:v>
                </c:pt>
                <c:pt idx="1395">
                  <c:v>2.532071845778753</c:v>
                </c:pt>
                <c:pt idx="1396">
                  <c:v>2.5312288440949722</c:v>
                </c:pt>
                <c:pt idx="1397">
                  <c:v>2.5303615646836288</c:v>
                </c:pt>
                <c:pt idx="1398">
                  <c:v>2.530118420577232</c:v>
                </c:pt>
                <c:pt idx="1399">
                  <c:v>2.5289362057738738</c:v>
                </c:pt>
                <c:pt idx="1400">
                  <c:v>2.5289213983264935</c:v>
                </c:pt>
                <c:pt idx="1401">
                  <c:v>2.5288515393725097</c:v>
                </c:pt>
                <c:pt idx="1402">
                  <c:v>2.5287119886625979</c:v>
                </c:pt>
                <c:pt idx="1403">
                  <c:v>2.5283403425713233</c:v>
                </c:pt>
                <c:pt idx="1404">
                  <c:v>2.5283303124229879</c:v>
                </c:pt>
                <c:pt idx="1405">
                  <c:v>2.5281550273391002</c:v>
                </c:pt>
                <c:pt idx="1406">
                  <c:v>2.5281550273391002</c:v>
                </c:pt>
                <c:pt idx="1407">
                  <c:v>2.52781121908022</c:v>
                </c:pt>
                <c:pt idx="1408">
                  <c:v>2.5274496854729835</c:v>
                </c:pt>
                <c:pt idx="1409">
                  <c:v>2.5266939087058176</c:v>
                </c:pt>
                <c:pt idx="1410">
                  <c:v>2.5264736516716346</c:v>
                </c:pt>
                <c:pt idx="1411">
                  <c:v>2.5264263780693534</c:v>
                </c:pt>
                <c:pt idx="1412">
                  <c:v>2.5263107388258668</c:v>
                </c:pt>
                <c:pt idx="1413">
                  <c:v>2.5260017988532191</c:v>
                </c:pt>
                <c:pt idx="1414">
                  <c:v>2.5255856095661278</c:v>
                </c:pt>
                <c:pt idx="1415">
                  <c:v>2.5255856095661278</c:v>
                </c:pt>
                <c:pt idx="1416">
                  <c:v>2.5244947385352416</c:v>
                </c:pt>
                <c:pt idx="1417">
                  <c:v>2.5243339225100421</c:v>
                </c:pt>
                <c:pt idx="1418">
                  <c:v>2.5241035961945335</c:v>
                </c:pt>
                <c:pt idx="1419">
                  <c:v>2.5239542714506968</c:v>
                </c:pt>
                <c:pt idx="1420">
                  <c:v>2.5234455590578255</c:v>
                </c:pt>
                <c:pt idx="1421">
                  <c:v>2.5227986113950576</c:v>
                </c:pt>
                <c:pt idx="1422">
                  <c:v>2.5219250680868788</c:v>
                </c:pt>
                <c:pt idx="1423">
                  <c:v>2.5215511675822393</c:v>
                </c:pt>
                <c:pt idx="1424">
                  <c:v>2.520794400156964</c:v>
                </c:pt>
                <c:pt idx="1425">
                  <c:v>2.520614482751824</c:v>
                </c:pt>
                <c:pt idx="1426">
                  <c:v>2.5204835232958724</c:v>
                </c:pt>
                <c:pt idx="1427">
                  <c:v>2.5204371556479317</c:v>
                </c:pt>
                <c:pt idx="1428">
                  <c:v>2.5201885225475529</c:v>
                </c:pt>
                <c:pt idx="1429">
                  <c:v>2.5196497169305534</c:v>
                </c:pt>
                <c:pt idx="1430">
                  <c:v>2.5194635858293997</c:v>
                </c:pt>
                <c:pt idx="1431">
                  <c:v>2.5192853279464495</c:v>
                </c:pt>
                <c:pt idx="1432">
                  <c:v>2.5192853279464495</c:v>
                </c:pt>
                <c:pt idx="1433">
                  <c:v>2.518278643537903</c:v>
                </c:pt>
                <c:pt idx="1434">
                  <c:v>2.5179060167771219</c:v>
                </c:pt>
                <c:pt idx="1435">
                  <c:v>2.5178460805255405</c:v>
                </c:pt>
                <c:pt idx="1436">
                  <c:v>2.5178057090168422</c:v>
                </c:pt>
                <c:pt idx="1437">
                  <c:v>2.5177177259113428</c:v>
                </c:pt>
                <c:pt idx="1438">
                  <c:v>2.5174306241935276</c:v>
                </c:pt>
                <c:pt idx="1439">
                  <c:v>2.5172508006311292</c:v>
                </c:pt>
                <c:pt idx="1440">
                  <c:v>2.5172040119939041</c:v>
                </c:pt>
                <c:pt idx="1441">
                  <c:v>2.5165889316189736</c:v>
                </c:pt>
                <c:pt idx="1442">
                  <c:v>2.5164560838995889</c:v>
                </c:pt>
                <c:pt idx="1443">
                  <c:v>2.5164037608156811</c:v>
                </c:pt>
                <c:pt idx="1444">
                  <c:v>2.5153434572114595</c:v>
                </c:pt>
                <c:pt idx="1445">
                  <c:v>2.51481422920111</c:v>
                </c:pt>
                <c:pt idx="1446">
                  <c:v>2.5140562110842901</c:v>
                </c:pt>
                <c:pt idx="1447">
                  <c:v>2.5138400917644494</c:v>
                </c:pt>
                <c:pt idx="1448">
                  <c:v>2.512519036693015</c:v>
                </c:pt>
                <c:pt idx="1449">
                  <c:v>2.5118239927223662</c:v>
                </c:pt>
                <c:pt idx="1450">
                  <c:v>2.5116232491009489</c:v>
                </c:pt>
                <c:pt idx="1451">
                  <c:v>2.5112155227538664</c:v>
                </c:pt>
                <c:pt idx="1452">
                  <c:v>2.5106470421083373</c:v>
                </c:pt>
                <c:pt idx="1453">
                  <c:v>2.5105069589519395</c:v>
                </c:pt>
                <c:pt idx="1454">
                  <c:v>2.5102286624347401</c:v>
                </c:pt>
                <c:pt idx="1455">
                  <c:v>2.5101956892844721</c:v>
                </c:pt>
                <c:pt idx="1456">
                  <c:v>2.5100969620279474</c:v>
                </c:pt>
                <c:pt idx="1457">
                  <c:v>2.5100187346966711</c:v>
                </c:pt>
                <c:pt idx="1458">
                  <c:v>2.5098435264505712</c:v>
                </c:pt>
                <c:pt idx="1459">
                  <c:v>2.5092705736495442</c:v>
                </c:pt>
                <c:pt idx="1460">
                  <c:v>2.5092601907897958</c:v>
                </c:pt>
                <c:pt idx="1461">
                  <c:v>2.5091059461710095</c:v>
                </c:pt>
                <c:pt idx="1462">
                  <c:v>2.5083626922596149</c:v>
                </c:pt>
                <c:pt idx="1463">
                  <c:v>2.5083626922596149</c:v>
                </c:pt>
                <c:pt idx="1464">
                  <c:v>2.5081301904186506</c:v>
                </c:pt>
                <c:pt idx="1465">
                  <c:v>2.5079639357348702</c:v>
                </c:pt>
                <c:pt idx="1466">
                  <c:v>2.5074489122212404</c:v>
                </c:pt>
                <c:pt idx="1467">
                  <c:v>2.5074382944427422</c:v>
                </c:pt>
                <c:pt idx="1468">
                  <c:v>2.5072694561993898</c:v>
                </c:pt>
                <c:pt idx="1469">
                  <c:v>2.5070685319095478</c:v>
                </c:pt>
                <c:pt idx="1470">
                  <c:v>2.5070685319095478</c:v>
                </c:pt>
                <c:pt idx="1471">
                  <c:v>2.5068488480808493</c:v>
                </c:pt>
                <c:pt idx="1472">
                  <c:v>2.5068488480808493</c:v>
                </c:pt>
                <c:pt idx="1473">
                  <c:v>2.5065848714951819</c:v>
                </c:pt>
                <c:pt idx="1474">
                  <c:v>2.5061804976927498</c:v>
                </c:pt>
                <c:pt idx="1475">
                  <c:v>2.5060822430112717</c:v>
                </c:pt>
                <c:pt idx="1476">
                  <c:v>2.5059847682867309</c:v>
                </c:pt>
                <c:pt idx="1477">
                  <c:v>2.5056685267461005</c:v>
                </c:pt>
                <c:pt idx="1478">
                  <c:v>2.5055458576605392</c:v>
                </c:pt>
                <c:pt idx="1479">
                  <c:v>2.5052135987853883</c:v>
                </c:pt>
                <c:pt idx="1480">
                  <c:v>2.5040621498243976</c:v>
                </c:pt>
                <c:pt idx="1481">
                  <c:v>2.5039611997309472</c:v>
                </c:pt>
                <c:pt idx="1482">
                  <c:v>2.503144394625183</c:v>
                </c:pt>
                <c:pt idx="1483">
                  <c:v>2.503144394625183</c:v>
                </c:pt>
                <c:pt idx="1484">
                  <c:v>2.5030301347245056</c:v>
                </c:pt>
                <c:pt idx="1485">
                  <c:v>2.5027507968977645</c:v>
                </c:pt>
                <c:pt idx="1486">
                  <c:v>2.5024021335974469</c:v>
                </c:pt>
                <c:pt idx="1487">
                  <c:v>2.502341645065564</c:v>
                </c:pt>
                <c:pt idx="1488">
                  <c:v>2.5019175258785511</c:v>
                </c:pt>
                <c:pt idx="1489">
                  <c:v>2.5016523670961699</c:v>
                </c:pt>
                <c:pt idx="1490">
                  <c:v>2.5016478524555406</c:v>
                </c:pt>
                <c:pt idx="1491">
                  <c:v>2.5014250780359601</c:v>
                </c:pt>
                <c:pt idx="1492">
                  <c:v>2.5012262209157887</c:v>
                </c:pt>
                <c:pt idx="1493">
                  <c:v>2.5010401205409751</c:v>
                </c:pt>
                <c:pt idx="1494">
                  <c:v>2.4998530441014291</c:v>
                </c:pt>
                <c:pt idx="1495">
                  <c:v>2.4998527669647426</c:v>
                </c:pt>
                <c:pt idx="1496">
                  <c:v>2.4990088892122588</c:v>
                </c:pt>
                <c:pt idx="1497">
                  <c:v>2.4989735270163558</c:v>
                </c:pt>
                <c:pt idx="1498">
                  <c:v>2.4986936648863973</c:v>
                </c:pt>
                <c:pt idx="1499">
                  <c:v>2.4986723206083448</c:v>
                </c:pt>
                <c:pt idx="1500">
                  <c:v>2.4978889997349376</c:v>
                </c:pt>
                <c:pt idx="1501">
                  <c:v>2.4978695496868091</c:v>
                </c:pt>
                <c:pt idx="1502">
                  <c:v>2.4973757309725539</c:v>
                </c:pt>
                <c:pt idx="1503">
                  <c:v>2.4973652999242861</c:v>
                </c:pt>
                <c:pt idx="1504">
                  <c:v>2.4973384658312923</c:v>
                </c:pt>
                <c:pt idx="1505">
                  <c:v>2.4972819661648464</c:v>
                </c:pt>
                <c:pt idx="1506">
                  <c:v>2.4970315847487781</c:v>
                </c:pt>
                <c:pt idx="1507">
                  <c:v>2.4968606474855148</c:v>
                </c:pt>
                <c:pt idx="1508">
                  <c:v>2.4949522320581221</c:v>
                </c:pt>
                <c:pt idx="1509">
                  <c:v>2.4948351624555638</c:v>
                </c:pt>
                <c:pt idx="1510">
                  <c:v>2.4946772296591391</c:v>
                </c:pt>
                <c:pt idx="1511">
                  <c:v>2.4937954134817306</c:v>
                </c:pt>
                <c:pt idx="1512">
                  <c:v>2.4937718827980184</c:v>
                </c:pt>
                <c:pt idx="1513">
                  <c:v>2.4931894570673099</c:v>
                </c:pt>
                <c:pt idx="1514">
                  <c:v>2.4931228052776935</c:v>
                </c:pt>
                <c:pt idx="1515">
                  <c:v>2.4930138514634468</c:v>
                </c:pt>
                <c:pt idx="1516">
                  <c:v>2.4926040035298596</c:v>
                </c:pt>
                <c:pt idx="1517">
                  <c:v>2.4926040035298596</c:v>
                </c:pt>
                <c:pt idx="1518">
                  <c:v>2.4921433325013123</c:v>
                </c:pt>
                <c:pt idx="1519">
                  <c:v>2.4919988795616308</c:v>
                </c:pt>
                <c:pt idx="1520">
                  <c:v>2.4919988795616308</c:v>
                </c:pt>
                <c:pt idx="1521">
                  <c:v>2.4918764886255533</c:v>
                </c:pt>
                <c:pt idx="1522">
                  <c:v>2.4918228310238244</c:v>
                </c:pt>
                <c:pt idx="1523">
                  <c:v>2.4912392098813729</c:v>
                </c:pt>
                <c:pt idx="1524">
                  <c:v>2.4909992830798156</c:v>
                </c:pt>
                <c:pt idx="1525">
                  <c:v>2.4909091495923894</c:v>
                </c:pt>
                <c:pt idx="1526">
                  <c:v>2.4904434661977017</c:v>
                </c:pt>
                <c:pt idx="1527">
                  <c:v>2.4899371123645837</c:v>
                </c:pt>
                <c:pt idx="1528">
                  <c:v>2.4896110063778614</c:v>
                </c:pt>
                <c:pt idx="1529">
                  <c:v>2.4892845733506901</c:v>
                </c:pt>
                <c:pt idx="1530">
                  <c:v>2.4892845733506901</c:v>
                </c:pt>
                <c:pt idx="1531">
                  <c:v>2.4880396928894339</c:v>
                </c:pt>
                <c:pt idx="1532">
                  <c:v>2.4874216574283841</c:v>
                </c:pt>
                <c:pt idx="1533">
                  <c:v>2.487078809333136</c:v>
                </c:pt>
                <c:pt idx="1534">
                  <c:v>2.4853961502595094</c:v>
                </c:pt>
                <c:pt idx="1535">
                  <c:v>2.4851908569970567</c:v>
                </c:pt>
                <c:pt idx="1536">
                  <c:v>2.4850030807354959</c:v>
                </c:pt>
                <c:pt idx="1537">
                  <c:v>2.4837287883256369</c:v>
                </c:pt>
                <c:pt idx="1538">
                  <c:v>2.4833047712723975</c:v>
                </c:pt>
                <c:pt idx="1539">
                  <c:v>2.4833047712723975</c:v>
                </c:pt>
                <c:pt idx="1540">
                  <c:v>2.4833047712723975</c:v>
                </c:pt>
                <c:pt idx="1541">
                  <c:v>2.4831518832763675</c:v>
                </c:pt>
                <c:pt idx="1542">
                  <c:v>2.482666076067551</c:v>
                </c:pt>
                <c:pt idx="1543">
                  <c:v>2.4825345935529386</c:v>
                </c:pt>
                <c:pt idx="1544">
                  <c:v>2.4822644045679652</c:v>
                </c:pt>
                <c:pt idx="1545">
                  <c:v>2.4821462081962848</c:v>
                </c:pt>
                <c:pt idx="1546">
                  <c:v>2.4808582917551285</c:v>
                </c:pt>
                <c:pt idx="1547">
                  <c:v>2.4807364055647025</c:v>
                </c:pt>
                <c:pt idx="1548">
                  <c:v>2.4805746187664042</c:v>
                </c:pt>
                <c:pt idx="1549">
                  <c:v>2.4799871515538339</c:v>
                </c:pt>
                <c:pt idx="1550">
                  <c:v>2.4799593796442596</c:v>
                </c:pt>
                <c:pt idx="1551">
                  <c:v>2.4795396405030066</c:v>
                </c:pt>
                <c:pt idx="1552">
                  <c:v>2.4795396405030066</c:v>
                </c:pt>
                <c:pt idx="1553">
                  <c:v>2.4787806981120064</c:v>
                </c:pt>
                <c:pt idx="1554">
                  <c:v>2.4785073386411454</c:v>
                </c:pt>
                <c:pt idx="1555">
                  <c:v>2.4776971700466413</c:v>
                </c:pt>
                <c:pt idx="1556">
                  <c:v>2.4770561322486571</c:v>
                </c:pt>
                <c:pt idx="1557">
                  <c:v>2.4770561322486571</c:v>
                </c:pt>
                <c:pt idx="1558">
                  <c:v>2.4769484073693842</c:v>
                </c:pt>
                <c:pt idx="1559">
                  <c:v>2.4766959633449566</c:v>
                </c:pt>
                <c:pt idx="1560">
                  <c:v>2.4762281792417995</c:v>
                </c:pt>
                <c:pt idx="1561">
                  <c:v>2.4758733232940249</c:v>
                </c:pt>
                <c:pt idx="1562">
                  <c:v>2.475624349367048</c:v>
                </c:pt>
                <c:pt idx="1563">
                  <c:v>2.4752775520716357</c:v>
                </c:pt>
                <c:pt idx="1564">
                  <c:v>2.4750483805938837</c:v>
                </c:pt>
                <c:pt idx="1565">
                  <c:v>2.4748488748171846</c:v>
                </c:pt>
                <c:pt idx="1566">
                  <c:v>2.4745402509500289</c:v>
                </c:pt>
                <c:pt idx="1567">
                  <c:v>2.4745276291633211</c:v>
                </c:pt>
                <c:pt idx="1568">
                  <c:v>2.4743354765753023</c:v>
                </c:pt>
                <c:pt idx="1569">
                  <c:v>2.4731920477225606</c:v>
                </c:pt>
                <c:pt idx="1570">
                  <c:v>2.4728089721259932</c:v>
                </c:pt>
                <c:pt idx="1571">
                  <c:v>2.4728089721259932</c:v>
                </c:pt>
                <c:pt idx="1572">
                  <c:v>2.4724089479509135</c:v>
                </c:pt>
                <c:pt idx="1573">
                  <c:v>2.4718911673010746</c:v>
                </c:pt>
                <c:pt idx="1574">
                  <c:v>2.4707386916506051</c:v>
                </c:pt>
                <c:pt idx="1575">
                  <c:v>2.4699746080414964</c:v>
                </c:pt>
                <c:pt idx="1576">
                  <c:v>2.4697682957557148</c:v>
                </c:pt>
                <c:pt idx="1577">
                  <c:v>2.4697682957557148</c:v>
                </c:pt>
                <c:pt idx="1578">
                  <c:v>2.4693463515444498</c:v>
                </c:pt>
                <c:pt idx="1579">
                  <c:v>2.469009712390676</c:v>
                </c:pt>
                <c:pt idx="1580">
                  <c:v>2.4684055711642174</c:v>
                </c:pt>
                <c:pt idx="1581">
                  <c:v>2.4679816564196195</c:v>
                </c:pt>
                <c:pt idx="1582">
                  <c:v>2.4679816564196195</c:v>
                </c:pt>
                <c:pt idx="1583">
                  <c:v>2.4677737702840661</c:v>
                </c:pt>
                <c:pt idx="1584">
                  <c:v>2.4677737702840661</c:v>
                </c:pt>
                <c:pt idx="1585">
                  <c:v>2.4676153547225073</c:v>
                </c:pt>
                <c:pt idx="1586">
                  <c:v>2.4673616025042544</c:v>
                </c:pt>
                <c:pt idx="1587">
                  <c:v>2.4668433140083499</c:v>
                </c:pt>
                <c:pt idx="1588">
                  <c:v>2.4668230285065356</c:v>
                </c:pt>
                <c:pt idx="1589">
                  <c:v>2.46536934957002</c:v>
                </c:pt>
                <c:pt idx="1590">
                  <c:v>2.4649120835065399</c:v>
                </c:pt>
                <c:pt idx="1591">
                  <c:v>2.464810581233789</c:v>
                </c:pt>
                <c:pt idx="1592">
                  <c:v>2.4645236283365728</c:v>
                </c:pt>
                <c:pt idx="1593">
                  <c:v>2.4631856195785318</c:v>
                </c:pt>
                <c:pt idx="1594">
                  <c:v>2.4629891908997945</c:v>
                </c:pt>
                <c:pt idx="1595">
                  <c:v>2.462072723333435</c:v>
                </c:pt>
                <c:pt idx="1596">
                  <c:v>2.4616913496004709</c:v>
                </c:pt>
                <c:pt idx="1597">
                  <c:v>2.4616535502397303</c:v>
                </c:pt>
                <c:pt idx="1598">
                  <c:v>2.4611345270143841</c:v>
                </c:pt>
                <c:pt idx="1599">
                  <c:v>2.4610477925313097</c:v>
                </c:pt>
                <c:pt idx="1600">
                  <c:v>2.4610477925313097</c:v>
                </c:pt>
                <c:pt idx="1601">
                  <c:v>2.4601576142088</c:v>
                </c:pt>
                <c:pt idx="1602">
                  <c:v>2.4600547493516722</c:v>
                </c:pt>
                <c:pt idx="1603">
                  <c:v>2.4589653441845316</c:v>
                </c:pt>
                <c:pt idx="1604">
                  <c:v>2.4588283486129425</c:v>
                </c:pt>
                <c:pt idx="1605">
                  <c:v>2.4586564534160718</c:v>
                </c:pt>
                <c:pt idx="1606">
                  <c:v>2.4585995025637541</c:v>
                </c:pt>
                <c:pt idx="1607">
                  <c:v>2.4575873017340126</c:v>
                </c:pt>
                <c:pt idx="1608">
                  <c:v>2.457488844478771</c:v>
                </c:pt>
                <c:pt idx="1609">
                  <c:v>2.4572654138432517</c:v>
                </c:pt>
                <c:pt idx="1610">
                  <c:v>2.456496656800971</c:v>
                </c:pt>
                <c:pt idx="1611">
                  <c:v>2.4559540167876781</c:v>
                </c:pt>
                <c:pt idx="1612">
                  <c:v>2.455825281718623</c:v>
                </c:pt>
                <c:pt idx="1613">
                  <c:v>2.4558086338097849</c:v>
                </c:pt>
                <c:pt idx="1614">
                  <c:v>2.4554551431024496</c:v>
                </c:pt>
                <c:pt idx="1615">
                  <c:v>2.4550777969286295</c:v>
                </c:pt>
                <c:pt idx="1616">
                  <c:v>2.4550149569374358</c:v>
                </c:pt>
                <c:pt idx="1617">
                  <c:v>2.4549632506114532</c:v>
                </c:pt>
                <c:pt idx="1618">
                  <c:v>2.4546593082355828</c:v>
                </c:pt>
                <c:pt idx="1619">
                  <c:v>2.4545927498022722</c:v>
                </c:pt>
                <c:pt idx="1620">
                  <c:v>2.4544138686008159</c:v>
                </c:pt>
                <c:pt idx="1621">
                  <c:v>2.4544138686008159</c:v>
                </c:pt>
                <c:pt idx="1622">
                  <c:v>2.4544138686008159</c:v>
                </c:pt>
                <c:pt idx="1623">
                  <c:v>2.4544138686008159</c:v>
                </c:pt>
                <c:pt idx="1624">
                  <c:v>2.454109248236731</c:v>
                </c:pt>
                <c:pt idx="1625">
                  <c:v>2.4539770111012036</c:v>
                </c:pt>
                <c:pt idx="1626">
                  <c:v>2.4535392628304566</c:v>
                </c:pt>
                <c:pt idx="1627">
                  <c:v>2.4534804249902846</c:v>
                </c:pt>
                <c:pt idx="1628">
                  <c:v>2.4534300661965109</c:v>
                </c:pt>
                <c:pt idx="1629">
                  <c:v>2.4533923578039447</c:v>
                </c:pt>
                <c:pt idx="1630">
                  <c:v>2.4532701985009404</c:v>
                </c:pt>
                <c:pt idx="1631">
                  <c:v>2.4531936675556323</c:v>
                </c:pt>
                <c:pt idx="1632">
                  <c:v>2.4525269421571116</c:v>
                </c:pt>
                <c:pt idx="1633">
                  <c:v>2.4524847612404144</c:v>
                </c:pt>
                <c:pt idx="1634">
                  <c:v>2.4524778729927572</c:v>
                </c:pt>
                <c:pt idx="1635">
                  <c:v>2.4524761996877853</c:v>
                </c:pt>
                <c:pt idx="1636">
                  <c:v>2.4519291210739818</c:v>
                </c:pt>
                <c:pt idx="1637">
                  <c:v>2.4514591350823904</c:v>
                </c:pt>
                <c:pt idx="1638">
                  <c:v>2.4513893158499611</c:v>
                </c:pt>
                <c:pt idx="1639">
                  <c:v>2.4513093717833359</c:v>
                </c:pt>
                <c:pt idx="1640">
                  <c:v>2.4509233292739818</c:v>
                </c:pt>
                <c:pt idx="1641">
                  <c:v>2.4507933286102994</c:v>
                </c:pt>
                <c:pt idx="1642">
                  <c:v>2.4507439537886695</c:v>
                </c:pt>
                <c:pt idx="1643">
                  <c:v>2.4507439537886695</c:v>
                </c:pt>
                <c:pt idx="1644">
                  <c:v>2.4507439537886695</c:v>
                </c:pt>
                <c:pt idx="1645">
                  <c:v>2.4503097869536865</c:v>
                </c:pt>
                <c:pt idx="1646">
                  <c:v>2.4501471474585181</c:v>
                </c:pt>
                <c:pt idx="1647">
                  <c:v>2.4488502103334229</c:v>
                </c:pt>
                <c:pt idx="1648">
                  <c:v>2.447606692295702</c:v>
                </c:pt>
                <c:pt idx="1649">
                  <c:v>2.4474399438058518</c:v>
                </c:pt>
                <c:pt idx="1650">
                  <c:v>2.4463948456546789</c:v>
                </c:pt>
                <c:pt idx="1651">
                  <c:v>2.4457312326111955</c:v>
                </c:pt>
                <c:pt idx="1652">
                  <c:v>2.4456820012177842</c:v>
                </c:pt>
                <c:pt idx="1653">
                  <c:v>2.4456340916106378</c:v>
                </c:pt>
                <c:pt idx="1654">
                  <c:v>2.4456340916106378</c:v>
                </c:pt>
                <c:pt idx="1655">
                  <c:v>2.4455379210019608</c:v>
                </c:pt>
                <c:pt idx="1656">
                  <c:v>2.4449609463358595</c:v>
                </c:pt>
                <c:pt idx="1657">
                  <c:v>2.4449609463358595</c:v>
                </c:pt>
                <c:pt idx="1658">
                  <c:v>2.4446752589355758</c:v>
                </c:pt>
                <c:pt idx="1659">
                  <c:v>2.4446752589355758</c:v>
                </c:pt>
                <c:pt idx="1660">
                  <c:v>2.4446752589355758</c:v>
                </c:pt>
                <c:pt idx="1661">
                  <c:v>2.4445330602129651</c:v>
                </c:pt>
                <c:pt idx="1662">
                  <c:v>2.4444711058543955</c:v>
                </c:pt>
                <c:pt idx="1663">
                  <c:v>2.4434762105608052</c:v>
                </c:pt>
                <c:pt idx="1664">
                  <c:v>2.4434762105608052</c:v>
                </c:pt>
                <c:pt idx="1665">
                  <c:v>2.4427697765723653</c:v>
                </c:pt>
                <c:pt idx="1666">
                  <c:v>2.4426087971673627</c:v>
                </c:pt>
                <c:pt idx="1667">
                  <c:v>2.4426087971673627</c:v>
                </c:pt>
                <c:pt idx="1668">
                  <c:v>2.4423836824946656</c:v>
                </c:pt>
                <c:pt idx="1669">
                  <c:v>2.4423836824946656</c:v>
                </c:pt>
                <c:pt idx="1670">
                  <c:v>2.4422998344473972</c:v>
                </c:pt>
                <c:pt idx="1671">
                  <c:v>2.4420676290822008</c:v>
                </c:pt>
                <c:pt idx="1672">
                  <c:v>2.4417018576202429</c:v>
                </c:pt>
                <c:pt idx="1673">
                  <c:v>2.4410404624057169</c:v>
                </c:pt>
                <c:pt idx="1674">
                  <c:v>2.4405785172226921</c:v>
                </c:pt>
                <c:pt idx="1675">
                  <c:v>2.4397067500507021</c:v>
                </c:pt>
                <c:pt idx="1676">
                  <c:v>2.4390875336199205</c:v>
                </c:pt>
                <c:pt idx="1677">
                  <c:v>2.4390821943635523</c:v>
                </c:pt>
                <c:pt idx="1678">
                  <c:v>2.4390485624227169</c:v>
                </c:pt>
                <c:pt idx="1679">
                  <c:v>2.4379586208543462</c:v>
                </c:pt>
                <c:pt idx="1680">
                  <c:v>2.4377512034138804</c:v>
                </c:pt>
                <c:pt idx="1681">
                  <c:v>2.4372898526922628</c:v>
                </c:pt>
                <c:pt idx="1682">
                  <c:v>2.4370148918465486</c:v>
                </c:pt>
                <c:pt idx="1683">
                  <c:v>2.4369618313555454</c:v>
                </c:pt>
                <c:pt idx="1684">
                  <c:v>2.4368595815901872</c:v>
                </c:pt>
                <c:pt idx="1685">
                  <c:v>2.4367612852729525</c:v>
                </c:pt>
                <c:pt idx="1686">
                  <c:v>2.4365073105569079</c:v>
                </c:pt>
                <c:pt idx="1687">
                  <c:v>2.4363680198182829</c:v>
                </c:pt>
                <c:pt idx="1688">
                  <c:v>2.4362594013203376</c:v>
                </c:pt>
                <c:pt idx="1689">
                  <c:v>2.4361434195688045</c:v>
                </c:pt>
                <c:pt idx="1690">
                  <c:v>2.4357991002371286</c:v>
                </c:pt>
                <c:pt idx="1691">
                  <c:v>2.4355940270467653</c:v>
                </c:pt>
                <c:pt idx="1692">
                  <c:v>2.4351257144191218</c:v>
                </c:pt>
                <c:pt idx="1693">
                  <c:v>2.434769835559369</c:v>
                </c:pt>
                <c:pt idx="1694">
                  <c:v>2.434769835559369</c:v>
                </c:pt>
                <c:pt idx="1695">
                  <c:v>2.4344115633751313</c:v>
                </c:pt>
                <c:pt idx="1696">
                  <c:v>2.434375085261161</c:v>
                </c:pt>
                <c:pt idx="1697">
                  <c:v>2.4332989100467293</c:v>
                </c:pt>
                <c:pt idx="1698">
                  <c:v>2.4331621134885544</c:v>
                </c:pt>
                <c:pt idx="1699">
                  <c:v>2.4329675286898151</c:v>
                </c:pt>
                <c:pt idx="1700">
                  <c:v>2.4321442713755199</c:v>
                </c:pt>
                <c:pt idx="1701">
                  <c:v>2.4321216006016169</c:v>
                </c:pt>
                <c:pt idx="1702">
                  <c:v>2.4319531439944075</c:v>
                </c:pt>
                <c:pt idx="1703">
                  <c:v>2.4319269028494364</c:v>
                </c:pt>
                <c:pt idx="1704">
                  <c:v>2.4319269028494364</c:v>
                </c:pt>
                <c:pt idx="1705">
                  <c:v>2.4314351150931111</c:v>
                </c:pt>
                <c:pt idx="1706">
                  <c:v>2.431352769299993</c:v>
                </c:pt>
                <c:pt idx="1707">
                  <c:v>2.4311955385522821</c:v>
                </c:pt>
                <c:pt idx="1708">
                  <c:v>2.4310576818446887</c:v>
                </c:pt>
                <c:pt idx="1709">
                  <c:v>2.4308436783802594</c:v>
                </c:pt>
                <c:pt idx="1710">
                  <c:v>2.4308325071897472</c:v>
                </c:pt>
                <c:pt idx="1711">
                  <c:v>2.4301730359436551</c:v>
                </c:pt>
                <c:pt idx="1712">
                  <c:v>2.4298699107670867</c:v>
                </c:pt>
                <c:pt idx="1713">
                  <c:v>2.42937667977924</c:v>
                </c:pt>
                <c:pt idx="1714">
                  <c:v>2.4289078631910921</c:v>
                </c:pt>
                <c:pt idx="1715">
                  <c:v>2.4288485313028056</c:v>
                </c:pt>
                <c:pt idx="1716">
                  <c:v>2.4287330831501923</c:v>
                </c:pt>
                <c:pt idx="1717">
                  <c:v>2.4280774668370282</c:v>
                </c:pt>
                <c:pt idx="1718">
                  <c:v>2.4278949734446065</c:v>
                </c:pt>
                <c:pt idx="1719">
                  <c:v>2.4272291583333852</c:v>
                </c:pt>
                <c:pt idx="1720">
                  <c:v>2.4267603405357914</c:v>
                </c:pt>
                <c:pt idx="1721">
                  <c:v>2.4259026885076382</c:v>
                </c:pt>
                <c:pt idx="1722">
                  <c:v>2.4252118481888294</c:v>
                </c:pt>
                <c:pt idx="1723">
                  <c:v>2.4252118481888294</c:v>
                </c:pt>
                <c:pt idx="1724">
                  <c:v>2.4251365533630036</c:v>
                </c:pt>
                <c:pt idx="1725">
                  <c:v>2.4240218821697299</c:v>
                </c:pt>
                <c:pt idx="1726">
                  <c:v>2.4237938178295915</c:v>
                </c:pt>
                <c:pt idx="1727">
                  <c:v>2.4233182211403665</c:v>
                </c:pt>
                <c:pt idx="1728">
                  <c:v>2.4233182211403665</c:v>
                </c:pt>
                <c:pt idx="1729">
                  <c:v>2.4221457113116847</c:v>
                </c:pt>
                <c:pt idx="1730">
                  <c:v>2.4219979265965974</c:v>
                </c:pt>
                <c:pt idx="1731">
                  <c:v>2.4219029577913727</c:v>
                </c:pt>
                <c:pt idx="1732">
                  <c:v>2.4215422383190668</c:v>
                </c:pt>
                <c:pt idx="1733">
                  <c:v>2.4214214424855736</c:v>
                </c:pt>
                <c:pt idx="1734">
                  <c:v>2.4205269048876041</c:v>
                </c:pt>
                <c:pt idx="1735">
                  <c:v>2.4200923204000344</c:v>
                </c:pt>
                <c:pt idx="1736">
                  <c:v>2.419994657904899</c:v>
                </c:pt>
                <c:pt idx="1737">
                  <c:v>2.4198770574244621</c:v>
                </c:pt>
                <c:pt idx="1738">
                  <c:v>2.4185774698604749</c:v>
                </c:pt>
                <c:pt idx="1739">
                  <c:v>2.4183481513076401</c:v>
                </c:pt>
                <c:pt idx="1740">
                  <c:v>2.4181750471926651</c:v>
                </c:pt>
                <c:pt idx="1741">
                  <c:v>2.4180946607791438</c:v>
                </c:pt>
                <c:pt idx="1742">
                  <c:v>2.4180929772390289</c:v>
                </c:pt>
                <c:pt idx="1743">
                  <c:v>2.4170835216981512</c:v>
                </c:pt>
                <c:pt idx="1744">
                  <c:v>2.4170704974632384</c:v>
                </c:pt>
                <c:pt idx="1745">
                  <c:v>2.416934115841864</c:v>
                </c:pt>
                <c:pt idx="1746">
                  <c:v>2.4166602255409919</c:v>
                </c:pt>
                <c:pt idx="1747">
                  <c:v>2.4166194086703139</c:v>
                </c:pt>
                <c:pt idx="1748">
                  <c:v>2.4165934975155854</c:v>
                </c:pt>
                <c:pt idx="1749">
                  <c:v>2.4163272053132165</c:v>
                </c:pt>
                <c:pt idx="1750">
                  <c:v>2.4162737414628519</c:v>
                </c:pt>
                <c:pt idx="1751">
                  <c:v>2.4162460163250028</c:v>
                </c:pt>
                <c:pt idx="1752">
                  <c:v>2.4155049475337518</c:v>
                </c:pt>
                <c:pt idx="1753">
                  <c:v>2.4155049475337518</c:v>
                </c:pt>
                <c:pt idx="1754">
                  <c:v>2.4154954086044333</c:v>
                </c:pt>
                <c:pt idx="1755">
                  <c:v>2.4154876716205989</c:v>
                </c:pt>
                <c:pt idx="1756">
                  <c:v>2.4145584987775797</c:v>
                </c:pt>
                <c:pt idx="1757">
                  <c:v>2.412822389484103</c:v>
                </c:pt>
                <c:pt idx="1758">
                  <c:v>2.4126689973176938</c:v>
                </c:pt>
                <c:pt idx="1759">
                  <c:v>2.4119750613172934</c:v>
                </c:pt>
                <c:pt idx="1760">
                  <c:v>2.4117427320803535</c:v>
                </c:pt>
                <c:pt idx="1761">
                  <c:v>2.4111371690657717</c:v>
                </c:pt>
                <c:pt idx="1762">
                  <c:v>2.4111052256746999</c:v>
                </c:pt>
                <c:pt idx="1763">
                  <c:v>2.4106496531422099</c:v>
                </c:pt>
                <c:pt idx="1764">
                  <c:v>2.4095635275946066</c:v>
                </c:pt>
                <c:pt idx="1765">
                  <c:v>2.4093401468287943</c:v>
                </c:pt>
                <c:pt idx="1766">
                  <c:v>2.4093401468287943</c:v>
                </c:pt>
                <c:pt idx="1767">
                  <c:v>2.409335264001748</c:v>
                </c:pt>
                <c:pt idx="1768">
                  <c:v>2.4091217811879226</c:v>
                </c:pt>
                <c:pt idx="1769">
                  <c:v>2.4090036317901453</c:v>
                </c:pt>
                <c:pt idx="1770">
                  <c:v>2.4088569456187252</c:v>
                </c:pt>
                <c:pt idx="1771">
                  <c:v>2.4085902070173764</c:v>
                </c:pt>
                <c:pt idx="1772">
                  <c:v>2.4083796126623516</c:v>
                </c:pt>
                <c:pt idx="1773">
                  <c:v>2.4081811597406064</c:v>
                </c:pt>
                <c:pt idx="1774">
                  <c:v>2.4078056380769826</c:v>
                </c:pt>
                <c:pt idx="1775">
                  <c:v>2.4075111439696255</c:v>
                </c:pt>
                <c:pt idx="1776">
                  <c:v>2.4074168620855803</c:v>
                </c:pt>
                <c:pt idx="1777">
                  <c:v>2.4071802565486231</c:v>
                </c:pt>
                <c:pt idx="1778">
                  <c:v>2.4070510755308674</c:v>
                </c:pt>
                <c:pt idx="1779">
                  <c:v>2.4066200699626652</c:v>
                </c:pt>
                <c:pt idx="1780">
                  <c:v>2.4064976814431294</c:v>
                </c:pt>
                <c:pt idx="1781">
                  <c:v>2.4054658734071088</c:v>
                </c:pt>
                <c:pt idx="1782">
                  <c:v>2.4041512787844264</c:v>
                </c:pt>
                <c:pt idx="1783">
                  <c:v>2.4035355551259676</c:v>
                </c:pt>
                <c:pt idx="1784">
                  <c:v>2.4034066854536746</c:v>
                </c:pt>
                <c:pt idx="1785">
                  <c:v>2.4032871616408773</c:v>
                </c:pt>
                <c:pt idx="1786">
                  <c:v>2.4030247135450749</c:v>
                </c:pt>
                <c:pt idx="1787">
                  <c:v>2.4024139424427715</c:v>
                </c:pt>
                <c:pt idx="1788">
                  <c:v>2.4024139424427715</c:v>
                </c:pt>
                <c:pt idx="1789">
                  <c:v>2.4024139424427715</c:v>
                </c:pt>
                <c:pt idx="1790">
                  <c:v>2.4024139424427715</c:v>
                </c:pt>
                <c:pt idx="1791">
                  <c:v>2.4012991131321026</c:v>
                </c:pt>
                <c:pt idx="1792">
                  <c:v>2.4012589463437055</c:v>
                </c:pt>
                <c:pt idx="1793">
                  <c:v>2.4004514428125163</c:v>
                </c:pt>
                <c:pt idx="1794">
                  <c:v>2.4000082823107944</c:v>
                </c:pt>
                <c:pt idx="1795">
                  <c:v>2.4000082823107944</c:v>
                </c:pt>
                <c:pt idx="1796">
                  <c:v>2.3999700598342604</c:v>
                </c:pt>
                <c:pt idx="1797">
                  <c:v>2.3999555136828912</c:v>
                </c:pt>
                <c:pt idx="1798">
                  <c:v>2.3999555136828912</c:v>
                </c:pt>
                <c:pt idx="1799">
                  <c:v>2.3993996659093724</c:v>
                </c:pt>
                <c:pt idx="1800">
                  <c:v>2.3990372618070608</c:v>
                </c:pt>
                <c:pt idx="1801">
                  <c:v>2.3989613274290567</c:v>
                </c:pt>
                <c:pt idx="1802">
                  <c:v>2.3987015821184547</c:v>
                </c:pt>
                <c:pt idx="1803">
                  <c:v>2.3976058549798558</c:v>
                </c:pt>
                <c:pt idx="1804">
                  <c:v>2.3972227300083504</c:v>
                </c:pt>
                <c:pt idx="1805">
                  <c:v>2.3950993716104572</c:v>
                </c:pt>
                <c:pt idx="1806">
                  <c:v>2.3949658025267242</c:v>
                </c:pt>
                <c:pt idx="1807">
                  <c:v>2.3948925357307091</c:v>
                </c:pt>
                <c:pt idx="1808">
                  <c:v>2.3948925357307091</c:v>
                </c:pt>
                <c:pt idx="1809">
                  <c:v>2.3948579742946077</c:v>
                </c:pt>
                <c:pt idx="1810">
                  <c:v>2.3946329728235844</c:v>
                </c:pt>
                <c:pt idx="1811">
                  <c:v>2.3938301648053231</c:v>
                </c:pt>
                <c:pt idx="1812">
                  <c:v>2.3935411273474214</c:v>
                </c:pt>
                <c:pt idx="1813">
                  <c:v>2.393379692056413</c:v>
                </c:pt>
                <c:pt idx="1814">
                  <c:v>2.3933429797014543</c:v>
                </c:pt>
                <c:pt idx="1815">
                  <c:v>2.3930872311708282</c:v>
                </c:pt>
                <c:pt idx="1816">
                  <c:v>2.3929413475409107</c:v>
                </c:pt>
                <c:pt idx="1817">
                  <c:v>2.3914241528026565</c:v>
                </c:pt>
                <c:pt idx="1818">
                  <c:v>2.3913235112337365</c:v>
                </c:pt>
                <c:pt idx="1819">
                  <c:v>2.3912471912378144</c:v>
                </c:pt>
                <c:pt idx="1820">
                  <c:v>2.3912297422709017</c:v>
                </c:pt>
                <c:pt idx="1821">
                  <c:v>2.3908598527781986</c:v>
                </c:pt>
                <c:pt idx="1822">
                  <c:v>2.3905147729118901</c:v>
                </c:pt>
                <c:pt idx="1823">
                  <c:v>2.3905147729118901</c:v>
                </c:pt>
                <c:pt idx="1824">
                  <c:v>2.3900713017592663</c:v>
                </c:pt>
                <c:pt idx="1825">
                  <c:v>2.389862636941527</c:v>
                </c:pt>
                <c:pt idx="1826">
                  <c:v>2.3894651915133371</c:v>
                </c:pt>
                <c:pt idx="1827">
                  <c:v>2.3889505015587194</c:v>
                </c:pt>
                <c:pt idx="1828">
                  <c:v>2.3880207261400788</c:v>
                </c:pt>
                <c:pt idx="1829">
                  <c:v>2.3875451103324132</c:v>
                </c:pt>
                <c:pt idx="1830">
                  <c:v>2.3872167189133902</c:v>
                </c:pt>
                <c:pt idx="1831">
                  <c:v>2.3870937541932071</c:v>
                </c:pt>
                <c:pt idx="1832">
                  <c:v>2.3866698150146974</c:v>
                </c:pt>
                <c:pt idx="1833">
                  <c:v>2.386246747208042</c:v>
                </c:pt>
                <c:pt idx="1834">
                  <c:v>2.3860840228015543</c:v>
                </c:pt>
                <c:pt idx="1835">
                  <c:v>2.3859303443884667</c:v>
                </c:pt>
                <c:pt idx="1836">
                  <c:v>2.3857088807390578</c:v>
                </c:pt>
                <c:pt idx="1837">
                  <c:v>2.3857088807390578</c:v>
                </c:pt>
                <c:pt idx="1838">
                  <c:v>2.3853947590161697</c:v>
                </c:pt>
                <c:pt idx="1839">
                  <c:v>2.3852117767267771</c:v>
                </c:pt>
                <c:pt idx="1840">
                  <c:v>2.3852117767267771</c:v>
                </c:pt>
                <c:pt idx="1841">
                  <c:v>2.3839990115622185</c:v>
                </c:pt>
                <c:pt idx="1842">
                  <c:v>2.38387483245516</c:v>
                </c:pt>
                <c:pt idx="1843">
                  <c:v>2.3838362455182889</c:v>
                </c:pt>
                <c:pt idx="1844">
                  <c:v>2.3837662264548758</c:v>
                </c:pt>
                <c:pt idx="1845">
                  <c:v>2.3834254649765123</c:v>
                </c:pt>
                <c:pt idx="1846">
                  <c:v>2.3831846614254362</c:v>
                </c:pt>
                <c:pt idx="1847">
                  <c:v>2.3831846614254362</c:v>
                </c:pt>
                <c:pt idx="1848">
                  <c:v>2.3827254828521585</c:v>
                </c:pt>
                <c:pt idx="1849">
                  <c:v>2.3825302001911153</c:v>
                </c:pt>
                <c:pt idx="1850">
                  <c:v>2.3823539776092288</c:v>
                </c:pt>
                <c:pt idx="1851">
                  <c:v>2.382332029737964</c:v>
                </c:pt>
                <c:pt idx="1852">
                  <c:v>2.3813843664162548</c:v>
                </c:pt>
                <c:pt idx="1853">
                  <c:v>2.3803710415178396</c:v>
                </c:pt>
                <c:pt idx="1854">
                  <c:v>2.3789933656546749</c:v>
                </c:pt>
                <c:pt idx="1855">
                  <c:v>2.3787796819661482</c:v>
                </c:pt>
                <c:pt idx="1856">
                  <c:v>2.3784744415145629</c:v>
                </c:pt>
                <c:pt idx="1857">
                  <c:v>2.3782978469217393</c:v>
                </c:pt>
                <c:pt idx="1858">
                  <c:v>2.3778954306183935</c:v>
                </c:pt>
                <c:pt idx="1859">
                  <c:v>2.3776859625531332</c:v>
                </c:pt>
                <c:pt idx="1860">
                  <c:v>2.3775897534208426</c:v>
                </c:pt>
                <c:pt idx="1861">
                  <c:v>2.377236430098594</c:v>
                </c:pt>
                <c:pt idx="1862">
                  <c:v>2.3772237946917549</c:v>
                </c:pt>
                <c:pt idx="1863">
                  <c:v>2.3772237946917549</c:v>
                </c:pt>
                <c:pt idx="1864">
                  <c:v>2.3771075883464912</c:v>
                </c:pt>
                <c:pt idx="1865">
                  <c:v>2.3770570067021315</c:v>
                </c:pt>
                <c:pt idx="1866">
                  <c:v>2.3767722206275836</c:v>
                </c:pt>
                <c:pt idx="1867">
                  <c:v>2.3763416452558586</c:v>
                </c:pt>
                <c:pt idx="1868">
                  <c:v>2.3762869224121439</c:v>
                </c:pt>
                <c:pt idx="1869">
                  <c:v>2.3760268768471362</c:v>
                </c:pt>
                <c:pt idx="1870">
                  <c:v>2.3759134352998661</c:v>
                </c:pt>
                <c:pt idx="1871">
                  <c:v>2.3758404317993054</c:v>
                </c:pt>
                <c:pt idx="1872">
                  <c:v>2.3758404317993054</c:v>
                </c:pt>
                <c:pt idx="1873">
                  <c:v>2.3758301237287203</c:v>
                </c:pt>
                <c:pt idx="1874">
                  <c:v>2.3758301237287203</c:v>
                </c:pt>
                <c:pt idx="1875">
                  <c:v>2.3751879691535653</c:v>
                </c:pt>
                <c:pt idx="1876">
                  <c:v>2.3751879691535653</c:v>
                </c:pt>
                <c:pt idx="1877">
                  <c:v>2.3745668757486298</c:v>
                </c:pt>
                <c:pt idx="1878">
                  <c:v>2.3721661225571866</c:v>
                </c:pt>
                <c:pt idx="1879">
                  <c:v>2.3721165024646336</c:v>
                </c:pt>
                <c:pt idx="1880">
                  <c:v>2.3720832286319657</c:v>
                </c:pt>
                <c:pt idx="1881">
                  <c:v>2.3719132666994946</c:v>
                </c:pt>
                <c:pt idx="1882">
                  <c:v>2.371648128573097</c:v>
                </c:pt>
                <c:pt idx="1883">
                  <c:v>2.3713990636644571</c:v>
                </c:pt>
                <c:pt idx="1884">
                  <c:v>2.3709967387039854</c:v>
                </c:pt>
                <c:pt idx="1885">
                  <c:v>2.3707523352975945</c:v>
                </c:pt>
                <c:pt idx="1886">
                  <c:v>2.3707398771248158</c:v>
                </c:pt>
                <c:pt idx="1887">
                  <c:v>2.3705110888797272</c:v>
                </c:pt>
                <c:pt idx="1888">
                  <c:v>2.3705110888797272</c:v>
                </c:pt>
                <c:pt idx="1889">
                  <c:v>2.3702613480059704</c:v>
                </c:pt>
                <c:pt idx="1890">
                  <c:v>2.3696080425964072</c:v>
                </c:pt>
                <c:pt idx="1891">
                  <c:v>2.3694960922546295</c:v>
                </c:pt>
                <c:pt idx="1892">
                  <c:v>2.3694960922546295</c:v>
                </c:pt>
                <c:pt idx="1893">
                  <c:v>2.3691916110405753</c:v>
                </c:pt>
                <c:pt idx="1894">
                  <c:v>2.3686223067534615</c:v>
                </c:pt>
                <c:pt idx="1895">
                  <c:v>2.3676978324710625</c:v>
                </c:pt>
                <c:pt idx="1896">
                  <c:v>2.3676945817387813</c:v>
                </c:pt>
                <c:pt idx="1897">
                  <c:v>2.3676945817387813</c:v>
                </c:pt>
                <c:pt idx="1898">
                  <c:v>2.3676233483673537</c:v>
                </c:pt>
                <c:pt idx="1899">
                  <c:v>2.3675140683612934</c:v>
                </c:pt>
                <c:pt idx="1900">
                  <c:v>2.3666798326691909</c:v>
                </c:pt>
                <c:pt idx="1901">
                  <c:v>2.3666039036078792</c:v>
                </c:pt>
                <c:pt idx="1902">
                  <c:v>2.3664336156846644</c:v>
                </c:pt>
                <c:pt idx="1903">
                  <c:v>2.3662750824164913</c:v>
                </c:pt>
                <c:pt idx="1904">
                  <c:v>2.3662087483795231</c:v>
                </c:pt>
                <c:pt idx="1905">
                  <c:v>2.3662087483795231</c:v>
                </c:pt>
                <c:pt idx="1906">
                  <c:v>2.3658441676944006</c:v>
                </c:pt>
                <c:pt idx="1907">
                  <c:v>2.3657227033205075</c:v>
                </c:pt>
                <c:pt idx="1908">
                  <c:v>2.3656108503945932</c:v>
                </c:pt>
                <c:pt idx="1909">
                  <c:v>2.3654182740568763</c:v>
                </c:pt>
                <c:pt idx="1910">
                  <c:v>2.3654182740568763</c:v>
                </c:pt>
                <c:pt idx="1911">
                  <c:v>2.3649462941169519</c:v>
                </c:pt>
                <c:pt idx="1912">
                  <c:v>2.3647526513471973</c:v>
                </c:pt>
                <c:pt idx="1913">
                  <c:v>2.3646007247368854</c:v>
                </c:pt>
                <c:pt idx="1914">
                  <c:v>2.3646007247368854</c:v>
                </c:pt>
                <c:pt idx="1915">
                  <c:v>2.3645491940274534</c:v>
                </c:pt>
                <c:pt idx="1916">
                  <c:v>2.3643055165381117</c:v>
                </c:pt>
                <c:pt idx="1917">
                  <c:v>2.3641362195268059</c:v>
                </c:pt>
                <c:pt idx="1918">
                  <c:v>2.3641362195268059</c:v>
                </c:pt>
                <c:pt idx="1919">
                  <c:v>2.3632030590781912</c:v>
                </c:pt>
                <c:pt idx="1920">
                  <c:v>2.3631076511501514</c:v>
                </c:pt>
                <c:pt idx="1921">
                  <c:v>2.3622770264777357</c:v>
                </c:pt>
                <c:pt idx="1922">
                  <c:v>2.3622203575991163</c:v>
                </c:pt>
                <c:pt idx="1923">
                  <c:v>2.3615092530126125</c:v>
                </c:pt>
                <c:pt idx="1924">
                  <c:v>2.3603601112323993</c:v>
                </c:pt>
                <c:pt idx="1925">
                  <c:v>2.359971236656988</c:v>
                </c:pt>
                <c:pt idx="1926">
                  <c:v>2.3598745925328064</c:v>
                </c:pt>
                <c:pt idx="1927">
                  <c:v>2.359732097134847</c:v>
                </c:pt>
                <c:pt idx="1928">
                  <c:v>2.3597061606091612</c:v>
                </c:pt>
                <c:pt idx="1929">
                  <c:v>2.3597061606091612</c:v>
                </c:pt>
                <c:pt idx="1930">
                  <c:v>2.3592904829884547</c:v>
                </c:pt>
                <c:pt idx="1931">
                  <c:v>2.3587763561624748</c:v>
                </c:pt>
                <c:pt idx="1932">
                  <c:v>2.3586846471886331</c:v>
                </c:pt>
                <c:pt idx="1933">
                  <c:v>2.3586846471886331</c:v>
                </c:pt>
                <c:pt idx="1934">
                  <c:v>2.3586583853539174</c:v>
                </c:pt>
                <c:pt idx="1935">
                  <c:v>2.3581305294287582</c:v>
                </c:pt>
                <c:pt idx="1936">
                  <c:v>2.3579787546408673</c:v>
                </c:pt>
                <c:pt idx="1937">
                  <c:v>2.3572292963955634</c:v>
                </c:pt>
                <c:pt idx="1938">
                  <c:v>2.3571074033864066</c:v>
                </c:pt>
                <c:pt idx="1939">
                  <c:v>2.3545280897437739</c:v>
                </c:pt>
                <c:pt idx="1940">
                  <c:v>2.3528935056672315</c:v>
                </c:pt>
                <c:pt idx="1941">
                  <c:v>2.3521828966915548</c:v>
                </c:pt>
                <c:pt idx="1942">
                  <c:v>2.3513748252479556</c:v>
                </c:pt>
                <c:pt idx="1943">
                  <c:v>2.3512421968714969</c:v>
                </c:pt>
                <c:pt idx="1944">
                  <c:v>2.3504089271505637</c:v>
                </c:pt>
                <c:pt idx="1945">
                  <c:v>2.3504089271505637</c:v>
                </c:pt>
                <c:pt idx="1946">
                  <c:v>2.350215633377239</c:v>
                </c:pt>
                <c:pt idx="1947">
                  <c:v>2.3494332958192667</c:v>
                </c:pt>
                <c:pt idx="1948">
                  <c:v>2.3493010651711308</c:v>
                </c:pt>
                <c:pt idx="1949">
                  <c:v>2.3483197560587952</c:v>
                </c:pt>
                <c:pt idx="1950">
                  <c:v>2.3480431878475838</c:v>
                </c:pt>
                <c:pt idx="1951">
                  <c:v>2.3478730684320568</c:v>
                </c:pt>
                <c:pt idx="1952">
                  <c:v>2.3477154158923992</c:v>
                </c:pt>
                <c:pt idx="1953">
                  <c:v>2.3471749266752457</c:v>
                </c:pt>
                <c:pt idx="1954">
                  <c:v>2.3471749266752457</c:v>
                </c:pt>
                <c:pt idx="1955">
                  <c:v>2.3470796379561536</c:v>
                </c:pt>
                <c:pt idx="1956">
                  <c:v>2.3467511350716523</c:v>
                </c:pt>
                <c:pt idx="1957">
                  <c:v>2.3460798469236734</c:v>
                </c:pt>
                <c:pt idx="1958">
                  <c:v>2.3455467113425379</c:v>
                </c:pt>
                <c:pt idx="1959">
                  <c:v>2.3454779126521053</c:v>
                </c:pt>
                <c:pt idx="1960">
                  <c:v>2.344749225279124</c:v>
                </c:pt>
                <c:pt idx="1961">
                  <c:v>2.3444944069611089</c:v>
                </c:pt>
                <c:pt idx="1962">
                  <c:v>2.3443834434157531</c:v>
                </c:pt>
                <c:pt idx="1963">
                  <c:v>2.3443462822368555</c:v>
                </c:pt>
                <c:pt idx="1964">
                  <c:v>2.3441673986713756</c:v>
                </c:pt>
                <c:pt idx="1965">
                  <c:v>2.3437897287371308</c:v>
                </c:pt>
                <c:pt idx="1966">
                  <c:v>2.3437809638542859</c:v>
                </c:pt>
                <c:pt idx="1967">
                  <c:v>2.3434401434994165</c:v>
                </c:pt>
                <c:pt idx="1968">
                  <c:v>2.3433093467936157</c:v>
                </c:pt>
                <c:pt idx="1969">
                  <c:v>2.3428729170870746</c:v>
                </c:pt>
                <c:pt idx="1970">
                  <c:v>2.342568215084067</c:v>
                </c:pt>
                <c:pt idx="1971">
                  <c:v>2.3425656037657667</c:v>
                </c:pt>
                <c:pt idx="1972">
                  <c:v>2.3421517264371512</c:v>
                </c:pt>
                <c:pt idx="1973">
                  <c:v>2.3410435187637781</c:v>
                </c:pt>
                <c:pt idx="1974">
                  <c:v>2.3410435187637781</c:v>
                </c:pt>
                <c:pt idx="1975">
                  <c:v>2.3410435187637781</c:v>
                </c:pt>
                <c:pt idx="1976">
                  <c:v>2.3410067841782904</c:v>
                </c:pt>
                <c:pt idx="1977">
                  <c:v>2.3407663730710735</c:v>
                </c:pt>
                <c:pt idx="1978">
                  <c:v>2.3400360468814201</c:v>
                </c:pt>
                <c:pt idx="1979">
                  <c:v>2.3397863691552718</c:v>
                </c:pt>
                <c:pt idx="1980">
                  <c:v>2.3397863691552718</c:v>
                </c:pt>
                <c:pt idx="1981">
                  <c:v>2.3397863691552718</c:v>
                </c:pt>
                <c:pt idx="1982">
                  <c:v>2.3397863691552718</c:v>
                </c:pt>
                <c:pt idx="1983">
                  <c:v>2.3397863691552718</c:v>
                </c:pt>
                <c:pt idx="1984">
                  <c:v>2.3387138996455472</c:v>
                </c:pt>
                <c:pt idx="1985">
                  <c:v>2.3387102973294187</c:v>
                </c:pt>
                <c:pt idx="1986">
                  <c:v>2.3384543279377468</c:v>
                </c:pt>
                <c:pt idx="1987">
                  <c:v>2.337677440178882</c:v>
                </c:pt>
                <c:pt idx="1988">
                  <c:v>2.3375194021802019</c:v>
                </c:pt>
                <c:pt idx="1989">
                  <c:v>2.3373669307700577</c:v>
                </c:pt>
                <c:pt idx="1990">
                  <c:v>2.3362886793119806</c:v>
                </c:pt>
                <c:pt idx="1991">
                  <c:v>2.3361787786708508</c:v>
                </c:pt>
                <c:pt idx="1992">
                  <c:v>2.3360780693410348</c:v>
                </c:pt>
                <c:pt idx="1993">
                  <c:v>2.335176359221137</c:v>
                </c:pt>
                <c:pt idx="1994">
                  <c:v>2.335091655260253</c:v>
                </c:pt>
                <c:pt idx="1995">
                  <c:v>2.333731772861559</c:v>
                </c:pt>
                <c:pt idx="1996">
                  <c:v>2.3333761167254949</c:v>
                </c:pt>
                <c:pt idx="1997">
                  <c:v>2.3331918041285573</c:v>
                </c:pt>
                <c:pt idx="1998">
                  <c:v>2.3326881280430567</c:v>
                </c:pt>
                <c:pt idx="1999">
                  <c:v>2.3317175105874348</c:v>
                </c:pt>
                <c:pt idx="2000">
                  <c:v>2.3316441619637058</c:v>
                </c:pt>
                <c:pt idx="2001">
                  <c:v>2.329723182971486</c:v>
                </c:pt>
                <c:pt idx="2002">
                  <c:v>2.3296821380441877</c:v>
                </c:pt>
                <c:pt idx="2003">
                  <c:v>2.329152539946898</c:v>
                </c:pt>
                <c:pt idx="2004">
                  <c:v>2.3290711304331166</c:v>
                </c:pt>
                <c:pt idx="2005">
                  <c:v>2.3288788495030981</c:v>
                </c:pt>
                <c:pt idx="2006">
                  <c:v>2.3288168591772638</c:v>
                </c:pt>
                <c:pt idx="2007">
                  <c:v>2.3285318650821338</c:v>
                </c:pt>
                <c:pt idx="2008">
                  <c:v>2.3285040772997863</c:v>
                </c:pt>
                <c:pt idx="2009">
                  <c:v>2.3284261966178086</c:v>
                </c:pt>
                <c:pt idx="2010">
                  <c:v>2.3284031255657878</c:v>
                </c:pt>
                <c:pt idx="2011">
                  <c:v>2.3278934790874457</c:v>
                </c:pt>
                <c:pt idx="2012">
                  <c:v>2.3278152970714361</c:v>
                </c:pt>
                <c:pt idx="2013">
                  <c:v>2.3274622426623588</c:v>
                </c:pt>
                <c:pt idx="2014">
                  <c:v>2.3272902397832835</c:v>
                </c:pt>
                <c:pt idx="2015">
                  <c:v>2.3271295752091907</c:v>
                </c:pt>
                <c:pt idx="2016">
                  <c:v>2.3267760362195538</c:v>
                </c:pt>
                <c:pt idx="2017">
                  <c:v>2.326673245676524</c:v>
                </c:pt>
                <c:pt idx="2018">
                  <c:v>2.3264773195122377</c:v>
                </c:pt>
                <c:pt idx="2019">
                  <c:v>2.3258391392624818</c:v>
                </c:pt>
                <c:pt idx="2020">
                  <c:v>2.3257770949207459</c:v>
                </c:pt>
                <c:pt idx="2021">
                  <c:v>2.3254632568399827</c:v>
                </c:pt>
                <c:pt idx="2022">
                  <c:v>2.3250091822260308</c:v>
                </c:pt>
                <c:pt idx="2023">
                  <c:v>2.324586823075641</c:v>
                </c:pt>
                <c:pt idx="2024">
                  <c:v>2.3244967209356169</c:v>
                </c:pt>
                <c:pt idx="2025">
                  <c:v>2.3236743077229343</c:v>
                </c:pt>
                <c:pt idx="2026">
                  <c:v>2.3236158627669452</c:v>
                </c:pt>
                <c:pt idx="2027">
                  <c:v>2.3236158627669452</c:v>
                </c:pt>
                <c:pt idx="2028">
                  <c:v>2.3230956807100895</c:v>
                </c:pt>
                <c:pt idx="2029">
                  <c:v>2.3229698779298293</c:v>
                </c:pt>
                <c:pt idx="2030">
                  <c:v>2.3221747150316703</c:v>
                </c:pt>
                <c:pt idx="2031">
                  <c:v>2.3217457781480095</c:v>
                </c:pt>
                <c:pt idx="2032">
                  <c:v>2.3216108160330391</c:v>
                </c:pt>
                <c:pt idx="2033">
                  <c:v>2.3209274450899366</c:v>
                </c:pt>
                <c:pt idx="2034">
                  <c:v>2.3207433477724249</c:v>
                </c:pt>
                <c:pt idx="2035">
                  <c:v>2.3202915143035505</c:v>
                </c:pt>
                <c:pt idx="2036">
                  <c:v>2.3198986136969264</c:v>
                </c:pt>
                <c:pt idx="2037">
                  <c:v>2.3195892418766335</c:v>
                </c:pt>
                <c:pt idx="2038">
                  <c:v>2.3195844667947552</c:v>
                </c:pt>
                <c:pt idx="2039">
                  <c:v>2.3190519136350107</c:v>
                </c:pt>
                <c:pt idx="2040">
                  <c:v>2.3189452717017129</c:v>
                </c:pt>
                <c:pt idx="2041">
                  <c:v>2.3187233853708906</c:v>
                </c:pt>
                <c:pt idx="2042">
                  <c:v>2.3187233853708906</c:v>
                </c:pt>
                <c:pt idx="2043">
                  <c:v>2.3187233853708906</c:v>
                </c:pt>
                <c:pt idx="2044">
                  <c:v>2.3186000863880918</c:v>
                </c:pt>
                <c:pt idx="2045">
                  <c:v>2.3184862091876042</c:v>
                </c:pt>
                <c:pt idx="2046">
                  <c:v>2.3184552844001227</c:v>
                </c:pt>
                <c:pt idx="2047">
                  <c:v>2.3182414454965774</c:v>
                </c:pt>
                <c:pt idx="2048">
                  <c:v>2.317825348178931</c:v>
                </c:pt>
                <c:pt idx="2049">
                  <c:v>2.3177950630002271</c:v>
                </c:pt>
                <c:pt idx="2050">
                  <c:v>2.3174223266017728</c:v>
                </c:pt>
                <c:pt idx="2051">
                  <c:v>2.3173839912205221</c:v>
                </c:pt>
                <c:pt idx="2052">
                  <c:v>2.3173510804884767</c:v>
                </c:pt>
                <c:pt idx="2053">
                  <c:v>2.3164597984907487</c:v>
                </c:pt>
                <c:pt idx="2054">
                  <c:v>2.3161591228246894</c:v>
                </c:pt>
                <c:pt idx="2055">
                  <c:v>2.3155973791058386</c:v>
                </c:pt>
                <c:pt idx="2056">
                  <c:v>2.3155960040899508</c:v>
                </c:pt>
                <c:pt idx="2057">
                  <c:v>2.3152263405312214</c:v>
                </c:pt>
                <c:pt idx="2058">
                  <c:v>2.3140174789249119</c:v>
                </c:pt>
                <c:pt idx="2059">
                  <c:v>2.3131122015138676</c:v>
                </c:pt>
                <c:pt idx="2060">
                  <c:v>2.3131122015138676</c:v>
                </c:pt>
                <c:pt idx="2061">
                  <c:v>2.3128365350837821</c:v>
                </c:pt>
                <c:pt idx="2062">
                  <c:v>2.3127724224334241</c:v>
                </c:pt>
                <c:pt idx="2063">
                  <c:v>2.3126317581336711</c:v>
                </c:pt>
                <c:pt idx="2064">
                  <c:v>2.3122995286300214</c:v>
                </c:pt>
                <c:pt idx="2065">
                  <c:v>2.3120287237956587</c:v>
                </c:pt>
                <c:pt idx="2066">
                  <c:v>2.311870002701053</c:v>
                </c:pt>
                <c:pt idx="2067">
                  <c:v>2.3114528195503854</c:v>
                </c:pt>
                <c:pt idx="2068">
                  <c:v>2.3112553708539512</c:v>
                </c:pt>
                <c:pt idx="2069">
                  <c:v>2.3106423718050215</c:v>
                </c:pt>
                <c:pt idx="2070">
                  <c:v>2.3106423718050215</c:v>
                </c:pt>
                <c:pt idx="2071">
                  <c:v>2.3102522699061971</c:v>
                </c:pt>
                <c:pt idx="2072">
                  <c:v>2.3094293450885601</c:v>
                </c:pt>
                <c:pt idx="2073">
                  <c:v>2.309228793279118</c:v>
                </c:pt>
                <c:pt idx="2074">
                  <c:v>2.3086385212198959</c:v>
                </c:pt>
                <c:pt idx="2075">
                  <c:v>2.3084431800261695</c:v>
                </c:pt>
                <c:pt idx="2076">
                  <c:v>2.3083133550036838</c:v>
                </c:pt>
                <c:pt idx="2077">
                  <c:v>2.308039164263854</c:v>
                </c:pt>
                <c:pt idx="2078">
                  <c:v>2.308039164263854</c:v>
                </c:pt>
                <c:pt idx="2079">
                  <c:v>2.3079879450094412</c:v>
                </c:pt>
                <c:pt idx="2080">
                  <c:v>2.3079311925726875</c:v>
                </c:pt>
                <c:pt idx="2081">
                  <c:v>2.3078915316484045</c:v>
                </c:pt>
                <c:pt idx="2082">
                  <c:v>2.3077103615091445</c:v>
                </c:pt>
                <c:pt idx="2083">
                  <c:v>2.3076690875140642</c:v>
                </c:pt>
                <c:pt idx="2084">
                  <c:v>2.3076413994439369</c:v>
                </c:pt>
                <c:pt idx="2085">
                  <c:v>2.3072984340631142</c:v>
                </c:pt>
                <c:pt idx="2086">
                  <c:v>2.3068390503191507</c:v>
                </c:pt>
                <c:pt idx="2087">
                  <c:v>2.3068390503191507</c:v>
                </c:pt>
                <c:pt idx="2088">
                  <c:v>2.3067824829245782</c:v>
                </c:pt>
                <c:pt idx="2089">
                  <c:v>2.3065665207930626</c:v>
                </c:pt>
                <c:pt idx="2090">
                  <c:v>2.3063301309885067</c:v>
                </c:pt>
                <c:pt idx="2091">
                  <c:v>2.3060676624411816</c:v>
                </c:pt>
                <c:pt idx="2092">
                  <c:v>2.3060211324065287</c:v>
                </c:pt>
                <c:pt idx="2093">
                  <c:v>2.3056675965390006</c:v>
                </c:pt>
                <c:pt idx="2094">
                  <c:v>2.3055173336184849</c:v>
                </c:pt>
                <c:pt idx="2095">
                  <c:v>2.3055173336184849</c:v>
                </c:pt>
                <c:pt idx="2096">
                  <c:v>2.3054673596064883</c:v>
                </c:pt>
                <c:pt idx="2097">
                  <c:v>2.3053760463065114</c:v>
                </c:pt>
                <c:pt idx="2098">
                  <c:v>2.3053078900776742</c:v>
                </c:pt>
                <c:pt idx="2099">
                  <c:v>2.3052962654220996</c:v>
                </c:pt>
                <c:pt idx="2100">
                  <c:v>2.3052962654220996</c:v>
                </c:pt>
                <c:pt idx="2101">
                  <c:v>2.3052448652025932</c:v>
                </c:pt>
                <c:pt idx="2102">
                  <c:v>2.3051360182125684</c:v>
                </c:pt>
                <c:pt idx="2103">
                  <c:v>2.3042059734855167</c:v>
                </c:pt>
                <c:pt idx="2104">
                  <c:v>2.3030953619361476</c:v>
                </c:pt>
                <c:pt idx="2105">
                  <c:v>2.3030697637335655</c:v>
                </c:pt>
                <c:pt idx="2106">
                  <c:v>2.3028814710344516</c:v>
                </c:pt>
                <c:pt idx="2107">
                  <c:v>2.3028619426334136</c:v>
                </c:pt>
                <c:pt idx="2108">
                  <c:v>2.3024546553310388</c:v>
                </c:pt>
                <c:pt idx="2109">
                  <c:v>2.3024085898749749</c:v>
                </c:pt>
                <c:pt idx="2110">
                  <c:v>2.3023737724741014</c:v>
                </c:pt>
                <c:pt idx="2111">
                  <c:v>2.302232207694717</c:v>
                </c:pt>
                <c:pt idx="2112">
                  <c:v>2.3020219618712203</c:v>
                </c:pt>
                <c:pt idx="2113">
                  <c:v>2.3013696153307901</c:v>
                </c:pt>
                <c:pt idx="2114">
                  <c:v>2.3011385645780882</c:v>
                </c:pt>
                <c:pt idx="2115">
                  <c:v>2.3006578275950358</c:v>
                </c:pt>
                <c:pt idx="2116">
                  <c:v>2.3003278464461405</c:v>
                </c:pt>
                <c:pt idx="2117">
                  <c:v>2.3000501496265109</c:v>
                </c:pt>
                <c:pt idx="2118">
                  <c:v>2.2997510234685636</c:v>
                </c:pt>
                <c:pt idx="2119">
                  <c:v>2.2991040495023962</c:v>
                </c:pt>
                <c:pt idx="2120">
                  <c:v>2.2985812445218143</c:v>
                </c:pt>
                <c:pt idx="2121">
                  <c:v>2.2980549497486882</c:v>
                </c:pt>
                <c:pt idx="2122">
                  <c:v>2.2976411455470176</c:v>
                </c:pt>
                <c:pt idx="2123">
                  <c:v>2.2976411455470176</c:v>
                </c:pt>
                <c:pt idx="2124">
                  <c:v>2.2966143998154096</c:v>
                </c:pt>
                <c:pt idx="2125">
                  <c:v>2.2964800695882408</c:v>
                </c:pt>
                <c:pt idx="2126">
                  <c:v>2.2963437797072368</c:v>
                </c:pt>
                <c:pt idx="2127">
                  <c:v>2.2952774592634495</c:v>
                </c:pt>
                <c:pt idx="2128">
                  <c:v>2.2951503220211626</c:v>
                </c:pt>
                <c:pt idx="2129">
                  <c:v>2.2944494963645399</c:v>
                </c:pt>
                <c:pt idx="2130">
                  <c:v>2.2944494963645399</c:v>
                </c:pt>
                <c:pt idx="2131">
                  <c:v>2.2944494963645399</c:v>
                </c:pt>
                <c:pt idx="2132">
                  <c:v>2.2944494963645399</c:v>
                </c:pt>
                <c:pt idx="2133">
                  <c:v>2.2938110222945265</c:v>
                </c:pt>
                <c:pt idx="2134">
                  <c:v>2.2932929591201003</c:v>
                </c:pt>
                <c:pt idx="2135">
                  <c:v>2.2931450469517944</c:v>
                </c:pt>
                <c:pt idx="2136">
                  <c:v>2.2931450469517944</c:v>
                </c:pt>
                <c:pt idx="2137">
                  <c:v>2.2927032214469771</c:v>
                </c:pt>
                <c:pt idx="2138">
                  <c:v>2.2924800187282726</c:v>
                </c:pt>
                <c:pt idx="2139">
                  <c:v>2.2913695417082787</c:v>
                </c:pt>
                <c:pt idx="2140">
                  <c:v>2.2909763264046794</c:v>
                </c:pt>
                <c:pt idx="2141">
                  <c:v>2.2909113443007065</c:v>
                </c:pt>
                <c:pt idx="2142">
                  <c:v>2.2899080628293222</c:v>
                </c:pt>
                <c:pt idx="2143">
                  <c:v>2.2890111479701925</c:v>
                </c:pt>
                <c:pt idx="2144">
                  <c:v>2.288987937627009</c:v>
                </c:pt>
                <c:pt idx="2145">
                  <c:v>2.2883625945079982</c:v>
                </c:pt>
                <c:pt idx="2146">
                  <c:v>2.2881120527955274</c:v>
                </c:pt>
                <c:pt idx="2147">
                  <c:v>2.2877314623251226</c:v>
                </c:pt>
                <c:pt idx="2148">
                  <c:v>2.2874363531176218</c:v>
                </c:pt>
                <c:pt idx="2149">
                  <c:v>2.2873988502012175</c:v>
                </c:pt>
                <c:pt idx="2150">
                  <c:v>2.2873203519917653</c:v>
                </c:pt>
                <c:pt idx="2151">
                  <c:v>2.2870324705528953</c:v>
                </c:pt>
                <c:pt idx="2152">
                  <c:v>2.2869447956319289</c:v>
                </c:pt>
                <c:pt idx="2153">
                  <c:v>2.2867320190728075</c:v>
                </c:pt>
                <c:pt idx="2154">
                  <c:v>2.2865382143744357</c:v>
                </c:pt>
                <c:pt idx="2155">
                  <c:v>2.286031599720395</c:v>
                </c:pt>
                <c:pt idx="2156">
                  <c:v>2.286031599720395</c:v>
                </c:pt>
                <c:pt idx="2157">
                  <c:v>2.286031599720395</c:v>
                </c:pt>
                <c:pt idx="2158">
                  <c:v>2.2859307092226082</c:v>
                </c:pt>
                <c:pt idx="2159">
                  <c:v>2.2845567545649534</c:v>
                </c:pt>
                <c:pt idx="2160">
                  <c:v>2.2840511177977003</c:v>
                </c:pt>
                <c:pt idx="2161">
                  <c:v>2.2836168479915138</c:v>
                </c:pt>
                <c:pt idx="2162">
                  <c:v>2.2834713064935075</c:v>
                </c:pt>
                <c:pt idx="2163">
                  <c:v>2.283458647141229</c:v>
                </c:pt>
                <c:pt idx="2164">
                  <c:v>2.2826411837227978</c:v>
                </c:pt>
                <c:pt idx="2165">
                  <c:v>2.2825831247319588</c:v>
                </c:pt>
                <c:pt idx="2166">
                  <c:v>2.2822786738126095</c:v>
                </c:pt>
                <c:pt idx="2167">
                  <c:v>2.2819794572218499</c:v>
                </c:pt>
                <c:pt idx="2168">
                  <c:v>2.2819446739032649</c:v>
                </c:pt>
                <c:pt idx="2169">
                  <c:v>2.2813793369178277</c:v>
                </c:pt>
                <c:pt idx="2170">
                  <c:v>2.2807312252594416</c:v>
                </c:pt>
                <c:pt idx="2171">
                  <c:v>2.2806397698426562</c:v>
                </c:pt>
                <c:pt idx="2172">
                  <c:v>2.279658038593221</c:v>
                </c:pt>
                <c:pt idx="2173">
                  <c:v>2.2795320510035655</c:v>
                </c:pt>
                <c:pt idx="2174">
                  <c:v>2.2794140763550774</c:v>
                </c:pt>
                <c:pt idx="2175">
                  <c:v>2.2791124811085757</c:v>
                </c:pt>
                <c:pt idx="2176">
                  <c:v>2.2788817406543234</c:v>
                </c:pt>
                <c:pt idx="2177">
                  <c:v>2.2788817406543234</c:v>
                </c:pt>
                <c:pt idx="2178">
                  <c:v>2.2788817406543234</c:v>
                </c:pt>
                <c:pt idx="2179">
                  <c:v>2.2776843970729281</c:v>
                </c:pt>
                <c:pt idx="2180">
                  <c:v>2.277241126869805</c:v>
                </c:pt>
                <c:pt idx="2181">
                  <c:v>2.2770556955890231</c:v>
                </c:pt>
                <c:pt idx="2182">
                  <c:v>2.2760978527903939</c:v>
                </c:pt>
                <c:pt idx="2183">
                  <c:v>2.2750777286084172</c:v>
                </c:pt>
                <c:pt idx="2184">
                  <c:v>2.2748499707804641</c:v>
                </c:pt>
                <c:pt idx="2185">
                  <c:v>2.2741656541652429</c:v>
                </c:pt>
                <c:pt idx="2186">
                  <c:v>2.2738809213363131</c:v>
                </c:pt>
                <c:pt idx="2187">
                  <c:v>2.2736120285848891</c:v>
                </c:pt>
                <c:pt idx="2188">
                  <c:v>2.2725108557732843</c:v>
                </c:pt>
                <c:pt idx="2189">
                  <c:v>2.2724431297555023</c:v>
                </c:pt>
                <c:pt idx="2190">
                  <c:v>2.2724431297555023</c:v>
                </c:pt>
                <c:pt idx="2191">
                  <c:v>2.271988305022377</c:v>
                </c:pt>
                <c:pt idx="2192">
                  <c:v>2.2718831829027026</c:v>
                </c:pt>
                <c:pt idx="2193">
                  <c:v>2.2714585192038617</c:v>
                </c:pt>
                <c:pt idx="2194">
                  <c:v>2.2709667508441584</c:v>
                </c:pt>
                <c:pt idx="2195">
                  <c:v>2.2707167409325386</c:v>
                </c:pt>
                <c:pt idx="2196">
                  <c:v>2.2705936615434332</c:v>
                </c:pt>
                <c:pt idx="2197">
                  <c:v>2.2701928340183719</c:v>
                </c:pt>
                <c:pt idx="2198">
                  <c:v>2.2701928340183719</c:v>
                </c:pt>
                <c:pt idx="2199">
                  <c:v>2.2701650059462284</c:v>
                </c:pt>
                <c:pt idx="2200">
                  <c:v>2.270021156199685</c:v>
                </c:pt>
                <c:pt idx="2201">
                  <c:v>2.2698813677870904</c:v>
                </c:pt>
                <c:pt idx="2202">
                  <c:v>2.2690329943271967</c:v>
                </c:pt>
                <c:pt idx="2203">
                  <c:v>2.2689743592945555</c:v>
                </c:pt>
                <c:pt idx="2204">
                  <c:v>2.2686885311510023</c:v>
                </c:pt>
                <c:pt idx="2205">
                  <c:v>2.2684000132575761</c:v>
                </c:pt>
                <c:pt idx="2206">
                  <c:v>2.268298188848477</c:v>
                </c:pt>
                <c:pt idx="2207">
                  <c:v>2.268298188848477</c:v>
                </c:pt>
                <c:pt idx="2208">
                  <c:v>2.268298188848477</c:v>
                </c:pt>
                <c:pt idx="2209">
                  <c:v>2.267774396779823</c:v>
                </c:pt>
                <c:pt idx="2210">
                  <c:v>2.267774396779823</c:v>
                </c:pt>
                <c:pt idx="2211">
                  <c:v>2.2675487705464947</c:v>
                </c:pt>
                <c:pt idx="2212">
                  <c:v>2.2671099009240003</c:v>
                </c:pt>
                <c:pt idx="2213">
                  <c:v>2.2671099009240003</c:v>
                </c:pt>
                <c:pt idx="2214">
                  <c:v>2.2670663690469719</c:v>
                </c:pt>
                <c:pt idx="2215">
                  <c:v>2.2668748898799671</c:v>
                </c:pt>
                <c:pt idx="2216">
                  <c:v>2.2668575916105222</c:v>
                </c:pt>
                <c:pt idx="2217">
                  <c:v>2.2667474717860241</c:v>
                </c:pt>
                <c:pt idx="2218">
                  <c:v>2.2665501198957911</c:v>
                </c:pt>
                <c:pt idx="2219">
                  <c:v>2.2664113402920574</c:v>
                </c:pt>
                <c:pt idx="2220">
                  <c:v>2.26563203616724</c:v>
                </c:pt>
                <c:pt idx="2221">
                  <c:v>2.26563203616724</c:v>
                </c:pt>
                <c:pt idx="2222">
                  <c:v>2.264850195508477</c:v>
                </c:pt>
                <c:pt idx="2223">
                  <c:v>2.2646954075479369</c:v>
                </c:pt>
                <c:pt idx="2224">
                  <c:v>2.2646954075479369</c:v>
                </c:pt>
                <c:pt idx="2225">
                  <c:v>2.2645309655932206</c:v>
                </c:pt>
                <c:pt idx="2226">
                  <c:v>2.2645309655932206</c:v>
                </c:pt>
                <c:pt idx="2227">
                  <c:v>2.2643642791664571</c:v>
                </c:pt>
                <c:pt idx="2228">
                  <c:v>2.2643328845168331</c:v>
                </c:pt>
                <c:pt idx="2229">
                  <c:v>2.2639436374586883</c:v>
                </c:pt>
                <c:pt idx="2230">
                  <c:v>2.263401861293393</c:v>
                </c:pt>
                <c:pt idx="2231">
                  <c:v>2.2630396591099817</c:v>
                </c:pt>
                <c:pt idx="2232">
                  <c:v>2.2630396591099817</c:v>
                </c:pt>
                <c:pt idx="2233">
                  <c:v>2.2617819016330198</c:v>
                </c:pt>
                <c:pt idx="2234">
                  <c:v>2.2614009594101621</c:v>
                </c:pt>
                <c:pt idx="2235">
                  <c:v>2.2604841490501748</c:v>
                </c:pt>
                <c:pt idx="2236">
                  <c:v>2.2600101809663657</c:v>
                </c:pt>
                <c:pt idx="2237">
                  <c:v>2.2594951297513615</c:v>
                </c:pt>
                <c:pt idx="2238">
                  <c:v>2.2593499045959682</c:v>
                </c:pt>
                <c:pt idx="2239">
                  <c:v>2.2588674921413152</c:v>
                </c:pt>
                <c:pt idx="2240">
                  <c:v>2.2588674921413152</c:v>
                </c:pt>
                <c:pt idx="2241">
                  <c:v>2.2583034492951026</c:v>
                </c:pt>
                <c:pt idx="2242">
                  <c:v>2.2576210678025155</c:v>
                </c:pt>
                <c:pt idx="2243">
                  <c:v>2.2572734395819678</c:v>
                </c:pt>
                <c:pt idx="2244">
                  <c:v>2.2572530278450613</c:v>
                </c:pt>
                <c:pt idx="2245">
                  <c:v>2.2570290363874674</c:v>
                </c:pt>
                <c:pt idx="2246">
                  <c:v>2.2570245093001198</c:v>
                </c:pt>
                <c:pt idx="2247">
                  <c:v>2.2566613647363987</c:v>
                </c:pt>
                <c:pt idx="2248">
                  <c:v>2.2563671753322478</c:v>
                </c:pt>
                <c:pt idx="2249">
                  <c:v>2.2563671753322478</c:v>
                </c:pt>
                <c:pt idx="2250">
                  <c:v>2.2563215487014001</c:v>
                </c:pt>
                <c:pt idx="2251">
                  <c:v>2.2562141312133566</c:v>
                </c:pt>
                <c:pt idx="2252">
                  <c:v>2.2557545545838216</c:v>
                </c:pt>
                <c:pt idx="2253">
                  <c:v>2.2555195766423553</c:v>
                </c:pt>
                <c:pt idx="2254">
                  <c:v>2.2553382688725732</c:v>
                </c:pt>
                <c:pt idx="2255">
                  <c:v>2.2552242986380087</c:v>
                </c:pt>
                <c:pt idx="2256">
                  <c:v>2.2552242986380087</c:v>
                </c:pt>
                <c:pt idx="2257">
                  <c:v>2.2551106915213635</c:v>
                </c:pt>
                <c:pt idx="2258">
                  <c:v>2.2550882246542798</c:v>
                </c:pt>
                <c:pt idx="2259">
                  <c:v>2.2547826780220923</c:v>
                </c:pt>
                <c:pt idx="2260">
                  <c:v>2.2547117020321554</c:v>
                </c:pt>
                <c:pt idx="2261">
                  <c:v>2.2543141698850921</c:v>
                </c:pt>
                <c:pt idx="2262">
                  <c:v>2.25430614469381</c:v>
                </c:pt>
                <c:pt idx="2263">
                  <c:v>2.2542639251847389</c:v>
                </c:pt>
                <c:pt idx="2264">
                  <c:v>2.2540378435882937</c:v>
                </c:pt>
                <c:pt idx="2265">
                  <c:v>2.2537179744609412</c:v>
                </c:pt>
                <c:pt idx="2266">
                  <c:v>2.2531372166992787</c:v>
                </c:pt>
                <c:pt idx="2267">
                  <c:v>2.2530679602760117</c:v>
                </c:pt>
                <c:pt idx="2268">
                  <c:v>2.2527061162918707</c:v>
                </c:pt>
                <c:pt idx="2269">
                  <c:v>2.252116159849384</c:v>
                </c:pt>
                <c:pt idx="2270">
                  <c:v>2.252116159849384</c:v>
                </c:pt>
                <c:pt idx="2271">
                  <c:v>2.251695219709466</c:v>
                </c:pt>
                <c:pt idx="2272">
                  <c:v>2.2515059660931813</c:v>
                </c:pt>
                <c:pt idx="2273">
                  <c:v>2.2512032177194921</c:v>
                </c:pt>
                <c:pt idx="2274">
                  <c:v>2.2505538124775706</c:v>
                </c:pt>
                <c:pt idx="2275">
                  <c:v>2.2502934722522445</c:v>
                </c:pt>
                <c:pt idx="2276">
                  <c:v>2.2496452454671818</c:v>
                </c:pt>
                <c:pt idx="2277">
                  <c:v>2.2494997380892352</c:v>
                </c:pt>
                <c:pt idx="2278">
                  <c:v>2.2490869801007718</c:v>
                </c:pt>
                <c:pt idx="2279">
                  <c:v>2.2490403730819843</c:v>
                </c:pt>
                <c:pt idx="2280">
                  <c:v>2.2489426969032564</c:v>
                </c:pt>
                <c:pt idx="2281">
                  <c:v>2.248828952681599</c:v>
                </c:pt>
                <c:pt idx="2282">
                  <c:v>2.2485901717439494</c:v>
                </c:pt>
                <c:pt idx="2283">
                  <c:v>2.2482303874111444</c:v>
                </c:pt>
                <c:pt idx="2284">
                  <c:v>2.2481699458960298</c:v>
                </c:pt>
                <c:pt idx="2285">
                  <c:v>2.2481699458960298</c:v>
                </c:pt>
                <c:pt idx="2286">
                  <c:v>2.2481006592972221</c:v>
                </c:pt>
                <c:pt idx="2287">
                  <c:v>2.2478649506840465</c:v>
                </c:pt>
                <c:pt idx="2288">
                  <c:v>2.2475711444442528</c:v>
                </c:pt>
                <c:pt idx="2289">
                  <c:v>2.2471661005507153</c:v>
                </c:pt>
                <c:pt idx="2290">
                  <c:v>2.2471381405301276</c:v>
                </c:pt>
                <c:pt idx="2291">
                  <c:v>2.247020254574629</c:v>
                </c:pt>
                <c:pt idx="2292">
                  <c:v>2.246813043208129</c:v>
                </c:pt>
                <c:pt idx="2293">
                  <c:v>2.2467372311803468</c:v>
                </c:pt>
                <c:pt idx="2294">
                  <c:v>2.2467352109058623</c:v>
                </c:pt>
                <c:pt idx="2295">
                  <c:v>2.2467352109058623</c:v>
                </c:pt>
                <c:pt idx="2296">
                  <c:v>2.2460683791372009</c:v>
                </c:pt>
                <c:pt idx="2297">
                  <c:v>2.2457330321672471</c:v>
                </c:pt>
                <c:pt idx="2298">
                  <c:v>2.2454981084253465</c:v>
                </c:pt>
                <c:pt idx="2299">
                  <c:v>2.2453158471417356</c:v>
                </c:pt>
                <c:pt idx="2300">
                  <c:v>2.2448571811411315</c:v>
                </c:pt>
                <c:pt idx="2301">
                  <c:v>2.2448571811411315</c:v>
                </c:pt>
                <c:pt idx="2302">
                  <c:v>2.244333425395451</c:v>
                </c:pt>
                <c:pt idx="2303">
                  <c:v>2.2442164456089322</c:v>
                </c:pt>
                <c:pt idx="2304">
                  <c:v>2.2442089110270702</c:v>
                </c:pt>
                <c:pt idx="2305">
                  <c:v>2.2430923062310169</c:v>
                </c:pt>
                <c:pt idx="2306">
                  <c:v>2.2429455684565438</c:v>
                </c:pt>
                <c:pt idx="2307">
                  <c:v>2.2428536830716364</c:v>
                </c:pt>
                <c:pt idx="2308">
                  <c:v>2.2427314155848492</c:v>
                </c:pt>
                <c:pt idx="2309">
                  <c:v>2.2427314155848492</c:v>
                </c:pt>
                <c:pt idx="2310">
                  <c:v>2.2423412050316176</c:v>
                </c:pt>
                <c:pt idx="2311">
                  <c:v>2.2413324600039037</c:v>
                </c:pt>
                <c:pt idx="2312">
                  <c:v>2.2403514455773639</c:v>
                </c:pt>
                <c:pt idx="2313">
                  <c:v>2.2401458817124515</c:v>
                </c:pt>
                <c:pt idx="2314">
                  <c:v>2.2395632508280934</c:v>
                </c:pt>
                <c:pt idx="2315">
                  <c:v>2.2390423586288075</c:v>
                </c:pt>
                <c:pt idx="2316">
                  <c:v>2.2386965060839077</c:v>
                </c:pt>
                <c:pt idx="2317">
                  <c:v>2.2385842417377533</c:v>
                </c:pt>
                <c:pt idx="2318">
                  <c:v>2.2381587781723149</c:v>
                </c:pt>
                <c:pt idx="2319">
                  <c:v>2.2378033952541916</c:v>
                </c:pt>
                <c:pt idx="2320">
                  <c:v>2.2378033952541916</c:v>
                </c:pt>
                <c:pt idx="2321">
                  <c:v>2.23767427610687</c:v>
                </c:pt>
                <c:pt idx="2322">
                  <c:v>2.2367698175357424</c:v>
                </c:pt>
                <c:pt idx="2323">
                  <c:v>2.2365082731065185</c:v>
                </c:pt>
                <c:pt idx="2324">
                  <c:v>2.2362200577402618</c:v>
                </c:pt>
                <c:pt idx="2325">
                  <c:v>2.2361824885697712</c:v>
                </c:pt>
                <c:pt idx="2326">
                  <c:v>2.2359902859817575</c:v>
                </c:pt>
                <c:pt idx="2327">
                  <c:v>2.2359700220884955</c:v>
                </c:pt>
                <c:pt idx="2328">
                  <c:v>2.235747707452167</c:v>
                </c:pt>
                <c:pt idx="2329">
                  <c:v>2.2350389899948162</c:v>
                </c:pt>
                <c:pt idx="2330">
                  <c:v>2.2350111650832467</c:v>
                </c:pt>
                <c:pt idx="2331">
                  <c:v>2.2346880270513303</c:v>
                </c:pt>
                <c:pt idx="2332">
                  <c:v>2.2345091979884368</c:v>
                </c:pt>
                <c:pt idx="2333">
                  <c:v>2.2341598850630464</c:v>
                </c:pt>
                <c:pt idx="2334">
                  <c:v>2.2340760439821312</c:v>
                </c:pt>
                <c:pt idx="2335">
                  <c:v>2.2337914159685903</c:v>
                </c:pt>
                <c:pt idx="2336">
                  <c:v>2.2337258106465998</c:v>
                </c:pt>
                <c:pt idx="2337">
                  <c:v>2.233516398099157</c:v>
                </c:pt>
                <c:pt idx="2338">
                  <c:v>2.2332486313740949</c:v>
                </c:pt>
                <c:pt idx="2339">
                  <c:v>2.2331729122380741</c:v>
                </c:pt>
                <c:pt idx="2340">
                  <c:v>2.2329355459161935</c:v>
                </c:pt>
                <c:pt idx="2341">
                  <c:v>2.2326471876468021</c:v>
                </c:pt>
                <c:pt idx="2342">
                  <c:v>2.2322882264497679</c:v>
                </c:pt>
                <c:pt idx="2343">
                  <c:v>2.231986395516631</c:v>
                </c:pt>
                <c:pt idx="2344">
                  <c:v>2.2310414517870711</c:v>
                </c:pt>
                <c:pt idx="2345">
                  <c:v>2.2309698863916703</c:v>
                </c:pt>
                <c:pt idx="2346">
                  <c:v>2.2304533446028052</c:v>
                </c:pt>
                <c:pt idx="2347">
                  <c:v>2.2303748164084527</c:v>
                </c:pt>
                <c:pt idx="2348">
                  <c:v>2.2303748164084527</c:v>
                </c:pt>
                <c:pt idx="2349">
                  <c:v>2.2303618226137707</c:v>
                </c:pt>
                <c:pt idx="2350">
                  <c:v>2.2303611164818151</c:v>
                </c:pt>
                <c:pt idx="2351">
                  <c:v>2.2303611164818151</c:v>
                </c:pt>
                <c:pt idx="2352">
                  <c:v>2.2303247771560999</c:v>
                </c:pt>
                <c:pt idx="2353">
                  <c:v>2.2303247771560999</c:v>
                </c:pt>
                <c:pt idx="2354">
                  <c:v>2.2302631325495148</c:v>
                </c:pt>
                <c:pt idx="2355">
                  <c:v>2.2301735834470993</c:v>
                </c:pt>
                <c:pt idx="2356">
                  <c:v>2.229762749279856</c:v>
                </c:pt>
                <c:pt idx="2357">
                  <c:v>2.2293219479412647</c:v>
                </c:pt>
                <c:pt idx="2358">
                  <c:v>2.2290346539550936</c:v>
                </c:pt>
                <c:pt idx="2359">
                  <c:v>2.2289974253960816</c:v>
                </c:pt>
                <c:pt idx="2360">
                  <c:v>2.228968075136351</c:v>
                </c:pt>
                <c:pt idx="2361">
                  <c:v>2.2287658110573485</c:v>
                </c:pt>
                <c:pt idx="2362">
                  <c:v>2.2287328466809884</c:v>
                </c:pt>
                <c:pt idx="2363">
                  <c:v>2.2287027870104352</c:v>
                </c:pt>
                <c:pt idx="2364">
                  <c:v>2.2285654386580878</c:v>
                </c:pt>
                <c:pt idx="2365">
                  <c:v>2.2284207050211036</c:v>
                </c:pt>
                <c:pt idx="2366">
                  <c:v>2.2271999647322605</c:v>
                </c:pt>
                <c:pt idx="2367">
                  <c:v>2.2271679369665955</c:v>
                </c:pt>
                <c:pt idx="2368">
                  <c:v>2.2265971997785314</c:v>
                </c:pt>
                <c:pt idx="2369">
                  <c:v>2.2254715905463174</c:v>
                </c:pt>
                <c:pt idx="2370">
                  <c:v>2.2250890019650389</c:v>
                </c:pt>
                <c:pt idx="2371">
                  <c:v>2.2250890019650389</c:v>
                </c:pt>
                <c:pt idx="2372">
                  <c:v>2.224923604073501</c:v>
                </c:pt>
                <c:pt idx="2373">
                  <c:v>2.2248877149520192</c:v>
                </c:pt>
                <c:pt idx="2374">
                  <c:v>2.2248247091290767</c:v>
                </c:pt>
                <c:pt idx="2375">
                  <c:v>2.2245035767304078</c:v>
                </c:pt>
                <c:pt idx="2376">
                  <c:v>2.2245035767304078</c:v>
                </c:pt>
                <c:pt idx="2377">
                  <c:v>2.2245035767304078</c:v>
                </c:pt>
                <c:pt idx="2378">
                  <c:v>2.2238314788840294</c:v>
                </c:pt>
                <c:pt idx="2379">
                  <c:v>2.2238314788840294</c:v>
                </c:pt>
                <c:pt idx="2380">
                  <c:v>2.2229823876047856</c:v>
                </c:pt>
                <c:pt idx="2381">
                  <c:v>2.2224630724583183</c:v>
                </c:pt>
                <c:pt idx="2382">
                  <c:v>2.2220801316422523</c:v>
                </c:pt>
                <c:pt idx="2383">
                  <c:v>2.2213650318835256</c:v>
                </c:pt>
                <c:pt idx="2384">
                  <c:v>2.2209277150352418</c:v>
                </c:pt>
                <c:pt idx="2385">
                  <c:v>2.2207518025385204</c:v>
                </c:pt>
                <c:pt idx="2386">
                  <c:v>2.2204410621771986</c:v>
                </c:pt>
                <c:pt idx="2387">
                  <c:v>2.2200909447366723</c:v>
                </c:pt>
                <c:pt idx="2388">
                  <c:v>2.2200369064106518</c:v>
                </c:pt>
                <c:pt idx="2389">
                  <c:v>2.2199361191302955</c:v>
                </c:pt>
                <c:pt idx="2390">
                  <c:v>2.219229659283577</c:v>
                </c:pt>
                <c:pt idx="2391">
                  <c:v>2.2191064654831201</c:v>
                </c:pt>
                <c:pt idx="2392">
                  <c:v>2.2189370056272097</c:v>
                </c:pt>
                <c:pt idx="2393">
                  <c:v>2.2189370056272097</c:v>
                </c:pt>
                <c:pt idx="2394">
                  <c:v>2.2185852959317653</c:v>
                </c:pt>
                <c:pt idx="2395">
                  <c:v>2.2185479891442084</c:v>
                </c:pt>
                <c:pt idx="2396">
                  <c:v>2.2179780552939015</c:v>
                </c:pt>
                <c:pt idx="2397">
                  <c:v>2.2177620701048135</c:v>
                </c:pt>
                <c:pt idx="2398">
                  <c:v>2.2176532009133565</c:v>
                </c:pt>
                <c:pt idx="2399">
                  <c:v>2.2175044581817818</c:v>
                </c:pt>
                <c:pt idx="2400">
                  <c:v>2.2175044581817818</c:v>
                </c:pt>
                <c:pt idx="2401">
                  <c:v>2.2167972638936342</c:v>
                </c:pt>
                <c:pt idx="2402">
                  <c:v>2.2167972638936342</c:v>
                </c:pt>
                <c:pt idx="2403">
                  <c:v>2.2167972638936342</c:v>
                </c:pt>
                <c:pt idx="2404">
                  <c:v>2.2166112965888316</c:v>
                </c:pt>
                <c:pt idx="2405">
                  <c:v>2.2165883572050373</c:v>
                </c:pt>
                <c:pt idx="2406">
                  <c:v>2.2165883572050373</c:v>
                </c:pt>
                <c:pt idx="2407">
                  <c:v>2.2164346478339954</c:v>
                </c:pt>
                <c:pt idx="2408">
                  <c:v>2.2163159163476038</c:v>
                </c:pt>
                <c:pt idx="2409">
                  <c:v>2.2150980151083512</c:v>
                </c:pt>
                <c:pt idx="2410">
                  <c:v>2.2150660008251446</c:v>
                </c:pt>
                <c:pt idx="2411">
                  <c:v>2.2149886199319053</c:v>
                </c:pt>
                <c:pt idx="2412">
                  <c:v>2.2149886199319053</c:v>
                </c:pt>
                <c:pt idx="2413">
                  <c:v>2.21445663611751</c:v>
                </c:pt>
                <c:pt idx="2414">
                  <c:v>2.2138709531030041</c:v>
                </c:pt>
                <c:pt idx="2415">
                  <c:v>2.2130416493158678</c:v>
                </c:pt>
                <c:pt idx="2416">
                  <c:v>2.2125630260872504</c:v>
                </c:pt>
                <c:pt idx="2417">
                  <c:v>2.2123859491497249</c:v>
                </c:pt>
                <c:pt idx="2418">
                  <c:v>2.2123489612459992</c:v>
                </c:pt>
                <c:pt idx="2419">
                  <c:v>2.2120329041886948</c:v>
                </c:pt>
                <c:pt idx="2420">
                  <c:v>2.2112906516810713</c:v>
                </c:pt>
                <c:pt idx="2421">
                  <c:v>2.211273751680809</c:v>
                </c:pt>
                <c:pt idx="2422">
                  <c:v>2.2106711531436392</c:v>
                </c:pt>
                <c:pt idx="2423">
                  <c:v>2.2102509428856871</c:v>
                </c:pt>
                <c:pt idx="2424">
                  <c:v>2.2102509428856871</c:v>
                </c:pt>
                <c:pt idx="2425">
                  <c:v>2.2101830098271016</c:v>
                </c:pt>
                <c:pt idx="2426">
                  <c:v>2.2100113183424908</c:v>
                </c:pt>
                <c:pt idx="2427">
                  <c:v>2.2099459158293264</c:v>
                </c:pt>
                <c:pt idx="2428">
                  <c:v>2.2098676185778263</c:v>
                </c:pt>
                <c:pt idx="2429">
                  <c:v>2.209758299406722</c:v>
                </c:pt>
                <c:pt idx="2430">
                  <c:v>2.2097071928005776</c:v>
                </c:pt>
                <c:pt idx="2431">
                  <c:v>2.2076308503314563</c:v>
                </c:pt>
                <c:pt idx="2432">
                  <c:v>2.2073279837264335</c:v>
                </c:pt>
                <c:pt idx="2433">
                  <c:v>2.207314991051776</c:v>
                </c:pt>
                <c:pt idx="2434">
                  <c:v>2.2070000570934907</c:v>
                </c:pt>
                <c:pt idx="2435">
                  <c:v>2.2068442800508992</c:v>
                </c:pt>
                <c:pt idx="2436">
                  <c:v>2.2063857737683361</c:v>
                </c:pt>
                <c:pt idx="2437">
                  <c:v>2.2061431968835019</c:v>
                </c:pt>
                <c:pt idx="2438">
                  <c:v>2.2057696453139641</c:v>
                </c:pt>
                <c:pt idx="2439">
                  <c:v>2.2054255163569083</c:v>
                </c:pt>
                <c:pt idx="2440">
                  <c:v>2.2049774660963846</c:v>
                </c:pt>
                <c:pt idx="2441">
                  <c:v>2.2046332410773419</c:v>
                </c:pt>
                <c:pt idx="2442">
                  <c:v>2.2046332410773419</c:v>
                </c:pt>
                <c:pt idx="2443">
                  <c:v>2.2046332410773419</c:v>
                </c:pt>
                <c:pt idx="2444">
                  <c:v>2.2046332410773419</c:v>
                </c:pt>
                <c:pt idx="2445">
                  <c:v>2.2043829898922938</c:v>
                </c:pt>
                <c:pt idx="2446">
                  <c:v>2.2042122924536924</c:v>
                </c:pt>
                <c:pt idx="2447">
                  <c:v>2.2042122924536924</c:v>
                </c:pt>
                <c:pt idx="2448">
                  <c:v>2.2037646946994909</c:v>
                </c:pt>
                <c:pt idx="2449">
                  <c:v>2.2036857700189505</c:v>
                </c:pt>
                <c:pt idx="2450">
                  <c:v>2.2030555551649984</c:v>
                </c:pt>
                <c:pt idx="2451">
                  <c:v>2.2028216616647107</c:v>
                </c:pt>
                <c:pt idx="2452">
                  <c:v>2.2027652026595375</c:v>
                </c:pt>
                <c:pt idx="2453">
                  <c:v>2.2024718459374752</c:v>
                </c:pt>
                <c:pt idx="2454">
                  <c:v>2.2024418514978072</c:v>
                </c:pt>
                <c:pt idx="2455">
                  <c:v>2.20091355051655</c:v>
                </c:pt>
                <c:pt idx="2456">
                  <c:v>2.2005042656862708</c:v>
                </c:pt>
                <c:pt idx="2457">
                  <c:v>2.2004350683701928</c:v>
                </c:pt>
                <c:pt idx="2458">
                  <c:v>2.2004154710424357</c:v>
                </c:pt>
                <c:pt idx="2459">
                  <c:v>2.2003219756829875</c:v>
                </c:pt>
                <c:pt idx="2460">
                  <c:v>2.2000508776722794</c:v>
                </c:pt>
                <c:pt idx="2461">
                  <c:v>2.1999947038733962</c:v>
                </c:pt>
                <c:pt idx="2462">
                  <c:v>2.1995286344750551</c:v>
                </c:pt>
                <c:pt idx="2463">
                  <c:v>2.1994556475731399</c:v>
                </c:pt>
                <c:pt idx="2464">
                  <c:v>2.1988148581454561</c:v>
                </c:pt>
                <c:pt idx="2465">
                  <c:v>2.1984961839060371</c:v>
                </c:pt>
                <c:pt idx="2466">
                  <c:v>2.198367997285942</c:v>
                </c:pt>
                <c:pt idx="2467">
                  <c:v>2.1979046169839278</c:v>
                </c:pt>
                <c:pt idx="2468">
                  <c:v>2.1970748869371794</c:v>
                </c:pt>
                <c:pt idx="2469">
                  <c:v>2.1965503562558468</c:v>
                </c:pt>
                <c:pt idx="2470">
                  <c:v>2.196430417083894</c:v>
                </c:pt>
                <c:pt idx="2471">
                  <c:v>2.1963943112839672</c:v>
                </c:pt>
                <c:pt idx="2472">
                  <c:v>2.1959976370072209</c:v>
                </c:pt>
                <c:pt idx="2473">
                  <c:v>2.1959004427929849</c:v>
                </c:pt>
                <c:pt idx="2474">
                  <c:v>2.1957550698533095</c:v>
                </c:pt>
                <c:pt idx="2475">
                  <c:v>2.1951529218113328</c:v>
                </c:pt>
                <c:pt idx="2476">
                  <c:v>2.1944920581681155</c:v>
                </c:pt>
                <c:pt idx="2477">
                  <c:v>2.1943207391683908</c:v>
                </c:pt>
                <c:pt idx="2478">
                  <c:v>2.1936403439735579</c:v>
                </c:pt>
                <c:pt idx="2479">
                  <c:v>2.1924300192316535</c:v>
                </c:pt>
                <c:pt idx="2480">
                  <c:v>2.1924300192316535</c:v>
                </c:pt>
                <c:pt idx="2481">
                  <c:v>2.1910818940496446</c:v>
                </c:pt>
                <c:pt idx="2482">
                  <c:v>2.1910773884999517</c:v>
                </c:pt>
                <c:pt idx="2483">
                  <c:v>2.1910253744623529</c:v>
                </c:pt>
                <c:pt idx="2484">
                  <c:v>2.1908169261833632</c:v>
                </c:pt>
                <c:pt idx="2485">
                  <c:v>2.1900487137845839</c:v>
                </c:pt>
                <c:pt idx="2486">
                  <c:v>2.1898488893331778</c:v>
                </c:pt>
                <c:pt idx="2487">
                  <c:v>2.1892582895811876</c:v>
                </c:pt>
                <c:pt idx="2488">
                  <c:v>2.1890379058659479</c:v>
                </c:pt>
                <c:pt idx="2489">
                  <c:v>2.1880316517301597</c:v>
                </c:pt>
                <c:pt idx="2490">
                  <c:v>2.1877677921146557</c:v>
                </c:pt>
                <c:pt idx="2491">
                  <c:v>2.1864006441089203</c:v>
                </c:pt>
                <c:pt idx="2492">
                  <c:v>2.1864006441089203</c:v>
                </c:pt>
                <c:pt idx="2493">
                  <c:v>2.1858407050494528</c:v>
                </c:pt>
                <c:pt idx="2494">
                  <c:v>2.1851759991072512</c:v>
                </c:pt>
                <c:pt idx="2495">
                  <c:v>2.1851461282046349</c:v>
                </c:pt>
                <c:pt idx="2496">
                  <c:v>2.1850210024205627</c:v>
                </c:pt>
                <c:pt idx="2497">
                  <c:v>2.1846747004481459</c:v>
                </c:pt>
                <c:pt idx="2498">
                  <c:v>2.1845874543639834</c:v>
                </c:pt>
                <c:pt idx="2499">
                  <c:v>2.1845874543639834</c:v>
                </c:pt>
                <c:pt idx="2500">
                  <c:v>2.1845874543639834</c:v>
                </c:pt>
                <c:pt idx="2501">
                  <c:v>2.1845184258439501</c:v>
                </c:pt>
                <c:pt idx="2502">
                  <c:v>2.1845184258439501</c:v>
                </c:pt>
                <c:pt idx="2503">
                  <c:v>2.1844835169645558</c:v>
                </c:pt>
                <c:pt idx="2504">
                  <c:v>2.1843584441475938</c:v>
                </c:pt>
                <c:pt idx="2505">
                  <c:v>2.1841347090691157</c:v>
                </c:pt>
                <c:pt idx="2506">
                  <c:v>2.1839407808138809</c:v>
                </c:pt>
                <c:pt idx="2507">
                  <c:v>2.1839407808138809</c:v>
                </c:pt>
                <c:pt idx="2508">
                  <c:v>2.1839403616265658</c:v>
                </c:pt>
                <c:pt idx="2509">
                  <c:v>2.1838603766181168</c:v>
                </c:pt>
                <c:pt idx="2510">
                  <c:v>2.1836929739947477</c:v>
                </c:pt>
                <c:pt idx="2511">
                  <c:v>2.1836470093360165</c:v>
                </c:pt>
                <c:pt idx="2512">
                  <c:v>2.1836125189927449</c:v>
                </c:pt>
                <c:pt idx="2513">
                  <c:v>2.1835028021773941</c:v>
                </c:pt>
                <c:pt idx="2514">
                  <c:v>2.183378932031947</c:v>
                </c:pt>
                <c:pt idx="2515">
                  <c:v>2.183321649660543</c:v>
                </c:pt>
                <c:pt idx="2516">
                  <c:v>2.1831716123904705</c:v>
                </c:pt>
                <c:pt idx="2517">
                  <c:v>2.1829875163704791</c:v>
                </c:pt>
                <c:pt idx="2518">
                  <c:v>2.1826858372356477</c:v>
                </c:pt>
                <c:pt idx="2519">
                  <c:v>2.1826858372356477</c:v>
                </c:pt>
                <c:pt idx="2520">
                  <c:v>2.1826563529465055</c:v>
                </c:pt>
                <c:pt idx="2521">
                  <c:v>2.1823288499319964</c:v>
                </c:pt>
                <c:pt idx="2522">
                  <c:v>2.1821650089263667</c:v>
                </c:pt>
                <c:pt idx="2523">
                  <c:v>2.1818581977749001</c:v>
                </c:pt>
                <c:pt idx="2524">
                  <c:v>2.1813257536253161</c:v>
                </c:pt>
                <c:pt idx="2525">
                  <c:v>2.1812514737701836</c:v>
                </c:pt>
                <c:pt idx="2526">
                  <c:v>2.1811752167289638</c:v>
                </c:pt>
                <c:pt idx="2527">
                  <c:v>2.1811434599487018</c:v>
                </c:pt>
                <c:pt idx="2528">
                  <c:v>2.1811434599487018</c:v>
                </c:pt>
                <c:pt idx="2529">
                  <c:v>2.1805896947758452</c:v>
                </c:pt>
                <c:pt idx="2530">
                  <c:v>2.1805206736861185</c:v>
                </c:pt>
                <c:pt idx="2531">
                  <c:v>2.1800851463459514</c:v>
                </c:pt>
                <c:pt idx="2532">
                  <c:v>2.1800480714333106</c:v>
                </c:pt>
                <c:pt idx="2533">
                  <c:v>2.1799540307729997</c:v>
                </c:pt>
                <c:pt idx="2534">
                  <c:v>2.1798576711006614</c:v>
                </c:pt>
                <c:pt idx="2535">
                  <c:v>2.1797001569978596</c:v>
                </c:pt>
                <c:pt idx="2536">
                  <c:v>2.1795230050461285</c:v>
                </c:pt>
                <c:pt idx="2537">
                  <c:v>2.1794578118055821</c:v>
                </c:pt>
                <c:pt idx="2538">
                  <c:v>2.1794578118055821</c:v>
                </c:pt>
                <c:pt idx="2539">
                  <c:v>2.1794578118055821</c:v>
                </c:pt>
                <c:pt idx="2540">
                  <c:v>2.1791983225734319</c:v>
                </c:pt>
                <c:pt idx="2541">
                  <c:v>2.1789624777272318</c:v>
                </c:pt>
                <c:pt idx="2542">
                  <c:v>2.1786877570454215</c:v>
                </c:pt>
                <c:pt idx="2543">
                  <c:v>2.1783778077559659</c:v>
                </c:pt>
                <c:pt idx="2544">
                  <c:v>2.1783515074249911</c:v>
                </c:pt>
                <c:pt idx="2545">
                  <c:v>2.1780836165840065</c:v>
                </c:pt>
                <c:pt idx="2546">
                  <c:v>2.1780836165840065</c:v>
                </c:pt>
                <c:pt idx="2547">
                  <c:v>2.1776325845505786</c:v>
                </c:pt>
                <c:pt idx="2548">
                  <c:v>2.1776325845505786</c:v>
                </c:pt>
                <c:pt idx="2549">
                  <c:v>2.1775047301491028</c:v>
                </c:pt>
                <c:pt idx="2550">
                  <c:v>2.1774785546698951</c:v>
                </c:pt>
                <c:pt idx="2551">
                  <c:v>2.17732435043331</c:v>
                </c:pt>
                <c:pt idx="2552">
                  <c:v>2.1769253570120388</c:v>
                </c:pt>
                <c:pt idx="2553">
                  <c:v>2.1768455714748489</c:v>
                </c:pt>
                <c:pt idx="2554">
                  <c:v>2.1767447390818786</c:v>
                </c:pt>
                <c:pt idx="2555">
                  <c:v>2.1764162816924917</c:v>
                </c:pt>
                <c:pt idx="2556">
                  <c:v>2.1761937843270425</c:v>
                </c:pt>
                <c:pt idx="2557">
                  <c:v>2.1753127343863068</c:v>
                </c:pt>
                <c:pt idx="2558">
                  <c:v>2.1749378972396709</c:v>
                </c:pt>
                <c:pt idx="2559">
                  <c:v>2.1736458422880975</c:v>
                </c:pt>
                <c:pt idx="2560">
                  <c:v>2.1736458422880975</c:v>
                </c:pt>
                <c:pt idx="2561">
                  <c:v>2.1735460704147203</c:v>
                </c:pt>
                <c:pt idx="2562">
                  <c:v>2.1735460704147203</c:v>
                </c:pt>
                <c:pt idx="2563">
                  <c:v>2.1731260560574901</c:v>
                </c:pt>
                <c:pt idx="2564">
                  <c:v>2.1730447268377908</c:v>
                </c:pt>
                <c:pt idx="2565">
                  <c:v>2.1728251501695865</c:v>
                </c:pt>
                <c:pt idx="2566">
                  <c:v>2.1728251501695865</c:v>
                </c:pt>
                <c:pt idx="2567">
                  <c:v>2.1720084638232948</c:v>
                </c:pt>
                <c:pt idx="2568">
                  <c:v>2.171187738806915</c:v>
                </c:pt>
                <c:pt idx="2569">
                  <c:v>2.1707924631687789</c:v>
                </c:pt>
                <c:pt idx="2570">
                  <c:v>2.1707924631687789</c:v>
                </c:pt>
                <c:pt idx="2571">
                  <c:v>2.1705883004187005</c:v>
                </c:pt>
                <c:pt idx="2572">
                  <c:v>2.1704824585715303</c:v>
                </c:pt>
                <c:pt idx="2573">
                  <c:v>2.1701735199793495</c:v>
                </c:pt>
                <c:pt idx="2574">
                  <c:v>2.1701070521192096</c:v>
                </c:pt>
                <c:pt idx="2575">
                  <c:v>2.1698064946809543</c:v>
                </c:pt>
                <c:pt idx="2576">
                  <c:v>2.1695858877020973</c:v>
                </c:pt>
                <c:pt idx="2577">
                  <c:v>2.1688086414315015</c:v>
                </c:pt>
                <c:pt idx="2578">
                  <c:v>2.1687979212138631</c:v>
                </c:pt>
                <c:pt idx="2579">
                  <c:v>2.1686666035889184</c:v>
                </c:pt>
                <c:pt idx="2580">
                  <c:v>2.1686104769262129</c:v>
                </c:pt>
                <c:pt idx="2581">
                  <c:v>2.1685800739331302</c:v>
                </c:pt>
                <c:pt idx="2582">
                  <c:v>2.1685269386469477</c:v>
                </c:pt>
                <c:pt idx="2583">
                  <c:v>2.168217436192569</c:v>
                </c:pt>
                <c:pt idx="2584">
                  <c:v>2.1678597498226102</c:v>
                </c:pt>
                <c:pt idx="2585">
                  <c:v>2.1672831728769943</c:v>
                </c:pt>
                <c:pt idx="2586">
                  <c:v>2.1671489698693334</c:v>
                </c:pt>
                <c:pt idx="2587">
                  <c:v>2.1669725382666019</c:v>
                </c:pt>
                <c:pt idx="2588">
                  <c:v>2.166865530422136</c:v>
                </c:pt>
                <c:pt idx="2589">
                  <c:v>2.1668126363136841</c:v>
                </c:pt>
                <c:pt idx="2590">
                  <c:v>2.1656191246201084</c:v>
                </c:pt>
                <c:pt idx="2591">
                  <c:v>2.1654267096696325</c:v>
                </c:pt>
                <c:pt idx="2592">
                  <c:v>2.165279120277023</c:v>
                </c:pt>
                <c:pt idx="2593">
                  <c:v>2.1650919060063454</c:v>
                </c:pt>
                <c:pt idx="2594">
                  <c:v>2.1648040350602789</c:v>
                </c:pt>
                <c:pt idx="2595">
                  <c:v>2.1647616996140058</c:v>
                </c:pt>
                <c:pt idx="2596">
                  <c:v>2.1647222874971619</c:v>
                </c:pt>
                <c:pt idx="2597">
                  <c:v>2.1644608590292491</c:v>
                </c:pt>
                <c:pt idx="2598">
                  <c:v>2.1643792226029426</c:v>
                </c:pt>
                <c:pt idx="2599">
                  <c:v>2.1643757850882785</c:v>
                </c:pt>
                <c:pt idx="2600">
                  <c:v>2.1642662390277962</c:v>
                </c:pt>
                <c:pt idx="2601">
                  <c:v>2.1637062327248122</c:v>
                </c:pt>
                <c:pt idx="2602">
                  <c:v>2.1634665385198284</c:v>
                </c:pt>
                <c:pt idx="2603">
                  <c:v>2.1634665385198284</c:v>
                </c:pt>
                <c:pt idx="2604">
                  <c:v>2.1634287908512797</c:v>
                </c:pt>
                <c:pt idx="2605">
                  <c:v>2.1633284170169595</c:v>
                </c:pt>
                <c:pt idx="2606">
                  <c:v>2.1631889397081205</c:v>
                </c:pt>
                <c:pt idx="2607">
                  <c:v>2.1629276379223294</c:v>
                </c:pt>
                <c:pt idx="2608">
                  <c:v>2.1627522480087853</c:v>
                </c:pt>
                <c:pt idx="2609">
                  <c:v>2.1627522480087853</c:v>
                </c:pt>
                <c:pt idx="2610">
                  <c:v>2.1624166215251033</c:v>
                </c:pt>
                <c:pt idx="2611">
                  <c:v>2.1622066757618588</c:v>
                </c:pt>
                <c:pt idx="2612">
                  <c:v>2.1613285603769898</c:v>
                </c:pt>
                <c:pt idx="2613">
                  <c:v>2.1608738348987422</c:v>
                </c:pt>
                <c:pt idx="2614">
                  <c:v>2.1606461076369641</c:v>
                </c:pt>
                <c:pt idx="2615">
                  <c:v>2.1603379867785586</c:v>
                </c:pt>
                <c:pt idx="2616">
                  <c:v>2.1600845691256332</c:v>
                </c:pt>
                <c:pt idx="2617">
                  <c:v>2.1599763929926348</c:v>
                </c:pt>
                <c:pt idx="2618">
                  <c:v>2.1599369795835339</c:v>
                </c:pt>
                <c:pt idx="2619">
                  <c:v>2.1598031392165749</c:v>
                </c:pt>
                <c:pt idx="2620">
                  <c:v>2.1596229486446203</c:v>
                </c:pt>
                <c:pt idx="2621">
                  <c:v>2.1596229486446203</c:v>
                </c:pt>
                <c:pt idx="2622">
                  <c:v>2.1588030468129102</c:v>
                </c:pt>
                <c:pt idx="2623">
                  <c:v>2.1586644153497327</c:v>
                </c:pt>
                <c:pt idx="2624">
                  <c:v>2.1586644153497327</c:v>
                </c:pt>
                <c:pt idx="2625">
                  <c:v>2.1586644153497327</c:v>
                </c:pt>
                <c:pt idx="2626">
                  <c:v>2.158304279484685</c:v>
                </c:pt>
                <c:pt idx="2627">
                  <c:v>2.157972633295596</c:v>
                </c:pt>
                <c:pt idx="2628">
                  <c:v>2.1570763782743692</c:v>
                </c:pt>
                <c:pt idx="2629">
                  <c:v>2.1565805848980251</c:v>
                </c:pt>
                <c:pt idx="2630">
                  <c:v>2.1564233491096254</c:v>
                </c:pt>
                <c:pt idx="2631">
                  <c:v>2.1562928472035807</c:v>
                </c:pt>
                <c:pt idx="2632">
                  <c:v>2.1550292351979778</c:v>
                </c:pt>
                <c:pt idx="2633">
                  <c:v>2.1547750352085941</c:v>
                </c:pt>
                <c:pt idx="2634">
                  <c:v>2.1547750352085941</c:v>
                </c:pt>
                <c:pt idx="2635">
                  <c:v>2.1541484464993466</c:v>
                </c:pt>
                <c:pt idx="2636">
                  <c:v>2.153040916371904</c:v>
                </c:pt>
                <c:pt idx="2637">
                  <c:v>2.1529873611532557</c:v>
                </c:pt>
                <c:pt idx="2638">
                  <c:v>2.1529702838638594</c:v>
                </c:pt>
                <c:pt idx="2639">
                  <c:v>2.152589696814057</c:v>
                </c:pt>
                <c:pt idx="2640">
                  <c:v>2.1524718143670589</c:v>
                </c:pt>
                <c:pt idx="2641">
                  <c:v>2.1514483799878645</c:v>
                </c:pt>
                <c:pt idx="2642">
                  <c:v>2.1506705080414559</c:v>
                </c:pt>
                <c:pt idx="2643">
                  <c:v>2.1506705080414559</c:v>
                </c:pt>
                <c:pt idx="2644">
                  <c:v>2.1501217248224318</c:v>
                </c:pt>
                <c:pt idx="2645">
                  <c:v>2.1500607570299946</c:v>
                </c:pt>
                <c:pt idx="2646">
                  <c:v>2.1492613144830854</c:v>
                </c:pt>
                <c:pt idx="2647">
                  <c:v>2.1489350066184447</c:v>
                </c:pt>
                <c:pt idx="2648">
                  <c:v>2.1486193929786532</c:v>
                </c:pt>
                <c:pt idx="2649">
                  <c:v>2.1484710071997308</c:v>
                </c:pt>
                <c:pt idx="2650">
                  <c:v>2.1484710071997308</c:v>
                </c:pt>
                <c:pt idx="2651">
                  <c:v>2.1481002840037648</c:v>
                </c:pt>
                <c:pt idx="2652">
                  <c:v>2.1475754475673434</c:v>
                </c:pt>
                <c:pt idx="2653">
                  <c:v>2.1475541155799744</c:v>
                </c:pt>
                <c:pt idx="2654">
                  <c:v>2.1473294962086391</c:v>
                </c:pt>
                <c:pt idx="2655">
                  <c:v>2.1472808269170214</c:v>
                </c:pt>
                <c:pt idx="2656">
                  <c:v>2.1472619502406949</c:v>
                </c:pt>
                <c:pt idx="2657">
                  <c:v>2.1466305722886108</c:v>
                </c:pt>
                <c:pt idx="2658">
                  <c:v>2.1460300935513166</c:v>
                </c:pt>
                <c:pt idx="2659">
                  <c:v>2.1458244573006193</c:v>
                </c:pt>
                <c:pt idx="2660">
                  <c:v>2.1457602503745981</c:v>
                </c:pt>
                <c:pt idx="2661">
                  <c:v>2.1457232030912072</c:v>
                </c:pt>
                <c:pt idx="2662">
                  <c:v>2.1447341980802648</c:v>
                </c:pt>
                <c:pt idx="2663">
                  <c:v>2.1443549339743053</c:v>
                </c:pt>
                <c:pt idx="2664">
                  <c:v>2.1442533098892858</c:v>
                </c:pt>
                <c:pt idx="2665">
                  <c:v>2.143166082943651</c:v>
                </c:pt>
                <c:pt idx="2666">
                  <c:v>2.1427110912951086</c:v>
                </c:pt>
                <c:pt idx="2667">
                  <c:v>2.1416205206560646</c:v>
                </c:pt>
                <c:pt idx="2668">
                  <c:v>2.1414804082602976</c:v>
                </c:pt>
                <c:pt idx="2669">
                  <c:v>2.1407210493972868</c:v>
                </c:pt>
                <c:pt idx="2670">
                  <c:v>2.1407210493972868</c:v>
                </c:pt>
                <c:pt idx="2671">
                  <c:v>2.140674919899161</c:v>
                </c:pt>
                <c:pt idx="2672">
                  <c:v>2.140674919899161</c:v>
                </c:pt>
                <c:pt idx="2673">
                  <c:v>2.140674919899161</c:v>
                </c:pt>
                <c:pt idx="2674">
                  <c:v>2.1403049668150569</c:v>
                </c:pt>
                <c:pt idx="2675">
                  <c:v>2.1403048789624561</c:v>
                </c:pt>
                <c:pt idx="2676">
                  <c:v>2.140089707711482</c:v>
                </c:pt>
                <c:pt idx="2677">
                  <c:v>2.1400224145248048</c:v>
                </c:pt>
                <c:pt idx="2678">
                  <c:v>2.1399403101406871</c:v>
                </c:pt>
                <c:pt idx="2679">
                  <c:v>2.1398294275263896</c:v>
                </c:pt>
                <c:pt idx="2680">
                  <c:v>2.1398155771302227</c:v>
                </c:pt>
                <c:pt idx="2681">
                  <c:v>2.1392255894005547</c:v>
                </c:pt>
                <c:pt idx="2682">
                  <c:v>2.1390476439907449</c:v>
                </c:pt>
                <c:pt idx="2683">
                  <c:v>2.1386511475774461</c:v>
                </c:pt>
                <c:pt idx="2684">
                  <c:v>2.1386511475774461</c:v>
                </c:pt>
                <c:pt idx="2685">
                  <c:v>2.1386511475774461</c:v>
                </c:pt>
                <c:pt idx="2686">
                  <c:v>2.1384194172386248</c:v>
                </c:pt>
                <c:pt idx="2687">
                  <c:v>2.1384194172386248</c:v>
                </c:pt>
                <c:pt idx="2688">
                  <c:v>2.1370869539036668</c:v>
                </c:pt>
                <c:pt idx="2689">
                  <c:v>2.1365713778997066</c:v>
                </c:pt>
                <c:pt idx="2690">
                  <c:v>2.1365417523730308</c:v>
                </c:pt>
                <c:pt idx="2691">
                  <c:v>2.1364590864655169</c:v>
                </c:pt>
                <c:pt idx="2692">
                  <c:v>2.1361597189246204</c:v>
                </c:pt>
                <c:pt idx="2693">
                  <c:v>2.1360823136531395</c:v>
                </c:pt>
                <c:pt idx="2694">
                  <c:v>2.1359981080686357</c:v>
                </c:pt>
                <c:pt idx="2695">
                  <c:v>2.1359981080686357</c:v>
                </c:pt>
                <c:pt idx="2696">
                  <c:v>2.1353217193325622</c:v>
                </c:pt>
                <c:pt idx="2697">
                  <c:v>2.1352606336316606</c:v>
                </c:pt>
                <c:pt idx="2698">
                  <c:v>2.1343669560897278</c:v>
                </c:pt>
                <c:pt idx="2699">
                  <c:v>2.1343441846206463</c:v>
                </c:pt>
                <c:pt idx="2700">
                  <c:v>2.1343144102190661</c:v>
                </c:pt>
                <c:pt idx="2701">
                  <c:v>2.134195047046807</c:v>
                </c:pt>
                <c:pt idx="2702">
                  <c:v>2.1339107729286457</c:v>
                </c:pt>
                <c:pt idx="2703">
                  <c:v>2.1334848887020259</c:v>
                </c:pt>
                <c:pt idx="2704">
                  <c:v>2.1332777114098413</c:v>
                </c:pt>
                <c:pt idx="2705">
                  <c:v>2.1331347113196553</c:v>
                </c:pt>
                <c:pt idx="2706">
                  <c:v>2.1324173882532071</c:v>
                </c:pt>
                <c:pt idx="2707">
                  <c:v>2.131401277874827</c:v>
                </c:pt>
                <c:pt idx="2708">
                  <c:v>2.1306283072844443</c:v>
                </c:pt>
                <c:pt idx="2709">
                  <c:v>2.1294342492655103</c:v>
                </c:pt>
                <c:pt idx="2710">
                  <c:v>2.129335651300809</c:v>
                </c:pt>
                <c:pt idx="2711">
                  <c:v>2.1292722322255848</c:v>
                </c:pt>
                <c:pt idx="2712">
                  <c:v>2.1291333211184766</c:v>
                </c:pt>
                <c:pt idx="2713">
                  <c:v>2.1281570771761662</c:v>
                </c:pt>
                <c:pt idx="2714">
                  <c:v>2.128113066264651</c:v>
                </c:pt>
                <c:pt idx="2715">
                  <c:v>2.128113066264651</c:v>
                </c:pt>
                <c:pt idx="2716">
                  <c:v>2.1277745914242412</c:v>
                </c:pt>
                <c:pt idx="2717">
                  <c:v>2.1271548627814245</c:v>
                </c:pt>
                <c:pt idx="2718">
                  <c:v>2.1263219734586118</c:v>
                </c:pt>
                <c:pt idx="2719">
                  <c:v>2.1263219734586118</c:v>
                </c:pt>
                <c:pt idx="2720">
                  <c:v>2.1260251081637169</c:v>
                </c:pt>
                <c:pt idx="2721">
                  <c:v>2.125464382706292</c:v>
                </c:pt>
                <c:pt idx="2722">
                  <c:v>2.1253935788296414</c:v>
                </c:pt>
                <c:pt idx="2723">
                  <c:v>2.1253935788296414</c:v>
                </c:pt>
                <c:pt idx="2724">
                  <c:v>2.1251588843838776</c:v>
                </c:pt>
                <c:pt idx="2725">
                  <c:v>2.1251353526770949</c:v>
                </c:pt>
                <c:pt idx="2726">
                  <c:v>2.1248246245277804</c:v>
                </c:pt>
                <c:pt idx="2727">
                  <c:v>2.1243029827177411</c:v>
                </c:pt>
                <c:pt idx="2728">
                  <c:v>2.1242085662775563</c:v>
                </c:pt>
                <c:pt idx="2729">
                  <c:v>2.124181736306896</c:v>
                </c:pt>
                <c:pt idx="2730">
                  <c:v>2.1240329281756258</c:v>
                </c:pt>
                <c:pt idx="2731">
                  <c:v>2.1234648818622306</c:v>
                </c:pt>
                <c:pt idx="2732">
                  <c:v>2.1234555286213417</c:v>
                </c:pt>
                <c:pt idx="2733">
                  <c:v>2.1234355527982878</c:v>
                </c:pt>
                <c:pt idx="2734">
                  <c:v>2.1232172475558628</c:v>
                </c:pt>
                <c:pt idx="2735">
                  <c:v>2.1232172475558628</c:v>
                </c:pt>
                <c:pt idx="2736">
                  <c:v>2.1227057931790778</c:v>
                </c:pt>
                <c:pt idx="2737">
                  <c:v>2.1225694526270025</c:v>
                </c:pt>
                <c:pt idx="2738">
                  <c:v>2.1225309019827168</c:v>
                </c:pt>
                <c:pt idx="2739">
                  <c:v>2.1220180129035398</c:v>
                </c:pt>
                <c:pt idx="2740">
                  <c:v>2.1219209858773902</c:v>
                </c:pt>
                <c:pt idx="2741">
                  <c:v>2.1215985235008983</c:v>
                </c:pt>
                <c:pt idx="2742">
                  <c:v>2.1215985235008983</c:v>
                </c:pt>
                <c:pt idx="2743">
                  <c:v>2.1215374846108164</c:v>
                </c:pt>
                <c:pt idx="2744">
                  <c:v>2.1215374846108164</c:v>
                </c:pt>
                <c:pt idx="2745">
                  <c:v>2.1211615824613159</c:v>
                </c:pt>
                <c:pt idx="2746">
                  <c:v>2.1210041243154936</c:v>
                </c:pt>
                <c:pt idx="2747">
                  <c:v>2.1207726513911482</c:v>
                </c:pt>
                <c:pt idx="2748">
                  <c:v>2.1206424091603533</c:v>
                </c:pt>
                <c:pt idx="2749">
                  <c:v>2.1204940955316021</c:v>
                </c:pt>
                <c:pt idx="2750">
                  <c:v>2.1204938298078719</c:v>
                </c:pt>
                <c:pt idx="2751">
                  <c:v>2.1200053130673697</c:v>
                </c:pt>
                <c:pt idx="2752">
                  <c:v>2.1199755312053008</c:v>
                </c:pt>
                <c:pt idx="2753">
                  <c:v>2.1194795291028194</c:v>
                </c:pt>
                <c:pt idx="2754">
                  <c:v>2.1194551468342668</c:v>
                </c:pt>
                <c:pt idx="2755">
                  <c:v>2.1194551468342668</c:v>
                </c:pt>
                <c:pt idx="2756">
                  <c:v>2.119446161431259</c:v>
                </c:pt>
                <c:pt idx="2757">
                  <c:v>2.119207252025876</c:v>
                </c:pt>
                <c:pt idx="2758">
                  <c:v>2.1191361420563286</c:v>
                </c:pt>
                <c:pt idx="2759">
                  <c:v>2.1190780364537751</c:v>
                </c:pt>
                <c:pt idx="2760">
                  <c:v>2.1188839702156987</c:v>
                </c:pt>
                <c:pt idx="2761">
                  <c:v>2.1186236764515711</c:v>
                </c:pt>
                <c:pt idx="2762">
                  <c:v>2.1183496723570645</c:v>
                </c:pt>
                <c:pt idx="2763">
                  <c:v>2.1183496723570645</c:v>
                </c:pt>
                <c:pt idx="2764">
                  <c:v>2.1181760035964388</c:v>
                </c:pt>
                <c:pt idx="2765">
                  <c:v>2.116661353272459</c:v>
                </c:pt>
                <c:pt idx="2766">
                  <c:v>2.1165361419093807</c:v>
                </c:pt>
                <c:pt idx="2767">
                  <c:v>2.1165361419093807</c:v>
                </c:pt>
                <c:pt idx="2768">
                  <c:v>2.1164418091136707</c:v>
                </c:pt>
                <c:pt idx="2769">
                  <c:v>2.1161526097921994</c:v>
                </c:pt>
                <c:pt idx="2770">
                  <c:v>2.1159477961336242</c:v>
                </c:pt>
                <c:pt idx="2771">
                  <c:v>2.1158641451651379</c:v>
                </c:pt>
                <c:pt idx="2772">
                  <c:v>2.1157502497501972</c:v>
                </c:pt>
                <c:pt idx="2773">
                  <c:v>2.1156913959838564</c:v>
                </c:pt>
                <c:pt idx="2774">
                  <c:v>2.1149203847995479</c:v>
                </c:pt>
                <c:pt idx="2775">
                  <c:v>2.1149203847995479</c:v>
                </c:pt>
                <c:pt idx="2776">
                  <c:v>2.1147889072063295</c:v>
                </c:pt>
                <c:pt idx="2777">
                  <c:v>2.114424652462418</c:v>
                </c:pt>
                <c:pt idx="2778">
                  <c:v>2.114424652462418</c:v>
                </c:pt>
                <c:pt idx="2779">
                  <c:v>2.1143682226591349</c:v>
                </c:pt>
                <c:pt idx="2780">
                  <c:v>2.114330952206136</c:v>
                </c:pt>
                <c:pt idx="2781">
                  <c:v>2.114330952206136</c:v>
                </c:pt>
                <c:pt idx="2782">
                  <c:v>2.1140734244109929</c:v>
                </c:pt>
                <c:pt idx="2783">
                  <c:v>2.1132321112347148</c:v>
                </c:pt>
                <c:pt idx="2784">
                  <c:v>2.1128277927116623</c:v>
                </c:pt>
                <c:pt idx="2785">
                  <c:v>2.1128277927116623</c:v>
                </c:pt>
                <c:pt idx="2786">
                  <c:v>2.1123579513622333</c:v>
                </c:pt>
                <c:pt idx="2787">
                  <c:v>2.112204800754097</c:v>
                </c:pt>
                <c:pt idx="2788">
                  <c:v>2.112204800754097</c:v>
                </c:pt>
                <c:pt idx="2789">
                  <c:v>2.112123472204293</c:v>
                </c:pt>
                <c:pt idx="2790">
                  <c:v>2.1120427058167057</c:v>
                </c:pt>
                <c:pt idx="2791">
                  <c:v>2.1117479137357429</c:v>
                </c:pt>
                <c:pt idx="2792">
                  <c:v>2.111716202652377</c:v>
                </c:pt>
                <c:pt idx="2793">
                  <c:v>2.1109650140330447</c:v>
                </c:pt>
                <c:pt idx="2794">
                  <c:v>2.1109650140330447</c:v>
                </c:pt>
                <c:pt idx="2795">
                  <c:v>2.1108778990051045</c:v>
                </c:pt>
                <c:pt idx="2796">
                  <c:v>2.1103495969500452</c:v>
                </c:pt>
                <c:pt idx="2797">
                  <c:v>2.1100178537955223</c:v>
                </c:pt>
                <c:pt idx="2798">
                  <c:v>2.1097860522121676</c:v>
                </c:pt>
                <c:pt idx="2799">
                  <c:v>2.1096824314849547</c:v>
                </c:pt>
                <c:pt idx="2800">
                  <c:v>2.1095949856742187</c:v>
                </c:pt>
                <c:pt idx="2801">
                  <c:v>2.109570707137062</c:v>
                </c:pt>
                <c:pt idx="2802">
                  <c:v>2.1093264807128853</c:v>
                </c:pt>
                <c:pt idx="2803">
                  <c:v>2.1093264807128853</c:v>
                </c:pt>
                <c:pt idx="2804">
                  <c:v>2.1088649986581136</c:v>
                </c:pt>
                <c:pt idx="2805">
                  <c:v>2.1088174525235783</c:v>
                </c:pt>
                <c:pt idx="2806">
                  <c:v>2.1087570270859848</c:v>
                </c:pt>
                <c:pt idx="2807">
                  <c:v>2.1080947203703637</c:v>
                </c:pt>
                <c:pt idx="2808">
                  <c:v>2.1078255423144876</c:v>
                </c:pt>
                <c:pt idx="2809">
                  <c:v>2.1075058319744193</c:v>
                </c:pt>
                <c:pt idx="2810">
                  <c:v>2.1073404016464106</c:v>
                </c:pt>
                <c:pt idx="2811">
                  <c:v>2.1071369740661345</c:v>
                </c:pt>
                <c:pt idx="2812">
                  <c:v>2.1066810687055688</c:v>
                </c:pt>
                <c:pt idx="2813">
                  <c:v>2.1063051460314219</c:v>
                </c:pt>
                <c:pt idx="2814">
                  <c:v>2.1061109427120144</c:v>
                </c:pt>
                <c:pt idx="2815">
                  <c:v>2.1060701217699518</c:v>
                </c:pt>
                <c:pt idx="2816">
                  <c:v>2.1060479982677038</c:v>
                </c:pt>
                <c:pt idx="2817">
                  <c:v>2.1057947247768269</c:v>
                </c:pt>
                <c:pt idx="2818">
                  <c:v>2.1056615241964782</c:v>
                </c:pt>
                <c:pt idx="2819">
                  <c:v>2.1046797973637581</c:v>
                </c:pt>
                <c:pt idx="2820">
                  <c:v>2.1046797973637581</c:v>
                </c:pt>
                <c:pt idx="2821">
                  <c:v>2.1044904267677613</c:v>
                </c:pt>
                <c:pt idx="2822">
                  <c:v>2.1039453967000488</c:v>
                </c:pt>
                <c:pt idx="2823">
                  <c:v>2.1036572715322115</c:v>
                </c:pt>
                <c:pt idx="2824">
                  <c:v>2.1035333184227039</c:v>
                </c:pt>
                <c:pt idx="2825">
                  <c:v>2.1035174848127904</c:v>
                </c:pt>
                <c:pt idx="2826">
                  <c:v>2.1028861243504355</c:v>
                </c:pt>
                <c:pt idx="2827">
                  <c:v>2.1025540671426057</c:v>
                </c:pt>
                <c:pt idx="2828">
                  <c:v>2.1024203946934938</c:v>
                </c:pt>
                <c:pt idx="2829">
                  <c:v>2.1009021902051783</c:v>
                </c:pt>
                <c:pt idx="2830">
                  <c:v>2.100694635548753</c:v>
                </c:pt>
                <c:pt idx="2831">
                  <c:v>2.1004794107500739</c:v>
                </c:pt>
                <c:pt idx="2832">
                  <c:v>2.1004399574255985</c:v>
                </c:pt>
                <c:pt idx="2833">
                  <c:v>2.1004323822452426</c:v>
                </c:pt>
                <c:pt idx="2834">
                  <c:v>2.1001371846923735</c:v>
                </c:pt>
                <c:pt idx="2835">
                  <c:v>2.1001371846923735</c:v>
                </c:pt>
                <c:pt idx="2836">
                  <c:v>2.1001371846923735</c:v>
                </c:pt>
                <c:pt idx="2837">
                  <c:v>2.0993170197442197</c:v>
                </c:pt>
                <c:pt idx="2838">
                  <c:v>2.0991438072359982</c:v>
                </c:pt>
                <c:pt idx="2839">
                  <c:v>2.0986438081788537</c:v>
                </c:pt>
                <c:pt idx="2840">
                  <c:v>2.0985083387530401</c:v>
                </c:pt>
                <c:pt idx="2841">
                  <c:v>2.0980898390280309</c:v>
                </c:pt>
                <c:pt idx="2842">
                  <c:v>2.097970917484246</c:v>
                </c:pt>
                <c:pt idx="2843">
                  <c:v>2.097970917484246</c:v>
                </c:pt>
                <c:pt idx="2844">
                  <c:v>2.0978428453967206</c:v>
                </c:pt>
                <c:pt idx="2845">
                  <c:v>2.0972181705970439</c:v>
                </c:pt>
                <c:pt idx="2846">
                  <c:v>2.0971516275307551</c:v>
                </c:pt>
                <c:pt idx="2847">
                  <c:v>2.097026223714666</c:v>
                </c:pt>
                <c:pt idx="2848">
                  <c:v>2.0964910997589437</c:v>
                </c:pt>
                <c:pt idx="2849">
                  <c:v>2.0959793525907324</c:v>
                </c:pt>
                <c:pt idx="2850">
                  <c:v>2.0957056001567032</c:v>
                </c:pt>
                <c:pt idx="2851">
                  <c:v>2.0955390007116117</c:v>
                </c:pt>
                <c:pt idx="2852">
                  <c:v>2.0953378723638596</c:v>
                </c:pt>
                <c:pt idx="2853">
                  <c:v>2.0952827171008237</c:v>
                </c:pt>
                <c:pt idx="2854">
                  <c:v>2.0952827171008237</c:v>
                </c:pt>
                <c:pt idx="2855">
                  <c:v>2.0952827171008237</c:v>
                </c:pt>
                <c:pt idx="2856">
                  <c:v>2.0952827171008237</c:v>
                </c:pt>
                <c:pt idx="2857">
                  <c:v>2.0952827171008237</c:v>
                </c:pt>
                <c:pt idx="2858">
                  <c:v>2.0952827171008237</c:v>
                </c:pt>
                <c:pt idx="2859">
                  <c:v>2.0952025244573314</c:v>
                </c:pt>
                <c:pt idx="2860">
                  <c:v>2.094701677333993</c:v>
                </c:pt>
                <c:pt idx="2861">
                  <c:v>2.0941126029253274</c:v>
                </c:pt>
                <c:pt idx="2862">
                  <c:v>2.0936259705224129</c:v>
                </c:pt>
                <c:pt idx="2863">
                  <c:v>2.0931815282473201</c:v>
                </c:pt>
                <c:pt idx="2864">
                  <c:v>2.0928769718317906</c:v>
                </c:pt>
                <c:pt idx="2865">
                  <c:v>2.0928769718317906</c:v>
                </c:pt>
                <c:pt idx="2866">
                  <c:v>2.0928769718317906</c:v>
                </c:pt>
                <c:pt idx="2867">
                  <c:v>2.0928769718317906</c:v>
                </c:pt>
                <c:pt idx="2868">
                  <c:v>2.0922865933143604</c:v>
                </c:pt>
                <c:pt idx="2869">
                  <c:v>2.091946413847428</c:v>
                </c:pt>
                <c:pt idx="2870">
                  <c:v>2.0918070622265472</c:v>
                </c:pt>
                <c:pt idx="2871">
                  <c:v>2.0917297692135333</c:v>
                </c:pt>
                <c:pt idx="2872">
                  <c:v>2.0916980240430463</c:v>
                </c:pt>
                <c:pt idx="2873">
                  <c:v>2.0913686297154932</c:v>
                </c:pt>
                <c:pt idx="2874">
                  <c:v>2.0910933415903199</c:v>
                </c:pt>
                <c:pt idx="2875">
                  <c:v>2.0909539484045414</c:v>
                </c:pt>
                <c:pt idx="2876">
                  <c:v>2.0909534656584912</c:v>
                </c:pt>
                <c:pt idx="2877">
                  <c:v>2.09082542125405</c:v>
                </c:pt>
                <c:pt idx="2878">
                  <c:v>2.0905681947368384</c:v>
                </c:pt>
                <c:pt idx="2879">
                  <c:v>2.090448458166795</c:v>
                </c:pt>
                <c:pt idx="2880">
                  <c:v>2.0902202790445847</c:v>
                </c:pt>
                <c:pt idx="2881">
                  <c:v>2.0901456321848824</c:v>
                </c:pt>
                <c:pt idx="2882">
                  <c:v>2.0899824826569544</c:v>
                </c:pt>
                <c:pt idx="2883">
                  <c:v>2.089492656038312</c:v>
                </c:pt>
                <c:pt idx="2884">
                  <c:v>2.0888985783557557</c:v>
                </c:pt>
                <c:pt idx="2885">
                  <c:v>2.0888985783557557</c:v>
                </c:pt>
                <c:pt idx="2886">
                  <c:v>2.0886290396338207</c:v>
                </c:pt>
                <c:pt idx="2887">
                  <c:v>2.0884469438318458</c:v>
                </c:pt>
                <c:pt idx="2888">
                  <c:v>2.087893804397662</c:v>
                </c:pt>
                <c:pt idx="2889">
                  <c:v>2.0878671223371437</c:v>
                </c:pt>
                <c:pt idx="2890">
                  <c:v>2.0874566055275676</c:v>
                </c:pt>
                <c:pt idx="2891">
                  <c:v>2.0867669201156418</c:v>
                </c:pt>
                <c:pt idx="2892">
                  <c:v>2.0866769435444321</c:v>
                </c:pt>
                <c:pt idx="2893">
                  <c:v>2.086321011644567</c:v>
                </c:pt>
                <c:pt idx="2894">
                  <c:v>2.0861404231351783</c:v>
                </c:pt>
                <c:pt idx="2895">
                  <c:v>2.0860467757951904</c:v>
                </c:pt>
                <c:pt idx="2896">
                  <c:v>2.0856558320396812</c:v>
                </c:pt>
                <c:pt idx="2897">
                  <c:v>2.0854168398983517</c:v>
                </c:pt>
                <c:pt idx="2898">
                  <c:v>2.0854168398983517</c:v>
                </c:pt>
                <c:pt idx="2899">
                  <c:v>2.0854168398983517</c:v>
                </c:pt>
                <c:pt idx="2900">
                  <c:v>2.0848823507666614</c:v>
                </c:pt>
                <c:pt idx="2901">
                  <c:v>2.0840055027224658</c:v>
                </c:pt>
                <c:pt idx="2902">
                  <c:v>2.0833510805710813</c:v>
                </c:pt>
                <c:pt idx="2903">
                  <c:v>2.0832460867898184</c:v>
                </c:pt>
                <c:pt idx="2904">
                  <c:v>2.082722535879217</c:v>
                </c:pt>
                <c:pt idx="2905">
                  <c:v>2.0825827012288651</c:v>
                </c:pt>
                <c:pt idx="2906">
                  <c:v>2.08239833831191</c:v>
                </c:pt>
                <c:pt idx="2907">
                  <c:v>2.0822662387098325</c:v>
                </c:pt>
                <c:pt idx="2908">
                  <c:v>2.0822640904766052</c:v>
                </c:pt>
                <c:pt idx="2909">
                  <c:v>2.0814999187517413</c:v>
                </c:pt>
                <c:pt idx="2910">
                  <c:v>2.0814273436457618</c:v>
                </c:pt>
                <c:pt idx="2911">
                  <c:v>2.0807008747590698</c:v>
                </c:pt>
                <c:pt idx="2912">
                  <c:v>2.0800071210718687</c:v>
                </c:pt>
                <c:pt idx="2913">
                  <c:v>2.0800071210718687</c:v>
                </c:pt>
                <c:pt idx="2914">
                  <c:v>2.0796804572571501</c:v>
                </c:pt>
                <c:pt idx="2915">
                  <c:v>2.0796804572571501</c:v>
                </c:pt>
                <c:pt idx="2916">
                  <c:v>2.0787156023296984</c:v>
                </c:pt>
                <c:pt idx="2917">
                  <c:v>2.0786686338288605</c:v>
                </c:pt>
                <c:pt idx="2918">
                  <c:v>2.0780409872751724</c:v>
                </c:pt>
                <c:pt idx="2919">
                  <c:v>2.0776044541598355</c:v>
                </c:pt>
                <c:pt idx="2920">
                  <c:v>2.0774274340620287</c:v>
                </c:pt>
                <c:pt idx="2921">
                  <c:v>2.077359971395365</c:v>
                </c:pt>
                <c:pt idx="2922">
                  <c:v>2.0771937648236838</c:v>
                </c:pt>
                <c:pt idx="2923">
                  <c:v>2.0769747151089888</c:v>
                </c:pt>
                <c:pt idx="2924">
                  <c:v>2.0767103144097199</c:v>
                </c:pt>
                <c:pt idx="2925">
                  <c:v>2.076668746695288</c:v>
                </c:pt>
                <c:pt idx="2926">
                  <c:v>2.0760981656356257</c:v>
                </c:pt>
                <c:pt idx="2927">
                  <c:v>2.0758703739953459</c:v>
                </c:pt>
                <c:pt idx="2928">
                  <c:v>2.075576091667005</c:v>
                </c:pt>
                <c:pt idx="2929">
                  <c:v>2.0754600929070834</c:v>
                </c:pt>
                <c:pt idx="2930">
                  <c:v>2.075112555792507</c:v>
                </c:pt>
                <c:pt idx="2931">
                  <c:v>2.0751088650333975</c:v>
                </c:pt>
                <c:pt idx="2932">
                  <c:v>2.0745539203727685</c:v>
                </c:pt>
                <c:pt idx="2933">
                  <c:v>2.0744894606848598</c:v>
                </c:pt>
                <c:pt idx="2934">
                  <c:v>2.0742979928153078</c:v>
                </c:pt>
                <c:pt idx="2935">
                  <c:v>2.0739635728442471</c:v>
                </c:pt>
                <c:pt idx="2936">
                  <c:v>2.0736477240681963</c:v>
                </c:pt>
                <c:pt idx="2937">
                  <c:v>2.0734049852032572</c:v>
                </c:pt>
                <c:pt idx="2938">
                  <c:v>2.0732011412608049</c:v>
                </c:pt>
                <c:pt idx="2939">
                  <c:v>2.072802736135523</c:v>
                </c:pt>
                <c:pt idx="2940">
                  <c:v>2.0726013385561095</c:v>
                </c:pt>
                <c:pt idx="2941">
                  <c:v>2.0720499318015366</c:v>
                </c:pt>
                <c:pt idx="2942">
                  <c:v>2.0717324829537258</c:v>
                </c:pt>
                <c:pt idx="2943">
                  <c:v>2.0712699471909297</c:v>
                </c:pt>
                <c:pt idx="2944">
                  <c:v>2.0712699471909297</c:v>
                </c:pt>
                <c:pt idx="2945">
                  <c:v>2.0706630812237616</c:v>
                </c:pt>
                <c:pt idx="2946">
                  <c:v>2.07057079874824</c:v>
                </c:pt>
                <c:pt idx="2947">
                  <c:v>2.0704435918459407</c:v>
                </c:pt>
                <c:pt idx="2948">
                  <c:v>2.0701816105166242</c:v>
                </c:pt>
                <c:pt idx="2949">
                  <c:v>2.0699838393791419</c:v>
                </c:pt>
                <c:pt idx="2950">
                  <c:v>2.0699352295022475</c:v>
                </c:pt>
                <c:pt idx="2951">
                  <c:v>2.0693433573209639</c:v>
                </c:pt>
                <c:pt idx="2952">
                  <c:v>2.068971727749414</c:v>
                </c:pt>
                <c:pt idx="2953">
                  <c:v>2.0677218428950717</c:v>
                </c:pt>
                <c:pt idx="2954">
                  <c:v>2.0677218428950717</c:v>
                </c:pt>
                <c:pt idx="2955">
                  <c:v>2.0676172401923947</c:v>
                </c:pt>
                <c:pt idx="2956">
                  <c:v>2.0673535848324778</c:v>
                </c:pt>
                <c:pt idx="2957">
                  <c:v>2.0669245716444546</c:v>
                </c:pt>
                <c:pt idx="2958">
                  <c:v>2.0664667733871092</c:v>
                </c:pt>
                <c:pt idx="2959">
                  <c:v>2.0664667733871092</c:v>
                </c:pt>
                <c:pt idx="2960">
                  <c:v>2.0663966978020345</c:v>
                </c:pt>
                <c:pt idx="2961">
                  <c:v>2.0661389320794568</c:v>
                </c:pt>
                <c:pt idx="2962">
                  <c:v>2.0657916594517052</c:v>
                </c:pt>
                <c:pt idx="2963">
                  <c:v>2.0656799884194452</c:v>
                </c:pt>
                <c:pt idx="2964">
                  <c:v>2.0648734617747349</c:v>
                </c:pt>
                <c:pt idx="2965">
                  <c:v>2.0648734617747349</c:v>
                </c:pt>
                <c:pt idx="2966">
                  <c:v>2.0648734617747349</c:v>
                </c:pt>
                <c:pt idx="2967">
                  <c:v>2.0648131073373599</c:v>
                </c:pt>
                <c:pt idx="2968">
                  <c:v>2.0643355709359099</c:v>
                </c:pt>
                <c:pt idx="2969">
                  <c:v>2.0640576419263823</c:v>
                </c:pt>
                <c:pt idx="2970">
                  <c:v>2.0629853235349778</c:v>
                </c:pt>
                <c:pt idx="2971">
                  <c:v>2.0629853235349778</c:v>
                </c:pt>
                <c:pt idx="2972">
                  <c:v>2.0627889131887875</c:v>
                </c:pt>
                <c:pt idx="2973">
                  <c:v>2.0627715778519411</c:v>
                </c:pt>
                <c:pt idx="2974">
                  <c:v>2.062542033543346</c:v>
                </c:pt>
                <c:pt idx="2975">
                  <c:v>2.0623782210408446</c:v>
                </c:pt>
                <c:pt idx="2976">
                  <c:v>2.0621159551446344</c:v>
                </c:pt>
                <c:pt idx="2977">
                  <c:v>2.0619588825489252</c:v>
                </c:pt>
                <c:pt idx="2978">
                  <c:v>2.0616054011415681</c:v>
                </c:pt>
                <c:pt idx="2979">
                  <c:v>2.0615998187446261</c:v>
                </c:pt>
                <c:pt idx="2980">
                  <c:v>2.0613867325750883</c:v>
                </c:pt>
                <c:pt idx="2981">
                  <c:v>2.0610794524085541</c:v>
                </c:pt>
                <c:pt idx="2982">
                  <c:v>2.0606208710154226</c:v>
                </c:pt>
                <c:pt idx="2983">
                  <c:v>2.0600920547773725</c:v>
                </c:pt>
                <c:pt idx="2984">
                  <c:v>2.0600920547773725</c:v>
                </c:pt>
                <c:pt idx="2985">
                  <c:v>2.0600552948664754</c:v>
                </c:pt>
                <c:pt idx="2986">
                  <c:v>2.0600552948664754</c:v>
                </c:pt>
                <c:pt idx="2987">
                  <c:v>2.0594720491656977</c:v>
                </c:pt>
                <c:pt idx="2988">
                  <c:v>2.059058131157486</c:v>
                </c:pt>
                <c:pt idx="2989">
                  <c:v>2.0589873201211799</c:v>
                </c:pt>
                <c:pt idx="2990">
                  <c:v>2.0587149441417658</c:v>
                </c:pt>
                <c:pt idx="2991">
                  <c:v>2.0584697467715016</c:v>
                </c:pt>
                <c:pt idx="2992">
                  <c:v>2.0583683537867743</c:v>
                </c:pt>
                <c:pt idx="2993">
                  <c:v>2.0583683537867743</c:v>
                </c:pt>
                <c:pt idx="2994">
                  <c:v>2.0581458298022719</c:v>
                </c:pt>
                <c:pt idx="2995">
                  <c:v>2.0576208113259349</c:v>
                </c:pt>
                <c:pt idx="2996">
                  <c:v>2.0574302202965971</c:v>
                </c:pt>
                <c:pt idx="2997">
                  <c:v>2.0571948547595453</c:v>
                </c:pt>
                <c:pt idx="2998">
                  <c:v>2.0570924658433802</c:v>
                </c:pt>
                <c:pt idx="2999">
                  <c:v>2.0568823521322326</c:v>
                </c:pt>
                <c:pt idx="3000">
                  <c:v>2.056672681871099</c:v>
                </c:pt>
                <c:pt idx="3001">
                  <c:v>2.0566305520629271</c:v>
                </c:pt>
                <c:pt idx="3002">
                  <c:v>2.0557952111359725</c:v>
                </c:pt>
                <c:pt idx="3003">
                  <c:v>2.0557674424019439</c:v>
                </c:pt>
                <c:pt idx="3004">
                  <c:v>2.0557169109440823</c:v>
                </c:pt>
                <c:pt idx="3005">
                  <c:v>2.054897019416178</c:v>
                </c:pt>
                <c:pt idx="3006">
                  <c:v>2.0542584429431452</c:v>
                </c:pt>
                <c:pt idx="3007">
                  <c:v>2.0536061352327946</c:v>
                </c:pt>
                <c:pt idx="3008">
                  <c:v>2.053600528349476</c:v>
                </c:pt>
                <c:pt idx="3009">
                  <c:v>2.0533998228400616</c:v>
                </c:pt>
                <c:pt idx="3010">
                  <c:v>2.0533998228400616</c:v>
                </c:pt>
                <c:pt idx="3011">
                  <c:v>2.0533893170224951</c:v>
                </c:pt>
                <c:pt idx="3012">
                  <c:v>2.0533893170224951</c:v>
                </c:pt>
                <c:pt idx="3013">
                  <c:v>2.0530563361456022</c:v>
                </c:pt>
                <c:pt idx="3014">
                  <c:v>2.0528930675936752</c:v>
                </c:pt>
                <c:pt idx="3015">
                  <c:v>2.0520198790120672</c:v>
                </c:pt>
                <c:pt idx="3016">
                  <c:v>2.0516680443392046</c:v>
                </c:pt>
                <c:pt idx="3017">
                  <c:v>2.0516680443392046</c:v>
                </c:pt>
                <c:pt idx="3018">
                  <c:v>2.0508959781442679</c:v>
                </c:pt>
                <c:pt idx="3019">
                  <c:v>2.0505974344998248</c:v>
                </c:pt>
                <c:pt idx="3020">
                  <c:v>2.0495253351150642</c:v>
                </c:pt>
                <c:pt idx="3021">
                  <c:v>2.049414083198017</c:v>
                </c:pt>
                <c:pt idx="3022">
                  <c:v>2.0493154912375182</c:v>
                </c:pt>
                <c:pt idx="3023">
                  <c:v>2.0491937423063491</c:v>
                </c:pt>
                <c:pt idx="3024">
                  <c:v>2.0486274203867034</c:v>
                </c:pt>
                <c:pt idx="3025">
                  <c:v>2.0476938783749294</c:v>
                </c:pt>
                <c:pt idx="3026">
                  <c:v>2.0476394156108069</c:v>
                </c:pt>
                <c:pt idx="3027">
                  <c:v>2.0470367519247961</c:v>
                </c:pt>
                <c:pt idx="3028">
                  <c:v>2.0467701978062398</c:v>
                </c:pt>
                <c:pt idx="3029">
                  <c:v>2.0465413165214841</c:v>
                </c:pt>
                <c:pt idx="3030">
                  <c:v>2.0462730703243754</c:v>
                </c:pt>
                <c:pt idx="3031">
                  <c:v>2.0461757555295224</c:v>
                </c:pt>
                <c:pt idx="3032">
                  <c:v>2.0459486947494514</c:v>
                </c:pt>
                <c:pt idx="3033">
                  <c:v>2.0457951011558406</c:v>
                </c:pt>
                <c:pt idx="3034">
                  <c:v>2.0457951011558406</c:v>
                </c:pt>
                <c:pt idx="3035">
                  <c:v>2.0456601453584322</c:v>
                </c:pt>
                <c:pt idx="3036">
                  <c:v>2.0454496326787028</c:v>
                </c:pt>
                <c:pt idx="3037">
                  <c:v>2.0448457487603937</c:v>
                </c:pt>
                <c:pt idx="3038">
                  <c:v>2.0447651171398933</c:v>
                </c:pt>
                <c:pt idx="3039">
                  <c:v>2.0446776750986473</c:v>
                </c:pt>
                <c:pt idx="3040">
                  <c:v>2.0445629159270706</c:v>
                </c:pt>
                <c:pt idx="3041">
                  <c:v>2.0445629159270706</c:v>
                </c:pt>
                <c:pt idx="3042">
                  <c:v>2.0444867629902315</c:v>
                </c:pt>
                <c:pt idx="3043">
                  <c:v>2.0444867629902315</c:v>
                </c:pt>
                <c:pt idx="3044">
                  <c:v>2.0444110577083361</c:v>
                </c:pt>
                <c:pt idx="3045">
                  <c:v>2.0443829308927763</c:v>
                </c:pt>
                <c:pt idx="3046">
                  <c:v>2.044343478307729</c:v>
                </c:pt>
                <c:pt idx="3047">
                  <c:v>2.0440065115101822</c:v>
                </c:pt>
                <c:pt idx="3048">
                  <c:v>2.0440065115101822</c:v>
                </c:pt>
                <c:pt idx="3049">
                  <c:v>2.0435571962722712</c:v>
                </c:pt>
                <c:pt idx="3050">
                  <c:v>2.0433352391439903</c:v>
                </c:pt>
                <c:pt idx="3051">
                  <c:v>2.0426551128608956</c:v>
                </c:pt>
                <c:pt idx="3052">
                  <c:v>2.0424854444921405</c:v>
                </c:pt>
                <c:pt idx="3053">
                  <c:v>2.0423276561065276</c:v>
                </c:pt>
                <c:pt idx="3054">
                  <c:v>2.04220678673276</c:v>
                </c:pt>
                <c:pt idx="3055">
                  <c:v>2.0419938219622367</c:v>
                </c:pt>
                <c:pt idx="3056">
                  <c:v>2.0419565774774679</c:v>
                </c:pt>
                <c:pt idx="3057">
                  <c:v>2.0414087369851499</c:v>
                </c:pt>
                <c:pt idx="3058">
                  <c:v>2.0407931726983533</c:v>
                </c:pt>
                <c:pt idx="3059">
                  <c:v>2.0407931726983533</c:v>
                </c:pt>
                <c:pt idx="3060">
                  <c:v>2.0407632496720836</c:v>
                </c:pt>
                <c:pt idx="3061">
                  <c:v>2.0405838660565965</c:v>
                </c:pt>
                <c:pt idx="3062">
                  <c:v>2.0405838660565965</c:v>
                </c:pt>
                <c:pt idx="3063">
                  <c:v>2.0405838660565965</c:v>
                </c:pt>
                <c:pt idx="3064">
                  <c:v>2.0398327999083157</c:v>
                </c:pt>
                <c:pt idx="3065">
                  <c:v>2.0398327999083157</c:v>
                </c:pt>
                <c:pt idx="3066">
                  <c:v>2.0397890347064855</c:v>
                </c:pt>
                <c:pt idx="3067">
                  <c:v>2.0397890347064855</c:v>
                </c:pt>
                <c:pt idx="3068">
                  <c:v>2.0397028172397165</c:v>
                </c:pt>
                <c:pt idx="3069">
                  <c:v>2.0395849278184328</c:v>
                </c:pt>
                <c:pt idx="3070">
                  <c:v>2.0387043428725757</c:v>
                </c:pt>
                <c:pt idx="3071">
                  <c:v>2.038509626603402</c:v>
                </c:pt>
                <c:pt idx="3072">
                  <c:v>2.0384290834020806</c:v>
                </c:pt>
                <c:pt idx="3073">
                  <c:v>2.0384071974266345</c:v>
                </c:pt>
                <c:pt idx="3074">
                  <c:v>2.0382987966176787</c:v>
                </c:pt>
                <c:pt idx="3075">
                  <c:v>2.0377874375018208</c:v>
                </c:pt>
                <c:pt idx="3076">
                  <c:v>2.0375888610729103</c:v>
                </c:pt>
                <c:pt idx="3077">
                  <c:v>2.037171728295661</c:v>
                </c:pt>
                <c:pt idx="3078">
                  <c:v>2.0368826555925432</c:v>
                </c:pt>
                <c:pt idx="3079">
                  <c:v>2.0366080722732511</c:v>
                </c:pt>
                <c:pt idx="3080">
                  <c:v>2.0361174013027306</c:v>
                </c:pt>
                <c:pt idx="3081">
                  <c:v>2.0359325178687913</c:v>
                </c:pt>
                <c:pt idx="3082">
                  <c:v>2.0357930272969087</c:v>
                </c:pt>
                <c:pt idx="3083">
                  <c:v>2.0356810421130702</c:v>
                </c:pt>
                <c:pt idx="3084">
                  <c:v>2.0355496302556926</c:v>
                </c:pt>
                <c:pt idx="3085">
                  <c:v>2.0355496302556926</c:v>
                </c:pt>
                <c:pt idx="3086">
                  <c:v>2.035371006137793</c:v>
                </c:pt>
                <c:pt idx="3087">
                  <c:v>2.0350077599640977</c:v>
                </c:pt>
                <c:pt idx="3088">
                  <c:v>2.0347389476503794</c:v>
                </c:pt>
                <c:pt idx="3089">
                  <c:v>2.0347389476503794</c:v>
                </c:pt>
                <c:pt idx="3090">
                  <c:v>2.0340206810590309</c:v>
                </c:pt>
                <c:pt idx="3091">
                  <c:v>2.0335752265062741</c:v>
                </c:pt>
                <c:pt idx="3092">
                  <c:v>2.0331123678595602</c:v>
                </c:pt>
                <c:pt idx="3093">
                  <c:v>2.0325797991440373</c:v>
                </c:pt>
                <c:pt idx="3094">
                  <c:v>2.0325053586655879</c:v>
                </c:pt>
                <c:pt idx="3095">
                  <c:v>2.0324490034111227</c:v>
                </c:pt>
                <c:pt idx="3096">
                  <c:v>2.0318250201522217</c:v>
                </c:pt>
                <c:pt idx="3097">
                  <c:v>2.0318250201522217</c:v>
                </c:pt>
                <c:pt idx="3098">
                  <c:v>2.0316443518831893</c:v>
                </c:pt>
                <c:pt idx="3099">
                  <c:v>2.0314335676581599</c:v>
                </c:pt>
                <c:pt idx="3100">
                  <c:v>2.0313781557962809</c:v>
                </c:pt>
                <c:pt idx="3101">
                  <c:v>2.031335818665704</c:v>
                </c:pt>
                <c:pt idx="3102">
                  <c:v>2.0310097107884739</c:v>
                </c:pt>
                <c:pt idx="3103">
                  <c:v>2.0310097107884739</c:v>
                </c:pt>
                <c:pt idx="3104">
                  <c:v>2.0307983056230299</c:v>
                </c:pt>
                <c:pt idx="3105">
                  <c:v>2.0303121332595944</c:v>
                </c:pt>
                <c:pt idx="3106">
                  <c:v>2.0298407349643077</c:v>
                </c:pt>
                <c:pt idx="3107">
                  <c:v>2.0298407349643077</c:v>
                </c:pt>
                <c:pt idx="3108">
                  <c:v>2.0297366807554016</c:v>
                </c:pt>
                <c:pt idx="3109">
                  <c:v>2.0297366807554016</c:v>
                </c:pt>
                <c:pt idx="3110">
                  <c:v>2.0296540310081435</c:v>
                </c:pt>
                <c:pt idx="3111">
                  <c:v>2.0294327360111741</c:v>
                </c:pt>
                <c:pt idx="3112">
                  <c:v>2.0290203485763749</c:v>
                </c:pt>
                <c:pt idx="3113">
                  <c:v>2.0289577885600969</c:v>
                </c:pt>
                <c:pt idx="3114">
                  <c:v>2.0286677729764069</c:v>
                </c:pt>
                <c:pt idx="3115">
                  <c:v>2.028566393548521</c:v>
                </c:pt>
                <c:pt idx="3116">
                  <c:v>2.0284610064287896</c:v>
                </c:pt>
                <c:pt idx="3117">
                  <c:v>2.0284610064287896</c:v>
                </c:pt>
                <c:pt idx="3118">
                  <c:v>2.0281623562439877</c:v>
                </c:pt>
                <c:pt idx="3119">
                  <c:v>2.0272985493007512</c:v>
                </c:pt>
                <c:pt idx="3120">
                  <c:v>2.0271922197934051</c:v>
                </c:pt>
                <c:pt idx="3121">
                  <c:v>2.0271161254631465</c:v>
                </c:pt>
                <c:pt idx="3122">
                  <c:v>2.0268534991446776</c:v>
                </c:pt>
                <c:pt idx="3123">
                  <c:v>2.0268499791956325</c:v>
                </c:pt>
                <c:pt idx="3124">
                  <c:v>2.0267412481719633</c:v>
                </c:pt>
                <c:pt idx="3125">
                  <c:v>2.0266775884751214</c:v>
                </c:pt>
                <c:pt idx="3126">
                  <c:v>2.0264048124966503</c:v>
                </c:pt>
                <c:pt idx="3127">
                  <c:v>2.0262848987384769</c:v>
                </c:pt>
                <c:pt idx="3128">
                  <c:v>2.0258135582462136</c:v>
                </c:pt>
                <c:pt idx="3129">
                  <c:v>2.0256510097671532</c:v>
                </c:pt>
                <c:pt idx="3130">
                  <c:v>2.0255176138310746</c:v>
                </c:pt>
                <c:pt idx="3131">
                  <c:v>2.0253591123381249</c:v>
                </c:pt>
                <c:pt idx="3132">
                  <c:v>2.0246561057178734</c:v>
                </c:pt>
                <c:pt idx="3133">
                  <c:v>2.0245307861732282</c:v>
                </c:pt>
                <c:pt idx="3134">
                  <c:v>2.0244928542716005</c:v>
                </c:pt>
                <c:pt idx="3135">
                  <c:v>2.0238483014625692</c:v>
                </c:pt>
                <c:pt idx="3136">
                  <c:v>2.0236630327664105</c:v>
                </c:pt>
                <c:pt idx="3137">
                  <c:v>2.0236630327664105</c:v>
                </c:pt>
                <c:pt idx="3138">
                  <c:v>2.0231713938835432</c:v>
                </c:pt>
                <c:pt idx="3139">
                  <c:v>2.0228445974641271</c:v>
                </c:pt>
                <c:pt idx="3140">
                  <c:v>2.0228039883266224</c:v>
                </c:pt>
                <c:pt idx="3141">
                  <c:v>2.022313959224245</c:v>
                </c:pt>
                <c:pt idx="3142">
                  <c:v>2.021329248768903</c:v>
                </c:pt>
                <c:pt idx="3143">
                  <c:v>2.0212130788671767</c:v>
                </c:pt>
                <c:pt idx="3144">
                  <c:v>2.0209199141222758</c:v>
                </c:pt>
                <c:pt idx="3145">
                  <c:v>2.0209199141222758</c:v>
                </c:pt>
                <c:pt idx="3146">
                  <c:v>2.0207690614164893</c:v>
                </c:pt>
                <c:pt idx="3147">
                  <c:v>2.0207642216733679</c:v>
                </c:pt>
                <c:pt idx="3148">
                  <c:v>2.0206046036540344</c:v>
                </c:pt>
                <c:pt idx="3149">
                  <c:v>2.0204045467866751</c:v>
                </c:pt>
                <c:pt idx="3150">
                  <c:v>2.0203900093064666</c:v>
                </c:pt>
                <c:pt idx="3151">
                  <c:v>2.0203900093064666</c:v>
                </c:pt>
                <c:pt idx="3152">
                  <c:v>2.0199225837457453</c:v>
                </c:pt>
                <c:pt idx="3153">
                  <c:v>2.0199225837457453</c:v>
                </c:pt>
                <c:pt idx="3154">
                  <c:v>2.0199225837457453</c:v>
                </c:pt>
                <c:pt idx="3155">
                  <c:v>2.0193756540222956</c:v>
                </c:pt>
                <c:pt idx="3156">
                  <c:v>2.0193415985019016</c:v>
                </c:pt>
                <c:pt idx="3157">
                  <c:v>2.0190162005360497</c:v>
                </c:pt>
                <c:pt idx="3158">
                  <c:v>2.0190162005360497</c:v>
                </c:pt>
                <c:pt idx="3159">
                  <c:v>2.0189894009768068</c:v>
                </c:pt>
                <c:pt idx="3160">
                  <c:v>2.0188227266157135</c:v>
                </c:pt>
                <c:pt idx="3161">
                  <c:v>2.0187634464504578</c:v>
                </c:pt>
                <c:pt idx="3162">
                  <c:v>2.0186142423510636</c:v>
                </c:pt>
                <c:pt idx="3163">
                  <c:v>2.01798422159932</c:v>
                </c:pt>
                <c:pt idx="3164">
                  <c:v>2.0176049136065819</c:v>
                </c:pt>
                <c:pt idx="3165">
                  <c:v>2.0172468207481682</c:v>
                </c:pt>
                <c:pt idx="3166">
                  <c:v>2.0171607420830906</c:v>
                </c:pt>
                <c:pt idx="3167">
                  <c:v>2.016680828850161</c:v>
                </c:pt>
                <c:pt idx="3168">
                  <c:v>2.0165474590014947</c:v>
                </c:pt>
                <c:pt idx="3169">
                  <c:v>2.0165089898097643</c:v>
                </c:pt>
                <c:pt idx="3170">
                  <c:v>2.0157221343581564</c:v>
                </c:pt>
                <c:pt idx="3171">
                  <c:v>2.0157221343581564</c:v>
                </c:pt>
                <c:pt idx="3172">
                  <c:v>2.0157221343581564</c:v>
                </c:pt>
                <c:pt idx="3173">
                  <c:v>2.0157221343581564</c:v>
                </c:pt>
                <c:pt idx="3174">
                  <c:v>2.0157221343581564</c:v>
                </c:pt>
                <c:pt idx="3175">
                  <c:v>2.0154261056841261</c:v>
                </c:pt>
                <c:pt idx="3176">
                  <c:v>2.0141676067752003</c:v>
                </c:pt>
                <c:pt idx="3177">
                  <c:v>2.0141676067752003</c:v>
                </c:pt>
                <c:pt idx="3178">
                  <c:v>2.0140548476969937</c:v>
                </c:pt>
                <c:pt idx="3179">
                  <c:v>2.0136656916217723</c:v>
                </c:pt>
                <c:pt idx="3180">
                  <c:v>2.0133256966726338</c:v>
                </c:pt>
                <c:pt idx="3181">
                  <c:v>2.0131310576996091</c:v>
                </c:pt>
                <c:pt idx="3182">
                  <c:v>2.0129207803801692</c:v>
                </c:pt>
                <c:pt idx="3183">
                  <c:v>2.0128314436691612</c:v>
                </c:pt>
                <c:pt idx="3184">
                  <c:v>2.0119117628153416</c:v>
                </c:pt>
                <c:pt idx="3185">
                  <c:v>2.0118288799850141</c:v>
                </c:pt>
                <c:pt idx="3186">
                  <c:v>2.0117375566395843</c:v>
                </c:pt>
                <c:pt idx="3187">
                  <c:v>2.0116890506403875</c:v>
                </c:pt>
                <c:pt idx="3188">
                  <c:v>2.0116890506403875</c:v>
                </c:pt>
                <c:pt idx="3189">
                  <c:v>2.0116890506403875</c:v>
                </c:pt>
                <c:pt idx="3190">
                  <c:v>2.0112355366810442</c:v>
                </c:pt>
                <c:pt idx="3191">
                  <c:v>2.0112355366810442</c:v>
                </c:pt>
                <c:pt idx="3192">
                  <c:v>2.0111767335968609</c:v>
                </c:pt>
                <c:pt idx="3193">
                  <c:v>2.0099588526633294</c:v>
                </c:pt>
                <c:pt idx="3194">
                  <c:v>2.0099015031108975</c:v>
                </c:pt>
                <c:pt idx="3195">
                  <c:v>2.0096829544655894</c:v>
                </c:pt>
                <c:pt idx="3196">
                  <c:v>2.0093724368873427</c:v>
                </c:pt>
                <c:pt idx="3197">
                  <c:v>2.0093145387769784</c:v>
                </c:pt>
                <c:pt idx="3198">
                  <c:v>2.0093117772106721</c:v>
                </c:pt>
                <c:pt idx="3199">
                  <c:v>2.0090804680287144</c:v>
                </c:pt>
                <c:pt idx="3200">
                  <c:v>2.0089089985358455</c:v>
                </c:pt>
                <c:pt idx="3201">
                  <c:v>2.0085854870628941</c:v>
                </c:pt>
                <c:pt idx="3202">
                  <c:v>2.0085401394481246</c:v>
                </c:pt>
                <c:pt idx="3203">
                  <c:v>2.0081013761637196</c:v>
                </c:pt>
                <c:pt idx="3204">
                  <c:v>2.007999218369199</c:v>
                </c:pt>
                <c:pt idx="3205">
                  <c:v>2.0079168525051734</c:v>
                </c:pt>
                <c:pt idx="3206">
                  <c:v>2.0077821111636385</c:v>
                </c:pt>
                <c:pt idx="3207">
                  <c:v>2.0077821111636385</c:v>
                </c:pt>
                <c:pt idx="3208">
                  <c:v>2.0075330146444186</c:v>
                </c:pt>
                <c:pt idx="3209">
                  <c:v>2.0074580678497851</c:v>
                </c:pt>
                <c:pt idx="3210">
                  <c:v>2.0074342347053165</c:v>
                </c:pt>
                <c:pt idx="3211">
                  <c:v>2.0073471499681586</c:v>
                </c:pt>
                <c:pt idx="3212">
                  <c:v>2.0068487744349879</c:v>
                </c:pt>
                <c:pt idx="3213">
                  <c:v>2.0066363193658736</c:v>
                </c:pt>
                <c:pt idx="3214">
                  <c:v>2.006430617363717</c:v>
                </c:pt>
                <c:pt idx="3215">
                  <c:v>2.006430617363717</c:v>
                </c:pt>
                <c:pt idx="3216">
                  <c:v>2.0062110891774836</c:v>
                </c:pt>
                <c:pt idx="3217">
                  <c:v>2.0061845520355637</c:v>
                </c:pt>
                <c:pt idx="3218">
                  <c:v>2.0054451694188886</c:v>
                </c:pt>
                <c:pt idx="3219">
                  <c:v>2.0054451694188886</c:v>
                </c:pt>
                <c:pt idx="3220">
                  <c:v>2.0054451694188886</c:v>
                </c:pt>
                <c:pt idx="3221">
                  <c:v>2.005232076512879</c:v>
                </c:pt>
                <c:pt idx="3222">
                  <c:v>2.0050791041857159</c:v>
                </c:pt>
                <c:pt idx="3223">
                  <c:v>2.0049856028697621</c:v>
                </c:pt>
                <c:pt idx="3224">
                  <c:v>2.0048837217883286</c:v>
                </c:pt>
                <c:pt idx="3225">
                  <c:v>2.0048820191376966</c:v>
                </c:pt>
                <c:pt idx="3226">
                  <c:v>2.0048272560543272</c:v>
                </c:pt>
                <c:pt idx="3227">
                  <c:v>2.0046248544458063</c:v>
                </c:pt>
                <c:pt idx="3228">
                  <c:v>2.0045597255581393</c:v>
                </c:pt>
                <c:pt idx="3229">
                  <c:v>2.0041543698178521</c:v>
                </c:pt>
                <c:pt idx="3230">
                  <c:v>2.0039565116396512</c:v>
                </c:pt>
                <c:pt idx="3231">
                  <c:v>2.0038971509321986</c:v>
                </c:pt>
                <c:pt idx="3232">
                  <c:v>2.0038971509321986</c:v>
                </c:pt>
                <c:pt idx="3233">
                  <c:v>2.0030730976653897</c:v>
                </c:pt>
                <c:pt idx="3234">
                  <c:v>2.0030532999031454</c:v>
                </c:pt>
                <c:pt idx="3235">
                  <c:v>2.0026560053434079</c:v>
                </c:pt>
                <c:pt idx="3236">
                  <c:v>2.0025297077322626</c:v>
                </c:pt>
                <c:pt idx="3237">
                  <c:v>2.0023043816206152</c:v>
                </c:pt>
                <c:pt idx="3238">
                  <c:v>2.0016797854070227</c:v>
                </c:pt>
                <c:pt idx="3239">
                  <c:v>2.0013849281412566</c:v>
                </c:pt>
                <c:pt idx="3240">
                  <c:v>2.0005866707806499</c:v>
                </c:pt>
                <c:pt idx="3241">
                  <c:v>2.0004674623930714</c:v>
                </c:pt>
                <c:pt idx="3242">
                  <c:v>2.0004084194557441</c:v>
                </c:pt>
                <c:pt idx="3243">
                  <c:v>2.000279992189661</c:v>
                </c:pt>
                <c:pt idx="3244">
                  <c:v>1.9999550131574153</c:v>
                </c:pt>
                <c:pt idx="3245">
                  <c:v>1.9994084059250881</c:v>
                </c:pt>
                <c:pt idx="3246">
                  <c:v>1.9988931429616508</c:v>
                </c:pt>
                <c:pt idx="3247">
                  <c:v>1.9984514290426045</c:v>
                </c:pt>
                <c:pt idx="3248">
                  <c:v>1.9984234234429634</c:v>
                </c:pt>
                <c:pt idx="3249">
                  <c:v>1.9977130016118692</c:v>
                </c:pt>
                <c:pt idx="3250">
                  <c:v>1.9977130016118692</c:v>
                </c:pt>
                <c:pt idx="3251">
                  <c:v>1.9975534390978542</c:v>
                </c:pt>
                <c:pt idx="3252">
                  <c:v>1.9974893162156524</c:v>
                </c:pt>
                <c:pt idx="3253">
                  <c:v>1.9973391776497875</c:v>
                </c:pt>
                <c:pt idx="3254">
                  <c:v>1.9971899810630342</c:v>
                </c:pt>
                <c:pt idx="3255">
                  <c:v>1.9971899810630342</c:v>
                </c:pt>
                <c:pt idx="3256">
                  <c:v>1.9971899810630342</c:v>
                </c:pt>
                <c:pt idx="3257">
                  <c:v>1.9968167174913281</c:v>
                </c:pt>
                <c:pt idx="3258">
                  <c:v>1.9967357281734748</c:v>
                </c:pt>
                <c:pt idx="3259">
                  <c:v>1.9966904097999785</c:v>
                </c:pt>
                <c:pt idx="3260">
                  <c:v>1.9960897975192866</c:v>
                </c:pt>
                <c:pt idx="3261">
                  <c:v>1.9960897975192866</c:v>
                </c:pt>
                <c:pt idx="3262">
                  <c:v>1.9959665540827922</c:v>
                </c:pt>
                <c:pt idx="3263">
                  <c:v>1.9954692762049377</c:v>
                </c:pt>
                <c:pt idx="3264">
                  <c:v>1.9952888080886795</c:v>
                </c:pt>
                <c:pt idx="3265">
                  <c:v>1.9928954299965635</c:v>
                </c:pt>
                <c:pt idx="3266">
                  <c:v>1.9926471876364289</c:v>
                </c:pt>
                <c:pt idx="3267">
                  <c:v>1.9926471876364289</c:v>
                </c:pt>
                <c:pt idx="3268">
                  <c:v>1.9924954377469162</c:v>
                </c:pt>
                <c:pt idx="3269">
                  <c:v>1.9923876600135597</c:v>
                </c:pt>
                <c:pt idx="3270">
                  <c:v>1.9923225440838372</c:v>
                </c:pt>
                <c:pt idx="3271">
                  <c:v>1.9917062145283602</c:v>
                </c:pt>
                <c:pt idx="3272">
                  <c:v>1.9917062145283602</c:v>
                </c:pt>
                <c:pt idx="3273">
                  <c:v>1.9915299280036614</c:v>
                </c:pt>
                <c:pt idx="3274">
                  <c:v>1.9910054938003732</c:v>
                </c:pt>
                <c:pt idx="3275">
                  <c:v>1.9909175024419623</c:v>
                </c:pt>
                <c:pt idx="3276">
                  <c:v>1.9906098920165276</c:v>
                </c:pt>
                <c:pt idx="3277">
                  <c:v>1.9903856684370613</c:v>
                </c:pt>
                <c:pt idx="3278">
                  <c:v>1.9903842612662193</c:v>
                </c:pt>
                <c:pt idx="3279">
                  <c:v>1.9898846360338378</c:v>
                </c:pt>
                <c:pt idx="3280">
                  <c:v>1.9893758353262239</c:v>
                </c:pt>
                <c:pt idx="3281">
                  <c:v>1.9891264829043438</c:v>
                </c:pt>
                <c:pt idx="3282">
                  <c:v>1.9891264829043438</c:v>
                </c:pt>
                <c:pt idx="3283">
                  <c:v>1.9891264829043438</c:v>
                </c:pt>
                <c:pt idx="3284">
                  <c:v>1.9887310521862751</c:v>
                </c:pt>
                <c:pt idx="3285">
                  <c:v>1.9887310521862751</c:v>
                </c:pt>
                <c:pt idx="3286">
                  <c:v>1.988618659687255</c:v>
                </c:pt>
                <c:pt idx="3287">
                  <c:v>1.9878273800377715</c:v>
                </c:pt>
                <c:pt idx="3288">
                  <c:v>1.9878273800377715</c:v>
                </c:pt>
                <c:pt idx="3289">
                  <c:v>1.9874329776330235</c:v>
                </c:pt>
                <c:pt idx="3290">
                  <c:v>1.987366691668494</c:v>
                </c:pt>
                <c:pt idx="3291">
                  <c:v>1.9869958593038244</c:v>
                </c:pt>
                <c:pt idx="3292">
                  <c:v>1.9865920248496156</c:v>
                </c:pt>
                <c:pt idx="3293">
                  <c:v>1.9864558992928905</c:v>
                </c:pt>
                <c:pt idx="3294">
                  <c:v>1.9861716677986072</c:v>
                </c:pt>
                <c:pt idx="3295">
                  <c:v>1.9860577629407445</c:v>
                </c:pt>
                <c:pt idx="3296">
                  <c:v>1.985690644342601</c:v>
                </c:pt>
                <c:pt idx="3297">
                  <c:v>1.9847062022638688</c:v>
                </c:pt>
                <c:pt idx="3298">
                  <c:v>1.9843949872258126</c:v>
                </c:pt>
                <c:pt idx="3299">
                  <c:v>1.983937474850574</c:v>
                </c:pt>
                <c:pt idx="3300">
                  <c:v>1.9839114424006501</c:v>
                </c:pt>
                <c:pt idx="3301">
                  <c:v>1.983724569501222</c:v>
                </c:pt>
                <c:pt idx="3302">
                  <c:v>1.983724569501222</c:v>
                </c:pt>
                <c:pt idx="3303">
                  <c:v>1.9835422892544481</c:v>
                </c:pt>
                <c:pt idx="3304">
                  <c:v>1.9831854494283905</c:v>
                </c:pt>
                <c:pt idx="3305">
                  <c:v>1.9830818958159071</c:v>
                </c:pt>
                <c:pt idx="3306">
                  <c:v>1.982992850885408</c:v>
                </c:pt>
                <c:pt idx="3307">
                  <c:v>1.9828812480543827</c:v>
                </c:pt>
                <c:pt idx="3308">
                  <c:v>1.9827861119525303</c:v>
                </c:pt>
                <c:pt idx="3309">
                  <c:v>1.982519666722669</c:v>
                </c:pt>
                <c:pt idx="3310">
                  <c:v>1.9824646550856035</c:v>
                </c:pt>
                <c:pt idx="3311">
                  <c:v>1.9821386259201608</c:v>
                </c:pt>
                <c:pt idx="3312">
                  <c:v>1.9819199528920717</c:v>
                </c:pt>
                <c:pt idx="3313">
                  <c:v>1.9818573299927471</c:v>
                </c:pt>
                <c:pt idx="3314">
                  <c:v>1.9814642412489254</c:v>
                </c:pt>
                <c:pt idx="3315">
                  <c:v>1.9814642412489254</c:v>
                </c:pt>
                <c:pt idx="3316">
                  <c:v>1.9813509046148881</c:v>
                </c:pt>
                <c:pt idx="3317">
                  <c:v>1.9811977042775091</c:v>
                </c:pt>
                <c:pt idx="3318">
                  <c:v>1.9806987908073455</c:v>
                </c:pt>
                <c:pt idx="3319">
                  <c:v>1.9803522095826951</c:v>
                </c:pt>
                <c:pt idx="3320">
                  <c:v>1.979823974731336</c:v>
                </c:pt>
                <c:pt idx="3321">
                  <c:v>1.9796698922264302</c:v>
                </c:pt>
                <c:pt idx="3322">
                  <c:v>1.9796074728292405</c:v>
                </c:pt>
                <c:pt idx="3323">
                  <c:v>1.9793395515263481</c:v>
                </c:pt>
                <c:pt idx="3324">
                  <c:v>1.9791658382132336</c:v>
                </c:pt>
                <c:pt idx="3325">
                  <c:v>1.979044126433134</c:v>
                </c:pt>
                <c:pt idx="3326">
                  <c:v>1.9774703080187335</c:v>
                </c:pt>
                <c:pt idx="3327">
                  <c:v>1.9771115691592545</c:v>
                </c:pt>
                <c:pt idx="3328">
                  <c:v>1.9768686745290724</c:v>
                </c:pt>
                <c:pt idx="3329">
                  <c:v>1.9767924080940285</c:v>
                </c:pt>
                <c:pt idx="3330">
                  <c:v>1.9760280215637722</c:v>
                </c:pt>
                <c:pt idx="3331">
                  <c:v>1.975917163480396</c:v>
                </c:pt>
                <c:pt idx="3332">
                  <c:v>1.9758864229875988</c:v>
                </c:pt>
                <c:pt idx="3333">
                  <c:v>1.9756760266864677</c:v>
                </c:pt>
                <c:pt idx="3334">
                  <c:v>1.9756217007391943</c:v>
                </c:pt>
                <c:pt idx="3335">
                  <c:v>1.9748760716507967</c:v>
                </c:pt>
                <c:pt idx="3336">
                  <c:v>1.9745508326860302</c:v>
                </c:pt>
                <c:pt idx="3337">
                  <c:v>1.9743040660593927</c:v>
                </c:pt>
                <c:pt idx="3338">
                  <c:v>1.9741460057053062</c:v>
                </c:pt>
                <c:pt idx="3339">
                  <c:v>1.9736228070095423</c:v>
                </c:pt>
                <c:pt idx="3340">
                  <c:v>1.9728024434337146</c:v>
                </c:pt>
                <c:pt idx="3341">
                  <c:v>1.9724430425739257</c:v>
                </c:pt>
                <c:pt idx="3342">
                  <c:v>1.9722912188344857</c:v>
                </c:pt>
                <c:pt idx="3343">
                  <c:v>1.9710303818872534</c:v>
                </c:pt>
                <c:pt idx="3344">
                  <c:v>1.9707290116785328</c:v>
                </c:pt>
                <c:pt idx="3345">
                  <c:v>1.9699722196665297</c:v>
                </c:pt>
                <c:pt idx="3346">
                  <c:v>1.9697805015668819</c:v>
                </c:pt>
                <c:pt idx="3347">
                  <c:v>1.9690811012827765</c:v>
                </c:pt>
                <c:pt idx="3348">
                  <c:v>1.9690721515619876</c:v>
                </c:pt>
                <c:pt idx="3349">
                  <c:v>1.9690439012864906</c:v>
                </c:pt>
                <c:pt idx="3350">
                  <c:v>1.9688999963735654</c:v>
                </c:pt>
                <c:pt idx="3351">
                  <c:v>1.9687621555746084</c:v>
                </c:pt>
                <c:pt idx="3352">
                  <c:v>1.9685076941966739</c:v>
                </c:pt>
                <c:pt idx="3353">
                  <c:v>1.9684941725467098</c:v>
                </c:pt>
                <c:pt idx="3354">
                  <c:v>1.9684941725467098</c:v>
                </c:pt>
                <c:pt idx="3355">
                  <c:v>1.9684941725467098</c:v>
                </c:pt>
                <c:pt idx="3356">
                  <c:v>1.9684062870304944</c:v>
                </c:pt>
                <c:pt idx="3357">
                  <c:v>1.9680731435365344</c:v>
                </c:pt>
                <c:pt idx="3358">
                  <c:v>1.9680198063885876</c:v>
                </c:pt>
                <c:pt idx="3359">
                  <c:v>1.9679628173968033</c:v>
                </c:pt>
                <c:pt idx="3360">
                  <c:v>1.9676772011007622</c:v>
                </c:pt>
                <c:pt idx="3361">
                  <c:v>1.9674783879218707</c:v>
                </c:pt>
                <c:pt idx="3362">
                  <c:v>1.967470558096204</c:v>
                </c:pt>
                <c:pt idx="3363">
                  <c:v>1.967258140201086</c:v>
                </c:pt>
                <c:pt idx="3364">
                  <c:v>1.967258140201086</c:v>
                </c:pt>
                <c:pt idx="3365">
                  <c:v>1.9672233314154723</c:v>
                </c:pt>
                <c:pt idx="3366">
                  <c:v>1.9672041528940323</c:v>
                </c:pt>
                <c:pt idx="3367">
                  <c:v>1.9665762553597104</c:v>
                </c:pt>
                <c:pt idx="3368">
                  <c:v>1.9665704135747799</c:v>
                </c:pt>
                <c:pt idx="3369">
                  <c:v>1.9664096355898337</c:v>
                </c:pt>
                <c:pt idx="3370">
                  <c:v>1.9662100799813553</c:v>
                </c:pt>
                <c:pt idx="3371">
                  <c:v>1.966044882781347</c:v>
                </c:pt>
                <c:pt idx="3372">
                  <c:v>1.9657084505725551</c:v>
                </c:pt>
                <c:pt idx="3373">
                  <c:v>1.9656296916227143</c:v>
                </c:pt>
                <c:pt idx="3374">
                  <c:v>1.9656296916227143</c:v>
                </c:pt>
                <c:pt idx="3375">
                  <c:v>1.9654277574801926</c:v>
                </c:pt>
                <c:pt idx="3376">
                  <c:v>1.9654277574801926</c:v>
                </c:pt>
                <c:pt idx="3377">
                  <c:v>1.9648981035597375</c:v>
                </c:pt>
                <c:pt idx="3378">
                  <c:v>1.96473638689592</c:v>
                </c:pt>
                <c:pt idx="3379">
                  <c:v>1.9644287833337903</c:v>
                </c:pt>
                <c:pt idx="3380">
                  <c:v>1.9633171202894688</c:v>
                </c:pt>
                <c:pt idx="3381">
                  <c:v>1.9632890541429602</c:v>
                </c:pt>
                <c:pt idx="3382">
                  <c:v>1.9631938401123599</c:v>
                </c:pt>
                <c:pt idx="3383">
                  <c:v>1.9630996303453903</c:v>
                </c:pt>
                <c:pt idx="3384">
                  <c:v>1.9630996303453903</c:v>
                </c:pt>
                <c:pt idx="3385">
                  <c:v>1.9619233221614754</c:v>
                </c:pt>
                <c:pt idx="3386">
                  <c:v>1.9619233221614754</c:v>
                </c:pt>
                <c:pt idx="3387">
                  <c:v>1.9617884367705614</c:v>
                </c:pt>
                <c:pt idx="3388">
                  <c:v>1.9614442792709148</c:v>
                </c:pt>
                <c:pt idx="3389">
                  <c:v>1.9614196744016992</c:v>
                </c:pt>
                <c:pt idx="3390">
                  <c:v>1.9613973167355441</c:v>
                </c:pt>
                <c:pt idx="3391">
                  <c:v>1.9608972644648976</c:v>
                </c:pt>
                <c:pt idx="3392">
                  <c:v>1.96077890529411</c:v>
                </c:pt>
                <c:pt idx="3393">
                  <c:v>1.9607519967763047</c:v>
                </c:pt>
                <c:pt idx="3394">
                  <c:v>1.9603479257661591</c:v>
                </c:pt>
                <c:pt idx="3395">
                  <c:v>1.9601490473185652</c:v>
                </c:pt>
                <c:pt idx="3396">
                  <c:v>1.9601386846399949</c:v>
                </c:pt>
                <c:pt idx="3397">
                  <c:v>1.9598717913736998</c:v>
                </c:pt>
                <c:pt idx="3398">
                  <c:v>1.9597721216541386</c:v>
                </c:pt>
                <c:pt idx="3399">
                  <c:v>1.9595212622550104</c:v>
                </c:pt>
                <c:pt idx="3400">
                  <c:v>1.9590539273378926</c:v>
                </c:pt>
                <c:pt idx="3401">
                  <c:v>1.9590539273378926</c:v>
                </c:pt>
                <c:pt idx="3402">
                  <c:v>1.9587723732694793</c:v>
                </c:pt>
                <c:pt idx="3403">
                  <c:v>1.9586444769071956</c:v>
                </c:pt>
                <c:pt idx="3404">
                  <c:v>1.9586322286680518</c:v>
                </c:pt>
                <c:pt idx="3405">
                  <c:v>1.9585511770902515</c:v>
                </c:pt>
                <c:pt idx="3406">
                  <c:v>1.9583099753628779</c:v>
                </c:pt>
                <c:pt idx="3407">
                  <c:v>1.9577029287236585</c:v>
                </c:pt>
                <c:pt idx="3408">
                  <c:v>1.9577029287236585</c:v>
                </c:pt>
                <c:pt idx="3409">
                  <c:v>1.9576047256316638</c:v>
                </c:pt>
                <c:pt idx="3410">
                  <c:v>1.9576018846339696</c:v>
                </c:pt>
                <c:pt idx="3411">
                  <c:v>1.9570874010907804</c:v>
                </c:pt>
                <c:pt idx="3412">
                  <c:v>1.956329575020598</c:v>
                </c:pt>
                <c:pt idx="3413">
                  <c:v>1.9562889224740336</c:v>
                </c:pt>
                <c:pt idx="3414">
                  <c:v>1.9560890915373079</c:v>
                </c:pt>
                <c:pt idx="3415">
                  <c:v>1.9560890915373079</c:v>
                </c:pt>
                <c:pt idx="3416">
                  <c:v>1.9559053653707392</c:v>
                </c:pt>
                <c:pt idx="3417">
                  <c:v>1.9559053653707392</c:v>
                </c:pt>
                <c:pt idx="3418">
                  <c:v>1.9553234244322844</c:v>
                </c:pt>
                <c:pt idx="3419">
                  <c:v>1.9543294374155871</c:v>
                </c:pt>
                <c:pt idx="3420">
                  <c:v>1.9540541761548127</c:v>
                </c:pt>
                <c:pt idx="3421">
                  <c:v>1.9540541761548127</c:v>
                </c:pt>
                <c:pt idx="3422">
                  <c:v>1.9539211729052988</c:v>
                </c:pt>
                <c:pt idx="3423">
                  <c:v>1.9539211729052988</c:v>
                </c:pt>
                <c:pt idx="3424">
                  <c:v>1.9538429293172568</c:v>
                </c:pt>
                <c:pt idx="3425">
                  <c:v>1.9538276076447418</c:v>
                </c:pt>
                <c:pt idx="3426">
                  <c:v>1.9534780970404093</c:v>
                </c:pt>
                <c:pt idx="3427">
                  <c:v>1.9530668112303344</c:v>
                </c:pt>
                <c:pt idx="3428">
                  <c:v>1.9530668112303344</c:v>
                </c:pt>
                <c:pt idx="3429">
                  <c:v>1.952989962063129</c:v>
                </c:pt>
                <c:pt idx="3430">
                  <c:v>1.9529399616625081</c:v>
                </c:pt>
                <c:pt idx="3431">
                  <c:v>1.9528175780281727</c:v>
                </c:pt>
                <c:pt idx="3432">
                  <c:v>1.9526379448442981</c:v>
                </c:pt>
                <c:pt idx="3433">
                  <c:v>1.9526219746483595</c:v>
                </c:pt>
                <c:pt idx="3434">
                  <c:v>1.9526219746483595</c:v>
                </c:pt>
                <c:pt idx="3435">
                  <c:v>1.9526219746483595</c:v>
                </c:pt>
                <c:pt idx="3436">
                  <c:v>1.9522252882670625</c:v>
                </c:pt>
                <c:pt idx="3437">
                  <c:v>1.9521611702879147</c:v>
                </c:pt>
                <c:pt idx="3438">
                  <c:v>1.9519606601803896</c:v>
                </c:pt>
                <c:pt idx="3439">
                  <c:v>1.9517175649385565</c:v>
                </c:pt>
                <c:pt idx="3440">
                  <c:v>1.951579421458467</c:v>
                </c:pt>
                <c:pt idx="3441">
                  <c:v>1.9513153947664017</c:v>
                </c:pt>
                <c:pt idx="3442">
                  <c:v>1.9511241468959828</c:v>
                </c:pt>
                <c:pt idx="3443">
                  <c:v>1.9511241468959828</c:v>
                </c:pt>
                <c:pt idx="3444">
                  <c:v>1.9509498098311837</c:v>
                </c:pt>
                <c:pt idx="3445">
                  <c:v>1.950845661098823</c:v>
                </c:pt>
                <c:pt idx="3446">
                  <c:v>1.9490965073154944</c:v>
                </c:pt>
                <c:pt idx="3447">
                  <c:v>1.9489176933862125</c:v>
                </c:pt>
                <c:pt idx="3448">
                  <c:v>1.94869000023503</c:v>
                </c:pt>
                <c:pt idx="3449">
                  <c:v>1.9483221816485488</c:v>
                </c:pt>
                <c:pt idx="3450">
                  <c:v>1.9483221816485488</c:v>
                </c:pt>
                <c:pt idx="3451">
                  <c:v>1.9483221816485488</c:v>
                </c:pt>
                <c:pt idx="3452">
                  <c:v>1.9481141019191657</c:v>
                </c:pt>
                <c:pt idx="3453">
                  <c:v>1.9479336986319209</c:v>
                </c:pt>
                <c:pt idx="3454">
                  <c:v>1.9476018653519693</c:v>
                </c:pt>
                <c:pt idx="3455">
                  <c:v>1.9474582051424065</c:v>
                </c:pt>
                <c:pt idx="3456">
                  <c:v>1.9467743756569813</c:v>
                </c:pt>
                <c:pt idx="3457">
                  <c:v>1.9464602083166747</c:v>
                </c:pt>
                <c:pt idx="3458">
                  <c:v>1.9464602083166747</c:v>
                </c:pt>
                <c:pt idx="3459">
                  <c:v>1.9462624888165205</c:v>
                </c:pt>
                <c:pt idx="3460">
                  <c:v>1.9458772987354063</c:v>
                </c:pt>
                <c:pt idx="3461">
                  <c:v>1.9458254781056534</c:v>
                </c:pt>
                <c:pt idx="3462">
                  <c:v>1.9455086756666611</c:v>
                </c:pt>
                <c:pt idx="3463">
                  <c:v>1.9452698557839672</c:v>
                </c:pt>
                <c:pt idx="3464">
                  <c:v>1.9452442740475935</c:v>
                </c:pt>
                <c:pt idx="3465">
                  <c:v>1.9450162799990047</c:v>
                </c:pt>
                <c:pt idx="3466">
                  <c:v>1.9447145283930602</c:v>
                </c:pt>
                <c:pt idx="3467">
                  <c:v>1.9441012514867526</c:v>
                </c:pt>
                <c:pt idx="3468">
                  <c:v>1.9437686674980679</c:v>
                </c:pt>
                <c:pt idx="3469">
                  <c:v>1.9431813597031435</c:v>
                </c:pt>
                <c:pt idx="3470">
                  <c:v>1.9431696098790356</c:v>
                </c:pt>
                <c:pt idx="3471">
                  <c:v>1.94290331951065</c:v>
                </c:pt>
                <c:pt idx="3472">
                  <c:v>1.9428277991757514</c:v>
                </c:pt>
                <c:pt idx="3473">
                  <c:v>1.9428070789432323</c:v>
                </c:pt>
                <c:pt idx="3474">
                  <c:v>1.9427921206168708</c:v>
                </c:pt>
                <c:pt idx="3475">
                  <c:v>1.9420945939942462</c:v>
                </c:pt>
                <c:pt idx="3476">
                  <c:v>1.9420039173186383</c:v>
                </c:pt>
                <c:pt idx="3477">
                  <c:v>1.9420039173186383</c:v>
                </c:pt>
                <c:pt idx="3478">
                  <c:v>1.9414882947472691</c:v>
                </c:pt>
                <c:pt idx="3479">
                  <c:v>1.9414655893215347</c:v>
                </c:pt>
                <c:pt idx="3480">
                  <c:v>1.9411469788495521</c:v>
                </c:pt>
                <c:pt idx="3481">
                  <c:v>1.9409064075741826</c:v>
                </c:pt>
                <c:pt idx="3482">
                  <c:v>1.9408726526384534</c:v>
                </c:pt>
                <c:pt idx="3483">
                  <c:v>1.9406656821402493</c:v>
                </c:pt>
                <c:pt idx="3484">
                  <c:v>1.9405163139362192</c:v>
                </c:pt>
                <c:pt idx="3485">
                  <c:v>1.9402558189956056</c:v>
                </c:pt>
                <c:pt idx="3486">
                  <c:v>1.9402131510131813</c:v>
                </c:pt>
                <c:pt idx="3487">
                  <c:v>1.9398451704537485</c:v>
                </c:pt>
                <c:pt idx="3488">
                  <c:v>1.9398451704537485</c:v>
                </c:pt>
                <c:pt idx="3489">
                  <c:v>1.9395919848076046</c:v>
                </c:pt>
                <c:pt idx="3490">
                  <c:v>1.9393480908639078</c:v>
                </c:pt>
                <c:pt idx="3491">
                  <c:v>1.9389982558711005</c:v>
                </c:pt>
                <c:pt idx="3492">
                  <c:v>1.9389687773839288</c:v>
                </c:pt>
                <c:pt idx="3493">
                  <c:v>1.9389687773839288</c:v>
                </c:pt>
                <c:pt idx="3494">
                  <c:v>1.9387766131759203</c:v>
                </c:pt>
                <c:pt idx="3495">
                  <c:v>1.9387766131759203</c:v>
                </c:pt>
                <c:pt idx="3496">
                  <c:v>1.9387766131759203</c:v>
                </c:pt>
                <c:pt idx="3497">
                  <c:v>1.9387693141015052</c:v>
                </c:pt>
                <c:pt idx="3498">
                  <c:v>1.9382381067037355</c:v>
                </c:pt>
                <c:pt idx="3499">
                  <c:v>1.9382091135589088</c:v>
                </c:pt>
                <c:pt idx="3500">
                  <c:v>1.9381463949975151</c:v>
                </c:pt>
                <c:pt idx="3501">
                  <c:v>1.9380110113734541</c:v>
                </c:pt>
                <c:pt idx="3502">
                  <c:v>1.9379091236790646</c:v>
                </c:pt>
                <c:pt idx="3503">
                  <c:v>1.9377636893522847</c:v>
                </c:pt>
                <c:pt idx="3504">
                  <c:v>1.9377576020152401</c:v>
                </c:pt>
                <c:pt idx="3505">
                  <c:v>1.9377457689087405</c:v>
                </c:pt>
                <c:pt idx="3506">
                  <c:v>1.9376502540657776</c:v>
                </c:pt>
                <c:pt idx="3507">
                  <c:v>1.9376502540657776</c:v>
                </c:pt>
                <c:pt idx="3508">
                  <c:v>1.9376267214356999</c:v>
                </c:pt>
                <c:pt idx="3509">
                  <c:v>1.9375405171951197</c:v>
                </c:pt>
                <c:pt idx="3510">
                  <c:v>1.9375405171951197</c:v>
                </c:pt>
                <c:pt idx="3511">
                  <c:v>1.9373784614597147</c:v>
                </c:pt>
                <c:pt idx="3512">
                  <c:v>1.9367235914358767</c:v>
                </c:pt>
                <c:pt idx="3513">
                  <c:v>1.9353695621688953</c:v>
                </c:pt>
                <c:pt idx="3514">
                  <c:v>1.93512814086512</c:v>
                </c:pt>
                <c:pt idx="3515">
                  <c:v>1.9347009364721999</c:v>
                </c:pt>
                <c:pt idx="3516">
                  <c:v>1.9346051054340041</c:v>
                </c:pt>
                <c:pt idx="3517">
                  <c:v>1.9339830944378384</c:v>
                </c:pt>
                <c:pt idx="3518">
                  <c:v>1.9331683242919524</c:v>
                </c:pt>
                <c:pt idx="3519">
                  <c:v>1.9327503983780026</c:v>
                </c:pt>
                <c:pt idx="3520">
                  <c:v>1.9324149273109952</c:v>
                </c:pt>
                <c:pt idx="3521">
                  <c:v>1.9320094019749443</c:v>
                </c:pt>
                <c:pt idx="3522">
                  <c:v>1.9320094019749443</c:v>
                </c:pt>
                <c:pt idx="3523">
                  <c:v>1.9318886791151988</c:v>
                </c:pt>
                <c:pt idx="3524">
                  <c:v>1.9315694594137829</c:v>
                </c:pt>
                <c:pt idx="3525">
                  <c:v>1.9315694594137829</c:v>
                </c:pt>
                <c:pt idx="3526">
                  <c:v>1.9311693064858428</c:v>
                </c:pt>
                <c:pt idx="3527">
                  <c:v>1.9300799017373336</c:v>
                </c:pt>
                <c:pt idx="3528">
                  <c:v>1.9294136129102206</c:v>
                </c:pt>
                <c:pt idx="3529">
                  <c:v>1.9293673698379763</c:v>
                </c:pt>
                <c:pt idx="3530">
                  <c:v>1.9292505382840051</c:v>
                </c:pt>
                <c:pt idx="3531">
                  <c:v>1.92912333723393</c:v>
                </c:pt>
                <c:pt idx="3532">
                  <c:v>1.92912333723393</c:v>
                </c:pt>
                <c:pt idx="3533">
                  <c:v>1.9289994112483637</c:v>
                </c:pt>
                <c:pt idx="3534">
                  <c:v>1.9289502242869516</c:v>
                </c:pt>
                <c:pt idx="3535">
                  <c:v>1.9289502242869516</c:v>
                </c:pt>
                <c:pt idx="3536">
                  <c:v>1.9287572761582494</c:v>
                </c:pt>
                <c:pt idx="3537">
                  <c:v>1.9284484726511963</c:v>
                </c:pt>
                <c:pt idx="3538">
                  <c:v>1.9280980877867897</c:v>
                </c:pt>
                <c:pt idx="3539">
                  <c:v>1.9271911464786708</c:v>
                </c:pt>
                <c:pt idx="3540">
                  <c:v>1.926530168785568</c:v>
                </c:pt>
                <c:pt idx="3541">
                  <c:v>1.9264647459233102</c:v>
                </c:pt>
                <c:pt idx="3542">
                  <c:v>1.9252621253191955</c:v>
                </c:pt>
                <c:pt idx="3543">
                  <c:v>1.9250900087780685</c:v>
                </c:pt>
                <c:pt idx="3544">
                  <c:v>1.9249889050522384</c:v>
                </c:pt>
                <c:pt idx="3545">
                  <c:v>1.9243374435611178</c:v>
                </c:pt>
                <c:pt idx="3546">
                  <c:v>1.9235773882212042</c:v>
                </c:pt>
                <c:pt idx="3547">
                  <c:v>1.9233808529008305</c:v>
                </c:pt>
                <c:pt idx="3548">
                  <c:v>1.9229812593043603</c:v>
                </c:pt>
                <c:pt idx="3549">
                  <c:v>1.9217182657994492</c:v>
                </c:pt>
                <c:pt idx="3550">
                  <c:v>1.9214854170984701</c:v>
                </c:pt>
                <c:pt idx="3551">
                  <c:v>1.9214854170984701</c:v>
                </c:pt>
                <c:pt idx="3552">
                  <c:v>1.9214854170984701</c:v>
                </c:pt>
                <c:pt idx="3553">
                  <c:v>1.921039600341393</c:v>
                </c:pt>
                <c:pt idx="3554">
                  <c:v>1.921039600341393</c:v>
                </c:pt>
                <c:pt idx="3555">
                  <c:v>1.9206678592560378</c:v>
                </c:pt>
                <c:pt idx="3556">
                  <c:v>1.9205265923972592</c:v>
                </c:pt>
                <c:pt idx="3557">
                  <c:v>1.919859990244233</c:v>
                </c:pt>
                <c:pt idx="3558">
                  <c:v>1.9196104581521076</c:v>
                </c:pt>
                <c:pt idx="3559">
                  <c:v>1.9193867796081832</c:v>
                </c:pt>
                <c:pt idx="3560">
                  <c:v>1.9189193426247904</c:v>
                </c:pt>
                <c:pt idx="3561">
                  <c:v>1.9188856660053115</c:v>
                </c:pt>
                <c:pt idx="3562">
                  <c:v>1.9186774504010786</c:v>
                </c:pt>
                <c:pt idx="3563">
                  <c:v>1.9184313541584337</c:v>
                </c:pt>
                <c:pt idx="3564">
                  <c:v>1.9182660474499726</c:v>
                </c:pt>
                <c:pt idx="3565">
                  <c:v>1.9180510129837682</c:v>
                </c:pt>
                <c:pt idx="3566">
                  <c:v>1.9178884055321468</c:v>
                </c:pt>
                <c:pt idx="3567">
                  <c:v>1.9178462724338892</c:v>
                </c:pt>
                <c:pt idx="3568">
                  <c:v>1.917839338126744</c:v>
                </c:pt>
                <c:pt idx="3569">
                  <c:v>1.917743775306721</c:v>
                </c:pt>
                <c:pt idx="3570">
                  <c:v>1.917743775306721</c:v>
                </c:pt>
                <c:pt idx="3571">
                  <c:v>1.9173829239985749</c:v>
                </c:pt>
                <c:pt idx="3572">
                  <c:v>1.9167910256628686</c:v>
                </c:pt>
                <c:pt idx="3573">
                  <c:v>1.9167910256628686</c:v>
                </c:pt>
                <c:pt idx="3574">
                  <c:v>1.9167463928732349</c:v>
                </c:pt>
                <c:pt idx="3575">
                  <c:v>1.9166626664308435</c:v>
                </c:pt>
                <c:pt idx="3576">
                  <c:v>1.916635544506069</c:v>
                </c:pt>
                <c:pt idx="3577">
                  <c:v>1.9166198464999227</c:v>
                </c:pt>
                <c:pt idx="3578">
                  <c:v>1.9164277796235774</c:v>
                </c:pt>
                <c:pt idx="3579">
                  <c:v>1.9164277796235774</c:v>
                </c:pt>
                <c:pt idx="3580">
                  <c:v>1.916139308771365</c:v>
                </c:pt>
                <c:pt idx="3581">
                  <c:v>1.91602046512182</c:v>
                </c:pt>
                <c:pt idx="3582">
                  <c:v>1.9159914473185558</c:v>
                </c:pt>
                <c:pt idx="3583">
                  <c:v>1.9159914473185558</c:v>
                </c:pt>
                <c:pt idx="3584">
                  <c:v>1.9159591370479359</c:v>
                </c:pt>
                <c:pt idx="3585">
                  <c:v>1.9159185722801293</c:v>
                </c:pt>
                <c:pt idx="3586">
                  <c:v>1.9154768545278367</c:v>
                </c:pt>
                <c:pt idx="3587">
                  <c:v>1.9153646903580184</c:v>
                </c:pt>
                <c:pt idx="3588">
                  <c:v>1.9151147902609831</c:v>
                </c:pt>
                <c:pt idx="3589">
                  <c:v>1.914924457921406</c:v>
                </c:pt>
                <c:pt idx="3590">
                  <c:v>1.9147932377759387</c:v>
                </c:pt>
                <c:pt idx="3591">
                  <c:v>1.9144653475719513</c:v>
                </c:pt>
                <c:pt idx="3592">
                  <c:v>1.9142624327236186</c:v>
                </c:pt>
                <c:pt idx="3593">
                  <c:v>1.9142624327236186</c:v>
                </c:pt>
                <c:pt idx="3594">
                  <c:v>1.9142574340373091</c:v>
                </c:pt>
                <c:pt idx="3595">
                  <c:v>1.9139833562073985</c:v>
                </c:pt>
                <c:pt idx="3596">
                  <c:v>1.9132643914420076</c:v>
                </c:pt>
                <c:pt idx="3597">
                  <c:v>1.9131161542449024</c:v>
                </c:pt>
                <c:pt idx="3598">
                  <c:v>1.9124678859510615</c:v>
                </c:pt>
                <c:pt idx="3599">
                  <c:v>1.9124678859510615</c:v>
                </c:pt>
                <c:pt idx="3600">
                  <c:v>1.9124185366718018</c:v>
                </c:pt>
                <c:pt idx="3601">
                  <c:v>1.9120780333256684</c:v>
                </c:pt>
                <c:pt idx="3602">
                  <c:v>1.9117378433328238</c:v>
                </c:pt>
                <c:pt idx="3603">
                  <c:v>1.9116459712126153</c:v>
                </c:pt>
                <c:pt idx="3604">
                  <c:v>1.9116081283640807</c:v>
                </c:pt>
                <c:pt idx="3605">
                  <c:v>1.9108412665929244</c:v>
                </c:pt>
                <c:pt idx="3606">
                  <c:v>1.910834381245889</c:v>
                </c:pt>
                <c:pt idx="3607">
                  <c:v>1.9107836888997687</c:v>
                </c:pt>
                <c:pt idx="3608">
                  <c:v>1.9106303621929499</c:v>
                </c:pt>
                <c:pt idx="3609">
                  <c:v>1.9105241276765066</c:v>
                </c:pt>
                <c:pt idx="3610">
                  <c:v>1.9101531430096363</c:v>
                </c:pt>
                <c:pt idx="3611">
                  <c:v>1.909973332688677</c:v>
                </c:pt>
                <c:pt idx="3612">
                  <c:v>1.9097533769398509</c:v>
                </c:pt>
                <c:pt idx="3613">
                  <c:v>1.9097533769398509</c:v>
                </c:pt>
                <c:pt idx="3614">
                  <c:v>1.9095674458097252</c:v>
                </c:pt>
                <c:pt idx="3615">
                  <c:v>1.908967588893161</c:v>
                </c:pt>
                <c:pt idx="3616">
                  <c:v>1.9086617629321572</c:v>
                </c:pt>
                <c:pt idx="3617">
                  <c:v>1.9076690612342182</c:v>
                </c:pt>
                <c:pt idx="3618">
                  <c:v>1.9069231792103261</c:v>
                </c:pt>
                <c:pt idx="3619">
                  <c:v>1.9061364488330916</c:v>
                </c:pt>
                <c:pt idx="3620">
                  <c:v>1.9061188686224833</c:v>
                </c:pt>
                <c:pt idx="3621">
                  <c:v>1.9059881802812957</c:v>
                </c:pt>
                <c:pt idx="3622">
                  <c:v>1.9057199511338896</c:v>
                </c:pt>
                <c:pt idx="3623">
                  <c:v>1.9055491938996516</c:v>
                </c:pt>
                <c:pt idx="3624">
                  <c:v>1.9053576456908443</c:v>
                </c:pt>
                <c:pt idx="3625">
                  <c:v>1.9053434025679974</c:v>
                </c:pt>
                <c:pt idx="3626">
                  <c:v>1.9053407827044737</c:v>
                </c:pt>
                <c:pt idx="3627">
                  <c:v>1.9053079173955001</c:v>
                </c:pt>
                <c:pt idx="3628">
                  <c:v>1.904980923182424</c:v>
                </c:pt>
                <c:pt idx="3629">
                  <c:v>1.9044247983406988</c:v>
                </c:pt>
                <c:pt idx="3630">
                  <c:v>1.9040166003069905</c:v>
                </c:pt>
                <c:pt idx="3631">
                  <c:v>1.9038611620968418</c:v>
                </c:pt>
                <c:pt idx="3632">
                  <c:v>1.9038611620968418</c:v>
                </c:pt>
                <c:pt idx="3633">
                  <c:v>1.9034206274984047</c:v>
                </c:pt>
                <c:pt idx="3634">
                  <c:v>1.9034192856358823</c:v>
                </c:pt>
                <c:pt idx="3635">
                  <c:v>1.9031107948984856</c:v>
                </c:pt>
                <c:pt idx="3636">
                  <c:v>1.9027489481363307</c:v>
                </c:pt>
                <c:pt idx="3637">
                  <c:v>1.901734746770813</c:v>
                </c:pt>
                <c:pt idx="3638">
                  <c:v>1.901734746770813</c:v>
                </c:pt>
                <c:pt idx="3639">
                  <c:v>1.9006816974054761</c:v>
                </c:pt>
                <c:pt idx="3640">
                  <c:v>1.8998436193467461</c:v>
                </c:pt>
                <c:pt idx="3641">
                  <c:v>1.8994518701714327</c:v>
                </c:pt>
                <c:pt idx="3642">
                  <c:v>1.8994518701714327</c:v>
                </c:pt>
                <c:pt idx="3643">
                  <c:v>1.8991621613518539</c:v>
                </c:pt>
                <c:pt idx="3644">
                  <c:v>1.8988877607513088</c:v>
                </c:pt>
                <c:pt idx="3645">
                  <c:v>1.8988671075579397</c:v>
                </c:pt>
                <c:pt idx="3646">
                  <c:v>1.8984122528193603</c:v>
                </c:pt>
                <c:pt idx="3647">
                  <c:v>1.8983846739895103</c:v>
                </c:pt>
                <c:pt idx="3648">
                  <c:v>1.8983077308308061</c:v>
                </c:pt>
                <c:pt idx="3649">
                  <c:v>1.8982722557275902</c:v>
                </c:pt>
                <c:pt idx="3650">
                  <c:v>1.8982527772602711</c:v>
                </c:pt>
                <c:pt idx="3651">
                  <c:v>1.8981965143829791</c:v>
                </c:pt>
                <c:pt idx="3652">
                  <c:v>1.8980970395061572</c:v>
                </c:pt>
                <c:pt idx="3653">
                  <c:v>1.8980905721810444</c:v>
                </c:pt>
                <c:pt idx="3654">
                  <c:v>1.8980905721810444</c:v>
                </c:pt>
                <c:pt idx="3655">
                  <c:v>1.8980706001527727</c:v>
                </c:pt>
                <c:pt idx="3656">
                  <c:v>1.8979820306751702</c:v>
                </c:pt>
                <c:pt idx="3657">
                  <c:v>1.8974153016830018</c:v>
                </c:pt>
                <c:pt idx="3658">
                  <c:v>1.8973320930732638</c:v>
                </c:pt>
                <c:pt idx="3659">
                  <c:v>1.8972364908510762</c:v>
                </c:pt>
                <c:pt idx="3660">
                  <c:v>1.8967916927469037</c:v>
                </c:pt>
                <c:pt idx="3661">
                  <c:v>1.8962688629710815</c:v>
                </c:pt>
                <c:pt idx="3662">
                  <c:v>1.8962621106650046</c:v>
                </c:pt>
                <c:pt idx="3663">
                  <c:v>1.896190188046049</c:v>
                </c:pt>
                <c:pt idx="3664">
                  <c:v>1.896190188046049</c:v>
                </c:pt>
                <c:pt idx="3665">
                  <c:v>1.8959411198860714</c:v>
                </c:pt>
                <c:pt idx="3666">
                  <c:v>1.8958060467934543</c:v>
                </c:pt>
                <c:pt idx="3667">
                  <c:v>1.8956767140818727</c:v>
                </c:pt>
                <c:pt idx="3668">
                  <c:v>1.8954763329380824</c:v>
                </c:pt>
                <c:pt idx="3669">
                  <c:v>1.8951412031871611</c:v>
                </c:pt>
                <c:pt idx="3670">
                  <c:v>1.8951040964023462</c:v>
                </c:pt>
                <c:pt idx="3671">
                  <c:v>1.8949802808057308</c:v>
                </c:pt>
                <c:pt idx="3672">
                  <c:v>1.8949802808057308</c:v>
                </c:pt>
                <c:pt idx="3673">
                  <c:v>1.8949802808057308</c:v>
                </c:pt>
                <c:pt idx="3674">
                  <c:v>1.8949314280233969</c:v>
                </c:pt>
                <c:pt idx="3675">
                  <c:v>1.8947493536271913</c:v>
                </c:pt>
                <c:pt idx="3676">
                  <c:v>1.8947387693077453</c:v>
                </c:pt>
                <c:pt idx="3677">
                  <c:v>1.894674172450171</c:v>
                </c:pt>
                <c:pt idx="3678">
                  <c:v>1.8943621507913584</c:v>
                </c:pt>
                <c:pt idx="3679">
                  <c:v>1.8940693231910135</c:v>
                </c:pt>
                <c:pt idx="3680">
                  <c:v>1.8936447190613075</c:v>
                </c:pt>
                <c:pt idx="3681">
                  <c:v>1.8934993691599802</c:v>
                </c:pt>
                <c:pt idx="3682">
                  <c:v>1.8930173740444594</c:v>
                </c:pt>
                <c:pt idx="3683">
                  <c:v>1.8925567268391126</c:v>
                </c:pt>
                <c:pt idx="3684">
                  <c:v>1.8925472420980045</c:v>
                </c:pt>
                <c:pt idx="3685">
                  <c:v>1.8919699652835904</c:v>
                </c:pt>
                <c:pt idx="3686">
                  <c:v>1.8911377492596255</c:v>
                </c:pt>
                <c:pt idx="3687">
                  <c:v>1.890827586773026</c:v>
                </c:pt>
                <c:pt idx="3688">
                  <c:v>1.8899794201620597</c:v>
                </c:pt>
                <c:pt idx="3689">
                  <c:v>1.8896374733343191</c:v>
                </c:pt>
                <c:pt idx="3690">
                  <c:v>1.8895670209661419</c:v>
                </c:pt>
                <c:pt idx="3691">
                  <c:v>1.8895310919494679</c:v>
                </c:pt>
                <c:pt idx="3692">
                  <c:v>1.8895310919494679</c:v>
                </c:pt>
                <c:pt idx="3693">
                  <c:v>1.8894577508377528</c:v>
                </c:pt>
                <c:pt idx="3694">
                  <c:v>1.8887663874429503</c:v>
                </c:pt>
                <c:pt idx="3695">
                  <c:v>1.8885369521476867</c:v>
                </c:pt>
                <c:pt idx="3696">
                  <c:v>1.888428470645336</c:v>
                </c:pt>
                <c:pt idx="3697">
                  <c:v>1.8883644705105775</c:v>
                </c:pt>
                <c:pt idx="3698">
                  <c:v>1.8882951174263336</c:v>
                </c:pt>
                <c:pt idx="3699">
                  <c:v>1.8882951174263336</c:v>
                </c:pt>
                <c:pt idx="3700">
                  <c:v>1.8881064975380815</c:v>
                </c:pt>
                <c:pt idx="3701">
                  <c:v>1.8879021950135288</c:v>
                </c:pt>
                <c:pt idx="3702">
                  <c:v>1.8878844170026026</c:v>
                </c:pt>
                <c:pt idx="3703">
                  <c:v>1.8877311206822418</c:v>
                </c:pt>
                <c:pt idx="3704">
                  <c:v>1.8876804309902657</c:v>
                </c:pt>
                <c:pt idx="3705">
                  <c:v>1.8866051226562535</c:v>
                </c:pt>
                <c:pt idx="3706">
                  <c:v>1.8864587979106906</c:v>
                </c:pt>
                <c:pt idx="3707">
                  <c:v>1.886375935196134</c:v>
                </c:pt>
                <c:pt idx="3708">
                  <c:v>1.8863074168476528</c:v>
                </c:pt>
                <c:pt idx="3709">
                  <c:v>1.886274584130371</c:v>
                </c:pt>
                <c:pt idx="3710">
                  <c:v>1.8862007279736539</c:v>
                </c:pt>
                <c:pt idx="3711">
                  <c:v>1.8861722182715313</c:v>
                </c:pt>
                <c:pt idx="3712">
                  <c:v>1.8856863540810875</c:v>
                </c:pt>
                <c:pt idx="3713">
                  <c:v>1.8855964180371125</c:v>
                </c:pt>
                <c:pt idx="3714">
                  <c:v>1.8853444429048296</c:v>
                </c:pt>
                <c:pt idx="3715">
                  <c:v>1.8850491751495946</c:v>
                </c:pt>
                <c:pt idx="3716">
                  <c:v>1.8848695890866467</c:v>
                </c:pt>
                <c:pt idx="3717">
                  <c:v>1.8847916266042226</c:v>
                </c:pt>
                <c:pt idx="3718">
                  <c:v>1.8847916266042226</c:v>
                </c:pt>
                <c:pt idx="3719">
                  <c:v>1.8847916266042226</c:v>
                </c:pt>
                <c:pt idx="3720">
                  <c:v>1.8846915873168513</c:v>
                </c:pt>
                <c:pt idx="3721">
                  <c:v>1.8835585156946326</c:v>
                </c:pt>
                <c:pt idx="3722">
                  <c:v>1.8835458081994019</c:v>
                </c:pt>
                <c:pt idx="3723">
                  <c:v>1.8828347973983557</c:v>
                </c:pt>
                <c:pt idx="3724">
                  <c:v>1.8824534039260679</c:v>
                </c:pt>
                <c:pt idx="3725">
                  <c:v>1.8824217234643135</c:v>
                </c:pt>
                <c:pt idx="3726">
                  <c:v>1.881848035203616</c:v>
                </c:pt>
                <c:pt idx="3727">
                  <c:v>1.8815565432488723</c:v>
                </c:pt>
                <c:pt idx="3728">
                  <c:v>1.8806675387638929</c:v>
                </c:pt>
                <c:pt idx="3729">
                  <c:v>1.8806407333389801</c:v>
                </c:pt>
                <c:pt idx="3730">
                  <c:v>1.880513679878749</c:v>
                </c:pt>
                <c:pt idx="3731">
                  <c:v>1.880504700063671</c:v>
                </c:pt>
                <c:pt idx="3732">
                  <c:v>1.8799625377485636</c:v>
                </c:pt>
                <c:pt idx="3733">
                  <c:v>1.8799625377485636</c:v>
                </c:pt>
                <c:pt idx="3734">
                  <c:v>1.8799139016239585</c:v>
                </c:pt>
                <c:pt idx="3735">
                  <c:v>1.8796048990837619</c:v>
                </c:pt>
                <c:pt idx="3736">
                  <c:v>1.8793163335703094</c:v>
                </c:pt>
                <c:pt idx="3737">
                  <c:v>1.8789641582447139</c:v>
                </c:pt>
                <c:pt idx="3738">
                  <c:v>1.8784772423717022</c:v>
                </c:pt>
                <c:pt idx="3739">
                  <c:v>1.8784542187066438</c:v>
                </c:pt>
                <c:pt idx="3740">
                  <c:v>1.8784182547665547</c:v>
                </c:pt>
                <c:pt idx="3741">
                  <c:v>1.8775669058334286</c:v>
                </c:pt>
                <c:pt idx="3742">
                  <c:v>1.8762161204290941</c:v>
                </c:pt>
                <c:pt idx="3743">
                  <c:v>1.8755521050379187</c:v>
                </c:pt>
                <c:pt idx="3744">
                  <c:v>1.8755302922359776</c:v>
                </c:pt>
                <c:pt idx="3745">
                  <c:v>1.8754332574414065</c:v>
                </c:pt>
                <c:pt idx="3746">
                  <c:v>1.8748987321578741</c:v>
                </c:pt>
                <c:pt idx="3747">
                  <c:v>1.874725717808372</c:v>
                </c:pt>
                <c:pt idx="3748">
                  <c:v>1.8745262986663946</c:v>
                </c:pt>
                <c:pt idx="3749">
                  <c:v>1.8745257753957441</c:v>
                </c:pt>
                <c:pt idx="3750">
                  <c:v>1.8743790560577684</c:v>
                </c:pt>
                <c:pt idx="3751">
                  <c:v>1.8742176397983792</c:v>
                </c:pt>
                <c:pt idx="3752">
                  <c:v>1.8738218970921423</c:v>
                </c:pt>
                <c:pt idx="3753">
                  <c:v>1.8737577177540301</c:v>
                </c:pt>
                <c:pt idx="3754">
                  <c:v>1.8735630067939977</c:v>
                </c:pt>
                <c:pt idx="3755">
                  <c:v>1.8734666148769457</c:v>
                </c:pt>
                <c:pt idx="3756">
                  <c:v>1.8734064032929407</c:v>
                </c:pt>
                <c:pt idx="3757">
                  <c:v>1.8733322104452974</c:v>
                </c:pt>
                <c:pt idx="3758">
                  <c:v>1.8720277770098028</c:v>
                </c:pt>
                <c:pt idx="3759">
                  <c:v>1.8719200435557433</c:v>
                </c:pt>
                <c:pt idx="3760">
                  <c:v>1.8717344165000596</c:v>
                </c:pt>
                <c:pt idx="3761">
                  <c:v>1.8715755501072218</c:v>
                </c:pt>
                <c:pt idx="3762">
                  <c:v>1.8713608286582466</c:v>
                </c:pt>
                <c:pt idx="3763">
                  <c:v>1.87102775118419</c:v>
                </c:pt>
                <c:pt idx="3764">
                  <c:v>1.87102775118419</c:v>
                </c:pt>
                <c:pt idx="3765">
                  <c:v>1.8710060466566758</c:v>
                </c:pt>
                <c:pt idx="3766">
                  <c:v>1.8705308196600312</c:v>
                </c:pt>
                <c:pt idx="3767">
                  <c:v>1.8696845038668199</c:v>
                </c:pt>
                <c:pt idx="3768">
                  <c:v>1.8693012829215943</c:v>
                </c:pt>
                <c:pt idx="3769">
                  <c:v>1.8690322052265691</c:v>
                </c:pt>
                <c:pt idx="3770">
                  <c:v>1.8688174240958888</c:v>
                </c:pt>
                <c:pt idx="3771">
                  <c:v>1.8684590856039551</c:v>
                </c:pt>
                <c:pt idx="3772">
                  <c:v>1.8680873611354509</c:v>
                </c:pt>
                <c:pt idx="3773">
                  <c:v>1.8679373369618346</c:v>
                </c:pt>
                <c:pt idx="3774">
                  <c:v>1.8679373369618346</c:v>
                </c:pt>
                <c:pt idx="3775">
                  <c:v>1.8676225477109567</c:v>
                </c:pt>
                <c:pt idx="3776">
                  <c:v>1.8675798284170737</c:v>
                </c:pt>
                <c:pt idx="3777">
                  <c:v>1.8675220735562561</c:v>
                </c:pt>
                <c:pt idx="3778">
                  <c:v>1.8671728033713861</c:v>
                </c:pt>
                <c:pt idx="3779">
                  <c:v>1.8671571826740392</c:v>
                </c:pt>
                <c:pt idx="3780">
                  <c:v>1.8670610907000762</c:v>
                </c:pt>
                <c:pt idx="3781">
                  <c:v>1.8659240986553087</c:v>
                </c:pt>
                <c:pt idx="3782">
                  <c:v>1.8659240986553087</c:v>
                </c:pt>
                <c:pt idx="3783">
                  <c:v>1.8655778600356405</c:v>
                </c:pt>
                <c:pt idx="3784">
                  <c:v>1.8654613382208474</c:v>
                </c:pt>
                <c:pt idx="3785">
                  <c:v>1.865426685814946</c:v>
                </c:pt>
                <c:pt idx="3786">
                  <c:v>1.8652348217723689</c:v>
                </c:pt>
                <c:pt idx="3787">
                  <c:v>1.8650729385537028</c:v>
                </c:pt>
                <c:pt idx="3788">
                  <c:v>1.864956672952748</c:v>
                </c:pt>
                <c:pt idx="3789">
                  <c:v>1.8649388705162753</c:v>
                </c:pt>
                <c:pt idx="3790">
                  <c:v>1.8648228443213057</c:v>
                </c:pt>
                <c:pt idx="3791">
                  <c:v>1.8647759945312021</c:v>
                </c:pt>
                <c:pt idx="3792">
                  <c:v>1.8644193683508228</c:v>
                </c:pt>
                <c:pt idx="3793">
                  <c:v>1.8638664673691843</c:v>
                </c:pt>
                <c:pt idx="3794">
                  <c:v>1.8635443005754107</c:v>
                </c:pt>
                <c:pt idx="3795">
                  <c:v>1.8633003463685736</c:v>
                </c:pt>
                <c:pt idx="3796">
                  <c:v>1.8631660587825367</c:v>
                </c:pt>
                <c:pt idx="3797">
                  <c:v>1.8631660587825367</c:v>
                </c:pt>
                <c:pt idx="3798">
                  <c:v>1.8630249294635479</c:v>
                </c:pt>
                <c:pt idx="3799">
                  <c:v>1.8629998033804531</c:v>
                </c:pt>
                <c:pt idx="3800">
                  <c:v>1.8626635973405139</c:v>
                </c:pt>
                <c:pt idx="3801">
                  <c:v>1.8625884864954028</c:v>
                </c:pt>
                <c:pt idx="3802">
                  <c:v>1.8625831147380332</c:v>
                </c:pt>
                <c:pt idx="3803">
                  <c:v>1.8622989918160275</c:v>
                </c:pt>
                <c:pt idx="3804">
                  <c:v>1.8622051979691578</c:v>
                </c:pt>
                <c:pt idx="3805">
                  <c:v>1.8617934223412251</c:v>
                </c:pt>
                <c:pt idx="3806">
                  <c:v>1.861783343294348</c:v>
                </c:pt>
                <c:pt idx="3807">
                  <c:v>1.8608714053951756</c:v>
                </c:pt>
                <c:pt idx="3808">
                  <c:v>1.8603539274475869</c:v>
                </c:pt>
                <c:pt idx="3809">
                  <c:v>1.8603539274475869</c:v>
                </c:pt>
                <c:pt idx="3810">
                  <c:v>1.8600591112514189</c:v>
                </c:pt>
                <c:pt idx="3811">
                  <c:v>1.8600388256433327</c:v>
                </c:pt>
                <c:pt idx="3812">
                  <c:v>1.8591632351912766</c:v>
                </c:pt>
                <c:pt idx="3813">
                  <c:v>1.8586629190173005</c:v>
                </c:pt>
                <c:pt idx="3814">
                  <c:v>1.8582567470152933</c:v>
                </c:pt>
                <c:pt idx="3815">
                  <c:v>1.8578959780130764</c:v>
                </c:pt>
                <c:pt idx="3816">
                  <c:v>1.8576487057215694</c:v>
                </c:pt>
                <c:pt idx="3817">
                  <c:v>1.8576152771499164</c:v>
                </c:pt>
                <c:pt idx="3818">
                  <c:v>1.8576152771499164</c:v>
                </c:pt>
                <c:pt idx="3819">
                  <c:v>1.8571620053269819</c:v>
                </c:pt>
                <c:pt idx="3820">
                  <c:v>1.8571620053269819</c:v>
                </c:pt>
                <c:pt idx="3821">
                  <c:v>1.8568973131180442</c:v>
                </c:pt>
                <c:pt idx="3822">
                  <c:v>1.8565133577225241</c:v>
                </c:pt>
                <c:pt idx="3823">
                  <c:v>1.8565133577225241</c:v>
                </c:pt>
                <c:pt idx="3824">
                  <c:v>1.8565133577225241</c:v>
                </c:pt>
                <c:pt idx="3825">
                  <c:v>1.8562465968452024</c:v>
                </c:pt>
                <c:pt idx="3826">
                  <c:v>1.8561635232319065</c:v>
                </c:pt>
                <c:pt idx="3827">
                  <c:v>1.8561404101685153</c:v>
                </c:pt>
                <c:pt idx="3828">
                  <c:v>1.8561404101685153</c:v>
                </c:pt>
                <c:pt idx="3829">
                  <c:v>1.8550613233628461</c:v>
                </c:pt>
                <c:pt idx="3830">
                  <c:v>1.8545506395564813</c:v>
                </c:pt>
                <c:pt idx="3831">
                  <c:v>1.8538778784080983</c:v>
                </c:pt>
                <c:pt idx="3832">
                  <c:v>1.853755951011506</c:v>
                </c:pt>
                <c:pt idx="3833">
                  <c:v>1.852752892122981</c:v>
                </c:pt>
                <c:pt idx="3834">
                  <c:v>1.8526963490771156</c:v>
                </c:pt>
                <c:pt idx="3835">
                  <c:v>1.8525212778693312</c:v>
                </c:pt>
                <c:pt idx="3836">
                  <c:v>1.8517111457542517</c:v>
                </c:pt>
                <c:pt idx="3837">
                  <c:v>1.8513912032153472</c:v>
                </c:pt>
                <c:pt idx="3838">
                  <c:v>1.8512972553413169</c:v>
                </c:pt>
                <c:pt idx="3839">
                  <c:v>1.8512972553413169</c:v>
                </c:pt>
                <c:pt idx="3840">
                  <c:v>1.8512972553413169</c:v>
                </c:pt>
                <c:pt idx="3841">
                  <c:v>1.8512679629768209</c:v>
                </c:pt>
                <c:pt idx="3842">
                  <c:v>1.8507594813080952</c:v>
                </c:pt>
                <c:pt idx="3843">
                  <c:v>1.8506963024899508</c:v>
                </c:pt>
                <c:pt idx="3844">
                  <c:v>1.8506963024899508</c:v>
                </c:pt>
                <c:pt idx="3845">
                  <c:v>1.8503758204144203</c:v>
                </c:pt>
                <c:pt idx="3846">
                  <c:v>1.8501113395336499</c:v>
                </c:pt>
                <c:pt idx="3847">
                  <c:v>1.8500915714483741</c:v>
                </c:pt>
                <c:pt idx="3848">
                  <c:v>1.8500200722264473</c:v>
                </c:pt>
                <c:pt idx="3849">
                  <c:v>1.8497418666693639</c:v>
                </c:pt>
                <c:pt idx="3850">
                  <c:v>1.8491374005292258</c:v>
                </c:pt>
                <c:pt idx="3851">
                  <c:v>1.8491374005292258</c:v>
                </c:pt>
                <c:pt idx="3852">
                  <c:v>1.8491374005292258</c:v>
                </c:pt>
                <c:pt idx="3853">
                  <c:v>1.8490539699931523</c:v>
                </c:pt>
                <c:pt idx="3854">
                  <c:v>1.8483583258421274</c:v>
                </c:pt>
                <c:pt idx="3855">
                  <c:v>1.8481519808353948</c:v>
                </c:pt>
                <c:pt idx="3856">
                  <c:v>1.8477311220853641</c:v>
                </c:pt>
                <c:pt idx="3857">
                  <c:v>1.8469802843734016</c:v>
                </c:pt>
                <c:pt idx="3858">
                  <c:v>1.8468086134442934</c:v>
                </c:pt>
                <c:pt idx="3859">
                  <c:v>1.846782989051325</c:v>
                </c:pt>
                <c:pt idx="3860">
                  <c:v>1.8467028113900703</c:v>
                </c:pt>
                <c:pt idx="3861">
                  <c:v>1.8460603026102091</c:v>
                </c:pt>
                <c:pt idx="3862">
                  <c:v>1.8459316342945473</c:v>
                </c:pt>
                <c:pt idx="3863">
                  <c:v>1.845723671306079</c:v>
                </c:pt>
                <c:pt idx="3864">
                  <c:v>1.8457018277758643</c:v>
                </c:pt>
                <c:pt idx="3865">
                  <c:v>1.8456045904156271</c:v>
                </c:pt>
                <c:pt idx="3866">
                  <c:v>1.8456045904156271</c:v>
                </c:pt>
                <c:pt idx="3867">
                  <c:v>1.8455529494701499</c:v>
                </c:pt>
                <c:pt idx="3868">
                  <c:v>1.8455328484168756</c:v>
                </c:pt>
                <c:pt idx="3869">
                  <c:v>1.8455060821529141</c:v>
                </c:pt>
                <c:pt idx="3870">
                  <c:v>1.8452821899794334</c:v>
                </c:pt>
                <c:pt idx="3871">
                  <c:v>1.8446795248532948</c:v>
                </c:pt>
                <c:pt idx="3872">
                  <c:v>1.8446341618399853</c:v>
                </c:pt>
                <c:pt idx="3873">
                  <c:v>1.8445803868245998</c:v>
                </c:pt>
                <c:pt idx="3874">
                  <c:v>1.8445077899538154</c:v>
                </c:pt>
                <c:pt idx="3875">
                  <c:v>1.8443175340190014</c:v>
                </c:pt>
                <c:pt idx="3876">
                  <c:v>1.843641733132682</c:v>
                </c:pt>
                <c:pt idx="3877">
                  <c:v>1.8429237455371368</c:v>
                </c:pt>
                <c:pt idx="3878">
                  <c:v>1.842794548403603</c:v>
                </c:pt>
                <c:pt idx="3879">
                  <c:v>1.8422424399168151</c:v>
                </c:pt>
                <c:pt idx="3880">
                  <c:v>1.8420394577199384</c:v>
                </c:pt>
                <c:pt idx="3881">
                  <c:v>1.8416331452505872</c:v>
                </c:pt>
                <c:pt idx="3882">
                  <c:v>1.8414038898552076</c:v>
                </c:pt>
                <c:pt idx="3883">
                  <c:v>1.8405130718619767</c:v>
                </c:pt>
                <c:pt idx="3884">
                  <c:v>1.8405074790626479</c:v>
                </c:pt>
                <c:pt idx="3885">
                  <c:v>1.8404360281392174</c:v>
                </c:pt>
                <c:pt idx="3886">
                  <c:v>1.8401548609523521</c:v>
                </c:pt>
                <c:pt idx="3887">
                  <c:v>1.8400739862062989</c:v>
                </c:pt>
                <c:pt idx="3888">
                  <c:v>1.8398361623185979</c:v>
                </c:pt>
                <c:pt idx="3889">
                  <c:v>1.8396991671276242</c:v>
                </c:pt>
                <c:pt idx="3890">
                  <c:v>1.8396764673740609</c:v>
                </c:pt>
                <c:pt idx="3891">
                  <c:v>1.8390168344409557</c:v>
                </c:pt>
                <c:pt idx="3892">
                  <c:v>1.8389824411952478</c:v>
                </c:pt>
                <c:pt idx="3893">
                  <c:v>1.8387524980068473</c:v>
                </c:pt>
                <c:pt idx="3894">
                  <c:v>1.8387524980068473</c:v>
                </c:pt>
                <c:pt idx="3895">
                  <c:v>1.8384344454083892</c:v>
                </c:pt>
                <c:pt idx="3896">
                  <c:v>1.8381163105397591</c:v>
                </c:pt>
                <c:pt idx="3897">
                  <c:v>1.8380628525361968</c:v>
                </c:pt>
                <c:pt idx="3898">
                  <c:v>1.8379296829911762</c:v>
                </c:pt>
                <c:pt idx="3899">
                  <c:v>1.8378804072713235</c:v>
                </c:pt>
                <c:pt idx="3900">
                  <c:v>1.8374422675580011</c:v>
                </c:pt>
                <c:pt idx="3901">
                  <c:v>1.8373494940849042</c:v>
                </c:pt>
                <c:pt idx="3902">
                  <c:v>1.8366152487215035</c:v>
                </c:pt>
                <c:pt idx="3903">
                  <c:v>1.8364514645561101</c:v>
                </c:pt>
                <c:pt idx="3904">
                  <c:v>1.8363003006066805</c:v>
                </c:pt>
                <c:pt idx="3905">
                  <c:v>1.8355705006288756</c:v>
                </c:pt>
                <c:pt idx="3906">
                  <c:v>1.8347431542044663</c:v>
                </c:pt>
                <c:pt idx="3907">
                  <c:v>1.8343659213611214</c:v>
                </c:pt>
                <c:pt idx="3908">
                  <c:v>1.8343628350512846</c:v>
                </c:pt>
                <c:pt idx="3909">
                  <c:v>1.8343485491642026</c:v>
                </c:pt>
                <c:pt idx="3910">
                  <c:v>1.834055489938911</c:v>
                </c:pt>
                <c:pt idx="3911">
                  <c:v>1.8336729847251265</c:v>
                </c:pt>
                <c:pt idx="3912">
                  <c:v>1.8336386809488439</c:v>
                </c:pt>
                <c:pt idx="3913">
                  <c:v>1.8335181939303447</c:v>
                </c:pt>
                <c:pt idx="3914">
                  <c:v>1.8333353910067469</c:v>
                </c:pt>
                <c:pt idx="3915">
                  <c:v>1.8333353910067469</c:v>
                </c:pt>
                <c:pt idx="3916">
                  <c:v>1.8333353910067469</c:v>
                </c:pt>
                <c:pt idx="3917">
                  <c:v>1.8328045038543603</c:v>
                </c:pt>
                <c:pt idx="3918">
                  <c:v>1.8327406379411664</c:v>
                </c:pt>
                <c:pt idx="3919">
                  <c:v>1.832607723010399</c:v>
                </c:pt>
                <c:pt idx="3920">
                  <c:v>1.8323034636660491</c:v>
                </c:pt>
                <c:pt idx="3921">
                  <c:v>1.8319850494695613</c:v>
                </c:pt>
                <c:pt idx="3922">
                  <c:v>1.831773017311547</c:v>
                </c:pt>
                <c:pt idx="3923">
                  <c:v>1.8315802990663628</c:v>
                </c:pt>
                <c:pt idx="3924">
                  <c:v>1.8313423445911952</c:v>
                </c:pt>
                <c:pt idx="3925">
                  <c:v>1.8309602490628427</c:v>
                </c:pt>
                <c:pt idx="3926">
                  <c:v>1.8309602490628427</c:v>
                </c:pt>
                <c:pt idx="3927">
                  <c:v>1.8304964506623256</c:v>
                </c:pt>
                <c:pt idx="3928">
                  <c:v>1.8303509327305674</c:v>
                </c:pt>
                <c:pt idx="3929">
                  <c:v>1.8302220951199388</c:v>
                </c:pt>
                <c:pt idx="3930">
                  <c:v>1.8302019352503007</c:v>
                </c:pt>
                <c:pt idx="3931">
                  <c:v>1.8301178808817364</c:v>
                </c:pt>
                <c:pt idx="3932">
                  <c:v>1.8297957404850749</c:v>
                </c:pt>
                <c:pt idx="3933">
                  <c:v>1.8294808670293838</c:v>
                </c:pt>
                <c:pt idx="3934">
                  <c:v>1.8284321836051123</c:v>
                </c:pt>
                <c:pt idx="3935">
                  <c:v>1.8284236580202997</c:v>
                </c:pt>
                <c:pt idx="3936">
                  <c:v>1.8283390160128208</c:v>
                </c:pt>
                <c:pt idx="3937">
                  <c:v>1.8283390160128208</c:v>
                </c:pt>
                <c:pt idx="3938">
                  <c:v>1.8280237117094349</c:v>
                </c:pt>
                <c:pt idx="3939">
                  <c:v>1.8280237117094349</c:v>
                </c:pt>
                <c:pt idx="3940">
                  <c:v>1.8279246475209086</c:v>
                </c:pt>
                <c:pt idx="3941">
                  <c:v>1.8273400860922084</c:v>
                </c:pt>
                <c:pt idx="3942">
                  <c:v>1.8270623950899005</c:v>
                </c:pt>
                <c:pt idx="3943">
                  <c:v>1.8270623950899005</c:v>
                </c:pt>
                <c:pt idx="3944">
                  <c:v>1.8267850302372093</c:v>
                </c:pt>
                <c:pt idx="3945">
                  <c:v>1.8267850302372093</c:v>
                </c:pt>
                <c:pt idx="3946">
                  <c:v>1.8266975115955284</c:v>
                </c:pt>
                <c:pt idx="3947">
                  <c:v>1.8265249912999386</c:v>
                </c:pt>
                <c:pt idx="3948">
                  <c:v>1.8264853778998478</c:v>
                </c:pt>
                <c:pt idx="3949">
                  <c:v>1.826186618919613</c:v>
                </c:pt>
                <c:pt idx="3950">
                  <c:v>1.8258582877130265</c:v>
                </c:pt>
                <c:pt idx="3951">
                  <c:v>1.8251939138989179</c:v>
                </c:pt>
                <c:pt idx="3952">
                  <c:v>1.8247775880046411</c:v>
                </c:pt>
                <c:pt idx="3953">
                  <c:v>1.8247456122089605</c:v>
                </c:pt>
                <c:pt idx="3954">
                  <c:v>1.8245303187370463</c:v>
                </c:pt>
                <c:pt idx="3955">
                  <c:v>1.8244281667984392</c:v>
                </c:pt>
                <c:pt idx="3956">
                  <c:v>1.8236735324829827</c:v>
                </c:pt>
                <c:pt idx="3957">
                  <c:v>1.8234111552587966</c:v>
                </c:pt>
                <c:pt idx="3958">
                  <c:v>1.8233802142617384</c:v>
                </c:pt>
                <c:pt idx="3959">
                  <c:v>1.822924429822663</c:v>
                </c:pt>
                <c:pt idx="3960">
                  <c:v>1.8225820123121854</c:v>
                </c:pt>
                <c:pt idx="3961">
                  <c:v>1.8223819546420184</c:v>
                </c:pt>
                <c:pt idx="3962">
                  <c:v>1.8223791966957945</c:v>
                </c:pt>
                <c:pt idx="3963">
                  <c:v>1.8220683990160813</c:v>
                </c:pt>
                <c:pt idx="3964">
                  <c:v>1.8220683990160813</c:v>
                </c:pt>
                <c:pt idx="3965">
                  <c:v>1.8218839200669066</c:v>
                </c:pt>
                <c:pt idx="3966">
                  <c:v>1.8218839200669066</c:v>
                </c:pt>
                <c:pt idx="3967">
                  <c:v>1.8217312638334002</c:v>
                </c:pt>
                <c:pt idx="3968">
                  <c:v>1.8214133540925681</c:v>
                </c:pt>
                <c:pt idx="3969">
                  <c:v>1.8212363048932507</c:v>
                </c:pt>
                <c:pt idx="3970">
                  <c:v>1.8207469940028966</c:v>
                </c:pt>
                <c:pt idx="3971">
                  <c:v>1.8206964719388408</c:v>
                </c:pt>
                <c:pt idx="3972">
                  <c:v>1.8203791545800574</c:v>
                </c:pt>
                <c:pt idx="3973">
                  <c:v>1.8203791545800574</c:v>
                </c:pt>
                <c:pt idx="3974">
                  <c:v>1.8201380650396501</c:v>
                </c:pt>
                <c:pt idx="3975">
                  <c:v>1.8200882857216174</c:v>
                </c:pt>
                <c:pt idx="3976">
                  <c:v>1.8199276499677894</c:v>
                </c:pt>
                <c:pt idx="3977">
                  <c:v>1.8198791430610117</c:v>
                </c:pt>
                <c:pt idx="3978">
                  <c:v>1.8188782545278539</c:v>
                </c:pt>
                <c:pt idx="3979">
                  <c:v>1.8186848977228338</c:v>
                </c:pt>
                <c:pt idx="3980">
                  <c:v>1.8186065897892887</c:v>
                </c:pt>
                <c:pt idx="3981">
                  <c:v>1.8183410681544188</c:v>
                </c:pt>
                <c:pt idx="3982">
                  <c:v>1.8181381394152811</c:v>
                </c:pt>
                <c:pt idx="3983">
                  <c:v>1.8178093584874357</c:v>
                </c:pt>
                <c:pt idx="3984">
                  <c:v>1.8177618035576251</c:v>
                </c:pt>
                <c:pt idx="3985">
                  <c:v>1.8176159544683421</c:v>
                </c:pt>
                <c:pt idx="3986">
                  <c:v>1.8172783041963418</c:v>
                </c:pt>
                <c:pt idx="3987">
                  <c:v>1.8172783041963418</c:v>
                </c:pt>
                <c:pt idx="3988">
                  <c:v>1.8169769495911354</c:v>
                </c:pt>
                <c:pt idx="3989">
                  <c:v>1.8169685275584415</c:v>
                </c:pt>
                <c:pt idx="3990">
                  <c:v>1.8169073367951176</c:v>
                </c:pt>
                <c:pt idx="3991">
                  <c:v>1.8168053744802684</c:v>
                </c:pt>
                <c:pt idx="3992">
                  <c:v>1.8168053744802684</c:v>
                </c:pt>
                <c:pt idx="3993">
                  <c:v>1.8160967616945294</c:v>
                </c:pt>
                <c:pt idx="3994">
                  <c:v>1.8159201806337479</c:v>
                </c:pt>
                <c:pt idx="3995">
                  <c:v>1.8153497229777116</c:v>
                </c:pt>
                <c:pt idx="3996">
                  <c:v>1.8152630914832824</c:v>
                </c:pt>
                <c:pt idx="3997">
                  <c:v>1.8145091390772807</c:v>
                </c:pt>
                <c:pt idx="3998">
                  <c:v>1.8144678972914365</c:v>
                </c:pt>
                <c:pt idx="3999">
                  <c:v>1.8140623892942105</c:v>
                </c:pt>
                <c:pt idx="4000">
                  <c:v>1.8135941950190344</c:v>
                </c:pt>
                <c:pt idx="4001">
                  <c:v>1.8131514175338939</c:v>
                </c:pt>
                <c:pt idx="4002">
                  <c:v>1.8129826101553241</c:v>
                </c:pt>
                <c:pt idx="4003">
                  <c:v>1.8129438804691356</c:v>
                </c:pt>
                <c:pt idx="4004">
                  <c:v>1.8126968543740842</c:v>
                </c:pt>
                <c:pt idx="4005">
                  <c:v>1.8126196625625275</c:v>
                </c:pt>
                <c:pt idx="4006">
                  <c:v>1.8124449244914389</c:v>
                </c:pt>
                <c:pt idx="4007">
                  <c:v>1.8123755786895606</c:v>
                </c:pt>
                <c:pt idx="4008">
                  <c:v>1.8123754949906912</c:v>
                </c:pt>
                <c:pt idx="4009">
                  <c:v>1.8123754949906912</c:v>
                </c:pt>
                <c:pt idx="4010">
                  <c:v>1.8120285780944823</c:v>
                </c:pt>
                <c:pt idx="4011">
                  <c:v>1.8119874450445912</c:v>
                </c:pt>
                <c:pt idx="4012">
                  <c:v>1.8119718937244984</c:v>
                </c:pt>
                <c:pt idx="4013">
                  <c:v>1.8107880817200643</c:v>
                </c:pt>
                <c:pt idx="4014">
                  <c:v>1.8106171950494909</c:v>
                </c:pt>
                <c:pt idx="4015">
                  <c:v>1.8104920994065439</c:v>
                </c:pt>
                <c:pt idx="4016">
                  <c:v>1.8104624012953878</c:v>
                </c:pt>
                <c:pt idx="4017">
                  <c:v>1.8104614158863381</c:v>
                </c:pt>
                <c:pt idx="4018">
                  <c:v>1.8104470166221713</c:v>
                </c:pt>
                <c:pt idx="4019">
                  <c:v>1.8100221655619388</c:v>
                </c:pt>
                <c:pt idx="4020">
                  <c:v>1.8098100098962784</c:v>
                </c:pt>
                <c:pt idx="4021">
                  <c:v>1.809718278474943</c:v>
                </c:pt>
                <c:pt idx="4022">
                  <c:v>1.8093387727201329</c:v>
                </c:pt>
                <c:pt idx="4023">
                  <c:v>1.8093387727201329</c:v>
                </c:pt>
                <c:pt idx="4024">
                  <c:v>1.808602664776108</c:v>
                </c:pt>
                <c:pt idx="4025">
                  <c:v>1.8085582934256499</c:v>
                </c:pt>
                <c:pt idx="4026">
                  <c:v>1.8085372148086392</c:v>
                </c:pt>
                <c:pt idx="4027">
                  <c:v>1.8078343894696587</c:v>
                </c:pt>
                <c:pt idx="4028">
                  <c:v>1.8075730601187003</c:v>
                </c:pt>
                <c:pt idx="4029">
                  <c:v>1.8074636861291808</c:v>
                </c:pt>
                <c:pt idx="4030">
                  <c:v>1.8074064821343059</c:v>
                </c:pt>
                <c:pt idx="4031">
                  <c:v>1.8072629882032689</c:v>
                </c:pt>
                <c:pt idx="4032">
                  <c:v>1.8069779484803967</c:v>
                </c:pt>
                <c:pt idx="4033">
                  <c:v>1.8069779484803967</c:v>
                </c:pt>
                <c:pt idx="4034">
                  <c:v>1.8066506414491237</c:v>
                </c:pt>
                <c:pt idx="4035">
                  <c:v>1.8062399063597239</c:v>
                </c:pt>
                <c:pt idx="4036">
                  <c:v>1.806093633738113</c:v>
                </c:pt>
                <c:pt idx="4037">
                  <c:v>1.8058448296712633</c:v>
                </c:pt>
                <c:pt idx="4038">
                  <c:v>1.8057829478984915</c:v>
                </c:pt>
                <c:pt idx="4039">
                  <c:v>1.8051243915534698</c:v>
                </c:pt>
                <c:pt idx="4040">
                  <c:v>1.804917239035833</c:v>
                </c:pt>
                <c:pt idx="4041">
                  <c:v>1.80473872221494</c:v>
                </c:pt>
                <c:pt idx="4042">
                  <c:v>1.8046525678273326</c:v>
                </c:pt>
                <c:pt idx="4043">
                  <c:v>1.8042814812030679</c:v>
                </c:pt>
                <c:pt idx="4044">
                  <c:v>1.8042014998363096</c:v>
                </c:pt>
                <c:pt idx="4045">
                  <c:v>1.803881373500628</c:v>
                </c:pt>
                <c:pt idx="4046">
                  <c:v>1.803849860195704</c:v>
                </c:pt>
                <c:pt idx="4047">
                  <c:v>1.8038264513569446</c:v>
                </c:pt>
                <c:pt idx="4048">
                  <c:v>1.8036405364626396</c:v>
                </c:pt>
                <c:pt idx="4049">
                  <c:v>1.8033939808643298</c:v>
                </c:pt>
                <c:pt idx="4050">
                  <c:v>1.8033039534561686</c:v>
                </c:pt>
                <c:pt idx="4051">
                  <c:v>1.8032463211999656</c:v>
                </c:pt>
                <c:pt idx="4052">
                  <c:v>1.8032463211999656</c:v>
                </c:pt>
                <c:pt idx="4053">
                  <c:v>1.8031180730555867</c:v>
                </c:pt>
                <c:pt idx="4054">
                  <c:v>1.8029902238501145</c:v>
                </c:pt>
                <c:pt idx="4055">
                  <c:v>1.8028195360271901</c:v>
                </c:pt>
                <c:pt idx="4056">
                  <c:v>1.8027199496854385</c:v>
                </c:pt>
                <c:pt idx="4057">
                  <c:v>1.8024278741130066</c:v>
                </c:pt>
                <c:pt idx="4058">
                  <c:v>1.8022847074526709</c:v>
                </c:pt>
                <c:pt idx="4059">
                  <c:v>1.802064651445219</c:v>
                </c:pt>
                <c:pt idx="4060">
                  <c:v>1.8016540977673519</c:v>
                </c:pt>
                <c:pt idx="4061">
                  <c:v>1.8015367522881505</c:v>
                </c:pt>
                <c:pt idx="4062">
                  <c:v>1.8014532735387567</c:v>
                </c:pt>
                <c:pt idx="4063">
                  <c:v>1.8012176304438263</c:v>
                </c:pt>
                <c:pt idx="4064">
                  <c:v>1.8010266495157929</c:v>
                </c:pt>
                <c:pt idx="4065">
                  <c:v>1.8010266495157929</c:v>
                </c:pt>
                <c:pt idx="4066">
                  <c:v>1.8010266495157929</c:v>
                </c:pt>
                <c:pt idx="4067">
                  <c:v>1.8007009616193363</c:v>
                </c:pt>
                <c:pt idx="4068">
                  <c:v>1.7999706901335208</c:v>
                </c:pt>
                <c:pt idx="4069">
                  <c:v>1.7993733445898175</c:v>
                </c:pt>
                <c:pt idx="4070">
                  <c:v>1.7992046432489928</c:v>
                </c:pt>
                <c:pt idx="4071">
                  <c:v>1.7989917592764471</c:v>
                </c:pt>
                <c:pt idx="4072">
                  <c:v>1.7982975698878132</c:v>
                </c:pt>
                <c:pt idx="4073">
                  <c:v>1.7978290176743861</c:v>
                </c:pt>
                <c:pt idx="4074">
                  <c:v>1.7975310981711454</c:v>
                </c:pt>
                <c:pt idx="4075">
                  <c:v>1.7974085716890107</c:v>
                </c:pt>
                <c:pt idx="4076">
                  <c:v>1.7972488882859166</c:v>
                </c:pt>
                <c:pt idx="4077">
                  <c:v>1.7971751403790921</c:v>
                </c:pt>
                <c:pt idx="4078">
                  <c:v>1.7961032352369328</c:v>
                </c:pt>
                <c:pt idx="4079">
                  <c:v>1.796069823183307</c:v>
                </c:pt>
                <c:pt idx="4080">
                  <c:v>1.7959872814335818</c:v>
                </c:pt>
                <c:pt idx="4081">
                  <c:v>1.7959872814335818</c:v>
                </c:pt>
                <c:pt idx="4082">
                  <c:v>1.7958766317925585</c:v>
                </c:pt>
                <c:pt idx="4083">
                  <c:v>1.7957066026665243</c:v>
                </c:pt>
                <c:pt idx="4084">
                  <c:v>1.7951368106387775</c:v>
                </c:pt>
                <c:pt idx="4085">
                  <c:v>1.7951368106387775</c:v>
                </c:pt>
                <c:pt idx="4086">
                  <c:v>1.7949385734707741</c:v>
                </c:pt>
                <c:pt idx="4087">
                  <c:v>1.7949385734707741</c:v>
                </c:pt>
                <c:pt idx="4088">
                  <c:v>1.7944247355247376</c:v>
                </c:pt>
                <c:pt idx="4089">
                  <c:v>1.7943501057374336</c:v>
                </c:pt>
                <c:pt idx="4090">
                  <c:v>1.7939337027172724</c:v>
                </c:pt>
                <c:pt idx="4091">
                  <c:v>1.7938744058026581</c:v>
                </c:pt>
                <c:pt idx="4092">
                  <c:v>1.7933148711344788</c:v>
                </c:pt>
                <c:pt idx="4093">
                  <c:v>1.7932067488017138</c:v>
                </c:pt>
                <c:pt idx="4094">
                  <c:v>1.7928892134736343</c:v>
                </c:pt>
                <c:pt idx="4095">
                  <c:v>1.7924683139340942</c:v>
                </c:pt>
                <c:pt idx="4096">
                  <c:v>1.7921622250165801</c:v>
                </c:pt>
                <c:pt idx="4097">
                  <c:v>1.791984568473201</c:v>
                </c:pt>
                <c:pt idx="4098">
                  <c:v>1.7916434602466385</c:v>
                </c:pt>
                <c:pt idx="4099">
                  <c:v>1.7912301347003063</c:v>
                </c:pt>
                <c:pt idx="4100">
                  <c:v>1.791053266419891</c:v>
                </c:pt>
                <c:pt idx="4101">
                  <c:v>1.7905599289903587</c:v>
                </c:pt>
                <c:pt idx="4102">
                  <c:v>1.790540825257833</c:v>
                </c:pt>
                <c:pt idx="4103">
                  <c:v>1.7905207966909857</c:v>
                </c:pt>
                <c:pt idx="4104">
                  <c:v>1.7904731246401797</c:v>
                </c:pt>
                <c:pt idx="4105">
                  <c:v>1.7900275159681482</c:v>
                </c:pt>
                <c:pt idx="4106">
                  <c:v>1.7900275159681482</c:v>
                </c:pt>
                <c:pt idx="4107">
                  <c:v>1.7899290828318708</c:v>
                </c:pt>
                <c:pt idx="4108">
                  <c:v>1.7885725168766653</c:v>
                </c:pt>
                <c:pt idx="4109">
                  <c:v>1.7876526415631255</c:v>
                </c:pt>
                <c:pt idx="4110">
                  <c:v>1.7870313517740588</c:v>
                </c:pt>
                <c:pt idx="4111">
                  <c:v>1.7869438540389802</c:v>
                </c:pt>
                <c:pt idx="4112">
                  <c:v>1.786918475605126</c:v>
                </c:pt>
                <c:pt idx="4113">
                  <c:v>1.7863441449462245</c:v>
                </c:pt>
                <c:pt idx="4114">
                  <c:v>1.7858078898358158</c:v>
                </c:pt>
                <c:pt idx="4115">
                  <c:v>1.7856411965663836</c:v>
                </c:pt>
                <c:pt idx="4116">
                  <c:v>1.7854516005415701</c:v>
                </c:pt>
                <c:pt idx="4117">
                  <c:v>1.7851322901047568</c:v>
                </c:pt>
                <c:pt idx="4118">
                  <c:v>1.7848526476923634</c:v>
                </c:pt>
                <c:pt idx="4119">
                  <c:v>1.784652688601126</c:v>
                </c:pt>
                <c:pt idx="4120">
                  <c:v>1.7841681663913258</c:v>
                </c:pt>
                <c:pt idx="4121">
                  <c:v>1.7841213236534348</c:v>
                </c:pt>
                <c:pt idx="4122">
                  <c:v>1.7835060590483724</c:v>
                </c:pt>
                <c:pt idx="4123">
                  <c:v>1.7833057020659178</c:v>
                </c:pt>
                <c:pt idx="4124">
                  <c:v>1.7831777723781215</c:v>
                </c:pt>
                <c:pt idx="4125">
                  <c:v>1.7829309843244585</c:v>
                </c:pt>
                <c:pt idx="4126">
                  <c:v>1.7828695376244379</c:v>
                </c:pt>
                <c:pt idx="4127">
                  <c:v>1.7827105128666965</c:v>
                </c:pt>
                <c:pt idx="4128">
                  <c:v>1.7825599229797802</c:v>
                </c:pt>
                <c:pt idx="4129">
                  <c:v>1.7825599229797802</c:v>
                </c:pt>
                <c:pt idx="4130">
                  <c:v>1.7825599229797802</c:v>
                </c:pt>
                <c:pt idx="4131">
                  <c:v>1.7820545322063852</c:v>
                </c:pt>
                <c:pt idx="4132">
                  <c:v>1.7815658213001737</c:v>
                </c:pt>
                <c:pt idx="4133">
                  <c:v>1.7815146184691641</c:v>
                </c:pt>
                <c:pt idx="4134">
                  <c:v>1.7811646293962247</c:v>
                </c:pt>
                <c:pt idx="4135">
                  <c:v>1.7809413678617081</c:v>
                </c:pt>
                <c:pt idx="4136">
                  <c:v>1.7805248190086347</c:v>
                </c:pt>
                <c:pt idx="4137">
                  <c:v>1.7805187328161425</c:v>
                </c:pt>
                <c:pt idx="4138">
                  <c:v>1.7805187328161425</c:v>
                </c:pt>
                <c:pt idx="4139">
                  <c:v>1.7804895156455574</c:v>
                </c:pt>
                <c:pt idx="4140">
                  <c:v>1.7804610043654492</c:v>
                </c:pt>
                <c:pt idx="4141">
                  <c:v>1.7802504790821352</c:v>
                </c:pt>
                <c:pt idx="4142">
                  <c:v>1.7797132077380764</c:v>
                </c:pt>
                <c:pt idx="4143">
                  <c:v>1.779643296469843</c:v>
                </c:pt>
                <c:pt idx="4144">
                  <c:v>1.7792948373624968</c:v>
                </c:pt>
                <c:pt idx="4145">
                  <c:v>1.7791781206558206</c:v>
                </c:pt>
                <c:pt idx="4146">
                  <c:v>1.7790890768326815</c:v>
                </c:pt>
                <c:pt idx="4147">
                  <c:v>1.7784873498531308</c:v>
                </c:pt>
                <c:pt idx="4148">
                  <c:v>1.7781196269016741</c:v>
                </c:pt>
                <c:pt idx="4149">
                  <c:v>1.7781196269016741</c:v>
                </c:pt>
                <c:pt idx="4150">
                  <c:v>1.7781196269016741</c:v>
                </c:pt>
                <c:pt idx="4151">
                  <c:v>1.7781112200090277</c:v>
                </c:pt>
                <c:pt idx="4152">
                  <c:v>1.7781112200090277</c:v>
                </c:pt>
                <c:pt idx="4153">
                  <c:v>1.777517822442267</c:v>
                </c:pt>
                <c:pt idx="4154">
                  <c:v>1.7773884131466389</c:v>
                </c:pt>
                <c:pt idx="4155">
                  <c:v>1.7770643364477332</c:v>
                </c:pt>
                <c:pt idx="4156">
                  <c:v>1.7758628602099544</c:v>
                </c:pt>
                <c:pt idx="4157">
                  <c:v>1.7753715236637031</c:v>
                </c:pt>
                <c:pt idx="4158">
                  <c:v>1.775147664289827</c:v>
                </c:pt>
                <c:pt idx="4159">
                  <c:v>1.7744491000945046</c:v>
                </c:pt>
                <c:pt idx="4160">
                  <c:v>1.7742926711256033</c:v>
                </c:pt>
                <c:pt idx="4161">
                  <c:v>1.7742339793516131</c:v>
                </c:pt>
                <c:pt idx="4162">
                  <c:v>1.7741835370971519</c:v>
                </c:pt>
                <c:pt idx="4163">
                  <c:v>1.7740387286999564</c:v>
                </c:pt>
                <c:pt idx="4164">
                  <c:v>1.773940803445865</c:v>
                </c:pt>
                <c:pt idx="4165">
                  <c:v>1.7738271430232735</c:v>
                </c:pt>
                <c:pt idx="4166">
                  <c:v>1.7727320353513867</c:v>
                </c:pt>
                <c:pt idx="4167">
                  <c:v>1.7725046595507854</c:v>
                </c:pt>
                <c:pt idx="4168">
                  <c:v>1.771473018957467</c:v>
                </c:pt>
                <c:pt idx="4169">
                  <c:v>1.7712145757929461</c:v>
                </c:pt>
                <c:pt idx="4170">
                  <c:v>1.7707671320067433</c:v>
                </c:pt>
                <c:pt idx="4171">
                  <c:v>1.7703510122590558</c:v>
                </c:pt>
                <c:pt idx="4172">
                  <c:v>1.7703325272074852</c:v>
                </c:pt>
                <c:pt idx="4173">
                  <c:v>1.7702596876279726</c:v>
                </c:pt>
                <c:pt idx="4174">
                  <c:v>1.7702526310683646</c:v>
                </c:pt>
                <c:pt idx="4175">
                  <c:v>1.7701809099419621</c:v>
                </c:pt>
                <c:pt idx="4176">
                  <c:v>1.7701492609568876</c:v>
                </c:pt>
                <c:pt idx="4177">
                  <c:v>1.7699890957952913</c:v>
                </c:pt>
                <c:pt idx="4178">
                  <c:v>1.7699890957952913</c:v>
                </c:pt>
                <c:pt idx="4179">
                  <c:v>1.76976948311662</c:v>
                </c:pt>
                <c:pt idx="4180">
                  <c:v>1.7696423553124225</c:v>
                </c:pt>
                <c:pt idx="4181">
                  <c:v>1.7694548929284806</c:v>
                </c:pt>
                <c:pt idx="4182">
                  <c:v>1.7692784336027889</c:v>
                </c:pt>
                <c:pt idx="4183">
                  <c:v>1.7691393076975823</c:v>
                </c:pt>
                <c:pt idx="4184">
                  <c:v>1.7687482620328556</c:v>
                </c:pt>
                <c:pt idx="4185">
                  <c:v>1.7687482620328556</c:v>
                </c:pt>
                <c:pt idx="4186">
                  <c:v>1.7683925497940436</c:v>
                </c:pt>
                <c:pt idx="4187">
                  <c:v>1.7677397683707037</c:v>
                </c:pt>
                <c:pt idx="4188">
                  <c:v>1.7677150355637383</c:v>
                </c:pt>
                <c:pt idx="4189">
                  <c:v>1.7675530792225977</c:v>
                </c:pt>
                <c:pt idx="4190">
                  <c:v>1.7675346007177497</c:v>
                </c:pt>
                <c:pt idx="4191">
                  <c:v>1.7675346007177497</c:v>
                </c:pt>
                <c:pt idx="4192">
                  <c:v>1.7673826213315509</c:v>
                </c:pt>
                <c:pt idx="4193">
                  <c:v>1.7673826213315509</c:v>
                </c:pt>
                <c:pt idx="4194">
                  <c:v>1.7666118734950069</c:v>
                </c:pt>
                <c:pt idx="4195">
                  <c:v>1.7666118734950069</c:v>
                </c:pt>
                <c:pt idx="4196">
                  <c:v>1.7665431771517941</c:v>
                </c:pt>
                <c:pt idx="4197">
                  <c:v>1.7664638907700281</c:v>
                </c:pt>
                <c:pt idx="4198">
                  <c:v>1.7663724266013561</c:v>
                </c:pt>
                <c:pt idx="4199">
                  <c:v>1.7662763251647775</c:v>
                </c:pt>
                <c:pt idx="4200">
                  <c:v>1.7656374637213952</c:v>
                </c:pt>
                <c:pt idx="4201">
                  <c:v>1.7651280346851066</c:v>
                </c:pt>
                <c:pt idx="4202">
                  <c:v>1.7642026724116096</c:v>
                </c:pt>
                <c:pt idx="4203">
                  <c:v>1.7641790526249637</c:v>
                </c:pt>
                <c:pt idx="4204">
                  <c:v>1.7641781407546393</c:v>
                </c:pt>
                <c:pt idx="4205">
                  <c:v>1.7640295044755261</c:v>
                </c:pt>
                <c:pt idx="4206">
                  <c:v>1.7640124493789791</c:v>
                </c:pt>
                <c:pt idx="4207">
                  <c:v>1.7635113653834555</c:v>
                </c:pt>
                <c:pt idx="4208">
                  <c:v>1.7626140688353782</c:v>
                </c:pt>
                <c:pt idx="4209">
                  <c:v>1.7624542989198966</c:v>
                </c:pt>
                <c:pt idx="4210">
                  <c:v>1.7624542989198966</c:v>
                </c:pt>
                <c:pt idx="4211">
                  <c:v>1.7623141459246516</c:v>
                </c:pt>
                <c:pt idx="4212">
                  <c:v>1.7619846307554796</c:v>
                </c:pt>
                <c:pt idx="4213">
                  <c:v>1.7618179391009949</c:v>
                </c:pt>
                <c:pt idx="4214">
                  <c:v>1.7614004009202646</c:v>
                </c:pt>
                <c:pt idx="4215">
                  <c:v>1.7614004009202646</c:v>
                </c:pt>
                <c:pt idx="4216">
                  <c:v>1.7612421739908322</c:v>
                </c:pt>
                <c:pt idx="4217">
                  <c:v>1.7609166862039165</c:v>
                </c:pt>
                <c:pt idx="4218">
                  <c:v>1.7608793229327855</c:v>
                </c:pt>
                <c:pt idx="4219">
                  <c:v>1.7608536107070791</c:v>
                </c:pt>
                <c:pt idx="4220">
                  <c:v>1.760828211340475</c:v>
                </c:pt>
                <c:pt idx="4221">
                  <c:v>1.7607581962815897</c:v>
                </c:pt>
                <c:pt idx="4222">
                  <c:v>1.7606637017383318</c:v>
                </c:pt>
                <c:pt idx="4223">
                  <c:v>1.7602492987923473</c:v>
                </c:pt>
                <c:pt idx="4224">
                  <c:v>1.7602480105433376</c:v>
                </c:pt>
                <c:pt idx="4225">
                  <c:v>1.7602347252955108</c:v>
                </c:pt>
                <c:pt idx="4226">
                  <c:v>1.7601186444288954</c:v>
                </c:pt>
                <c:pt idx="4227">
                  <c:v>1.7600713274335544</c:v>
                </c:pt>
                <c:pt idx="4228">
                  <c:v>1.7597070847981047</c:v>
                </c:pt>
                <c:pt idx="4229">
                  <c:v>1.7596498858273555</c:v>
                </c:pt>
                <c:pt idx="4230">
                  <c:v>1.7596022696124378</c:v>
                </c:pt>
                <c:pt idx="4231">
                  <c:v>1.7596022696124378</c:v>
                </c:pt>
                <c:pt idx="4232">
                  <c:v>1.7595593202904649</c:v>
                </c:pt>
                <c:pt idx="4233">
                  <c:v>1.7595593202904649</c:v>
                </c:pt>
                <c:pt idx="4234">
                  <c:v>1.7594525772207332</c:v>
                </c:pt>
                <c:pt idx="4235">
                  <c:v>1.7594525772207332</c:v>
                </c:pt>
                <c:pt idx="4236">
                  <c:v>1.7583149641828382</c:v>
                </c:pt>
                <c:pt idx="4237">
                  <c:v>1.7576265356979597</c:v>
                </c:pt>
                <c:pt idx="4238">
                  <c:v>1.7575635098945632</c:v>
                </c:pt>
                <c:pt idx="4239">
                  <c:v>1.7564667549705517</c:v>
                </c:pt>
                <c:pt idx="4240">
                  <c:v>1.7561510989979976</c:v>
                </c:pt>
                <c:pt idx="4241">
                  <c:v>1.7557415624940864</c:v>
                </c:pt>
                <c:pt idx="4242">
                  <c:v>1.7557091957039241</c:v>
                </c:pt>
                <c:pt idx="4243">
                  <c:v>1.7554187643501638</c:v>
                </c:pt>
                <c:pt idx="4244">
                  <c:v>1.7551286231900305</c:v>
                </c:pt>
                <c:pt idx="4245">
                  <c:v>1.7549662937577717</c:v>
                </c:pt>
                <c:pt idx="4246">
                  <c:v>1.7547770985986402</c:v>
                </c:pt>
                <c:pt idx="4247">
                  <c:v>1.7544493407358686</c:v>
                </c:pt>
                <c:pt idx="4248">
                  <c:v>1.7544101758633475</c:v>
                </c:pt>
                <c:pt idx="4249">
                  <c:v>1.7540912785951248</c:v>
                </c:pt>
                <c:pt idx="4250">
                  <c:v>1.753770676242931</c:v>
                </c:pt>
                <c:pt idx="4251">
                  <c:v>1.7536834726658197</c:v>
                </c:pt>
                <c:pt idx="4252">
                  <c:v>1.7536457572748616</c:v>
                </c:pt>
                <c:pt idx="4253">
                  <c:v>1.7536300562233145</c:v>
                </c:pt>
                <c:pt idx="4254">
                  <c:v>1.7533867764742157</c:v>
                </c:pt>
                <c:pt idx="4255">
                  <c:v>1.7531552673427122</c:v>
                </c:pt>
                <c:pt idx="4256">
                  <c:v>1.7531552673427122</c:v>
                </c:pt>
                <c:pt idx="4257">
                  <c:v>1.7531471614277325</c:v>
                </c:pt>
                <c:pt idx="4258">
                  <c:v>1.7531159490275912</c:v>
                </c:pt>
                <c:pt idx="4259">
                  <c:v>1.753033583419884</c:v>
                </c:pt>
                <c:pt idx="4260">
                  <c:v>1.7528126569169706</c:v>
                </c:pt>
                <c:pt idx="4261">
                  <c:v>1.7526981411973392</c:v>
                </c:pt>
                <c:pt idx="4262">
                  <c:v>1.7526767986015066</c:v>
                </c:pt>
                <c:pt idx="4263">
                  <c:v>1.7526485534226213</c:v>
                </c:pt>
                <c:pt idx="4264">
                  <c:v>1.7525621133789659</c:v>
                </c:pt>
                <c:pt idx="4265">
                  <c:v>1.7521869247684458</c:v>
                </c:pt>
                <c:pt idx="4266">
                  <c:v>1.7520468262752114</c:v>
                </c:pt>
                <c:pt idx="4267">
                  <c:v>1.752013298956518</c:v>
                </c:pt>
                <c:pt idx="4268">
                  <c:v>1.752013298956518</c:v>
                </c:pt>
                <c:pt idx="4269">
                  <c:v>1.7510134378648354</c:v>
                </c:pt>
                <c:pt idx="4270">
                  <c:v>1.7510134378648354</c:v>
                </c:pt>
                <c:pt idx="4271">
                  <c:v>1.7506362608134407</c:v>
                </c:pt>
                <c:pt idx="4272">
                  <c:v>1.7503237112126275</c:v>
                </c:pt>
                <c:pt idx="4273">
                  <c:v>1.749803960989315</c:v>
                </c:pt>
                <c:pt idx="4274">
                  <c:v>1.7494987103427313</c:v>
                </c:pt>
                <c:pt idx="4275">
                  <c:v>1.7493735169820961</c:v>
                </c:pt>
                <c:pt idx="4276">
                  <c:v>1.749286829372886</c:v>
                </c:pt>
                <c:pt idx="4277">
                  <c:v>1.7492722656647912</c:v>
                </c:pt>
                <c:pt idx="4278">
                  <c:v>1.7486290614779121</c:v>
                </c:pt>
                <c:pt idx="4279">
                  <c:v>1.7486290614779121</c:v>
                </c:pt>
                <c:pt idx="4280">
                  <c:v>1.7485203243462719</c:v>
                </c:pt>
                <c:pt idx="4281">
                  <c:v>1.7465186933366033</c:v>
                </c:pt>
                <c:pt idx="4282">
                  <c:v>1.7463804829428891</c:v>
                </c:pt>
                <c:pt idx="4283">
                  <c:v>1.7462598708343389</c:v>
                </c:pt>
                <c:pt idx="4284">
                  <c:v>1.746208127904801</c:v>
                </c:pt>
                <c:pt idx="4285">
                  <c:v>1.7460153678161121</c:v>
                </c:pt>
                <c:pt idx="4286">
                  <c:v>1.7457531309643151</c:v>
                </c:pt>
                <c:pt idx="4287">
                  <c:v>1.7442134739253587</c:v>
                </c:pt>
                <c:pt idx="4288">
                  <c:v>1.7440980098243817</c:v>
                </c:pt>
                <c:pt idx="4289">
                  <c:v>1.7439599035302429</c:v>
                </c:pt>
                <c:pt idx="4290">
                  <c:v>1.7437055531562378</c:v>
                </c:pt>
                <c:pt idx="4291">
                  <c:v>1.7430504792203514</c:v>
                </c:pt>
                <c:pt idx="4292">
                  <c:v>1.7429684055278374</c:v>
                </c:pt>
                <c:pt idx="4293">
                  <c:v>1.7428898122004217</c:v>
                </c:pt>
                <c:pt idx="4294">
                  <c:v>1.7421836750778874</c:v>
                </c:pt>
                <c:pt idx="4295">
                  <c:v>1.7420675654968514</c:v>
                </c:pt>
                <c:pt idx="4296">
                  <c:v>1.7414248757124553</c:v>
                </c:pt>
                <c:pt idx="4297">
                  <c:v>1.7407867693410366</c:v>
                </c:pt>
                <c:pt idx="4298">
                  <c:v>1.7407867693410366</c:v>
                </c:pt>
                <c:pt idx="4299">
                  <c:v>1.7407867693410366</c:v>
                </c:pt>
                <c:pt idx="4300">
                  <c:v>1.7406734324682476</c:v>
                </c:pt>
                <c:pt idx="4301">
                  <c:v>1.7401844112780198</c:v>
                </c:pt>
                <c:pt idx="4302">
                  <c:v>1.7401796585322176</c:v>
                </c:pt>
                <c:pt idx="4303">
                  <c:v>1.7397594793083586</c:v>
                </c:pt>
                <c:pt idx="4304">
                  <c:v>1.7392048678305321</c:v>
                </c:pt>
                <c:pt idx="4305">
                  <c:v>1.7389419388448777</c:v>
                </c:pt>
                <c:pt idx="4306">
                  <c:v>1.7384152043856047</c:v>
                </c:pt>
                <c:pt idx="4307">
                  <c:v>1.7380765121345418</c:v>
                </c:pt>
                <c:pt idx="4308">
                  <c:v>1.737793086821338</c:v>
                </c:pt>
                <c:pt idx="4309">
                  <c:v>1.7377205408609879</c:v>
                </c:pt>
                <c:pt idx="4310">
                  <c:v>1.7375715459641936</c:v>
                </c:pt>
                <c:pt idx="4311">
                  <c:v>1.7375715459641936</c:v>
                </c:pt>
                <c:pt idx="4312">
                  <c:v>1.737396746985419</c:v>
                </c:pt>
                <c:pt idx="4313">
                  <c:v>1.7372171518562094</c:v>
                </c:pt>
                <c:pt idx="4314">
                  <c:v>1.73696350126632</c:v>
                </c:pt>
                <c:pt idx="4315">
                  <c:v>1.7366694570003174</c:v>
                </c:pt>
                <c:pt idx="4316">
                  <c:v>1.7366694570003174</c:v>
                </c:pt>
                <c:pt idx="4317">
                  <c:v>1.7365168144087937</c:v>
                </c:pt>
                <c:pt idx="4318">
                  <c:v>1.7360649011143194</c:v>
                </c:pt>
                <c:pt idx="4319">
                  <c:v>1.7360649011143194</c:v>
                </c:pt>
                <c:pt idx="4320">
                  <c:v>1.7360649011143194</c:v>
                </c:pt>
                <c:pt idx="4321">
                  <c:v>1.7358698722488393</c:v>
                </c:pt>
                <c:pt idx="4322">
                  <c:v>1.7355640873424905</c:v>
                </c:pt>
                <c:pt idx="4323">
                  <c:v>1.7350378797050998</c:v>
                </c:pt>
                <c:pt idx="4324">
                  <c:v>1.7348151171196253</c:v>
                </c:pt>
                <c:pt idx="4325">
                  <c:v>1.7342612158739505</c:v>
                </c:pt>
                <c:pt idx="4326">
                  <c:v>1.7342612158739505</c:v>
                </c:pt>
                <c:pt idx="4327">
                  <c:v>1.7340320085805907</c:v>
                </c:pt>
                <c:pt idx="4328">
                  <c:v>1.7338047308560631</c:v>
                </c:pt>
                <c:pt idx="4329">
                  <c:v>1.7335501532946467</c:v>
                </c:pt>
                <c:pt idx="4330">
                  <c:v>1.7333412389914644</c:v>
                </c:pt>
                <c:pt idx="4331">
                  <c:v>1.7333412389914644</c:v>
                </c:pt>
                <c:pt idx="4332">
                  <c:v>1.7332193106941154</c:v>
                </c:pt>
                <c:pt idx="4333">
                  <c:v>1.7328368915797616</c:v>
                </c:pt>
                <c:pt idx="4334">
                  <c:v>1.7320924420541324</c:v>
                </c:pt>
                <c:pt idx="4335">
                  <c:v>1.731607080664852</c:v>
                </c:pt>
                <c:pt idx="4336">
                  <c:v>1.731607080664852</c:v>
                </c:pt>
                <c:pt idx="4337">
                  <c:v>1.7303199049766891</c:v>
                </c:pt>
                <c:pt idx="4338">
                  <c:v>1.7302792184665681</c:v>
                </c:pt>
                <c:pt idx="4339">
                  <c:v>1.7302792184665681</c:v>
                </c:pt>
                <c:pt idx="4340">
                  <c:v>1.7300021487085142</c:v>
                </c:pt>
                <c:pt idx="4341">
                  <c:v>1.7300021487085142</c:v>
                </c:pt>
                <c:pt idx="4342">
                  <c:v>1.7297724541278967</c:v>
                </c:pt>
                <c:pt idx="4343">
                  <c:v>1.7297724541278967</c:v>
                </c:pt>
                <c:pt idx="4344">
                  <c:v>1.7296940340588851</c:v>
                </c:pt>
                <c:pt idx="4345">
                  <c:v>1.7296219895297784</c:v>
                </c:pt>
                <c:pt idx="4346">
                  <c:v>1.7294111090311139</c:v>
                </c:pt>
                <c:pt idx="4347">
                  <c:v>1.729370951727536</c:v>
                </c:pt>
                <c:pt idx="4348">
                  <c:v>1.7292657491655132</c:v>
                </c:pt>
                <c:pt idx="4349">
                  <c:v>1.7291030746934817</c:v>
                </c:pt>
                <c:pt idx="4350">
                  <c:v>1.7288924501612031</c:v>
                </c:pt>
                <c:pt idx="4351">
                  <c:v>1.7286839416709898</c:v>
                </c:pt>
                <c:pt idx="4352">
                  <c:v>1.728502749446361</c:v>
                </c:pt>
                <c:pt idx="4353">
                  <c:v>1.7284858453255805</c:v>
                </c:pt>
                <c:pt idx="4354">
                  <c:v>1.7281995705227684</c:v>
                </c:pt>
                <c:pt idx="4355">
                  <c:v>1.7275039555062892</c:v>
                </c:pt>
                <c:pt idx="4356">
                  <c:v>1.727413908729778</c:v>
                </c:pt>
                <c:pt idx="4357">
                  <c:v>1.727413908729778</c:v>
                </c:pt>
                <c:pt idx="4358">
                  <c:v>1.7271651399926145</c:v>
                </c:pt>
                <c:pt idx="4359">
                  <c:v>1.7269605671016224</c:v>
                </c:pt>
                <c:pt idx="4360">
                  <c:v>1.7269605671016224</c:v>
                </c:pt>
                <c:pt idx="4361">
                  <c:v>1.7269593103413419</c:v>
                </c:pt>
                <c:pt idx="4362">
                  <c:v>1.7265271110406661</c:v>
                </c:pt>
                <c:pt idx="4363">
                  <c:v>1.7264714931380729</c:v>
                </c:pt>
                <c:pt idx="4364">
                  <c:v>1.7264714931380729</c:v>
                </c:pt>
                <c:pt idx="4365">
                  <c:v>1.7263555914374915</c:v>
                </c:pt>
                <c:pt idx="4366">
                  <c:v>1.726296394653656</c:v>
                </c:pt>
                <c:pt idx="4367">
                  <c:v>1.7259855010155813</c:v>
                </c:pt>
                <c:pt idx="4368">
                  <c:v>1.7258031810961725</c:v>
                </c:pt>
                <c:pt idx="4369">
                  <c:v>1.7257310858810462</c:v>
                </c:pt>
                <c:pt idx="4370">
                  <c:v>1.7249702930199309</c:v>
                </c:pt>
                <c:pt idx="4371">
                  <c:v>1.7249228616031034</c:v>
                </c:pt>
                <c:pt idx="4372">
                  <c:v>1.7246443194726457</c:v>
                </c:pt>
                <c:pt idx="4373">
                  <c:v>1.7242458232716058</c:v>
                </c:pt>
                <c:pt idx="4374">
                  <c:v>1.7242458232716058</c:v>
                </c:pt>
                <c:pt idx="4375">
                  <c:v>1.7241678612965547</c:v>
                </c:pt>
                <c:pt idx="4376">
                  <c:v>1.7238903983575224</c:v>
                </c:pt>
                <c:pt idx="4377">
                  <c:v>1.7233265335955468</c:v>
                </c:pt>
                <c:pt idx="4378">
                  <c:v>1.7233265335955468</c:v>
                </c:pt>
                <c:pt idx="4379">
                  <c:v>1.7232238827546122</c:v>
                </c:pt>
                <c:pt idx="4380">
                  <c:v>1.7232238827546122</c:v>
                </c:pt>
                <c:pt idx="4381">
                  <c:v>1.7232238827546122</c:v>
                </c:pt>
                <c:pt idx="4382">
                  <c:v>1.7229964759034568</c:v>
                </c:pt>
                <c:pt idx="4383">
                  <c:v>1.7229964759034568</c:v>
                </c:pt>
                <c:pt idx="4384">
                  <c:v>1.7221663385351096</c:v>
                </c:pt>
                <c:pt idx="4385">
                  <c:v>1.7221551833830544</c:v>
                </c:pt>
                <c:pt idx="4386">
                  <c:v>1.7221510240126325</c:v>
                </c:pt>
                <c:pt idx="4387">
                  <c:v>1.7219340022958194</c:v>
                </c:pt>
                <c:pt idx="4388">
                  <c:v>1.7217501050407875</c:v>
                </c:pt>
                <c:pt idx="4389">
                  <c:v>1.7213368399732658</c:v>
                </c:pt>
                <c:pt idx="4390">
                  <c:v>1.7210736324159899</c:v>
                </c:pt>
                <c:pt idx="4391">
                  <c:v>1.7208959776414989</c:v>
                </c:pt>
                <c:pt idx="4392">
                  <c:v>1.7208247972799189</c:v>
                </c:pt>
                <c:pt idx="4393">
                  <c:v>1.7207273310534765</c:v>
                </c:pt>
                <c:pt idx="4394">
                  <c:v>1.7207165443085197</c:v>
                </c:pt>
                <c:pt idx="4395">
                  <c:v>1.7206911398925153</c:v>
                </c:pt>
                <c:pt idx="4396">
                  <c:v>1.7199665050337549</c:v>
                </c:pt>
                <c:pt idx="4397">
                  <c:v>1.7199636981897073</c:v>
                </c:pt>
                <c:pt idx="4398">
                  <c:v>1.7199445192956111</c:v>
                </c:pt>
                <c:pt idx="4399">
                  <c:v>1.7198130653024997</c:v>
                </c:pt>
                <c:pt idx="4400">
                  <c:v>1.7197467030746998</c:v>
                </c:pt>
                <c:pt idx="4401">
                  <c:v>1.7194911217067883</c:v>
                </c:pt>
                <c:pt idx="4402">
                  <c:v>1.7191845369818282</c:v>
                </c:pt>
                <c:pt idx="4403">
                  <c:v>1.7187454713569861</c:v>
                </c:pt>
                <c:pt idx="4404">
                  <c:v>1.7184784884901729</c:v>
                </c:pt>
                <c:pt idx="4405">
                  <c:v>1.7183867716302945</c:v>
                </c:pt>
                <c:pt idx="4406">
                  <c:v>1.7183867716302945</c:v>
                </c:pt>
                <c:pt idx="4407">
                  <c:v>1.718357088441917</c:v>
                </c:pt>
                <c:pt idx="4408">
                  <c:v>1.7183499454103521</c:v>
                </c:pt>
                <c:pt idx="4409">
                  <c:v>1.7181315930219805</c:v>
                </c:pt>
                <c:pt idx="4410">
                  <c:v>1.7181315930219805</c:v>
                </c:pt>
                <c:pt idx="4411">
                  <c:v>1.7180999580586385</c:v>
                </c:pt>
                <c:pt idx="4412">
                  <c:v>1.717974751973248</c:v>
                </c:pt>
                <c:pt idx="4413">
                  <c:v>1.7177158964499815</c:v>
                </c:pt>
                <c:pt idx="4414">
                  <c:v>1.716989430587581</c:v>
                </c:pt>
                <c:pt idx="4415">
                  <c:v>1.716989430587581</c:v>
                </c:pt>
                <c:pt idx="4416">
                  <c:v>1.7167661258613915</c:v>
                </c:pt>
                <c:pt idx="4417">
                  <c:v>1.7165984519478894</c:v>
                </c:pt>
                <c:pt idx="4418">
                  <c:v>1.7165205912585433</c:v>
                </c:pt>
                <c:pt idx="4419">
                  <c:v>1.7164083339934639</c:v>
                </c:pt>
                <c:pt idx="4420">
                  <c:v>1.716394937457433</c:v>
                </c:pt>
                <c:pt idx="4421">
                  <c:v>1.7162842508613751</c:v>
                </c:pt>
                <c:pt idx="4422">
                  <c:v>1.7161999093049425</c:v>
                </c:pt>
                <c:pt idx="4423">
                  <c:v>1.7161874552315233</c:v>
                </c:pt>
                <c:pt idx="4424">
                  <c:v>1.7159268059930193</c:v>
                </c:pt>
                <c:pt idx="4425">
                  <c:v>1.7158552368246167</c:v>
                </c:pt>
                <c:pt idx="4426">
                  <c:v>1.7158366231304296</c:v>
                </c:pt>
                <c:pt idx="4427">
                  <c:v>1.715758137544483</c:v>
                </c:pt>
                <c:pt idx="4428">
                  <c:v>1.7155729029810021</c:v>
                </c:pt>
                <c:pt idx="4429">
                  <c:v>1.7155455858441766</c:v>
                </c:pt>
                <c:pt idx="4430">
                  <c:v>1.7153057771025779</c:v>
                </c:pt>
                <c:pt idx="4431">
                  <c:v>1.7151082980234813</c:v>
                </c:pt>
                <c:pt idx="4432">
                  <c:v>1.7143381245299745</c:v>
                </c:pt>
                <c:pt idx="4433">
                  <c:v>1.713993537705971</c:v>
                </c:pt>
                <c:pt idx="4434">
                  <c:v>1.7138750796581832</c:v>
                </c:pt>
                <c:pt idx="4435">
                  <c:v>1.7138750796581832</c:v>
                </c:pt>
                <c:pt idx="4436">
                  <c:v>1.7138750796581832</c:v>
                </c:pt>
                <c:pt idx="4437">
                  <c:v>1.7138750796581832</c:v>
                </c:pt>
                <c:pt idx="4438">
                  <c:v>1.7137385227544064</c:v>
                </c:pt>
                <c:pt idx="4439">
                  <c:v>1.713169173489568</c:v>
                </c:pt>
                <c:pt idx="4440">
                  <c:v>1.713169173489568</c:v>
                </c:pt>
                <c:pt idx="4441">
                  <c:v>1.713169173489568</c:v>
                </c:pt>
                <c:pt idx="4442">
                  <c:v>1.7126470560993958</c:v>
                </c:pt>
                <c:pt idx="4443">
                  <c:v>1.7121555137286155</c:v>
                </c:pt>
                <c:pt idx="4444">
                  <c:v>1.7121341706831223</c:v>
                </c:pt>
                <c:pt idx="4445">
                  <c:v>1.7115220308186385</c:v>
                </c:pt>
                <c:pt idx="4446">
                  <c:v>1.7112709625141014</c:v>
                </c:pt>
                <c:pt idx="4447">
                  <c:v>1.7111200170863941</c:v>
                </c:pt>
                <c:pt idx="4448">
                  <c:v>1.7109231605402477</c:v>
                </c:pt>
                <c:pt idx="4449">
                  <c:v>1.7098320301276444</c:v>
                </c:pt>
                <c:pt idx="4450">
                  <c:v>1.7096436622552178</c:v>
                </c:pt>
                <c:pt idx="4451">
                  <c:v>1.7096109810319569</c:v>
                </c:pt>
                <c:pt idx="4452">
                  <c:v>1.7096090833794182</c:v>
                </c:pt>
                <c:pt idx="4453">
                  <c:v>1.7089920696739367</c:v>
                </c:pt>
                <c:pt idx="4454">
                  <c:v>1.7085940172002256</c:v>
                </c:pt>
                <c:pt idx="4455">
                  <c:v>1.708414903859296</c:v>
                </c:pt>
                <c:pt idx="4456">
                  <c:v>1.708414903859296</c:v>
                </c:pt>
                <c:pt idx="4457">
                  <c:v>1.7080081582657927</c:v>
                </c:pt>
                <c:pt idx="4458">
                  <c:v>1.7079865517494077</c:v>
                </c:pt>
                <c:pt idx="4459">
                  <c:v>1.7079567661577801</c:v>
                </c:pt>
                <c:pt idx="4460">
                  <c:v>1.7075689240977521</c:v>
                </c:pt>
                <c:pt idx="4461">
                  <c:v>1.7075290819930513</c:v>
                </c:pt>
                <c:pt idx="4462">
                  <c:v>1.7074019491789509</c:v>
                </c:pt>
                <c:pt idx="4463">
                  <c:v>1.7072949428714572</c:v>
                </c:pt>
                <c:pt idx="4464">
                  <c:v>1.7069862961658089</c:v>
                </c:pt>
                <c:pt idx="4465">
                  <c:v>1.7066569742752151</c:v>
                </c:pt>
                <c:pt idx="4466">
                  <c:v>1.7064589353066362</c:v>
                </c:pt>
                <c:pt idx="4467">
                  <c:v>1.7061015315831636</c:v>
                </c:pt>
                <c:pt idx="4468">
                  <c:v>1.705425546177614</c:v>
                </c:pt>
                <c:pt idx="4469">
                  <c:v>1.7053703253117387</c:v>
                </c:pt>
                <c:pt idx="4470">
                  <c:v>1.7052132581466257</c:v>
                </c:pt>
                <c:pt idx="4471">
                  <c:v>1.7049192036712351</c:v>
                </c:pt>
                <c:pt idx="4472">
                  <c:v>1.7049192036712351</c:v>
                </c:pt>
                <c:pt idx="4473">
                  <c:v>1.7046352280567822</c:v>
                </c:pt>
                <c:pt idx="4474">
                  <c:v>1.7044336666190778</c:v>
                </c:pt>
                <c:pt idx="4475">
                  <c:v>1.7044225881116026</c:v>
                </c:pt>
                <c:pt idx="4476">
                  <c:v>1.7043477388402262</c:v>
                </c:pt>
                <c:pt idx="4477">
                  <c:v>1.7038303752279134</c:v>
                </c:pt>
                <c:pt idx="4478">
                  <c:v>1.7034697479801804</c:v>
                </c:pt>
                <c:pt idx="4479">
                  <c:v>1.7033208192932834</c:v>
                </c:pt>
                <c:pt idx="4480">
                  <c:v>1.7033150035510318</c:v>
                </c:pt>
                <c:pt idx="4481">
                  <c:v>1.7032447779000093</c:v>
                </c:pt>
                <c:pt idx="4482">
                  <c:v>1.7029491783857604</c:v>
                </c:pt>
                <c:pt idx="4483">
                  <c:v>1.7027981026225043</c:v>
                </c:pt>
                <c:pt idx="4484">
                  <c:v>1.7025293986730139</c:v>
                </c:pt>
                <c:pt idx="4485">
                  <c:v>1.7024407695695847</c:v>
                </c:pt>
                <c:pt idx="4486">
                  <c:v>1.7020641147116236</c:v>
                </c:pt>
                <c:pt idx="4487">
                  <c:v>1.7018544557834809</c:v>
                </c:pt>
                <c:pt idx="4488">
                  <c:v>1.7017820986511438</c:v>
                </c:pt>
                <c:pt idx="4489">
                  <c:v>1.701588039879026</c:v>
                </c:pt>
                <c:pt idx="4490">
                  <c:v>1.7010642451856888</c:v>
                </c:pt>
                <c:pt idx="4491">
                  <c:v>1.7009646364357931</c:v>
                </c:pt>
                <c:pt idx="4492">
                  <c:v>1.7005901820104699</c:v>
                </c:pt>
                <c:pt idx="4493">
                  <c:v>1.700373758699133</c:v>
                </c:pt>
                <c:pt idx="4494">
                  <c:v>1.700341383352509</c:v>
                </c:pt>
                <c:pt idx="4495">
                  <c:v>1.7001141642598943</c:v>
                </c:pt>
                <c:pt idx="4496">
                  <c:v>1.6997658533604316</c:v>
                </c:pt>
                <c:pt idx="4497">
                  <c:v>1.6996541468110624</c:v>
                </c:pt>
                <c:pt idx="4498">
                  <c:v>1.6995204398153319</c:v>
                </c:pt>
                <c:pt idx="4499">
                  <c:v>1.6995204398153319</c:v>
                </c:pt>
                <c:pt idx="4500">
                  <c:v>1.6989986173394782</c:v>
                </c:pt>
                <c:pt idx="4501">
                  <c:v>1.6985891525908148</c:v>
                </c:pt>
                <c:pt idx="4502">
                  <c:v>1.6984140811260497</c:v>
                </c:pt>
                <c:pt idx="4503">
                  <c:v>1.698231622635614</c:v>
                </c:pt>
                <c:pt idx="4504">
                  <c:v>1.6980644865030743</c:v>
                </c:pt>
                <c:pt idx="4505">
                  <c:v>1.6977082168899118</c:v>
                </c:pt>
                <c:pt idx="4506">
                  <c:v>1.6977082168899118</c:v>
                </c:pt>
                <c:pt idx="4507">
                  <c:v>1.6976371970562869</c:v>
                </c:pt>
                <c:pt idx="4508">
                  <c:v>1.6976371970562869</c:v>
                </c:pt>
                <c:pt idx="4509">
                  <c:v>1.6975480515292571</c:v>
                </c:pt>
                <c:pt idx="4510">
                  <c:v>1.6975480515292571</c:v>
                </c:pt>
                <c:pt idx="4511">
                  <c:v>1.69747163671365</c:v>
                </c:pt>
                <c:pt idx="4512">
                  <c:v>1.6973982156842664</c:v>
                </c:pt>
                <c:pt idx="4513">
                  <c:v>1.6971394477596096</c:v>
                </c:pt>
                <c:pt idx="4514">
                  <c:v>1.6964542329847354</c:v>
                </c:pt>
                <c:pt idx="4515">
                  <c:v>1.6961910538573191</c:v>
                </c:pt>
                <c:pt idx="4516">
                  <c:v>1.6961777322383318</c:v>
                </c:pt>
                <c:pt idx="4517">
                  <c:v>1.6961777322383318</c:v>
                </c:pt>
                <c:pt idx="4518">
                  <c:v>1.6961666869416454</c:v>
                </c:pt>
                <c:pt idx="4519">
                  <c:v>1.6961666869416454</c:v>
                </c:pt>
                <c:pt idx="4520">
                  <c:v>1.6961666869416454</c:v>
                </c:pt>
                <c:pt idx="4521">
                  <c:v>1.6956300670817388</c:v>
                </c:pt>
                <c:pt idx="4522">
                  <c:v>1.6954346248407963</c:v>
                </c:pt>
                <c:pt idx="4523">
                  <c:v>1.6954017850688226</c:v>
                </c:pt>
                <c:pt idx="4524">
                  <c:v>1.6954017850688226</c:v>
                </c:pt>
                <c:pt idx="4525">
                  <c:v>1.6954017850688226</c:v>
                </c:pt>
                <c:pt idx="4526">
                  <c:v>1.6953833165729353</c:v>
                </c:pt>
                <c:pt idx="4527">
                  <c:v>1.6950769464619633</c:v>
                </c:pt>
                <c:pt idx="4528">
                  <c:v>1.6946048258394011</c:v>
                </c:pt>
                <c:pt idx="4529">
                  <c:v>1.6945525505759114</c:v>
                </c:pt>
                <c:pt idx="4530">
                  <c:v>1.6945525505759114</c:v>
                </c:pt>
                <c:pt idx="4531">
                  <c:v>1.6944373101008365</c:v>
                </c:pt>
                <c:pt idx="4532">
                  <c:v>1.6944373101008365</c:v>
                </c:pt>
                <c:pt idx="4533">
                  <c:v>1.6944080729709527</c:v>
                </c:pt>
                <c:pt idx="4534">
                  <c:v>1.6935219313369203</c:v>
                </c:pt>
                <c:pt idx="4535">
                  <c:v>1.6935219313369203</c:v>
                </c:pt>
                <c:pt idx="4536">
                  <c:v>1.6934453590893084</c:v>
                </c:pt>
                <c:pt idx="4537">
                  <c:v>1.6934005281436959</c:v>
                </c:pt>
                <c:pt idx="4538">
                  <c:v>1.6932964505655514</c:v>
                </c:pt>
                <c:pt idx="4539">
                  <c:v>1.6928713614403379</c:v>
                </c:pt>
                <c:pt idx="4540">
                  <c:v>1.6927987957059392</c:v>
                </c:pt>
                <c:pt idx="4541">
                  <c:v>1.6926705442769656</c:v>
                </c:pt>
                <c:pt idx="4542">
                  <c:v>1.6918822988432685</c:v>
                </c:pt>
                <c:pt idx="4543">
                  <c:v>1.6916804267483228</c:v>
                </c:pt>
                <c:pt idx="4544">
                  <c:v>1.6913916514607354</c:v>
                </c:pt>
                <c:pt idx="4545">
                  <c:v>1.6912792665553309</c:v>
                </c:pt>
                <c:pt idx="4546">
                  <c:v>1.6910625558704715</c:v>
                </c:pt>
                <c:pt idx="4547">
                  <c:v>1.6910224253904003</c:v>
                </c:pt>
                <c:pt idx="4548">
                  <c:v>1.6910174534835511</c:v>
                </c:pt>
                <c:pt idx="4549">
                  <c:v>1.6908395417400592</c:v>
                </c:pt>
                <c:pt idx="4550">
                  <c:v>1.6905342119952966</c:v>
                </c:pt>
                <c:pt idx="4551">
                  <c:v>1.6903943730454702</c:v>
                </c:pt>
                <c:pt idx="4552">
                  <c:v>1.6903943730454702</c:v>
                </c:pt>
                <c:pt idx="4553">
                  <c:v>1.6897992287225636</c:v>
                </c:pt>
                <c:pt idx="4554">
                  <c:v>1.6896704652083172</c:v>
                </c:pt>
                <c:pt idx="4555">
                  <c:v>1.6895565057758692</c:v>
                </c:pt>
                <c:pt idx="4556">
                  <c:v>1.6894351298265886</c:v>
                </c:pt>
                <c:pt idx="4557">
                  <c:v>1.6890403634556579</c:v>
                </c:pt>
                <c:pt idx="4558">
                  <c:v>1.688978649546683</c:v>
                </c:pt>
                <c:pt idx="4559">
                  <c:v>1.688978649546683</c:v>
                </c:pt>
                <c:pt idx="4560">
                  <c:v>1.6877210717609339</c:v>
                </c:pt>
                <c:pt idx="4561">
                  <c:v>1.6873661854906046</c:v>
                </c:pt>
                <c:pt idx="4562">
                  <c:v>1.6870361447906841</c:v>
                </c:pt>
                <c:pt idx="4563">
                  <c:v>1.6869232217104</c:v>
                </c:pt>
                <c:pt idx="4564">
                  <c:v>1.6868612156920753</c:v>
                </c:pt>
                <c:pt idx="4565">
                  <c:v>1.6866533339955512</c:v>
                </c:pt>
                <c:pt idx="4566">
                  <c:v>1.6866533339955512</c:v>
                </c:pt>
                <c:pt idx="4567">
                  <c:v>1.6862544747324268</c:v>
                </c:pt>
                <c:pt idx="4568">
                  <c:v>1.6862280260334623</c:v>
                </c:pt>
                <c:pt idx="4569">
                  <c:v>1.685709307751756</c:v>
                </c:pt>
                <c:pt idx="4570">
                  <c:v>1.685709307751756</c:v>
                </c:pt>
                <c:pt idx="4571">
                  <c:v>1.685709307751756</c:v>
                </c:pt>
                <c:pt idx="4572">
                  <c:v>1.685709307751756</c:v>
                </c:pt>
                <c:pt idx="4573">
                  <c:v>1.6848297234774201</c:v>
                </c:pt>
                <c:pt idx="4574">
                  <c:v>1.6848284103837934</c:v>
                </c:pt>
                <c:pt idx="4575">
                  <c:v>1.6848122875443492</c:v>
                </c:pt>
                <c:pt idx="4576">
                  <c:v>1.6847106438268713</c:v>
                </c:pt>
                <c:pt idx="4577">
                  <c:v>1.6843707711640339</c:v>
                </c:pt>
                <c:pt idx="4578">
                  <c:v>1.6843707711640339</c:v>
                </c:pt>
                <c:pt idx="4579">
                  <c:v>1.6841238629603357</c:v>
                </c:pt>
                <c:pt idx="4580">
                  <c:v>1.6840321137523118</c:v>
                </c:pt>
                <c:pt idx="4581">
                  <c:v>1.6840058768104051</c:v>
                </c:pt>
                <c:pt idx="4582">
                  <c:v>1.682518425629286</c:v>
                </c:pt>
                <c:pt idx="4583">
                  <c:v>1.682010184703234</c:v>
                </c:pt>
                <c:pt idx="4584">
                  <c:v>1.6819865746623235</c:v>
                </c:pt>
                <c:pt idx="4585">
                  <c:v>1.6819687806315817</c:v>
                </c:pt>
                <c:pt idx="4586">
                  <c:v>1.6818051995554686</c:v>
                </c:pt>
                <c:pt idx="4587">
                  <c:v>1.6815407866393242</c:v>
                </c:pt>
                <c:pt idx="4588">
                  <c:v>1.681522512041542</c:v>
                </c:pt>
                <c:pt idx="4589">
                  <c:v>1.6813046892472794</c:v>
                </c:pt>
                <c:pt idx="4590">
                  <c:v>1.6806618869769281</c:v>
                </c:pt>
                <c:pt idx="4591">
                  <c:v>1.6803165771835213</c:v>
                </c:pt>
                <c:pt idx="4592">
                  <c:v>1.6801308186990236</c:v>
                </c:pt>
                <c:pt idx="4593">
                  <c:v>1.6795064973452998</c:v>
                </c:pt>
                <c:pt idx="4594">
                  <c:v>1.6793465105076908</c:v>
                </c:pt>
                <c:pt idx="4595">
                  <c:v>1.6790336642228074</c:v>
                </c:pt>
                <c:pt idx="4596">
                  <c:v>1.6787841770879341</c:v>
                </c:pt>
                <c:pt idx="4597">
                  <c:v>1.6786495559242851</c:v>
                </c:pt>
                <c:pt idx="4598">
                  <c:v>1.6785905346359178</c:v>
                </c:pt>
                <c:pt idx="4599">
                  <c:v>1.6785905346359178</c:v>
                </c:pt>
                <c:pt idx="4600">
                  <c:v>1.6781982142517755</c:v>
                </c:pt>
                <c:pt idx="4601">
                  <c:v>1.6781451544686343</c:v>
                </c:pt>
                <c:pt idx="4602">
                  <c:v>1.6780145838401781</c:v>
                </c:pt>
                <c:pt idx="4603">
                  <c:v>1.6778629231521716</c:v>
                </c:pt>
                <c:pt idx="4604">
                  <c:v>1.6778269115965003</c:v>
                </c:pt>
                <c:pt idx="4605">
                  <c:v>1.6776704180128925</c:v>
                </c:pt>
                <c:pt idx="4606">
                  <c:v>1.6775935053937414</c:v>
                </c:pt>
                <c:pt idx="4607">
                  <c:v>1.6775552482309519</c:v>
                </c:pt>
                <c:pt idx="4608">
                  <c:v>1.6775489518817661</c:v>
                </c:pt>
                <c:pt idx="4609">
                  <c:v>1.6773328027846319</c:v>
                </c:pt>
                <c:pt idx="4610">
                  <c:v>1.6768707524886337</c:v>
                </c:pt>
                <c:pt idx="4611">
                  <c:v>1.6762442051669986</c:v>
                </c:pt>
                <c:pt idx="4612">
                  <c:v>1.6761505470312135</c:v>
                </c:pt>
                <c:pt idx="4613">
                  <c:v>1.6761505470312135</c:v>
                </c:pt>
                <c:pt idx="4614">
                  <c:v>1.6761505470312135</c:v>
                </c:pt>
                <c:pt idx="4615">
                  <c:v>1.6759686432566736</c:v>
                </c:pt>
                <c:pt idx="4616">
                  <c:v>1.6754729137352675</c:v>
                </c:pt>
                <c:pt idx="4617">
                  <c:v>1.6751385327528161</c:v>
                </c:pt>
                <c:pt idx="4618">
                  <c:v>1.6751385327528161</c:v>
                </c:pt>
                <c:pt idx="4619">
                  <c:v>1.6750072401044853</c:v>
                </c:pt>
                <c:pt idx="4620">
                  <c:v>1.6749298420049406</c:v>
                </c:pt>
                <c:pt idx="4621">
                  <c:v>1.6749230933733568</c:v>
                </c:pt>
                <c:pt idx="4622">
                  <c:v>1.6743714936377687</c:v>
                </c:pt>
                <c:pt idx="4623">
                  <c:v>1.6743526390155039</c:v>
                </c:pt>
                <c:pt idx="4624">
                  <c:v>1.6743526390155039</c:v>
                </c:pt>
                <c:pt idx="4625">
                  <c:v>1.6743002762008472</c:v>
                </c:pt>
                <c:pt idx="4626">
                  <c:v>1.6743002762008472</c:v>
                </c:pt>
                <c:pt idx="4627">
                  <c:v>1.6742769031800391</c:v>
                </c:pt>
                <c:pt idx="4628">
                  <c:v>1.6742453090302929</c:v>
                </c:pt>
                <c:pt idx="4629">
                  <c:v>1.6742026691928529</c:v>
                </c:pt>
                <c:pt idx="4630">
                  <c:v>1.6739494663608181</c:v>
                </c:pt>
                <c:pt idx="4631">
                  <c:v>1.6738725459557273</c:v>
                </c:pt>
                <c:pt idx="4632">
                  <c:v>1.6738725459557273</c:v>
                </c:pt>
                <c:pt idx="4633">
                  <c:v>1.6737099497703947</c:v>
                </c:pt>
                <c:pt idx="4634">
                  <c:v>1.6734215581903706</c:v>
                </c:pt>
                <c:pt idx="4635">
                  <c:v>1.6733510174219954</c:v>
                </c:pt>
                <c:pt idx="4636">
                  <c:v>1.6733353955256842</c:v>
                </c:pt>
                <c:pt idx="4637">
                  <c:v>1.673153429986034</c:v>
                </c:pt>
                <c:pt idx="4638">
                  <c:v>1.6728162178996175</c:v>
                </c:pt>
                <c:pt idx="4639">
                  <c:v>1.672687285990931</c:v>
                </c:pt>
                <c:pt idx="4640">
                  <c:v>1.672687285990931</c:v>
                </c:pt>
                <c:pt idx="4641">
                  <c:v>1.6723098778333869</c:v>
                </c:pt>
                <c:pt idx="4642">
                  <c:v>1.6721478209145317</c:v>
                </c:pt>
                <c:pt idx="4643">
                  <c:v>1.671973376986404</c:v>
                </c:pt>
                <c:pt idx="4644">
                  <c:v>1.6719504043769982</c:v>
                </c:pt>
                <c:pt idx="4645">
                  <c:v>1.6714613628416264</c:v>
                </c:pt>
                <c:pt idx="4646">
                  <c:v>1.6711231253785852</c:v>
                </c:pt>
                <c:pt idx="4647">
                  <c:v>1.6710512259964063</c:v>
                </c:pt>
                <c:pt idx="4648">
                  <c:v>1.6710512259964063</c:v>
                </c:pt>
                <c:pt idx="4649">
                  <c:v>1.6709420511520496</c:v>
                </c:pt>
                <c:pt idx="4650">
                  <c:v>1.6706211757747276</c:v>
                </c:pt>
                <c:pt idx="4651">
                  <c:v>1.670421647553719</c:v>
                </c:pt>
                <c:pt idx="4652">
                  <c:v>1.6698259639122641</c:v>
                </c:pt>
                <c:pt idx="4653">
                  <c:v>1.6693509632785735</c:v>
                </c:pt>
                <c:pt idx="4654">
                  <c:v>1.6690555973757903</c:v>
                </c:pt>
                <c:pt idx="4655">
                  <c:v>1.6685138262204662</c:v>
                </c:pt>
                <c:pt idx="4656">
                  <c:v>1.6685138262204662</c:v>
                </c:pt>
                <c:pt idx="4657">
                  <c:v>1.6685004848640987</c:v>
                </c:pt>
                <c:pt idx="4658">
                  <c:v>1.6684933123118402</c:v>
                </c:pt>
                <c:pt idx="4659">
                  <c:v>1.6682877099896762</c:v>
                </c:pt>
                <c:pt idx="4660">
                  <c:v>1.6679972289749774</c:v>
                </c:pt>
                <c:pt idx="4661">
                  <c:v>1.6679339636223154</c:v>
                </c:pt>
                <c:pt idx="4662">
                  <c:v>1.6676976300034327</c:v>
                </c:pt>
                <c:pt idx="4663">
                  <c:v>1.667666914269176</c:v>
                </c:pt>
                <c:pt idx="4664">
                  <c:v>1.6674994964539809</c:v>
                </c:pt>
                <c:pt idx="4665">
                  <c:v>1.6670367902054952</c:v>
                </c:pt>
                <c:pt idx="4666">
                  <c:v>1.6669757686960447</c:v>
                </c:pt>
                <c:pt idx="4667">
                  <c:v>1.6667085184016297</c:v>
                </c:pt>
                <c:pt idx="4668">
                  <c:v>1.6663454955414196</c:v>
                </c:pt>
                <c:pt idx="4669">
                  <c:v>1.6662273136799397</c:v>
                </c:pt>
                <c:pt idx="4670">
                  <c:v>1.6658703121235956</c:v>
                </c:pt>
                <c:pt idx="4671">
                  <c:v>1.6652455780303779</c:v>
                </c:pt>
                <c:pt idx="4672">
                  <c:v>1.6652455780303779</c:v>
                </c:pt>
                <c:pt idx="4673">
                  <c:v>1.6643473090139131</c:v>
                </c:pt>
                <c:pt idx="4674">
                  <c:v>1.6638258000235564</c:v>
                </c:pt>
                <c:pt idx="4675">
                  <c:v>1.6636938953272451</c:v>
                </c:pt>
                <c:pt idx="4676">
                  <c:v>1.6627633662680223</c:v>
                </c:pt>
                <c:pt idx="4677">
                  <c:v>1.6626456184199521</c:v>
                </c:pt>
                <c:pt idx="4678">
                  <c:v>1.6623683865609438</c:v>
                </c:pt>
                <c:pt idx="4679">
                  <c:v>1.6622975496165355</c:v>
                </c:pt>
                <c:pt idx="4680">
                  <c:v>1.6622975496165355</c:v>
                </c:pt>
                <c:pt idx="4681">
                  <c:v>1.6622975496165355</c:v>
                </c:pt>
                <c:pt idx="4682">
                  <c:v>1.6622349638476346</c:v>
                </c:pt>
                <c:pt idx="4683">
                  <c:v>1.661984859995753</c:v>
                </c:pt>
                <c:pt idx="4684">
                  <c:v>1.661984859995753</c:v>
                </c:pt>
                <c:pt idx="4685">
                  <c:v>1.6614259866865402</c:v>
                </c:pt>
                <c:pt idx="4686">
                  <c:v>1.6613989099833983</c:v>
                </c:pt>
                <c:pt idx="4687">
                  <c:v>1.6612911296754107</c:v>
                </c:pt>
                <c:pt idx="4688">
                  <c:v>1.6612142561906564</c:v>
                </c:pt>
                <c:pt idx="4689">
                  <c:v>1.6612088967076573</c:v>
                </c:pt>
                <c:pt idx="4690">
                  <c:v>1.6609734018161941</c:v>
                </c:pt>
                <c:pt idx="4691">
                  <c:v>1.6608867786836987</c:v>
                </c:pt>
                <c:pt idx="4692">
                  <c:v>1.6608867786836987</c:v>
                </c:pt>
                <c:pt idx="4693">
                  <c:v>1.6607106299547194</c:v>
                </c:pt>
                <c:pt idx="4694">
                  <c:v>1.6604914039000918</c:v>
                </c:pt>
                <c:pt idx="4695">
                  <c:v>1.6604914039000918</c:v>
                </c:pt>
                <c:pt idx="4696">
                  <c:v>1.6599957432987484</c:v>
                </c:pt>
                <c:pt idx="4697">
                  <c:v>1.65993040102495</c:v>
                </c:pt>
                <c:pt idx="4698">
                  <c:v>1.6597886506843824</c:v>
                </c:pt>
                <c:pt idx="4699">
                  <c:v>1.6596532046496613</c:v>
                </c:pt>
                <c:pt idx="4700">
                  <c:v>1.6596532046496613</c:v>
                </c:pt>
                <c:pt idx="4701">
                  <c:v>1.6592932459035865</c:v>
                </c:pt>
                <c:pt idx="4702">
                  <c:v>1.6586437375225966</c:v>
                </c:pt>
                <c:pt idx="4703">
                  <c:v>1.6586437375225966</c:v>
                </c:pt>
                <c:pt idx="4704">
                  <c:v>1.6585275267377646</c:v>
                </c:pt>
                <c:pt idx="4705">
                  <c:v>1.6585073006716424</c:v>
                </c:pt>
                <c:pt idx="4706">
                  <c:v>1.6583113595660908</c:v>
                </c:pt>
                <c:pt idx="4707">
                  <c:v>1.6582123597621561</c:v>
                </c:pt>
                <c:pt idx="4708">
                  <c:v>1.6566493090085621</c:v>
                </c:pt>
                <c:pt idx="4709">
                  <c:v>1.6566493090085621</c:v>
                </c:pt>
                <c:pt idx="4710">
                  <c:v>1.6562278295947421</c:v>
                </c:pt>
                <c:pt idx="4711">
                  <c:v>1.6562231517405377</c:v>
                </c:pt>
                <c:pt idx="4712">
                  <c:v>1.6559196612939033</c:v>
                </c:pt>
                <c:pt idx="4713">
                  <c:v>1.654820063015467</c:v>
                </c:pt>
                <c:pt idx="4714">
                  <c:v>1.65457048974419</c:v>
                </c:pt>
                <c:pt idx="4715">
                  <c:v>1.6544830118060891</c:v>
                </c:pt>
                <c:pt idx="4716">
                  <c:v>1.6543124001713703</c:v>
                </c:pt>
                <c:pt idx="4717">
                  <c:v>1.6542521473418696</c:v>
                </c:pt>
                <c:pt idx="4718">
                  <c:v>1.6542416384556189</c:v>
                </c:pt>
                <c:pt idx="4719">
                  <c:v>1.6541549438385323</c:v>
                </c:pt>
                <c:pt idx="4720">
                  <c:v>1.6537865834346952</c:v>
                </c:pt>
                <c:pt idx="4721">
                  <c:v>1.6536386634612128</c:v>
                </c:pt>
                <c:pt idx="4722">
                  <c:v>1.6532247300193903</c:v>
                </c:pt>
                <c:pt idx="4723">
                  <c:v>1.6532247300193903</c:v>
                </c:pt>
                <c:pt idx="4724">
                  <c:v>1.6530338381880103</c:v>
                </c:pt>
                <c:pt idx="4725">
                  <c:v>1.6530338381880103</c:v>
                </c:pt>
                <c:pt idx="4726">
                  <c:v>1.6530338381880103</c:v>
                </c:pt>
                <c:pt idx="4727">
                  <c:v>1.6530338381880103</c:v>
                </c:pt>
                <c:pt idx="4728">
                  <c:v>1.6526836352324568</c:v>
                </c:pt>
                <c:pt idx="4729">
                  <c:v>1.6524568052441939</c:v>
                </c:pt>
                <c:pt idx="4730">
                  <c:v>1.6524543187295178</c:v>
                </c:pt>
                <c:pt idx="4731">
                  <c:v>1.6513921642371887</c:v>
                </c:pt>
                <c:pt idx="4732">
                  <c:v>1.6512345949824112</c:v>
                </c:pt>
                <c:pt idx="4733">
                  <c:v>1.6508173291187709</c:v>
                </c:pt>
                <c:pt idx="4734">
                  <c:v>1.650781180176877</c:v>
                </c:pt>
                <c:pt idx="4735">
                  <c:v>1.6504704525683112</c:v>
                </c:pt>
                <c:pt idx="4736">
                  <c:v>1.6503097897716896</c:v>
                </c:pt>
                <c:pt idx="4737">
                  <c:v>1.6501377923414466</c:v>
                </c:pt>
                <c:pt idx="4738">
                  <c:v>1.6498665181824295</c:v>
                </c:pt>
                <c:pt idx="4739">
                  <c:v>1.6497367540704277</c:v>
                </c:pt>
                <c:pt idx="4740">
                  <c:v>1.6496000252368632</c:v>
                </c:pt>
                <c:pt idx="4741">
                  <c:v>1.6489324990794667</c:v>
                </c:pt>
                <c:pt idx="4742">
                  <c:v>1.6489141398410634</c:v>
                </c:pt>
                <c:pt idx="4743">
                  <c:v>1.6485525029066685</c:v>
                </c:pt>
                <c:pt idx="4744">
                  <c:v>1.6485315879126445</c:v>
                </c:pt>
                <c:pt idx="4745">
                  <c:v>1.6478703872136848</c:v>
                </c:pt>
                <c:pt idx="4746">
                  <c:v>1.6474762333448152</c:v>
                </c:pt>
                <c:pt idx="4747">
                  <c:v>1.647067346094153</c:v>
                </c:pt>
                <c:pt idx="4748">
                  <c:v>1.6470443606666849</c:v>
                </c:pt>
                <c:pt idx="4749">
                  <c:v>1.6470310019599834</c:v>
                </c:pt>
                <c:pt idx="4750">
                  <c:v>1.6462860145044955</c:v>
                </c:pt>
                <c:pt idx="4751">
                  <c:v>1.6461751428173221</c:v>
                </c:pt>
                <c:pt idx="4752">
                  <c:v>1.6461751428173221</c:v>
                </c:pt>
                <c:pt idx="4753">
                  <c:v>1.6461504349921128</c:v>
                </c:pt>
                <c:pt idx="4754">
                  <c:v>1.6456376161968151</c:v>
                </c:pt>
                <c:pt idx="4755">
                  <c:v>1.644567216092687</c:v>
                </c:pt>
                <c:pt idx="4756">
                  <c:v>1.6440102697531194</c:v>
                </c:pt>
                <c:pt idx="4757">
                  <c:v>1.6433480639922378</c:v>
                </c:pt>
                <c:pt idx="4758">
                  <c:v>1.6433440514482935</c:v>
                </c:pt>
                <c:pt idx="4759">
                  <c:v>1.6433440514482935</c:v>
                </c:pt>
                <c:pt idx="4760">
                  <c:v>1.6429998560997201</c:v>
                </c:pt>
                <c:pt idx="4761">
                  <c:v>1.6429616566959844</c:v>
                </c:pt>
                <c:pt idx="4762">
                  <c:v>1.6429050910034178</c:v>
                </c:pt>
                <c:pt idx="4763">
                  <c:v>1.6429050910034178</c:v>
                </c:pt>
                <c:pt idx="4764">
                  <c:v>1.6426240866241753</c:v>
                </c:pt>
                <c:pt idx="4765">
                  <c:v>1.6423747657989118</c:v>
                </c:pt>
                <c:pt idx="4766">
                  <c:v>1.642221350607427</c:v>
                </c:pt>
                <c:pt idx="4767">
                  <c:v>1.6420850001849396</c:v>
                </c:pt>
                <c:pt idx="4768">
                  <c:v>1.6418116376999699</c:v>
                </c:pt>
                <c:pt idx="4769">
                  <c:v>1.6418028726271627</c:v>
                </c:pt>
                <c:pt idx="4770">
                  <c:v>1.6413384142055831</c:v>
                </c:pt>
                <c:pt idx="4771">
                  <c:v>1.640843207633532</c:v>
                </c:pt>
                <c:pt idx="4772">
                  <c:v>1.6405740405635578</c:v>
                </c:pt>
                <c:pt idx="4773">
                  <c:v>1.6403351274399143</c:v>
                </c:pt>
                <c:pt idx="4774">
                  <c:v>1.6402208117553148</c:v>
                </c:pt>
                <c:pt idx="4775">
                  <c:v>1.6400020826825696</c:v>
                </c:pt>
                <c:pt idx="4776">
                  <c:v>1.6399084499441166</c:v>
                </c:pt>
                <c:pt idx="4777">
                  <c:v>1.6399084499441166</c:v>
                </c:pt>
                <c:pt idx="4778">
                  <c:v>1.6397989501741832</c:v>
                </c:pt>
                <c:pt idx="4779">
                  <c:v>1.6396506660856425</c:v>
                </c:pt>
                <c:pt idx="4780">
                  <c:v>1.6393240184031332</c:v>
                </c:pt>
                <c:pt idx="4781">
                  <c:v>1.6393022248198978</c:v>
                </c:pt>
                <c:pt idx="4782">
                  <c:v>1.6388309561992609</c:v>
                </c:pt>
                <c:pt idx="4783">
                  <c:v>1.6383268434951685</c:v>
                </c:pt>
                <c:pt idx="4784">
                  <c:v>1.6382361902164861</c:v>
                </c:pt>
                <c:pt idx="4785">
                  <c:v>1.6380019440958151</c:v>
                </c:pt>
                <c:pt idx="4786">
                  <c:v>1.6371698252241746</c:v>
                </c:pt>
                <c:pt idx="4787">
                  <c:v>1.637164945553669</c:v>
                </c:pt>
                <c:pt idx="4788">
                  <c:v>1.6369859313749346</c:v>
                </c:pt>
                <c:pt idx="4789">
                  <c:v>1.6367508069847931</c:v>
                </c:pt>
                <c:pt idx="4790">
                  <c:v>1.6365524594419727</c:v>
                </c:pt>
                <c:pt idx="4791">
                  <c:v>1.6363436165577838</c:v>
                </c:pt>
                <c:pt idx="4792">
                  <c:v>1.6362922369764079</c:v>
                </c:pt>
                <c:pt idx="4793">
                  <c:v>1.6358212362069635</c:v>
                </c:pt>
                <c:pt idx="4794">
                  <c:v>1.6357277035121829</c:v>
                </c:pt>
                <c:pt idx="4795">
                  <c:v>1.6355656916981984</c:v>
                </c:pt>
                <c:pt idx="4796">
                  <c:v>1.6348271722109715</c:v>
                </c:pt>
                <c:pt idx="4797">
                  <c:v>1.6347087874354849</c:v>
                </c:pt>
                <c:pt idx="4798">
                  <c:v>1.634665083709858</c:v>
                </c:pt>
                <c:pt idx="4799">
                  <c:v>1.6344951436360382</c:v>
                </c:pt>
                <c:pt idx="4800">
                  <c:v>1.634193487856866</c:v>
                </c:pt>
                <c:pt idx="4801">
                  <c:v>1.6341584471340183</c:v>
                </c:pt>
                <c:pt idx="4802">
                  <c:v>1.6340402138861601</c:v>
                </c:pt>
                <c:pt idx="4803">
                  <c:v>1.6339060737704745</c:v>
                </c:pt>
                <c:pt idx="4804">
                  <c:v>1.6338803201993133</c:v>
                </c:pt>
                <c:pt idx="4805">
                  <c:v>1.6334980247163535</c:v>
                </c:pt>
                <c:pt idx="4806">
                  <c:v>1.6323431565426703</c:v>
                </c:pt>
                <c:pt idx="4807">
                  <c:v>1.6321522458001758</c:v>
                </c:pt>
                <c:pt idx="4808">
                  <c:v>1.6313479737705727</c:v>
                </c:pt>
                <c:pt idx="4809">
                  <c:v>1.6312986780717929</c:v>
                </c:pt>
                <c:pt idx="4810">
                  <c:v>1.6310647717739499</c:v>
                </c:pt>
                <c:pt idx="4811">
                  <c:v>1.6306566668219227</c:v>
                </c:pt>
                <c:pt idx="4812">
                  <c:v>1.6305330240153804</c:v>
                </c:pt>
                <c:pt idx="4813">
                  <c:v>1.6304385545435685</c:v>
                </c:pt>
                <c:pt idx="4814">
                  <c:v>1.6302245498024848</c:v>
                </c:pt>
                <c:pt idx="4815">
                  <c:v>1.6300313925017993</c:v>
                </c:pt>
                <c:pt idx="4816">
                  <c:v>1.6300313925017993</c:v>
                </c:pt>
                <c:pt idx="4817">
                  <c:v>1.6300313925017993</c:v>
                </c:pt>
                <c:pt idx="4818">
                  <c:v>1.6299103608171148</c:v>
                </c:pt>
                <c:pt idx="4819">
                  <c:v>1.6296251424757524</c:v>
                </c:pt>
                <c:pt idx="4820">
                  <c:v>1.6296251424757524</c:v>
                </c:pt>
                <c:pt idx="4821">
                  <c:v>1.6294127089684391</c:v>
                </c:pt>
                <c:pt idx="4822">
                  <c:v>1.6293638059333311</c:v>
                </c:pt>
                <c:pt idx="4823">
                  <c:v>1.6292449647998573</c:v>
                </c:pt>
                <c:pt idx="4824">
                  <c:v>1.6289393857160013</c:v>
                </c:pt>
                <c:pt idx="4825">
                  <c:v>1.6289308392890101</c:v>
                </c:pt>
                <c:pt idx="4826">
                  <c:v>1.628691333203317</c:v>
                </c:pt>
                <c:pt idx="4827">
                  <c:v>1.6284470846497154</c:v>
                </c:pt>
                <c:pt idx="4828">
                  <c:v>1.62837787776391</c:v>
                </c:pt>
                <c:pt idx="4829">
                  <c:v>1.6283000278269806</c:v>
                </c:pt>
                <c:pt idx="4830">
                  <c:v>1.6282944675302822</c:v>
                </c:pt>
                <c:pt idx="4831">
                  <c:v>1.6276935155178605</c:v>
                </c:pt>
                <c:pt idx="4832">
                  <c:v>1.6276935155178605</c:v>
                </c:pt>
                <c:pt idx="4833">
                  <c:v>1.6272968451566954</c:v>
                </c:pt>
                <c:pt idx="4834">
                  <c:v>1.6272825118096821</c:v>
                </c:pt>
                <c:pt idx="4835">
                  <c:v>1.6272404120161275</c:v>
                </c:pt>
                <c:pt idx="4836">
                  <c:v>1.626772290625774</c:v>
                </c:pt>
                <c:pt idx="4837">
                  <c:v>1.6265648763946856</c:v>
                </c:pt>
                <c:pt idx="4838">
                  <c:v>1.6265629223247489</c:v>
                </c:pt>
                <c:pt idx="4839">
                  <c:v>1.6263694463376992</c:v>
                </c:pt>
                <c:pt idx="4840">
                  <c:v>1.6263314698972633</c:v>
                </c:pt>
                <c:pt idx="4841">
                  <c:v>1.6263023689268159</c:v>
                </c:pt>
                <c:pt idx="4842">
                  <c:v>1.6263023689268159</c:v>
                </c:pt>
                <c:pt idx="4843">
                  <c:v>1.626250376385987</c:v>
                </c:pt>
                <c:pt idx="4844">
                  <c:v>1.6260898381162134</c:v>
                </c:pt>
                <c:pt idx="4845">
                  <c:v>1.6259105321727803</c:v>
                </c:pt>
                <c:pt idx="4846">
                  <c:v>1.6258059222092431</c:v>
                </c:pt>
                <c:pt idx="4847">
                  <c:v>1.6258059222092431</c:v>
                </c:pt>
                <c:pt idx="4848">
                  <c:v>1.6253862244125308</c:v>
                </c:pt>
                <c:pt idx="4849">
                  <c:v>1.6250091304389547</c:v>
                </c:pt>
                <c:pt idx="4850">
                  <c:v>1.6244860177225644</c:v>
                </c:pt>
                <c:pt idx="4851">
                  <c:v>1.6232086796486151</c:v>
                </c:pt>
                <c:pt idx="4852">
                  <c:v>1.622802612620345</c:v>
                </c:pt>
                <c:pt idx="4853">
                  <c:v>1.622802612620345</c:v>
                </c:pt>
                <c:pt idx="4854">
                  <c:v>1.6224330302276939</c:v>
                </c:pt>
                <c:pt idx="4855">
                  <c:v>1.6220940725121014</c:v>
                </c:pt>
                <c:pt idx="4856">
                  <c:v>1.6217957221561163</c:v>
                </c:pt>
                <c:pt idx="4857">
                  <c:v>1.6217143658109279</c:v>
                </c:pt>
                <c:pt idx="4858">
                  <c:v>1.6216780449262358</c:v>
                </c:pt>
                <c:pt idx="4859">
                  <c:v>1.6216780449262358</c:v>
                </c:pt>
                <c:pt idx="4860">
                  <c:v>1.6214608172975262</c:v>
                </c:pt>
                <c:pt idx="4861">
                  <c:v>1.6214608172975262</c:v>
                </c:pt>
                <c:pt idx="4862">
                  <c:v>1.6212236205337047</c:v>
                </c:pt>
                <c:pt idx="4863">
                  <c:v>1.6210731764007467</c:v>
                </c:pt>
                <c:pt idx="4864">
                  <c:v>1.6209451222346232</c:v>
                </c:pt>
                <c:pt idx="4865">
                  <c:v>1.6209451222346232</c:v>
                </c:pt>
                <c:pt idx="4866">
                  <c:v>1.6209451222346232</c:v>
                </c:pt>
                <c:pt idx="4867">
                  <c:v>1.6208955794464124</c:v>
                </c:pt>
                <c:pt idx="4868">
                  <c:v>1.6199278541525637</c:v>
                </c:pt>
                <c:pt idx="4869">
                  <c:v>1.6197090989229483</c:v>
                </c:pt>
                <c:pt idx="4870">
                  <c:v>1.6195828244044925</c:v>
                </c:pt>
                <c:pt idx="4871">
                  <c:v>1.6194418565109745</c:v>
                </c:pt>
                <c:pt idx="4872">
                  <c:v>1.6193310489609272</c:v>
                </c:pt>
                <c:pt idx="4873">
                  <c:v>1.6193209355603491</c:v>
                </c:pt>
                <c:pt idx="4874">
                  <c:v>1.6191303158243269</c:v>
                </c:pt>
                <c:pt idx="4875">
                  <c:v>1.6189474787455844</c:v>
                </c:pt>
                <c:pt idx="4876">
                  <c:v>1.6183001781727162</c:v>
                </c:pt>
                <c:pt idx="4877">
                  <c:v>1.6182985667833945</c:v>
                </c:pt>
                <c:pt idx="4878">
                  <c:v>1.6182985667833945</c:v>
                </c:pt>
                <c:pt idx="4879">
                  <c:v>1.6178605745595376</c:v>
                </c:pt>
                <c:pt idx="4880">
                  <c:v>1.6178605745595376</c:v>
                </c:pt>
                <c:pt idx="4881">
                  <c:v>1.6176569526289393</c:v>
                </c:pt>
                <c:pt idx="4882">
                  <c:v>1.617495418851616</c:v>
                </c:pt>
                <c:pt idx="4883">
                  <c:v>1.6171865988069583</c:v>
                </c:pt>
                <c:pt idx="4884">
                  <c:v>1.6170883243155392</c:v>
                </c:pt>
                <c:pt idx="4885">
                  <c:v>1.6165508798759833</c:v>
                </c:pt>
                <c:pt idx="4886">
                  <c:v>1.6163324915503168</c:v>
                </c:pt>
                <c:pt idx="4887">
                  <c:v>1.616006253988298</c:v>
                </c:pt>
                <c:pt idx="4888">
                  <c:v>1.6155165730330729</c:v>
                </c:pt>
                <c:pt idx="4889">
                  <c:v>1.6151412804449592</c:v>
                </c:pt>
                <c:pt idx="4890">
                  <c:v>1.6151412804449592</c:v>
                </c:pt>
                <c:pt idx="4891">
                  <c:v>1.6151248123349606</c:v>
                </c:pt>
                <c:pt idx="4892">
                  <c:v>1.6150839837676454</c:v>
                </c:pt>
                <c:pt idx="4893">
                  <c:v>1.6146660759211728</c:v>
                </c:pt>
                <c:pt idx="4894">
                  <c:v>1.6145704661133879</c:v>
                </c:pt>
                <c:pt idx="4895">
                  <c:v>1.6143399912504068</c:v>
                </c:pt>
                <c:pt idx="4896">
                  <c:v>1.6143208382619183</c:v>
                </c:pt>
                <c:pt idx="4897">
                  <c:v>1.6141505532188116</c:v>
                </c:pt>
                <c:pt idx="4898">
                  <c:v>1.6138820027872873</c:v>
                </c:pt>
                <c:pt idx="4899">
                  <c:v>1.613749069494248</c:v>
                </c:pt>
                <c:pt idx="4900">
                  <c:v>1.6136408156093671</c:v>
                </c:pt>
                <c:pt idx="4901">
                  <c:v>1.6135023170305911</c:v>
                </c:pt>
                <c:pt idx="4902">
                  <c:v>1.6133727252289851</c:v>
                </c:pt>
                <c:pt idx="4903">
                  <c:v>1.6133071714641809</c:v>
                </c:pt>
                <c:pt idx="4904">
                  <c:v>1.613076442794614</c:v>
                </c:pt>
                <c:pt idx="4905">
                  <c:v>1.6127579870704358</c:v>
                </c:pt>
                <c:pt idx="4906">
                  <c:v>1.6126919055840097</c:v>
                </c:pt>
                <c:pt idx="4907">
                  <c:v>1.6126149658751154</c:v>
                </c:pt>
                <c:pt idx="4908">
                  <c:v>1.6122598166522115</c:v>
                </c:pt>
                <c:pt idx="4909">
                  <c:v>1.6121180800018013</c:v>
                </c:pt>
                <c:pt idx="4910">
                  <c:v>1.6119209694909915</c:v>
                </c:pt>
                <c:pt idx="4911">
                  <c:v>1.6111999961904155</c:v>
                </c:pt>
                <c:pt idx="4912">
                  <c:v>1.6104206332046851</c:v>
                </c:pt>
                <c:pt idx="4913">
                  <c:v>1.6102537702281792</c:v>
                </c:pt>
                <c:pt idx="4914">
                  <c:v>1.6100092848537373</c:v>
                </c:pt>
                <c:pt idx="4915">
                  <c:v>1.6100064528129516</c:v>
                </c:pt>
                <c:pt idx="4916">
                  <c:v>1.6099420085523704</c:v>
                </c:pt>
                <c:pt idx="4917">
                  <c:v>1.6097609183882333</c:v>
                </c:pt>
                <c:pt idx="4918">
                  <c:v>1.6097609183882333</c:v>
                </c:pt>
                <c:pt idx="4919">
                  <c:v>1.6095175755522821</c:v>
                </c:pt>
                <c:pt idx="4920">
                  <c:v>1.6093931652527109</c:v>
                </c:pt>
                <c:pt idx="4921">
                  <c:v>1.6093917840067842</c:v>
                </c:pt>
                <c:pt idx="4922">
                  <c:v>1.6092183784187937</c:v>
                </c:pt>
                <c:pt idx="4923">
                  <c:v>1.6089113492239637</c:v>
                </c:pt>
                <c:pt idx="4924">
                  <c:v>1.6088496807228132</c:v>
                </c:pt>
                <c:pt idx="4925">
                  <c:v>1.6084965054037399</c:v>
                </c:pt>
                <c:pt idx="4926">
                  <c:v>1.6083578145002091</c:v>
                </c:pt>
                <c:pt idx="4927">
                  <c:v>1.6067315896682846</c:v>
                </c:pt>
                <c:pt idx="4928">
                  <c:v>1.6065208848930914</c:v>
                </c:pt>
                <c:pt idx="4929">
                  <c:v>1.6062829076260501</c:v>
                </c:pt>
                <c:pt idx="4930">
                  <c:v>1.605895184841708</c:v>
                </c:pt>
                <c:pt idx="4931">
                  <c:v>1.6058103469081819</c:v>
                </c:pt>
                <c:pt idx="4932">
                  <c:v>1.6056004613858128</c:v>
                </c:pt>
                <c:pt idx="4933">
                  <c:v>1.6056004613858128</c:v>
                </c:pt>
                <c:pt idx="4934">
                  <c:v>1.6051839840051765</c:v>
                </c:pt>
                <c:pt idx="4935">
                  <c:v>1.6051561078482197</c:v>
                </c:pt>
                <c:pt idx="4936">
                  <c:v>1.6051461334279999</c:v>
                </c:pt>
                <c:pt idx="4937">
                  <c:v>1.6051084756551379</c:v>
                </c:pt>
                <c:pt idx="4938">
                  <c:v>1.6050697594617074</c:v>
                </c:pt>
                <c:pt idx="4939">
                  <c:v>1.6036700590422148</c:v>
                </c:pt>
                <c:pt idx="4940">
                  <c:v>1.6035842408591789</c:v>
                </c:pt>
                <c:pt idx="4941">
                  <c:v>1.6035199178864237</c:v>
                </c:pt>
                <c:pt idx="4942">
                  <c:v>1.6035199178864237</c:v>
                </c:pt>
                <c:pt idx="4943">
                  <c:v>1.6034958861985189</c:v>
                </c:pt>
                <c:pt idx="4944">
                  <c:v>1.603001158947462</c:v>
                </c:pt>
                <c:pt idx="4945">
                  <c:v>1.6028936384353165</c:v>
                </c:pt>
                <c:pt idx="4946">
                  <c:v>1.6028936384353165</c:v>
                </c:pt>
                <c:pt idx="4947">
                  <c:v>1.6028816888706632</c:v>
                </c:pt>
                <c:pt idx="4948">
                  <c:v>1.6028763864875537</c:v>
                </c:pt>
                <c:pt idx="4949">
                  <c:v>1.6028763864875537</c:v>
                </c:pt>
                <c:pt idx="4950">
                  <c:v>1.6028013794733049</c:v>
                </c:pt>
                <c:pt idx="4951">
                  <c:v>1.6025254288953366</c:v>
                </c:pt>
                <c:pt idx="4952">
                  <c:v>1.6023865045854955</c:v>
                </c:pt>
                <c:pt idx="4953">
                  <c:v>1.6023255726406851</c:v>
                </c:pt>
                <c:pt idx="4954">
                  <c:v>1.6021982018439522</c:v>
                </c:pt>
                <c:pt idx="4955">
                  <c:v>1.6018634730004666</c:v>
                </c:pt>
                <c:pt idx="4956">
                  <c:v>1.6012203505000007</c:v>
                </c:pt>
                <c:pt idx="4957">
                  <c:v>1.6012203505000007</c:v>
                </c:pt>
                <c:pt idx="4958">
                  <c:v>1.6011676931037029</c:v>
                </c:pt>
                <c:pt idx="4959">
                  <c:v>1.6009697317941076</c:v>
                </c:pt>
                <c:pt idx="4960">
                  <c:v>1.600624706215388</c:v>
                </c:pt>
                <c:pt idx="4961">
                  <c:v>1.5997460597437241</c:v>
                </c:pt>
                <c:pt idx="4962">
                  <c:v>1.5997460597437241</c:v>
                </c:pt>
                <c:pt idx="4963">
                  <c:v>1.5993634999323565</c:v>
                </c:pt>
                <c:pt idx="4964">
                  <c:v>1.5993348049226979</c:v>
                </c:pt>
                <c:pt idx="4965">
                  <c:v>1.5990781671525336</c:v>
                </c:pt>
                <c:pt idx="4966">
                  <c:v>1.5990781671525336</c:v>
                </c:pt>
                <c:pt idx="4967">
                  <c:v>1.598981743456072</c:v>
                </c:pt>
                <c:pt idx="4968">
                  <c:v>1.5987319827293793</c:v>
                </c:pt>
                <c:pt idx="4969">
                  <c:v>1.5987166624513769</c:v>
                </c:pt>
                <c:pt idx="4970">
                  <c:v>1.5987157733942408</c:v>
                </c:pt>
                <c:pt idx="4971">
                  <c:v>1.5986663476885254</c:v>
                </c:pt>
                <c:pt idx="4972">
                  <c:v>1.5985558033881306</c:v>
                </c:pt>
                <c:pt idx="4973">
                  <c:v>1.5985371848042336</c:v>
                </c:pt>
                <c:pt idx="4974">
                  <c:v>1.5984563578066759</c:v>
                </c:pt>
                <c:pt idx="4975">
                  <c:v>1.5983531409866605</c:v>
                </c:pt>
                <c:pt idx="4976">
                  <c:v>1.5983421916073852</c:v>
                </c:pt>
                <c:pt idx="4977">
                  <c:v>1.5981220270898309</c:v>
                </c:pt>
                <c:pt idx="4978">
                  <c:v>1.5981220270898309</c:v>
                </c:pt>
                <c:pt idx="4979">
                  <c:v>1.5981220270898309</c:v>
                </c:pt>
                <c:pt idx="4980">
                  <c:v>1.5980649242303764</c:v>
                </c:pt>
                <c:pt idx="4981">
                  <c:v>1.5979783847022033</c:v>
                </c:pt>
                <c:pt idx="4982">
                  <c:v>1.5978137642860042</c:v>
                </c:pt>
                <c:pt idx="4983">
                  <c:v>1.5976683540216339</c:v>
                </c:pt>
                <c:pt idx="4984">
                  <c:v>1.5976683540216339</c:v>
                </c:pt>
                <c:pt idx="4985">
                  <c:v>1.5975724849306752</c:v>
                </c:pt>
                <c:pt idx="4986">
                  <c:v>1.597276602436082</c:v>
                </c:pt>
                <c:pt idx="4987">
                  <c:v>1.5969600179670882</c:v>
                </c:pt>
                <c:pt idx="4988">
                  <c:v>1.5969600179670882</c:v>
                </c:pt>
                <c:pt idx="4989">
                  <c:v>1.5967013517561022</c:v>
                </c:pt>
                <c:pt idx="4990">
                  <c:v>1.5967013517561022</c:v>
                </c:pt>
                <c:pt idx="4991">
                  <c:v>1.5962712462501532</c:v>
                </c:pt>
                <c:pt idx="4992">
                  <c:v>1.5960113228468342</c:v>
                </c:pt>
                <c:pt idx="4993">
                  <c:v>1.595668295019065</c:v>
                </c:pt>
                <c:pt idx="4994">
                  <c:v>1.5956584876089166</c:v>
                </c:pt>
                <c:pt idx="4995">
                  <c:v>1.5956013145559316</c:v>
                </c:pt>
                <c:pt idx="4996">
                  <c:v>1.5954288999073067</c:v>
                </c:pt>
                <c:pt idx="4997">
                  <c:v>1.5950593352035145</c:v>
                </c:pt>
                <c:pt idx="4998">
                  <c:v>1.594285309346543</c:v>
                </c:pt>
                <c:pt idx="4999">
                  <c:v>1.594101021789323</c:v>
                </c:pt>
                <c:pt idx="5000">
                  <c:v>1.5935273512439705</c:v>
                </c:pt>
                <c:pt idx="5001">
                  <c:v>1.5935273512439705</c:v>
                </c:pt>
                <c:pt idx="5002">
                  <c:v>1.5933825437432103</c:v>
                </c:pt>
                <c:pt idx="5003">
                  <c:v>1.5931572400984</c:v>
                </c:pt>
                <c:pt idx="5004">
                  <c:v>1.5928576490302964</c:v>
                </c:pt>
                <c:pt idx="5005">
                  <c:v>1.5926259201777127</c:v>
                </c:pt>
                <c:pt idx="5006">
                  <c:v>1.5924694965967774</c:v>
                </c:pt>
                <c:pt idx="5007">
                  <c:v>1.5923644839942093</c:v>
                </c:pt>
                <c:pt idx="5008">
                  <c:v>1.5920918910015471</c:v>
                </c:pt>
                <c:pt idx="5009">
                  <c:v>1.5920837151224636</c:v>
                </c:pt>
                <c:pt idx="5010">
                  <c:v>1.5920417080500093</c:v>
                </c:pt>
                <c:pt idx="5011">
                  <c:v>1.5920353698890159</c:v>
                </c:pt>
                <c:pt idx="5012">
                  <c:v>1.5918566461064472</c:v>
                </c:pt>
                <c:pt idx="5013">
                  <c:v>1.5917120915507847</c:v>
                </c:pt>
                <c:pt idx="5014">
                  <c:v>1.591588040356785</c:v>
                </c:pt>
                <c:pt idx="5015">
                  <c:v>1.5912936823907469</c:v>
                </c:pt>
                <c:pt idx="5016">
                  <c:v>1.5912028062496157</c:v>
                </c:pt>
                <c:pt idx="5017">
                  <c:v>1.5912028062496157</c:v>
                </c:pt>
                <c:pt idx="5018">
                  <c:v>1.5912028062496157</c:v>
                </c:pt>
                <c:pt idx="5019">
                  <c:v>1.5905159657076413</c:v>
                </c:pt>
                <c:pt idx="5020">
                  <c:v>1.5905009530146523</c:v>
                </c:pt>
                <c:pt idx="5021">
                  <c:v>1.5905009530146523</c:v>
                </c:pt>
                <c:pt idx="5022">
                  <c:v>1.5904429484359666</c:v>
                </c:pt>
                <c:pt idx="5023">
                  <c:v>1.5903164566305794</c:v>
                </c:pt>
                <c:pt idx="5024">
                  <c:v>1.5902574986202211</c:v>
                </c:pt>
                <c:pt idx="5025">
                  <c:v>1.5902565146463394</c:v>
                </c:pt>
                <c:pt idx="5026">
                  <c:v>1.5901710510157638</c:v>
                </c:pt>
                <c:pt idx="5027">
                  <c:v>1.5900831022077888</c:v>
                </c:pt>
                <c:pt idx="5028">
                  <c:v>1.5893742011155045</c:v>
                </c:pt>
                <c:pt idx="5029">
                  <c:v>1.5892752356831867</c:v>
                </c:pt>
                <c:pt idx="5030">
                  <c:v>1.5891897319850352</c:v>
                </c:pt>
                <c:pt idx="5031">
                  <c:v>1.5888202383658561</c:v>
                </c:pt>
                <c:pt idx="5032">
                  <c:v>1.5888202383658561</c:v>
                </c:pt>
                <c:pt idx="5033">
                  <c:v>1.5888202383658561</c:v>
                </c:pt>
                <c:pt idx="5034">
                  <c:v>1.5886354917252599</c:v>
                </c:pt>
                <c:pt idx="5035">
                  <c:v>1.5886037055893834</c:v>
                </c:pt>
                <c:pt idx="5036">
                  <c:v>1.5885137344130078</c:v>
                </c:pt>
                <c:pt idx="5037">
                  <c:v>1.5884780290750946</c:v>
                </c:pt>
                <c:pt idx="5038">
                  <c:v>1.5883314627200689</c:v>
                </c:pt>
                <c:pt idx="5039">
                  <c:v>1.5882687644232538</c:v>
                </c:pt>
                <c:pt idx="5040">
                  <c:v>1.5882687644232538</c:v>
                </c:pt>
                <c:pt idx="5041">
                  <c:v>1.5882687644232538</c:v>
                </c:pt>
                <c:pt idx="5042">
                  <c:v>1.5882021419415053</c:v>
                </c:pt>
                <c:pt idx="5043">
                  <c:v>1.5882021419415053</c:v>
                </c:pt>
                <c:pt idx="5044">
                  <c:v>1.588089625119131</c:v>
                </c:pt>
                <c:pt idx="5045">
                  <c:v>1.5875868929177579</c:v>
                </c:pt>
                <c:pt idx="5046">
                  <c:v>1.5875248108102409</c:v>
                </c:pt>
                <c:pt idx="5047">
                  <c:v>1.5875181535502663</c:v>
                </c:pt>
                <c:pt idx="5048">
                  <c:v>1.5871332652689054</c:v>
                </c:pt>
                <c:pt idx="5049">
                  <c:v>1.5870668777811345</c:v>
                </c:pt>
                <c:pt idx="5050">
                  <c:v>1.5869838222141395</c:v>
                </c:pt>
                <c:pt idx="5051">
                  <c:v>1.5869838222141395</c:v>
                </c:pt>
                <c:pt idx="5052">
                  <c:v>1.5865816311539938</c:v>
                </c:pt>
                <c:pt idx="5053">
                  <c:v>1.5864284897655105</c:v>
                </c:pt>
                <c:pt idx="5054">
                  <c:v>1.5862462845244092</c:v>
                </c:pt>
                <c:pt idx="5055">
                  <c:v>1.5855042186053661</c:v>
                </c:pt>
                <c:pt idx="5056">
                  <c:v>1.5851143881318575</c:v>
                </c:pt>
                <c:pt idx="5057">
                  <c:v>1.5850294677061925</c:v>
                </c:pt>
                <c:pt idx="5058">
                  <c:v>1.5848313496811932</c:v>
                </c:pt>
                <c:pt idx="5059">
                  <c:v>1.5848139360000186</c:v>
                </c:pt>
                <c:pt idx="5060">
                  <c:v>1.5848139360000186</c:v>
                </c:pt>
                <c:pt idx="5061">
                  <c:v>1.5846690910697969</c:v>
                </c:pt>
                <c:pt idx="5062">
                  <c:v>1.5846486633276766</c:v>
                </c:pt>
                <c:pt idx="5063">
                  <c:v>1.5833895507071798</c:v>
                </c:pt>
                <c:pt idx="5064">
                  <c:v>1.5833170552780944</c:v>
                </c:pt>
                <c:pt idx="5065">
                  <c:v>1.5832118778285831</c:v>
                </c:pt>
                <c:pt idx="5066">
                  <c:v>1.5829992501779999</c:v>
                </c:pt>
                <c:pt idx="5067">
                  <c:v>1.5828977329001956</c:v>
                </c:pt>
                <c:pt idx="5068">
                  <c:v>1.5826652469480746</c:v>
                </c:pt>
                <c:pt idx="5069">
                  <c:v>1.5825840363602082</c:v>
                </c:pt>
                <c:pt idx="5070">
                  <c:v>1.5821891788867515</c:v>
                </c:pt>
                <c:pt idx="5071">
                  <c:v>1.5816441169517454</c:v>
                </c:pt>
                <c:pt idx="5072">
                  <c:v>1.5816441169517454</c:v>
                </c:pt>
                <c:pt idx="5073">
                  <c:v>1.5816441169517454</c:v>
                </c:pt>
                <c:pt idx="5074">
                  <c:v>1.5816441169517454</c:v>
                </c:pt>
                <c:pt idx="5075">
                  <c:v>1.581373180627607</c:v>
                </c:pt>
                <c:pt idx="5076">
                  <c:v>1.5813268106892664</c:v>
                </c:pt>
                <c:pt idx="5077">
                  <c:v>1.5807887638090503</c:v>
                </c:pt>
                <c:pt idx="5078">
                  <c:v>1.5805827598790279</c:v>
                </c:pt>
                <c:pt idx="5079">
                  <c:v>1.5804883752838885</c:v>
                </c:pt>
                <c:pt idx="5080">
                  <c:v>1.5800840872285649</c:v>
                </c:pt>
                <c:pt idx="5081">
                  <c:v>1.5798634216262881</c:v>
                </c:pt>
                <c:pt idx="5082">
                  <c:v>1.579847046556488</c:v>
                </c:pt>
                <c:pt idx="5083">
                  <c:v>1.5789719162725127</c:v>
                </c:pt>
                <c:pt idx="5084">
                  <c:v>1.5789494396767325</c:v>
                </c:pt>
                <c:pt idx="5085">
                  <c:v>1.5789494396767325</c:v>
                </c:pt>
                <c:pt idx="5086">
                  <c:v>1.5789494396767325</c:v>
                </c:pt>
                <c:pt idx="5087">
                  <c:v>1.5789494396767325</c:v>
                </c:pt>
                <c:pt idx="5088">
                  <c:v>1.5785794232708394</c:v>
                </c:pt>
                <c:pt idx="5089">
                  <c:v>1.5785794232708394</c:v>
                </c:pt>
                <c:pt idx="5090">
                  <c:v>1.5784411863090551</c:v>
                </c:pt>
                <c:pt idx="5091">
                  <c:v>1.5784411863090551</c:v>
                </c:pt>
                <c:pt idx="5092">
                  <c:v>1.578313100102906</c:v>
                </c:pt>
                <c:pt idx="5093">
                  <c:v>1.5777024997567122</c:v>
                </c:pt>
                <c:pt idx="5094">
                  <c:v>1.5769617634356219</c:v>
                </c:pt>
                <c:pt idx="5095">
                  <c:v>1.5768842148201445</c:v>
                </c:pt>
                <c:pt idx="5096">
                  <c:v>1.5767371716918797</c:v>
                </c:pt>
                <c:pt idx="5097">
                  <c:v>1.5765350892843122</c:v>
                </c:pt>
                <c:pt idx="5098">
                  <c:v>1.5765350892843122</c:v>
                </c:pt>
                <c:pt idx="5099">
                  <c:v>1.5764427368977274</c:v>
                </c:pt>
                <c:pt idx="5100">
                  <c:v>1.576280290544823</c:v>
                </c:pt>
                <c:pt idx="5101">
                  <c:v>1.5762543300929976</c:v>
                </c:pt>
                <c:pt idx="5102">
                  <c:v>1.5759746848803069</c:v>
                </c:pt>
                <c:pt idx="5103">
                  <c:v>1.5757219118890928</c:v>
                </c:pt>
                <c:pt idx="5104">
                  <c:v>1.5756412341769592</c:v>
                </c:pt>
                <c:pt idx="5105">
                  <c:v>1.5755910597477247</c:v>
                </c:pt>
                <c:pt idx="5106">
                  <c:v>1.5755773290421906</c:v>
                </c:pt>
                <c:pt idx="5107">
                  <c:v>1.5753657294690093</c:v>
                </c:pt>
                <c:pt idx="5108">
                  <c:v>1.5750998565829708</c:v>
                </c:pt>
                <c:pt idx="5109">
                  <c:v>1.5750248363847184</c:v>
                </c:pt>
                <c:pt idx="5110">
                  <c:v>1.5745351435092763</c:v>
                </c:pt>
                <c:pt idx="5111">
                  <c:v>1.5739261809528957</c:v>
                </c:pt>
                <c:pt idx="5112">
                  <c:v>1.5739261809528957</c:v>
                </c:pt>
                <c:pt idx="5113">
                  <c:v>1.5733065004256206</c:v>
                </c:pt>
                <c:pt idx="5114">
                  <c:v>1.5731348433937165</c:v>
                </c:pt>
                <c:pt idx="5115">
                  <c:v>1.5728868250238675</c:v>
                </c:pt>
                <c:pt idx="5116">
                  <c:v>1.5727614851139091</c:v>
                </c:pt>
                <c:pt idx="5117">
                  <c:v>1.5726874869301146</c:v>
                </c:pt>
                <c:pt idx="5118">
                  <c:v>1.5725055161220531</c:v>
                </c:pt>
                <c:pt idx="5119">
                  <c:v>1.5722885661001182</c:v>
                </c:pt>
                <c:pt idx="5120">
                  <c:v>1.572236025800406</c:v>
                </c:pt>
                <c:pt idx="5121">
                  <c:v>1.5720877285571673</c:v>
                </c:pt>
                <c:pt idx="5122">
                  <c:v>1.5718734854962797</c:v>
                </c:pt>
                <c:pt idx="5123">
                  <c:v>1.571735694265384</c:v>
                </c:pt>
                <c:pt idx="5124">
                  <c:v>1.5716724577320933</c:v>
                </c:pt>
                <c:pt idx="5125">
                  <c:v>1.5716724577320933</c:v>
                </c:pt>
                <c:pt idx="5126">
                  <c:v>1.5716280890712564</c:v>
                </c:pt>
                <c:pt idx="5127">
                  <c:v>1.5716057109762602</c:v>
                </c:pt>
                <c:pt idx="5128">
                  <c:v>1.5714448503549332</c:v>
                </c:pt>
                <c:pt idx="5129">
                  <c:v>1.5714337068670587</c:v>
                </c:pt>
                <c:pt idx="5130">
                  <c:v>1.5714337068670587</c:v>
                </c:pt>
                <c:pt idx="5131">
                  <c:v>1.5714337068670587</c:v>
                </c:pt>
                <c:pt idx="5132">
                  <c:v>1.5712392458190627</c:v>
                </c:pt>
                <c:pt idx="5133">
                  <c:v>1.5705293893789811</c:v>
                </c:pt>
                <c:pt idx="5134">
                  <c:v>1.5700692932368441</c:v>
                </c:pt>
                <c:pt idx="5135">
                  <c:v>1.5700614054876965</c:v>
                </c:pt>
                <c:pt idx="5136">
                  <c:v>1.5700606839971574</c:v>
                </c:pt>
                <c:pt idx="5137">
                  <c:v>1.5699599266210107</c:v>
                </c:pt>
                <c:pt idx="5138">
                  <c:v>1.5699599266210107</c:v>
                </c:pt>
                <c:pt idx="5139">
                  <c:v>1.5699599266210107</c:v>
                </c:pt>
                <c:pt idx="5140">
                  <c:v>1.5696580915931639</c:v>
                </c:pt>
                <c:pt idx="5141">
                  <c:v>1.5695161551114578</c:v>
                </c:pt>
                <c:pt idx="5142">
                  <c:v>1.5694309600648046</c:v>
                </c:pt>
                <c:pt idx="5143">
                  <c:v>1.5693698071711828</c:v>
                </c:pt>
                <c:pt idx="5144">
                  <c:v>1.5689165398896039</c:v>
                </c:pt>
                <c:pt idx="5145">
                  <c:v>1.5684731244548398</c:v>
                </c:pt>
                <c:pt idx="5146">
                  <c:v>1.5684731244548398</c:v>
                </c:pt>
                <c:pt idx="5147">
                  <c:v>1.5684731244548398</c:v>
                </c:pt>
                <c:pt idx="5148">
                  <c:v>1.5684731244548398</c:v>
                </c:pt>
                <c:pt idx="5149">
                  <c:v>1.568452459999609</c:v>
                </c:pt>
                <c:pt idx="5150">
                  <c:v>1.5680903785833276</c:v>
                </c:pt>
                <c:pt idx="5151">
                  <c:v>1.5680903785833276</c:v>
                </c:pt>
                <c:pt idx="5152">
                  <c:v>1.5680213515040049</c:v>
                </c:pt>
                <c:pt idx="5153">
                  <c:v>1.5680213515040049</c:v>
                </c:pt>
                <c:pt idx="5154">
                  <c:v>1.5679231025452618</c:v>
                </c:pt>
                <c:pt idx="5155">
                  <c:v>1.5679124056701153</c:v>
                </c:pt>
                <c:pt idx="5156">
                  <c:v>1.567568021925303</c:v>
                </c:pt>
                <c:pt idx="5157">
                  <c:v>1.5672927044165532</c:v>
                </c:pt>
                <c:pt idx="5158">
                  <c:v>1.5667877766329927</c:v>
                </c:pt>
                <c:pt idx="5159">
                  <c:v>1.5667877766329927</c:v>
                </c:pt>
                <c:pt idx="5160">
                  <c:v>1.5666722162240467</c:v>
                </c:pt>
                <c:pt idx="5161">
                  <c:v>1.5665327218929217</c:v>
                </c:pt>
                <c:pt idx="5162">
                  <c:v>1.5664402241757658</c:v>
                </c:pt>
                <c:pt idx="5163">
                  <c:v>1.5662353990170224</c:v>
                </c:pt>
                <c:pt idx="5164">
                  <c:v>1.5654517114257043</c:v>
                </c:pt>
                <c:pt idx="5165">
                  <c:v>1.5651150151159705</c:v>
                </c:pt>
                <c:pt idx="5166">
                  <c:v>1.5651059928445814</c:v>
                </c:pt>
                <c:pt idx="5167">
                  <c:v>1.5649713669575513</c:v>
                </c:pt>
                <c:pt idx="5168">
                  <c:v>1.5646576297645916</c:v>
                </c:pt>
                <c:pt idx="5169">
                  <c:v>1.5644646513899854</c:v>
                </c:pt>
                <c:pt idx="5170">
                  <c:v>1.5644440957999655</c:v>
                </c:pt>
                <c:pt idx="5171">
                  <c:v>1.5644253408685631</c:v>
                </c:pt>
                <c:pt idx="5172">
                  <c:v>1.5641128782933325</c:v>
                </c:pt>
                <c:pt idx="5173">
                  <c:v>1.5638869041750403</c:v>
                </c:pt>
                <c:pt idx="5174">
                  <c:v>1.5636924434992936</c:v>
                </c:pt>
                <c:pt idx="5175">
                  <c:v>1.5634923923041395</c:v>
                </c:pt>
                <c:pt idx="5176">
                  <c:v>1.5630933909732005</c:v>
                </c:pt>
                <c:pt idx="5177">
                  <c:v>1.5628563118697485</c:v>
                </c:pt>
                <c:pt idx="5178">
                  <c:v>1.5627287028774111</c:v>
                </c:pt>
                <c:pt idx="5179">
                  <c:v>1.5627140649036049</c:v>
                </c:pt>
                <c:pt idx="5180">
                  <c:v>1.5625418826527648</c:v>
                </c:pt>
                <c:pt idx="5181">
                  <c:v>1.5625392105068709</c:v>
                </c:pt>
                <c:pt idx="5182">
                  <c:v>1.5625126377708942</c:v>
                </c:pt>
                <c:pt idx="5183">
                  <c:v>1.5623092436919261</c:v>
                </c:pt>
                <c:pt idx="5184">
                  <c:v>1.5623092436919261</c:v>
                </c:pt>
                <c:pt idx="5185">
                  <c:v>1.5614501238203347</c:v>
                </c:pt>
                <c:pt idx="5186">
                  <c:v>1.5614501238203347</c:v>
                </c:pt>
                <c:pt idx="5187">
                  <c:v>1.5612295092322293</c:v>
                </c:pt>
                <c:pt idx="5188">
                  <c:v>1.5611904963801626</c:v>
                </c:pt>
                <c:pt idx="5189">
                  <c:v>1.5611436612306542</c:v>
                </c:pt>
                <c:pt idx="5190">
                  <c:v>1.5608509877707002</c:v>
                </c:pt>
                <c:pt idx="5191">
                  <c:v>1.5602810632716815</c:v>
                </c:pt>
                <c:pt idx="5192">
                  <c:v>1.5601930562251858</c:v>
                </c:pt>
                <c:pt idx="5193">
                  <c:v>1.5601930562251858</c:v>
                </c:pt>
                <c:pt idx="5194">
                  <c:v>1.560035981966561</c:v>
                </c:pt>
                <c:pt idx="5195">
                  <c:v>1.5598133778302357</c:v>
                </c:pt>
                <c:pt idx="5196">
                  <c:v>1.5590711093449972</c:v>
                </c:pt>
                <c:pt idx="5197">
                  <c:v>1.5586937343427703</c:v>
                </c:pt>
                <c:pt idx="5198">
                  <c:v>1.5586279552043099</c:v>
                </c:pt>
                <c:pt idx="5199">
                  <c:v>1.5583282732147852</c:v>
                </c:pt>
                <c:pt idx="5200">
                  <c:v>1.5581807734945488</c:v>
                </c:pt>
                <c:pt idx="5201">
                  <c:v>1.5579563353235453</c:v>
                </c:pt>
                <c:pt idx="5202">
                  <c:v>1.5577432802171416</c:v>
                </c:pt>
                <c:pt idx="5203">
                  <c:v>1.5577343822605985</c:v>
                </c:pt>
                <c:pt idx="5204">
                  <c:v>1.5576764101561285</c:v>
                </c:pt>
                <c:pt idx="5205">
                  <c:v>1.5574625998753431</c:v>
                </c:pt>
                <c:pt idx="5206">
                  <c:v>1.55740966573614</c:v>
                </c:pt>
                <c:pt idx="5207">
                  <c:v>1.55740966573614</c:v>
                </c:pt>
                <c:pt idx="5208">
                  <c:v>1.5567710862856956</c:v>
                </c:pt>
                <c:pt idx="5209">
                  <c:v>1.5566994243167136</c:v>
                </c:pt>
                <c:pt idx="5210">
                  <c:v>1.5564171846862214</c:v>
                </c:pt>
                <c:pt idx="5211">
                  <c:v>1.5562314494039708</c:v>
                </c:pt>
                <c:pt idx="5212">
                  <c:v>1.5561771916956852</c:v>
                </c:pt>
                <c:pt idx="5213">
                  <c:v>1.5557119634348864</c:v>
                </c:pt>
                <c:pt idx="5214">
                  <c:v>1.5554918550899082</c:v>
                </c:pt>
                <c:pt idx="5215">
                  <c:v>1.5550756285172151</c:v>
                </c:pt>
                <c:pt idx="5216">
                  <c:v>1.5544010227518916</c:v>
                </c:pt>
                <c:pt idx="5217">
                  <c:v>1.5543804132107897</c:v>
                </c:pt>
                <c:pt idx="5218">
                  <c:v>1.5542978399168337</c:v>
                </c:pt>
                <c:pt idx="5219">
                  <c:v>1.5538891515506241</c:v>
                </c:pt>
                <c:pt idx="5220">
                  <c:v>1.55379063388452</c:v>
                </c:pt>
                <c:pt idx="5221">
                  <c:v>1.5537645045572521</c:v>
                </c:pt>
                <c:pt idx="5222">
                  <c:v>1.5534644088664922</c:v>
                </c:pt>
                <c:pt idx="5223">
                  <c:v>1.5534644088664922</c:v>
                </c:pt>
                <c:pt idx="5224">
                  <c:v>1.5534029681588184</c:v>
                </c:pt>
                <c:pt idx="5225">
                  <c:v>1.5533655240292077</c:v>
                </c:pt>
                <c:pt idx="5226">
                  <c:v>1.5532382422463995</c:v>
                </c:pt>
                <c:pt idx="5227">
                  <c:v>1.5529266884622881</c:v>
                </c:pt>
                <c:pt idx="5228">
                  <c:v>1.5526611235658461</c:v>
                </c:pt>
                <c:pt idx="5229">
                  <c:v>1.5526396952722357</c:v>
                </c:pt>
                <c:pt idx="5230">
                  <c:v>1.5524626306856357</c:v>
                </c:pt>
                <c:pt idx="5231">
                  <c:v>1.5524626306856357</c:v>
                </c:pt>
                <c:pt idx="5232">
                  <c:v>1.5521364008743486</c:v>
                </c:pt>
                <c:pt idx="5233">
                  <c:v>1.5521364008743486</c:v>
                </c:pt>
                <c:pt idx="5234">
                  <c:v>1.5519659450695027</c:v>
                </c:pt>
                <c:pt idx="5235">
                  <c:v>1.5519659450695027</c:v>
                </c:pt>
                <c:pt idx="5236">
                  <c:v>1.5519659450695027</c:v>
                </c:pt>
                <c:pt idx="5237">
                  <c:v>1.5518787611279277</c:v>
                </c:pt>
                <c:pt idx="5238">
                  <c:v>1.5517724460799862</c:v>
                </c:pt>
                <c:pt idx="5239">
                  <c:v>1.5515279671445055</c:v>
                </c:pt>
                <c:pt idx="5240">
                  <c:v>1.5514741835225321</c:v>
                </c:pt>
                <c:pt idx="5241">
                  <c:v>1.5511903308040547</c:v>
                </c:pt>
                <c:pt idx="5242">
                  <c:v>1.5507669826779003</c:v>
                </c:pt>
                <c:pt idx="5243">
                  <c:v>1.5506859189727633</c:v>
                </c:pt>
                <c:pt idx="5244">
                  <c:v>1.5505485961582142</c:v>
                </c:pt>
                <c:pt idx="5245">
                  <c:v>1.5505121627895533</c:v>
                </c:pt>
                <c:pt idx="5246">
                  <c:v>1.5503624695648086</c:v>
                </c:pt>
                <c:pt idx="5247">
                  <c:v>1.5503000826649351</c:v>
                </c:pt>
                <c:pt idx="5248">
                  <c:v>1.5502535976348744</c:v>
                </c:pt>
                <c:pt idx="5249">
                  <c:v>1.5502535976348744</c:v>
                </c:pt>
                <c:pt idx="5250">
                  <c:v>1.5502207366734264</c:v>
                </c:pt>
                <c:pt idx="5251">
                  <c:v>1.54996017555907</c:v>
                </c:pt>
                <c:pt idx="5252">
                  <c:v>1.5499026848672501</c:v>
                </c:pt>
                <c:pt idx="5253">
                  <c:v>1.5499026848672501</c:v>
                </c:pt>
                <c:pt idx="5254">
                  <c:v>1.5498777630714069</c:v>
                </c:pt>
                <c:pt idx="5255">
                  <c:v>1.5497456242532481</c:v>
                </c:pt>
                <c:pt idx="5256">
                  <c:v>1.5495838502847745</c:v>
                </c:pt>
                <c:pt idx="5257">
                  <c:v>1.5489066121777724</c:v>
                </c:pt>
                <c:pt idx="5258">
                  <c:v>1.5487874408162075</c:v>
                </c:pt>
                <c:pt idx="5259">
                  <c:v>1.5478616432481591</c:v>
                </c:pt>
                <c:pt idx="5260">
                  <c:v>1.5466158603651661</c:v>
                </c:pt>
                <c:pt idx="5261">
                  <c:v>1.5464202791201507</c:v>
                </c:pt>
                <c:pt idx="5262">
                  <c:v>1.546407720636543</c:v>
                </c:pt>
                <c:pt idx="5263">
                  <c:v>1.546407720636543</c:v>
                </c:pt>
                <c:pt idx="5264">
                  <c:v>1.5460925547669064</c:v>
                </c:pt>
                <c:pt idx="5265">
                  <c:v>1.5459701743642296</c:v>
                </c:pt>
                <c:pt idx="5266">
                  <c:v>1.5458525559206648</c:v>
                </c:pt>
                <c:pt idx="5267">
                  <c:v>1.5457940587202363</c:v>
                </c:pt>
                <c:pt idx="5268">
                  <c:v>1.5457160184356971</c:v>
                </c:pt>
                <c:pt idx="5269">
                  <c:v>1.5450555117881271</c:v>
                </c:pt>
                <c:pt idx="5270">
                  <c:v>1.5450555117881271</c:v>
                </c:pt>
                <c:pt idx="5271">
                  <c:v>1.5447060104172368</c:v>
                </c:pt>
                <c:pt idx="5272">
                  <c:v>1.5445992693419097</c:v>
                </c:pt>
                <c:pt idx="5273">
                  <c:v>1.5443825501658435</c:v>
                </c:pt>
                <c:pt idx="5274">
                  <c:v>1.5438501727514491</c:v>
                </c:pt>
                <c:pt idx="5275">
                  <c:v>1.5437950839285381</c:v>
                </c:pt>
                <c:pt idx="5276">
                  <c:v>1.5437950839285381</c:v>
                </c:pt>
                <c:pt idx="5277">
                  <c:v>1.5436136079733027</c:v>
                </c:pt>
                <c:pt idx="5278">
                  <c:v>1.542697007504209</c:v>
                </c:pt>
                <c:pt idx="5279">
                  <c:v>1.5426965210466228</c:v>
                </c:pt>
                <c:pt idx="5280">
                  <c:v>1.5424063153462382</c:v>
                </c:pt>
                <c:pt idx="5281">
                  <c:v>1.5408485316432083</c:v>
                </c:pt>
                <c:pt idx="5282">
                  <c:v>1.5408188474725286</c:v>
                </c:pt>
                <c:pt idx="5283">
                  <c:v>1.5407209450943118</c:v>
                </c:pt>
                <c:pt idx="5284">
                  <c:v>1.5405931393155512</c:v>
                </c:pt>
                <c:pt idx="5285">
                  <c:v>1.5405536018803867</c:v>
                </c:pt>
                <c:pt idx="5286">
                  <c:v>1.5405444993425137</c:v>
                </c:pt>
                <c:pt idx="5287">
                  <c:v>1.5397931038737276</c:v>
                </c:pt>
                <c:pt idx="5288">
                  <c:v>1.5395721473415729</c:v>
                </c:pt>
                <c:pt idx="5289">
                  <c:v>1.5391390942947456</c:v>
                </c:pt>
                <c:pt idx="5290">
                  <c:v>1.539033732414739</c:v>
                </c:pt>
                <c:pt idx="5291">
                  <c:v>1.5389761494290108</c:v>
                </c:pt>
                <c:pt idx="5292">
                  <c:v>1.538923989810528</c:v>
                </c:pt>
                <c:pt idx="5293">
                  <c:v>1.5386784555088577</c:v>
                </c:pt>
                <c:pt idx="5294">
                  <c:v>1.5383954777067863</c:v>
                </c:pt>
                <c:pt idx="5295">
                  <c:v>1.5383235954093597</c:v>
                </c:pt>
                <c:pt idx="5296">
                  <c:v>1.5381649155756345</c:v>
                </c:pt>
                <c:pt idx="5297">
                  <c:v>1.5378116874530252</c:v>
                </c:pt>
                <c:pt idx="5298">
                  <c:v>1.5376104445140839</c:v>
                </c:pt>
                <c:pt idx="5299">
                  <c:v>1.5376055105483439</c:v>
                </c:pt>
                <c:pt idx="5300">
                  <c:v>1.5374329308449441</c:v>
                </c:pt>
                <c:pt idx="5301">
                  <c:v>1.5371601798040588</c:v>
                </c:pt>
                <c:pt idx="5302">
                  <c:v>1.5371433313279401</c:v>
                </c:pt>
                <c:pt idx="5303">
                  <c:v>1.5370149541670506</c:v>
                </c:pt>
                <c:pt idx="5304">
                  <c:v>1.5368956572954391</c:v>
                </c:pt>
                <c:pt idx="5305">
                  <c:v>1.5364353089490399</c:v>
                </c:pt>
                <c:pt idx="5306">
                  <c:v>1.5356695788194432</c:v>
                </c:pt>
                <c:pt idx="5307">
                  <c:v>1.535601020921326</c:v>
                </c:pt>
                <c:pt idx="5308">
                  <c:v>1.5354213096437701</c:v>
                </c:pt>
                <c:pt idx="5309">
                  <c:v>1.5351132200609865</c:v>
                </c:pt>
                <c:pt idx="5310">
                  <c:v>1.5348916087213311</c:v>
                </c:pt>
                <c:pt idx="5311">
                  <c:v>1.5348386000950109</c:v>
                </c:pt>
                <c:pt idx="5312">
                  <c:v>1.534808520037612</c:v>
                </c:pt>
                <c:pt idx="5313">
                  <c:v>1.534808520037612</c:v>
                </c:pt>
                <c:pt idx="5314">
                  <c:v>1.534808520037612</c:v>
                </c:pt>
                <c:pt idx="5315">
                  <c:v>1.534808520037612</c:v>
                </c:pt>
                <c:pt idx="5316">
                  <c:v>1.5345960516646897</c:v>
                </c:pt>
                <c:pt idx="5317">
                  <c:v>1.5343783218715459</c:v>
                </c:pt>
                <c:pt idx="5318">
                  <c:v>1.5343637790855347</c:v>
                </c:pt>
                <c:pt idx="5319">
                  <c:v>1.5343297558272233</c:v>
                </c:pt>
                <c:pt idx="5320">
                  <c:v>1.5342609860569221</c:v>
                </c:pt>
                <c:pt idx="5321">
                  <c:v>1.5341893353085265</c:v>
                </c:pt>
                <c:pt idx="5322">
                  <c:v>1.5340379707342255</c:v>
                </c:pt>
                <c:pt idx="5323">
                  <c:v>1.5337522860616986</c:v>
                </c:pt>
                <c:pt idx="5324">
                  <c:v>1.5337472431752726</c:v>
                </c:pt>
                <c:pt idx="5325">
                  <c:v>1.5331209377832249</c:v>
                </c:pt>
                <c:pt idx="5326">
                  <c:v>1.5330358226973457</c:v>
                </c:pt>
                <c:pt idx="5327">
                  <c:v>1.532973230427628</c:v>
                </c:pt>
                <c:pt idx="5328">
                  <c:v>1.53291869400105</c:v>
                </c:pt>
                <c:pt idx="5329">
                  <c:v>1.5328509194472513</c:v>
                </c:pt>
                <c:pt idx="5330">
                  <c:v>1.5322510841896737</c:v>
                </c:pt>
                <c:pt idx="5331">
                  <c:v>1.5320299437900331</c:v>
                </c:pt>
                <c:pt idx="5332">
                  <c:v>1.5318895536955999</c:v>
                </c:pt>
                <c:pt idx="5333">
                  <c:v>1.5318895536955999</c:v>
                </c:pt>
                <c:pt idx="5334">
                  <c:v>1.5316973748642229</c:v>
                </c:pt>
                <c:pt idx="5335">
                  <c:v>1.5315073148548883</c:v>
                </c:pt>
                <c:pt idx="5336">
                  <c:v>1.531174069732063</c:v>
                </c:pt>
                <c:pt idx="5337">
                  <c:v>1.531174069732063</c:v>
                </c:pt>
                <c:pt idx="5338">
                  <c:v>1.5311248720582022</c:v>
                </c:pt>
                <c:pt idx="5339">
                  <c:v>1.5311248720582022</c:v>
                </c:pt>
                <c:pt idx="5340">
                  <c:v>1.5307069936205526</c:v>
                </c:pt>
                <c:pt idx="5341">
                  <c:v>1.5306631839441023</c:v>
                </c:pt>
                <c:pt idx="5342">
                  <c:v>1.5304127370572735</c:v>
                </c:pt>
                <c:pt idx="5343">
                  <c:v>1.5301138861002241</c:v>
                </c:pt>
                <c:pt idx="5344">
                  <c:v>1.5300988415374104</c:v>
                </c:pt>
                <c:pt idx="5345">
                  <c:v>1.5299579121105418</c:v>
                </c:pt>
                <c:pt idx="5346">
                  <c:v>1.5299430321551608</c:v>
                </c:pt>
                <c:pt idx="5347">
                  <c:v>1.5298086643686579</c:v>
                </c:pt>
                <c:pt idx="5348">
                  <c:v>1.5297761986826288</c:v>
                </c:pt>
                <c:pt idx="5349">
                  <c:v>1.5295766743357186</c:v>
                </c:pt>
                <c:pt idx="5350">
                  <c:v>1.5291351918024827</c:v>
                </c:pt>
                <c:pt idx="5351">
                  <c:v>1.5287622803062291</c:v>
                </c:pt>
                <c:pt idx="5352">
                  <c:v>1.5287128970517536</c:v>
                </c:pt>
                <c:pt idx="5353">
                  <c:v>1.5284410566245561</c:v>
                </c:pt>
                <c:pt idx="5354">
                  <c:v>1.5282679533310004</c:v>
                </c:pt>
                <c:pt idx="5355">
                  <c:v>1.5282156692799225</c:v>
                </c:pt>
                <c:pt idx="5356">
                  <c:v>1.5281530880303564</c:v>
                </c:pt>
                <c:pt idx="5357">
                  <c:v>1.5281033808387592</c:v>
                </c:pt>
                <c:pt idx="5358">
                  <c:v>1.5280227119299141</c:v>
                </c:pt>
                <c:pt idx="5359">
                  <c:v>1.5280219270342768</c:v>
                </c:pt>
                <c:pt idx="5360">
                  <c:v>1.5278723241693588</c:v>
                </c:pt>
                <c:pt idx="5361">
                  <c:v>1.5278564247161757</c:v>
                </c:pt>
                <c:pt idx="5362">
                  <c:v>1.5274499413749547</c:v>
                </c:pt>
                <c:pt idx="5363">
                  <c:v>1.5273685482957382</c:v>
                </c:pt>
                <c:pt idx="5364">
                  <c:v>1.5272919800523292</c:v>
                </c:pt>
                <c:pt idx="5365">
                  <c:v>1.527280381174998</c:v>
                </c:pt>
                <c:pt idx="5366">
                  <c:v>1.5270919948329016</c:v>
                </c:pt>
                <c:pt idx="5367">
                  <c:v>1.5270267463538796</c:v>
                </c:pt>
                <c:pt idx="5368">
                  <c:v>1.5269637168859138</c:v>
                </c:pt>
                <c:pt idx="5369">
                  <c:v>1.5269504578509472</c:v>
                </c:pt>
                <c:pt idx="5370">
                  <c:v>1.5266229995510143</c:v>
                </c:pt>
                <c:pt idx="5371">
                  <c:v>1.5265132203314906</c:v>
                </c:pt>
                <c:pt idx="5372">
                  <c:v>1.5263909377247891</c:v>
                </c:pt>
                <c:pt idx="5373">
                  <c:v>1.5261993832436007</c:v>
                </c:pt>
                <c:pt idx="5374">
                  <c:v>1.5257893209173217</c:v>
                </c:pt>
                <c:pt idx="5375">
                  <c:v>1.5256162918664471</c:v>
                </c:pt>
                <c:pt idx="5376">
                  <c:v>1.5253893362657882</c:v>
                </c:pt>
                <c:pt idx="5377">
                  <c:v>1.5252536367679754</c:v>
                </c:pt>
                <c:pt idx="5378">
                  <c:v>1.5249696112954627</c:v>
                </c:pt>
                <c:pt idx="5379">
                  <c:v>1.5247727753674738</c:v>
                </c:pt>
                <c:pt idx="5380">
                  <c:v>1.5245773317684648</c:v>
                </c:pt>
                <c:pt idx="5381">
                  <c:v>1.5242883132418843</c:v>
                </c:pt>
                <c:pt idx="5382">
                  <c:v>1.5233172731550824</c:v>
                </c:pt>
                <c:pt idx="5383">
                  <c:v>1.5232872648201858</c:v>
                </c:pt>
                <c:pt idx="5384">
                  <c:v>1.5232872648201858</c:v>
                </c:pt>
                <c:pt idx="5385">
                  <c:v>1.5232205403027834</c:v>
                </c:pt>
                <c:pt idx="5386">
                  <c:v>1.5226869002127363</c:v>
                </c:pt>
                <c:pt idx="5387">
                  <c:v>1.522558239737013</c:v>
                </c:pt>
                <c:pt idx="5388">
                  <c:v>1.5224687537552484</c:v>
                </c:pt>
                <c:pt idx="5389">
                  <c:v>1.5224687537552484</c:v>
                </c:pt>
                <c:pt idx="5390">
                  <c:v>1.5221609796612416</c:v>
                </c:pt>
                <c:pt idx="5391">
                  <c:v>1.522034893525416</c:v>
                </c:pt>
                <c:pt idx="5392">
                  <c:v>1.5217072189055978</c:v>
                </c:pt>
                <c:pt idx="5393">
                  <c:v>1.5215653884000901</c:v>
                </c:pt>
                <c:pt idx="5394">
                  <c:v>1.5213378184157598</c:v>
                </c:pt>
                <c:pt idx="5395">
                  <c:v>1.5211665842960427</c:v>
                </c:pt>
                <c:pt idx="5396">
                  <c:v>1.5205798296253348</c:v>
                </c:pt>
                <c:pt idx="5397">
                  <c:v>1.5205002103977059</c:v>
                </c:pt>
                <c:pt idx="5398">
                  <c:v>1.5203615466515723</c:v>
                </c:pt>
                <c:pt idx="5399">
                  <c:v>1.5202475697979767</c:v>
                </c:pt>
                <c:pt idx="5400">
                  <c:v>1.519852040454992</c:v>
                </c:pt>
                <c:pt idx="5401">
                  <c:v>1.5196714856802909</c:v>
                </c:pt>
                <c:pt idx="5402">
                  <c:v>1.5192028416869241</c:v>
                </c:pt>
                <c:pt idx="5403">
                  <c:v>1.5192016980395648</c:v>
                </c:pt>
                <c:pt idx="5404">
                  <c:v>1.5190270888226689</c:v>
                </c:pt>
                <c:pt idx="5405">
                  <c:v>1.5187858746150842</c:v>
                </c:pt>
                <c:pt idx="5406">
                  <c:v>1.5184264384725537</c:v>
                </c:pt>
                <c:pt idx="5407">
                  <c:v>1.5184264384725537</c:v>
                </c:pt>
                <c:pt idx="5408">
                  <c:v>1.5184264384725537</c:v>
                </c:pt>
                <c:pt idx="5409">
                  <c:v>1.5184264384725537</c:v>
                </c:pt>
                <c:pt idx="5410">
                  <c:v>1.5184264384725537</c:v>
                </c:pt>
                <c:pt idx="5411">
                  <c:v>1.5184264384725537</c:v>
                </c:pt>
                <c:pt idx="5412">
                  <c:v>1.5184264384725537</c:v>
                </c:pt>
                <c:pt idx="5413">
                  <c:v>1.5183319828185697</c:v>
                </c:pt>
                <c:pt idx="5414">
                  <c:v>1.5181255540817837</c:v>
                </c:pt>
                <c:pt idx="5415">
                  <c:v>1.518009844799963</c:v>
                </c:pt>
                <c:pt idx="5416">
                  <c:v>1.5179738391198649</c:v>
                </c:pt>
                <c:pt idx="5417">
                  <c:v>1.5179418285231776</c:v>
                </c:pt>
                <c:pt idx="5418">
                  <c:v>1.5175671307157186</c:v>
                </c:pt>
                <c:pt idx="5419">
                  <c:v>1.5173552159305081</c:v>
                </c:pt>
                <c:pt idx="5420">
                  <c:v>1.5167826977732721</c:v>
                </c:pt>
                <c:pt idx="5421">
                  <c:v>1.5167826977732721</c:v>
                </c:pt>
                <c:pt idx="5422">
                  <c:v>1.5167453118903462</c:v>
                </c:pt>
                <c:pt idx="5423">
                  <c:v>1.5166917705915586</c:v>
                </c:pt>
                <c:pt idx="5424">
                  <c:v>1.5166446255746624</c:v>
                </c:pt>
                <c:pt idx="5425">
                  <c:v>1.5164614673334358</c:v>
                </c:pt>
                <c:pt idx="5426">
                  <c:v>1.5163414146601164</c:v>
                </c:pt>
                <c:pt idx="5427">
                  <c:v>1.516271350525201</c:v>
                </c:pt>
                <c:pt idx="5428">
                  <c:v>1.5161949340433896</c:v>
                </c:pt>
                <c:pt idx="5429">
                  <c:v>1.5159137603884718</c:v>
                </c:pt>
                <c:pt idx="5430">
                  <c:v>1.5154119962996564</c:v>
                </c:pt>
                <c:pt idx="5431">
                  <c:v>1.5142012131414506</c:v>
                </c:pt>
                <c:pt idx="5432">
                  <c:v>1.513796969892889</c:v>
                </c:pt>
                <c:pt idx="5433">
                  <c:v>1.513796969892889</c:v>
                </c:pt>
                <c:pt idx="5434">
                  <c:v>1.5137913123645179</c:v>
                </c:pt>
                <c:pt idx="5435">
                  <c:v>1.5137363255365004</c:v>
                </c:pt>
                <c:pt idx="5436">
                  <c:v>1.5136282020529011</c:v>
                </c:pt>
                <c:pt idx="5437">
                  <c:v>1.5133684771346025</c:v>
                </c:pt>
                <c:pt idx="5438">
                  <c:v>1.5133267890734552</c:v>
                </c:pt>
                <c:pt idx="5439">
                  <c:v>1.5133251588910255</c:v>
                </c:pt>
                <c:pt idx="5440">
                  <c:v>1.5133017696694453</c:v>
                </c:pt>
                <c:pt idx="5441">
                  <c:v>1.513294487433035</c:v>
                </c:pt>
                <c:pt idx="5442">
                  <c:v>1.5130507970737588</c:v>
                </c:pt>
                <c:pt idx="5443">
                  <c:v>1.5129892734500459</c:v>
                </c:pt>
                <c:pt idx="5444">
                  <c:v>1.5129815469338324</c:v>
                </c:pt>
                <c:pt idx="5445">
                  <c:v>1.5127272682702462</c:v>
                </c:pt>
                <c:pt idx="5446">
                  <c:v>1.5125855733504683</c:v>
                </c:pt>
                <c:pt idx="5447">
                  <c:v>1.5124397224789983</c:v>
                </c:pt>
                <c:pt idx="5448">
                  <c:v>1.5124397224789983</c:v>
                </c:pt>
                <c:pt idx="5449">
                  <c:v>1.5116193650841347</c:v>
                </c:pt>
                <c:pt idx="5450">
                  <c:v>1.51160999937736</c:v>
                </c:pt>
                <c:pt idx="5451">
                  <c:v>1.5116066861081907</c:v>
                </c:pt>
                <c:pt idx="5452">
                  <c:v>1.5111549003919802</c:v>
                </c:pt>
                <c:pt idx="5453">
                  <c:v>1.5110737383044923</c:v>
                </c:pt>
                <c:pt idx="5454">
                  <c:v>1.5109674157337052</c:v>
                </c:pt>
                <c:pt idx="5455">
                  <c:v>1.5109674157337052</c:v>
                </c:pt>
                <c:pt idx="5456">
                  <c:v>1.5108175006521387</c:v>
                </c:pt>
                <c:pt idx="5457">
                  <c:v>1.5105560669494582</c:v>
                </c:pt>
                <c:pt idx="5458">
                  <c:v>1.5105454259547564</c:v>
                </c:pt>
                <c:pt idx="5459">
                  <c:v>1.5102327780683515</c:v>
                </c:pt>
                <c:pt idx="5460">
                  <c:v>1.5100798913442623</c:v>
                </c:pt>
                <c:pt idx="5461">
                  <c:v>1.5100572180476592</c:v>
                </c:pt>
                <c:pt idx="5462">
                  <c:v>1.509968974593743</c:v>
                </c:pt>
                <c:pt idx="5463">
                  <c:v>1.5098434836922416</c:v>
                </c:pt>
                <c:pt idx="5464">
                  <c:v>1.5097744347931512</c:v>
                </c:pt>
                <c:pt idx="5465">
                  <c:v>1.5093599019382735</c:v>
                </c:pt>
                <c:pt idx="5466">
                  <c:v>1.5093023763072599</c:v>
                </c:pt>
                <c:pt idx="5467">
                  <c:v>1.5093023763072599</c:v>
                </c:pt>
                <c:pt idx="5468">
                  <c:v>1.5089617255807832</c:v>
                </c:pt>
                <c:pt idx="5469">
                  <c:v>1.5089167620680761</c:v>
                </c:pt>
                <c:pt idx="5470">
                  <c:v>1.5084745768918986</c:v>
                </c:pt>
                <c:pt idx="5471">
                  <c:v>1.5082223111997128</c:v>
                </c:pt>
                <c:pt idx="5472">
                  <c:v>1.5081839998405795</c:v>
                </c:pt>
                <c:pt idx="5473">
                  <c:v>1.5081839998405795</c:v>
                </c:pt>
                <c:pt idx="5474">
                  <c:v>1.5076736876112664</c:v>
                </c:pt>
                <c:pt idx="5475">
                  <c:v>1.507652926523523</c:v>
                </c:pt>
                <c:pt idx="5476">
                  <c:v>1.5075574864130394</c:v>
                </c:pt>
                <c:pt idx="5477">
                  <c:v>1.5074924431420516</c:v>
                </c:pt>
                <c:pt idx="5478">
                  <c:v>1.5073720702402273</c:v>
                </c:pt>
                <c:pt idx="5479">
                  <c:v>1.5071725346407101</c:v>
                </c:pt>
                <c:pt idx="5480">
                  <c:v>1.5071725346407101</c:v>
                </c:pt>
                <c:pt idx="5481">
                  <c:v>1.5069546957277471</c:v>
                </c:pt>
                <c:pt idx="5482">
                  <c:v>1.5069546957277471</c:v>
                </c:pt>
                <c:pt idx="5483">
                  <c:v>1.5068473529939506</c:v>
                </c:pt>
                <c:pt idx="5484">
                  <c:v>1.5066010720576937</c:v>
                </c:pt>
                <c:pt idx="5485">
                  <c:v>1.5065731218972354</c:v>
                </c:pt>
                <c:pt idx="5486">
                  <c:v>1.5063535712111733</c:v>
                </c:pt>
                <c:pt idx="5487">
                  <c:v>1.5062438731087946</c:v>
                </c:pt>
                <c:pt idx="5488">
                  <c:v>1.5061022683764704</c:v>
                </c:pt>
                <c:pt idx="5489">
                  <c:v>1.5061022683764704</c:v>
                </c:pt>
                <c:pt idx="5490">
                  <c:v>1.5061022683764704</c:v>
                </c:pt>
                <c:pt idx="5491">
                  <c:v>1.5060114098212984</c:v>
                </c:pt>
                <c:pt idx="5492">
                  <c:v>1.5052076608421279</c:v>
                </c:pt>
                <c:pt idx="5493">
                  <c:v>1.5052076608421279</c:v>
                </c:pt>
                <c:pt idx="5494">
                  <c:v>1.504925646405443</c:v>
                </c:pt>
                <c:pt idx="5495">
                  <c:v>1.5048655324343059</c:v>
                </c:pt>
                <c:pt idx="5496">
                  <c:v>1.5047801800334797</c:v>
                </c:pt>
                <c:pt idx="5497">
                  <c:v>1.5045696978108272</c:v>
                </c:pt>
                <c:pt idx="5498">
                  <c:v>1.5043368642271697</c:v>
                </c:pt>
                <c:pt idx="5499">
                  <c:v>1.5041946100974797</c:v>
                </c:pt>
                <c:pt idx="5500">
                  <c:v>1.5041652390693556</c:v>
                </c:pt>
                <c:pt idx="5501">
                  <c:v>1.5038869993212545</c:v>
                </c:pt>
                <c:pt idx="5502">
                  <c:v>1.5038740771505692</c:v>
                </c:pt>
                <c:pt idx="5503">
                  <c:v>1.5038740771505692</c:v>
                </c:pt>
                <c:pt idx="5504">
                  <c:v>1.5034438101960608</c:v>
                </c:pt>
                <c:pt idx="5505">
                  <c:v>1.5032820358182781</c:v>
                </c:pt>
                <c:pt idx="5506">
                  <c:v>1.5032820358182781</c:v>
                </c:pt>
                <c:pt idx="5507">
                  <c:v>1.502221188748716</c:v>
                </c:pt>
                <c:pt idx="5508">
                  <c:v>1.5021345194479383</c:v>
                </c:pt>
                <c:pt idx="5509">
                  <c:v>1.5019546308785099</c:v>
                </c:pt>
                <c:pt idx="5510">
                  <c:v>1.5019163562358195</c:v>
                </c:pt>
                <c:pt idx="5511">
                  <c:v>1.5018002492187077</c:v>
                </c:pt>
                <c:pt idx="5512">
                  <c:v>1.5018002492187077</c:v>
                </c:pt>
                <c:pt idx="5513">
                  <c:v>1.5015392330887052</c:v>
                </c:pt>
                <c:pt idx="5514">
                  <c:v>1.5013670647988402</c:v>
                </c:pt>
                <c:pt idx="5515">
                  <c:v>1.5013664353115228</c:v>
                </c:pt>
                <c:pt idx="5516">
                  <c:v>1.5012681504174101</c:v>
                </c:pt>
                <c:pt idx="5517">
                  <c:v>1.5011876885514537</c:v>
                </c:pt>
                <c:pt idx="5518">
                  <c:v>1.5011876885514537</c:v>
                </c:pt>
                <c:pt idx="5519">
                  <c:v>1.5011197256717905</c:v>
                </c:pt>
                <c:pt idx="5520">
                  <c:v>1.5011197256717905</c:v>
                </c:pt>
                <c:pt idx="5521">
                  <c:v>1.5009411171359155</c:v>
                </c:pt>
                <c:pt idx="5522">
                  <c:v>1.5007623102620733</c:v>
                </c:pt>
                <c:pt idx="5523">
                  <c:v>1.500489081359335</c:v>
                </c:pt>
                <c:pt idx="5524">
                  <c:v>1.4996494290060591</c:v>
                </c:pt>
                <c:pt idx="5525">
                  <c:v>1.4995334728895666</c:v>
                </c:pt>
                <c:pt idx="5526">
                  <c:v>1.4995334728895666</c:v>
                </c:pt>
                <c:pt idx="5527">
                  <c:v>1.4994265026874285</c:v>
                </c:pt>
                <c:pt idx="5528">
                  <c:v>1.4989961546639252</c:v>
                </c:pt>
                <c:pt idx="5529">
                  <c:v>1.4989961546639252</c:v>
                </c:pt>
                <c:pt idx="5530">
                  <c:v>1.4987722663594065</c:v>
                </c:pt>
                <c:pt idx="5531">
                  <c:v>1.4986707298115312</c:v>
                </c:pt>
                <c:pt idx="5532">
                  <c:v>1.4986685893813378</c:v>
                </c:pt>
                <c:pt idx="5533">
                  <c:v>1.4986518432768772</c:v>
                </c:pt>
                <c:pt idx="5534">
                  <c:v>1.4986025352071912</c:v>
                </c:pt>
                <c:pt idx="5535">
                  <c:v>1.4984439192825587</c:v>
                </c:pt>
                <c:pt idx="5536">
                  <c:v>1.4982594117818215</c:v>
                </c:pt>
                <c:pt idx="5537">
                  <c:v>1.4982594117818215</c:v>
                </c:pt>
                <c:pt idx="5538">
                  <c:v>1.4975466921449416</c:v>
                </c:pt>
                <c:pt idx="5539">
                  <c:v>1.4974318931741235</c:v>
                </c:pt>
                <c:pt idx="5540">
                  <c:v>1.4972707747419294</c:v>
                </c:pt>
                <c:pt idx="5541">
                  <c:v>1.496971664933104</c:v>
                </c:pt>
                <c:pt idx="5542">
                  <c:v>1.4968147917455923</c:v>
                </c:pt>
                <c:pt idx="5543">
                  <c:v>1.4966281332499827</c:v>
                </c:pt>
                <c:pt idx="5544">
                  <c:v>1.4965582685246084</c:v>
                </c:pt>
                <c:pt idx="5545">
                  <c:v>1.4963603699221149</c:v>
                </c:pt>
                <c:pt idx="5546">
                  <c:v>1.4963112372281748</c:v>
                </c:pt>
                <c:pt idx="5547">
                  <c:v>1.4962028164943482</c:v>
                </c:pt>
                <c:pt idx="5548">
                  <c:v>1.4961694969775017</c:v>
                </c:pt>
                <c:pt idx="5549">
                  <c:v>1.4961434426115809</c:v>
                </c:pt>
                <c:pt idx="5550">
                  <c:v>1.4960713018588603</c:v>
                </c:pt>
                <c:pt idx="5551">
                  <c:v>1.4960713018588603</c:v>
                </c:pt>
                <c:pt idx="5552">
                  <c:v>1.4959413946418507</c:v>
                </c:pt>
                <c:pt idx="5553">
                  <c:v>1.4959345243212891</c:v>
                </c:pt>
                <c:pt idx="5554">
                  <c:v>1.4957135543696745</c:v>
                </c:pt>
                <c:pt idx="5555">
                  <c:v>1.495662461027758</c:v>
                </c:pt>
                <c:pt idx="5556">
                  <c:v>1.4952693706948401</c:v>
                </c:pt>
                <c:pt idx="5557">
                  <c:v>1.4952488197672829</c:v>
                </c:pt>
                <c:pt idx="5558">
                  <c:v>1.4952014066057899</c:v>
                </c:pt>
                <c:pt idx="5559">
                  <c:v>1.4945323421336782</c:v>
                </c:pt>
                <c:pt idx="5560">
                  <c:v>1.494008166367534</c:v>
                </c:pt>
                <c:pt idx="5561">
                  <c:v>1.4938025558770356</c:v>
                </c:pt>
                <c:pt idx="5562">
                  <c:v>1.493763384391823</c:v>
                </c:pt>
                <c:pt idx="5563">
                  <c:v>1.4936897241301241</c:v>
                </c:pt>
                <c:pt idx="5564">
                  <c:v>1.4936234281751948</c:v>
                </c:pt>
                <c:pt idx="5565">
                  <c:v>1.493315655534448</c:v>
                </c:pt>
                <c:pt idx="5566">
                  <c:v>1.4932591963538921</c:v>
                </c:pt>
                <c:pt idx="5567">
                  <c:v>1.4931783585060743</c:v>
                </c:pt>
                <c:pt idx="5568">
                  <c:v>1.4926653776063112</c:v>
                </c:pt>
                <c:pt idx="5569">
                  <c:v>1.4926653776063112</c:v>
                </c:pt>
                <c:pt idx="5570">
                  <c:v>1.4926374246833229</c:v>
                </c:pt>
                <c:pt idx="5571">
                  <c:v>1.4926374246833229</c:v>
                </c:pt>
                <c:pt idx="5572">
                  <c:v>1.4924300926362988</c:v>
                </c:pt>
                <c:pt idx="5573">
                  <c:v>1.4920503477348681</c:v>
                </c:pt>
                <c:pt idx="5574">
                  <c:v>1.4918114686936468</c:v>
                </c:pt>
                <c:pt idx="5575">
                  <c:v>1.4917999150060846</c:v>
                </c:pt>
                <c:pt idx="5576">
                  <c:v>1.4915760367352138</c:v>
                </c:pt>
                <c:pt idx="5577">
                  <c:v>1.4911862040402604</c:v>
                </c:pt>
                <c:pt idx="5578">
                  <c:v>1.4904483231928869</c:v>
                </c:pt>
                <c:pt idx="5579">
                  <c:v>1.4902368113412763</c:v>
                </c:pt>
                <c:pt idx="5580">
                  <c:v>1.4901008569951346</c:v>
                </c:pt>
                <c:pt idx="5581">
                  <c:v>1.4899882487324285</c:v>
                </c:pt>
                <c:pt idx="5582">
                  <c:v>1.4899331053112344</c:v>
                </c:pt>
                <c:pt idx="5583">
                  <c:v>1.489764187982761</c:v>
                </c:pt>
                <c:pt idx="5584">
                  <c:v>1.489764187982761</c:v>
                </c:pt>
                <c:pt idx="5585">
                  <c:v>1.4895792172125399</c:v>
                </c:pt>
                <c:pt idx="5586">
                  <c:v>1.4893536227673283</c:v>
                </c:pt>
                <c:pt idx="5587">
                  <c:v>1.4889383343870695</c:v>
                </c:pt>
                <c:pt idx="5588">
                  <c:v>1.48881799302447</c:v>
                </c:pt>
                <c:pt idx="5589">
                  <c:v>1.4886452678767561</c:v>
                </c:pt>
                <c:pt idx="5590">
                  <c:v>1.4882063991429204</c:v>
                </c:pt>
                <c:pt idx="5591">
                  <c:v>1.4879340774749872</c:v>
                </c:pt>
                <c:pt idx="5592">
                  <c:v>1.4869590860467112</c:v>
                </c:pt>
                <c:pt idx="5593">
                  <c:v>1.4866710177333846</c:v>
                </c:pt>
                <c:pt idx="5594">
                  <c:v>1.4865518735461425</c:v>
                </c:pt>
                <c:pt idx="5595">
                  <c:v>1.4863743121417028</c:v>
                </c:pt>
                <c:pt idx="5596">
                  <c:v>1.4862733604449234</c:v>
                </c:pt>
                <c:pt idx="5597">
                  <c:v>1.4859681820476478</c:v>
                </c:pt>
                <c:pt idx="5598">
                  <c:v>1.4858572560812278</c:v>
                </c:pt>
                <c:pt idx="5599">
                  <c:v>1.4853936151705491</c:v>
                </c:pt>
                <c:pt idx="5600">
                  <c:v>1.4852748420691289</c:v>
                </c:pt>
                <c:pt idx="5601">
                  <c:v>1.4852482342128477</c:v>
                </c:pt>
                <c:pt idx="5602">
                  <c:v>1.4852482342128477</c:v>
                </c:pt>
                <c:pt idx="5603">
                  <c:v>1.4851914607216723</c:v>
                </c:pt>
                <c:pt idx="5604">
                  <c:v>1.4851799430954862</c:v>
                </c:pt>
                <c:pt idx="5605">
                  <c:v>1.485013047663585</c:v>
                </c:pt>
                <c:pt idx="5606">
                  <c:v>1.4845402070895866</c:v>
                </c:pt>
                <c:pt idx="5607">
                  <c:v>1.4845402070895866</c:v>
                </c:pt>
                <c:pt idx="5608">
                  <c:v>1.4844494036627771</c:v>
                </c:pt>
                <c:pt idx="5609">
                  <c:v>1.4843015823031029</c:v>
                </c:pt>
                <c:pt idx="5610">
                  <c:v>1.4839887743557811</c:v>
                </c:pt>
                <c:pt idx="5611">
                  <c:v>1.4839768269446991</c:v>
                </c:pt>
                <c:pt idx="5612">
                  <c:v>1.4839581735149527</c:v>
                </c:pt>
                <c:pt idx="5613">
                  <c:v>1.4837699518168526</c:v>
                </c:pt>
                <c:pt idx="5614">
                  <c:v>1.4836295587269048</c:v>
                </c:pt>
                <c:pt idx="5615">
                  <c:v>1.4832542883270596</c:v>
                </c:pt>
                <c:pt idx="5616">
                  <c:v>1.48298085783871</c:v>
                </c:pt>
                <c:pt idx="5617">
                  <c:v>1.4826578600373961</c:v>
                </c:pt>
                <c:pt idx="5618">
                  <c:v>1.4826305813152532</c:v>
                </c:pt>
                <c:pt idx="5619">
                  <c:v>1.4826305813152532</c:v>
                </c:pt>
                <c:pt idx="5620">
                  <c:v>1.4824623102247294</c:v>
                </c:pt>
                <c:pt idx="5621">
                  <c:v>1.4822803650638763</c:v>
                </c:pt>
                <c:pt idx="5622">
                  <c:v>1.4821333922332953</c:v>
                </c:pt>
                <c:pt idx="5623">
                  <c:v>1.4815491063588007</c:v>
                </c:pt>
                <c:pt idx="5624">
                  <c:v>1.4812691368423698</c:v>
                </c:pt>
                <c:pt idx="5625">
                  <c:v>1.4809964020283262</c:v>
                </c:pt>
                <c:pt idx="5626">
                  <c:v>1.4808214768902703</c:v>
                </c:pt>
                <c:pt idx="5627">
                  <c:v>1.4807943332524895</c:v>
                </c:pt>
                <c:pt idx="5628">
                  <c:v>1.480790602787952</c:v>
                </c:pt>
                <c:pt idx="5629">
                  <c:v>1.4805470190419965</c:v>
                </c:pt>
                <c:pt idx="5630">
                  <c:v>1.4802282362230073</c:v>
                </c:pt>
                <c:pt idx="5631">
                  <c:v>1.4795154400422836</c:v>
                </c:pt>
                <c:pt idx="5632">
                  <c:v>1.4794298473985945</c:v>
                </c:pt>
                <c:pt idx="5633">
                  <c:v>1.4789943278774669</c:v>
                </c:pt>
                <c:pt idx="5634">
                  <c:v>1.4789595206188495</c:v>
                </c:pt>
                <c:pt idx="5635">
                  <c:v>1.4788437187299732</c:v>
                </c:pt>
                <c:pt idx="5636">
                  <c:v>1.4786899012392742</c:v>
                </c:pt>
                <c:pt idx="5637">
                  <c:v>1.4782804751814296</c:v>
                </c:pt>
                <c:pt idx="5638">
                  <c:v>1.4782599595309449</c:v>
                </c:pt>
                <c:pt idx="5639">
                  <c:v>1.4781234392877118</c:v>
                </c:pt>
                <c:pt idx="5640">
                  <c:v>1.4780332948149011</c:v>
                </c:pt>
                <c:pt idx="5641">
                  <c:v>1.4779827812473918</c:v>
                </c:pt>
                <c:pt idx="5642">
                  <c:v>1.4779222008693147</c:v>
                </c:pt>
                <c:pt idx="5643">
                  <c:v>1.4776353575413141</c:v>
                </c:pt>
                <c:pt idx="5644">
                  <c:v>1.4775140099726956</c:v>
                </c:pt>
                <c:pt idx="5645">
                  <c:v>1.4762886776246853</c:v>
                </c:pt>
                <c:pt idx="5646">
                  <c:v>1.4762547001875794</c:v>
                </c:pt>
                <c:pt idx="5647">
                  <c:v>1.4760939514634723</c:v>
                </c:pt>
                <c:pt idx="5648">
                  <c:v>1.4760318460281694</c:v>
                </c:pt>
                <c:pt idx="5649">
                  <c:v>1.4760027671600073</c:v>
                </c:pt>
                <c:pt idx="5650">
                  <c:v>1.4756997244926084</c:v>
                </c:pt>
                <c:pt idx="5651">
                  <c:v>1.4754524843650698</c:v>
                </c:pt>
                <c:pt idx="5652">
                  <c:v>1.4754434413717918</c:v>
                </c:pt>
                <c:pt idx="5653">
                  <c:v>1.4741435966366974</c:v>
                </c:pt>
                <c:pt idx="5654">
                  <c:v>1.4739732707012621</c:v>
                </c:pt>
                <c:pt idx="5655">
                  <c:v>1.4735933701091501</c:v>
                </c:pt>
                <c:pt idx="5656">
                  <c:v>1.4733151729216525</c:v>
                </c:pt>
                <c:pt idx="5657">
                  <c:v>1.4733151729216525</c:v>
                </c:pt>
                <c:pt idx="5658">
                  <c:v>1.4732041258989028</c:v>
                </c:pt>
                <c:pt idx="5659">
                  <c:v>1.4731048831965601</c:v>
                </c:pt>
                <c:pt idx="5660">
                  <c:v>1.4729781343533019</c:v>
                </c:pt>
                <c:pt idx="5661">
                  <c:v>1.4726538716643667</c:v>
                </c:pt>
                <c:pt idx="5662">
                  <c:v>1.4726538716643667</c:v>
                </c:pt>
                <c:pt idx="5663">
                  <c:v>1.4725788763905299</c:v>
                </c:pt>
                <c:pt idx="5664">
                  <c:v>1.4721124973409307</c:v>
                </c:pt>
                <c:pt idx="5665">
                  <c:v>1.4721124973409307</c:v>
                </c:pt>
                <c:pt idx="5666">
                  <c:v>1.4718890087085652</c:v>
                </c:pt>
                <c:pt idx="5667">
                  <c:v>1.4718284112486939</c:v>
                </c:pt>
                <c:pt idx="5668">
                  <c:v>1.4717685297697001</c:v>
                </c:pt>
                <c:pt idx="5669">
                  <c:v>1.4717579841254091</c:v>
                </c:pt>
                <c:pt idx="5670">
                  <c:v>1.4717579841254091</c:v>
                </c:pt>
                <c:pt idx="5671">
                  <c:v>1.4716184773978762</c:v>
                </c:pt>
                <c:pt idx="5672">
                  <c:v>1.4715402846209698</c:v>
                </c:pt>
                <c:pt idx="5673">
                  <c:v>1.4705426851095635</c:v>
                </c:pt>
                <c:pt idx="5674">
                  <c:v>1.4703536109716346</c:v>
                </c:pt>
                <c:pt idx="5675">
                  <c:v>1.4699617728666778</c:v>
                </c:pt>
                <c:pt idx="5676">
                  <c:v>1.4699617728666778</c:v>
                </c:pt>
                <c:pt idx="5677">
                  <c:v>1.4699617728666778</c:v>
                </c:pt>
                <c:pt idx="5678">
                  <c:v>1.4699617728666778</c:v>
                </c:pt>
                <c:pt idx="5679">
                  <c:v>1.4699617728666778</c:v>
                </c:pt>
                <c:pt idx="5680">
                  <c:v>1.4699617728666778</c:v>
                </c:pt>
                <c:pt idx="5681">
                  <c:v>1.4699617728666778</c:v>
                </c:pt>
                <c:pt idx="5682">
                  <c:v>1.4695553520717235</c:v>
                </c:pt>
                <c:pt idx="5683">
                  <c:v>1.4694303768836872</c:v>
                </c:pt>
                <c:pt idx="5684">
                  <c:v>1.469013978535308</c:v>
                </c:pt>
                <c:pt idx="5685">
                  <c:v>1.4687109104271636</c:v>
                </c:pt>
                <c:pt idx="5686">
                  <c:v>1.4685844847037617</c:v>
                </c:pt>
                <c:pt idx="5687">
                  <c:v>1.4684591813469605</c:v>
                </c:pt>
                <c:pt idx="5688">
                  <c:v>1.4684297214855</c:v>
                </c:pt>
                <c:pt idx="5689">
                  <c:v>1.4683334384720828</c:v>
                </c:pt>
                <c:pt idx="5690">
                  <c:v>1.467913709920736</c:v>
                </c:pt>
                <c:pt idx="5691">
                  <c:v>1.4674722254257819</c:v>
                </c:pt>
                <c:pt idx="5692">
                  <c:v>1.4673655520032676</c:v>
                </c:pt>
                <c:pt idx="5693">
                  <c:v>1.4672878154605573</c:v>
                </c:pt>
                <c:pt idx="5694">
                  <c:v>1.4672007243668017</c:v>
                </c:pt>
                <c:pt idx="5695">
                  <c:v>1.4671648371584258</c:v>
                </c:pt>
                <c:pt idx="5696">
                  <c:v>1.4671192082119999</c:v>
                </c:pt>
                <c:pt idx="5697">
                  <c:v>1.4669707563175229</c:v>
                </c:pt>
                <c:pt idx="5698">
                  <c:v>1.4667375360713009</c:v>
                </c:pt>
                <c:pt idx="5699">
                  <c:v>1.4667114313712668</c:v>
                </c:pt>
                <c:pt idx="5700">
                  <c:v>1.466467124221166</c:v>
                </c:pt>
                <c:pt idx="5701">
                  <c:v>1.466467124221166</c:v>
                </c:pt>
                <c:pt idx="5702">
                  <c:v>1.4663080083494691</c:v>
                </c:pt>
                <c:pt idx="5703">
                  <c:v>1.4660480549810373</c:v>
                </c:pt>
                <c:pt idx="5704">
                  <c:v>1.4656872261729357</c:v>
                </c:pt>
                <c:pt idx="5705">
                  <c:v>1.4656872261729357</c:v>
                </c:pt>
                <c:pt idx="5706">
                  <c:v>1.4656340110050765</c:v>
                </c:pt>
                <c:pt idx="5707">
                  <c:v>1.4656340110050765</c:v>
                </c:pt>
                <c:pt idx="5708">
                  <c:v>1.4652041270775038</c:v>
                </c:pt>
                <c:pt idx="5709">
                  <c:v>1.4652041270775038</c:v>
                </c:pt>
                <c:pt idx="5710">
                  <c:v>1.4650859440581991</c:v>
                </c:pt>
                <c:pt idx="5711">
                  <c:v>1.4648610765387913</c:v>
                </c:pt>
                <c:pt idx="5712">
                  <c:v>1.4646045172506172</c:v>
                </c:pt>
                <c:pt idx="5713">
                  <c:v>1.4642257019353313</c:v>
                </c:pt>
                <c:pt idx="5714">
                  <c:v>1.4642257019353313</c:v>
                </c:pt>
                <c:pt idx="5715">
                  <c:v>1.4641302501128797</c:v>
                </c:pt>
                <c:pt idx="5716">
                  <c:v>1.4641251173201772</c:v>
                </c:pt>
                <c:pt idx="5717">
                  <c:v>1.4641188686088098</c:v>
                </c:pt>
                <c:pt idx="5718">
                  <c:v>1.4641014746734378</c:v>
                </c:pt>
                <c:pt idx="5719">
                  <c:v>1.4637861589654566</c:v>
                </c:pt>
                <c:pt idx="5720">
                  <c:v>1.4637452799557518</c:v>
                </c:pt>
                <c:pt idx="5721">
                  <c:v>1.4637134568396604</c:v>
                </c:pt>
                <c:pt idx="5722">
                  <c:v>1.4637039583115317</c:v>
                </c:pt>
                <c:pt idx="5723">
                  <c:v>1.4635415126535896</c:v>
                </c:pt>
                <c:pt idx="5724">
                  <c:v>1.4633217025127996</c:v>
                </c:pt>
                <c:pt idx="5725">
                  <c:v>1.4631873181275852</c:v>
                </c:pt>
                <c:pt idx="5726">
                  <c:v>1.4626818490903029</c:v>
                </c:pt>
                <c:pt idx="5727">
                  <c:v>1.4625357219450075</c:v>
                </c:pt>
                <c:pt idx="5728">
                  <c:v>1.4624842096373649</c:v>
                </c:pt>
                <c:pt idx="5729">
                  <c:v>1.4623948617573308</c:v>
                </c:pt>
                <c:pt idx="5730">
                  <c:v>1.4623948617573308</c:v>
                </c:pt>
                <c:pt idx="5731">
                  <c:v>1.4623866784546629</c:v>
                </c:pt>
                <c:pt idx="5732">
                  <c:v>1.4622207667203422</c:v>
                </c:pt>
                <c:pt idx="5733">
                  <c:v>1.4621485679264743</c:v>
                </c:pt>
                <c:pt idx="5734">
                  <c:v>1.4617854094766167</c:v>
                </c:pt>
                <c:pt idx="5735">
                  <c:v>1.461341525235873</c:v>
                </c:pt>
                <c:pt idx="5736">
                  <c:v>1.46113106256417</c:v>
                </c:pt>
                <c:pt idx="5737">
                  <c:v>1.4604156595020092</c:v>
                </c:pt>
                <c:pt idx="5738">
                  <c:v>1.4604156595020092</c:v>
                </c:pt>
                <c:pt idx="5739">
                  <c:v>1.4601790423133407</c:v>
                </c:pt>
                <c:pt idx="5740">
                  <c:v>1.4595634948778424</c:v>
                </c:pt>
                <c:pt idx="5741">
                  <c:v>1.459170842709711</c:v>
                </c:pt>
                <c:pt idx="5742">
                  <c:v>1.458970860125494</c:v>
                </c:pt>
                <c:pt idx="5743">
                  <c:v>1.4588103456032773</c:v>
                </c:pt>
                <c:pt idx="5744">
                  <c:v>1.4588103456032773</c:v>
                </c:pt>
                <c:pt idx="5745">
                  <c:v>1.4584837228461991</c:v>
                </c:pt>
                <c:pt idx="5746">
                  <c:v>1.4583001269224374</c:v>
                </c:pt>
                <c:pt idx="5747">
                  <c:v>1.4582738515067732</c:v>
                </c:pt>
                <c:pt idx="5748">
                  <c:v>1.4580752602587082</c:v>
                </c:pt>
                <c:pt idx="5749">
                  <c:v>1.4579585605042498</c:v>
                </c:pt>
                <c:pt idx="5750">
                  <c:v>1.457199906927034</c:v>
                </c:pt>
                <c:pt idx="5751">
                  <c:v>1.4571305489175681</c:v>
                </c:pt>
                <c:pt idx="5752">
                  <c:v>1.4569372915414911</c:v>
                </c:pt>
                <c:pt idx="5753">
                  <c:v>1.4568643029805357</c:v>
                </c:pt>
                <c:pt idx="5754">
                  <c:v>1.4568627797757243</c:v>
                </c:pt>
                <c:pt idx="5755">
                  <c:v>1.4568143998872969</c:v>
                </c:pt>
                <c:pt idx="5756">
                  <c:v>1.4563720731372287</c:v>
                </c:pt>
                <c:pt idx="5757">
                  <c:v>1.4560354858050917</c:v>
                </c:pt>
                <c:pt idx="5758">
                  <c:v>1.4559171943499924</c:v>
                </c:pt>
                <c:pt idx="5759">
                  <c:v>1.4559171943499924</c:v>
                </c:pt>
                <c:pt idx="5760">
                  <c:v>1.4558318621032693</c:v>
                </c:pt>
                <c:pt idx="5761">
                  <c:v>1.4551316186952019</c:v>
                </c:pt>
                <c:pt idx="5762">
                  <c:v>1.4551067713375361</c:v>
                </c:pt>
                <c:pt idx="5763">
                  <c:v>1.4550242851341277</c:v>
                </c:pt>
                <c:pt idx="5764">
                  <c:v>1.4550242851341277</c:v>
                </c:pt>
                <c:pt idx="5765">
                  <c:v>1.4550242851341277</c:v>
                </c:pt>
                <c:pt idx="5766">
                  <c:v>1.4550242851341277</c:v>
                </c:pt>
                <c:pt idx="5767">
                  <c:v>1.4550242851341277</c:v>
                </c:pt>
                <c:pt idx="5768">
                  <c:v>1.4547513539645811</c:v>
                </c:pt>
                <c:pt idx="5769">
                  <c:v>1.4547513539645811</c:v>
                </c:pt>
                <c:pt idx="5770">
                  <c:v>1.4546301271914339</c:v>
                </c:pt>
                <c:pt idx="5771">
                  <c:v>1.4546025203420556</c:v>
                </c:pt>
                <c:pt idx="5772">
                  <c:v>1.4544973031026533</c:v>
                </c:pt>
                <c:pt idx="5773">
                  <c:v>1.4543897025452532</c:v>
                </c:pt>
                <c:pt idx="5774">
                  <c:v>1.4542027799499562</c:v>
                </c:pt>
                <c:pt idx="5775">
                  <c:v>1.4542027799499562</c:v>
                </c:pt>
                <c:pt idx="5776">
                  <c:v>1.4538049326445854</c:v>
                </c:pt>
                <c:pt idx="5777">
                  <c:v>1.4535870456434445</c:v>
                </c:pt>
                <c:pt idx="5778">
                  <c:v>1.4531609193035198</c:v>
                </c:pt>
                <c:pt idx="5779">
                  <c:v>1.453131813265806</c:v>
                </c:pt>
                <c:pt idx="5780">
                  <c:v>1.453131813265806</c:v>
                </c:pt>
                <c:pt idx="5781">
                  <c:v>1.4527971532157349</c:v>
                </c:pt>
                <c:pt idx="5782">
                  <c:v>1.4526677800683729</c:v>
                </c:pt>
                <c:pt idx="5783">
                  <c:v>1.4526286791078376</c:v>
                </c:pt>
                <c:pt idx="5784">
                  <c:v>1.4526286791078376</c:v>
                </c:pt>
                <c:pt idx="5785">
                  <c:v>1.452291097048519</c:v>
                </c:pt>
                <c:pt idx="5786">
                  <c:v>1.4522849367562474</c:v>
                </c:pt>
                <c:pt idx="5787">
                  <c:v>1.451745901717828</c:v>
                </c:pt>
                <c:pt idx="5788">
                  <c:v>1.4517303273228712</c:v>
                </c:pt>
                <c:pt idx="5789">
                  <c:v>1.4516595536038657</c:v>
                </c:pt>
                <c:pt idx="5790">
                  <c:v>1.4516595536038657</c:v>
                </c:pt>
                <c:pt idx="5791">
                  <c:v>1.4516595536038657</c:v>
                </c:pt>
                <c:pt idx="5792">
                  <c:v>1.4511900521287588</c:v>
                </c:pt>
                <c:pt idx="5793">
                  <c:v>1.4511900521287588</c:v>
                </c:pt>
                <c:pt idx="5794">
                  <c:v>1.4511900521287588</c:v>
                </c:pt>
                <c:pt idx="5795">
                  <c:v>1.4511900521287588</c:v>
                </c:pt>
                <c:pt idx="5796">
                  <c:v>1.4511900521287588</c:v>
                </c:pt>
                <c:pt idx="5797">
                  <c:v>1.4511900521287588</c:v>
                </c:pt>
                <c:pt idx="5798">
                  <c:v>1.4511900521287588</c:v>
                </c:pt>
                <c:pt idx="5799">
                  <c:v>1.4511900521287588</c:v>
                </c:pt>
                <c:pt idx="5800">
                  <c:v>1.4509056126174857</c:v>
                </c:pt>
                <c:pt idx="5801">
                  <c:v>1.4504176403108657</c:v>
                </c:pt>
                <c:pt idx="5802">
                  <c:v>1.449854147653991</c:v>
                </c:pt>
                <c:pt idx="5803">
                  <c:v>1.4498298271610357</c:v>
                </c:pt>
                <c:pt idx="5804">
                  <c:v>1.4498298271610357</c:v>
                </c:pt>
                <c:pt idx="5805">
                  <c:v>1.4497449146839885</c:v>
                </c:pt>
                <c:pt idx="5806">
                  <c:v>1.4494160241675969</c:v>
                </c:pt>
                <c:pt idx="5807">
                  <c:v>1.449372238951357</c:v>
                </c:pt>
                <c:pt idx="5808">
                  <c:v>1.4493267723019223</c:v>
                </c:pt>
                <c:pt idx="5809">
                  <c:v>1.4491002100596886</c:v>
                </c:pt>
                <c:pt idx="5810">
                  <c:v>1.4486582916896866</c:v>
                </c:pt>
                <c:pt idx="5811">
                  <c:v>1.4484609987429027</c:v>
                </c:pt>
                <c:pt idx="5812">
                  <c:v>1.4483629398193278</c:v>
                </c:pt>
                <c:pt idx="5813">
                  <c:v>1.4483246627559831</c:v>
                </c:pt>
                <c:pt idx="5814">
                  <c:v>1.4479948345617799</c:v>
                </c:pt>
                <c:pt idx="5815">
                  <c:v>1.447811031341909</c:v>
                </c:pt>
                <c:pt idx="5816">
                  <c:v>1.4478085007515502</c:v>
                </c:pt>
                <c:pt idx="5817">
                  <c:v>1.4477561182801508</c:v>
                </c:pt>
                <c:pt idx="5818">
                  <c:v>1.4476371317359409</c:v>
                </c:pt>
                <c:pt idx="5819">
                  <c:v>1.447489588842428</c:v>
                </c:pt>
                <c:pt idx="5820">
                  <c:v>1.4474229479038243</c:v>
                </c:pt>
                <c:pt idx="5821">
                  <c:v>1.4473018466970353</c:v>
                </c:pt>
                <c:pt idx="5822">
                  <c:v>1.4471785536898756</c:v>
                </c:pt>
                <c:pt idx="5823">
                  <c:v>1.4471178489571195</c:v>
                </c:pt>
                <c:pt idx="5824">
                  <c:v>1.4465547292950891</c:v>
                </c:pt>
                <c:pt idx="5825">
                  <c:v>1.4465010091189827</c:v>
                </c:pt>
                <c:pt idx="5826">
                  <c:v>1.4464976244481098</c:v>
                </c:pt>
                <c:pt idx="5827">
                  <c:v>1.4464580864311596</c:v>
                </c:pt>
                <c:pt idx="5828">
                  <c:v>1.4464220028393369</c:v>
                </c:pt>
                <c:pt idx="5829">
                  <c:v>1.4461938923186533</c:v>
                </c:pt>
                <c:pt idx="5830">
                  <c:v>1.4460007962008889</c:v>
                </c:pt>
                <c:pt idx="5831">
                  <c:v>1.4458422314687855</c:v>
                </c:pt>
                <c:pt idx="5832">
                  <c:v>1.445686810513729</c:v>
                </c:pt>
                <c:pt idx="5833">
                  <c:v>1.4452030574188286</c:v>
                </c:pt>
                <c:pt idx="5834">
                  <c:v>1.4452030574188286</c:v>
                </c:pt>
                <c:pt idx="5835">
                  <c:v>1.444793954530013</c:v>
                </c:pt>
                <c:pt idx="5836">
                  <c:v>1.4443664021123237</c:v>
                </c:pt>
                <c:pt idx="5837">
                  <c:v>1.4439917221788163</c:v>
                </c:pt>
                <c:pt idx="5838">
                  <c:v>1.443801180059832</c:v>
                </c:pt>
                <c:pt idx="5839">
                  <c:v>1.4437773514716814</c:v>
                </c:pt>
                <c:pt idx="5840">
                  <c:v>1.4436580511578736</c:v>
                </c:pt>
                <c:pt idx="5841">
                  <c:v>1.4435546448794716</c:v>
                </c:pt>
                <c:pt idx="5842">
                  <c:v>1.4434927152027777</c:v>
                </c:pt>
                <c:pt idx="5843">
                  <c:v>1.4430270329124457</c:v>
                </c:pt>
                <c:pt idx="5844">
                  <c:v>1.4426222689529105</c:v>
                </c:pt>
                <c:pt idx="5845">
                  <c:v>1.4424219212908875</c:v>
                </c:pt>
                <c:pt idx="5846">
                  <c:v>1.4422682523863637</c:v>
                </c:pt>
                <c:pt idx="5847">
                  <c:v>1.4415672446583512</c:v>
                </c:pt>
                <c:pt idx="5848">
                  <c:v>1.4414853496118916</c:v>
                </c:pt>
                <c:pt idx="5849">
                  <c:v>1.4413873515112048</c:v>
                </c:pt>
                <c:pt idx="5850">
                  <c:v>1.4413208300518183</c:v>
                </c:pt>
                <c:pt idx="5851">
                  <c:v>1.4411399724009808</c:v>
                </c:pt>
                <c:pt idx="5852">
                  <c:v>1.4410241011626443</c:v>
                </c:pt>
                <c:pt idx="5853">
                  <c:v>1.4410241011626443</c:v>
                </c:pt>
                <c:pt idx="5854">
                  <c:v>1.4409765001821304</c:v>
                </c:pt>
                <c:pt idx="5855">
                  <c:v>1.4407723234179759</c:v>
                </c:pt>
                <c:pt idx="5856">
                  <c:v>1.4405639709439473</c:v>
                </c:pt>
                <c:pt idx="5857">
                  <c:v>1.4400673683062555</c:v>
                </c:pt>
                <c:pt idx="5858">
                  <c:v>1.4397098914918043</c:v>
                </c:pt>
                <c:pt idx="5859">
                  <c:v>1.4396824408645974</c:v>
                </c:pt>
                <c:pt idx="5860">
                  <c:v>1.4396824408645974</c:v>
                </c:pt>
                <c:pt idx="5861">
                  <c:v>1.4396824408645974</c:v>
                </c:pt>
                <c:pt idx="5862">
                  <c:v>1.4396549045462621</c:v>
                </c:pt>
                <c:pt idx="5863">
                  <c:v>1.439472424817672</c:v>
                </c:pt>
                <c:pt idx="5864">
                  <c:v>1.4393818264575142</c:v>
                </c:pt>
                <c:pt idx="5865">
                  <c:v>1.4392105151813606</c:v>
                </c:pt>
                <c:pt idx="5866">
                  <c:v>1.4392105151813606</c:v>
                </c:pt>
                <c:pt idx="5867">
                  <c:v>1.4391118977077502</c:v>
                </c:pt>
                <c:pt idx="5868">
                  <c:v>1.4389398617522284</c:v>
                </c:pt>
                <c:pt idx="5869">
                  <c:v>1.4388817998030261</c:v>
                </c:pt>
                <c:pt idx="5870">
                  <c:v>1.4388409523647114</c:v>
                </c:pt>
                <c:pt idx="5871">
                  <c:v>1.4388409523647114</c:v>
                </c:pt>
                <c:pt idx="5872">
                  <c:v>1.438607586439292</c:v>
                </c:pt>
                <c:pt idx="5873">
                  <c:v>1.438607586439292</c:v>
                </c:pt>
                <c:pt idx="5874">
                  <c:v>1.4384550163737109</c:v>
                </c:pt>
                <c:pt idx="5875">
                  <c:v>1.4384395822386122</c:v>
                </c:pt>
                <c:pt idx="5876">
                  <c:v>1.4383167676779283</c:v>
                </c:pt>
                <c:pt idx="5877">
                  <c:v>1.4382137221695088</c:v>
                </c:pt>
                <c:pt idx="5878">
                  <c:v>1.4378231480760295</c:v>
                </c:pt>
                <c:pt idx="5879">
                  <c:v>1.4378231480760295</c:v>
                </c:pt>
                <c:pt idx="5880">
                  <c:v>1.4377365794204975</c:v>
                </c:pt>
                <c:pt idx="5881">
                  <c:v>1.4376915142460278</c:v>
                </c:pt>
                <c:pt idx="5882">
                  <c:v>1.4376006314879373</c:v>
                </c:pt>
                <c:pt idx="5883">
                  <c:v>1.4376006314879373</c:v>
                </c:pt>
                <c:pt idx="5884">
                  <c:v>1.4376006314879373</c:v>
                </c:pt>
                <c:pt idx="5885">
                  <c:v>1.4374731539150469</c:v>
                </c:pt>
                <c:pt idx="5886">
                  <c:v>1.437168256154653</c:v>
                </c:pt>
                <c:pt idx="5887">
                  <c:v>1.437090408434939</c:v>
                </c:pt>
                <c:pt idx="5888">
                  <c:v>1.4370826635455873</c:v>
                </c:pt>
                <c:pt idx="5889">
                  <c:v>1.4370826635455873</c:v>
                </c:pt>
                <c:pt idx="5890">
                  <c:v>1.4370192051177815</c:v>
                </c:pt>
                <c:pt idx="5891">
                  <c:v>1.4368453350893409</c:v>
                </c:pt>
                <c:pt idx="5892">
                  <c:v>1.4364589162514316</c:v>
                </c:pt>
                <c:pt idx="5893">
                  <c:v>1.4360924869139484</c:v>
                </c:pt>
                <c:pt idx="5894">
                  <c:v>1.4358858303627362</c:v>
                </c:pt>
                <c:pt idx="5895">
                  <c:v>1.4358858303627362</c:v>
                </c:pt>
                <c:pt idx="5896">
                  <c:v>1.4356665497901369</c:v>
                </c:pt>
                <c:pt idx="5897">
                  <c:v>1.4352226409681941</c:v>
                </c:pt>
                <c:pt idx="5898">
                  <c:v>1.4350114069067248</c:v>
                </c:pt>
                <c:pt idx="5899">
                  <c:v>1.4343435830680913</c:v>
                </c:pt>
                <c:pt idx="5900">
                  <c:v>1.4343435830680913</c:v>
                </c:pt>
                <c:pt idx="5901">
                  <c:v>1.4341507675004974</c:v>
                </c:pt>
                <c:pt idx="5902">
                  <c:v>1.4340687047130132</c:v>
                </c:pt>
                <c:pt idx="5903">
                  <c:v>1.4340687047130132</c:v>
                </c:pt>
                <c:pt idx="5904">
                  <c:v>1.4339745622869444</c:v>
                </c:pt>
                <c:pt idx="5905">
                  <c:v>1.4327464318408436</c:v>
                </c:pt>
                <c:pt idx="5906">
                  <c:v>1.4324085067036265</c:v>
                </c:pt>
                <c:pt idx="5907">
                  <c:v>1.4320987954655713</c:v>
                </c:pt>
                <c:pt idx="5908">
                  <c:v>1.432083489824725</c:v>
                </c:pt>
                <c:pt idx="5909">
                  <c:v>1.4320328960853319</c:v>
                </c:pt>
                <c:pt idx="5910">
                  <c:v>1.4318518341256028</c:v>
                </c:pt>
                <c:pt idx="5911">
                  <c:v>1.4317689342294242</c:v>
                </c:pt>
                <c:pt idx="5912">
                  <c:v>1.4315065338686839</c:v>
                </c:pt>
                <c:pt idx="5913">
                  <c:v>1.4314831676175177</c:v>
                </c:pt>
                <c:pt idx="5914">
                  <c:v>1.4314609572771624</c:v>
                </c:pt>
                <c:pt idx="5915">
                  <c:v>1.4311818498067976</c:v>
                </c:pt>
                <c:pt idx="5916">
                  <c:v>1.4311818498067976</c:v>
                </c:pt>
                <c:pt idx="5917">
                  <c:v>1.4311818498067976</c:v>
                </c:pt>
                <c:pt idx="5918">
                  <c:v>1.4311818498067976</c:v>
                </c:pt>
                <c:pt idx="5919">
                  <c:v>1.4311818498067976</c:v>
                </c:pt>
                <c:pt idx="5920">
                  <c:v>1.4311818498067976</c:v>
                </c:pt>
                <c:pt idx="5921">
                  <c:v>1.4311818498067976</c:v>
                </c:pt>
                <c:pt idx="5922">
                  <c:v>1.4311579773070799</c:v>
                </c:pt>
                <c:pt idx="5923">
                  <c:v>1.4310430239514118</c:v>
                </c:pt>
                <c:pt idx="5924">
                  <c:v>1.4310316574964086</c:v>
                </c:pt>
                <c:pt idx="5925">
                  <c:v>1.4310316574964086</c:v>
                </c:pt>
                <c:pt idx="5926">
                  <c:v>1.4310168989250689</c:v>
                </c:pt>
                <c:pt idx="5927">
                  <c:v>1.430663448573233</c:v>
                </c:pt>
                <c:pt idx="5928">
                  <c:v>1.4304960060429646</c:v>
                </c:pt>
                <c:pt idx="5929">
                  <c:v>1.4302624630161962</c:v>
                </c:pt>
                <c:pt idx="5930">
                  <c:v>1.4302085293572535</c:v>
                </c:pt>
                <c:pt idx="5931">
                  <c:v>1.4302085293572535</c:v>
                </c:pt>
                <c:pt idx="5932">
                  <c:v>1.4300648701963854</c:v>
                </c:pt>
                <c:pt idx="5933">
                  <c:v>1.4298426443825487</c:v>
                </c:pt>
                <c:pt idx="5934">
                  <c:v>1.4293466106987431</c:v>
                </c:pt>
                <c:pt idx="5935">
                  <c:v>1.4292019171583488</c:v>
                </c:pt>
                <c:pt idx="5936">
                  <c:v>1.4290402243001679</c:v>
                </c:pt>
                <c:pt idx="5937">
                  <c:v>1.4288666229054585</c:v>
                </c:pt>
                <c:pt idx="5938">
                  <c:v>1.4288666229054585</c:v>
                </c:pt>
                <c:pt idx="5939">
                  <c:v>1.4285330664629976</c:v>
                </c:pt>
                <c:pt idx="5940">
                  <c:v>1.4282318130379363</c:v>
                </c:pt>
                <c:pt idx="5941">
                  <c:v>1.4282314297962082</c:v>
                </c:pt>
                <c:pt idx="5942">
                  <c:v>1.427791419253762</c:v>
                </c:pt>
                <c:pt idx="5943">
                  <c:v>1.4277276203693856</c:v>
                </c:pt>
                <c:pt idx="5944">
                  <c:v>1.4275229509312843</c:v>
                </c:pt>
                <c:pt idx="5945">
                  <c:v>1.4275022936243251</c:v>
                </c:pt>
                <c:pt idx="5946">
                  <c:v>1.4275022936243251</c:v>
                </c:pt>
                <c:pt idx="5947">
                  <c:v>1.4272481118957274</c:v>
                </c:pt>
                <c:pt idx="5948">
                  <c:v>1.4271919592889544</c:v>
                </c:pt>
                <c:pt idx="5949">
                  <c:v>1.4271378280938696</c:v>
                </c:pt>
                <c:pt idx="5950">
                  <c:v>1.4268292312375699</c:v>
                </c:pt>
                <c:pt idx="5951">
                  <c:v>1.4267839674140004</c:v>
                </c:pt>
                <c:pt idx="5952">
                  <c:v>1.4267378729853033</c:v>
                </c:pt>
                <c:pt idx="5953">
                  <c:v>1.4266858115968517</c:v>
                </c:pt>
                <c:pt idx="5954">
                  <c:v>1.4265535667368723</c:v>
                </c:pt>
                <c:pt idx="5955">
                  <c:v>1.4264508596682111</c:v>
                </c:pt>
                <c:pt idx="5956">
                  <c:v>1.4263857223427454</c:v>
                </c:pt>
                <c:pt idx="5957">
                  <c:v>1.4263828826705021</c:v>
                </c:pt>
                <c:pt idx="5958">
                  <c:v>1.4262361944479722</c:v>
                </c:pt>
                <c:pt idx="5959">
                  <c:v>1.4257517272460494</c:v>
                </c:pt>
                <c:pt idx="5960">
                  <c:v>1.425268356600248</c:v>
                </c:pt>
                <c:pt idx="5961">
                  <c:v>1.425268356600248</c:v>
                </c:pt>
                <c:pt idx="5962">
                  <c:v>1.4252431540874508</c:v>
                </c:pt>
                <c:pt idx="5963">
                  <c:v>1.4252220549100059</c:v>
                </c:pt>
                <c:pt idx="5964">
                  <c:v>1.4252220549100059</c:v>
                </c:pt>
                <c:pt idx="5965">
                  <c:v>1.4252220549100059</c:v>
                </c:pt>
                <c:pt idx="5966">
                  <c:v>1.4251836486194853</c:v>
                </c:pt>
                <c:pt idx="5967">
                  <c:v>1.4249959788549305</c:v>
                </c:pt>
                <c:pt idx="5968">
                  <c:v>1.4249837293101248</c:v>
                </c:pt>
                <c:pt idx="5969">
                  <c:v>1.4238948307932899</c:v>
                </c:pt>
                <c:pt idx="5970">
                  <c:v>1.423759303683152</c:v>
                </c:pt>
                <c:pt idx="5971">
                  <c:v>1.4234540095659325</c:v>
                </c:pt>
                <c:pt idx="5972">
                  <c:v>1.4233990365169222</c:v>
                </c:pt>
                <c:pt idx="5973">
                  <c:v>1.4228842997606141</c:v>
                </c:pt>
                <c:pt idx="5974">
                  <c:v>1.4228842997606141</c:v>
                </c:pt>
                <c:pt idx="5975">
                  <c:v>1.4228388899815265</c:v>
                </c:pt>
                <c:pt idx="5976">
                  <c:v>1.4228018103195268</c:v>
                </c:pt>
                <c:pt idx="5977">
                  <c:v>1.4226626593184104</c:v>
                </c:pt>
                <c:pt idx="5978">
                  <c:v>1.4226626593184104</c:v>
                </c:pt>
                <c:pt idx="5979">
                  <c:v>1.4226626593184104</c:v>
                </c:pt>
                <c:pt idx="5980">
                  <c:v>1.4225274943808741</c:v>
                </c:pt>
                <c:pt idx="5981">
                  <c:v>1.4225274943808741</c:v>
                </c:pt>
                <c:pt idx="5982">
                  <c:v>1.4225274943808741</c:v>
                </c:pt>
                <c:pt idx="5983">
                  <c:v>1.422063188204433</c:v>
                </c:pt>
                <c:pt idx="5984">
                  <c:v>1.422063188204433</c:v>
                </c:pt>
                <c:pt idx="5985">
                  <c:v>1.4219485752848904</c:v>
                </c:pt>
                <c:pt idx="5986">
                  <c:v>1.4213029159121446</c:v>
                </c:pt>
                <c:pt idx="5987">
                  <c:v>1.4213029159121446</c:v>
                </c:pt>
                <c:pt idx="5988">
                  <c:v>1.4211709798282113</c:v>
                </c:pt>
                <c:pt idx="5989">
                  <c:v>1.4210575709864846</c:v>
                </c:pt>
                <c:pt idx="5990">
                  <c:v>1.4209553935747872</c:v>
                </c:pt>
                <c:pt idx="5991">
                  <c:v>1.420849505485821</c:v>
                </c:pt>
                <c:pt idx="5992">
                  <c:v>1.4208154976404375</c:v>
                </c:pt>
                <c:pt idx="5993">
                  <c:v>1.4207997439882993</c:v>
                </c:pt>
                <c:pt idx="5994">
                  <c:v>1.420628249750763</c:v>
                </c:pt>
                <c:pt idx="5995">
                  <c:v>1.4203793824347541</c:v>
                </c:pt>
                <c:pt idx="5996">
                  <c:v>1.4203793824347541</c:v>
                </c:pt>
                <c:pt idx="5997">
                  <c:v>1.4202932452334893</c:v>
                </c:pt>
                <c:pt idx="5998">
                  <c:v>1.4201563637247687</c:v>
                </c:pt>
                <c:pt idx="5999">
                  <c:v>1.4201563637247687</c:v>
                </c:pt>
                <c:pt idx="6000">
                  <c:v>1.4199344849343956</c:v>
                </c:pt>
                <c:pt idx="6001">
                  <c:v>1.4198826718510089</c:v>
                </c:pt>
                <c:pt idx="6002">
                  <c:v>1.4196010166509816</c:v>
                </c:pt>
                <c:pt idx="6003">
                  <c:v>1.4193961350646369</c:v>
                </c:pt>
                <c:pt idx="6004">
                  <c:v>1.4192985990422677</c:v>
                </c:pt>
                <c:pt idx="6005">
                  <c:v>1.4192865125600791</c:v>
                </c:pt>
                <c:pt idx="6006">
                  <c:v>1.4192865125600791</c:v>
                </c:pt>
                <c:pt idx="6007">
                  <c:v>1.4192685349049536</c:v>
                </c:pt>
                <c:pt idx="6008">
                  <c:v>1.4189448103587765</c:v>
                </c:pt>
                <c:pt idx="6009">
                  <c:v>1.4187628689243541</c:v>
                </c:pt>
                <c:pt idx="6010">
                  <c:v>1.4186834240046178</c:v>
                </c:pt>
                <c:pt idx="6011">
                  <c:v>1.4185827085360576</c:v>
                </c:pt>
                <c:pt idx="6012">
                  <c:v>1.4183878436242858</c:v>
                </c:pt>
                <c:pt idx="6013">
                  <c:v>1.4183272580543336</c:v>
                </c:pt>
                <c:pt idx="6014">
                  <c:v>1.4182936987431731</c:v>
                </c:pt>
                <c:pt idx="6015">
                  <c:v>1.418280038581289</c:v>
                </c:pt>
                <c:pt idx="6016">
                  <c:v>1.4182254990539371</c:v>
                </c:pt>
                <c:pt idx="6017">
                  <c:v>1.4179855620899409</c:v>
                </c:pt>
                <c:pt idx="6018">
                  <c:v>1.4179425863166579</c:v>
                </c:pt>
                <c:pt idx="6019">
                  <c:v>1.4179373039374694</c:v>
                </c:pt>
                <c:pt idx="6020">
                  <c:v>1.4176271779569425</c:v>
                </c:pt>
                <c:pt idx="6021">
                  <c:v>1.4172988219763265</c:v>
                </c:pt>
                <c:pt idx="6022">
                  <c:v>1.4172649185324149</c:v>
                </c:pt>
                <c:pt idx="6023">
                  <c:v>1.4168581205208342</c:v>
                </c:pt>
                <c:pt idx="6024">
                  <c:v>1.4166708788588362</c:v>
                </c:pt>
                <c:pt idx="6025">
                  <c:v>1.4165437959766862</c:v>
                </c:pt>
                <c:pt idx="6026">
                  <c:v>1.4165437959766862</c:v>
                </c:pt>
                <c:pt idx="6027">
                  <c:v>1.4165182491178301</c:v>
                </c:pt>
                <c:pt idx="6028">
                  <c:v>1.4160458163592864</c:v>
                </c:pt>
                <c:pt idx="6029">
                  <c:v>1.4159871789604388</c:v>
                </c:pt>
                <c:pt idx="6030">
                  <c:v>1.4157683081094787</c:v>
                </c:pt>
                <c:pt idx="6031">
                  <c:v>1.4156763066982538</c:v>
                </c:pt>
                <c:pt idx="6032">
                  <c:v>1.4156763066982538</c:v>
                </c:pt>
                <c:pt idx="6033">
                  <c:v>1.4155937505879495</c:v>
                </c:pt>
                <c:pt idx="6034">
                  <c:v>1.4155685960355273</c:v>
                </c:pt>
                <c:pt idx="6035">
                  <c:v>1.4155433384644573</c:v>
                </c:pt>
                <c:pt idx="6036">
                  <c:v>1.4152680436305971</c:v>
                </c:pt>
                <c:pt idx="6037">
                  <c:v>1.4152680436305971</c:v>
                </c:pt>
                <c:pt idx="6038">
                  <c:v>1.4151397537414212</c:v>
                </c:pt>
                <c:pt idx="6039">
                  <c:v>1.4151397537414212</c:v>
                </c:pt>
                <c:pt idx="6040">
                  <c:v>1.4138317308552897</c:v>
                </c:pt>
                <c:pt idx="6041">
                  <c:v>1.4138183791380401</c:v>
                </c:pt>
                <c:pt idx="6042">
                  <c:v>1.4138076823733761</c:v>
                </c:pt>
                <c:pt idx="6043">
                  <c:v>1.4136245136667758</c:v>
                </c:pt>
                <c:pt idx="6044">
                  <c:v>1.4134092234038338</c:v>
                </c:pt>
                <c:pt idx="6045">
                  <c:v>1.4132848885662372</c:v>
                </c:pt>
                <c:pt idx="6046">
                  <c:v>1.4130371669061232</c:v>
                </c:pt>
                <c:pt idx="6047">
                  <c:v>1.4128286877578449</c:v>
                </c:pt>
                <c:pt idx="6048">
                  <c:v>1.412695263249149</c:v>
                </c:pt>
                <c:pt idx="6049">
                  <c:v>1.412592391583569</c:v>
                </c:pt>
                <c:pt idx="6050">
                  <c:v>1.4125395658005895</c:v>
                </c:pt>
                <c:pt idx="6051">
                  <c:v>1.4125395658005895</c:v>
                </c:pt>
                <c:pt idx="6052">
                  <c:v>1.41250281884082</c:v>
                </c:pt>
                <c:pt idx="6053">
                  <c:v>1.41250281884082</c:v>
                </c:pt>
                <c:pt idx="6054">
                  <c:v>1.4124317942375368</c:v>
                </c:pt>
                <c:pt idx="6055">
                  <c:v>1.4117792116665266</c:v>
                </c:pt>
                <c:pt idx="6056">
                  <c:v>1.4117127603953121</c:v>
                </c:pt>
                <c:pt idx="6057">
                  <c:v>1.4115742861905043</c:v>
                </c:pt>
                <c:pt idx="6058">
                  <c:v>1.4114193369494419</c:v>
                </c:pt>
                <c:pt idx="6059">
                  <c:v>1.4113480922619486</c:v>
                </c:pt>
                <c:pt idx="6060">
                  <c:v>1.411265738813192</c:v>
                </c:pt>
                <c:pt idx="6061">
                  <c:v>1.4111560003029309</c:v>
                </c:pt>
                <c:pt idx="6062">
                  <c:v>1.4111207247461579</c:v>
                </c:pt>
                <c:pt idx="6063">
                  <c:v>1.4111207247461579</c:v>
                </c:pt>
                <c:pt idx="6064">
                  <c:v>1.4107990198704998</c:v>
                </c:pt>
                <c:pt idx="6065">
                  <c:v>1.4104709633293309</c:v>
                </c:pt>
                <c:pt idx="6066">
                  <c:v>1.4103008228116556</c:v>
                </c:pt>
                <c:pt idx="6067">
                  <c:v>1.410287185223482</c:v>
                </c:pt>
                <c:pt idx="6068">
                  <c:v>1.4102791874742937</c:v>
                </c:pt>
                <c:pt idx="6069">
                  <c:v>1.410226853630657</c:v>
                </c:pt>
                <c:pt idx="6070">
                  <c:v>1.4098485852621512</c:v>
                </c:pt>
                <c:pt idx="6071">
                  <c:v>1.409618110040761</c:v>
                </c:pt>
                <c:pt idx="6072">
                  <c:v>1.409470124160245</c:v>
                </c:pt>
                <c:pt idx="6073">
                  <c:v>1.409470124160245</c:v>
                </c:pt>
                <c:pt idx="6074">
                  <c:v>1.409470124160245</c:v>
                </c:pt>
                <c:pt idx="6075">
                  <c:v>1.409470124160245</c:v>
                </c:pt>
                <c:pt idx="6076">
                  <c:v>1.4090822571150745</c:v>
                </c:pt>
                <c:pt idx="6077">
                  <c:v>1.4090716316796525</c:v>
                </c:pt>
                <c:pt idx="6078">
                  <c:v>1.4088073691114535</c:v>
                </c:pt>
                <c:pt idx="6079">
                  <c:v>1.4077082675474268</c:v>
                </c:pt>
                <c:pt idx="6080">
                  <c:v>1.4077082675474268</c:v>
                </c:pt>
                <c:pt idx="6081">
                  <c:v>1.4077082675474268</c:v>
                </c:pt>
                <c:pt idx="6082">
                  <c:v>1.4076257989854144</c:v>
                </c:pt>
                <c:pt idx="6083">
                  <c:v>1.4073081229658504</c:v>
                </c:pt>
                <c:pt idx="6084">
                  <c:v>1.4072762246816934</c:v>
                </c:pt>
                <c:pt idx="6085">
                  <c:v>1.407253806142728</c:v>
                </c:pt>
                <c:pt idx="6086">
                  <c:v>1.4068379685616723</c:v>
                </c:pt>
                <c:pt idx="6087">
                  <c:v>1.4067381266005037</c:v>
                </c:pt>
                <c:pt idx="6088">
                  <c:v>1.406361227864215</c:v>
                </c:pt>
                <c:pt idx="6089">
                  <c:v>1.4059612481679393</c:v>
                </c:pt>
                <c:pt idx="6090">
                  <c:v>1.4059192883637301</c:v>
                </c:pt>
                <c:pt idx="6091">
                  <c:v>1.4054663023061926</c:v>
                </c:pt>
                <c:pt idx="6092">
                  <c:v>1.4054307700588915</c:v>
                </c:pt>
                <c:pt idx="6093">
                  <c:v>1.4048183374585554</c:v>
                </c:pt>
                <c:pt idx="6094">
                  <c:v>1.4047931730267782</c:v>
                </c:pt>
                <c:pt idx="6095">
                  <c:v>1.4047931730267782</c:v>
                </c:pt>
                <c:pt idx="6096">
                  <c:v>1.404773787671733</c:v>
                </c:pt>
                <c:pt idx="6097">
                  <c:v>1.4036892115308459</c:v>
                </c:pt>
                <c:pt idx="6098">
                  <c:v>1.4033236106640801</c:v>
                </c:pt>
                <c:pt idx="6099">
                  <c:v>1.4031289192541065</c:v>
                </c:pt>
                <c:pt idx="6100">
                  <c:v>1.4026093747120125</c:v>
                </c:pt>
                <c:pt idx="6101">
                  <c:v>1.4025751391476762</c:v>
                </c:pt>
                <c:pt idx="6102">
                  <c:v>1.4025678426701444</c:v>
                </c:pt>
                <c:pt idx="6103">
                  <c:v>1.4025468561696244</c:v>
                </c:pt>
                <c:pt idx="6104">
                  <c:v>1.4023328922757281</c:v>
                </c:pt>
                <c:pt idx="6105">
                  <c:v>1.4023328922757281</c:v>
                </c:pt>
                <c:pt idx="6106">
                  <c:v>1.4023328922757281</c:v>
                </c:pt>
                <c:pt idx="6107">
                  <c:v>1.4017815093033732</c:v>
                </c:pt>
                <c:pt idx="6108">
                  <c:v>1.4010299858497957</c:v>
                </c:pt>
                <c:pt idx="6109">
                  <c:v>1.4007381783108348</c:v>
                </c:pt>
                <c:pt idx="6110">
                  <c:v>1.4005033845865191</c:v>
                </c:pt>
                <c:pt idx="6111">
                  <c:v>1.4003808836021503</c:v>
                </c:pt>
                <c:pt idx="6112">
                  <c:v>1.400119696121896</c:v>
                </c:pt>
                <c:pt idx="6113">
                  <c:v>1.3995149849021031</c:v>
                </c:pt>
                <c:pt idx="6114">
                  <c:v>1.3994473224739001</c:v>
                </c:pt>
                <c:pt idx="6115">
                  <c:v>1.3994016758833872</c:v>
                </c:pt>
                <c:pt idx="6116">
                  <c:v>1.3994016758833872</c:v>
                </c:pt>
                <c:pt idx="6117">
                  <c:v>1.3994012263106965</c:v>
                </c:pt>
                <c:pt idx="6118">
                  <c:v>1.3994012263106965</c:v>
                </c:pt>
                <c:pt idx="6119">
                  <c:v>1.3994012263106965</c:v>
                </c:pt>
                <c:pt idx="6120">
                  <c:v>1.3991452415830368</c:v>
                </c:pt>
                <c:pt idx="6121">
                  <c:v>1.3988577609801667</c:v>
                </c:pt>
                <c:pt idx="6122">
                  <c:v>1.3987774023472304</c:v>
                </c:pt>
                <c:pt idx="6123">
                  <c:v>1.3987774023472304</c:v>
                </c:pt>
                <c:pt idx="6124">
                  <c:v>1.3985771924602441</c:v>
                </c:pt>
                <c:pt idx="6125">
                  <c:v>1.3982710255361837</c:v>
                </c:pt>
                <c:pt idx="6126">
                  <c:v>1.3982663700575613</c:v>
                </c:pt>
                <c:pt idx="6127">
                  <c:v>1.3981400469823821</c:v>
                </c:pt>
                <c:pt idx="6128">
                  <c:v>1.3981026851693017</c:v>
                </c:pt>
                <c:pt idx="6129">
                  <c:v>1.3977693250160617</c:v>
                </c:pt>
                <c:pt idx="6130">
                  <c:v>1.3974469715413906</c:v>
                </c:pt>
                <c:pt idx="6131">
                  <c:v>1.3970819559850591</c:v>
                </c:pt>
                <c:pt idx="6132">
                  <c:v>1.3964145095904965</c:v>
                </c:pt>
                <c:pt idx="6133">
                  <c:v>1.3962067690313735</c:v>
                </c:pt>
                <c:pt idx="6134">
                  <c:v>1.3960967682132039</c:v>
                </c:pt>
                <c:pt idx="6135">
                  <c:v>1.3956013629929414</c:v>
                </c:pt>
                <c:pt idx="6136">
                  <c:v>1.3954718051793125</c:v>
                </c:pt>
                <c:pt idx="6137">
                  <c:v>1.3947963570315889</c:v>
                </c:pt>
                <c:pt idx="6138">
                  <c:v>1.3947475356016885</c:v>
                </c:pt>
                <c:pt idx="6139">
                  <c:v>1.3945823774102721</c:v>
                </c:pt>
                <c:pt idx="6140">
                  <c:v>1.394414379048482</c:v>
                </c:pt>
                <c:pt idx="6141">
                  <c:v>1.3942183311115193</c:v>
                </c:pt>
                <c:pt idx="6142">
                  <c:v>1.3942178397313938</c:v>
                </c:pt>
                <c:pt idx="6143">
                  <c:v>1.394134814012514</c:v>
                </c:pt>
                <c:pt idx="6144">
                  <c:v>1.3941039117148868</c:v>
                </c:pt>
                <c:pt idx="6145">
                  <c:v>1.3940533579561984</c:v>
                </c:pt>
                <c:pt idx="6146">
                  <c:v>1.3939804022312641</c:v>
                </c:pt>
                <c:pt idx="6147">
                  <c:v>1.3937101042541193</c:v>
                </c:pt>
                <c:pt idx="6148">
                  <c:v>1.3937101042541193</c:v>
                </c:pt>
                <c:pt idx="6149">
                  <c:v>1.3932658869168491</c:v>
                </c:pt>
                <c:pt idx="6150">
                  <c:v>1.3932069655258603</c:v>
                </c:pt>
                <c:pt idx="6151">
                  <c:v>1.3931299829840136</c:v>
                </c:pt>
                <c:pt idx="6152">
                  <c:v>1.3930382450982375</c:v>
                </c:pt>
                <c:pt idx="6153">
                  <c:v>1.3930115740604658</c:v>
                </c:pt>
                <c:pt idx="6154">
                  <c:v>1.3928589725440248</c:v>
                </c:pt>
                <c:pt idx="6155">
                  <c:v>1.3926449026657539</c:v>
                </c:pt>
                <c:pt idx="6156">
                  <c:v>1.3920763542264589</c:v>
                </c:pt>
                <c:pt idx="6157">
                  <c:v>1.3917519002070948</c:v>
                </c:pt>
                <c:pt idx="6158">
                  <c:v>1.3916767029080117</c:v>
                </c:pt>
                <c:pt idx="6159">
                  <c:v>1.3916501471710652</c:v>
                </c:pt>
                <c:pt idx="6160">
                  <c:v>1.3915689765205606</c:v>
                </c:pt>
                <c:pt idx="6161">
                  <c:v>1.3914355970972021</c:v>
                </c:pt>
                <c:pt idx="6162">
                  <c:v>1.3914302086552375</c:v>
                </c:pt>
                <c:pt idx="6163">
                  <c:v>1.3914302086552375</c:v>
                </c:pt>
                <c:pt idx="6164">
                  <c:v>1.3910925346160425</c:v>
                </c:pt>
                <c:pt idx="6165">
                  <c:v>1.3908553266248527</c:v>
                </c:pt>
                <c:pt idx="6166">
                  <c:v>1.3904755931688413</c:v>
                </c:pt>
                <c:pt idx="6167">
                  <c:v>1.39023330509468</c:v>
                </c:pt>
                <c:pt idx="6168">
                  <c:v>1.3900507724288855</c:v>
                </c:pt>
                <c:pt idx="6169">
                  <c:v>1.3898458575575556</c:v>
                </c:pt>
                <c:pt idx="6170">
                  <c:v>1.3898369808089828</c:v>
                </c:pt>
                <c:pt idx="6171">
                  <c:v>1.3895603814637105</c:v>
                </c:pt>
                <c:pt idx="6172">
                  <c:v>1.3893619304637415</c:v>
                </c:pt>
                <c:pt idx="6173">
                  <c:v>1.3891358241219947</c:v>
                </c:pt>
                <c:pt idx="6174">
                  <c:v>1.3890948356672761</c:v>
                </c:pt>
                <c:pt idx="6175">
                  <c:v>1.3890948356672761</c:v>
                </c:pt>
                <c:pt idx="6176">
                  <c:v>1.3890938279900449</c:v>
                </c:pt>
                <c:pt idx="6177">
                  <c:v>1.3890938279900449</c:v>
                </c:pt>
                <c:pt idx="6178">
                  <c:v>1.3887608738454604</c:v>
                </c:pt>
                <c:pt idx="6179">
                  <c:v>1.3887354752899101</c:v>
                </c:pt>
                <c:pt idx="6180">
                  <c:v>1.3887119305154809</c:v>
                </c:pt>
                <c:pt idx="6181">
                  <c:v>1.3884731729736968</c:v>
                </c:pt>
                <c:pt idx="6182">
                  <c:v>1.3881506252239242</c:v>
                </c:pt>
                <c:pt idx="6183">
                  <c:v>1.3880667505392623</c:v>
                </c:pt>
                <c:pt idx="6184">
                  <c:v>1.3880667505392623</c:v>
                </c:pt>
                <c:pt idx="6185">
                  <c:v>1.3879158778881842</c:v>
                </c:pt>
                <c:pt idx="6186">
                  <c:v>1.3878164434222067</c:v>
                </c:pt>
                <c:pt idx="6187">
                  <c:v>1.3876219210477527</c:v>
                </c:pt>
                <c:pt idx="6188">
                  <c:v>1.3875629383512698</c:v>
                </c:pt>
                <c:pt idx="6189">
                  <c:v>1.3874670979126114</c:v>
                </c:pt>
                <c:pt idx="6190">
                  <c:v>1.3872821785973399</c:v>
                </c:pt>
                <c:pt idx="6191">
                  <c:v>1.3872514232650788</c:v>
                </c:pt>
                <c:pt idx="6192">
                  <c:v>1.3869844117673518</c:v>
                </c:pt>
                <c:pt idx="6193">
                  <c:v>1.3869844117673518</c:v>
                </c:pt>
                <c:pt idx="6194">
                  <c:v>1.3869290559742005</c:v>
                </c:pt>
                <c:pt idx="6195">
                  <c:v>1.3868413545824736</c:v>
                </c:pt>
                <c:pt idx="6196">
                  <c:v>1.3866929888114983</c:v>
                </c:pt>
                <c:pt idx="6197">
                  <c:v>1.3866253945888312</c:v>
                </c:pt>
                <c:pt idx="6198">
                  <c:v>1.3866034775436398</c:v>
                </c:pt>
                <c:pt idx="6199">
                  <c:v>1.3863286302370366</c:v>
                </c:pt>
                <c:pt idx="6200">
                  <c:v>1.3863286302370366</c:v>
                </c:pt>
                <c:pt idx="6201">
                  <c:v>1.3862882728745896</c:v>
                </c:pt>
                <c:pt idx="6202">
                  <c:v>1.3862882728745896</c:v>
                </c:pt>
                <c:pt idx="6203">
                  <c:v>1.386218750092568</c:v>
                </c:pt>
                <c:pt idx="6204">
                  <c:v>1.3859435555779367</c:v>
                </c:pt>
                <c:pt idx="6205">
                  <c:v>1.3858164711266674</c:v>
                </c:pt>
                <c:pt idx="6206">
                  <c:v>1.385801119886173</c:v>
                </c:pt>
                <c:pt idx="6207">
                  <c:v>1.3857910878463553</c:v>
                </c:pt>
                <c:pt idx="6208">
                  <c:v>1.3853705150031581</c:v>
                </c:pt>
                <c:pt idx="6209">
                  <c:v>1.3853451091234996</c:v>
                </c:pt>
                <c:pt idx="6210">
                  <c:v>1.3853451091234996</c:v>
                </c:pt>
                <c:pt idx="6211">
                  <c:v>1.3851615296035664</c:v>
                </c:pt>
                <c:pt idx="6212">
                  <c:v>1.3850393151051421</c:v>
                </c:pt>
                <c:pt idx="6213">
                  <c:v>1.3846449340478184</c:v>
                </c:pt>
                <c:pt idx="6214">
                  <c:v>1.3845237382191118</c:v>
                </c:pt>
                <c:pt idx="6215">
                  <c:v>1.3845165529165075</c:v>
                </c:pt>
                <c:pt idx="6216">
                  <c:v>1.3843798518788837</c:v>
                </c:pt>
                <c:pt idx="6217">
                  <c:v>1.3841212717677662</c:v>
                </c:pt>
                <c:pt idx="6218">
                  <c:v>1.3838492153841611</c:v>
                </c:pt>
                <c:pt idx="6219">
                  <c:v>1.383221285399004</c:v>
                </c:pt>
                <c:pt idx="6220">
                  <c:v>1.382766289194661</c:v>
                </c:pt>
                <c:pt idx="6221">
                  <c:v>1.3825640864068203</c:v>
                </c:pt>
                <c:pt idx="6222">
                  <c:v>1.3824983187527189</c:v>
                </c:pt>
                <c:pt idx="6223">
                  <c:v>1.3824492430009359</c:v>
                </c:pt>
                <c:pt idx="6224">
                  <c:v>1.3822606665771977</c:v>
                </c:pt>
                <c:pt idx="6225">
                  <c:v>1.3822606665771977</c:v>
                </c:pt>
                <c:pt idx="6226">
                  <c:v>1.3821311191015935</c:v>
                </c:pt>
                <c:pt idx="6227">
                  <c:v>1.382019308537267</c:v>
                </c:pt>
                <c:pt idx="6228">
                  <c:v>1.3819791504414156</c:v>
                </c:pt>
                <c:pt idx="6229">
                  <c:v>1.381941088026617</c:v>
                </c:pt>
                <c:pt idx="6230">
                  <c:v>1.3819107160220077</c:v>
                </c:pt>
                <c:pt idx="6231">
                  <c:v>1.3818664928384028</c:v>
                </c:pt>
                <c:pt idx="6232">
                  <c:v>1.3818664928384028</c:v>
                </c:pt>
                <c:pt idx="6233">
                  <c:v>1.381432332778308</c:v>
                </c:pt>
                <c:pt idx="6234">
                  <c:v>1.381048764688928</c:v>
                </c:pt>
                <c:pt idx="6235">
                  <c:v>1.3808154427145973</c:v>
                </c:pt>
                <c:pt idx="6236">
                  <c:v>1.3807875661887394</c:v>
                </c:pt>
                <c:pt idx="6237">
                  <c:v>1.3807875661887394</c:v>
                </c:pt>
                <c:pt idx="6238">
                  <c:v>1.3807094603337928</c:v>
                </c:pt>
                <c:pt idx="6239">
                  <c:v>1.3807094603337928</c:v>
                </c:pt>
                <c:pt idx="6240">
                  <c:v>1.3804667743578121</c:v>
                </c:pt>
                <c:pt idx="6241">
                  <c:v>1.3804476253759648</c:v>
                </c:pt>
                <c:pt idx="6242">
                  <c:v>1.3803862920421637</c:v>
                </c:pt>
                <c:pt idx="6243">
                  <c:v>1.3802253020856263</c:v>
                </c:pt>
                <c:pt idx="6244">
                  <c:v>1.3801333054245302</c:v>
                </c:pt>
                <c:pt idx="6245">
                  <c:v>1.3799732409590004</c:v>
                </c:pt>
                <c:pt idx="6246">
                  <c:v>1.3795490325509425</c:v>
                </c:pt>
                <c:pt idx="6247">
                  <c:v>1.3793624668035864</c:v>
                </c:pt>
                <c:pt idx="6248">
                  <c:v>1.378898895701985</c:v>
                </c:pt>
                <c:pt idx="6249">
                  <c:v>1.3788722456504323</c:v>
                </c:pt>
                <c:pt idx="6250">
                  <c:v>1.3788099145726678</c:v>
                </c:pt>
                <c:pt idx="6251">
                  <c:v>1.3784143886627527</c:v>
                </c:pt>
                <c:pt idx="6252">
                  <c:v>1.3783953196457748</c:v>
                </c:pt>
                <c:pt idx="6253">
                  <c:v>1.3780416538774793</c:v>
                </c:pt>
                <c:pt idx="6254">
                  <c:v>1.3779919003975125</c:v>
                </c:pt>
                <c:pt idx="6255">
                  <c:v>1.3776204437245894</c:v>
                </c:pt>
                <c:pt idx="6256">
                  <c:v>1.3774010518203805</c:v>
                </c:pt>
                <c:pt idx="6257">
                  <c:v>1.3772598824763442</c:v>
                </c:pt>
                <c:pt idx="6258">
                  <c:v>1.3772598824763442</c:v>
                </c:pt>
                <c:pt idx="6259">
                  <c:v>1.3772367758681427</c:v>
                </c:pt>
                <c:pt idx="6260">
                  <c:v>1.3770017057204407</c:v>
                </c:pt>
                <c:pt idx="6261">
                  <c:v>1.3769310654726419</c:v>
                </c:pt>
                <c:pt idx="6262">
                  <c:v>1.3766662632520403</c:v>
                </c:pt>
                <c:pt idx="6263">
                  <c:v>1.3762761817231539</c:v>
                </c:pt>
                <c:pt idx="6264">
                  <c:v>1.376115811943784</c:v>
                </c:pt>
                <c:pt idx="6265">
                  <c:v>1.3759886499539089</c:v>
                </c:pt>
                <c:pt idx="6266">
                  <c:v>1.3752997189605665</c:v>
                </c:pt>
                <c:pt idx="6267">
                  <c:v>1.3752838648036141</c:v>
                </c:pt>
                <c:pt idx="6268">
                  <c:v>1.37522632852602</c:v>
                </c:pt>
                <c:pt idx="6269">
                  <c:v>1.3749226189182266</c:v>
                </c:pt>
                <c:pt idx="6270">
                  <c:v>1.3743270729879151</c:v>
                </c:pt>
                <c:pt idx="6271">
                  <c:v>1.3741127020535018</c:v>
                </c:pt>
                <c:pt idx="6272">
                  <c:v>1.3740458135486355</c:v>
                </c:pt>
                <c:pt idx="6273">
                  <c:v>1.3737621127460597</c:v>
                </c:pt>
                <c:pt idx="6274">
                  <c:v>1.3737366976778216</c:v>
                </c:pt>
                <c:pt idx="6275">
                  <c:v>1.3736007879431673</c:v>
                </c:pt>
                <c:pt idx="6276">
                  <c:v>1.3732161347977818</c:v>
                </c:pt>
                <c:pt idx="6277">
                  <c:v>1.3730903804461723</c:v>
                </c:pt>
                <c:pt idx="6278">
                  <c:v>1.3730903804461723</c:v>
                </c:pt>
                <c:pt idx="6279">
                  <c:v>1.3729194686150292</c:v>
                </c:pt>
                <c:pt idx="6280">
                  <c:v>1.3724880041927119</c:v>
                </c:pt>
                <c:pt idx="6281">
                  <c:v>1.3722123901298302</c:v>
                </c:pt>
                <c:pt idx="6282">
                  <c:v>1.372074676542093</c:v>
                </c:pt>
                <c:pt idx="6283">
                  <c:v>1.3719486406848307</c:v>
                </c:pt>
                <c:pt idx="6284">
                  <c:v>1.3718962378618536</c:v>
                </c:pt>
                <c:pt idx="6285">
                  <c:v>1.3718230838488126</c:v>
                </c:pt>
                <c:pt idx="6286">
                  <c:v>1.3713789254599513</c:v>
                </c:pt>
                <c:pt idx="6287">
                  <c:v>1.371364556745948</c:v>
                </c:pt>
                <c:pt idx="6288">
                  <c:v>1.3711916171685543</c:v>
                </c:pt>
                <c:pt idx="6289">
                  <c:v>1.3704160123201727</c:v>
                </c:pt>
                <c:pt idx="6290">
                  <c:v>1.3704072372936291</c:v>
                </c:pt>
                <c:pt idx="6291">
                  <c:v>1.3699979990779307</c:v>
                </c:pt>
                <c:pt idx="6292">
                  <c:v>1.3697832784004427</c:v>
                </c:pt>
                <c:pt idx="6293">
                  <c:v>1.3695022448496488</c:v>
                </c:pt>
                <c:pt idx="6294">
                  <c:v>1.369233780392894</c:v>
                </c:pt>
                <c:pt idx="6295">
                  <c:v>1.3692331687839265</c:v>
                </c:pt>
                <c:pt idx="6296">
                  <c:v>1.369138165296234</c:v>
                </c:pt>
                <c:pt idx="6297">
                  <c:v>1.3691231975259033</c:v>
                </c:pt>
                <c:pt idx="6298">
                  <c:v>1.3686685009873509</c:v>
                </c:pt>
                <c:pt idx="6299">
                  <c:v>1.3685882833021215</c:v>
                </c:pt>
                <c:pt idx="6300">
                  <c:v>1.3684691209551003</c:v>
                </c:pt>
                <c:pt idx="6301">
                  <c:v>1.3683294144664071</c:v>
                </c:pt>
                <c:pt idx="6302">
                  <c:v>1.3680589560844576</c:v>
                </c:pt>
                <c:pt idx="6303">
                  <c:v>1.3676987409397368</c:v>
                </c:pt>
                <c:pt idx="6304">
                  <c:v>1.3671881930441321</c:v>
                </c:pt>
                <c:pt idx="6305">
                  <c:v>1.3671881930441321</c:v>
                </c:pt>
                <c:pt idx="6306">
                  <c:v>1.3667845602670292</c:v>
                </c:pt>
                <c:pt idx="6307">
                  <c:v>1.366701183799591</c:v>
                </c:pt>
                <c:pt idx="6308">
                  <c:v>1.3666825603380275</c:v>
                </c:pt>
                <c:pt idx="6309">
                  <c:v>1.3664147236727695</c:v>
                </c:pt>
                <c:pt idx="6310">
                  <c:v>1.3662843513034366</c:v>
                </c:pt>
                <c:pt idx="6311">
                  <c:v>1.3662843513034366</c:v>
                </c:pt>
                <c:pt idx="6312">
                  <c:v>1.3662843513034366</c:v>
                </c:pt>
                <c:pt idx="6313">
                  <c:v>1.3662843513034366</c:v>
                </c:pt>
                <c:pt idx="6314">
                  <c:v>1.366119225651053</c:v>
                </c:pt>
                <c:pt idx="6315">
                  <c:v>1.3660562040776489</c:v>
                </c:pt>
                <c:pt idx="6316">
                  <c:v>1.3657579679474567</c:v>
                </c:pt>
                <c:pt idx="6317">
                  <c:v>1.3656286786307941</c:v>
                </c:pt>
                <c:pt idx="6318">
                  <c:v>1.3648685037379569</c:v>
                </c:pt>
                <c:pt idx="6319">
                  <c:v>1.3647084269694241</c:v>
                </c:pt>
                <c:pt idx="6320">
                  <c:v>1.3647084269694241</c:v>
                </c:pt>
                <c:pt idx="6321">
                  <c:v>1.3642612185794827</c:v>
                </c:pt>
                <c:pt idx="6322">
                  <c:v>1.3641624846391676</c:v>
                </c:pt>
                <c:pt idx="6323">
                  <c:v>1.3638321530522866</c:v>
                </c:pt>
                <c:pt idx="6324">
                  <c:v>1.3635699188517305</c:v>
                </c:pt>
                <c:pt idx="6325">
                  <c:v>1.3632997443937802</c:v>
                </c:pt>
                <c:pt idx="6326">
                  <c:v>1.3632430476007376</c:v>
                </c:pt>
                <c:pt idx="6327">
                  <c:v>1.3630492927846221</c:v>
                </c:pt>
                <c:pt idx="6328">
                  <c:v>1.3628721094261909</c:v>
                </c:pt>
                <c:pt idx="6329">
                  <c:v>1.362801080420077</c:v>
                </c:pt>
                <c:pt idx="6330">
                  <c:v>1.3624167574024111</c:v>
                </c:pt>
                <c:pt idx="6331">
                  <c:v>1.3621457338463918</c:v>
                </c:pt>
                <c:pt idx="6332">
                  <c:v>1.3621457338463918</c:v>
                </c:pt>
                <c:pt idx="6333">
                  <c:v>1.3618761698650055</c:v>
                </c:pt>
                <c:pt idx="6334">
                  <c:v>1.3618491484925115</c:v>
                </c:pt>
                <c:pt idx="6335">
                  <c:v>1.3616999740822511</c:v>
                </c:pt>
                <c:pt idx="6336">
                  <c:v>1.3615917343682622</c:v>
                </c:pt>
                <c:pt idx="6337">
                  <c:v>1.3615811231167108</c:v>
                </c:pt>
                <c:pt idx="6338">
                  <c:v>1.3610289956278316</c:v>
                </c:pt>
                <c:pt idx="6339">
                  <c:v>1.3608358691402356</c:v>
                </c:pt>
                <c:pt idx="6340">
                  <c:v>1.3606483283030597</c:v>
                </c:pt>
                <c:pt idx="6341">
                  <c:v>1.3598852189602184</c:v>
                </c:pt>
                <c:pt idx="6342">
                  <c:v>1.3597692402133097</c:v>
                </c:pt>
                <c:pt idx="6343">
                  <c:v>1.3597200836345005</c:v>
                </c:pt>
                <c:pt idx="6344">
                  <c:v>1.3590417108963335</c:v>
                </c:pt>
                <c:pt idx="6345">
                  <c:v>1.3589149484630836</c:v>
                </c:pt>
                <c:pt idx="6346">
                  <c:v>1.3589149484630836</c:v>
                </c:pt>
                <c:pt idx="6347">
                  <c:v>1.3588143169930507</c:v>
                </c:pt>
                <c:pt idx="6348">
                  <c:v>1.3587571813027381</c:v>
                </c:pt>
                <c:pt idx="6349">
                  <c:v>1.3587525765072646</c:v>
                </c:pt>
                <c:pt idx="6350">
                  <c:v>1.3584523733622691</c:v>
                </c:pt>
                <c:pt idx="6351">
                  <c:v>1.3582550049505453</c:v>
                </c:pt>
                <c:pt idx="6352">
                  <c:v>1.3579736842586334</c:v>
                </c:pt>
                <c:pt idx="6353">
                  <c:v>1.3576148911771266</c:v>
                </c:pt>
                <c:pt idx="6354">
                  <c:v>1.3574674806040719</c:v>
                </c:pt>
                <c:pt idx="6355">
                  <c:v>1.3573370819728363</c:v>
                </c:pt>
                <c:pt idx="6356">
                  <c:v>1.3573366342397486</c:v>
                </c:pt>
                <c:pt idx="6357">
                  <c:v>1.35710629316801</c:v>
                </c:pt>
                <c:pt idx="6358">
                  <c:v>1.35710629316801</c:v>
                </c:pt>
                <c:pt idx="6359">
                  <c:v>1.357018694530534</c:v>
                </c:pt>
                <c:pt idx="6360">
                  <c:v>1.3567308138823295</c:v>
                </c:pt>
                <c:pt idx="6361">
                  <c:v>1.356647706680246</c:v>
                </c:pt>
                <c:pt idx="6362">
                  <c:v>1.356417298835527</c:v>
                </c:pt>
                <c:pt idx="6363">
                  <c:v>1.3562191553604828</c:v>
                </c:pt>
                <c:pt idx="6364">
                  <c:v>1.3556959845761392</c:v>
                </c:pt>
                <c:pt idx="6365">
                  <c:v>1.3555825562148636</c:v>
                </c:pt>
                <c:pt idx="6366">
                  <c:v>1.3552748914343691</c:v>
                </c:pt>
                <c:pt idx="6367">
                  <c:v>1.3552082464499808</c:v>
                </c:pt>
                <c:pt idx="6368">
                  <c:v>1.3551458017277629</c:v>
                </c:pt>
                <c:pt idx="6369">
                  <c:v>1.3551138163866245</c:v>
                </c:pt>
                <c:pt idx="6370">
                  <c:v>1.3547529114797916</c:v>
                </c:pt>
                <c:pt idx="6371">
                  <c:v>1.3547529114797916</c:v>
                </c:pt>
                <c:pt idx="6372">
                  <c:v>1.3547074192852107</c:v>
                </c:pt>
                <c:pt idx="6373">
                  <c:v>1.3546459589107605</c:v>
                </c:pt>
                <c:pt idx="6374">
                  <c:v>1.3545460773694737</c:v>
                </c:pt>
                <c:pt idx="6375">
                  <c:v>1.3531756301796891</c:v>
                </c:pt>
                <c:pt idx="6376">
                  <c:v>1.3531723853236552</c:v>
                </c:pt>
                <c:pt idx="6377">
                  <c:v>1.3527234901669656</c:v>
                </c:pt>
                <c:pt idx="6378">
                  <c:v>1.3527225908823388</c:v>
                </c:pt>
                <c:pt idx="6379">
                  <c:v>1.3524243280295511</c:v>
                </c:pt>
                <c:pt idx="6380">
                  <c:v>1.352412779008249</c:v>
                </c:pt>
                <c:pt idx="6381">
                  <c:v>1.3522160832384778</c:v>
                </c:pt>
                <c:pt idx="6382">
                  <c:v>1.3519549993825579</c:v>
                </c:pt>
                <c:pt idx="6383">
                  <c:v>1.3517263118996741</c:v>
                </c:pt>
                <c:pt idx="6384">
                  <c:v>1.3517120251543608</c:v>
                </c:pt>
                <c:pt idx="6385">
                  <c:v>1.3515516855917848</c:v>
                </c:pt>
                <c:pt idx="6386">
                  <c:v>1.3515132760325246</c:v>
                </c:pt>
                <c:pt idx="6387">
                  <c:v>1.3514376516314299</c:v>
                </c:pt>
                <c:pt idx="6388">
                  <c:v>1.3512155335005702</c:v>
                </c:pt>
                <c:pt idx="6389">
                  <c:v>1.3511014593614907</c:v>
                </c:pt>
                <c:pt idx="6390">
                  <c:v>1.3508127850999831</c:v>
                </c:pt>
                <c:pt idx="6391">
                  <c:v>1.3507097720029688</c:v>
                </c:pt>
                <c:pt idx="6392">
                  <c:v>1.3506704259677984</c:v>
                </c:pt>
                <c:pt idx="6393">
                  <c:v>1.3505367306586691</c:v>
                </c:pt>
                <c:pt idx="6394">
                  <c:v>1.3504287954862186</c:v>
                </c:pt>
                <c:pt idx="6395">
                  <c:v>1.34996699110069</c:v>
                </c:pt>
                <c:pt idx="6396">
                  <c:v>1.3499281379168833</c:v>
                </c:pt>
                <c:pt idx="6397">
                  <c:v>1.3498126981592344</c:v>
                </c:pt>
                <c:pt idx="6398">
                  <c:v>1.3498126981592344</c:v>
                </c:pt>
                <c:pt idx="6399">
                  <c:v>1.3497297417554621</c:v>
                </c:pt>
                <c:pt idx="6400">
                  <c:v>1.349280426127095</c:v>
                </c:pt>
                <c:pt idx="6401">
                  <c:v>1.34926754620178</c:v>
                </c:pt>
                <c:pt idx="6402">
                  <c:v>1.34926754620178</c:v>
                </c:pt>
                <c:pt idx="6403">
                  <c:v>1.3491385767403083</c:v>
                </c:pt>
                <c:pt idx="6404">
                  <c:v>1.3487041908517816</c:v>
                </c:pt>
                <c:pt idx="6405">
                  <c:v>1.3485368495011103</c:v>
                </c:pt>
                <c:pt idx="6406">
                  <c:v>1.3484445363602702</c:v>
                </c:pt>
                <c:pt idx="6407">
                  <c:v>1.3483901452539309</c:v>
                </c:pt>
                <c:pt idx="6408">
                  <c:v>1.3483169313497776</c:v>
                </c:pt>
                <c:pt idx="6409">
                  <c:v>1.347922972845194</c:v>
                </c:pt>
                <c:pt idx="6410">
                  <c:v>1.347889123348619</c:v>
                </c:pt>
                <c:pt idx="6411">
                  <c:v>1.347889123348619</c:v>
                </c:pt>
                <c:pt idx="6412">
                  <c:v>1.3470420776346044</c:v>
                </c:pt>
                <c:pt idx="6413">
                  <c:v>1.3465365680435712</c:v>
                </c:pt>
                <c:pt idx="6414">
                  <c:v>1.3457248703196185</c:v>
                </c:pt>
                <c:pt idx="6415">
                  <c:v>1.3456813348699865</c:v>
                </c:pt>
                <c:pt idx="6416">
                  <c:v>1.3455099664898265</c:v>
                </c:pt>
                <c:pt idx="6417">
                  <c:v>1.3454353065223219</c:v>
                </c:pt>
                <c:pt idx="6418">
                  <c:v>1.3453908870667193</c:v>
                </c:pt>
                <c:pt idx="6419">
                  <c:v>1.3453508089573476</c:v>
                </c:pt>
                <c:pt idx="6420">
                  <c:v>1.3452916526521004</c:v>
                </c:pt>
                <c:pt idx="6421">
                  <c:v>1.3452631920045393</c:v>
                </c:pt>
                <c:pt idx="6422">
                  <c:v>1.3452631920045393</c:v>
                </c:pt>
                <c:pt idx="6423">
                  <c:v>1.3451557629425062</c:v>
                </c:pt>
                <c:pt idx="6424">
                  <c:v>1.3450990519302688</c:v>
                </c:pt>
                <c:pt idx="6425">
                  <c:v>1.3450007966167243</c:v>
                </c:pt>
                <c:pt idx="6426">
                  <c:v>1.3449218478007074</c:v>
                </c:pt>
                <c:pt idx="6427">
                  <c:v>1.3446520768501211</c:v>
                </c:pt>
                <c:pt idx="6428">
                  <c:v>1.3445614121639955</c:v>
                </c:pt>
                <c:pt idx="6429">
                  <c:v>1.3444201936515834</c:v>
                </c:pt>
                <c:pt idx="6430">
                  <c:v>1.3443443682523843</c:v>
                </c:pt>
                <c:pt idx="6431">
                  <c:v>1.3441414231592523</c:v>
                </c:pt>
                <c:pt idx="6432">
                  <c:v>1.3441263931146021</c:v>
                </c:pt>
                <c:pt idx="6433">
                  <c:v>1.3441029549044314</c:v>
                </c:pt>
                <c:pt idx="6434">
                  <c:v>1.3439869384015577</c:v>
                </c:pt>
                <c:pt idx="6435">
                  <c:v>1.3439869384015577</c:v>
                </c:pt>
                <c:pt idx="6436">
                  <c:v>1.3439869384015577</c:v>
                </c:pt>
                <c:pt idx="6437">
                  <c:v>1.3438099306389131</c:v>
                </c:pt>
                <c:pt idx="6438">
                  <c:v>1.3437575098387904</c:v>
                </c:pt>
                <c:pt idx="6439">
                  <c:v>1.3436731206722419</c:v>
                </c:pt>
                <c:pt idx="6440">
                  <c:v>1.3435620736440288</c:v>
                </c:pt>
                <c:pt idx="6441">
                  <c:v>1.3434901277379829</c:v>
                </c:pt>
                <c:pt idx="6442">
                  <c:v>1.3434901277379829</c:v>
                </c:pt>
                <c:pt idx="6443">
                  <c:v>1.3434666021006789</c:v>
                </c:pt>
                <c:pt idx="6444">
                  <c:v>1.3429647776357663</c:v>
                </c:pt>
                <c:pt idx="6445">
                  <c:v>1.34273253498658</c:v>
                </c:pt>
                <c:pt idx="6446">
                  <c:v>1.3421505198041581</c:v>
                </c:pt>
                <c:pt idx="6447">
                  <c:v>1.3419412534786586</c:v>
                </c:pt>
                <c:pt idx="6448">
                  <c:v>1.3419024044208643</c:v>
                </c:pt>
                <c:pt idx="6449">
                  <c:v>1.3415458211477878</c:v>
                </c:pt>
                <c:pt idx="6450">
                  <c:v>1.3415458211477878</c:v>
                </c:pt>
                <c:pt idx="6451">
                  <c:v>1.3414726519529223</c:v>
                </c:pt>
                <c:pt idx="6452">
                  <c:v>1.3412304909624293</c:v>
                </c:pt>
                <c:pt idx="6453">
                  <c:v>1.3411521668918134</c:v>
                </c:pt>
                <c:pt idx="6454">
                  <c:v>1.3408531820502563</c:v>
                </c:pt>
                <c:pt idx="6455">
                  <c:v>1.340667501429025</c:v>
                </c:pt>
                <c:pt idx="6456">
                  <c:v>1.3406197461341549</c:v>
                </c:pt>
                <c:pt idx="6457">
                  <c:v>1.340540857698084</c:v>
                </c:pt>
                <c:pt idx="6458">
                  <c:v>1.3405381909114245</c:v>
                </c:pt>
                <c:pt idx="6459">
                  <c:v>1.3403147239884559</c:v>
                </c:pt>
                <c:pt idx="6460">
                  <c:v>1.3402518239265568</c:v>
                </c:pt>
                <c:pt idx="6461">
                  <c:v>1.3398937728273022</c:v>
                </c:pt>
                <c:pt idx="6462">
                  <c:v>1.3397923694790939</c:v>
                </c:pt>
                <c:pt idx="6463">
                  <c:v>1.3395270947431652</c:v>
                </c:pt>
                <c:pt idx="6464">
                  <c:v>1.3394711221655606</c:v>
                </c:pt>
                <c:pt idx="6465">
                  <c:v>1.3394676453466525</c:v>
                </c:pt>
                <c:pt idx="6466">
                  <c:v>1.3394474079241698</c:v>
                </c:pt>
                <c:pt idx="6467">
                  <c:v>1.3393183182749371</c:v>
                </c:pt>
                <c:pt idx="6468">
                  <c:v>1.3391584213570324</c:v>
                </c:pt>
                <c:pt idx="6469">
                  <c:v>1.3390372540022182</c:v>
                </c:pt>
                <c:pt idx="6470">
                  <c:v>1.3390372540022182</c:v>
                </c:pt>
                <c:pt idx="6471">
                  <c:v>1.3390372540022182</c:v>
                </c:pt>
                <c:pt idx="6472">
                  <c:v>1.3388612912302849</c:v>
                </c:pt>
                <c:pt idx="6473">
                  <c:v>1.3388612912302849</c:v>
                </c:pt>
                <c:pt idx="6474">
                  <c:v>1.3388612912302849</c:v>
                </c:pt>
                <c:pt idx="6475">
                  <c:v>1.3388612912302849</c:v>
                </c:pt>
                <c:pt idx="6476">
                  <c:v>1.3388612912302849</c:v>
                </c:pt>
                <c:pt idx="6477">
                  <c:v>1.3388232345222044</c:v>
                </c:pt>
                <c:pt idx="6478">
                  <c:v>1.3387473637478962</c:v>
                </c:pt>
                <c:pt idx="6479">
                  <c:v>1.3387473637478962</c:v>
                </c:pt>
                <c:pt idx="6480">
                  <c:v>1.3385082422982062</c:v>
                </c:pt>
                <c:pt idx="6481">
                  <c:v>1.3384624378916981</c:v>
                </c:pt>
                <c:pt idx="6482">
                  <c:v>1.3384624378916981</c:v>
                </c:pt>
                <c:pt idx="6483">
                  <c:v>1.338454444331824</c:v>
                </c:pt>
                <c:pt idx="6484">
                  <c:v>1.338441989438949</c:v>
                </c:pt>
                <c:pt idx="6485">
                  <c:v>1.3384186470946009</c:v>
                </c:pt>
                <c:pt idx="6486">
                  <c:v>1.3376970257156016</c:v>
                </c:pt>
                <c:pt idx="6487">
                  <c:v>1.3375700230471628</c:v>
                </c:pt>
                <c:pt idx="6488">
                  <c:v>1.3375700230471628</c:v>
                </c:pt>
                <c:pt idx="6489">
                  <c:v>1.3375700230471628</c:v>
                </c:pt>
                <c:pt idx="6490">
                  <c:v>1.3375700230471628</c:v>
                </c:pt>
                <c:pt idx="6491">
                  <c:v>1.3374052166341115</c:v>
                </c:pt>
                <c:pt idx="6492">
                  <c:v>1.3373630971856252</c:v>
                </c:pt>
                <c:pt idx="6493">
                  <c:v>1.3373361522879899</c:v>
                </c:pt>
                <c:pt idx="6494">
                  <c:v>1.3373208295957617</c:v>
                </c:pt>
                <c:pt idx="6495">
                  <c:v>1.3370176685733923</c:v>
                </c:pt>
                <c:pt idx="6496">
                  <c:v>1.3365532431038865</c:v>
                </c:pt>
                <c:pt idx="6497">
                  <c:v>1.3364954823478927</c:v>
                </c:pt>
                <c:pt idx="6498">
                  <c:v>1.3364718071132062</c:v>
                </c:pt>
                <c:pt idx="6499">
                  <c:v>1.336445473102861</c:v>
                </c:pt>
                <c:pt idx="6500">
                  <c:v>1.3364263422071936</c:v>
                </c:pt>
                <c:pt idx="6501">
                  <c:v>1.3362382121070053</c:v>
                </c:pt>
                <c:pt idx="6502">
                  <c:v>1.33582954794523</c:v>
                </c:pt>
                <c:pt idx="6503">
                  <c:v>1.3357385580378338</c:v>
                </c:pt>
                <c:pt idx="6504">
                  <c:v>1.3357126313302838</c:v>
                </c:pt>
                <c:pt idx="6505">
                  <c:v>1.3357126313302838</c:v>
                </c:pt>
                <c:pt idx="6506">
                  <c:v>1.3357126313302838</c:v>
                </c:pt>
                <c:pt idx="6507">
                  <c:v>1.3353532608926704</c:v>
                </c:pt>
                <c:pt idx="6508">
                  <c:v>1.3353507946817285</c:v>
                </c:pt>
                <c:pt idx="6509">
                  <c:v>1.3352551089255063</c:v>
                </c:pt>
                <c:pt idx="6510">
                  <c:v>1.3347069668989107</c:v>
                </c:pt>
                <c:pt idx="6511">
                  <c:v>1.3344928750438285</c:v>
                </c:pt>
                <c:pt idx="6512">
                  <c:v>1.3344262834995513</c:v>
                </c:pt>
                <c:pt idx="6513">
                  <c:v>1.3344262834995513</c:v>
                </c:pt>
                <c:pt idx="6514">
                  <c:v>1.3336813253912858</c:v>
                </c:pt>
                <c:pt idx="6515">
                  <c:v>1.3336813253912858</c:v>
                </c:pt>
                <c:pt idx="6516">
                  <c:v>1.3332387456270294</c:v>
                </c:pt>
                <c:pt idx="6517">
                  <c:v>1.3329447037380022</c:v>
                </c:pt>
                <c:pt idx="6518">
                  <c:v>1.3324487698190881</c:v>
                </c:pt>
                <c:pt idx="6519">
                  <c:v>1.3323025400209836</c:v>
                </c:pt>
                <c:pt idx="6520">
                  <c:v>1.3322086947545921</c:v>
                </c:pt>
                <c:pt idx="6521">
                  <c:v>1.3315818987769046</c:v>
                </c:pt>
                <c:pt idx="6522">
                  <c:v>1.3310346706051357</c:v>
                </c:pt>
                <c:pt idx="6523">
                  <c:v>1.3309573502930334</c:v>
                </c:pt>
                <c:pt idx="6524">
                  <c:v>1.330869248879905</c:v>
                </c:pt>
                <c:pt idx="6525">
                  <c:v>1.3307522799033409</c:v>
                </c:pt>
                <c:pt idx="6526">
                  <c:v>1.3307522799033409</c:v>
                </c:pt>
                <c:pt idx="6527">
                  <c:v>1.3305719777161442</c:v>
                </c:pt>
                <c:pt idx="6528">
                  <c:v>1.3305398301629889</c:v>
                </c:pt>
                <c:pt idx="6529">
                  <c:v>1.3303799178708267</c:v>
                </c:pt>
                <c:pt idx="6530">
                  <c:v>1.3303716388732072</c:v>
                </c:pt>
                <c:pt idx="6531">
                  <c:v>1.3301866038115855</c:v>
                </c:pt>
                <c:pt idx="6532">
                  <c:v>1.3300727926022351</c:v>
                </c:pt>
                <c:pt idx="6533">
                  <c:v>1.330032503631986</c:v>
                </c:pt>
                <c:pt idx="6534">
                  <c:v>1.3299289501583855</c:v>
                </c:pt>
                <c:pt idx="6535">
                  <c:v>1.3298412828423343</c:v>
                </c:pt>
                <c:pt idx="6536">
                  <c:v>1.3298412828423343</c:v>
                </c:pt>
                <c:pt idx="6537">
                  <c:v>1.3297246817165342</c:v>
                </c:pt>
                <c:pt idx="6538">
                  <c:v>1.3297246817165342</c:v>
                </c:pt>
                <c:pt idx="6539">
                  <c:v>1.3296521342304095</c:v>
                </c:pt>
                <c:pt idx="6540">
                  <c:v>1.3296521342304095</c:v>
                </c:pt>
                <c:pt idx="6541">
                  <c:v>1.3294154492168109</c:v>
                </c:pt>
                <c:pt idx="6542">
                  <c:v>1.329295953319634</c:v>
                </c:pt>
                <c:pt idx="6543">
                  <c:v>1.3292214237888775</c:v>
                </c:pt>
                <c:pt idx="6544">
                  <c:v>1.3288291961412304</c:v>
                </c:pt>
                <c:pt idx="6545">
                  <c:v>1.3283939900807256</c:v>
                </c:pt>
                <c:pt idx="6546">
                  <c:v>1.3283939900807256</c:v>
                </c:pt>
                <c:pt idx="6547">
                  <c:v>1.3283939900807256</c:v>
                </c:pt>
                <c:pt idx="6548">
                  <c:v>1.3283194806438199</c:v>
                </c:pt>
                <c:pt idx="6549">
                  <c:v>1.3283194806438199</c:v>
                </c:pt>
                <c:pt idx="6550">
                  <c:v>1.328262563095963</c:v>
                </c:pt>
                <c:pt idx="6551">
                  <c:v>1.3282228057636623</c:v>
                </c:pt>
                <c:pt idx="6552">
                  <c:v>1.3278938041567223</c:v>
                </c:pt>
                <c:pt idx="6553">
                  <c:v>1.3278938041567223</c:v>
                </c:pt>
                <c:pt idx="6554">
                  <c:v>1.3278938041567223</c:v>
                </c:pt>
                <c:pt idx="6555">
                  <c:v>1.3277435651006502</c:v>
                </c:pt>
                <c:pt idx="6556">
                  <c:v>1.3275399083726089</c:v>
                </c:pt>
                <c:pt idx="6557">
                  <c:v>1.3271969715178427</c:v>
                </c:pt>
                <c:pt idx="6558">
                  <c:v>1.3271969715178427</c:v>
                </c:pt>
                <c:pt idx="6559">
                  <c:v>1.3268028911387795</c:v>
                </c:pt>
                <c:pt idx="6560">
                  <c:v>1.3268028911387795</c:v>
                </c:pt>
                <c:pt idx="6561">
                  <c:v>1.3267750786999257</c:v>
                </c:pt>
                <c:pt idx="6562">
                  <c:v>1.3265534597219273</c:v>
                </c:pt>
                <c:pt idx="6563">
                  <c:v>1.3262063889229903</c:v>
                </c:pt>
                <c:pt idx="6564">
                  <c:v>1.3260943743538798</c:v>
                </c:pt>
                <c:pt idx="6565">
                  <c:v>1.3260623768408335</c:v>
                </c:pt>
                <c:pt idx="6566">
                  <c:v>1.3260048296734186</c:v>
                </c:pt>
                <c:pt idx="6567">
                  <c:v>1.3258814563764221</c:v>
                </c:pt>
                <c:pt idx="6568">
                  <c:v>1.3257611111267011</c:v>
                </c:pt>
                <c:pt idx="6569">
                  <c:v>1.3256429951644491</c:v>
                </c:pt>
                <c:pt idx="6570">
                  <c:v>1.3252894070502736</c:v>
                </c:pt>
                <c:pt idx="6571">
                  <c:v>1.3252741206779648</c:v>
                </c:pt>
                <c:pt idx="6572">
                  <c:v>1.3251932471486909</c:v>
                </c:pt>
                <c:pt idx="6573">
                  <c:v>1.3251667917731509</c:v>
                </c:pt>
                <c:pt idx="6574">
                  <c:v>1.3250479066188396</c:v>
                </c:pt>
                <c:pt idx="6575">
                  <c:v>1.3249404248318328</c:v>
                </c:pt>
                <c:pt idx="6576">
                  <c:v>1.3247721842186757</c:v>
                </c:pt>
                <c:pt idx="6577">
                  <c:v>1.3246115503496991</c:v>
                </c:pt>
                <c:pt idx="6578">
                  <c:v>1.3246115503496991</c:v>
                </c:pt>
                <c:pt idx="6579">
                  <c:v>1.3242719223893638</c:v>
                </c:pt>
                <c:pt idx="6580">
                  <c:v>1.3242713535225257</c:v>
                </c:pt>
                <c:pt idx="6581">
                  <c:v>1.3240278268916239</c:v>
                </c:pt>
                <c:pt idx="6582">
                  <c:v>1.323860015073568</c:v>
                </c:pt>
                <c:pt idx="6583">
                  <c:v>1.3236274971129816</c:v>
                </c:pt>
                <c:pt idx="6584">
                  <c:v>1.3233667758236287</c:v>
                </c:pt>
                <c:pt idx="6585">
                  <c:v>1.3231739182031224</c:v>
                </c:pt>
                <c:pt idx="6586">
                  <c:v>1.3231101458213457</c:v>
                </c:pt>
                <c:pt idx="6587">
                  <c:v>1.3231026281997145</c:v>
                </c:pt>
                <c:pt idx="6588">
                  <c:v>1.3229121425525059</c:v>
                </c:pt>
                <c:pt idx="6589">
                  <c:v>1.3229119657271751</c:v>
                </c:pt>
                <c:pt idx="6590">
                  <c:v>1.3228119462284493</c:v>
                </c:pt>
                <c:pt idx="6591">
                  <c:v>1.3225679656161164</c:v>
                </c:pt>
                <c:pt idx="6592">
                  <c:v>1.3224711401054203</c:v>
                </c:pt>
                <c:pt idx="6593">
                  <c:v>1.3223417147770986</c:v>
                </c:pt>
                <c:pt idx="6594">
                  <c:v>1.321834656655319</c:v>
                </c:pt>
                <c:pt idx="6595">
                  <c:v>1.3214644042299306</c:v>
                </c:pt>
                <c:pt idx="6596">
                  <c:v>1.3213939152958725</c:v>
                </c:pt>
                <c:pt idx="6597">
                  <c:v>1.3212514070691552</c:v>
                </c:pt>
                <c:pt idx="6598">
                  <c:v>1.3211203307457877</c:v>
                </c:pt>
                <c:pt idx="6599">
                  <c:v>1.3211203307457877</c:v>
                </c:pt>
                <c:pt idx="6600">
                  <c:v>1.3211203307457877</c:v>
                </c:pt>
                <c:pt idx="6601">
                  <c:v>1.3209929772143199</c:v>
                </c:pt>
                <c:pt idx="6602">
                  <c:v>1.3209887705591801</c:v>
                </c:pt>
                <c:pt idx="6603">
                  <c:v>1.3208908482791808</c:v>
                </c:pt>
                <c:pt idx="6604">
                  <c:v>1.3208644896176038</c:v>
                </c:pt>
                <c:pt idx="6605">
                  <c:v>1.3207967052420646</c:v>
                </c:pt>
                <c:pt idx="6606">
                  <c:v>1.3207419188768352</c:v>
                </c:pt>
                <c:pt idx="6607">
                  <c:v>1.3204913085943593</c:v>
                </c:pt>
                <c:pt idx="6608">
                  <c:v>1.3204748097529713</c:v>
                </c:pt>
                <c:pt idx="6609">
                  <c:v>1.3201610693946613</c:v>
                </c:pt>
                <c:pt idx="6610">
                  <c:v>1.3196683991770963</c:v>
                </c:pt>
                <c:pt idx="6611">
                  <c:v>1.319333636887086</c:v>
                </c:pt>
                <c:pt idx="6612">
                  <c:v>1.3189471280739917</c:v>
                </c:pt>
                <c:pt idx="6613">
                  <c:v>1.3187127986019389</c:v>
                </c:pt>
                <c:pt idx="6614">
                  <c:v>1.318481509285556</c:v>
                </c:pt>
                <c:pt idx="6615">
                  <c:v>1.3184356849959353</c:v>
                </c:pt>
                <c:pt idx="6616">
                  <c:v>1.3182454340388454</c:v>
                </c:pt>
                <c:pt idx="6617">
                  <c:v>1.3182098460119835</c:v>
                </c:pt>
                <c:pt idx="6618">
                  <c:v>1.3182098460119835</c:v>
                </c:pt>
                <c:pt idx="6619">
                  <c:v>1.318132353957598</c:v>
                </c:pt>
                <c:pt idx="6620">
                  <c:v>1.3179153052045183</c:v>
                </c:pt>
                <c:pt idx="6621">
                  <c:v>1.3179153052045183</c:v>
                </c:pt>
                <c:pt idx="6622">
                  <c:v>1.317736664545506</c:v>
                </c:pt>
                <c:pt idx="6623">
                  <c:v>1.3176903509077944</c:v>
                </c:pt>
                <c:pt idx="6624">
                  <c:v>1.3176458232563872</c:v>
                </c:pt>
                <c:pt idx="6625">
                  <c:v>1.317176989791587</c:v>
                </c:pt>
                <c:pt idx="6626">
                  <c:v>1.3170055450254119</c:v>
                </c:pt>
                <c:pt idx="6627">
                  <c:v>1.3168539912920509</c:v>
                </c:pt>
                <c:pt idx="6628">
                  <c:v>1.3168189175963485</c:v>
                </c:pt>
                <c:pt idx="6629">
                  <c:v>1.3168189175963485</c:v>
                </c:pt>
                <c:pt idx="6630">
                  <c:v>1.316811485638278</c:v>
                </c:pt>
                <c:pt idx="6631">
                  <c:v>1.3164516129054933</c:v>
                </c:pt>
                <c:pt idx="6632">
                  <c:v>1.31610164705718</c:v>
                </c:pt>
                <c:pt idx="6633">
                  <c:v>1.3159303503895841</c:v>
                </c:pt>
                <c:pt idx="6634">
                  <c:v>1.3159080546508743</c:v>
                </c:pt>
                <c:pt idx="6635">
                  <c:v>1.3157377624806987</c:v>
                </c:pt>
                <c:pt idx="6636">
                  <c:v>1.3155555384302844</c:v>
                </c:pt>
                <c:pt idx="6637">
                  <c:v>1.3155555384302844</c:v>
                </c:pt>
                <c:pt idx="6638">
                  <c:v>1.315536763133464</c:v>
                </c:pt>
                <c:pt idx="6639">
                  <c:v>1.315536763133464</c:v>
                </c:pt>
                <c:pt idx="6640">
                  <c:v>1.3153489860118179</c:v>
                </c:pt>
                <c:pt idx="6641">
                  <c:v>1.3152787261359968</c:v>
                </c:pt>
                <c:pt idx="6642">
                  <c:v>1.3151526002928522</c:v>
                </c:pt>
                <c:pt idx="6643">
                  <c:v>1.3150242720376049</c:v>
                </c:pt>
                <c:pt idx="6644">
                  <c:v>1.3148924741098349</c:v>
                </c:pt>
                <c:pt idx="6645">
                  <c:v>1.314874133362802</c:v>
                </c:pt>
                <c:pt idx="6646">
                  <c:v>1.3147504183027685</c:v>
                </c:pt>
                <c:pt idx="6647">
                  <c:v>1.3147504183027685</c:v>
                </c:pt>
                <c:pt idx="6648">
                  <c:v>1.3143426489616932</c:v>
                </c:pt>
                <c:pt idx="6649">
                  <c:v>1.3143270295772527</c:v>
                </c:pt>
                <c:pt idx="6650">
                  <c:v>1.3140968940814457</c:v>
                </c:pt>
                <c:pt idx="6651">
                  <c:v>1.3140968940814457</c:v>
                </c:pt>
                <c:pt idx="6652">
                  <c:v>1.3140177041910628</c:v>
                </c:pt>
                <c:pt idx="6653">
                  <c:v>1.3139885466306251</c:v>
                </c:pt>
                <c:pt idx="6654">
                  <c:v>1.3133754952528263</c:v>
                </c:pt>
                <c:pt idx="6655">
                  <c:v>1.3133754952528263</c:v>
                </c:pt>
                <c:pt idx="6656">
                  <c:v>1.31298609407499</c:v>
                </c:pt>
                <c:pt idx="6657">
                  <c:v>1.3126833064591859</c:v>
                </c:pt>
                <c:pt idx="6658">
                  <c:v>1.3126833064591859</c:v>
                </c:pt>
                <c:pt idx="6659">
                  <c:v>1.3125712500665325</c:v>
                </c:pt>
                <c:pt idx="6660">
                  <c:v>1.3125712500665325</c:v>
                </c:pt>
                <c:pt idx="6661">
                  <c:v>1.3125712500665325</c:v>
                </c:pt>
                <c:pt idx="6662">
                  <c:v>1.3123102061173939</c:v>
                </c:pt>
                <c:pt idx="6663">
                  <c:v>1.3116414789017434</c:v>
                </c:pt>
                <c:pt idx="6664">
                  <c:v>1.3112188642333795</c:v>
                </c:pt>
                <c:pt idx="6665">
                  <c:v>1.310636467090186</c:v>
                </c:pt>
                <c:pt idx="6666">
                  <c:v>1.3105590762288297</c:v>
                </c:pt>
                <c:pt idx="6667">
                  <c:v>1.3105064044119685</c:v>
                </c:pt>
                <c:pt idx="6668">
                  <c:v>1.3102595556751053</c:v>
                </c:pt>
                <c:pt idx="6669">
                  <c:v>1.3102221865661807</c:v>
                </c:pt>
                <c:pt idx="6670">
                  <c:v>1.3100962466083816</c:v>
                </c:pt>
                <c:pt idx="6671">
                  <c:v>1.3100318283111729</c:v>
                </c:pt>
                <c:pt idx="6672">
                  <c:v>1.309494299884485</c:v>
                </c:pt>
                <c:pt idx="6673">
                  <c:v>1.3093878292076717</c:v>
                </c:pt>
                <c:pt idx="6674">
                  <c:v>1.308785271064941</c:v>
                </c:pt>
                <c:pt idx="6675">
                  <c:v>1.308785271064941</c:v>
                </c:pt>
                <c:pt idx="6676">
                  <c:v>1.308630735946015</c:v>
                </c:pt>
                <c:pt idx="6677">
                  <c:v>1.308623630292219</c:v>
                </c:pt>
                <c:pt idx="6678">
                  <c:v>1.3083727997465728</c:v>
                </c:pt>
                <c:pt idx="6679">
                  <c:v>1.3083375797523571</c:v>
                </c:pt>
                <c:pt idx="6680">
                  <c:v>1.3075779114888804</c:v>
                </c:pt>
                <c:pt idx="6681">
                  <c:v>1.3064943358821965</c:v>
                </c:pt>
                <c:pt idx="6682">
                  <c:v>1.3064712736043598</c:v>
                </c:pt>
                <c:pt idx="6683">
                  <c:v>1.3062338244628133</c:v>
                </c:pt>
                <c:pt idx="6684">
                  <c:v>1.3061328544058464</c:v>
                </c:pt>
                <c:pt idx="6685">
                  <c:v>1.3058810288864495</c:v>
                </c:pt>
                <c:pt idx="6686">
                  <c:v>1.3056940255411296</c:v>
                </c:pt>
                <c:pt idx="6687">
                  <c:v>1.3055985502234906</c:v>
                </c:pt>
                <c:pt idx="6688">
                  <c:v>1.3055985502234906</c:v>
                </c:pt>
                <c:pt idx="6689">
                  <c:v>1.3053167276948614</c:v>
                </c:pt>
                <c:pt idx="6690">
                  <c:v>1.305224622365887</c:v>
                </c:pt>
                <c:pt idx="6691">
                  <c:v>1.3051985680023208</c:v>
                </c:pt>
                <c:pt idx="6692">
                  <c:v>1.3051985680023208</c:v>
                </c:pt>
                <c:pt idx="6693">
                  <c:v>1.3050048591787589</c:v>
                </c:pt>
                <c:pt idx="6694">
                  <c:v>1.3048427773521307</c:v>
                </c:pt>
                <c:pt idx="6695">
                  <c:v>1.3045514995671479</c:v>
                </c:pt>
                <c:pt idx="6696">
                  <c:v>1.3042694140090358</c:v>
                </c:pt>
                <c:pt idx="6697">
                  <c:v>1.3040840042866586</c:v>
                </c:pt>
                <c:pt idx="6698">
                  <c:v>1.3040807346492354</c:v>
                </c:pt>
                <c:pt idx="6699">
                  <c:v>1.3040807346492354</c:v>
                </c:pt>
                <c:pt idx="6700">
                  <c:v>1.3039458967017696</c:v>
                </c:pt>
                <c:pt idx="6701">
                  <c:v>1.3038416327044045</c:v>
                </c:pt>
                <c:pt idx="6702">
                  <c:v>1.303740003516983</c:v>
                </c:pt>
                <c:pt idx="6703">
                  <c:v>1.303613935662215</c:v>
                </c:pt>
                <c:pt idx="6704">
                  <c:v>1.3035997204341205</c:v>
                </c:pt>
                <c:pt idx="6705">
                  <c:v>1.3035109120847141</c:v>
                </c:pt>
                <c:pt idx="6706">
                  <c:v>1.3033770782048266</c:v>
                </c:pt>
                <c:pt idx="6707">
                  <c:v>1.3033051056194465</c:v>
                </c:pt>
                <c:pt idx="6708">
                  <c:v>1.3032870955784464</c:v>
                </c:pt>
                <c:pt idx="6709">
                  <c:v>1.3031094921393258</c:v>
                </c:pt>
                <c:pt idx="6710">
                  <c:v>1.3030007077434735</c:v>
                </c:pt>
                <c:pt idx="6711">
                  <c:v>1.3030007077434735</c:v>
                </c:pt>
                <c:pt idx="6712">
                  <c:v>1.3029688213098172</c:v>
                </c:pt>
                <c:pt idx="6713">
                  <c:v>1.3028045184499391</c:v>
                </c:pt>
                <c:pt idx="6714">
                  <c:v>1.3026358052680771</c:v>
                </c:pt>
                <c:pt idx="6715">
                  <c:v>1.3026358052680771</c:v>
                </c:pt>
                <c:pt idx="6716">
                  <c:v>1.3025234934466958</c:v>
                </c:pt>
                <c:pt idx="6717">
                  <c:v>1.3024426505131568</c:v>
                </c:pt>
                <c:pt idx="6718">
                  <c:v>1.3024221956158926</c:v>
                </c:pt>
                <c:pt idx="6719">
                  <c:v>1.3022183135475782</c:v>
                </c:pt>
                <c:pt idx="6720">
                  <c:v>1.3019735063384628</c:v>
                </c:pt>
                <c:pt idx="6721">
                  <c:v>1.3013560356204656</c:v>
                </c:pt>
                <c:pt idx="6722">
                  <c:v>1.3013560356204656</c:v>
                </c:pt>
                <c:pt idx="6723">
                  <c:v>1.3013086549588984</c:v>
                </c:pt>
                <c:pt idx="6724">
                  <c:v>1.3013086549588984</c:v>
                </c:pt>
                <c:pt idx="6725">
                  <c:v>1.3013086549588984</c:v>
                </c:pt>
                <c:pt idx="6726">
                  <c:v>1.3011939787989972</c:v>
                </c:pt>
                <c:pt idx="6727">
                  <c:v>1.3006961121191629</c:v>
                </c:pt>
                <c:pt idx="6728">
                  <c:v>1.300693298286995</c:v>
                </c:pt>
                <c:pt idx="6729">
                  <c:v>1.3006753484377902</c:v>
                </c:pt>
                <c:pt idx="6730">
                  <c:v>1.3005497435710076</c:v>
                </c:pt>
                <c:pt idx="6731">
                  <c:v>1.3004540488879908</c:v>
                </c:pt>
                <c:pt idx="6732">
                  <c:v>1.300383922499265</c:v>
                </c:pt>
                <c:pt idx="6733">
                  <c:v>1.3003513909349624</c:v>
                </c:pt>
                <c:pt idx="6734">
                  <c:v>1.3002700607340747</c:v>
                </c:pt>
                <c:pt idx="6735">
                  <c:v>1.3002279411630779</c:v>
                </c:pt>
                <c:pt idx="6736">
                  <c:v>1.2999962411511674</c:v>
                </c:pt>
                <c:pt idx="6737">
                  <c:v>1.299988847387876</c:v>
                </c:pt>
                <c:pt idx="6738">
                  <c:v>1.2998823755120665</c:v>
                </c:pt>
                <c:pt idx="6739">
                  <c:v>1.2997052304924486</c:v>
                </c:pt>
                <c:pt idx="6740">
                  <c:v>1.2997052304924486</c:v>
                </c:pt>
                <c:pt idx="6741">
                  <c:v>1.2997033611458868</c:v>
                </c:pt>
                <c:pt idx="6742">
                  <c:v>1.2994026645546921</c:v>
                </c:pt>
                <c:pt idx="6743">
                  <c:v>1.2988801885828238</c:v>
                </c:pt>
                <c:pt idx="6744">
                  <c:v>1.2986702406331849</c:v>
                </c:pt>
                <c:pt idx="6745">
                  <c:v>1.298577892392152</c:v>
                </c:pt>
                <c:pt idx="6746">
                  <c:v>1.2984713860557788</c:v>
                </c:pt>
                <c:pt idx="6747">
                  <c:v>1.2984670379361318</c:v>
                </c:pt>
                <c:pt idx="6748">
                  <c:v>1.2982796851829925</c:v>
                </c:pt>
                <c:pt idx="6749">
                  <c:v>1.2982796851829925</c:v>
                </c:pt>
                <c:pt idx="6750">
                  <c:v>1.2981818487113395</c:v>
                </c:pt>
                <c:pt idx="6751">
                  <c:v>1.2969360394088154</c:v>
                </c:pt>
                <c:pt idx="6752">
                  <c:v>1.2969325838471664</c:v>
                </c:pt>
                <c:pt idx="6753">
                  <c:v>1.2967149568843319</c:v>
                </c:pt>
                <c:pt idx="6754">
                  <c:v>1.2964546273606363</c:v>
                </c:pt>
                <c:pt idx="6755">
                  <c:v>1.2964035032457066</c:v>
                </c:pt>
                <c:pt idx="6756">
                  <c:v>1.2958792138609565</c:v>
                </c:pt>
                <c:pt idx="6757">
                  <c:v>1.2958792138609565</c:v>
                </c:pt>
                <c:pt idx="6758">
                  <c:v>1.295244508090216</c:v>
                </c:pt>
                <c:pt idx="6759">
                  <c:v>1.295244508090216</c:v>
                </c:pt>
                <c:pt idx="6760">
                  <c:v>1.2949448418689524</c:v>
                </c:pt>
                <c:pt idx="6761">
                  <c:v>1.2949448418689524</c:v>
                </c:pt>
                <c:pt idx="6762">
                  <c:v>1.2948007850158134</c:v>
                </c:pt>
                <c:pt idx="6763">
                  <c:v>1.2947214546632002</c:v>
                </c:pt>
                <c:pt idx="6764">
                  <c:v>1.2945075066415435</c:v>
                </c:pt>
                <c:pt idx="6765">
                  <c:v>1.2944415095211801</c:v>
                </c:pt>
                <c:pt idx="6766">
                  <c:v>1.293994434909955</c:v>
                </c:pt>
                <c:pt idx="6767">
                  <c:v>1.2939572900856329</c:v>
                </c:pt>
                <c:pt idx="6768">
                  <c:v>1.2939572900856329</c:v>
                </c:pt>
                <c:pt idx="6769">
                  <c:v>1.2938562678576446</c:v>
                </c:pt>
                <c:pt idx="6770">
                  <c:v>1.2937008788631843</c:v>
                </c:pt>
                <c:pt idx="6771">
                  <c:v>1.2937008788631843</c:v>
                </c:pt>
                <c:pt idx="6772">
                  <c:v>1.2936203032077898</c:v>
                </c:pt>
                <c:pt idx="6773">
                  <c:v>1.2928095860752205</c:v>
                </c:pt>
                <c:pt idx="6774">
                  <c:v>1.2928095860752205</c:v>
                </c:pt>
                <c:pt idx="6775">
                  <c:v>1.2928095860752205</c:v>
                </c:pt>
                <c:pt idx="6776">
                  <c:v>1.2928095860752205</c:v>
                </c:pt>
                <c:pt idx="6777">
                  <c:v>1.2923867240834546</c:v>
                </c:pt>
                <c:pt idx="6778">
                  <c:v>1.2922127795896754</c:v>
                </c:pt>
                <c:pt idx="6779">
                  <c:v>1.2921742198647206</c:v>
                </c:pt>
                <c:pt idx="6780">
                  <c:v>1.2921742198647206</c:v>
                </c:pt>
                <c:pt idx="6781">
                  <c:v>1.2920419935936678</c:v>
                </c:pt>
                <c:pt idx="6782">
                  <c:v>1.2917346630892956</c:v>
                </c:pt>
                <c:pt idx="6783">
                  <c:v>1.2916741066527559</c:v>
                </c:pt>
                <c:pt idx="6784">
                  <c:v>1.2915332317187851</c:v>
                </c:pt>
                <c:pt idx="6785">
                  <c:v>1.2912713878988755</c:v>
                </c:pt>
                <c:pt idx="6786">
                  <c:v>1.2911819799414257</c:v>
                </c:pt>
                <c:pt idx="6787">
                  <c:v>1.2910872196622087</c:v>
                </c:pt>
                <c:pt idx="6788">
                  <c:v>1.2907671483298959</c:v>
                </c:pt>
                <c:pt idx="6789">
                  <c:v>1.2900466061573088</c:v>
                </c:pt>
                <c:pt idx="6790">
                  <c:v>1.2900287320368773</c:v>
                </c:pt>
                <c:pt idx="6791">
                  <c:v>1.2900001659159734</c:v>
                </c:pt>
                <c:pt idx="6792">
                  <c:v>1.2898720191790145</c:v>
                </c:pt>
                <c:pt idx="6793">
                  <c:v>1.2898720191790145</c:v>
                </c:pt>
                <c:pt idx="6794">
                  <c:v>1.289742846541958</c:v>
                </c:pt>
                <c:pt idx="6795">
                  <c:v>1.2897247588891794</c:v>
                </c:pt>
                <c:pt idx="6796">
                  <c:v>1.289551879088739</c:v>
                </c:pt>
                <c:pt idx="6797">
                  <c:v>1.2895027131875538</c:v>
                </c:pt>
                <c:pt idx="6798">
                  <c:v>1.2893653218073486</c:v>
                </c:pt>
                <c:pt idx="6799">
                  <c:v>1.2892532571561397</c:v>
                </c:pt>
                <c:pt idx="6800">
                  <c:v>1.2890829772158159</c:v>
                </c:pt>
                <c:pt idx="6801">
                  <c:v>1.287981102877285</c:v>
                </c:pt>
                <c:pt idx="6802">
                  <c:v>1.2878729759905321</c:v>
                </c:pt>
                <c:pt idx="6803">
                  <c:v>1.2878526600158842</c:v>
                </c:pt>
                <c:pt idx="6804">
                  <c:v>1.2878088458323487</c:v>
                </c:pt>
                <c:pt idx="6805">
                  <c:v>1.287507009859536</c:v>
                </c:pt>
                <c:pt idx="6806">
                  <c:v>1.2873522866318208</c:v>
                </c:pt>
                <c:pt idx="6807">
                  <c:v>1.2871880664400621</c:v>
                </c:pt>
                <c:pt idx="6808">
                  <c:v>1.2871880664400621</c:v>
                </c:pt>
                <c:pt idx="6809">
                  <c:v>1.2870229404171338</c:v>
                </c:pt>
                <c:pt idx="6810">
                  <c:v>1.2867818407173992</c:v>
                </c:pt>
                <c:pt idx="6811">
                  <c:v>1.2866054463611891</c:v>
                </c:pt>
                <c:pt idx="6812">
                  <c:v>1.2864709407084853</c:v>
                </c:pt>
                <c:pt idx="6813">
                  <c:v>1.2864427195439245</c:v>
                </c:pt>
                <c:pt idx="6814">
                  <c:v>1.2863762353977106</c:v>
                </c:pt>
                <c:pt idx="6815">
                  <c:v>1.2863326017783887</c:v>
                </c:pt>
                <c:pt idx="6816">
                  <c:v>1.2863199173570889</c:v>
                </c:pt>
                <c:pt idx="6817">
                  <c:v>1.2860750075850897</c:v>
                </c:pt>
                <c:pt idx="6818">
                  <c:v>1.2857903288595691</c:v>
                </c:pt>
                <c:pt idx="6819">
                  <c:v>1.2857371537828608</c:v>
                </c:pt>
                <c:pt idx="6820">
                  <c:v>1.2857190997337526</c:v>
                </c:pt>
                <c:pt idx="6821">
                  <c:v>1.2855630888920411</c:v>
                </c:pt>
                <c:pt idx="6822">
                  <c:v>1.2850911888982572</c:v>
                </c:pt>
                <c:pt idx="6823">
                  <c:v>1.2850689248683718</c:v>
                </c:pt>
                <c:pt idx="6824">
                  <c:v>1.2847213320192754</c:v>
                </c:pt>
                <c:pt idx="6825">
                  <c:v>1.2845459026934463</c:v>
                </c:pt>
                <c:pt idx="6826">
                  <c:v>1.2843711535524585</c:v>
                </c:pt>
                <c:pt idx="6827">
                  <c:v>1.2842434645898642</c:v>
                </c:pt>
                <c:pt idx="6828">
                  <c:v>1.2840923131738811</c:v>
                </c:pt>
                <c:pt idx="6829">
                  <c:v>1.2840011948866294</c:v>
                </c:pt>
                <c:pt idx="6830">
                  <c:v>1.283429277183848</c:v>
                </c:pt>
                <c:pt idx="6831">
                  <c:v>1.283429277183848</c:v>
                </c:pt>
                <c:pt idx="6832">
                  <c:v>1.2833319003864132</c:v>
                </c:pt>
                <c:pt idx="6833">
                  <c:v>1.2832462314948991</c:v>
                </c:pt>
                <c:pt idx="6834">
                  <c:v>1.283220461575912</c:v>
                </c:pt>
                <c:pt idx="6835">
                  <c:v>1.2832039386643206</c:v>
                </c:pt>
                <c:pt idx="6836">
                  <c:v>1.2828055342352254</c:v>
                </c:pt>
                <c:pt idx="6837">
                  <c:v>1.2828055342352254</c:v>
                </c:pt>
                <c:pt idx="6838">
                  <c:v>1.2826599947763158</c:v>
                </c:pt>
                <c:pt idx="6839">
                  <c:v>1.2825269662273513</c:v>
                </c:pt>
                <c:pt idx="6840">
                  <c:v>1.2823223436740021</c:v>
                </c:pt>
                <c:pt idx="6841">
                  <c:v>1.2823223436740021</c:v>
                </c:pt>
                <c:pt idx="6842">
                  <c:v>1.2823036646259802</c:v>
                </c:pt>
                <c:pt idx="6843">
                  <c:v>1.2821283997662312</c:v>
                </c:pt>
                <c:pt idx="6844">
                  <c:v>1.2818844209913203</c:v>
                </c:pt>
                <c:pt idx="6845">
                  <c:v>1.2814332377445312</c:v>
                </c:pt>
                <c:pt idx="6846">
                  <c:v>1.281311377208495</c:v>
                </c:pt>
                <c:pt idx="6847">
                  <c:v>1.2811487398810755</c:v>
                </c:pt>
                <c:pt idx="6848">
                  <c:v>1.2810694973538723</c:v>
                </c:pt>
                <c:pt idx="6849">
                  <c:v>1.2808760217970716</c:v>
                </c:pt>
                <c:pt idx="6850">
                  <c:v>1.2803856812290599</c:v>
                </c:pt>
                <c:pt idx="6851">
                  <c:v>1.2801993837843362</c:v>
                </c:pt>
                <c:pt idx="6852">
                  <c:v>1.2801590497918522</c:v>
                </c:pt>
                <c:pt idx="6853">
                  <c:v>1.2796728322174666</c:v>
                </c:pt>
                <c:pt idx="6854">
                  <c:v>1.279381264285373</c:v>
                </c:pt>
                <c:pt idx="6855">
                  <c:v>1.279381264285373</c:v>
                </c:pt>
                <c:pt idx="6856">
                  <c:v>1.2791933063492791</c:v>
                </c:pt>
                <c:pt idx="6857">
                  <c:v>1.2790691404414289</c:v>
                </c:pt>
                <c:pt idx="6858">
                  <c:v>1.2790492161311928</c:v>
                </c:pt>
                <c:pt idx="6859">
                  <c:v>1.2788081336073667</c:v>
                </c:pt>
                <c:pt idx="6860">
                  <c:v>1.27875812618372</c:v>
                </c:pt>
                <c:pt idx="6861">
                  <c:v>1.2787541474074156</c:v>
                </c:pt>
                <c:pt idx="6862">
                  <c:v>1.2785878239021022</c:v>
                </c:pt>
                <c:pt idx="6863">
                  <c:v>1.2785685991746571</c:v>
                </c:pt>
                <c:pt idx="6864">
                  <c:v>1.27834278023224</c:v>
                </c:pt>
                <c:pt idx="6865">
                  <c:v>1.2783327165800928</c:v>
                </c:pt>
                <c:pt idx="6866">
                  <c:v>1.2783026961095143</c:v>
                </c:pt>
                <c:pt idx="6867">
                  <c:v>1.2781940927036619</c:v>
                </c:pt>
                <c:pt idx="6868">
                  <c:v>1.2780361909155309</c:v>
                </c:pt>
                <c:pt idx="6869">
                  <c:v>1.2780361909155309</c:v>
                </c:pt>
                <c:pt idx="6870">
                  <c:v>1.2779233630374995</c:v>
                </c:pt>
                <c:pt idx="6871">
                  <c:v>1.2779233630374995</c:v>
                </c:pt>
                <c:pt idx="6872">
                  <c:v>1.2776644453145185</c:v>
                </c:pt>
                <c:pt idx="6873">
                  <c:v>1.2773352121037993</c:v>
                </c:pt>
                <c:pt idx="6874">
                  <c:v>1.2773274841605158</c:v>
                </c:pt>
                <c:pt idx="6875">
                  <c:v>1.276932425912559</c:v>
                </c:pt>
                <c:pt idx="6876">
                  <c:v>1.2768758308560206</c:v>
                </c:pt>
                <c:pt idx="6877">
                  <c:v>1.2768347045791792</c:v>
                </c:pt>
                <c:pt idx="6878">
                  <c:v>1.2765516179140315</c:v>
                </c:pt>
                <c:pt idx="6879">
                  <c:v>1.2760465786797885</c:v>
                </c:pt>
                <c:pt idx="6880">
                  <c:v>1.2760136970823921</c:v>
                </c:pt>
                <c:pt idx="6881">
                  <c:v>1.2760136970823921</c:v>
                </c:pt>
                <c:pt idx="6882">
                  <c:v>1.275756838315188</c:v>
                </c:pt>
                <c:pt idx="6883">
                  <c:v>1.2755984495115691</c:v>
                </c:pt>
                <c:pt idx="6884">
                  <c:v>1.2753187384200648</c:v>
                </c:pt>
                <c:pt idx="6885">
                  <c:v>1.2748595087778454</c:v>
                </c:pt>
                <c:pt idx="6886">
                  <c:v>1.2746805623391408</c:v>
                </c:pt>
                <c:pt idx="6887">
                  <c:v>1.2745513450923955</c:v>
                </c:pt>
                <c:pt idx="6888">
                  <c:v>1.2745513450923955</c:v>
                </c:pt>
                <c:pt idx="6889">
                  <c:v>1.2742338021814679</c:v>
                </c:pt>
                <c:pt idx="6890">
                  <c:v>1.2741609708890014</c:v>
                </c:pt>
                <c:pt idx="6891">
                  <c:v>1.2741474389584462</c:v>
                </c:pt>
                <c:pt idx="6892">
                  <c:v>1.2739689326332033</c:v>
                </c:pt>
                <c:pt idx="6893">
                  <c:v>1.2731150617780809</c:v>
                </c:pt>
                <c:pt idx="6894">
                  <c:v>1.2731150617780809</c:v>
                </c:pt>
                <c:pt idx="6895">
                  <c:v>1.2725208579311011</c:v>
                </c:pt>
                <c:pt idx="6896">
                  <c:v>1.2723128686466341</c:v>
                </c:pt>
                <c:pt idx="6897">
                  <c:v>1.2718627766259607</c:v>
                </c:pt>
                <c:pt idx="6898">
                  <c:v>1.2712833005480912</c:v>
                </c:pt>
                <c:pt idx="6899">
                  <c:v>1.27017111100339</c:v>
                </c:pt>
                <c:pt idx="6900">
                  <c:v>1.27017111100339</c:v>
                </c:pt>
                <c:pt idx="6901">
                  <c:v>1.269420087995127</c:v>
                </c:pt>
                <c:pt idx="6902">
                  <c:v>1.2693376309997368</c:v>
                </c:pt>
                <c:pt idx="6903">
                  <c:v>1.2693376309997368</c:v>
                </c:pt>
                <c:pt idx="6904">
                  <c:v>1.2692438090417988</c:v>
                </c:pt>
                <c:pt idx="6905">
                  <c:v>1.2691333824010429</c:v>
                </c:pt>
                <c:pt idx="6906">
                  <c:v>1.2689596007968507</c:v>
                </c:pt>
                <c:pt idx="6907">
                  <c:v>1.2688556834097344</c:v>
                </c:pt>
                <c:pt idx="6908">
                  <c:v>1.2686294127388809</c:v>
                </c:pt>
                <c:pt idx="6909">
                  <c:v>1.268618908777756</c:v>
                </c:pt>
                <c:pt idx="6910">
                  <c:v>1.2682232474225135</c:v>
                </c:pt>
                <c:pt idx="6911">
                  <c:v>1.2680640264153622</c:v>
                </c:pt>
                <c:pt idx="6912">
                  <c:v>1.2677328194141402</c:v>
                </c:pt>
                <c:pt idx="6913">
                  <c:v>1.2675790342626425</c:v>
                </c:pt>
                <c:pt idx="6914">
                  <c:v>1.2673819103769666</c:v>
                </c:pt>
                <c:pt idx="6915">
                  <c:v>1.2673188517325789</c:v>
                </c:pt>
                <c:pt idx="6916">
                  <c:v>1.2672060266273304</c:v>
                </c:pt>
                <c:pt idx="6917">
                  <c:v>1.267189749482742</c:v>
                </c:pt>
                <c:pt idx="6918">
                  <c:v>1.267189749482742</c:v>
                </c:pt>
                <c:pt idx="6919">
                  <c:v>1.2665985046271264</c:v>
                </c:pt>
                <c:pt idx="6920">
                  <c:v>1.2663690418479836</c:v>
                </c:pt>
                <c:pt idx="6921">
                  <c:v>1.2662936095769726</c:v>
                </c:pt>
                <c:pt idx="6922">
                  <c:v>1.266199929527777</c:v>
                </c:pt>
                <c:pt idx="6923">
                  <c:v>1.2658500592991009</c:v>
                </c:pt>
                <c:pt idx="6924">
                  <c:v>1.2655414241337855</c:v>
                </c:pt>
                <c:pt idx="6925">
                  <c:v>1.2654443111112572</c:v>
                </c:pt>
                <c:pt idx="6926">
                  <c:v>1.2654039484639079</c:v>
                </c:pt>
                <c:pt idx="6927">
                  <c:v>1.2646222695971412</c:v>
                </c:pt>
                <c:pt idx="6928">
                  <c:v>1.264025082552183</c:v>
                </c:pt>
                <c:pt idx="6929">
                  <c:v>1.2639626450709123</c:v>
                </c:pt>
                <c:pt idx="6930">
                  <c:v>1.2635406240764915</c:v>
                </c:pt>
                <c:pt idx="6931">
                  <c:v>1.2633179503463838</c:v>
                </c:pt>
                <c:pt idx="6932">
                  <c:v>1.263272237139464</c:v>
                </c:pt>
                <c:pt idx="6933">
                  <c:v>1.2632029408447876</c:v>
                </c:pt>
                <c:pt idx="6934">
                  <c:v>1.2629065703772546</c:v>
                </c:pt>
                <c:pt idx="6935">
                  <c:v>1.262838402052378</c:v>
                </c:pt>
                <c:pt idx="6936">
                  <c:v>1.2628366700260922</c:v>
                </c:pt>
                <c:pt idx="6937">
                  <c:v>1.2621496005440911</c:v>
                </c:pt>
                <c:pt idx="6938">
                  <c:v>1.2621496005440911</c:v>
                </c:pt>
                <c:pt idx="6939">
                  <c:v>1.2619905409247909</c:v>
                </c:pt>
                <c:pt idx="6940">
                  <c:v>1.2619792881280163</c:v>
                </c:pt>
                <c:pt idx="6941">
                  <c:v>1.261924917173999</c:v>
                </c:pt>
                <c:pt idx="6942">
                  <c:v>1.2618873030948397</c:v>
                </c:pt>
                <c:pt idx="6943">
                  <c:v>1.2616420841573637</c:v>
                </c:pt>
                <c:pt idx="6944">
                  <c:v>1.2616254769626329</c:v>
                </c:pt>
                <c:pt idx="6945">
                  <c:v>1.2614382019820063</c:v>
                </c:pt>
                <c:pt idx="6946">
                  <c:v>1.2614114292613543</c:v>
                </c:pt>
                <c:pt idx="6947">
                  <c:v>1.2614114292613543</c:v>
                </c:pt>
                <c:pt idx="6948">
                  <c:v>1.2611224093764748</c:v>
                </c:pt>
                <c:pt idx="6949">
                  <c:v>1.260896886968774</c:v>
                </c:pt>
                <c:pt idx="6950">
                  <c:v>1.260896886968774</c:v>
                </c:pt>
                <c:pt idx="6951">
                  <c:v>1.260896886968774</c:v>
                </c:pt>
                <c:pt idx="6952">
                  <c:v>1.260896886968774</c:v>
                </c:pt>
                <c:pt idx="6953">
                  <c:v>1.260896886968774</c:v>
                </c:pt>
                <c:pt idx="6954">
                  <c:v>1.2608169150552375</c:v>
                </c:pt>
                <c:pt idx="6955">
                  <c:v>1.2607266443391554</c:v>
                </c:pt>
                <c:pt idx="6956">
                  <c:v>1.2606812432790808</c:v>
                </c:pt>
                <c:pt idx="6957">
                  <c:v>1.2604656974302608</c:v>
                </c:pt>
                <c:pt idx="6958">
                  <c:v>1.2603055636256248</c:v>
                </c:pt>
                <c:pt idx="6959">
                  <c:v>1.2601869545887172</c:v>
                </c:pt>
                <c:pt idx="6960">
                  <c:v>1.2601699337244903</c:v>
                </c:pt>
                <c:pt idx="6961">
                  <c:v>1.2601699337244903</c:v>
                </c:pt>
                <c:pt idx="6962">
                  <c:v>1.2601699337244903</c:v>
                </c:pt>
                <c:pt idx="6963">
                  <c:v>1.2601426702187586</c:v>
                </c:pt>
                <c:pt idx="6964">
                  <c:v>1.259776082762289</c:v>
                </c:pt>
                <c:pt idx="6965">
                  <c:v>1.2597562687633275</c:v>
                </c:pt>
                <c:pt idx="6966">
                  <c:v>1.2597562687633275</c:v>
                </c:pt>
                <c:pt idx="6967">
                  <c:v>1.2597283460400874</c:v>
                </c:pt>
                <c:pt idx="6968">
                  <c:v>1.2597183840263737</c:v>
                </c:pt>
                <c:pt idx="6969">
                  <c:v>1.2596582212386767</c:v>
                </c:pt>
                <c:pt idx="6970">
                  <c:v>1.2593027076770895</c:v>
                </c:pt>
                <c:pt idx="6971">
                  <c:v>1.2590410892459987</c:v>
                </c:pt>
                <c:pt idx="6972">
                  <c:v>1.259016172698127</c:v>
                </c:pt>
                <c:pt idx="6973">
                  <c:v>1.2590088636862453</c:v>
                </c:pt>
                <c:pt idx="6974">
                  <c:v>1.2588986596779286</c:v>
                </c:pt>
                <c:pt idx="6975">
                  <c:v>1.2587751810523991</c:v>
                </c:pt>
                <c:pt idx="6976">
                  <c:v>1.2587158502353297</c:v>
                </c:pt>
                <c:pt idx="6977">
                  <c:v>1.2584558867083917</c:v>
                </c:pt>
                <c:pt idx="6978">
                  <c:v>1.2581204335442537</c:v>
                </c:pt>
                <c:pt idx="6979">
                  <c:v>1.2581204335442537</c:v>
                </c:pt>
                <c:pt idx="6980">
                  <c:v>1.2580781611341714</c:v>
                </c:pt>
                <c:pt idx="6981">
                  <c:v>1.2578871271880543</c:v>
                </c:pt>
                <c:pt idx="6982">
                  <c:v>1.2576484679031099</c:v>
                </c:pt>
                <c:pt idx="6983">
                  <c:v>1.257621110706296</c:v>
                </c:pt>
                <c:pt idx="6984">
                  <c:v>1.2572149255537202</c:v>
                </c:pt>
                <c:pt idx="6985">
                  <c:v>1.2572149255537202</c:v>
                </c:pt>
                <c:pt idx="6986">
                  <c:v>1.2572149255537202</c:v>
                </c:pt>
                <c:pt idx="6987">
                  <c:v>1.2570720542354192</c:v>
                </c:pt>
                <c:pt idx="6988">
                  <c:v>1.2558731805526455</c:v>
                </c:pt>
                <c:pt idx="6989">
                  <c:v>1.2558386985787284</c:v>
                </c:pt>
                <c:pt idx="6990">
                  <c:v>1.2557752303812455</c:v>
                </c:pt>
                <c:pt idx="6991">
                  <c:v>1.2557717965471611</c:v>
                </c:pt>
                <c:pt idx="6992">
                  <c:v>1.2557270094517832</c:v>
                </c:pt>
                <c:pt idx="6993">
                  <c:v>1.2557270094517832</c:v>
                </c:pt>
                <c:pt idx="6994">
                  <c:v>1.2557017458399689</c:v>
                </c:pt>
                <c:pt idx="6995">
                  <c:v>1.2556438024351551</c:v>
                </c:pt>
                <c:pt idx="6996">
                  <c:v>1.2555567349028485</c:v>
                </c:pt>
                <c:pt idx="6997">
                  <c:v>1.2549506757329858</c:v>
                </c:pt>
                <c:pt idx="6998">
                  <c:v>1.2549506757329858</c:v>
                </c:pt>
                <c:pt idx="6999">
                  <c:v>1.2547661016223253</c:v>
                </c:pt>
                <c:pt idx="7000">
                  <c:v>1.2547218375912972</c:v>
                </c:pt>
                <c:pt idx="7001">
                  <c:v>1.2546049527132717</c:v>
                </c:pt>
                <c:pt idx="7002">
                  <c:v>1.2545239076454213</c:v>
                </c:pt>
                <c:pt idx="7003">
                  <c:v>1.253181639107531</c:v>
                </c:pt>
                <c:pt idx="7004">
                  <c:v>1.2531594055930131</c:v>
                </c:pt>
                <c:pt idx="7005">
                  <c:v>1.2531451650099668</c:v>
                </c:pt>
                <c:pt idx="7006">
                  <c:v>1.2529518933393331</c:v>
                </c:pt>
                <c:pt idx="7007">
                  <c:v>1.2529518933393331</c:v>
                </c:pt>
                <c:pt idx="7008">
                  <c:v>1.2527924513301485</c:v>
                </c:pt>
                <c:pt idx="7009">
                  <c:v>1.2527423379717073</c:v>
                </c:pt>
                <c:pt idx="7010">
                  <c:v>1.2526400096828898</c:v>
                </c:pt>
                <c:pt idx="7011">
                  <c:v>1.2525914800153704</c:v>
                </c:pt>
                <c:pt idx="7012">
                  <c:v>1.252381021768046</c:v>
                </c:pt>
                <c:pt idx="7013">
                  <c:v>1.2522833785392693</c:v>
                </c:pt>
                <c:pt idx="7014">
                  <c:v>1.2520785990904122</c:v>
                </c:pt>
                <c:pt idx="7015">
                  <c:v>1.2518734010275114</c:v>
                </c:pt>
                <c:pt idx="7016">
                  <c:v>1.2517986776886216</c:v>
                </c:pt>
                <c:pt idx="7017">
                  <c:v>1.2517986776886216</c:v>
                </c:pt>
                <c:pt idx="7018">
                  <c:v>1.2515420901838157</c:v>
                </c:pt>
                <c:pt idx="7019">
                  <c:v>1.2512307524983284</c:v>
                </c:pt>
                <c:pt idx="7020">
                  <c:v>1.2511179905267693</c:v>
                </c:pt>
                <c:pt idx="7021">
                  <c:v>1.2507983349874692</c:v>
                </c:pt>
                <c:pt idx="7022">
                  <c:v>1.2507247264330059</c:v>
                </c:pt>
                <c:pt idx="7023">
                  <c:v>1.2506815471966024</c:v>
                </c:pt>
                <c:pt idx="7024">
                  <c:v>1.2505802759771849</c:v>
                </c:pt>
                <c:pt idx="7025">
                  <c:v>1.2504310169675228</c:v>
                </c:pt>
                <c:pt idx="7026">
                  <c:v>1.2503486289819141</c:v>
                </c:pt>
                <c:pt idx="7027">
                  <c:v>1.2503486289819141</c:v>
                </c:pt>
                <c:pt idx="7028">
                  <c:v>1.2501745976644461</c:v>
                </c:pt>
                <c:pt idx="7029">
                  <c:v>1.2498960262714081</c:v>
                </c:pt>
                <c:pt idx="7030">
                  <c:v>1.249707329294752</c:v>
                </c:pt>
                <c:pt idx="7031">
                  <c:v>1.2496207230925385</c:v>
                </c:pt>
                <c:pt idx="7032">
                  <c:v>1.2495660500801007</c:v>
                </c:pt>
                <c:pt idx="7033">
                  <c:v>1.2491621086955305</c:v>
                </c:pt>
                <c:pt idx="7034">
                  <c:v>1.2491441306491051</c:v>
                </c:pt>
                <c:pt idx="7035">
                  <c:v>1.2490677444011862</c:v>
                </c:pt>
                <c:pt idx="7036">
                  <c:v>1.248784305378343</c:v>
                </c:pt>
                <c:pt idx="7037">
                  <c:v>1.248784305378343</c:v>
                </c:pt>
                <c:pt idx="7038">
                  <c:v>1.2485583018524824</c:v>
                </c:pt>
                <c:pt idx="7039">
                  <c:v>1.2485185603788869</c:v>
                </c:pt>
                <c:pt idx="7040">
                  <c:v>1.2485185603788869</c:v>
                </c:pt>
                <c:pt idx="7041">
                  <c:v>1.2484280189597308</c:v>
                </c:pt>
                <c:pt idx="7042">
                  <c:v>1.2480674907177238</c:v>
                </c:pt>
                <c:pt idx="7043">
                  <c:v>1.2480674907177238</c:v>
                </c:pt>
                <c:pt idx="7044">
                  <c:v>1.247583082890749</c:v>
                </c:pt>
                <c:pt idx="7045">
                  <c:v>1.2469731457129642</c:v>
                </c:pt>
                <c:pt idx="7046">
                  <c:v>1.2469245104570876</c:v>
                </c:pt>
                <c:pt idx="7047">
                  <c:v>1.2469245104570876</c:v>
                </c:pt>
                <c:pt idx="7048">
                  <c:v>1.2468547932372849</c:v>
                </c:pt>
                <c:pt idx="7049">
                  <c:v>1.2468547932372849</c:v>
                </c:pt>
                <c:pt idx="7050">
                  <c:v>1.24682602597407</c:v>
                </c:pt>
                <c:pt idx="7051">
                  <c:v>1.2466604616240271</c:v>
                </c:pt>
                <c:pt idx="7052">
                  <c:v>1.2465670251938841</c:v>
                </c:pt>
                <c:pt idx="7053">
                  <c:v>1.2465224392851795</c:v>
                </c:pt>
                <c:pt idx="7054">
                  <c:v>1.2464629275281736</c:v>
                </c:pt>
                <c:pt idx="7055">
                  <c:v>1.2464007728864366</c:v>
                </c:pt>
                <c:pt idx="7056">
                  <c:v>1.2460875809628378</c:v>
                </c:pt>
                <c:pt idx="7057">
                  <c:v>1.245987454194124</c:v>
                </c:pt>
                <c:pt idx="7058">
                  <c:v>1.2457519224200981</c:v>
                </c:pt>
                <c:pt idx="7059">
                  <c:v>1.2456068807591687</c:v>
                </c:pt>
                <c:pt idx="7060">
                  <c:v>1.2454985113729415</c:v>
                </c:pt>
                <c:pt idx="7061">
                  <c:v>1.2452738449178682</c:v>
                </c:pt>
                <c:pt idx="7062">
                  <c:v>1.2452631325339389</c:v>
                </c:pt>
                <c:pt idx="7063">
                  <c:v>1.2451249932926389</c:v>
                </c:pt>
                <c:pt idx="7064">
                  <c:v>1.2450997344161931</c:v>
                </c:pt>
                <c:pt idx="7065">
                  <c:v>1.2450787114697994</c:v>
                </c:pt>
                <c:pt idx="7066">
                  <c:v>1.2448759643257066</c:v>
                </c:pt>
                <c:pt idx="7067">
                  <c:v>1.2448237870666321</c:v>
                </c:pt>
                <c:pt idx="7068">
                  <c:v>1.2446731066276258</c:v>
                </c:pt>
                <c:pt idx="7069">
                  <c:v>1.244493517221503</c:v>
                </c:pt>
                <c:pt idx="7070">
                  <c:v>1.2443555391448948</c:v>
                </c:pt>
                <c:pt idx="7071">
                  <c:v>1.2443488463210965</c:v>
                </c:pt>
                <c:pt idx="7072">
                  <c:v>1.2443488463210965</c:v>
                </c:pt>
                <c:pt idx="7073">
                  <c:v>1.2443488463210965</c:v>
                </c:pt>
                <c:pt idx="7074">
                  <c:v>1.2443279849781377</c:v>
                </c:pt>
                <c:pt idx="7075">
                  <c:v>1.244242644078247</c:v>
                </c:pt>
                <c:pt idx="7076">
                  <c:v>1.2439335752207334</c:v>
                </c:pt>
                <c:pt idx="7077">
                  <c:v>1.2438652195105511</c:v>
                </c:pt>
                <c:pt idx="7078">
                  <c:v>1.2438648763980362</c:v>
                </c:pt>
                <c:pt idx="7079">
                  <c:v>1.2438648763980362</c:v>
                </c:pt>
                <c:pt idx="7080">
                  <c:v>1.2434495512627677</c:v>
                </c:pt>
                <c:pt idx="7081">
                  <c:v>1.2431314095261348</c:v>
                </c:pt>
                <c:pt idx="7082">
                  <c:v>1.2431314095261348</c:v>
                </c:pt>
                <c:pt idx="7083">
                  <c:v>1.2430520160282676</c:v>
                </c:pt>
                <c:pt idx="7084">
                  <c:v>1.2429658778184194</c:v>
                </c:pt>
                <c:pt idx="7085">
                  <c:v>1.2429182461511123</c:v>
                </c:pt>
                <c:pt idx="7086">
                  <c:v>1.2427425477186116</c:v>
                </c:pt>
                <c:pt idx="7087">
                  <c:v>1.2422045156872323</c:v>
                </c:pt>
                <c:pt idx="7088">
                  <c:v>1.241872474653366</c:v>
                </c:pt>
                <c:pt idx="7089">
                  <c:v>1.2417274677499184</c:v>
                </c:pt>
                <c:pt idx="7090">
                  <c:v>1.2417196232211967</c:v>
                </c:pt>
                <c:pt idx="7091">
                  <c:v>1.2409491155222139</c:v>
                </c:pt>
                <c:pt idx="7092">
                  <c:v>1.2407919374984666</c:v>
                </c:pt>
                <c:pt idx="7093">
                  <c:v>1.2407346733833813</c:v>
                </c:pt>
                <c:pt idx="7094">
                  <c:v>1.2406145025548072</c:v>
                </c:pt>
                <c:pt idx="7095">
                  <c:v>1.2405074089595913</c:v>
                </c:pt>
                <c:pt idx="7096">
                  <c:v>1.2403392790922003</c:v>
                </c:pt>
                <c:pt idx="7097">
                  <c:v>1.2402792423207576</c:v>
                </c:pt>
                <c:pt idx="7098">
                  <c:v>1.2402553293499334</c:v>
                </c:pt>
                <c:pt idx="7099">
                  <c:v>1.2401552321140952</c:v>
                </c:pt>
                <c:pt idx="7100">
                  <c:v>1.2401552321140952</c:v>
                </c:pt>
                <c:pt idx="7101">
                  <c:v>1.2401552321140952</c:v>
                </c:pt>
                <c:pt idx="7102">
                  <c:v>1.2396580639785379</c:v>
                </c:pt>
                <c:pt idx="7103">
                  <c:v>1.2394819317006176</c:v>
                </c:pt>
                <c:pt idx="7104">
                  <c:v>1.2394819317006176</c:v>
                </c:pt>
                <c:pt idx="7105">
                  <c:v>1.2393612300317107</c:v>
                </c:pt>
                <c:pt idx="7106">
                  <c:v>1.2393462150971624</c:v>
                </c:pt>
                <c:pt idx="7107">
                  <c:v>1.2393120490716902</c:v>
                </c:pt>
                <c:pt idx="7108">
                  <c:v>1.2391366603433891</c:v>
                </c:pt>
                <c:pt idx="7109">
                  <c:v>1.2390542681289154</c:v>
                </c:pt>
                <c:pt idx="7110">
                  <c:v>1.2390347668223942</c:v>
                </c:pt>
                <c:pt idx="7111">
                  <c:v>1.2387746452209285</c:v>
                </c:pt>
                <c:pt idx="7112">
                  <c:v>1.2385079494814926</c:v>
                </c:pt>
                <c:pt idx="7113">
                  <c:v>1.2384294571258794</c:v>
                </c:pt>
                <c:pt idx="7114">
                  <c:v>1.238413298188823</c:v>
                </c:pt>
                <c:pt idx="7115">
                  <c:v>1.2382342737158769</c:v>
                </c:pt>
                <c:pt idx="7116">
                  <c:v>1.2374643335165154</c:v>
                </c:pt>
                <c:pt idx="7117">
                  <c:v>1.2371013392755363</c:v>
                </c:pt>
                <c:pt idx="7118">
                  <c:v>1.2369686837108538</c:v>
                </c:pt>
                <c:pt idx="7119">
                  <c:v>1.236655376808445</c:v>
                </c:pt>
                <c:pt idx="7120">
                  <c:v>1.2364596913695087</c:v>
                </c:pt>
                <c:pt idx="7121">
                  <c:v>1.236183526247008</c:v>
                </c:pt>
                <c:pt idx="7122">
                  <c:v>1.236183526247008</c:v>
                </c:pt>
                <c:pt idx="7123">
                  <c:v>1.2359183272816505</c:v>
                </c:pt>
                <c:pt idx="7124">
                  <c:v>1.2356364731264935</c:v>
                </c:pt>
                <c:pt idx="7125">
                  <c:v>1.2353755043312036</c:v>
                </c:pt>
                <c:pt idx="7126">
                  <c:v>1.2353133135341214</c:v>
                </c:pt>
                <c:pt idx="7127">
                  <c:v>1.2352037921532328</c:v>
                </c:pt>
                <c:pt idx="7128">
                  <c:v>1.234971550032159</c:v>
                </c:pt>
                <c:pt idx="7129">
                  <c:v>1.2346417479287148</c:v>
                </c:pt>
                <c:pt idx="7130">
                  <c:v>1.2345780848737158</c:v>
                </c:pt>
                <c:pt idx="7131">
                  <c:v>1.2343623277724252</c:v>
                </c:pt>
                <c:pt idx="7132">
                  <c:v>1.2342120213455858</c:v>
                </c:pt>
                <c:pt idx="7133">
                  <c:v>1.234059990224643</c:v>
                </c:pt>
                <c:pt idx="7134">
                  <c:v>1.2339267421204807</c:v>
                </c:pt>
                <c:pt idx="7135">
                  <c:v>1.2339267421204807</c:v>
                </c:pt>
                <c:pt idx="7136">
                  <c:v>1.2337895437163897</c:v>
                </c:pt>
                <c:pt idx="7137">
                  <c:v>1.2337895437163897</c:v>
                </c:pt>
                <c:pt idx="7138">
                  <c:v>1.2336361480246183</c:v>
                </c:pt>
                <c:pt idx="7139">
                  <c:v>1.2335331678441321</c:v>
                </c:pt>
                <c:pt idx="7140">
                  <c:v>1.2333665719341707</c:v>
                </c:pt>
                <c:pt idx="7141">
                  <c:v>1.2333462104673243</c:v>
                </c:pt>
                <c:pt idx="7142">
                  <c:v>1.2332222655888976</c:v>
                </c:pt>
                <c:pt idx="7143">
                  <c:v>1.2331671510931939</c:v>
                </c:pt>
                <c:pt idx="7144">
                  <c:v>1.2330691810236416</c:v>
                </c:pt>
                <c:pt idx="7145">
                  <c:v>1.2326044610289117</c:v>
                </c:pt>
                <c:pt idx="7146">
                  <c:v>1.2324317717287736</c:v>
                </c:pt>
                <c:pt idx="7147">
                  <c:v>1.2322327238980664</c:v>
                </c:pt>
                <c:pt idx="7148">
                  <c:v>1.2322201001450104</c:v>
                </c:pt>
                <c:pt idx="7149">
                  <c:v>1.2321089859658991</c:v>
                </c:pt>
                <c:pt idx="7150">
                  <c:v>1.2318028175269273</c:v>
                </c:pt>
                <c:pt idx="7151">
                  <c:v>1.2317018792204155</c:v>
                </c:pt>
                <c:pt idx="7152">
                  <c:v>1.2317018792204155</c:v>
                </c:pt>
                <c:pt idx="7153">
                  <c:v>1.2316576026353905</c:v>
                </c:pt>
                <c:pt idx="7154">
                  <c:v>1.2316067587645452</c:v>
                </c:pt>
                <c:pt idx="7155">
                  <c:v>1.2314009953215876</c:v>
                </c:pt>
                <c:pt idx="7156">
                  <c:v>1.2313497857820743</c:v>
                </c:pt>
                <c:pt idx="7157">
                  <c:v>1.2312736460442406</c:v>
                </c:pt>
                <c:pt idx="7158">
                  <c:v>1.2306853565155687</c:v>
                </c:pt>
                <c:pt idx="7159">
                  <c:v>1.2304445296704676</c:v>
                </c:pt>
                <c:pt idx="7160">
                  <c:v>1.2304234489356167</c:v>
                </c:pt>
                <c:pt idx="7161">
                  <c:v>1.2304234489356167</c:v>
                </c:pt>
                <c:pt idx="7162">
                  <c:v>1.2301331661267316</c:v>
                </c:pt>
                <c:pt idx="7163">
                  <c:v>1.2300996559420148</c:v>
                </c:pt>
                <c:pt idx="7164">
                  <c:v>1.2300512046983902</c:v>
                </c:pt>
                <c:pt idx="7165">
                  <c:v>1.229705510154089</c:v>
                </c:pt>
                <c:pt idx="7166">
                  <c:v>1.2296519317744323</c:v>
                </c:pt>
                <c:pt idx="7167">
                  <c:v>1.2295492646232831</c:v>
                </c:pt>
                <c:pt idx="7168">
                  <c:v>1.2295492646232831</c:v>
                </c:pt>
                <c:pt idx="7169">
                  <c:v>1.2293937139518745</c:v>
                </c:pt>
                <c:pt idx="7170">
                  <c:v>1.2293675820923582</c:v>
                </c:pt>
                <c:pt idx="7171">
                  <c:v>1.2293675820923582</c:v>
                </c:pt>
                <c:pt idx="7172">
                  <c:v>1.2292554018610697</c:v>
                </c:pt>
                <c:pt idx="7173">
                  <c:v>1.2292470391607964</c:v>
                </c:pt>
                <c:pt idx="7174">
                  <c:v>1.2290952282363607</c:v>
                </c:pt>
                <c:pt idx="7175">
                  <c:v>1.2290645389575543</c:v>
                </c:pt>
                <c:pt idx="7176">
                  <c:v>1.2290263379450401</c:v>
                </c:pt>
                <c:pt idx="7177">
                  <c:v>1.2290058064648042</c:v>
                </c:pt>
                <c:pt idx="7178">
                  <c:v>1.2289839458205543</c:v>
                </c:pt>
                <c:pt idx="7179">
                  <c:v>1.2277557603059268</c:v>
                </c:pt>
                <c:pt idx="7180">
                  <c:v>1.2275453996899637</c:v>
                </c:pt>
                <c:pt idx="7181">
                  <c:v>1.2272080232975024</c:v>
                </c:pt>
                <c:pt idx="7182">
                  <c:v>1.2271793445512762</c:v>
                </c:pt>
                <c:pt idx="7183">
                  <c:v>1.2270379316471276</c:v>
                </c:pt>
                <c:pt idx="7184">
                  <c:v>1.2270379316471276</c:v>
                </c:pt>
                <c:pt idx="7185">
                  <c:v>1.2269197822880717</c:v>
                </c:pt>
                <c:pt idx="7186">
                  <c:v>1.2263357699308968</c:v>
                </c:pt>
                <c:pt idx="7187">
                  <c:v>1.2262519345563856</c:v>
                </c:pt>
                <c:pt idx="7188">
                  <c:v>1.2258803685849247</c:v>
                </c:pt>
                <c:pt idx="7189">
                  <c:v>1.225859562083923</c:v>
                </c:pt>
                <c:pt idx="7190">
                  <c:v>1.225859562083923</c:v>
                </c:pt>
                <c:pt idx="7191">
                  <c:v>1.2257015975397088</c:v>
                </c:pt>
                <c:pt idx="7192">
                  <c:v>1.225386750711108</c:v>
                </c:pt>
                <c:pt idx="7193">
                  <c:v>1.225386750711108</c:v>
                </c:pt>
                <c:pt idx="7194">
                  <c:v>1.2251620573076891</c:v>
                </c:pt>
                <c:pt idx="7195">
                  <c:v>1.2249886470157181</c:v>
                </c:pt>
                <c:pt idx="7196">
                  <c:v>1.2249886470157181</c:v>
                </c:pt>
                <c:pt idx="7197">
                  <c:v>1.2249886470157181</c:v>
                </c:pt>
                <c:pt idx="7198">
                  <c:v>1.2249886470157181</c:v>
                </c:pt>
                <c:pt idx="7199">
                  <c:v>1.224341671536155</c:v>
                </c:pt>
                <c:pt idx="7200">
                  <c:v>1.2241998668957261</c:v>
                </c:pt>
                <c:pt idx="7201">
                  <c:v>1.2241470976580173</c:v>
                </c:pt>
                <c:pt idx="7202">
                  <c:v>1.2238970259712751</c:v>
                </c:pt>
                <c:pt idx="7203">
                  <c:v>1.2238060298876925</c:v>
                </c:pt>
                <c:pt idx="7204">
                  <c:v>1.2234500383371194</c:v>
                </c:pt>
                <c:pt idx="7205">
                  <c:v>1.2234500383371194</c:v>
                </c:pt>
                <c:pt idx="7206">
                  <c:v>1.223443344631046</c:v>
                </c:pt>
                <c:pt idx="7207">
                  <c:v>1.2229700639339267</c:v>
                </c:pt>
                <c:pt idx="7208">
                  <c:v>1.2228496421955692</c:v>
                </c:pt>
                <c:pt idx="7209">
                  <c:v>1.222760587195775</c:v>
                </c:pt>
                <c:pt idx="7210">
                  <c:v>1.2226654488795266</c:v>
                </c:pt>
                <c:pt idx="7211">
                  <c:v>1.2225083836505783</c:v>
                </c:pt>
                <c:pt idx="7212">
                  <c:v>1.2224983981959978</c:v>
                </c:pt>
                <c:pt idx="7213">
                  <c:v>1.2223844288543022</c:v>
                </c:pt>
                <c:pt idx="7214">
                  <c:v>1.2223844288543022</c:v>
                </c:pt>
                <c:pt idx="7215">
                  <c:v>1.2223760794323393</c:v>
                </c:pt>
                <c:pt idx="7216">
                  <c:v>1.2222765585009125</c:v>
                </c:pt>
                <c:pt idx="7217">
                  <c:v>1.2221505711802643</c:v>
                </c:pt>
                <c:pt idx="7218">
                  <c:v>1.2220702283763132</c:v>
                </c:pt>
                <c:pt idx="7219">
                  <c:v>1.2217142818178996</c:v>
                </c:pt>
                <c:pt idx="7220">
                  <c:v>1.2216930719280159</c:v>
                </c:pt>
                <c:pt idx="7221">
                  <c:v>1.2215023673331677</c:v>
                </c:pt>
                <c:pt idx="7222">
                  <c:v>1.2214142736040572</c:v>
                </c:pt>
                <c:pt idx="7223">
                  <c:v>1.2213752754615104</c:v>
                </c:pt>
                <c:pt idx="7224">
                  <c:v>1.2213752754615104</c:v>
                </c:pt>
                <c:pt idx="7225">
                  <c:v>1.2211409572409688</c:v>
                </c:pt>
                <c:pt idx="7226">
                  <c:v>1.2208101811525245</c:v>
                </c:pt>
                <c:pt idx="7227">
                  <c:v>1.2207947511886965</c:v>
                </c:pt>
                <c:pt idx="7228">
                  <c:v>1.2204205804213093</c:v>
                </c:pt>
                <c:pt idx="7229">
                  <c:v>1.2204205804213093</c:v>
                </c:pt>
                <c:pt idx="7230">
                  <c:v>1.2203413365268927</c:v>
                </c:pt>
                <c:pt idx="7231">
                  <c:v>1.2202980128646992</c:v>
                </c:pt>
                <c:pt idx="7232">
                  <c:v>1.2202306428257648</c:v>
                </c:pt>
                <c:pt idx="7233">
                  <c:v>1.220004167145226</c:v>
                </c:pt>
                <c:pt idx="7234">
                  <c:v>1.2198663375220269</c:v>
                </c:pt>
                <c:pt idx="7235">
                  <c:v>1.2196679909119577</c:v>
                </c:pt>
                <c:pt idx="7236">
                  <c:v>1.2194100393727618</c:v>
                </c:pt>
                <c:pt idx="7237">
                  <c:v>1.2193489087875982</c:v>
                </c:pt>
                <c:pt idx="7238">
                  <c:v>1.2192411321625121</c:v>
                </c:pt>
                <c:pt idx="7239">
                  <c:v>1.2190634130145466</c:v>
                </c:pt>
                <c:pt idx="7240">
                  <c:v>1.2186715611258931</c:v>
                </c:pt>
                <c:pt idx="7241">
                  <c:v>1.2185440368770408</c:v>
                </c:pt>
                <c:pt idx="7242">
                  <c:v>1.2184288440068149</c:v>
                </c:pt>
                <c:pt idx="7243">
                  <c:v>1.2183037311210418</c:v>
                </c:pt>
                <c:pt idx="7244">
                  <c:v>1.2183037311210418</c:v>
                </c:pt>
                <c:pt idx="7245">
                  <c:v>1.2180246093472917</c:v>
                </c:pt>
                <c:pt idx="7246">
                  <c:v>1.2180246093472917</c:v>
                </c:pt>
                <c:pt idx="7247">
                  <c:v>1.217642006570415</c:v>
                </c:pt>
                <c:pt idx="7248">
                  <c:v>1.2174765814460831</c:v>
                </c:pt>
                <c:pt idx="7249">
                  <c:v>1.2173476763466375</c:v>
                </c:pt>
                <c:pt idx="7250">
                  <c:v>1.2173383554009951</c:v>
                </c:pt>
                <c:pt idx="7251">
                  <c:v>1.2172073025563097</c:v>
                </c:pt>
                <c:pt idx="7252">
                  <c:v>1.2172073025563097</c:v>
                </c:pt>
                <c:pt idx="7253">
                  <c:v>1.2171927894822301</c:v>
                </c:pt>
                <c:pt idx="7254">
                  <c:v>1.2169874386250936</c:v>
                </c:pt>
                <c:pt idx="7255">
                  <c:v>1.2167316857919452</c:v>
                </c:pt>
                <c:pt idx="7256">
                  <c:v>1.2167265891284391</c:v>
                </c:pt>
                <c:pt idx="7257">
                  <c:v>1.2165849803052957</c:v>
                </c:pt>
                <c:pt idx="7258">
                  <c:v>1.2164821329635935</c:v>
                </c:pt>
                <c:pt idx="7259">
                  <c:v>1.2164409503344267</c:v>
                </c:pt>
                <c:pt idx="7260">
                  <c:v>1.2162966316657091</c:v>
                </c:pt>
                <c:pt idx="7261">
                  <c:v>1.2161685614042488</c:v>
                </c:pt>
                <c:pt idx="7262">
                  <c:v>1.2161228448511443</c:v>
                </c:pt>
                <c:pt idx="7263">
                  <c:v>1.2161210085366922</c:v>
                </c:pt>
                <c:pt idx="7264">
                  <c:v>1.2156370100215199</c:v>
                </c:pt>
                <c:pt idx="7265">
                  <c:v>1.2156370100215199</c:v>
                </c:pt>
                <c:pt idx="7266">
                  <c:v>1.2155425193203295</c:v>
                </c:pt>
                <c:pt idx="7267">
                  <c:v>1.2154434308277278</c:v>
                </c:pt>
                <c:pt idx="7268">
                  <c:v>1.2153538022588257</c:v>
                </c:pt>
                <c:pt idx="7269">
                  <c:v>1.2153133314687314</c:v>
                </c:pt>
                <c:pt idx="7270">
                  <c:v>1.215145329891629</c:v>
                </c:pt>
                <c:pt idx="7271">
                  <c:v>1.2151129657450888</c:v>
                </c:pt>
                <c:pt idx="7272">
                  <c:v>1.2148625200792482</c:v>
                </c:pt>
                <c:pt idx="7273">
                  <c:v>1.2148090936032414</c:v>
                </c:pt>
                <c:pt idx="7274">
                  <c:v>1.2147900234181843</c:v>
                </c:pt>
                <c:pt idx="7275">
                  <c:v>1.2144289752129178</c:v>
                </c:pt>
                <c:pt idx="7276">
                  <c:v>1.2143820345356491</c:v>
                </c:pt>
                <c:pt idx="7277">
                  <c:v>1.2143345680662472</c:v>
                </c:pt>
                <c:pt idx="7278">
                  <c:v>1.2143345680662472</c:v>
                </c:pt>
                <c:pt idx="7279">
                  <c:v>1.2142624119722141</c:v>
                </c:pt>
                <c:pt idx="7280">
                  <c:v>1.2141076547231504</c:v>
                </c:pt>
                <c:pt idx="7281">
                  <c:v>1.2138377665168736</c:v>
                </c:pt>
                <c:pt idx="7282">
                  <c:v>1.2138191788811452</c:v>
                </c:pt>
                <c:pt idx="7283">
                  <c:v>1.2138191788811452</c:v>
                </c:pt>
                <c:pt idx="7284">
                  <c:v>1.2138191788811452</c:v>
                </c:pt>
                <c:pt idx="7285">
                  <c:v>1.2138191788811452</c:v>
                </c:pt>
                <c:pt idx="7286">
                  <c:v>1.2134808884104833</c:v>
                </c:pt>
                <c:pt idx="7287">
                  <c:v>1.2133948819691602</c:v>
                </c:pt>
                <c:pt idx="7288">
                  <c:v>1.2131344079837354</c:v>
                </c:pt>
                <c:pt idx="7289">
                  <c:v>1.2131313394957837</c:v>
                </c:pt>
                <c:pt idx="7290">
                  <c:v>1.2131313394957837</c:v>
                </c:pt>
                <c:pt idx="7291">
                  <c:v>1.2131313394957837</c:v>
                </c:pt>
                <c:pt idx="7292">
                  <c:v>1.2129280753930369</c:v>
                </c:pt>
                <c:pt idx="7293">
                  <c:v>1.2129280753930369</c:v>
                </c:pt>
                <c:pt idx="7294">
                  <c:v>1.2127142662511141</c:v>
                </c:pt>
                <c:pt idx="7295">
                  <c:v>1.2127025895627164</c:v>
                </c:pt>
                <c:pt idx="7296">
                  <c:v>1.2127025895627164</c:v>
                </c:pt>
                <c:pt idx="7297">
                  <c:v>1.2126224873573153</c:v>
                </c:pt>
                <c:pt idx="7298">
                  <c:v>1.2124385449147324</c:v>
                </c:pt>
                <c:pt idx="7299">
                  <c:v>1.2123986527033666</c:v>
                </c:pt>
                <c:pt idx="7300">
                  <c:v>1.2123986527033666</c:v>
                </c:pt>
                <c:pt idx="7301">
                  <c:v>1.2122753521644427</c:v>
                </c:pt>
                <c:pt idx="7302">
                  <c:v>1.2121372487762043</c:v>
                </c:pt>
                <c:pt idx="7303">
                  <c:v>1.2121372487762043</c:v>
                </c:pt>
                <c:pt idx="7304">
                  <c:v>1.2120869361327467</c:v>
                </c:pt>
                <c:pt idx="7305">
                  <c:v>1.2120869361327467</c:v>
                </c:pt>
                <c:pt idx="7306">
                  <c:v>1.2120869361327467</c:v>
                </c:pt>
                <c:pt idx="7307">
                  <c:v>1.2120311387402163</c:v>
                </c:pt>
                <c:pt idx="7308">
                  <c:v>1.2116615636310597</c:v>
                </c:pt>
                <c:pt idx="7309">
                  <c:v>1.2116615636310597</c:v>
                </c:pt>
                <c:pt idx="7310">
                  <c:v>1.2115662747019</c:v>
                </c:pt>
                <c:pt idx="7311">
                  <c:v>1.2115491941266756</c:v>
                </c:pt>
                <c:pt idx="7312">
                  <c:v>1.2114993850580509</c:v>
                </c:pt>
                <c:pt idx="7313">
                  <c:v>1.2113923974885161</c:v>
                </c:pt>
                <c:pt idx="7314">
                  <c:v>1.2113923974885161</c:v>
                </c:pt>
                <c:pt idx="7315">
                  <c:v>1.2113923974885161</c:v>
                </c:pt>
                <c:pt idx="7316">
                  <c:v>1.2113731794684259</c:v>
                </c:pt>
                <c:pt idx="7317">
                  <c:v>1.2113577540554015</c:v>
                </c:pt>
                <c:pt idx="7318">
                  <c:v>1.2111433504830258</c:v>
                </c:pt>
                <c:pt idx="7319">
                  <c:v>1.2111369686935154</c:v>
                </c:pt>
                <c:pt idx="7320">
                  <c:v>1.2110674099231997</c:v>
                </c:pt>
                <c:pt idx="7321">
                  <c:v>1.210889959501608</c:v>
                </c:pt>
                <c:pt idx="7322">
                  <c:v>1.2105073199819603</c:v>
                </c:pt>
                <c:pt idx="7323">
                  <c:v>1.2103853280280703</c:v>
                </c:pt>
                <c:pt idx="7324">
                  <c:v>1.2103853280280703</c:v>
                </c:pt>
                <c:pt idx="7325">
                  <c:v>1.2102983689195246</c:v>
                </c:pt>
                <c:pt idx="7326">
                  <c:v>1.2102983689195246</c:v>
                </c:pt>
                <c:pt idx="7327">
                  <c:v>1.2101495892277958</c:v>
                </c:pt>
                <c:pt idx="7328">
                  <c:v>1.2100003850818852</c:v>
                </c:pt>
                <c:pt idx="7329">
                  <c:v>1.2099958872561312</c:v>
                </c:pt>
                <c:pt idx="7330">
                  <c:v>1.2098691116585178</c:v>
                </c:pt>
                <c:pt idx="7331">
                  <c:v>1.2098691116585178</c:v>
                </c:pt>
                <c:pt idx="7332">
                  <c:v>1.2098691116585178</c:v>
                </c:pt>
                <c:pt idx="7333">
                  <c:v>1.209444163303445</c:v>
                </c:pt>
                <c:pt idx="7334">
                  <c:v>1.2094399599973604</c:v>
                </c:pt>
                <c:pt idx="7335">
                  <c:v>1.2092140509332792</c:v>
                </c:pt>
                <c:pt idx="7336">
                  <c:v>1.2089289589161765</c:v>
                </c:pt>
                <c:pt idx="7337">
                  <c:v>1.2083753206794061</c:v>
                </c:pt>
                <c:pt idx="7338">
                  <c:v>1.2082764838933342</c:v>
                </c:pt>
                <c:pt idx="7339">
                  <c:v>1.2082293715767078</c:v>
                </c:pt>
                <c:pt idx="7340">
                  <c:v>1.2080416117981601</c:v>
                </c:pt>
                <c:pt idx="7341">
                  <c:v>1.2076872632334492</c:v>
                </c:pt>
                <c:pt idx="7342">
                  <c:v>1.2076872632334492</c:v>
                </c:pt>
                <c:pt idx="7343">
                  <c:v>1.2074341544961078</c:v>
                </c:pt>
                <c:pt idx="7344">
                  <c:v>1.2072347661471443</c:v>
                </c:pt>
                <c:pt idx="7345">
                  <c:v>1.2070625415538798</c:v>
                </c:pt>
                <c:pt idx="7346">
                  <c:v>1.2069650749995144</c:v>
                </c:pt>
                <c:pt idx="7347">
                  <c:v>1.2060225797333428</c:v>
                </c:pt>
                <c:pt idx="7348">
                  <c:v>1.2057916697976228</c:v>
                </c:pt>
                <c:pt idx="7349">
                  <c:v>1.2057242975972424</c:v>
                </c:pt>
                <c:pt idx="7350">
                  <c:v>1.2053572330625411</c:v>
                </c:pt>
                <c:pt idx="7351">
                  <c:v>1.2052993208054723</c:v>
                </c:pt>
                <c:pt idx="7352">
                  <c:v>1.2052375663209964</c:v>
                </c:pt>
                <c:pt idx="7353">
                  <c:v>1.205216183603111</c:v>
                </c:pt>
                <c:pt idx="7354">
                  <c:v>1.2050921102677781</c:v>
                </c:pt>
                <c:pt idx="7355">
                  <c:v>1.2050532129946261</c:v>
                </c:pt>
                <c:pt idx="7356">
                  <c:v>1.2049857006729316</c:v>
                </c:pt>
                <c:pt idx="7357">
                  <c:v>1.2049801185765217</c:v>
                </c:pt>
                <c:pt idx="7358">
                  <c:v>1.204834370739982</c:v>
                </c:pt>
                <c:pt idx="7359">
                  <c:v>1.20465177567348</c:v>
                </c:pt>
                <c:pt idx="7360">
                  <c:v>1.2045793647965153</c:v>
                </c:pt>
                <c:pt idx="7361">
                  <c:v>1.2044090188454122</c:v>
                </c:pt>
                <c:pt idx="7362">
                  <c:v>1.2043534176420265</c:v>
                </c:pt>
                <c:pt idx="7363">
                  <c:v>1.2041047084788195</c:v>
                </c:pt>
                <c:pt idx="7364">
                  <c:v>1.2040560846351853</c:v>
                </c:pt>
                <c:pt idx="7365">
                  <c:v>1.2038720071814542</c:v>
                </c:pt>
                <c:pt idx="7366">
                  <c:v>1.2037876011872397</c:v>
                </c:pt>
                <c:pt idx="7367">
                  <c:v>1.2036818521377797</c:v>
                </c:pt>
                <c:pt idx="7368">
                  <c:v>1.2035431855080083</c:v>
                </c:pt>
                <c:pt idx="7369">
                  <c:v>1.2034206399034681</c:v>
                </c:pt>
                <c:pt idx="7370">
                  <c:v>1.203252763724366</c:v>
                </c:pt>
                <c:pt idx="7371">
                  <c:v>1.2031402424189483</c:v>
                </c:pt>
                <c:pt idx="7372">
                  <c:v>1.2030724661303103</c:v>
                </c:pt>
                <c:pt idx="7373">
                  <c:v>1.2030724661303103</c:v>
                </c:pt>
                <c:pt idx="7374">
                  <c:v>1.2030724661303103</c:v>
                </c:pt>
                <c:pt idx="7375">
                  <c:v>1.2030143931898643</c:v>
                </c:pt>
                <c:pt idx="7376">
                  <c:v>1.202890215641496</c:v>
                </c:pt>
                <c:pt idx="7377">
                  <c:v>1.2026138564308484</c:v>
                </c:pt>
                <c:pt idx="7378">
                  <c:v>1.2024743610905408</c:v>
                </c:pt>
                <c:pt idx="7379">
                  <c:v>1.2018254612935941</c:v>
                </c:pt>
                <c:pt idx="7380">
                  <c:v>1.2016612694560695</c:v>
                </c:pt>
                <c:pt idx="7381">
                  <c:v>1.2016027458040817</c:v>
                </c:pt>
                <c:pt idx="7382">
                  <c:v>1.2015360791139651</c:v>
                </c:pt>
                <c:pt idx="7383">
                  <c:v>1.2015360791139651</c:v>
                </c:pt>
                <c:pt idx="7384">
                  <c:v>1.2012324686604625</c:v>
                </c:pt>
                <c:pt idx="7385">
                  <c:v>1.2012324686604625</c:v>
                </c:pt>
                <c:pt idx="7386">
                  <c:v>1.2007616248455983</c:v>
                </c:pt>
                <c:pt idx="7387">
                  <c:v>1.2005308700561588</c:v>
                </c:pt>
                <c:pt idx="7388">
                  <c:v>1.2005308700561588</c:v>
                </c:pt>
                <c:pt idx="7389">
                  <c:v>1.2004258689745197</c:v>
                </c:pt>
                <c:pt idx="7390">
                  <c:v>1.2003152117821281</c:v>
                </c:pt>
                <c:pt idx="7391">
                  <c:v>1.2001783537716961</c:v>
                </c:pt>
                <c:pt idx="7392">
                  <c:v>1.1998378233717257</c:v>
                </c:pt>
                <c:pt idx="7393">
                  <c:v>1.1995124565983295</c:v>
                </c:pt>
                <c:pt idx="7394">
                  <c:v>1.1994601228858488</c:v>
                </c:pt>
                <c:pt idx="7395">
                  <c:v>1.1989343113851081</c:v>
                </c:pt>
                <c:pt idx="7396">
                  <c:v>1.1988786979423383</c:v>
                </c:pt>
                <c:pt idx="7397">
                  <c:v>1.1984233223215377</c:v>
                </c:pt>
                <c:pt idx="7398">
                  <c:v>1.1983433157786911</c:v>
                </c:pt>
                <c:pt idx="7399">
                  <c:v>1.1983433157786911</c:v>
                </c:pt>
                <c:pt idx="7400">
                  <c:v>1.1982049623170452</c:v>
                </c:pt>
                <c:pt idx="7401">
                  <c:v>1.1981290840438275</c:v>
                </c:pt>
                <c:pt idx="7402">
                  <c:v>1.1980281555572603</c:v>
                </c:pt>
                <c:pt idx="7403">
                  <c:v>1.1979337627614148</c:v>
                </c:pt>
                <c:pt idx="7404">
                  <c:v>1.19776353592285</c:v>
                </c:pt>
                <c:pt idx="7405">
                  <c:v>1.1976648601755697</c:v>
                </c:pt>
                <c:pt idx="7406">
                  <c:v>1.1976118031362457</c:v>
                </c:pt>
                <c:pt idx="7407">
                  <c:v>1.1971264016564673</c:v>
                </c:pt>
                <c:pt idx="7408">
                  <c:v>1.19700929826307</c:v>
                </c:pt>
                <c:pt idx="7409">
                  <c:v>1.1967709875763428</c:v>
                </c:pt>
                <c:pt idx="7410">
                  <c:v>1.1967709875763428</c:v>
                </c:pt>
                <c:pt idx="7411">
                  <c:v>1.1967356218232899</c:v>
                </c:pt>
                <c:pt idx="7412">
                  <c:v>1.1967081172884662</c:v>
                </c:pt>
                <c:pt idx="7413">
                  <c:v>1.1966383595488017</c:v>
                </c:pt>
                <c:pt idx="7414">
                  <c:v>1.1965148579142559</c:v>
                </c:pt>
                <c:pt idx="7415">
                  <c:v>1.1959902746132096</c:v>
                </c:pt>
                <c:pt idx="7416">
                  <c:v>1.1959614750233809</c:v>
                </c:pt>
                <c:pt idx="7417">
                  <c:v>1.1958259704123004</c:v>
                </c:pt>
                <c:pt idx="7418">
                  <c:v>1.1957881617577717</c:v>
                </c:pt>
                <c:pt idx="7419">
                  <c:v>1.1954529778263578</c:v>
                </c:pt>
                <c:pt idx="7420">
                  <c:v>1.1952634763773842</c:v>
                </c:pt>
                <c:pt idx="7421">
                  <c:v>1.1951716062476951</c:v>
                </c:pt>
                <c:pt idx="7422">
                  <c:v>1.1951317542702511</c:v>
                </c:pt>
                <c:pt idx="7423">
                  <c:v>1.19494607696365</c:v>
                </c:pt>
                <c:pt idx="7424">
                  <c:v>1.1948585460293408</c:v>
                </c:pt>
                <c:pt idx="7425">
                  <c:v>1.1948585460293408</c:v>
                </c:pt>
                <c:pt idx="7426">
                  <c:v>1.1948558514033283</c:v>
                </c:pt>
                <c:pt idx="7427">
                  <c:v>1.1946305423353489</c:v>
                </c:pt>
                <c:pt idx="7428">
                  <c:v>1.194489907832706</c:v>
                </c:pt>
                <c:pt idx="7429">
                  <c:v>1.1944884110811205</c:v>
                </c:pt>
                <c:pt idx="7430">
                  <c:v>1.1944884110811205</c:v>
                </c:pt>
                <c:pt idx="7431">
                  <c:v>1.1941998296879495</c:v>
                </c:pt>
                <c:pt idx="7432">
                  <c:v>1.1938129753010251</c:v>
                </c:pt>
                <c:pt idx="7433">
                  <c:v>1.1938129753010251</c:v>
                </c:pt>
                <c:pt idx="7434">
                  <c:v>1.1937517329289757</c:v>
                </c:pt>
                <c:pt idx="7435">
                  <c:v>1.1935363806948798</c:v>
                </c:pt>
                <c:pt idx="7436">
                  <c:v>1.1933043322019583</c:v>
                </c:pt>
                <c:pt idx="7437">
                  <c:v>1.1932575429363026</c:v>
                </c:pt>
                <c:pt idx="7438">
                  <c:v>1.1932201118103145</c:v>
                </c:pt>
                <c:pt idx="7439">
                  <c:v>1.1930174741075836</c:v>
                </c:pt>
                <c:pt idx="7440">
                  <c:v>1.1923991915935162</c:v>
                </c:pt>
                <c:pt idx="7441">
                  <c:v>1.1923859440505034</c:v>
                </c:pt>
                <c:pt idx="7442">
                  <c:v>1.1923007106886465</c:v>
                </c:pt>
                <c:pt idx="7443">
                  <c:v>1.1922300725319692</c:v>
                </c:pt>
                <c:pt idx="7444">
                  <c:v>1.191997980382185</c:v>
                </c:pt>
                <c:pt idx="7445">
                  <c:v>1.1919446399702998</c:v>
                </c:pt>
                <c:pt idx="7446">
                  <c:v>1.1917009342881875</c:v>
                </c:pt>
                <c:pt idx="7447">
                  <c:v>1.1913702110732001</c:v>
                </c:pt>
                <c:pt idx="7448">
                  <c:v>1.1912799347604763</c:v>
                </c:pt>
                <c:pt idx="7449">
                  <c:v>1.1911460929483588</c:v>
                </c:pt>
                <c:pt idx="7450">
                  <c:v>1.1908337911336135</c:v>
                </c:pt>
                <c:pt idx="7451">
                  <c:v>1.1905835527306234</c:v>
                </c:pt>
                <c:pt idx="7452">
                  <c:v>1.190080677489983</c:v>
                </c:pt>
                <c:pt idx="7453">
                  <c:v>1.18996877758928</c:v>
                </c:pt>
                <c:pt idx="7454">
                  <c:v>1.18996877758928</c:v>
                </c:pt>
                <c:pt idx="7455">
                  <c:v>1.1899067122069322</c:v>
                </c:pt>
                <c:pt idx="7456">
                  <c:v>1.189592280591063</c:v>
                </c:pt>
                <c:pt idx="7457">
                  <c:v>1.1895520899038319</c:v>
                </c:pt>
                <c:pt idx="7458">
                  <c:v>1.1891774159186357</c:v>
                </c:pt>
                <c:pt idx="7459">
                  <c:v>1.1891640441954254</c:v>
                </c:pt>
                <c:pt idx="7460">
                  <c:v>1.188857964323409</c:v>
                </c:pt>
                <c:pt idx="7461">
                  <c:v>1.1888074755539868</c:v>
                </c:pt>
                <c:pt idx="7462">
                  <c:v>1.1887870241608409</c:v>
                </c:pt>
                <c:pt idx="7463">
                  <c:v>1.1886585404699894</c:v>
                </c:pt>
                <c:pt idx="7464">
                  <c:v>1.1886585404699894</c:v>
                </c:pt>
                <c:pt idx="7465">
                  <c:v>1.1885637442460109</c:v>
                </c:pt>
                <c:pt idx="7466">
                  <c:v>1.1881007792605836</c:v>
                </c:pt>
                <c:pt idx="7467">
                  <c:v>1.1880595627664257</c:v>
                </c:pt>
                <c:pt idx="7468">
                  <c:v>1.1879885693874674</c:v>
                </c:pt>
                <c:pt idx="7469">
                  <c:v>1.1877708941746712</c:v>
                </c:pt>
                <c:pt idx="7470">
                  <c:v>1.187761653395438</c:v>
                </c:pt>
                <c:pt idx="7471">
                  <c:v>1.1875072749535402</c:v>
                </c:pt>
                <c:pt idx="7472">
                  <c:v>1.1874510942196759</c:v>
                </c:pt>
                <c:pt idx="7473">
                  <c:v>1.1873176983920182</c:v>
                </c:pt>
                <c:pt idx="7474">
                  <c:v>1.1873167826335875</c:v>
                </c:pt>
                <c:pt idx="7475">
                  <c:v>1.1873113875991179</c:v>
                </c:pt>
                <c:pt idx="7476">
                  <c:v>1.1871581824746225</c:v>
                </c:pt>
                <c:pt idx="7477">
                  <c:v>1.1871375151252361</c:v>
                </c:pt>
                <c:pt idx="7478">
                  <c:v>1.1871283404841879</c:v>
                </c:pt>
                <c:pt idx="7479">
                  <c:v>1.1871229182125109</c:v>
                </c:pt>
                <c:pt idx="7480">
                  <c:v>1.1869578704086803</c:v>
                </c:pt>
                <c:pt idx="7481">
                  <c:v>1.1869578704086803</c:v>
                </c:pt>
                <c:pt idx="7482">
                  <c:v>1.1867707304064776</c:v>
                </c:pt>
                <c:pt idx="7483">
                  <c:v>1.1867707304064776</c:v>
                </c:pt>
                <c:pt idx="7484">
                  <c:v>1.1867079572598165</c:v>
                </c:pt>
                <c:pt idx="7485">
                  <c:v>1.1867079572598165</c:v>
                </c:pt>
                <c:pt idx="7486">
                  <c:v>1.1866707563982488</c:v>
                </c:pt>
                <c:pt idx="7487">
                  <c:v>1.1866707563982488</c:v>
                </c:pt>
                <c:pt idx="7488">
                  <c:v>1.1866707563982488</c:v>
                </c:pt>
                <c:pt idx="7489">
                  <c:v>1.1865869934065012</c:v>
                </c:pt>
                <c:pt idx="7490">
                  <c:v>1.1862108601405674</c:v>
                </c:pt>
                <c:pt idx="7491">
                  <c:v>1.1862108601405674</c:v>
                </c:pt>
                <c:pt idx="7492">
                  <c:v>1.1862108601405674</c:v>
                </c:pt>
                <c:pt idx="7493">
                  <c:v>1.1862108601405674</c:v>
                </c:pt>
                <c:pt idx="7494">
                  <c:v>1.1861130521281946</c:v>
                </c:pt>
                <c:pt idx="7495">
                  <c:v>1.1853336963646819</c:v>
                </c:pt>
                <c:pt idx="7496">
                  <c:v>1.1852949067359282</c:v>
                </c:pt>
                <c:pt idx="7497">
                  <c:v>1.1851751951891212</c:v>
                </c:pt>
                <c:pt idx="7498">
                  <c:v>1.1850991867913796</c:v>
                </c:pt>
                <c:pt idx="7499">
                  <c:v>1.1848090224486083</c:v>
                </c:pt>
                <c:pt idx="7500">
                  <c:v>1.1845162323478169</c:v>
                </c:pt>
                <c:pt idx="7501">
                  <c:v>1.1844994819828985</c:v>
                </c:pt>
                <c:pt idx="7502">
                  <c:v>1.1843388620458681</c:v>
                </c:pt>
                <c:pt idx="7503">
                  <c:v>1.1841530564876799</c:v>
                </c:pt>
                <c:pt idx="7504">
                  <c:v>1.1841530564876799</c:v>
                </c:pt>
                <c:pt idx="7505">
                  <c:v>1.1839684345161137</c:v>
                </c:pt>
                <c:pt idx="7506">
                  <c:v>1.1837180700421901</c:v>
                </c:pt>
                <c:pt idx="7507">
                  <c:v>1.1835668559620203</c:v>
                </c:pt>
                <c:pt idx="7508">
                  <c:v>1.1828222524036831</c:v>
                </c:pt>
                <c:pt idx="7509">
                  <c:v>1.1822552120401231</c:v>
                </c:pt>
                <c:pt idx="7510">
                  <c:v>1.1822482094867621</c:v>
                </c:pt>
                <c:pt idx="7511">
                  <c:v>1.1821935190676507</c:v>
                </c:pt>
                <c:pt idx="7512">
                  <c:v>1.1817467805611561</c:v>
                </c:pt>
                <c:pt idx="7513">
                  <c:v>1.1817029050681527</c:v>
                </c:pt>
                <c:pt idx="7514">
                  <c:v>1.1815642032778069</c:v>
                </c:pt>
                <c:pt idx="7515">
                  <c:v>1.1814568459287362</c:v>
                </c:pt>
                <c:pt idx="7516">
                  <c:v>1.1814061764453736</c:v>
                </c:pt>
                <c:pt idx="7517">
                  <c:v>1.1812530704005599</c:v>
                </c:pt>
                <c:pt idx="7518">
                  <c:v>1.1810610906585306</c:v>
                </c:pt>
                <c:pt idx="7519">
                  <c:v>1.1807576643772393</c:v>
                </c:pt>
                <c:pt idx="7520">
                  <c:v>1.1807576643772393</c:v>
                </c:pt>
                <c:pt idx="7521">
                  <c:v>1.180365805479076</c:v>
                </c:pt>
                <c:pt idx="7522">
                  <c:v>1.1802991364993418</c:v>
                </c:pt>
                <c:pt idx="7523">
                  <c:v>1.1802087119848583</c:v>
                </c:pt>
                <c:pt idx="7524">
                  <c:v>1.1800050486218359</c:v>
                </c:pt>
                <c:pt idx="7525">
                  <c:v>1.1797162289897341</c:v>
                </c:pt>
                <c:pt idx="7526">
                  <c:v>1.1797162289897341</c:v>
                </c:pt>
                <c:pt idx="7527">
                  <c:v>1.1797162289897341</c:v>
                </c:pt>
                <c:pt idx="7528">
                  <c:v>1.1796168034019989</c:v>
                </c:pt>
                <c:pt idx="7529">
                  <c:v>1.179537799147679</c:v>
                </c:pt>
                <c:pt idx="7530">
                  <c:v>1.1792604922609353</c:v>
                </c:pt>
                <c:pt idx="7531">
                  <c:v>1.178700634500282</c:v>
                </c:pt>
                <c:pt idx="7532">
                  <c:v>1.1784362563318493</c:v>
                </c:pt>
                <c:pt idx="7533">
                  <c:v>1.1784362563318493</c:v>
                </c:pt>
                <c:pt idx="7534">
                  <c:v>1.1781992354827204</c:v>
                </c:pt>
                <c:pt idx="7535">
                  <c:v>1.1781992354827204</c:v>
                </c:pt>
                <c:pt idx="7536">
                  <c:v>1.1781937083905618</c:v>
                </c:pt>
                <c:pt idx="7537">
                  <c:v>1.1780153647032521</c:v>
                </c:pt>
                <c:pt idx="7538">
                  <c:v>1.1779324934824515</c:v>
                </c:pt>
                <c:pt idx="7539">
                  <c:v>1.1777911985547629</c:v>
                </c:pt>
                <c:pt idx="7540">
                  <c:v>1.1777436651342579</c:v>
                </c:pt>
                <c:pt idx="7541">
                  <c:v>1.1775867694709279</c:v>
                </c:pt>
                <c:pt idx="7542">
                  <c:v>1.1775867694709279</c:v>
                </c:pt>
                <c:pt idx="7543">
                  <c:v>1.1775702296239186</c:v>
                </c:pt>
                <c:pt idx="7544">
                  <c:v>1.1771905192699279</c:v>
                </c:pt>
                <c:pt idx="7545">
                  <c:v>1.1771200861355109</c:v>
                </c:pt>
                <c:pt idx="7546">
                  <c:v>1.1768658546375717</c:v>
                </c:pt>
                <c:pt idx="7547">
                  <c:v>1.1768444402502949</c:v>
                </c:pt>
                <c:pt idx="7548">
                  <c:v>1.1768334758875911</c:v>
                </c:pt>
                <c:pt idx="7549">
                  <c:v>1.1766202618777655</c:v>
                </c:pt>
                <c:pt idx="7550">
                  <c:v>1.1763723447157393</c:v>
                </c:pt>
                <c:pt idx="7551">
                  <c:v>1.1762865736648818</c:v>
                </c:pt>
                <c:pt idx="7552">
                  <c:v>1.1762865736648818</c:v>
                </c:pt>
                <c:pt idx="7553">
                  <c:v>1.1761142606431283</c:v>
                </c:pt>
                <c:pt idx="7554">
                  <c:v>1.1760235535584382</c:v>
                </c:pt>
                <c:pt idx="7555">
                  <c:v>1.1760064508969026</c:v>
                </c:pt>
                <c:pt idx="7556">
                  <c:v>1.1759912417722831</c:v>
                </c:pt>
                <c:pt idx="7557">
                  <c:v>1.1757717386251658</c:v>
                </c:pt>
                <c:pt idx="7558">
                  <c:v>1.174691111729304</c:v>
                </c:pt>
                <c:pt idx="7559">
                  <c:v>1.1745945404020652</c:v>
                </c:pt>
                <c:pt idx="7560">
                  <c:v>1.1742184013325434</c:v>
                </c:pt>
                <c:pt idx="7561">
                  <c:v>1.1742184013325434</c:v>
                </c:pt>
                <c:pt idx="7562">
                  <c:v>1.1737653587411923</c:v>
                </c:pt>
                <c:pt idx="7563">
                  <c:v>1.1734212324489481</c:v>
                </c:pt>
                <c:pt idx="7564">
                  <c:v>1.1733901576717929</c:v>
                </c:pt>
                <c:pt idx="7565">
                  <c:v>1.1733766295244841</c:v>
                </c:pt>
                <c:pt idx="7566">
                  <c:v>1.1733766295244841</c:v>
                </c:pt>
                <c:pt idx="7567">
                  <c:v>1.1732064475000827</c:v>
                </c:pt>
                <c:pt idx="7568">
                  <c:v>1.1730851256620614</c:v>
                </c:pt>
                <c:pt idx="7569">
                  <c:v>1.1729817932249367</c:v>
                </c:pt>
                <c:pt idx="7570">
                  <c:v>1.1728527844064178</c:v>
                </c:pt>
                <c:pt idx="7571">
                  <c:v>1.1728251450532086</c:v>
                </c:pt>
                <c:pt idx="7572">
                  <c:v>1.1722359025837596</c:v>
                </c:pt>
                <c:pt idx="7573">
                  <c:v>1.1722359025837596</c:v>
                </c:pt>
                <c:pt idx="7574">
                  <c:v>1.1720668446615625</c:v>
                </c:pt>
                <c:pt idx="7575">
                  <c:v>1.1718625366590241</c:v>
                </c:pt>
                <c:pt idx="7576">
                  <c:v>1.1716345021065566</c:v>
                </c:pt>
                <c:pt idx="7577">
                  <c:v>1.1715124623151414</c:v>
                </c:pt>
                <c:pt idx="7578">
                  <c:v>1.1714385429414327</c:v>
                </c:pt>
                <c:pt idx="7579">
                  <c:v>1.1714003903871022</c:v>
                </c:pt>
                <c:pt idx="7580">
                  <c:v>1.1712846582211387</c:v>
                </c:pt>
                <c:pt idx="7581">
                  <c:v>1.1712824492547174</c:v>
                </c:pt>
                <c:pt idx="7582">
                  <c:v>1.1712103692691598</c:v>
                </c:pt>
                <c:pt idx="7583">
                  <c:v>1.1710525019326299</c:v>
                </c:pt>
                <c:pt idx="7584">
                  <c:v>1.170723896216497</c:v>
                </c:pt>
                <c:pt idx="7585">
                  <c:v>1.1703695268117242</c:v>
                </c:pt>
                <c:pt idx="7586">
                  <c:v>1.1699115370692077</c:v>
                </c:pt>
                <c:pt idx="7587">
                  <c:v>1.1699115370692077</c:v>
                </c:pt>
                <c:pt idx="7588">
                  <c:v>1.1699115370692077</c:v>
                </c:pt>
                <c:pt idx="7589">
                  <c:v>1.1697713548534003</c:v>
                </c:pt>
                <c:pt idx="7590">
                  <c:v>1.1697713548534003</c:v>
                </c:pt>
                <c:pt idx="7591">
                  <c:v>1.1696704742902893</c:v>
                </c:pt>
                <c:pt idx="7592">
                  <c:v>1.169350458145866</c:v>
                </c:pt>
                <c:pt idx="7593">
                  <c:v>1.1689602172477487</c:v>
                </c:pt>
                <c:pt idx="7594">
                  <c:v>1.1687036744412913</c:v>
                </c:pt>
                <c:pt idx="7595">
                  <c:v>1.1684941572963996</c:v>
                </c:pt>
                <c:pt idx="7596">
                  <c:v>1.1684392485410564</c:v>
                </c:pt>
                <c:pt idx="7597">
                  <c:v>1.168287526442596</c:v>
                </c:pt>
                <c:pt idx="7598">
                  <c:v>1.1680741036480413</c:v>
                </c:pt>
                <c:pt idx="7599">
                  <c:v>1.1678108896151755</c:v>
                </c:pt>
                <c:pt idx="7600">
                  <c:v>1.1677976757443227</c:v>
                </c:pt>
                <c:pt idx="7601">
                  <c:v>1.1677953888370221</c:v>
                </c:pt>
                <c:pt idx="7602">
                  <c:v>1.1677953888370221</c:v>
                </c:pt>
                <c:pt idx="7603">
                  <c:v>1.1677953888370221</c:v>
                </c:pt>
                <c:pt idx="7604">
                  <c:v>1.1675212546664664</c:v>
                </c:pt>
                <c:pt idx="7605">
                  <c:v>1.1674143232885887</c:v>
                </c:pt>
                <c:pt idx="7606">
                  <c:v>1.1673936526426141</c:v>
                </c:pt>
                <c:pt idx="7607">
                  <c:v>1.1667081589886463</c:v>
                </c:pt>
                <c:pt idx="7608">
                  <c:v>1.1666905792522424</c:v>
                </c:pt>
                <c:pt idx="7609">
                  <c:v>1.1666905792522424</c:v>
                </c:pt>
                <c:pt idx="7610">
                  <c:v>1.166381219337167</c:v>
                </c:pt>
                <c:pt idx="7611">
                  <c:v>1.1662433457322305</c:v>
                </c:pt>
                <c:pt idx="7612">
                  <c:v>1.1662019777990005</c:v>
                </c:pt>
                <c:pt idx="7613">
                  <c:v>1.1661646417436506</c:v>
                </c:pt>
                <c:pt idx="7614">
                  <c:v>1.1661532776392034</c:v>
                </c:pt>
                <c:pt idx="7615">
                  <c:v>1.1660479772961017</c:v>
                </c:pt>
                <c:pt idx="7616">
                  <c:v>1.1660479772961017</c:v>
                </c:pt>
                <c:pt idx="7617">
                  <c:v>1.1660211745383766</c:v>
                </c:pt>
                <c:pt idx="7618">
                  <c:v>1.1660120492351267</c:v>
                </c:pt>
                <c:pt idx="7619">
                  <c:v>1.1654941718814273</c:v>
                </c:pt>
                <c:pt idx="7620">
                  <c:v>1.1652750988774645</c:v>
                </c:pt>
                <c:pt idx="7621">
                  <c:v>1.1648397289918788</c:v>
                </c:pt>
                <c:pt idx="7622">
                  <c:v>1.1648213448037132</c:v>
                </c:pt>
                <c:pt idx="7623">
                  <c:v>1.164810230628013</c:v>
                </c:pt>
                <c:pt idx="7624">
                  <c:v>1.1646751674678011</c:v>
                </c:pt>
                <c:pt idx="7625">
                  <c:v>1.1643443104649038</c:v>
                </c:pt>
                <c:pt idx="7626">
                  <c:v>1.1641063130654472</c:v>
                </c:pt>
                <c:pt idx="7627">
                  <c:v>1.1639462918627328</c:v>
                </c:pt>
                <c:pt idx="7628">
                  <c:v>1.1638532271773965</c:v>
                </c:pt>
                <c:pt idx="7629">
                  <c:v>1.1637268764480948</c:v>
                </c:pt>
                <c:pt idx="7630">
                  <c:v>1.1636971942329004</c:v>
                </c:pt>
                <c:pt idx="7631">
                  <c:v>1.163613633486438</c:v>
                </c:pt>
                <c:pt idx="7632">
                  <c:v>1.1634621938334377</c:v>
                </c:pt>
                <c:pt idx="7633">
                  <c:v>1.1634621938334377</c:v>
                </c:pt>
                <c:pt idx="7634">
                  <c:v>1.1634621938334377</c:v>
                </c:pt>
                <c:pt idx="7635">
                  <c:v>1.1633325567106758</c:v>
                </c:pt>
                <c:pt idx="7636">
                  <c:v>1.1632727235180154</c:v>
                </c:pt>
                <c:pt idx="7637">
                  <c:v>1.1632727235180154</c:v>
                </c:pt>
                <c:pt idx="7638">
                  <c:v>1.1631892945965663</c:v>
                </c:pt>
                <c:pt idx="7639">
                  <c:v>1.1630107007683901</c:v>
                </c:pt>
                <c:pt idx="7640">
                  <c:v>1.1628637612113282</c:v>
                </c:pt>
                <c:pt idx="7641">
                  <c:v>1.1628457944982642</c:v>
                </c:pt>
                <c:pt idx="7642">
                  <c:v>1.1624125273195407</c:v>
                </c:pt>
                <c:pt idx="7643">
                  <c:v>1.1623976175612647</c:v>
                </c:pt>
                <c:pt idx="7644">
                  <c:v>1.1623642930488103</c:v>
                </c:pt>
                <c:pt idx="7645">
                  <c:v>1.1622454122707988</c:v>
                </c:pt>
                <c:pt idx="7646">
                  <c:v>1.1616874845574285</c:v>
                </c:pt>
                <c:pt idx="7647">
                  <c:v>1.1616874845574285</c:v>
                </c:pt>
                <c:pt idx="7648">
                  <c:v>1.161430265907027</c:v>
                </c:pt>
                <c:pt idx="7649">
                  <c:v>1.1609656005749578</c:v>
                </c:pt>
                <c:pt idx="7650">
                  <c:v>1.1609112031638587</c:v>
                </c:pt>
                <c:pt idx="7651">
                  <c:v>1.16061116020637</c:v>
                </c:pt>
                <c:pt idx="7652">
                  <c:v>1.1605796517378024</c:v>
                </c:pt>
                <c:pt idx="7653">
                  <c:v>1.1604113524263528</c:v>
                </c:pt>
                <c:pt idx="7654">
                  <c:v>1.1602185682884014</c:v>
                </c:pt>
                <c:pt idx="7655">
                  <c:v>1.1599416611165536</c:v>
                </c:pt>
                <c:pt idx="7656">
                  <c:v>1.1598754418149586</c:v>
                </c:pt>
                <c:pt idx="7657">
                  <c:v>1.1598535629463658</c:v>
                </c:pt>
                <c:pt idx="7658">
                  <c:v>1.1597109171895179</c:v>
                </c:pt>
                <c:pt idx="7659">
                  <c:v>1.1592584588681965</c:v>
                </c:pt>
                <c:pt idx="7660">
                  <c:v>1.1589857929301461</c:v>
                </c:pt>
                <c:pt idx="7661">
                  <c:v>1.1589292497190424</c:v>
                </c:pt>
                <c:pt idx="7662">
                  <c:v>1.1588966248023753</c:v>
                </c:pt>
                <c:pt idx="7663">
                  <c:v>1.158799840094036</c:v>
                </c:pt>
                <c:pt idx="7664">
                  <c:v>1.1585343222403455</c:v>
                </c:pt>
                <c:pt idx="7665">
                  <c:v>1.1585343222403455</c:v>
                </c:pt>
                <c:pt idx="7666">
                  <c:v>1.1585343222403455</c:v>
                </c:pt>
                <c:pt idx="7667">
                  <c:v>1.1585343222403455</c:v>
                </c:pt>
                <c:pt idx="7668">
                  <c:v>1.1584918937574016</c:v>
                </c:pt>
                <c:pt idx="7669">
                  <c:v>1.1584633209143751</c:v>
                </c:pt>
                <c:pt idx="7670">
                  <c:v>1.1583770005071237</c:v>
                </c:pt>
                <c:pt idx="7671">
                  <c:v>1.1580704875628076</c:v>
                </c:pt>
                <c:pt idx="7672">
                  <c:v>1.1580704875628076</c:v>
                </c:pt>
                <c:pt idx="7673">
                  <c:v>1.1571766703463666</c:v>
                </c:pt>
                <c:pt idx="7674">
                  <c:v>1.157122105228052</c:v>
                </c:pt>
                <c:pt idx="7675">
                  <c:v>1.1569527425361945</c:v>
                </c:pt>
                <c:pt idx="7676">
                  <c:v>1.1568536865561114</c:v>
                </c:pt>
                <c:pt idx="7677">
                  <c:v>1.1568105226373009</c:v>
                </c:pt>
                <c:pt idx="7678">
                  <c:v>1.1568105226373009</c:v>
                </c:pt>
                <c:pt idx="7679">
                  <c:v>1.1565344279366219</c:v>
                </c:pt>
                <c:pt idx="7680">
                  <c:v>1.1563879120171008</c:v>
                </c:pt>
                <c:pt idx="7681">
                  <c:v>1.1558168976525187</c:v>
                </c:pt>
                <c:pt idx="7682">
                  <c:v>1.1557936540235916</c:v>
                </c:pt>
                <c:pt idx="7683">
                  <c:v>1.1556034384818339</c:v>
                </c:pt>
                <c:pt idx="7684">
                  <c:v>1.1555476908131246</c:v>
                </c:pt>
                <c:pt idx="7685">
                  <c:v>1.1551107641483034</c:v>
                </c:pt>
                <c:pt idx="7686">
                  <c:v>1.1551107641483034</c:v>
                </c:pt>
                <c:pt idx="7687">
                  <c:v>1.1551107641483034</c:v>
                </c:pt>
                <c:pt idx="7688">
                  <c:v>1.1550374494410975</c:v>
                </c:pt>
                <c:pt idx="7689">
                  <c:v>1.15496183381644</c:v>
                </c:pt>
                <c:pt idx="7690">
                  <c:v>1.154912236190563</c:v>
                </c:pt>
                <c:pt idx="7691">
                  <c:v>1.154890178762138</c:v>
                </c:pt>
                <c:pt idx="7692">
                  <c:v>1.154890178762138</c:v>
                </c:pt>
                <c:pt idx="7693">
                  <c:v>1.1548402134942142</c:v>
                </c:pt>
                <c:pt idx="7694">
                  <c:v>1.15479689238084</c:v>
                </c:pt>
                <c:pt idx="7695">
                  <c:v>1.1545172354616164</c:v>
                </c:pt>
                <c:pt idx="7696">
                  <c:v>1.1544637556817614</c:v>
                </c:pt>
                <c:pt idx="7697">
                  <c:v>1.1543314870779415</c:v>
                </c:pt>
                <c:pt idx="7698">
                  <c:v>1.1543185246404832</c:v>
                </c:pt>
                <c:pt idx="7699">
                  <c:v>1.1536229565990865</c:v>
                </c:pt>
                <c:pt idx="7700">
                  <c:v>1.1536229565990865</c:v>
                </c:pt>
                <c:pt idx="7701">
                  <c:v>1.1534438152609143</c:v>
                </c:pt>
                <c:pt idx="7702">
                  <c:v>1.1534337000078001</c:v>
                </c:pt>
                <c:pt idx="7703">
                  <c:v>1.1533269640162103</c:v>
                </c:pt>
                <c:pt idx="7704">
                  <c:v>1.1531352421594929</c:v>
                </c:pt>
                <c:pt idx="7705">
                  <c:v>1.1531222417911706</c:v>
                </c:pt>
                <c:pt idx="7706">
                  <c:v>1.1531060349649653</c:v>
                </c:pt>
                <c:pt idx="7707">
                  <c:v>1.1531060349649653</c:v>
                </c:pt>
                <c:pt idx="7708">
                  <c:v>1.1525719099387672</c:v>
                </c:pt>
                <c:pt idx="7709">
                  <c:v>1.1523550747756564</c:v>
                </c:pt>
                <c:pt idx="7710">
                  <c:v>1.1523550747756564</c:v>
                </c:pt>
                <c:pt idx="7711">
                  <c:v>1.1522737502588305</c:v>
                </c:pt>
                <c:pt idx="7712">
                  <c:v>1.1521220747069529</c:v>
                </c:pt>
                <c:pt idx="7713">
                  <c:v>1.152045762304901</c:v>
                </c:pt>
                <c:pt idx="7714">
                  <c:v>1.1518821162157629</c:v>
                </c:pt>
                <c:pt idx="7715">
                  <c:v>1.1510387152332486</c:v>
                </c:pt>
                <c:pt idx="7716">
                  <c:v>1.1509661410087479</c:v>
                </c:pt>
                <c:pt idx="7717">
                  <c:v>1.1509487156410829</c:v>
                </c:pt>
                <c:pt idx="7718">
                  <c:v>1.1502109334298858</c:v>
                </c:pt>
                <c:pt idx="7719">
                  <c:v>1.1501969462887003</c:v>
                </c:pt>
                <c:pt idx="7720">
                  <c:v>1.1498669304105051</c:v>
                </c:pt>
                <c:pt idx="7721">
                  <c:v>1.1497336029603173</c:v>
                </c:pt>
                <c:pt idx="7722">
                  <c:v>1.1496980870002698</c:v>
                </c:pt>
                <c:pt idx="7723">
                  <c:v>1.1495805019207144</c:v>
                </c:pt>
                <c:pt idx="7724">
                  <c:v>1.1495160406583806</c:v>
                </c:pt>
                <c:pt idx="7725">
                  <c:v>1.1492489751255217</c:v>
                </c:pt>
                <c:pt idx="7726">
                  <c:v>1.1490576349466264</c:v>
                </c:pt>
                <c:pt idx="7727">
                  <c:v>1.1484319849139064</c:v>
                </c:pt>
                <c:pt idx="7728">
                  <c:v>1.1482301653180342</c:v>
                </c:pt>
                <c:pt idx="7729">
                  <c:v>1.148144675186868</c:v>
                </c:pt>
                <c:pt idx="7730">
                  <c:v>1.1480337126990821</c:v>
                </c:pt>
                <c:pt idx="7731">
                  <c:v>1.1479462829862799</c:v>
                </c:pt>
                <c:pt idx="7732">
                  <c:v>1.1476430383960985</c:v>
                </c:pt>
                <c:pt idx="7733">
                  <c:v>1.1472395142084335</c:v>
                </c:pt>
                <c:pt idx="7734">
                  <c:v>1.1471590113179326</c:v>
                </c:pt>
                <c:pt idx="7735">
                  <c:v>1.1471590113179326</c:v>
                </c:pt>
                <c:pt idx="7736">
                  <c:v>1.147157690943218</c:v>
                </c:pt>
                <c:pt idx="7737">
                  <c:v>1.1471123301277686</c:v>
                </c:pt>
                <c:pt idx="7738">
                  <c:v>1.147062216422605</c:v>
                </c:pt>
                <c:pt idx="7739">
                  <c:v>1.147020604391054</c:v>
                </c:pt>
                <c:pt idx="7740">
                  <c:v>1.1468367652473703</c:v>
                </c:pt>
                <c:pt idx="7741">
                  <c:v>1.1468367652473703</c:v>
                </c:pt>
                <c:pt idx="7742">
                  <c:v>1.1467883030559454</c:v>
                </c:pt>
                <c:pt idx="7743">
                  <c:v>1.1465248986443046</c:v>
                </c:pt>
                <c:pt idx="7744">
                  <c:v>1.1465051990068948</c:v>
                </c:pt>
                <c:pt idx="7745">
                  <c:v>1.1464918467616145</c:v>
                </c:pt>
                <c:pt idx="7746">
                  <c:v>1.1460740694551426</c:v>
                </c:pt>
                <c:pt idx="7747">
                  <c:v>1.1460059816902124</c:v>
                </c:pt>
                <c:pt idx="7748">
                  <c:v>1.1460059816902124</c:v>
                </c:pt>
                <c:pt idx="7749">
                  <c:v>1.1457220607018173</c:v>
                </c:pt>
                <c:pt idx="7750">
                  <c:v>1.1456441041216372</c:v>
                </c:pt>
                <c:pt idx="7751">
                  <c:v>1.1455709644355756</c:v>
                </c:pt>
                <c:pt idx="7752">
                  <c:v>1.1455087920169797</c:v>
                </c:pt>
                <c:pt idx="7753">
                  <c:v>1.1453160056126985</c:v>
                </c:pt>
                <c:pt idx="7754">
                  <c:v>1.1452758503690039</c:v>
                </c:pt>
                <c:pt idx="7755">
                  <c:v>1.1452758503690039</c:v>
                </c:pt>
                <c:pt idx="7756">
                  <c:v>1.1452638754307447</c:v>
                </c:pt>
                <c:pt idx="7757">
                  <c:v>1.1449983817739657</c:v>
                </c:pt>
                <c:pt idx="7758">
                  <c:v>1.1447979238631583</c:v>
                </c:pt>
                <c:pt idx="7759">
                  <c:v>1.1446947305506987</c:v>
                </c:pt>
                <c:pt idx="7760">
                  <c:v>1.1444201682937254</c:v>
                </c:pt>
                <c:pt idx="7761">
                  <c:v>1.1443189411393335</c:v>
                </c:pt>
                <c:pt idx="7762">
                  <c:v>1.1442915237146583</c:v>
                </c:pt>
                <c:pt idx="7763">
                  <c:v>1.1440526202196368</c:v>
                </c:pt>
                <c:pt idx="7764">
                  <c:v>1.1440526202196368</c:v>
                </c:pt>
                <c:pt idx="7765">
                  <c:v>1.1439030057993009</c:v>
                </c:pt>
                <c:pt idx="7766">
                  <c:v>1.1438348685257753</c:v>
                </c:pt>
                <c:pt idx="7767">
                  <c:v>1.1436710568827539</c:v>
                </c:pt>
                <c:pt idx="7768">
                  <c:v>1.1436470895904938</c:v>
                </c:pt>
                <c:pt idx="7769">
                  <c:v>1.143568039980456</c:v>
                </c:pt>
                <c:pt idx="7770">
                  <c:v>1.1435186003361419</c:v>
                </c:pt>
                <c:pt idx="7771">
                  <c:v>1.1433270195868914</c:v>
                </c:pt>
                <c:pt idx="7772">
                  <c:v>1.1433145367629214</c:v>
                </c:pt>
                <c:pt idx="7773">
                  <c:v>1.1431110025755888</c:v>
                </c:pt>
                <c:pt idx="7774">
                  <c:v>1.1428492851704402</c:v>
                </c:pt>
                <c:pt idx="7775">
                  <c:v>1.1428492851704402</c:v>
                </c:pt>
                <c:pt idx="7776">
                  <c:v>1.1428492851704402</c:v>
                </c:pt>
                <c:pt idx="7777">
                  <c:v>1.1426729442440506</c:v>
                </c:pt>
                <c:pt idx="7778">
                  <c:v>1.1419202286280123</c:v>
                </c:pt>
                <c:pt idx="7779">
                  <c:v>1.1417522084826932</c:v>
                </c:pt>
                <c:pt idx="7780">
                  <c:v>1.1414700688729762</c:v>
                </c:pt>
                <c:pt idx="7781">
                  <c:v>1.1412050191141958</c:v>
                </c:pt>
                <c:pt idx="7782">
                  <c:v>1.1410477336318152</c:v>
                </c:pt>
                <c:pt idx="7783">
                  <c:v>1.1408744578288152</c:v>
                </c:pt>
                <c:pt idx="7784">
                  <c:v>1.1408168713901659</c:v>
                </c:pt>
                <c:pt idx="7785">
                  <c:v>1.1408168713901659</c:v>
                </c:pt>
                <c:pt idx="7786">
                  <c:v>1.1406743433842998</c:v>
                </c:pt>
                <c:pt idx="7787">
                  <c:v>1.1406743433842998</c:v>
                </c:pt>
                <c:pt idx="7788">
                  <c:v>1.1406743433842998</c:v>
                </c:pt>
                <c:pt idx="7789">
                  <c:v>1.1405837600349542</c:v>
                </c:pt>
                <c:pt idx="7790">
                  <c:v>1.1405058629139351</c:v>
                </c:pt>
                <c:pt idx="7791">
                  <c:v>1.1403323884153445</c:v>
                </c:pt>
                <c:pt idx="7792">
                  <c:v>1.1403323884153445</c:v>
                </c:pt>
                <c:pt idx="7793">
                  <c:v>1.140166060043913</c:v>
                </c:pt>
                <c:pt idx="7794">
                  <c:v>1.1400383107837258</c:v>
                </c:pt>
                <c:pt idx="7795">
                  <c:v>1.1400061513502033</c:v>
                </c:pt>
                <c:pt idx="7796">
                  <c:v>1.1399790292477197</c:v>
                </c:pt>
                <c:pt idx="7797">
                  <c:v>1.1398855728287851</c:v>
                </c:pt>
                <c:pt idx="7798">
                  <c:v>1.1398722501361163</c:v>
                </c:pt>
                <c:pt idx="7799">
                  <c:v>1.1398610239317666</c:v>
                </c:pt>
                <c:pt idx="7800">
                  <c:v>1.1397417498827498</c:v>
                </c:pt>
                <c:pt idx="7801">
                  <c:v>1.1397367287198981</c:v>
                </c:pt>
                <c:pt idx="7802">
                  <c:v>1.1396248897557646</c:v>
                </c:pt>
                <c:pt idx="7803">
                  <c:v>1.1395866298140815</c:v>
                </c:pt>
                <c:pt idx="7804">
                  <c:v>1.1395866298140815</c:v>
                </c:pt>
                <c:pt idx="7805">
                  <c:v>1.1394570895731084</c:v>
                </c:pt>
                <c:pt idx="7806">
                  <c:v>1.1389528656534491</c:v>
                </c:pt>
                <c:pt idx="7807">
                  <c:v>1.1388233966148129</c:v>
                </c:pt>
                <c:pt idx="7808">
                  <c:v>1.1388233966148129</c:v>
                </c:pt>
                <c:pt idx="7809">
                  <c:v>1.1387865828550363</c:v>
                </c:pt>
                <c:pt idx="7810">
                  <c:v>1.1383408289134225</c:v>
                </c:pt>
                <c:pt idx="7811">
                  <c:v>1.1381731991110851</c:v>
                </c:pt>
                <c:pt idx="7812">
                  <c:v>1.138089711908824</c:v>
                </c:pt>
                <c:pt idx="7813">
                  <c:v>1.1380681274180198</c:v>
                </c:pt>
                <c:pt idx="7814">
                  <c:v>1.1378327610325194</c:v>
                </c:pt>
                <c:pt idx="7815">
                  <c:v>1.1377088364246974</c:v>
                </c:pt>
                <c:pt idx="7816">
                  <c:v>1.1375206170555183</c:v>
                </c:pt>
                <c:pt idx="7817">
                  <c:v>1.1373998886167498</c:v>
                </c:pt>
                <c:pt idx="7818">
                  <c:v>1.1372537401841176</c:v>
                </c:pt>
                <c:pt idx="7819">
                  <c:v>1.1369908783823619</c:v>
                </c:pt>
                <c:pt idx="7820">
                  <c:v>1.1366987551805441</c:v>
                </c:pt>
                <c:pt idx="7821">
                  <c:v>1.1366987551805441</c:v>
                </c:pt>
                <c:pt idx="7822">
                  <c:v>1.136610318654633</c:v>
                </c:pt>
                <c:pt idx="7823">
                  <c:v>1.136266604546819</c:v>
                </c:pt>
                <c:pt idx="7824">
                  <c:v>1.1362106222952877</c:v>
                </c:pt>
                <c:pt idx="7825">
                  <c:v>1.1361238324461167</c:v>
                </c:pt>
                <c:pt idx="7826">
                  <c:v>1.1359849684560777</c:v>
                </c:pt>
                <c:pt idx="7827">
                  <c:v>1.1359337006704162</c:v>
                </c:pt>
                <c:pt idx="7828">
                  <c:v>1.1359337006704162</c:v>
                </c:pt>
                <c:pt idx="7829">
                  <c:v>1.1355988544679618</c:v>
                </c:pt>
                <c:pt idx="7830">
                  <c:v>1.1350851156497401</c:v>
                </c:pt>
                <c:pt idx="7831">
                  <c:v>1.1349608040051622</c:v>
                </c:pt>
                <c:pt idx="7832">
                  <c:v>1.1347893738066115</c:v>
                </c:pt>
                <c:pt idx="7833">
                  <c:v>1.1345761492184165</c:v>
                </c:pt>
                <c:pt idx="7834">
                  <c:v>1.1345761492184165</c:v>
                </c:pt>
                <c:pt idx="7835">
                  <c:v>1.1345761492184165</c:v>
                </c:pt>
                <c:pt idx="7836">
                  <c:v>1.1345420018186454</c:v>
                </c:pt>
                <c:pt idx="7837">
                  <c:v>1.1342834510609714</c:v>
                </c:pt>
                <c:pt idx="7838">
                  <c:v>1.134163153697155</c:v>
                </c:pt>
                <c:pt idx="7839">
                  <c:v>1.1337850677217183</c:v>
                </c:pt>
                <c:pt idx="7840">
                  <c:v>1.1337268438286554</c:v>
                </c:pt>
                <c:pt idx="7841">
                  <c:v>1.1335761023568498</c:v>
                </c:pt>
                <c:pt idx="7842">
                  <c:v>1.1334032022675384</c:v>
                </c:pt>
                <c:pt idx="7843">
                  <c:v>1.1334032022675384</c:v>
                </c:pt>
                <c:pt idx="7844">
                  <c:v>1.1333020654935977</c:v>
                </c:pt>
                <c:pt idx="7845">
                  <c:v>1.1331646464248994</c:v>
                </c:pt>
                <c:pt idx="7846">
                  <c:v>1.1323466956618982</c:v>
                </c:pt>
                <c:pt idx="7847">
                  <c:v>1.1323466956618982</c:v>
                </c:pt>
                <c:pt idx="7848">
                  <c:v>1.1322139740532851</c:v>
                </c:pt>
                <c:pt idx="7849">
                  <c:v>1.1321513482006975</c:v>
                </c:pt>
                <c:pt idx="7850">
                  <c:v>1.1321513482006975</c:v>
                </c:pt>
                <c:pt idx="7851">
                  <c:v>1.1321513482006975</c:v>
                </c:pt>
                <c:pt idx="7852">
                  <c:v>1.1318536107807224</c:v>
                </c:pt>
                <c:pt idx="7853">
                  <c:v>1.1318536107807224</c:v>
                </c:pt>
                <c:pt idx="7854">
                  <c:v>1.1318536107807224</c:v>
                </c:pt>
                <c:pt idx="7855">
                  <c:v>1.131802994435452</c:v>
                </c:pt>
                <c:pt idx="7856">
                  <c:v>1.1317473079674008</c:v>
                </c:pt>
                <c:pt idx="7857">
                  <c:v>1.1315237495536643</c:v>
                </c:pt>
                <c:pt idx="7858">
                  <c:v>1.1315237495536643</c:v>
                </c:pt>
                <c:pt idx="7859">
                  <c:v>1.1312930369364327</c:v>
                </c:pt>
                <c:pt idx="7860">
                  <c:v>1.1312467280248835</c:v>
                </c:pt>
                <c:pt idx="7861">
                  <c:v>1.1311748876371608</c:v>
                </c:pt>
                <c:pt idx="7862">
                  <c:v>1.1309284100656642</c:v>
                </c:pt>
                <c:pt idx="7863">
                  <c:v>1.1309025781281103</c:v>
                </c:pt>
                <c:pt idx="7864">
                  <c:v>1.1309025781281103</c:v>
                </c:pt>
                <c:pt idx="7865">
                  <c:v>1.1308199908448295</c:v>
                </c:pt>
                <c:pt idx="7866">
                  <c:v>1.1307006818213801</c:v>
                </c:pt>
                <c:pt idx="7867">
                  <c:v>1.1307006818213801</c:v>
                </c:pt>
                <c:pt idx="7868">
                  <c:v>1.130215992640623</c:v>
                </c:pt>
                <c:pt idx="7869">
                  <c:v>1.1301153336880996</c:v>
                </c:pt>
                <c:pt idx="7870">
                  <c:v>1.1298639627892326</c:v>
                </c:pt>
                <c:pt idx="7871">
                  <c:v>1.1297465837442273</c:v>
                </c:pt>
                <c:pt idx="7872">
                  <c:v>1.1296577493414133</c:v>
                </c:pt>
                <c:pt idx="7873">
                  <c:v>1.1294839286576397</c:v>
                </c:pt>
                <c:pt idx="7874">
                  <c:v>1.1294795359484828</c:v>
                </c:pt>
                <c:pt idx="7875">
                  <c:v>1.1294393183797415</c:v>
                </c:pt>
                <c:pt idx="7876">
                  <c:v>1.1293809288541272</c:v>
                </c:pt>
                <c:pt idx="7877">
                  <c:v>1.1286856292954228</c:v>
                </c:pt>
                <c:pt idx="7878">
                  <c:v>1.1286490986063717</c:v>
                </c:pt>
                <c:pt idx="7879">
                  <c:v>1.1286490986063717</c:v>
                </c:pt>
                <c:pt idx="7880">
                  <c:v>1.1285783693350491</c:v>
                </c:pt>
                <c:pt idx="7881">
                  <c:v>1.1285167696322558</c:v>
                </c:pt>
                <c:pt idx="7882">
                  <c:v>1.1285167696322558</c:v>
                </c:pt>
                <c:pt idx="7883">
                  <c:v>1.1285014813704657</c:v>
                </c:pt>
                <c:pt idx="7884">
                  <c:v>1.128252605132541</c:v>
                </c:pt>
                <c:pt idx="7885">
                  <c:v>1.128252605132541</c:v>
                </c:pt>
                <c:pt idx="7886">
                  <c:v>1.1281253274059759</c:v>
                </c:pt>
                <c:pt idx="7887">
                  <c:v>1.1280845291214079</c:v>
                </c:pt>
                <c:pt idx="7888">
                  <c:v>1.1279596883813992</c:v>
                </c:pt>
                <c:pt idx="7889">
                  <c:v>1.1276968016853037</c:v>
                </c:pt>
                <c:pt idx="7890">
                  <c:v>1.1276968016853037</c:v>
                </c:pt>
                <c:pt idx="7891">
                  <c:v>1.1276968016853037</c:v>
                </c:pt>
                <c:pt idx="7892">
                  <c:v>1.1276968016853037</c:v>
                </c:pt>
                <c:pt idx="7893">
                  <c:v>1.1276429636938847</c:v>
                </c:pt>
                <c:pt idx="7894">
                  <c:v>1.1274567182361608</c:v>
                </c:pt>
                <c:pt idx="7895">
                  <c:v>1.1274567182361608</c:v>
                </c:pt>
                <c:pt idx="7896">
                  <c:v>1.127365811141972</c:v>
                </c:pt>
                <c:pt idx="7897">
                  <c:v>1.1273563240608016</c:v>
                </c:pt>
                <c:pt idx="7898">
                  <c:v>1.1269880590538612</c:v>
                </c:pt>
                <c:pt idx="7899">
                  <c:v>1.1269880590538612</c:v>
                </c:pt>
                <c:pt idx="7900">
                  <c:v>1.1269419526077329</c:v>
                </c:pt>
                <c:pt idx="7901">
                  <c:v>1.1267752709708025</c:v>
                </c:pt>
                <c:pt idx="7902">
                  <c:v>1.1266878016690156</c:v>
                </c:pt>
                <c:pt idx="7903">
                  <c:v>1.1266878016690156</c:v>
                </c:pt>
                <c:pt idx="7904">
                  <c:v>1.1258372891919348</c:v>
                </c:pt>
                <c:pt idx="7905">
                  <c:v>1.1256822115329479</c:v>
                </c:pt>
                <c:pt idx="7906">
                  <c:v>1.1256661242368791</c:v>
                </c:pt>
                <c:pt idx="7907">
                  <c:v>1.1253284946556479</c:v>
                </c:pt>
                <c:pt idx="7908">
                  <c:v>1.1248839833244673</c:v>
                </c:pt>
                <c:pt idx="7909">
                  <c:v>1.124154749126639</c:v>
                </c:pt>
                <c:pt idx="7910">
                  <c:v>1.1240845462671021</c:v>
                </c:pt>
                <c:pt idx="7911">
                  <c:v>1.1240845462671021</c:v>
                </c:pt>
                <c:pt idx="7912">
                  <c:v>1.1239924116375859</c:v>
                </c:pt>
                <c:pt idx="7913">
                  <c:v>1.1235610309400306</c:v>
                </c:pt>
                <c:pt idx="7914">
                  <c:v>1.1235445276875495</c:v>
                </c:pt>
                <c:pt idx="7915">
                  <c:v>1.1234904678275308</c:v>
                </c:pt>
                <c:pt idx="7916">
                  <c:v>1.1233151786710331</c:v>
                </c:pt>
                <c:pt idx="7917">
                  <c:v>1.1233151786710331</c:v>
                </c:pt>
                <c:pt idx="7918">
                  <c:v>1.1229222759994506</c:v>
                </c:pt>
                <c:pt idx="7919">
                  <c:v>1.1228473921161484</c:v>
                </c:pt>
                <c:pt idx="7920">
                  <c:v>1.1228473921161484</c:v>
                </c:pt>
                <c:pt idx="7921">
                  <c:v>1.122766329142894</c:v>
                </c:pt>
                <c:pt idx="7922">
                  <c:v>1.122766329142894</c:v>
                </c:pt>
                <c:pt idx="7923">
                  <c:v>1.1226553492714537</c:v>
                </c:pt>
                <c:pt idx="7924">
                  <c:v>1.1226390072208219</c:v>
                </c:pt>
                <c:pt idx="7925">
                  <c:v>1.1226332383451043</c:v>
                </c:pt>
                <c:pt idx="7926">
                  <c:v>1.1220434611827779</c:v>
                </c:pt>
                <c:pt idx="7927">
                  <c:v>1.1218856758852775</c:v>
                </c:pt>
                <c:pt idx="7928">
                  <c:v>1.121371671152126</c:v>
                </c:pt>
                <c:pt idx="7929">
                  <c:v>1.1210555810301182</c:v>
                </c:pt>
                <c:pt idx="7930">
                  <c:v>1.1208910605086835</c:v>
                </c:pt>
                <c:pt idx="7931">
                  <c:v>1.1203178921884098</c:v>
                </c:pt>
                <c:pt idx="7932">
                  <c:v>1.1200254041793547</c:v>
                </c:pt>
                <c:pt idx="7933">
                  <c:v>1.1196712752907825</c:v>
                </c:pt>
                <c:pt idx="7934">
                  <c:v>1.1192180406233114</c:v>
                </c:pt>
                <c:pt idx="7935">
                  <c:v>1.1188987976979619</c:v>
                </c:pt>
                <c:pt idx="7936">
                  <c:v>1.1188674796036617</c:v>
                </c:pt>
                <c:pt idx="7937">
                  <c:v>1.118846782876171</c:v>
                </c:pt>
                <c:pt idx="7938">
                  <c:v>1.1187582894613088</c:v>
                </c:pt>
                <c:pt idx="7939">
                  <c:v>1.1185004426258338</c:v>
                </c:pt>
                <c:pt idx="7940">
                  <c:v>1.1184909433856471</c:v>
                </c:pt>
                <c:pt idx="7941">
                  <c:v>1.1183664806815325</c:v>
                </c:pt>
                <c:pt idx="7942">
                  <c:v>1.1182057755050907</c:v>
                </c:pt>
                <c:pt idx="7943">
                  <c:v>1.1180744824227526</c:v>
                </c:pt>
                <c:pt idx="7944">
                  <c:v>1.1180707924988957</c:v>
                </c:pt>
                <c:pt idx="7945">
                  <c:v>1.1180707924988957</c:v>
                </c:pt>
                <c:pt idx="7946">
                  <c:v>1.1180484698563204</c:v>
                </c:pt>
                <c:pt idx="7947">
                  <c:v>1.1180484698563204</c:v>
                </c:pt>
                <c:pt idx="7948">
                  <c:v>1.1180068106903926</c:v>
                </c:pt>
                <c:pt idx="7949">
                  <c:v>1.1179360743360567</c:v>
                </c:pt>
                <c:pt idx="7950">
                  <c:v>1.1179305523560905</c:v>
                </c:pt>
                <c:pt idx="7951">
                  <c:v>1.1177897716304179</c:v>
                </c:pt>
                <c:pt idx="7952">
                  <c:v>1.1176771364626557</c:v>
                </c:pt>
                <c:pt idx="7953">
                  <c:v>1.117623101022464</c:v>
                </c:pt>
                <c:pt idx="7954">
                  <c:v>1.117585692650934</c:v>
                </c:pt>
                <c:pt idx="7955">
                  <c:v>1.117507234078523</c:v>
                </c:pt>
                <c:pt idx="7956">
                  <c:v>1.1172315002339681</c:v>
                </c:pt>
                <c:pt idx="7957">
                  <c:v>1.1171034093461718</c:v>
                </c:pt>
                <c:pt idx="7958">
                  <c:v>1.1168662558517022</c:v>
                </c:pt>
                <c:pt idx="7959">
                  <c:v>1.1168257002084898</c:v>
                </c:pt>
                <c:pt idx="7960">
                  <c:v>1.1167219720200345</c:v>
                </c:pt>
                <c:pt idx="7961">
                  <c:v>1.1162900339637236</c:v>
                </c:pt>
                <c:pt idx="7962">
                  <c:v>1.1161977827373915</c:v>
                </c:pt>
                <c:pt idx="7963">
                  <c:v>1.116021725675</c:v>
                </c:pt>
                <c:pt idx="7964">
                  <c:v>1.1159908754650316</c:v>
                </c:pt>
                <c:pt idx="7965">
                  <c:v>1.1156774146797028</c:v>
                </c:pt>
                <c:pt idx="7966">
                  <c:v>1.1156636753587361</c:v>
                </c:pt>
                <c:pt idx="7967">
                  <c:v>1.1156126013662866</c:v>
                </c:pt>
                <c:pt idx="7968">
                  <c:v>1.1155665041803808</c:v>
                </c:pt>
                <c:pt idx="7969">
                  <c:v>1.1155665041803808</c:v>
                </c:pt>
                <c:pt idx="7970">
                  <c:v>1.1153100562090164</c:v>
                </c:pt>
                <c:pt idx="7971">
                  <c:v>1.1149750148666462</c:v>
                </c:pt>
                <c:pt idx="7972">
                  <c:v>1.1147371868607305</c:v>
                </c:pt>
                <c:pt idx="7973">
                  <c:v>1.1147117242752718</c:v>
                </c:pt>
                <c:pt idx="7974">
                  <c:v>1.1146536645002556</c:v>
                </c:pt>
                <c:pt idx="7975">
                  <c:v>1.1146362224580728</c:v>
                </c:pt>
                <c:pt idx="7976">
                  <c:v>1.1146311231780699</c:v>
                </c:pt>
                <c:pt idx="7977">
                  <c:v>1.1139811835814903</c:v>
                </c:pt>
                <c:pt idx="7978">
                  <c:v>1.1138826079803215</c:v>
                </c:pt>
                <c:pt idx="7979">
                  <c:v>1.1137035393794021</c:v>
                </c:pt>
                <c:pt idx="7980">
                  <c:v>1.1137035393794021</c:v>
                </c:pt>
                <c:pt idx="7981">
                  <c:v>1.1135894214201469</c:v>
                </c:pt>
                <c:pt idx="7982">
                  <c:v>1.1135798570612963</c:v>
                </c:pt>
                <c:pt idx="7983">
                  <c:v>1.1130967810712031</c:v>
                </c:pt>
                <c:pt idx="7984">
                  <c:v>1.1130764936153879</c:v>
                </c:pt>
                <c:pt idx="7985">
                  <c:v>1.112902088871871</c:v>
                </c:pt>
                <c:pt idx="7986">
                  <c:v>1.1127437536202491</c:v>
                </c:pt>
                <c:pt idx="7987">
                  <c:v>1.1127388824352817</c:v>
                </c:pt>
                <c:pt idx="7988">
                  <c:v>1.1127241118363602</c:v>
                </c:pt>
                <c:pt idx="7989">
                  <c:v>1.1126807001449504</c:v>
                </c:pt>
                <c:pt idx="7990">
                  <c:v>1.1126807001449504</c:v>
                </c:pt>
                <c:pt idx="7991">
                  <c:v>1.1124346211414735</c:v>
                </c:pt>
                <c:pt idx="7992">
                  <c:v>1.1122995339297381</c:v>
                </c:pt>
                <c:pt idx="7993">
                  <c:v>1.1121547708948067</c:v>
                </c:pt>
                <c:pt idx="7994">
                  <c:v>1.1120423597021849</c:v>
                </c:pt>
                <c:pt idx="7995">
                  <c:v>1.1120423597021849</c:v>
                </c:pt>
                <c:pt idx="7996">
                  <c:v>1.1120423597021849</c:v>
                </c:pt>
                <c:pt idx="7997">
                  <c:v>1.1120423597021849</c:v>
                </c:pt>
                <c:pt idx="7998">
                  <c:v>1.1118831638306057</c:v>
                </c:pt>
                <c:pt idx="7999">
                  <c:v>1.1118831638306057</c:v>
                </c:pt>
                <c:pt idx="8000">
                  <c:v>1.1115916016877332</c:v>
                </c:pt>
                <c:pt idx="8001">
                  <c:v>1.1109249033325743</c:v>
                </c:pt>
                <c:pt idx="8002">
                  <c:v>1.1103628838086672</c:v>
                </c:pt>
                <c:pt idx="8003">
                  <c:v>1.1103445935047389</c:v>
                </c:pt>
                <c:pt idx="8004">
                  <c:v>1.1100732271977531</c:v>
                </c:pt>
                <c:pt idx="8005">
                  <c:v>1.1097664064560293</c:v>
                </c:pt>
                <c:pt idx="8006">
                  <c:v>1.1095921941253655</c:v>
                </c:pt>
                <c:pt idx="8007">
                  <c:v>1.1091886810246701</c:v>
                </c:pt>
                <c:pt idx="8008">
                  <c:v>1.1090425114664835</c:v>
                </c:pt>
                <c:pt idx="8009">
                  <c:v>1.1089819427021224</c:v>
                </c:pt>
                <c:pt idx="8010">
                  <c:v>1.1088348217529682</c:v>
                </c:pt>
                <c:pt idx="8011">
                  <c:v>1.108439649008601</c:v>
                </c:pt>
                <c:pt idx="8012">
                  <c:v>1.1082000687572611</c:v>
                </c:pt>
                <c:pt idx="8013">
                  <c:v>1.1082000687572611</c:v>
                </c:pt>
                <c:pt idx="8014">
                  <c:v>1.1081682404782411</c:v>
                </c:pt>
                <c:pt idx="8015">
                  <c:v>1.108065810539494</c:v>
                </c:pt>
                <c:pt idx="8016">
                  <c:v>1.1079870979091446</c:v>
                </c:pt>
                <c:pt idx="8017">
                  <c:v>1.1073776730331735</c:v>
                </c:pt>
                <c:pt idx="8018">
                  <c:v>1.1069999553398921</c:v>
                </c:pt>
                <c:pt idx="8019">
                  <c:v>1.1066856047811573</c:v>
                </c:pt>
                <c:pt idx="8020">
                  <c:v>1.1064904699924887</c:v>
                </c:pt>
                <c:pt idx="8021">
                  <c:v>1.1061363839816782</c:v>
                </c:pt>
                <c:pt idx="8022">
                  <c:v>1.1061300204913442</c:v>
                </c:pt>
                <c:pt idx="8023">
                  <c:v>1.1056469182290338</c:v>
                </c:pt>
                <c:pt idx="8024">
                  <c:v>1.1056065084089124</c:v>
                </c:pt>
                <c:pt idx="8025">
                  <c:v>1.1051951183719406</c:v>
                </c:pt>
                <c:pt idx="8026">
                  <c:v>1.1050454811374495</c:v>
                </c:pt>
                <c:pt idx="8027">
                  <c:v>1.1047777734242943</c:v>
                </c:pt>
                <c:pt idx="8028">
                  <c:v>1.1047286207199483</c:v>
                </c:pt>
                <c:pt idx="8029">
                  <c:v>1.1046844274161038</c:v>
                </c:pt>
                <c:pt idx="8030">
                  <c:v>1.1045417069805543</c:v>
                </c:pt>
                <c:pt idx="8031">
                  <c:v>1.1043241133747885</c:v>
                </c:pt>
                <c:pt idx="8032">
                  <c:v>1.1041519431079896</c:v>
                </c:pt>
                <c:pt idx="8033">
                  <c:v>1.1040610798236576</c:v>
                </c:pt>
                <c:pt idx="8034">
                  <c:v>1.1039361060231243</c:v>
                </c:pt>
                <c:pt idx="8035">
                  <c:v>1.1036843509919534</c:v>
                </c:pt>
                <c:pt idx="8036">
                  <c:v>1.103569210660017</c:v>
                </c:pt>
                <c:pt idx="8037">
                  <c:v>1.1033917975112209</c:v>
                </c:pt>
                <c:pt idx="8038">
                  <c:v>1.1033917975112209</c:v>
                </c:pt>
                <c:pt idx="8039">
                  <c:v>1.1033530753009828</c:v>
                </c:pt>
                <c:pt idx="8040">
                  <c:v>1.1032133239838</c:v>
                </c:pt>
                <c:pt idx="8041">
                  <c:v>1.1028821259342738</c:v>
                </c:pt>
                <c:pt idx="8042">
                  <c:v>1.102867237962567</c:v>
                </c:pt>
                <c:pt idx="8043">
                  <c:v>1.1027243654424845</c:v>
                </c:pt>
                <c:pt idx="8044">
                  <c:v>1.1023054489243862</c:v>
                </c:pt>
                <c:pt idx="8045">
                  <c:v>1.1022302074940378</c:v>
                </c:pt>
                <c:pt idx="8046">
                  <c:v>1.1021989710997655</c:v>
                </c:pt>
                <c:pt idx="8047">
                  <c:v>1.1021973962922342</c:v>
                </c:pt>
                <c:pt idx="8048">
                  <c:v>1.1019398452914184</c:v>
                </c:pt>
                <c:pt idx="8049">
                  <c:v>1.1019398452914184</c:v>
                </c:pt>
                <c:pt idx="8050">
                  <c:v>1.1017219818340585</c:v>
                </c:pt>
                <c:pt idx="8051">
                  <c:v>1.101660687468548</c:v>
                </c:pt>
                <c:pt idx="8052">
                  <c:v>1.1016526586053346</c:v>
                </c:pt>
                <c:pt idx="8053">
                  <c:v>1.101551442609783</c:v>
                </c:pt>
                <c:pt idx="8054">
                  <c:v>1.101472034671751</c:v>
                </c:pt>
                <c:pt idx="8055">
                  <c:v>1.1013480450158522</c:v>
                </c:pt>
                <c:pt idx="8056">
                  <c:v>1.1012778705098167</c:v>
                </c:pt>
                <c:pt idx="8057">
                  <c:v>1.1011298603133961</c:v>
                </c:pt>
                <c:pt idx="8058">
                  <c:v>1.1009088672811682</c:v>
                </c:pt>
                <c:pt idx="8059">
                  <c:v>1.100849043088113</c:v>
                </c:pt>
                <c:pt idx="8060">
                  <c:v>1.1005484306459383</c:v>
                </c:pt>
                <c:pt idx="8061">
                  <c:v>1.1005369712846327</c:v>
                </c:pt>
                <c:pt idx="8062">
                  <c:v>1.1005369712846327</c:v>
                </c:pt>
                <c:pt idx="8063">
                  <c:v>1.1003744053010167</c:v>
                </c:pt>
                <c:pt idx="8064">
                  <c:v>1.0999848381971391</c:v>
                </c:pt>
                <c:pt idx="8065">
                  <c:v>1.0997898605043215</c:v>
                </c:pt>
                <c:pt idx="8066">
                  <c:v>1.0997814755692292</c:v>
                </c:pt>
                <c:pt idx="8067">
                  <c:v>1.0996583102507991</c:v>
                </c:pt>
                <c:pt idx="8068">
                  <c:v>1.0996242640529206</c:v>
                </c:pt>
                <c:pt idx="8069">
                  <c:v>1.0995188221239525</c:v>
                </c:pt>
                <c:pt idx="8070">
                  <c:v>1.0993369487158635</c:v>
                </c:pt>
                <c:pt idx="8071">
                  <c:v>1.0993316054065547</c:v>
                </c:pt>
                <c:pt idx="8072">
                  <c:v>1.099220292197048</c:v>
                </c:pt>
                <c:pt idx="8073">
                  <c:v>1.0991427175227957</c:v>
                </c:pt>
                <c:pt idx="8074">
                  <c:v>1.0991118707667302</c:v>
                </c:pt>
                <c:pt idx="8075">
                  <c:v>1.0988973246995331</c:v>
                </c:pt>
                <c:pt idx="8076">
                  <c:v>1.0988973246995331</c:v>
                </c:pt>
                <c:pt idx="8077">
                  <c:v>1.0986423827393883</c:v>
                </c:pt>
                <c:pt idx="8078">
                  <c:v>1.0985816418346874</c:v>
                </c:pt>
                <c:pt idx="8079">
                  <c:v>1.0983847629536743</c:v>
                </c:pt>
                <c:pt idx="8080">
                  <c:v>1.0981997610759795</c:v>
                </c:pt>
                <c:pt idx="8081">
                  <c:v>1.098149040978549</c:v>
                </c:pt>
                <c:pt idx="8082">
                  <c:v>1.09804412253074</c:v>
                </c:pt>
                <c:pt idx="8083">
                  <c:v>1.0979821335448401</c:v>
                </c:pt>
                <c:pt idx="8084">
                  <c:v>1.0979821335448401</c:v>
                </c:pt>
                <c:pt idx="8085">
                  <c:v>1.0978461191173132</c:v>
                </c:pt>
                <c:pt idx="8086">
                  <c:v>1.0977835294489304</c:v>
                </c:pt>
                <c:pt idx="8087">
                  <c:v>1.0976419950897505</c:v>
                </c:pt>
                <c:pt idx="8088">
                  <c:v>1.0976216527789247</c:v>
                </c:pt>
                <c:pt idx="8089">
                  <c:v>1.0975650422343644</c:v>
                </c:pt>
                <c:pt idx="8090">
                  <c:v>1.097457913562232</c:v>
                </c:pt>
                <c:pt idx="8091">
                  <c:v>1.097457913562232</c:v>
                </c:pt>
                <c:pt idx="8092">
                  <c:v>1.0974100289366477</c:v>
                </c:pt>
                <c:pt idx="8093">
                  <c:v>1.097366673604421</c:v>
                </c:pt>
                <c:pt idx="8094">
                  <c:v>1.0973500019833271</c:v>
                </c:pt>
                <c:pt idx="8095">
                  <c:v>1.0968852938417768</c:v>
                </c:pt>
                <c:pt idx="8096">
                  <c:v>1.0968852938417768</c:v>
                </c:pt>
                <c:pt idx="8097">
                  <c:v>1.0968852938417768</c:v>
                </c:pt>
                <c:pt idx="8098">
                  <c:v>1.0968626509790835</c:v>
                </c:pt>
                <c:pt idx="8099">
                  <c:v>1.0968488761585888</c:v>
                </c:pt>
                <c:pt idx="8100">
                  <c:v>1.0967642281080858</c:v>
                </c:pt>
                <c:pt idx="8101">
                  <c:v>1.0965568714806988</c:v>
                </c:pt>
                <c:pt idx="8102">
                  <c:v>1.0963528089994692</c:v>
                </c:pt>
                <c:pt idx="8103">
                  <c:v>1.0963039552735461</c:v>
                </c:pt>
                <c:pt idx="8104">
                  <c:v>1.0962036256316285</c:v>
                </c:pt>
                <c:pt idx="8105">
                  <c:v>1.0960991089024039</c:v>
                </c:pt>
                <c:pt idx="8106">
                  <c:v>1.0959698225272516</c:v>
                </c:pt>
                <c:pt idx="8107">
                  <c:v>1.0958720644227957</c:v>
                </c:pt>
                <c:pt idx="8108">
                  <c:v>1.0948796615660756</c:v>
                </c:pt>
                <c:pt idx="8109">
                  <c:v>1.0948215250395472</c:v>
                </c:pt>
                <c:pt idx="8110">
                  <c:v>1.0948108001948218</c:v>
                </c:pt>
                <c:pt idx="8111">
                  <c:v>1.0947965712285215</c:v>
                </c:pt>
                <c:pt idx="8112">
                  <c:v>1.0947846699789312</c:v>
                </c:pt>
                <c:pt idx="8113">
                  <c:v>1.0947277333049594</c:v>
                </c:pt>
                <c:pt idx="8114">
                  <c:v>1.0947122656517614</c:v>
                </c:pt>
                <c:pt idx="8115">
                  <c:v>1.0944693966327861</c:v>
                </c:pt>
                <c:pt idx="8116">
                  <c:v>1.0943838695391046</c:v>
                </c:pt>
                <c:pt idx="8117">
                  <c:v>1.0943044265733819</c:v>
                </c:pt>
                <c:pt idx="8118">
                  <c:v>1.0941928516059352</c:v>
                </c:pt>
                <c:pt idx="8119">
                  <c:v>1.0941064485322631</c:v>
                </c:pt>
                <c:pt idx="8120">
                  <c:v>1.0940915498855102</c:v>
                </c:pt>
                <c:pt idx="8121">
                  <c:v>1.0940006037553693</c:v>
                </c:pt>
                <c:pt idx="8122">
                  <c:v>1.0940006037553693</c:v>
                </c:pt>
                <c:pt idx="8123">
                  <c:v>1.0938607679189243</c:v>
                </c:pt>
                <c:pt idx="8124">
                  <c:v>1.093456320869159</c:v>
                </c:pt>
                <c:pt idx="8125">
                  <c:v>1.0933316102013844</c:v>
                </c:pt>
                <c:pt idx="8126">
                  <c:v>1.0933203783547527</c:v>
                </c:pt>
                <c:pt idx="8127">
                  <c:v>1.0933203783547527</c:v>
                </c:pt>
                <c:pt idx="8128">
                  <c:v>1.0925607998695661</c:v>
                </c:pt>
                <c:pt idx="8129">
                  <c:v>1.0923709034295492</c:v>
                </c:pt>
                <c:pt idx="8130">
                  <c:v>1.0923709034295492</c:v>
                </c:pt>
                <c:pt idx="8131">
                  <c:v>1.0923042063349788</c:v>
                </c:pt>
                <c:pt idx="8132">
                  <c:v>1.0916640685173984</c:v>
                </c:pt>
                <c:pt idx="8133">
                  <c:v>1.091474800747962</c:v>
                </c:pt>
                <c:pt idx="8134">
                  <c:v>1.0913476113176632</c:v>
                </c:pt>
                <c:pt idx="8135">
                  <c:v>1.0913315856844361</c:v>
                </c:pt>
                <c:pt idx="8136">
                  <c:v>1.091225877328575</c:v>
                </c:pt>
                <c:pt idx="8137">
                  <c:v>1.0912248351333727</c:v>
                </c:pt>
                <c:pt idx="8138">
                  <c:v>1.0909082042710558</c:v>
                </c:pt>
                <c:pt idx="8139">
                  <c:v>1.0909082042710558</c:v>
                </c:pt>
                <c:pt idx="8140">
                  <c:v>1.0907935606749544</c:v>
                </c:pt>
                <c:pt idx="8141">
                  <c:v>1.0905032052503836</c:v>
                </c:pt>
                <c:pt idx="8142">
                  <c:v>1.0904480390052904</c:v>
                </c:pt>
                <c:pt idx="8143">
                  <c:v>1.0904286378056163</c:v>
                </c:pt>
                <c:pt idx="8144">
                  <c:v>1.0904286378056163</c:v>
                </c:pt>
                <c:pt idx="8145">
                  <c:v>1.0903100547809055</c:v>
                </c:pt>
                <c:pt idx="8146">
                  <c:v>1.0901312904478042</c:v>
                </c:pt>
                <c:pt idx="8147">
                  <c:v>1.0901042570069994</c:v>
                </c:pt>
                <c:pt idx="8148">
                  <c:v>1.0898955352793693</c:v>
                </c:pt>
                <c:pt idx="8149">
                  <c:v>1.0895991317381122</c:v>
                </c:pt>
                <c:pt idx="8150">
                  <c:v>1.0894291770016689</c:v>
                </c:pt>
                <c:pt idx="8151">
                  <c:v>1.0892397373450433</c:v>
                </c:pt>
                <c:pt idx="8152">
                  <c:v>1.0891363936360576</c:v>
                </c:pt>
                <c:pt idx="8153">
                  <c:v>1.0891363936360576</c:v>
                </c:pt>
                <c:pt idx="8154">
                  <c:v>1.0891363936360576</c:v>
                </c:pt>
                <c:pt idx="8155">
                  <c:v>1.0891363936360576</c:v>
                </c:pt>
                <c:pt idx="8156">
                  <c:v>1.0891252094907089</c:v>
                </c:pt>
                <c:pt idx="8157">
                  <c:v>1.0890893910011787</c:v>
                </c:pt>
                <c:pt idx="8158">
                  <c:v>1.0888224634406138</c:v>
                </c:pt>
                <c:pt idx="8159">
                  <c:v>1.0885272602573743</c:v>
                </c:pt>
                <c:pt idx="8160">
                  <c:v>1.0885272602573743</c:v>
                </c:pt>
                <c:pt idx="8161">
                  <c:v>1.0882038402147818</c:v>
                </c:pt>
                <c:pt idx="8162">
                  <c:v>1.0881971061331717</c:v>
                </c:pt>
                <c:pt idx="8163">
                  <c:v>1.0881854909299349</c:v>
                </c:pt>
                <c:pt idx="8164">
                  <c:v>1.0879379249577743</c:v>
                </c:pt>
                <c:pt idx="8165">
                  <c:v>1.0876618097844331</c:v>
                </c:pt>
                <c:pt idx="8166">
                  <c:v>1.0873323524192238</c:v>
                </c:pt>
                <c:pt idx="8167">
                  <c:v>1.0873248248538745</c:v>
                </c:pt>
                <c:pt idx="8168">
                  <c:v>1.0869967807456684</c:v>
                </c:pt>
                <c:pt idx="8169">
                  <c:v>1.0867037352260525</c:v>
                </c:pt>
                <c:pt idx="8170">
                  <c:v>1.0865381438284998</c:v>
                </c:pt>
                <c:pt idx="8171">
                  <c:v>1.0862608302646248</c:v>
                </c:pt>
                <c:pt idx="8172">
                  <c:v>1.0858722201615898</c:v>
                </c:pt>
                <c:pt idx="8173">
                  <c:v>1.0854793383874581</c:v>
                </c:pt>
                <c:pt idx="8174">
                  <c:v>1.0854681664896617</c:v>
                </c:pt>
                <c:pt idx="8175">
                  <c:v>1.0854681664896617</c:v>
                </c:pt>
                <c:pt idx="8176">
                  <c:v>1.0854681664896617</c:v>
                </c:pt>
                <c:pt idx="8177">
                  <c:v>1.0854681664896617</c:v>
                </c:pt>
                <c:pt idx="8178">
                  <c:v>1.0854457767854333</c:v>
                </c:pt>
                <c:pt idx="8179">
                  <c:v>1.0852634014163511</c:v>
                </c:pt>
                <c:pt idx="8180">
                  <c:v>1.0851864260222679</c:v>
                </c:pt>
                <c:pt idx="8181">
                  <c:v>1.0850470803281729</c:v>
                </c:pt>
                <c:pt idx="8182">
                  <c:v>1.0850090326939623</c:v>
                </c:pt>
                <c:pt idx="8183">
                  <c:v>1.0849201165153159</c:v>
                </c:pt>
                <c:pt idx="8184">
                  <c:v>1.0848212678154414</c:v>
                </c:pt>
                <c:pt idx="8185">
                  <c:v>1.0846703689839037</c:v>
                </c:pt>
                <c:pt idx="8186">
                  <c:v>1.0843548536015175</c:v>
                </c:pt>
                <c:pt idx="8187">
                  <c:v>1.0842668718134167</c:v>
                </c:pt>
                <c:pt idx="8188">
                  <c:v>1.0838579019452963</c:v>
                </c:pt>
                <c:pt idx="8189">
                  <c:v>1.0833168821731878</c:v>
                </c:pt>
                <c:pt idx="8190">
                  <c:v>1.0832358736417742</c:v>
                </c:pt>
                <c:pt idx="8191">
                  <c:v>1.0831042449424813</c:v>
                </c:pt>
                <c:pt idx="8192">
                  <c:v>1.0828963179346744</c:v>
                </c:pt>
                <c:pt idx="8193">
                  <c:v>1.0828963179346744</c:v>
                </c:pt>
                <c:pt idx="8194">
                  <c:v>1.0828963179346744</c:v>
                </c:pt>
                <c:pt idx="8195">
                  <c:v>1.0828703216799587</c:v>
                </c:pt>
                <c:pt idx="8196">
                  <c:v>1.0827798000182134</c:v>
                </c:pt>
                <c:pt idx="8197">
                  <c:v>1.082771011919323</c:v>
                </c:pt>
                <c:pt idx="8198">
                  <c:v>1.0827130777881075</c:v>
                </c:pt>
                <c:pt idx="8199">
                  <c:v>1.0822334475040807</c:v>
                </c:pt>
                <c:pt idx="8200">
                  <c:v>1.0818444720155136</c:v>
                </c:pt>
                <c:pt idx="8201">
                  <c:v>1.0814911590035901</c:v>
                </c:pt>
                <c:pt idx="8202">
                  <c:v>1.0811808735348278</c:v>
                </c:pt>
                <c:pt idx="8203">
                  <c:v>1.0809248251005021</c:v>
                </c:pt>
                <c:pt idx="8204">
                  <c:v>1.0808400212081528</c:v>
                </c:pt>
                <c:pt idx="8205">
                  <c:v>1.0808068471981298</c:v>
                </c:pt>
                <c:pt idx="8206">
                  <c:v>1.0805207436216482</c:v>
                </c:pt>
                <c:pt idx="8207">
                  <c:v>1.0805152479722535</c:v>
                </c:pt>
                <c:pt idx="8208">
                  <c:v>1.0804473491706197</c:v>
                </c:pt>
                <c:pt idx="8209">
                  <c:v>1.0803758512162929</c:v>
                </c:pt>
                <c:pt idx="8210">
                  <c:v>1.0799661242333205</c:v>
                </c:pt>
                <c:pt idx="8211">
                  <c:v>1.0799482251305605</c:v>
                </c:pt>
                <c:pt idx="8212">
                  <c:v>1.0799482251305605</c:v>
                </c:pt>
                <c:pt idx="8213">
                  <c:v>1.0798950149755733</c:v>
                </c:pt>
                <c:pt idx="8214">
                  <c:v>1.0794318751481053</c:v>
                </c:pt>
                <c:pt idx="8215">
                  <c:v>1.0793731070642436</c:v>
                </c:pt>
                <c:pt idx="8216">
                  <c:v>1.0793361004710136</c:v>
                </c:pt>
                <c:pt idx="8217">
                  <c:v>1.0792484447721449</c:v>
                </c:pt>
                <c:pt idx="8218">
                  <c:v>1.0792421978316118</c:v>
                </c:pt>
                <c:pt idx="8219">
                  <c:v>1.0791751031349441</c:v>
                </c:pt>
                <c:pt idx="8220">
                  <c:v>1.0791751031349441</c:v>
                </c:pt>
                <c:pt idx="8221">
                  <c:v>1.0791751031349441</c:v>
                </c:pt>
                <c:pt idx="8222">
                  <c:v>1.0791037537997819</c:v>
                </c:pt>
                <c:pt idx="8223">
                  <c:v>1.078780221499738</c:v>
                </c:pt>
                <c:pt idx="8224">
                  <c:v>1.0787037851223182</c:v>
                </c:pt>
                <c:pt idx="8225">
                  <c:v>1.078441297397152</c:v>
                </c:pt>
                <c:pt idx="8226">
                  <c:v>1.0783958567201475</c:v>
                </c:pt>
                <c:pt idx="8227">
                  <c:v>1.0783958567201475</c:v>
                </c:pt>
                <c:pt idx="8228">
                  <c:v>1.0783089097963598</c:v>
                </c:pt>
                <c:pt idx="8229">
                  <c:v>1.0782787658657544</c:v>
                </c:pt>
                <c:pt idx="8230">
                  <c:v>1.0781764238032259</c:v>
                </c:pt>
                <c:pt idx="8231">
                  <c:v>1.0781032897624141</c:v>
                </c:pt>
                <c:pt idx="8232">
                  <c:v>1.0776992270357715</c:v>
                </c:pt>
                <c:pt idx="8233">
                  <c:v>1.0776755125245494</c:v>
                </c:pt>
                <c:pt idx="8234">
                  <c:v>1.0773513607616894</c:v>
                </c:pt>
                <c:pt idx="8235">
                  <c:v>1.0772615211433594</c:v>
                </c:pt>
                <c:pt idx="8236">
                  <c:v>1.0771086869063726</c:v>
                </c:pt>
                <c:pt idx="8237">
                  <c:v>1.0768602061327281</c:v>
                </c:pt>
                <c:pt idx="8238">
                  <c:v>1.076673453276636</c:v>
                </c:pt>
                <c:pt idx="8239">
                  <c:v>1.0764508020423722</c:v>
                </c:pt>
                <c:pt idx="8240">
                  <c:v>1.076395544976511</c:v>
                </c:pt>
                <c:pt idx="8241">
                  <c:v>1.0758116078984252</c:v>
                </c:pt>
                <c:pt idx="8242">
                  <c:v>1.0757776206371379</c:v>
                </c:pt>
                <c:pt idx="8243">
                  <c:v>1.0756322129660774</c:v>
                </c:pt>
                <c:pt idx="8244">
                  <c:v>1.0756237463696197</c:v>
                </c:pt>
                <c:pt idx="8245">
                  <c:v>1.0753504701191672</c:v>
                </c:pt>
                <c:pt idx="8246">
                  <c:v>1.0752193028976094</c:v>
                </c:pt>
                <c:pt idx="8247">
                  <c:v>1.0750561953917175</c:v>
                </c:pt>
                <c:pt idx="8248">
                  <c:v>1.0750251450167407</c:v>
                </c:pt>
                <c:pt idx="8249">
                  <c:v>1.0748609467418178</c:v>
                </c:pt>
                <c:pt idx="8250">
                  <c:v>1.0743857120056071</c:v>
                </c:pt>
                <c:pt idx="8251">
                  <c:v>1.0743373231255466</c:v>
                </c:pt>
                <c:pt idx="8252">
                  <c:v>1.0743373231255466</c:v>
                </c:pt>
                <c:pt idx="8253">
                  <c:v>1.074208243167335</c:v>
                </c:pt>
                <c:pt idx="8254">
                  <c:v>1.0736159860943806</c:v>
                </c:pt>
                <c:pt idx="8255">
                  <c:v>1.0735877558182412</c:v>
                </c:pt>
                <c:pt idx="8256">
                  <c:v>1.0735323116897519</c:v>
                </c:pt>
                <c:pt idx="8257">
                  <c:v>1.073371516601251</c:v>
                </c:pt>
                <c:pt idx="8258">
                  <c:v>1.073371516601251</c:v>
                </c:pt>
                <c:pt idx="8259">
                  <c:v>1.0733540725121984</c:v>
                </c:pt>
                <c:pt idx="8260">
                  <c:v>1.0733291242966088</c:v>
                </c:pt>
                <c:pt idx="8261">
                  <c:v>1.0732406923777553</c:v>
                </c:pt>
                <c:pt idx="8262">
                  <c:v>1.0730101346421141</c:v>
                </c:pt>
                <c:pt idx="8263">
                  <c:v>1.0730101346421141</c:v>
                </c:pt>
                <c:pt idx="8264">
                  <c:v>1.0730101346421141</c:v>
                </c:pt>
                <c:pt idx="8265">
                  <c:v>1.0729837436826435</c:v>
                </c:pt>
                <c:pt idx="8266">
                  <c:v>1.0727847140628246</c:v>
                </c:pt>
                <c:pt idx="8267">
                  <c:v>1.0727333106556343</c:v>
                </c:pt>
                <c:pt idx="8268">
                  <c:v>1.0720486175302342</c:v>
                </c:pt>
                <c:pt idx="8269">
                  <c:v>1.0719474743127073</c:v>
                </c:pt>
                <c:pt idx="8270">
                  <c:v>1.071941781825845</c:v>
                </c:pt>
                <c:pt idx="8271">
                  <c:v>1.0718933736849667</c:v>
                </c:pt>
                <c:pt idx="8272">
                  <c:v>1.0718705445803385</c:v>
                </c:pt>
                <c:pt idx="8273">
                  <c:v>1.0718705445803385</c:v>
                </c:pt>
                <c:pt idx="8274">
                  <c:v>1.0718705445803385</c:v>
                </c:pt>
                <c:pt idx="8275">
                  <c:v>1.0715877192056404</c:v>
                </c:pt>
                <c:pt idx="8276">
                  <c:v>1.0712983641672995</c:v>
                </c:pt>
                <c:pt idx="8277">
                  <c:v>1.0707780517226377</c:v>
                </c:pt>
                <c:pt idx="8278">
                  <c:v>1.0705733277093052</c:v>
                </c:pt>
                <c:pt idx="8279">
                  <c:v>1.0704366133970511</c:v>
                </c:pt>
                <c:pt idx="8280">
                  <c:v>1.0704146199410276</c:v>
                </c:pt>
                <c:pt idx="8281">
                  <c:v>1.0702020735588333</c:v>
                </c:pt>
                <c:pt idx="8282">
                  <c:v>1.07017551484899</c:v>
                </c:pt>
                <c:pt idx="8283">
                  <c:v>1.0701116949937637</c:v>
                </c:pt>
                <c:pt idx="8284">
                  <c:v>1.0699050071939777</c:v>
                </c:pt>
                <c:pt idx="8285">
                  <c:v>1.0697581950139421</c:v>
                </c:pt>
                <c:pt idx="8286">
                  <c:v>1.0697063335767982</c:v>
                </c:pt>
                <c:pt idx="8287">
                  <c:v>1.0694891445114343</c:v>
                </c:pt>
                <c:pt idx="8288">
                  <c:v>1.069456624245029</c:v>
                </c:pt>
                <c:pt idx="8289">
                  <c:v>1.0691905607595464</c:v>
                </c:pt>
                <c:pt idx="8290">
                  <c:v>1.0691540477908832</c:v>
                </c:pt>
                <c:pt idx="8291">
                  <c:v>1.0689511094409034</c:v>
                </c:pt>
                <c:pt idx="8292">
                  <c:v>1.0687928232999595</c:v>
                </c:pt>
                <c:pt idx="8293">
                  <c:v>1.0687516006751852</c:v>
                </c:pt>
                <c:pt idx="8294">
                  <c:v>1.0686647656024209</c:v>
                </c:pt>
                <c:pt idx="8295">
                  <c:v>1.0684452706567391</c:v>
                </c:pt>
                <c:pt idx="8296">
                  <c:v>1.0682557622010806</c:v>
                </c:pt>
                <c:pt idx="8297">
                  <c:v>1.0681248288102343</c:v>
                </c:pt>
                <c:pt idx="8298">
                  <c:v>1.0680003561226048</c:v>
                </c:pt>
                <c:pt idx="8299">
                  <c:v>1.0679372030764045</c:v>
                </c:pt>
                <c:pt idx="8300">
                  <c:v>1.067821748339028</c:v>
                </c:pt>
                <c:pt idx="8301">
                  <c:v>1.0677751835658478</c:v>
                </c:pt>
                <c:pt idx="8302">
                  <c:v>1.0677751835658478</c:v>
                </c:pt>
                <c:pt idx="8303">
                  <c:v>1.0675618801052207</c:v>
                </c:pt>
                <c:pt idx="8304">
                  <c:v>1.0675442559238864</c:v>
                </c:pt>
                <c:pt idx="8305">
                  <c:v>1.0674900575743382</c:v>
                </c:pt>
                <c:pt idx="8306">
                  <c:v>1.067314608909478</c:v>
                </c:pt>
                <c:pt idx="8307">
                  <c:v>1.0669833686480754</c:v>
                </c:pt>
                <c:pt idx="8308">
                  <c:v>1.0669575911487792</c:v>
                </c:pt>
                <c:pt idx="8309">
                  <c:v>1.0668163524304739</c:v>
                </c:pt>
                <c:pt idx="8310">
                  <c:v>1.0667806683878696</c:v>
                </c:pt>
                <c:pt idx="8311">
                  <c:v>1.0664047100095198</c:v>
                </c:pt>
                <c:pt idx="8312">
                  <c:v>1.0658866869699426</c:v>
                </c:pt>
                <c:pt idx="8313">
                  <c:v>1.0658527967816855</c:v>
                </c:pt>
                <c:pt idx="8314">
                  <c:v>1.0657590711707623</c:v>
                </c:pt>
                <c:pt idx="8315">
                  <c:v>1.0655409964628713</c:v>
                </c:pt>
                <c:pt idx="8316">
                  <c:v>1.0654990906596988</c:v>
                </c:pt>
                <c:pt idx="8317">
                  <c:v>1.0654699225308057</c:v>
                </c:pt>
                <c:pt idx="8318">
                  <c:v>1.0652921726868205</c:v>
                </c:pt>
                <c:pt idx="8319">
                  <c:v>1.0652741956732235</c:v>
                </c:pt>
                <c:pt idx="8320">
                  <c:v>1.0650961625886872</c:v>
                </c:pt>
                <c:pt idx="8321">
                  <c:v>1.0650961625886872</c:v>
                </c:pt>
                <c:pt idx="8322">
                  <c:v>1.0650961625886872</c:v>
                </c:pt>
                <c:pt idx="8323">
                  <c:v>1.0650961625886872</c:v>
                </c:pt>
                <c:pt idx="8324">
                  <c:v>1.0649446264314324</c:v>
                </c:pt>
                <c:pt idx="8325">
                  <c:v>1.0649446264314324</c:v>
                </c:pt>
                <c:pt idx="8326">
                  <c:v>1.0646973438755138</c:v>
                </c:pt>
                <c:pt idx="8327">
                  <c:v>1.0646968172174693</c:v>
                </c:pt>
                <c:pt idx="8328">
                  <c:v>1.0644880032466983</c:v>
                </c:pt>
                <c:pt idx="8329">
                  <c:v>1.0644428454902886</c:v>
                </c:pt>
                <c:pt idx="8330">
                  <c:v>1.0642726657662793</c:v>
                </c:pt>
                <c:pt idx="8331">
                  <c:v>1.0641932592656609</c:v>
                </c:pt>
                <c:pt idx="8332">
                  <c:v>1.0639027142199411</c:v>
                </c:pt>
                <c:pt idx="8333">
                  <c:v>1.0638897900822177</c:v>
                </c:pt>
                <c:pt idx="8334">
                  <c:v>1.0637649398793823</c:v>
                </c:pt>
                <c:pt idx="8335">
                  <c:v>1.0635747921583423</c:v>
                </c:pt>
                <c:pt idx="8336">
                  <c:v>1.0633620506609835</c:v>
                </c:pt>
                <c:pt idx="8337">
                  <c:v>1.0633584495592294</c:v>
                </c:pt>
                <c:pt idx="8338">
                  <c:v>1.0632832270014254</c:v>
                </c:pt>
                <c:pt idx="8339">
                  <c:v>1.0632799198591663</c:v>
                </c:pt>
                <c:pt idx="8340">
                  <c:v>1.0627423748913898</c:v>
                </c:pt>
                <c:pt idx="8341">
                  <c:v>1.0622890410649557</c:v>
                </c:pt>
                <c:pt idx="8342">
                  <c:v>1.0621750695625372</c:v>
                </c:pt>
                <c:pt idx="8343">
                  <c:v>1.062035172266667</c:v>
                </c:pt>
                <c:pt idx="8344">
                  <c:v>1.062021822271165</c:v>
                </c:pt>
                <c:pt idx="8345">
                  <c:v>1.062021822271165</c:v>
                </c:pt>
                <c:pt idx="8346">
                  <c:v>1.0619768776235106</c:v>
                </c:pt>
                <c:pt idx="8347">
                  <c:v>1.0616233422891495</c:v>
                </c:pt>
                <c:pt idx="8348">
                  <c:v>1.0611774321682628</c:v>
                </c:pt>
                <c:pt idx="8349">
                  <c:v>1.0611380732567686</c:v>
                </c:pt>
                <c:pt idx="8350">
                  <c:v>1.0611380732567686</c:v>
                </c:pt>
                <c:pt idx="8351">
                  <c:v>1.0611380732567686</c:v>
                </c:pt>
                <c:pt idx="8352">
                  <c:v>1.0609074833635761</c:v>
                </c:pt>
                <c:pt idx="8353">
                  <c:v>1.0604021676401776</c:v>
                </c:pt>
                <c:pt idx="8354">
                  <c:v>1.0604021676401776</c:v>
                </c:pt>
                <c:pt idx="8355">
                  <c:v>1.0603944428549001</c:v>
                </c:pt>
                <c:pt idx="8356">
                  <c:v>1.0603944428549001</c:v>
                </c:pt>
                <c:pt idx="8357">
                  <c:v>1.0603944428549001</c:v>
                </c:pt>
                <c:pt idx="8358">
                  <c:v>1.0603944428549001</c:v>
                </c:pt>
                <c:pt idx="8359">
                  <c:v>1.0599644550835945</c:v>
                </c:pt>
                <c:pt idx="8360">
                  <c:v>1.0597755226095134</c:v>
                </c:pt>
                <c:pt idx="8361">
                  <c:v>1.0593637848334474</c:v>
                </c:pt>
                <c:pt idx="8362">
                  <c:v>1.0592344987907574</c:v>
                </c:pt>
                <c:pt idx="8363">
                  <c:v>1.059136282689372</c:v>
                </c:pt>
                <c:pt idx="8364">
                  <c:v>1.0587871959932376</c:v>
                </c:pt>
                <c:pt idx="8365">
                  <c:v>1.058750213005025</c:v>
                </c:pt>
                <c:pt idx="8366">
                  <c:v>1.0587241078580849</c:v>
                </c:pt>
                <c:pt idx="8367">
                  <c:v>1.058711665985276</c:v>
                </c:pt>
                <c:pt idx="8368">
                  <c:v>1.0584073538160312</c:v>
                </c:pt>
                <c:pt idx="8369">
                  <c:v>1.0583615403885243</c:v>
                </c:pt>
                <c:pt idx="8370">
                  <c:v>1.0583137044899797</c:v>
                </c:pt>
                <c:pt idx="8371">
                  <c:v>1.0582556909265379</c:v>
                </c:pt>
                <c:pt idx="8372">
                  <c:v>1.0581728021233376</c:v>
                </c:pt>
                <c:pt idx="8373">
                  <c:v>1.0578465747280001</c:v>
                </c:pt>
                <c:pt idx="8374">
                  <c:v>1.0575615588026985</c:v>
                </c:pt>
                <c:pt idx="8375">
                  <c:v>1.0573918757550216</c:v>
                </c:pt>
                <c:pt idx="8376">
                  <c:v>1.0572781630701684</c:v>
                </c:pt>
                <c:pt idx="8377">
                  <c:v>1.0571839734701265</c:v>
                </c:pt>
                <c:pt idx="8378">
                  <c:v>1.0568994960352975</c:v>
                </c:pt>
                <c:pt idx="8379">
                  <c:v>1.0568866028865325</c:v>
                </c:pt>
                <c:pt idx="8380">
                  <c:v>1.056783282495505</c:v>
                </c:pt>
                <c:pt idx="8381">
                  <c:v>1.056783282495505</c:v>
                </c:pt>
                <c:pt idx="8382">
                  <c:v>1.056783282495505</c:v>
                </c:pt>
                <c:pt idx="8383">
                  <c:v>1.056783282495505</c:v>
                </c:pt>
                <c:pt idx="8384">
                  <c:v>1.056783282495505</c:v>
                </c:pt>
                <c:pt idx="8385">
                  <c:v>1.056783282495505</c:v>
                </c:pt>
                <c:pt idx="8386">
                  <c:v>1.056783282495505</c:v>
                </c:pt>
                <c:pt idx="8387">
                  <c:v>1.056783282495505</c:v>
                </c:pt>
                <c:pt idx="8388">
                  <c:v>1.056783282495505</c:v>
                </c:pt>
                <c:pt idx="8389">
                  <c:v>1.0565739612475238</c:v>
                </c:pt>
                <c:pt idx="8390">
                  <c:v>1.0564484426538416</c:v>
                </c:pt>
                <c:pt idx="8391">
                  <c:v>1.0563494604341805</c:v>
                </c:pt>
                <c:pt idx="8392">
                  <c:v>1.0563056545136207</c:v>
                </c:pt>
                <c:pt idx="8393">
                  <c:v>1.0562332221673489</c:v>
                </c:pt>
                <c:pt idx="8394">
                  <c:v>1.0558648606598275</c:v>
                </c:pt>
                <c:pt idx="8395">
                  <c:v>1.0554588007634473</c:v>
                </c:pt>
                <c:pt idx="8396">
                  <c:v>1.0550957324089152</c:v>
                </c:pt>
                <c:pt idx="8397">
                  <c:v>1.0548823287360767</c:v>
                </c:pt>
                <c:pt idx="8398">
                  <c:v>1.0548823287360767</c:v>
                </c:pt>
                <c:pt idx="8399">
                  <c:v>1.0547351485892933</c:v>
                </c:pt>
                <c:pt idx="8400">
                  <c:v>1.0547351485892933</c:v>
                </c:pt>
                <c:pt idx="8401">
                  <c:v>1.0546194938759841</c:v>
                </c:pt>
                <c:pt idx="8402">
                  <c:v>1.0543761115323245</c:v>
                </c:pt>
                <c:pt idx="8403">
                  <c:v>1.0543251910143123</c:v>
                </c:pt>
                <c:pt idx="8404">
                  <c:v>1.0541302020423702</c:v>
                </c:pt>
                <c:pt idx="8405">
                  <c:v>1.0540542183239927</c:v>
                </c:pt>
                <c:pt idx="8406">
                  <c:v>1.0534225541524531</c:v>
                </c:pt>
                <c:pt idx="8407">
                  <c:v>1.0532995962629486</c:v>
                </c:pt>
                <c:pt idx="8408">
                  <c:v>1.0529113550583618</c:v>
                </c:pt>
                <c:pt idx="8409">
                  <c:v>1.0526971357768908</c:v>
                </c:pt>
                <c:pt idx="8410">
                  <c:v>1.0526971357768908</c:v>
                </c:pt>
                <c:pt idx="8411">
                  <c:v>1.0524530509579573</c:v>
                </c:pt>
                <c:pt idx="8412">
                  <c:v>1.0522160361741677</c:v>
                </c:pt>
                <c:pt idx="8413">
                  <c:v>1.0521486211663902</c:v>
                </c:pt>
                <c:pt idx="8414">
                  <c:v>1.0519172417863198</c:v>
                </c:pt>
                <c:pt idx="8415">
                  <c:v>1.0518382916257882</c:v>
                </c:pt>
                <c:pt idx="8416">
                  <c:v>1.0517513864343477</c:v>
                </c:pt>
                <c:pt idx="8417">
                  <c:v>1.0517278370618579</c:v>
                </c:pt>
                <c:pt idx="8418">
                  <c:v>1.0517278370618579</c:v>
                </c:pt>
                <c:pt idx="8419">
                  <c:v>1.0517129083922185</c:v>
                </c:pt>
                <c:pt idx="8420">
                  <c:v>1.0516709277153564</c:v>
                </c:pt>
                <c:pt idx="8421">
                  <c:v>1.0513400489857407</c:v>
                </c:pt>
                <c:pt idx="8422">
                  <c:v>1.0512875057447355</c:v>
                </c:pt>
                <c:pt idx="8423">
                  <c:v>1.0512680006472728</c:v>
                </c:pt>
                <c:pt idx="8424">
                  <c:v>1.0512220067676132</c:v>
                </c:pt>
                <c:pt idx="8425">
                  <c:v>1.0510673427087789</c:v>
                </c:pt>
                <c:pt idx="8426">
                  <c:v>1.0510605339908892</c:v>
                </c:pt>
                <c:pt idx="8427">
                  <c:v>1.051005242296785</c:v>
                </c:pt>
                <c:pt idx="8428">
                  <c:v>1.0508903663942357</c:v>
                </c:pt>
                <c:pt idx="8429">
                  <c:v>1.0508592424898933</c:v>
                </c:pt>
                <c:pt idx="8430">
                  <c:v>1.0508526425422446</c:v>
                </c:pt>
                <c:pt idx="8431">
                  <c:v>1.0506695895188756</c:v>
                </c:pt>
                <c:pt idx="8432">
                  <c:v>1.0501446189259076</c:v>
                </c:pt>
                <c:pt idx="8433">
                  <c:v>1.0501446189259076</c:v>
                </c:pt>
                <c:pt idx="8434">
                  <c:v>1.0501313086420017</c:v>
                </c:pt>
                <c:pt idx="8435">
                  <c:v>1.0498161521200022</c:v>
                </c:pt>
                <c:pt idx="8436">
                  <c:v>1.0498161521200022</c:v>
                </c:pt>
                <c:pt idx="8437">
                  <c:v>1.0498161521200022</c:v>
                </c:pt>
                <c:pt idx="8438">
                  <c:v>1.0495189430013945</c:v>
                </c:pt>
                <c:pt idx="8439">
                  <c:v>1.0491594015144199</c:v>
                </c:pt>
                <c:pt idx="8440">
                  <c:v>1.0490946558390424</c:v>
                </c:pt>
                <c:pt idx="8441">
                  <c:v>1.0490157728201253</c:v>
                </c:pt>
                <c:pt idx="8442">
                  <c:v>1.0489753340624912</c:v>
                </c:pt>
                <c:pt idx="8443">
                  <c:v>1.0489577714773486</c:v>
                </c:pt>
                <c:pt idx="8444">
                  <c:v>1.0489577714773486</c:v>
                </c:pt>
                <c:pt idx="8445">
                  <c:v>1.0489577714773486</c:v>
                </c:pt>
                <c:pt idx="8446">
                  <c:v>1.0489577714773486</c:v>
                </c:pt>
                <c:pt idx="8447">
                  <c:v>1.0488660536415184</c:v>
                </c:pt>
                <c:pt idx="8448">
                  <c:v>1.0488074795416416</c:v>
                </c:pt>
                <c:pt idx="8449">
                  <c:v>1.0486876088149846</c:v>
                </c:pt>
                <c:pt idx="8450">
                  <c:v>1.0486876088149846</c:v>
                </c:pt>
                <c:pt idx="8451">
                  <c:v>1.0486431067533823</c:v>
                </c:pt>
                <c:pt idx="8452">
                  <c:v>1.0484833356415948</c:v>
                </c:pt>
                <c:pt idx="8453">
                  <c:v>1.0484714903073096</c:v>
                </c:pt>
                <c:pt idx="8454">
                  <c:v>1.0484555538869547</c:v>
                </c:pt>
                <c:pt idx="8455">
                  <c:v>1.0484555538869547</c:v>
                </c:pt>
                <c:pt idx="8456">
                  <c:v>1.0484468752681888</c:v>
                </c:pt>
                <c:pt idx="8457">
                  <c:v>1.0484468752681888</c:v>
                </c:pt>
                <c:pt idx="8458">
                  <c:v>1.0484213084530765</c:v>
                </c:pt>
                <c:pt idx="8459">
                  <c:v>1.0483931173323124</c:v>
                </c:pt>
                <c:pt idx="8460">
                  <c:v>1.0483765946509496</c:v>
                </c:pt>
                <c:pt idx="8461">
                  <c:v>1.0479991927631094</c:v>
                </c:pt>
                <c:pt idx="8462">
                  <c:v>1.0478359018794485</c:v>
                </c:pt>
                <c:pt idx="8463">
                  <c:v>1.0478214855760604</c:v>
                </c:pt>
                <c:pt idx="8464">
                  <c:v>1.0477665322517535</c:v>
                </c:pt>
                <c:pt idx="8465">
                  <c:v>1.0477146382643638</c:v>
                </c:pt>
                <c:pt idx="8466">
                  <c:v>1.0471825593667721</c:v>
                </c:pt>
                <c:pt idx="8467">
                  <c:v>1.0471825593667721</c:v>
                </c:pt>
                <c:pt idx="8468">
                  <c:v>1.0470692923557268</c:v>
                </c:pt>
                <c:pt idx="8469">
                  <c:v>1.0469526376312412</c:v>
                </c:pt>
                <c:pt idx="8470">
                  <c:v>1.0469180393196429</c:v>
                </c:pt>
                <c:pt idx="8471">
                  <c:v>1.0467762811465577</c:v>
                </c:pt>
                <c:pt idx="8472">
                  <c:v>1.0466503513665091</c:v>
                </c:pt>
                <c:pt idx="8473">
                  <c:v>1.0465850612436127</c:v>
                </c:pt>
                <c:pt idx="8474">
                  <c:v>1.0465681298905254</c:v>
                </c:pt>
                <c:pt idx="8475">
                  <c:v>1.0463986250068216</c:v>
                </c:pt>
                <c:pt idx="8476">
                  <c:v>1.0459951077997971</c:v>
                </c:pt>
                <c:pt idx="8477">
                  <c:v>1.0459951077997971</c:v>
                </c:pt>
                <c:pt idx="8478">
                  <c:v>1.0458320272118653</c:v>
                </c:pt>
                <c:pt idx="8479">
                  <c:v>1.045672856784839</c:v>
                </c:pt>
                <c:pt idx="8480">
                  <c:v>1.0455641439018508</c:v>
                </c:pt>
                <c:pt idx="8481">
                  <c:v>1.0454543040405719</c:v>
                </c:pt>
                <c:pt idx="8482">
                  <c:v>1.0454543040405719</c:v>
                </c:pt>
                <c:pt idx="8483">
                  <c:v>1.0452114984119851</c:v>
                </c:pt>
                <c:pt idx="8484">
                  <c:v>1.0450959355644076</c:v>
                </c:pt>
                <c:pt idx="8485">
                  <c:v>1.0448284086008854</c:v>
                </c:pt>
                <c:pt idx="8486">
                  <c:v>1.0441376639563693</c:v>
                </c:pt>
                <c:pt idx="8487">
                  <c:v>1.0438407987889502</c:v>
                </c:pt>
                <c:pt idx="8488">
                  <c:v>1.0435679226081742</c:v>
                </c:pt>
                <c:pt idx="8489">
                  <c:v>1.0435541356427058</c:v>
                </c:pt>
                <c:pt idx="8490">
                  <c:v>1.0433612484845545</c:v>
                </c:pt>
                <c:pt idx="8491">
                  <c:v>1.0432739753339666</c:v>
                </c:pt>
                <c:pt idx="8492">
                  <c:v>1.0432482052891408</c:v>
                </c:pt>
                <c:pt idx="8493">
                  <c:v>1.0432220928591764</c:v>
                </c:pt>
                <c:pt idx="8494">
                  <c:v>1.0429328236639104</c:v>
                </c:pt>
                <c:pt idx="8495">
                  <c:v>1.0428694940350058</c:v>
                </c:pt>
                <c:pt idx="8496">
                  <c:v>1.0426118294678182</c:v>
                </c:pt>
                <c:pt idx="8497">
                  <c:v>1.0424071528054781</c:v>
                </c:pt>
                <c:pt idx="8498">
                  <c:v>1.0421119100371063</c:v>
                </c:pt>
                <c:pt idx="8499">
                  <c:v>1.0420196129799399</c:v>
                </c:pt>
                <c:pt idx="8500">
                  <c:v>1.0419508271256546</c:v>
                </c:pt>
                <c:pt idx="8501">
                  <c:v>1.0419508271256546</c:v>
                </c:pt>
                <c:pt idx="8502">
                  <c:v>1.0419153042440163</c:v>
                </c:pt>
                <c:pt idx="8503">
                  <c:v>1.0418630726269786</c:v>
                </c:pt>
                <c:pt idx="8504">
                  <c:v>1.0416269774031073</c:v>
                </c:pt>
                <c:pt idx="8505">
                  <c:v>1.0414320325537987</c:v>
                </c:pt>
                <c:pt idx="8506">
                  <c:v>1.0413248720971726</c:v>
                </c:pt>
                <c:pt idx="8507">
                  <c:v>1.0413248720971726</c:v>
                </c:pt>
                <c:pt idx="8508">
                  <c:v>1.0413248720971726</c:v>
                </c:pt>
                <c:pt idx="8509">
                  <c:v>1.0412695430236301</c:v>
                </c:pt>
                <c:pt idx="8510">
                  <c:v>1.0411958527380283</c:v>
                </c:pt>
                <c:pt idx="8511">
                  <c:v>1.040865985849202</c:v>
                </c:pt>
                <c:pt idx="8512">
                  <c:v>1.0407533769546751</c:v>
                </c:pt>
                <c:pt idx="8513">
                  <c:v>1.040506619107876</c:v>
                </c:pt>
                <c:pt idx="8514">
                  <c:v>1.040506619107876</c:v>
                </c:pt>
                <c:pt idx="8515">
                  <c:v>1.0404083898205549</c:v>
                </c:pt>
                <c:pt idx="8516">
                  <c:v>1.0404083898205549</c:v>
                </c:pt>
                <c:pt idx="8517">
                  <c:v>1.0403109808460564</c:v>
                </c:pt>
                <c:pt idx="8518">
                  <c:v>1.0402145983886948</c:v>
                </c:pt>
                <c:pt idx="8519">
                  <c:v>1.0402145983886948</c:v>
                </c:pt>
                <c:pt idx="8520">
                  <c:v>1.0402145983886948</c:v>
                </c:pt>
                <c:pt idx="8521">
                  <c:v>1.0401237716222171</c:v>
                </c:pt>
                <c:pt idx="8522">
                  <c:v>1.0401113836227873</c:v>
                </c:pt>
                <c:pt idx="8523">
                  <c:v>1.0400404709268574</c:v>
                </c:pt>
                <c:pt idx="8524">
                  <c:v>1.039891818629245</c:v>
                </c:pt>
                <c:pt idx="8525">
                  <c:v>1.0397124053658169</c:v>
                </c:pt>
                <c:pt idx="8526">
                  <c:v>1.0396346719972409</c:v>
                </c:pt>
                <c:pt idx="8527">
                  <c:v>1.0395590078890915</c:v>
                </c:pt>
                <c:pt idx="8528">
                  <c:v>1.0395590078890915</c:v>
                </c:pt>
                <c:pt idx="8529">
                  <c:v>1.0392764127204661</c:v>
                </c:pt>
                <c:pt idx="8530">
                  <c:v>1.0392541374905662</c:v>
                </c:pt>
                <c:pt idx="8531">
                  <c:v>1.0392225331625693</c:v>
                </c:pt>
                <c:pt idx="8532">
                  <c:v>1.0392225331625693</c:v>
                </c:pt>
                <c:pt idx="8533">
                  <c:v>1.0391360016535636</c:v>
                </c:pt>
                <c:pt idx="8534">
                  <c:v>1.0390902284042336</c:v>
                </c:pt>
                <c:pt idx="8535">
                  <c:v>1.0385354848429142</c:v>
                </c:pt>
                <c:pt idx="8536">
                  <c:v>1.0385354848429142</c:v>
                </c:pt>
                <c:pt idx="8537">
                  <c:v>1.0385354848429142</c:v>
                </c:pt>
                <c:pt idx="8538">
                  <c:v>1.0384680162830338</c:v>
                </c:pt>
                <c:pt idx="8539">
                  <c:v>1.038390241573077</c:v>
                </c:pt>
                <c:pt idx="8540">
                  <c:v>1.038291233009645</c:v>
                </c:pt>
                <c:pt idx="8541">
                  <c:v>1.038291233009645</c:v>
                </c:pt>
                <c:pt idx="8542">
                  <c:v>1.0382776818381156</c:v>
                </c:pt>
                <c:pt idx="8543">
                  <c:v>1.0382776818381156</c:v>
                </c:pt>
                <c:pt idx="8544">
                  <c:v>1.0381178829240019</c:v>
                </c:pt>
                <c:pt idx="8545">
                  <c:v>1.0381178829240019</c:v>
                </c:pt>
                <c:pt idx="8546">
                  <c:v>1.0381178829240019</c:v>
                </c:pt>
                <c:pt idx="8547">
                  <c:v>1.0381178829240019</c:v>
                </c:pt>
                <c:pt idx="8548">
                  <c:v>1.037839365644436</c:v>
                </c:pt>
                <c:pt idx="8549">
                  <c:v>1.0374922800371804</c:v>
                </c:pt>
                <c:pt idx="8550">
                  <c:v>1.03747331563947</c:v>
                </c:pt>
                <c:pt idx="8551">
                  <c:v>1.0374465548794138</c:v>
                </c:pt>
                <c:pt idx="8552">
                  <c:v>1.0374465548794138</c:v>
                </c:pt>
                <c:pt idx="8553">
                  <c:v>1.0370993272132851</c:v>
                </c:pt>
                <c:pt idx="8554">
                  <c:v>1.0370395268231998</c:v>
                </c:pt>
                <c:pt idx="8555">
                  <c:v>1.0370244679649938</c:v>
                </c:pt>
                <c:pt idx="8556">
                  <c:v>1.0370244679649938</c:v>
                </c:pt>
                <c:pt idx="8557">
                  <c:v>1.0368104410093</c:v>
                </c:pt>
                <c:pt idx="8558">
                  <c:v>1.0366550152967395</c:v>
                </c:pt>
                <c:pt idx="8559">
                  <c:v>1.0365575259176691</c:v>
                </c:pt>
                <c:pt idx="8560">
                  <c:v>1.0364291288466858</c:v>
                </c:pt>
                <c:pt idx="8561">
                  <c:v>1.0364053360051779</c:v>
                </c:pt>
                <c:pt idx="8562">
                  <c:v>1.0360219045902979</c:v>
                </c:pt>
                <c:pt idx="8563">
                  <c:v>1.0359479508101173</c:v>
                </c:pt>
                <c:pt idx="8564">
                  <c:v>1.0358923445076103</c:v>
                </c:pt>
                <c:pt idx="8565">
                  <c:v>1.0354822074446284</c:v>
                </c:pt>
                <c:pt idx="8566">
                  <c:v>1.0352359378384235</c:v>
                </c:pt>
                <c:pt idx="8567">
                  <c:v>1.0351941536921148</c:v>
                </c:pt>
                <c:pt idx="8568">
                  <c:v>1.0350882717230667</c:v>
                </c:pt>
                <c:pt idx="8569">
                  <c:v>1.0350734181793346</c:v>
                </c:pt>
                <c:pt idx="8570">
                  <c:v>1.0348278703704652</c:v>
                </c:pt>
                <c:pt idx="8571">
                  <c:v>1.0346754957822137</c:v>
                </c:pt>
                <c:pt idx="8572">
                  <c:v>1.0342853811943522</c:v>
                </c:pt>
                <c:pt idx="8573">
                  <c:v>1.0341935633050336</c:v>
                </c:pt>
                <c:pt idx="8574">
                  <c:v>1.0341702501593504</c:v>
                </c:pt>
                <c:pt idx="8575">
                  <c:v>1.0341687651427229</c:v>
                </c:pt>
                <c:pt idx="8576">
                  <c:v>1.0340393112131272</c:v>
                </c:pt>
                <c:pt idx="8577">
                  <c:v>1.0339535553010926</c:v>
                </c:pt>
                <c:pt idx="8578">
                  <c:v>1.0338612122564714</c:v>
                </c:pt>
                <c:pt idx="8579">
                  <c:v>1.0337917145922761</c:v>
                </c:pt>
                <c:pt idx="8580">
                  <c:v>1.03356300054258</c:v>
                </c:pt>
                <c:pt idx="8581">
                  <c:v>1.0335429445714268</c:v>
                </c:pt>
                <c:pt idx="8582">
                  <c:v>1.0334653185360485</c:v>
                </c:pt>
                <c:pt idx="8583">
                  <c:v>1.0334165995609916</c:v>
                </c:pt>
                <c:pt idx="8584">
                  <c:v>1.032884916698503</c:v>
                </c:pt>
                <c:pt idx="8585">
                  <c:v>1.0327108778964968</c:v>
                </c:pt>
                <c:pt idx="8586">
                  <c:v>1.0327108778964968</c:v>
                </c:pt>
                <c:pt idx="8587">
                  <c:v>1.0326851787266074</c:v>
                </c:pt>
                <c:pt idx="8588">
                  <c:v>1.0326434506929449</c:v>
                </c:pt>
                <c:pt idx="8589">
                  <c:v>1.0326434506929449</c:v>
                </c:pt>
                <c:pt idx="8590">
                  <c:v>1.0325885527906742</c:v>
                </c:pt>
                <c:pt idx="8591">
                  <c:v>1.0324707108182827</c:v>
                </c:pt>
                <c:pt idx="8592">
                  <c:v>1.032414848922856</c:v>
                </c:pt>
                <c:pt idx="8593">
                  <c:v>1.0323261114654512</c:v>
                </c:pt>
                <c:pt idx="8594">
                  <c:v>1.032225692383083</c:v>
                </c:pt>
                <c:pt idx="8595">
                  <c:v>1.0321556131509804</c:v>
                </c:pt>
                <c:pt idx="8596">
                  <c:v>1.0321084887459275</c:v>
                </c:pt>
                <c:pt idx="8597">
                  <c:v>1.0317396204965334</c:v>
                </c:pt>
                <c:pt idx="8598">
                  <c:v>1.0311654064826024</c:v>
                </c:pt>
                <c:pt idx="8599">
                  <c:v>1.0307758227896675</c:v>
                </c:pt>
                <c:pt idx="8600">
                  <c:v>1.0306521025719788</c:v>
                </c:pt>
                <c:pt idx="8601">
                  <c:v>1.0305902473121165</c:v>
                </c:pt>
                <c:pt idx="8602">
                  <c:v>1.0304569481726416</c:v>
                </c:pt>
                <c:pt idx="8603">
                  <c:v>1.0304546227005662</c:v>
                </c:pt>
                <c:pt idx="8604">
                  <c:v>1.0304539818994054</c:v>
                </c:pt>
                <c:pt idx="8605">
                  <c:v>1.030334549665155</c:v>
                </c:pt>
                <c:pt idx="8606">
                  <c:v>1.0302705857400074</c:v>
                </c:pt>
                <c:pt idx="8607">
                  <c:v>1.0300500925790919</c:v>
                </c:pt>
                <c:pt idx="8608">
                  <c:v>1.0300500925790919</c:v>
                </c:pt>
                <c:pt idx="8609">
                  <c:v>1.0299773900967204</c:v>
                </c:pt>
                <c:pt idx="8610">
                  <c:v>1.0299212780095621</c:v>
                </c:pt>
                <c:pt idx="8611">
                  <c:v>1.0294427106623676</c:v>
                </c:pt>
                <c:pt idx="8612">
                  <c:v>1.0292318383795107</c:v>
                </c:pt>
                <c:pt idx="8613">
                  <c:v>1.0291543356138502</c:v>
                </c:pt>
                <c:pt idx="8614">
                  <c:v>1.0291104035061287</c:v>
                </c:pt>
                <c:pt idx="8615">
                  <c:v>1.0289998196129224</c:v>
                </c:pt>
                <c:pt idx="8616">
                  <c:v>1.0289697795883304</c:v>
                </c:pt>
                <c:pt idx="8617">
                  <c:v>1.0288954846040059</c:v>
                </c:pt>
                <c:pt idx="8618">
                  <c:v>1.0287863020710604</c:v>
                </c:pt>
                <c:pt idx="8619">
                  <c:v>1.0284697438961423</c:v>
                </c:pt>
                <c:pt idx="8620">
                  <c:v>1.0283696390545871</c:v>
                </c:pt>
                <c:pt idx="8621">
                  <c:v>1.0280826419488587</c:v>
                </c:pt>
                <c:pt idx="8622">
                  <c:v>1.0280423455439187</c:v>
                </c:pt>
                <c:pt idx="8623">
                  <c:v>1.0278449581014695</c:v>
                </c:pt>
                <c:pt idx="8624">
                  <c:v>1.0276791730192978</c:v>
                </c:pt>
                <c:pt idx="8625">
                  <c:v>1.0276791730192978</c:v>
                </c:pt>
                <c:pt idx="8626">
                  <c:v>1.0276635681928148</c:v>
                </c:pt>
                <c:pt idx="8627">
                  <c:v>1.0276358801974466</c:v>
                </c:pt>
                <c:pt idx="8628">
                  <c:v>1.0274174681519754</c:v>
                </c:pt>
                <c:pt idx="8629">
                  <c:v>1.0272430508716177</c:v>
                </c:pt>
                <c:pt idx="8630">
                  <c:v>1.0272430508716177</c:v>
                </c:pt>
                <c:pt idx="8631">
                  <c:v>1.027227925078654</c:v>
                </c:pt>
                <c:pt idx="8632">
                  <c:v>1.0270939004440229</c:v>
                </c:pt>
                <c:pt idx="8633">
                  <c:v>1.0267946460927717</c:v>
                </c:pt>
                <c:pt idx="8634">
                  <c:v>1.0266374850242681</c:v>
                </c:pt>
                <c:pt idx="8635">
                  <c:v>1.0264783342204682</c:v>
                </c:pt>
                <c:pt idx="8636">
                  <c:v>1.0264073989803195</c:v>
                </c:pt>
                <c:pt idx="8637">
                  <c:v>1.0263355963737455</c:v>
                </c:pt>
                <c:pt idx="8638">
                  <c:v>1.0263355963737455</c:v>
                </c:pt>
                <c:pt idx="8639">
                  <c:v>1.0263355963737455</c:v>
                </c:pt>
                <c:pt idx="8640">
                  <c:v>1.0261868486173709</c:v>
                </c:pt>
                <c:pt idx="8641">
                  <c:v>1.0261636830034313</c:v>
                </c:pt>
                <c:pt idx="8642">
                  <c:v>1.0261636830034313</c:v>
                </c:pt>
                <c:pt idx="8643">
                  <c:v>1.0261067497889396</c:v>
                </c:pt>
                <c:pt idx="8644">
                  <c:v>1.0259984061182517</c:v>
                </c:pt>
                <c:pt idx="8645">
                  <c:v>1.0259984061182517</c:v>
                </c:pt>
                <c:pt idx="8646">
                  <c:v>1.0257288530006536</c:v>
                </c:pt>
                <c:pt idx="8647">
                  <c:v>1.025613833182055</c:v>
                </c:pt>
                <c:pt idx="8648">
                  <c:v>1.0254455030075973</c:v>
                </c:pt>
                <c:pt idx="8649">
                  <c:v>1.0254455030075973</c:v>
                </c:pt>
                <c:pt idx="8650">
                  <c:v>1.0248451858345335</c:v>
                </c:pt>
                <c:pt idx="8651">
                  <c:v>1.0248451858345335</c:v>
                </c:pt>
                <c:pt idx="8652">
                  <c:v>1.0248451858345335</c:v>
                </c:pt>
                <c:pt idx="8653">
                  <c:v>1.0247763769385809</c:v>
                </c:pt>
                <c:pt idx="8654">
                  <c:v>1.0246994836609926</c:v>
                </c:pt>
                <c:pt idx="8655">
                  <c:v>1.0245052285183764</c:v>
                </c:pt>
                <c:pt idx="8656">
                  <c:v>1.0243805210157564</c:v>
                </c:pt>
                <c:pt idx="8657">
                  <c:v>1.0243084329745837</c:v>
                </c:pt>
                <c:pt idx="8658">
                  <c:v>1.0242226203706708</c:v>
                </c:pt>
                <c:pt idx="8659">
                  <c:v>1.0242027859144591</c:v>
                </c:pt>
                <c:pt idx="8660">
                  <c:v>1.02378966463865</c:v>
                </c:pt>
                <c:pt idx="8661">
                  <c:v>1.0236885741058166</c:v>
                </c:pt>
                <c:pt idx="8662">
                  <c:v>1.0235034009605737</c:v>
                </c:pt>
                <c:pt idx="8663">
                  <c:v>1.0234517032085022</c:v>
                </c:pt>
                <c:pt idx="8664">
                  <c:v>1.0232501537674583</c:v>
                </c:pt>
                <c:pt idx="8665">
                  <c:v>1.0231775307030528</c:v>
                </c:pt>
                <c:pt idx="8666">
                  <c:v>1.0224864803673062</c:v>
                </c:pt>
                <c:pt idx="8667">
                  <c:v>1.0219132821074424</c:v>
                </c:pt>
                <c:pt idx="8668">
                  <c:v>1.021780947520438</c:v>
                </c:pt>
                <c:pt idx="8669">
                  <c:v>1.0217492732559581</c:v>
                </c:pt>
                <c:pt idx="8670">
                  <c:v>1.0215790195169374</c:v>
                </c:pt>
                <c:pt idx="8671">
                  <c:v>1.0215693207765921</c:v>
                </c:pt>
                <c:pt idx="8672">
                  <c:v>1.0215346929647817</c:v>
                </c:pt>
                <c:pt idx="8673">
                  <c:v>1.0215346929647817</c:v>
                </c:pt>
                <c:pt idx="8674">
                  <c:v>1.0215346929647817</c:v>
                </c:pt>
                <c:pt idx="8675">
                  <c:v>1.0214625067210052</c:v>
                </c:pt>
                <c:pt idx="8676">
                  <c:v>1.021215605195902</c:v>
                </c:pt>
                <c:pt idx="8677">
                  <c:v>1.021215605195902</c:v>
                </c:pt>
                <c:pt idx="8678">
                  <c:v>1.021215605195902</c:v>
                </c:pt>
                <c:pt idx="8679">
                  <c:v>1.021215605195902</c:v>
                </c:pt>
                <c:pt idx="8680">
                  <c:v>1.021215605195902</c:v>
                </c:pt>
                <c:pt idx="8681">
                  <c:v>1.0209525468674228</c:v>
                </c:pt>
                <c:pt idx="8682">
                  <c:v>1.0205264975492805</c:v>
                </c:pt>
                <c:pt idx="8683">
                  <c:v>1.0205010026257439</c:v>
                </c:pt>
                <c:pt idx="8684">
                  <c:v>1.0205010026257439</c:v>
                </c:pt>
                <c:pt idx="8685">
                  <c:v>1.020457393368724</c:v>
                </c:pt>
                <c:pt idx="8686">
                  <c:v>1.0204237465173818</c:v>
                </c:pt>
                <c:pt idx="8687">
                  <c:v>1.0204237465173818</c:v>
                </c:pt>
                <c:pt idx="8688">
                  <c:v>1.020406813589259</c:v>
                </c:pt>
                <c:pt idx="8689">
                  <c:v>1.0196798100409163</c:v>
                </c:pt>
                <c:pt idx="8690">
                  <c:v>1.0194657741727919</c:v>
                </c:pt>
                <c:pt idx="8691">
                  <c:v>1.0194464687234162</c:v>
                </c:pt>
                <c:pt idx="8692">
                  <c:v>1.0193086654047032</c:v>
                </c:pt>
                <c:pt idx="8693">
                  <c:v>1.019252628467054</c:v>
                </c:pt>
                <c:pt idx="8694">
                  <c:v>1.0191655124081496</c:v>
                </c:pt>
                <c:pt idx="8695">
                  <c:v>1.0181287173869373</c:v>
                </c:pt>
                <c:pt idx="8696">
                  <c:v>1.0179181394157233</c:v>
                </c:pt>
                <c:pt idx="8697">
                  <c:v>1.0178982524334967</c:v>
                </c:pt>
                <c:pt idx="8698">
                  <c:v>1.0176897670922207</c:v>
                </c:pt>
                <c:pt idx="8699">
                  <c:v>1.0174471768283082</c:v>
                </c:pt>
                <c:pt idx="8700">
                  <c:v>1.0174471768283082</c:v>
                </c:pt>
                <c:pt idx="8701">
                  <c:v>1.017378767812076</c:v>
                </c:pt>
                <c:pt idx="8702">
                  <c:v>1.017025845046267</c:v>
                </c:pt>
                <c:pt idx="8703">
                  <c:v>1.017025845046267</c:v>
                </c:pt>
                <c:pt idx="8704">
                  <c:v>1.016840467196809</c:v>
                </c:pt>
                <c:pt idx="8705">
                  <c:v>1.0163430361470018</c:v>
                </c:pt>
                <c:pt idx="8706">
                  <c:v>1.0163430361470018</c:v>
                </c:pt>
                <c:pt idx="8707">
                  <c:v>1.0163046317937889</c:v>
                </c:pt>
                <c:pt idx="8708">
                  <c:v>1.0161717704812874</c:v>
                </c:pt>
                <c:pt idx="8709">
                  <c:v>1.0160444929491022</c:v>
                </c:pt>
                <c:pt idx="8710">
                  <c:v>1.015909773178864</c:v>
                </c:pt>
                <c:pt idx="8711">
                  <c:v>1.0157522015452713</c:v>
                </c:pt>
                <c:pt idx="8712">
                  <c:v>1.0157522015452713</c:v>
                </c:pt>
                <c:pt idx="8713">
                  <c:v>1.0156349406382748</c:v>
                </c:pt>
                <c:pt idx="8714">
                  <c:v>1.0155658997994867</c:v>
                </c:pt>
                <c:pt idx="8715">
                  <c:v>1.0155316021029899</c:v>
                </c:pt>
                <c:pt idx="8716">
                  <c:v>1.0152147722254332</c:v>
                </c:pt>
                <c:pt idx="8717">
                  <c:v>1.0152147722254332</c:v>
                </c:pt>
                <c:pt idx="8718">
                  <c:v>1.0151429035004131</c:v>
                </c:pt>
                <c:pt idx="8719">
                  <c:v>1.0151130069112166</c:v>
                </c:pt>
                <c:pt idx="8720">
                  <c:v>1.0151130069112166</c:v>
                </c:pt>
                <c:pt idx="8721">
                  <c:v>1.0151130069112166</c:v>
                </c:pt>
                <c:pt idx="8722">
                  <c:v>1.0150443201868629</c:v>
                </c:pt>
                <c:pt idx="8723">
                  <c:v>1.0148605582880095</c:v>
                </c:pt>
                <c:pt idx="8724">
                  <c:v>1.0148605582880095</c:v>
                </c:pt>
                <c:pt idx="8725">
                  <c:v>1.014689459710751</c:v>
                </c:pt>
                <c:pt idx="8726">
                  <c:v>1.0145747459701704</c:v>
                </c:pt>
                <c:pt idx="8727">
                  <c:v>1.0145631265514961</c:v>
                </c:pt>
                <c:pt idx="8728">
                  <c:v>1.0142768417758765</c:v>
                </c:pt>
                <c:pt idx="8729">
                  <c:v>1.0142768417758765</c:v>
                </c:pt>
                <c:pt idx="8730">
                  <c:v>1.0141523499487097</c:v>
                </c:pt>
                <c:pt idx="8731">
                  <c:v>1.014018281701252</c:v>
                </c:pt>
                <c:pt idx="8732">
                  <c:v>1.014018281701252</c:v>
                </c:pt>
                <c:pt idx="8733">
                  <c:v>1.014018281701252</c:v>
                </c:pt>
                <c:pt idx="8734">
                  <c:v>1.014018281701252</c:v>
                </c:pt>
                <c:pt idx="8735">
                  <c:v>1.0139621556861809</c:v>
                </c:pt>
                <c:pt idx="8736">
                  <c:v>1.0138128998122624</c:v>
                </c:pt>
                <c:pt idx="8737">
                  <c:v>1.0136890537822272</c:v>
                </c:pt>
                <c:pt idx="8738">
                  <c:v>1.0135462770982138</c:v>
                </c:pt>
                <c:pt idx="8739">
                  <c:v>1.0135462770982138</c:v>
                </c:pt>
                <c:pt idx="8740">
                  <c:v>1.0134028060108893</c:v>
                </c:pt>
                <c:pt idx="8741">
                  <c:v>1.0129133846412384</c:v>
                </c:pt>
                <c:pt idx="8742">
                  <c:v>1.0128277722206394</c:v>
                </c:pt>
                <c:pt idx="8743">
                  <c:v>1.0123242531380305</c:v>
                </c:pt>
                <c:pt idx="8744">
                  <c:v>1.0121220796573673</c:v>
                </c:pt>
                <c:pt idx="8745">
                  <c:v>1.0121071594107436</c:v>
                </c:pt>
                <c:pt idx="8746">
                  <c:v>1.0121071594107436</c:v>
                </c:pt>
                <c:pt idx="8747">
                  <c:v>1.0119356616838449</c:v>
                </c:pt>
                <c:pt idx="8748">
                  <c:v>1.0117739894425744</c:v>
                </c:pt>
                <c:pt idx="8749">
                  <c:v>1.0116280621225426</c:v>
                </c:pt>
                <c:pt idx="8750">
                  <c:v>1.0107866387749884</c:v>
                </c:pt>
                <c:pt idx="8751">
                  <c:v>1.010722306683093</c:v>
                </c:pt>
                <c:pt idx="8752">
                  <c:v>1.0105561099951721</c:v>
                </c:pt>
                <c:pt idx="8753">
                  <c:v>1.0102781488804169</c:v>
                </c:pt>
                <c:pt idx="8754">
                  <c:v>1.009714450613044</c:v>
                </c:pt>
                <c:pt idx="8755">
                  <c:v>1.0097050409781476</c:v>
                </c:pt>
                <c:pt idx="8756">
                  <c:v>1.0094283802313886</c:v>
                </c:pt>
                <c:pt idx="8757">
                  <c:v>1.0091791217708446</c:v>
                </c:pt>
                <c:pt idx="8758">
                  <c:v>1.0091168162978523</c:v>
                </c:pt>
                <c:pt idx="8759">
                  <c:v>1.0087263418662304</c:v>
                </c:pt>
                <c:pt idx="8760">
                  <c:v>1.0083421104790709</c:v>
                </c:pt>
                <c:pt idx="8761">
                  <c:v>1.0083230585951404</c:v>
                </c:pt>
                <c:pt idx="8762">
                  <c:v>1.0082945364644749</c:v>
                </c:pt>
                <c:pt idx="8763">
                  <c:v>1.0082481265127121</c:v>
                </c:pt>
                <c:pt idx="8764">
                  <c:v>1.0081117009966556</c:v>
                </c:pt>
                <c:pt idx="8765">
                  <c:v>1.0076510231078304</c:v>
                </c:pt>
                <c:pt idx="8766">
                  <c:v>1.0076153480810324</c:v>
                </c:pt>
                <c:pt idx="8767">
                  <c:v>1.0076153480810324</c:v>
                </c:pt>
                <c:pt idx="8768">
                  <c:v>1.0076153480810324</c:v>
                </c:pt>
                <c:pt idx="8769">
                  <c:v>1.007539273616578</c:v>
                </c:pt>
                <c:pt idx="8770">
                  <c:v>1.0074203530654962</c:v>
                </c:pt>
                <c:pt idx="8771">
                  <c:v>1.0073598993281421</c:v>
                </c:pt>
                <c:pt idx="8772">
                  <c:v>1.0073553527043633</c:v>
                </c:pt>
                <c:pt idx="8773">
                  <c:v>1.0072377816876674</c:v>
                </c:pt>
                <c:pt idx="8774">
                  <c:v>1.0072074679055245</c:v>
                </c:pt>
                <c:pt idx="8775">
                  <c:v>1.0070770847256567</c:v>
                </c:pt>
                <c:pt idx="8776">
                  <c:v>1.0068023419789809</c:v>
                </c:pt>
                <c:pt idx="8777">
                  <c:v>1.0068023419789809</c:v>
                </c:pt>
                <c:pt idx="8778">
                  <c:v>1.0066068675221933</c:v>
                </c:pt>
                <c:pt idx="8779">
                  <c:v>1.0065383596221367</c:v>
                </c:pt>
                <c:pt idx="8780">
                  <c:v>1.0065383596221367</c:v>
                </c:pt>
                <c:pt idx="8781">
                  <c:v>1.0065383596221367</c:v>
                </c:pt>
                <c:pt idx="8782">
                  <c:v>1.0065029810428228</c:v>
                </c:pt>
                <c:pt idx="8783">
                  <c:v>1.00597138777094</c:v>
                </c:pt>
                <c:pt idx="8784">
                  <c:v>1.00597138777094</c:v>
                </c:pt>
                <c:pt idx="8785">
                  <c:v>1.0058700779889889</c:v>
                </c:pt>
                <c:pt idx="8786">
                  <c:v>1.0057843628493539</c:v>
                </c:pt>
                <c:pt idx="8787">
                  <c:v>1.0056709704246909</c:v>
                </c:pt>
                <c:pt idx="8788">
                  <c:v>1.0053587427585438</c:v>
                </c:pt>
                <c:pt idx="8789">
                  <c:v>1.0053587427585438</c:v>
                </c:pt>
                <c:pt idx="8790">
                  <c:v>1.0050443159017894</c:v>
                </c:pt>
                <c:pt idx="8791">
                  <c:v>1.0050443159017894</c:v>
                </c:pt>
                <c:pt idx="8792">
                  <c:v>1.0050294047409045</c:v>
                </c:pt>
                <c:pt idx="8793">
                  <c:v>1.0047934351344783</c:v>
                </c:pt>
                <c:pt idx="8794">
                  <c:v>1.0044995014015152</c:v>
                </c:pt>
                <c:pt idx="8795">
                  <c:v>1.0044669075557984</c:v>
                </c:pt>
                <c:pt idx="8796">
                  <c:v>1.0042634284532279</c:v>
                </c:pt>
                <c:pt idx="8797">
                  <c:v>1.0041250638512598</c:v>
                </c:pt>
                <c:pt idx="8798">
                  <c:v>1.003972743633252</c:v>
                </c:pt>
                <c:pt idx="8799">
                  <c:v>1.0038576098052741</c:v>
                </c:pt>
                <c:pt idx="8800">
                  <c:v>1.0036436027851461</c:v>
                </c:pt>
                <c:pt idx="8801">
                  <c:v>1.0036098786628609</c:v>
                </c:pt>
                <c:pt idx="8802">
                  <c:v>1.0036098786628609</c:v>
                </c:pt>
                <c:pt idx="8803">
                  <c:v>1.0034968903341934</c:v>
                </c:pt>
                <c:pt idx="8804">
                  <c:v>1.0034687970761031</c:v>
                </c:pt>
                <c:pt idx="8805">
                  <c:v>1.0034064411098738</c:v>
                </c:pt>
                <c:pt idx="8806">
                  <c:v>1.0032897598329658</c:v>
                </c:pt>
                <c:pt idx="8807">
                  <c:v>1.0032897598329658</c:v>
                </c:pt>
                <c:pt idx="8808">
                  <c:v>1.0032095549781463</c:v>
                </c:pt>
                <c:pt idx="8809">
                  <c:v>1.0032061511122368</c:v>
                </c:pt>
                <c:pt idx="8810">
                  <c:v>1.003198921088817</c:v>
                </c:pt>
                <c:pt idx="8811">
                  <c:v>1.003198921088817</c:v>
                </c:pt>
                <c:pt idx="8812">
                  <c:v>1.0031584018168065</c:v>
                </c:pt>
                <c:pt idx="8813">
                  <c:v>1.0030170184553233</c:v>
                </c:pt>
                <c:pt idx="8814">
                  <c:v>1.0026478527348248</c:v>
                </c:pt>
                <c:pt idx="8815">
                  <c:v>1.0022779450287476</c:v>
                </c:pt>
                <c:pt idx="8816">
                  <c:v>1.00221307416655</c:v>
                </c:pt>
                <c:pt idx="8817">
                  <c:v>1.0022014315942791</c:v>
                </c:pt>
                <c:pt idx="8818">
                  <c:v>1.0020456999083904</c:v>
                </c:pt>
                <c:pt idx="8819">
                  <c:v>1.0019379318168955</c:v>
                </c:pt>
                <c:pt idx="8820">
                  <c:v>1.00175069431099</c:v>
                </c:pt>
                <c:pt idx="8821">
                  <c:v>1.0015881705005898</c:v>
                </c:pt>
                <c:pt idx="8822">
                  <c:v>1.0015729311469632</c:v>
                </c:pt>
                <c:pt idx="8823">
                  <c:v>1.0013734228082329</c:v>
                </c:pt>
                <c:pt idx="8824">
                  <c:v>1.0012728645370816</c:v>
                </c:pt>
                <c:pt idx="8825">
                  <c:v>1.0008285532484944</c:v>
                </c:pt>
                <c:pt idx="8826">
                  <c:v>1.0007694881138707</c:v>
                </c:pt>
                <c:pt idx="8827">
                  <c:v>1.0007182744537035</c:v>
                </c:pt>
                <c:pt idx="8828">
                  <c:v>1.00060463581088</c:v>
                </c:pt>
                <c:pt idx="8829">
                  <c:v>1.00060463581088</c:v>
                </c:pt>
                <c:pt idx="8830">
                  <c:v>1.0005319474608902</c:v>
                </c:pt>
                <c:pt idx="8831">
                  <c:v>1.0005319474608902</c:v>
                </c:pt>
                <c:pt idx="8832">
                  <c:v>1.000466687156955</c:v>
                </c:pt>
                <c:pt idx="8833">
                  <c:v>1.0004007907283754</c:v>
                </c:pt>
                <c:pt idx="8834">
                  <c:v>1.000207950679159</c:v>
                </c:pt>
                <c:pt idx="8835">
                  <c:v>1.0002062014616997</c:v>
                </c:pt>
                <c:pt idx="8836">
                  <c:v>0.99996669152711415</c:v>
                </c:pt>
                <c:pt idx="8837">
                  <c:v>0.99993677163564232</c:v>
                </c:pt>
                <c:pt idx="8838">
                  <c:v>0.99972120618638138</c:v>
                </c:pt>
                <c:pt idx="8839">
                  <c:v>0.99926329180865736</c:v>
                </c:pt>
                <c:pt idx="8840">
                  <c:v>0.99906389567604303</c:v>
                </c:pt>
                <c:pt idx="8841">
                  <c:v>0.99906389567604303</c:v>
                </c:pt>
                <c:pt idx="8842">
                  <c:v>0.99906389567604303</c:v>
                </c:pt>
                <c:pt idx="8843">
                  <c:v>0.99891082577335444</c:v>
                </c:pt>
                <c:pt idx="8844">
                  <c:v>0.99861003239479917</c:v>
                </c:pt>
                <c:pt idx="8845">
                  <c:v>0.99861003239479917</c:v>
                </c:pt>
                <c:pt idx="8846">
                  <c:v>0.99825508323468326</c:v>
                </c:pt>
                <c:pt idx="8847">
                  <c:v>0.99825508323468326</c:v>
                </c:pt>
                <c:pt idx="8848">
                  <c:v>0.99824993903019699</c:v>
                </c:pt>
                <c:pt idx="8849">
                  <c:v>0.99793929258614056</c:v>
                </c:pt>
                <c:pt idx="8850">
                  <c:v>0.99769784781107229</c:v>
                </c:pt>
                <c:pt idx="8851">
                  <c:v>0.99750238147441228</c:v>
                </c:pt>
                <c:pt idx="8852">
                  <c:v>0.99749543938013674</c:v>
                </c:pt>
                <c:pt idx="8853">
                  <c:v>0.99743955954162888</c:v>
                </c:pt>
                <c:pt idx="8854">
                  <c:v>0.99743955954162888</c:v>
                </c:pt>
                <c:pt idx="8855">
                  <c:v>0.99732036784971212</c:v>
                </c:pt>
                <c:pt idx="8856">
                  <c:v>0.99715636997189649</c:v>
                </c:pt>
                <c:pt idx="8857">
                  <c:v>0.99698713785515958</c:v>
                </c:pt>
                <c:pt idx="8858">
                  <c:v>0.99650778844106891</c:v>
                </c:pt>
                <c:pt idx="8859">
                  <c:v>0.99623773306484742</c:v>
                </c:pt>
                <c:pt idx="8860">
                  <c:v>0.99604158868389614</c:v>
                </c:pt>
                <c:pt idx="8861">
                  <c:v>0.99594553209452552</c:v>
                </c:pt>
                <c:pt idx="8862">
                  <c:v>0.99592287688574099</c:v>
                </c:pt>
                <c:pt idx="8863">
                  <c:v>0.99590332910334478</c:v>
                </c:pt>
                <c:pt idx="8864">
                  <c:v>0.99590332910334478</c:v>
                </c:pt>
                <c:pt idx="8865">
                  <c:v>0.99586192771680571</c:v>
                </c:pt>
                <c:pt idx="8866">
                  <c:v>0.99565558283010147</c:v>
                </c:pt>
                <c:pt idx="8867">
                  <c:v>0.99562006360906363</c:v>
                </c:pt>
                <c:pt idx="8868">
                  <c:v>0.99546638906485252</c:v>
                </c:pt>
                <c:pt idx="8869">
                  <c:v>0.99529044195635752</c:v>
                </c:pt>
                <c:pt idx="8870">
                  <c:v>0.99457398156896593</c:v>
                </c:pt>
                <c:pt idx="8871">
                  <c:v>0.99456433221870999</c:v>
                </c:pt>
                <c:pt idx="8872">
                  <c:v>0.99442655906743482</c:v>
                </c:pt>
                <c:pt idx="8873">
                  <c:v>0.99436378952271187</c:v>
                </c:pt>
                <c:pt idx="8874">
                  <c:v>0.99429542846193031</c:v>
                </c:pt>
                <c:pt idx="8875">
                  <c:v>0.99429473138616031</c:v>
                </c:pt>
                <c:pt idx="8876">
                  <c:v>0.99413947948426018</c:v>
                </c:pt>
                <c:pt idx="8877">
                  <c:v>0.99413947948426018</c:v>
                </c:pt>
                <c:pt idx="8878">
                  <c:v>0.99363719786789195</c:v>
                </c:pt>
                <c:pt idx="8879">
                  <c:v>0.99306553937904452</c:v>
                </c:pt>
                <c:pt idx="8880">
                  <c:v>0.99306553937904452</c:v>
                </c:pt>
                <c:pt idx="8881">
                  <c:v>0.99306208271920726</c:v>
                </c:pt>
                <c:pt idx="8882">
                  <c:v>0.99306208271920726</c:v>
                </c:pt>
                <c:pt idx="8883">
                  <c:v>0.99283668354639676</c:v>
                </c:pt>
                <c:pt idx="8884">
                  <c:v>0.9928045116538593</c:v>
                </c:pt>
                <c:pt idx="8885">
                  <c:v>0.99253481162197121</c:v>
                </c:pt>
                <c:pt idx="8886">
                  <c:v>0.99250131861450119</c:v>
                </c:pt>
                <c:pt idx="8887">
                  <c:v>0.99191479196384724</c:v>
                </c:pt>
                <c:pt idx="8888">
                  <c:v>0.99186473329514679</c:v>
                </c:pt>
                <c:pt idx="8889">
                  <c:v>0.9918499737668881</c:v>
                </c:pt>
                <c:pt idx="8890">
                  <c:v>0.99177705481847822</c:v>
                </c:pt>
                <c:pt idx="8891">
                  <c:v>0.99142829794598986</c:v>
                </c:pt>
                <c:pt idx="8892">
                  <c:v>0.99119946919941215</c:v>
                </c:pt>
                <c:pt idx="8893">
                  <c:v>0.99117615079525967</c:v>
                </c:pt>
                <c:pt idx="8894">
                  <c:v>0.99106564373706263</c:v>
                </c:pt>
                <c:pt idx="8895">
                  <c:v>0.99087631410735133</c:v>
                </c:pt>
                <c:pt idx="8896">
                  <c:v>0.99085295146330243</c:v>
                </c:pt>
                <c:pt idx="8897">
                  <c:v>0.99082202848779188</c:v>
                </c:pt>
                <c:pt idx="8898">
                  <c:v>0.99075935739500243</c:v>
                </c:pt>
                <c:pt idx="8899">
                  <c:v>0.99075935739500243</c:v>
                </c:pt>
                <c:pt idx="8900">
                  <c:v>0.99075935739500243</c:v>
                </c:pt>
                <c:pt idx="8901">
                  <c:v>0.99065691992051741</c:v>
                </c:pt>
                <c:pt idx="8902">
                  <c:v>0.99055100999321999</c:v>
                </c:pt>
                <c:pt idx="8903">
                  <c:v>0.99046846290885393</c:v>
                </c:pt>
                <c:pt idx="8904">
                  <c:v>0.99038609245772313</c:v>
                </c:pt>
                <c:pt idx="8905">
                  <c:v>0.98999107920306317</c:v>
                </c:pt>
                <c:pt idx="8906">
                  <c:v>0.9897626325612332</c:v>
                </c:pt>
                <c:pt idx="8907">
                  <c:v>0.98976022958852661</c:v>
                </c:pt>
                <c:pt idx="8908">
                  <c:v>0.98976022958852661</c:v>
                </c:pt>
                <c:pt idx="8909">
                  <c:v>0.98974187793190849</c:v>
                </c:pt>
                <c:pt idx="8910">
                  <c:v>0.98974141640921043</c:v>
                </c:pt>
                <c:pt idx="8911">
                  <c:v>0.98973720593157644</c:v>
                </c:pt>
                <c:pt idx="8912">
                  <c:v>0.98973720593157644</c:v>
                </c:pt>
                <c:pt idx="8913">
                  <c:v>0.98941834803058371</c:v>
                </c:pt>
                <c:pt idx="8914">
                  <c:v>0.98940071342371116</c:v>
                </c:pt>
                <c:pt idx="8915">
                  <c:v>0.9892503404237929</c:v>
                </c:pt>
                <c:pt idx="8916">
                  <c:v>0.98907323998863472</c:v>
                </c:pt>
                <c:pt idx="8917">
                  <c:v>0.98904729734674535</c:v>
                </c:pt>
                <c:pt idx="8918">
                  <c:v>0.98892223898668652</c:v>
                </c:pt>
                <c:pt idx="8919">
                  <c:v>0.98888542149510383</c:v>
                </c:pt>
                <c:pt idx="8920">
                  <c:v>0.98888542149510383</c:v>
                </c:pt>
                <c:pt idx="8921">
                  <c:v>0.98884611842362946</c:v>
                </c:pt>
                <c:pt idx="8922">
                  <c:v>0.98884611842362946</c:v>
                </c:pt>
                <c:pt idx="8923">
                  <c:v>0.98884611842362946</c:v>
                </c:pt>
                <c:pt idx="8924">
                  <c:v>0.98884611842362946</c:v>
                </c:pt>
                <c:pt idx="8925">
                  <c:v>0.98884611842362946</c:v>
                </c:pt>
                <c:pt idx="8926">
                  <c:v>0.98884611842362946</c:v>
                </c:pt>
                <c:pt idx="8927">
                  <c:v>0.98884611842362946</c:v>
                </c:pt>
                <c:pt idx="8928">
                  <c:v>0.98884611842362946</c:v>
                </c:pt>
                <c:pt idx="8929">
                  <c:v>0.98884611842362946</c:v>
                </c:pt>
                <c:pt idx="8930">
                  <c:v>0.98884611842362946</c:v>
                </c:pt>
                <c:pt idx="8931">
                  <c:v>0.98868780699333125</c:v>
                </c:pt>
                <c:pt idx="8932">
                  <c:v>0.98864894336147568</c:v>
                </c:pt>
                <c:pt idx="8933">
                  <c:v>0.98854993520103129</c:v>
                </c:pt>
                <c:pt idx="8934">
                  <c:v>0.98842816840673442</c:v>
                </c:pt>
                <c:pt idx="8935">
                  <c:v>0.98833627164013693</c:v>
                </c:pt>
                <c:pt idx="8936">
                  <c:v>0.98828003686760835</c:v>
                </c:pt>
                <c:pt idx="8937">
                  <c:v>0.98813048972820205</c:v>
                </c:pt>
                <c:pt idx="8938">
                  <c:v>0.9880968787239075</c:v>
                </c:pt>
                <c:pt idx="8939">
                  <c:v>0.98761386806974905</c:v>
                </c:pt>
                <c:pt idx="8940">
                  <c:v>0.98757235991197567</c:v>
                </c:pt>
                <c:pt idx="8941">
                  <c:v>0.98755555459330113</c:v>
                </c:pt>
                <c:pt idx="8942">
                  <c:v>0.9873932843912735</c:v>
                </c:pt>
                <c:pt idx="8943">
                  <c:v>0.98720651276203131</c:v>
                </c:pt>
                <c:pt idx="8944">
                  <c:v>0.98709801724231372</c:v>
                </c:pt>
                <c:pt idx="8945">
                  <c:v>0.98679016363500094</c:v>
                </c:pt>
                <c:pt idx="8946">
                  <c:v>0.98673895818932544</c:v>
                </c:pt>
                <c:pt idx="8947">
                  <c:v>0.98673895818932544</c:v>
                </c:pt>
                <c:pt idx="8948">
                  <c:v>0.98673895818932544</c:v>
                </c:pt>
                <c:pt idx="8949">
                  <c:v>0.98654694540163768</c:v>
                </c:pt>
                <c:pt idx="8950">
                  <c:v>0.98636567463833924</c:v>
                </c:pt>
                <c:pt idx="8951">
                  <c:v>0.98610574418064756</c:v>
                </c:pt>
                <c:pt idx="8952">
                  <c:v>0.98591539659013583</c:v>
                </c:pt>
                <c:pt idx="8953">
                  <c:v>0.9858434886781795</c:v>
                </c:pt>
                <c:pt idx="8954">
                  <c:v>0.98581380367772575</c:v>
                </c:pt>
                <c:pt idx="8955">
                  <c:v>0.98549104295604828</c:v>
                </c:pt>
                <c:pt idx="8956">
                  <c:v>0.98549104295604828</c:v>
                </c:pt>
                <c:pt idx="8957">
                  <c:v>0.9854550213662544</c:v>
                </c:pt>
                <c:pt idx="8958">
                  <c:v>0.98542235815883239</c:v>
                </c:pt>
                <c:pt idx="8959">
                  <c:v>0.98526015499092834</c:v>
                </c:pt>
                <c:pt idx="8960">
                  <c:v>0.98518238677492354</c:v>
                </c:pt>
                <c:pt idx="8961">
                  <c:v>0.98506220395804578</c:v>
                </c:pt>
                <c:pt idx="8962">
                  <c:v>0.98506220395804578</c:v>
                </c:pt>
                <c:pt idx="8963">
                  <c:v>0.98506220395804578</c:v>
                </c:pt>
                <c:pt idx="8964">
                  <c:v>0.98501827079830162</c:v>
                </c:pt>
                <c:pt idx="8965">
                  <c:v>0.98489458184196521</c:v>
                </c:pt>
                <c:pt idx="8966">
                  <c:v>0.98484476940160648</c:v>
                </c:pt>
                <c:pt idx="8967">
                  <c:v>0.98472650024893671</c:v>
                </c:pt>
                <c:pt idx="8968">
                  <c:v>0.98469024679705475</c:v>
                </c:pt>
                <c:pt idx="8969">
                  <c:v>0.98436305246084899</c:v>
                </c:pt>
                <c:pt idx="8970">
                  <c:v>0.98436305246084899</c:v>
                </c:pt>
                <c:pt idx="8971">
                  <c:v>0.98418867477450567</c:v>
                </c:pt>
                <c:pt idx="8972">
                  <c:v>0.98371310955894897</c:v>
                </c:pt>
                <c:pt idx="8973">
                  <c:v>0.98354683864338832</c:v>
                </c:pt>
                <c:pt idx="8974">
                  <c:v>0.98353107562127673</c:v>
                </c:pt>
                <c:pt idx="8975">
                  <c:v>0.98352758746757929</c:v>
                </c:pt>
                <c:pt idx="8976">
                  <c:v>0.98341445626469426</c:v>
                </c:pt>
                <c:pt idx="8977">
                  <c:v>0.98341445626469426</c:v>
                </c:pt>
                <c:pt idx="8978">
                  <c:v>0.98340638622192622</c:v>
                </c:pt>
                <c:pt idx="8979">
                  <c:v>0.98337692721260817</c:v>
                </c:pt>
                <c:pt idx="8980">
                  <c:v>0.98337209604545117</c:v>
                </c:pt>
                <c:pt idx="8981">
                  <c:v>0.98319111384987856</c:v>
                </c:pt>
                <c:pt idx="8982">
                  <c:v>0.98309833611412145</c:v>
                </c:pt>
                <c:pt idx="8983">
                  <c:v>0.98306871456064226</c:v>
                </c:pt>
                <c:pt idx="8984">
                  <c:v>0.98297224943775652</c:v>
                </c:pt>
                <c:pt idx="8985">
                  <c:v>0.98275680161024614</c:v>
                </c:pt>
                <c:pt idx="8986">
                  <c:v>0.98263262271262197</c:v>
                </c:pt>
                <c:pt idx="8987">
                  <c:v>0.98261202400303804</c:v>
                </c:pt>
                <c:pt idx="8988">
                  <c:v>0.98259974132021144</c:v>
                </c:pt>
                <c:pt idx="8989">
                  <c:v>0.98254706082931054</c:v>
                </c:pt>
                <c:pt idx="8990">
                  <c:v>0.98237477573689991</c:v>
                </c:pt>
                <c:pt idx="8991">
                  <c:v>0.98229627803133812</c:v>
                </c:pt>
                <c:pt idx="8992">
                  <c:v>0.98189521099871502</c:v>
                </c:pt>
                <c:pt idx="8993">
                  <c:v>0.98138370273600528</c:v>
                </c:pt>
                <c:pt idx="8994">
                  <c:v>0.9813538155738365</c:v>
                </c:pt>
                <c:pt idx="8995">
                  <c:v>0.98125053537198603</c:v>
                </c:pt>
                <c:pt idx="8996">
                  <c:v>0.98104739801970686</c:v>
                </c:pt>
                <c:pt idx="8997">
                  <c:v>0.98096623685758788</c:v>
                </c:pt>
                <c:pt idx="8998">
                  <c:v>0.98096204837535861</c:v>
                </c:pt>
                <c:pt idx="8999">
                  <c:v>0.98079236519589685</c:v>
                </c:pt>
                <c:pt idx="9000">
                  <c:v>0.97996353575443518</c:v>
                </c:pt>
                <c:pt idx="9001">
                  <c:v>0.97980002272443756</c:v>
                </c:pt>
                <c:pt idx="9002">
                  <c:v>0.97979336630911862</c:v>
                </c:pt>
                <c:pt idx="9003">
                  <c:v>0.9797771470561385</c:v>
                </c:pt>
                <c:pt idx="9004">
                  <c:v>0.9797771470561385</c:v>
                </c:pt>
                <c:pt idx="9005">
                  <c:v>0.9796990819702629</c:v>
                </c:pt>
                <c:pt idx="9006">
                  <c:v>0.97967707433033391</c:v>
                </c:pt>
                <c:pt idx="9007">
                  <c:v>0.97941712498944333</c:v>
                </c:pt>
                <c:pt idx="9008">
                  <c:v>0.97932141797547678</c:v>
                </c:pt>
                <c:pt idx="9009">
                  <c:v>0.97932141797547678</c:v>
                </c:pt>
                <c:pt idx="9010">
                  <c:v>0.9792499281838084</c:v>
                </c:pt>
                <c:pt idx="9011">
                  <c:v>0.97924179722217974</c:v>
                </c:pt>
                <c:pt idx="9012">
                  <c:v>0.97908493756328108</c:v>
                </c:pt>
                <c:pt idx="9013">
                  <c:v>0.97901180106863683</c:v>
                </c:pt>
                <c:pt idx="9014">
                  <c:v>0.97886342194130949</c:v>
                </c:pt>
                <c:pt idx="9015">
                  <c:v>0.97877921669000645</c:v>
                </c:pt>
                <c:pt idx="9016">
                  <c:v>0.97871756157981404</c:v>
                </c:pt>
                <c:pt idx="9017">
                  <c:v>0.97848940940435791</c:v>
                </c:pt>
                <c:pt idx="9018">
                  <c:v>0.97832653197788433</c:v>
                </c:pt>
                <c:pt idx="9019">
                  <c:v>0.9781323617760932</c:v>
                </c:pt>
                <c:pt idx="9020">
                  <c:v>0.97811252478466049</c:v>
                </c:pt>
                <c:pt idx="9021">
                  <c:v>0.97811252478466049</c:v>
                </c:pt>
                <c:pt idx="9022">
                  <c:v>0.97800397922066973</c:v>
                </c:pt>
                <c:pt idx="9023">
                  <c:v>0.97781878220804541</c:v>
                </c:pt>
                <c:pt idx="9024">
                  <c:v>0.97779037111502276</c:v>
                </c:pt>
                <c:pt idx="9025">
                  <c:v>0.97774601877093514</c:v>
                </c:pt>
                <c:pt idx="9026">
                  <c:v>0.97772656600954422</c:v>
                </c:pt>
                <c:pt idx="9027">
                  <c:v>0.97764491581402835</c:v>
                </c:pt>
                <c:pt idx="9028">
                  <c:v>0.97759300482614164</c:v>
                </c:pt>
                <c:pt idx="9029">
                  <c:v>0.97759300482614164</c:v>
                </c:pt>
                <c:pt idx="9030">
                  <c:v>0.97759300482614164</c:v>
                </c:pt>
                <c:pt idx="9031">
                  <c:v>0.97759300482614164</c:v>
                </c:pt>
                <c:pt idx="9032">
                  <c:v>0.97749126070994952</c:v>
                </c:pt>
                <c:pt idx="9033">
                  <c:v>0.97738485650630602</c:v>
                </c:pt>
                <c:pt idx="9034">
                  <c:v>0.97738485650630602</c:v>
                </c:pt>
                <c:pt idx="9035">
                  <c:v>0.97738485650630602</c:v>
                </c:pt>
                <c:pt idx="9036">
                  <c:v>0.97721465687332432</c:v>
                </c:pt>
                <c:pt idx="9037">
                  <c:v>0.97716504317379449</c:v>
                </c:pt>
                <c:pt idx="9038">
                  <c:v>0.97711886862401276</c:v>
                </c:pt>
                <c:pt idx="9039">
                  <c:v>0.97698354284494682</c:v>
                </c:pt>
                <c:pt idx="9040">
                  <c:v>0.97680676347355433</c:v>
                </c:pt>
                <c:pt idx="9041">
                  <c:v>0.97679783230553785</c:v>
                </c:pt>
                <c:pt idx="9042">
                  <c:v>0.97673119205015402</c:v>
                </c:pt>
                <c:pt idx="9043">
                  <c:v>0.97672144845721343</c:v>
                </c:pt>
                <c:pt idx="9044">
                  <c:v>0.97665978290516542</c:v>
                </c:pt>
                <c:pt idx="9045">
                  <c:v>0.97660497885082442</c:v>
                </c:pt>
                <c:pt idx="9046">
                  <c:v>0.97660497885082442</c:v>
                </c:pt>
                <c:pt idx="9047">
                  <c:v>0.97658836281091266</c:v>
                </c:pt>
                <c:pt idx="9048">
                  <c:v>0.97641859863257241</c:v>
                </c:pt>
                <c:pt idx="9049">
                  <c:v>0.9763928591276605</c:v>
                </c:pt>
                <c:pt idx="9050">
                  <c:v>0.97607924760845433</c:v>
                </c:pt>
                <c:pt idx="9051">
                  <c:v>0.97607924760845433</c:v>
                </c:pt>
                <c:pt idx="9052">
                  <c:v>0.9760444503795761</c:v>
                </c:pt>
                <c:pt idx="9053">
                  <c:v>0.97589146348926059</c:v>
                </c:pt>
                <c:pt idx="9054">
                  <c:v>0.97579748319228954</c:v>
                </c:pt>
                <c:pt idx="9055">
                  <c:v>0.9757720999822983</c:v>
                </c:pt>
                <c:pt idx="9056">
                  <c:v>0.97550477070552077</c:v>
                </c:pt>
                <c:pt idx="9057">
                  <c:v>0.97550477070552077</c:v>
                </c:pt>
                <c:pt idx="9058">
                  <c:v>0.97546695942502626</c:v>
                </c:pt>
                <c:pt idx="9059">
                  <c:v>0.97544349251961049</c:v>
                </c:pt>
                <c:pt idx="9060">
                  <c:v>0.97531477869758421</c:v>
                </c:pt>
                <c:pt idx="9061">
                  <c:v>0.97526347054763185</c:v>
                </c:pt>
                <c:pt idx="9062">
                  <c:v>0.97515081013673688</c:v>
                </c:pt>
                <c:pt idx="9063">
                  <c:v>0.97515081013673688</c:v>
                </c:pt>
                <c:pt idx="9064">
                  <c:v>0.97510928431330457</c:v>
                </c:pt>
                <c:pt idx="9065">
                  <c:v>0.97496959216899715</c:v>
                </c:pt>
                <c:pt idx="9066">
                  <c:v>0.97496959216899715</c:v>
                </c:pt>
                <c:pt idx="9067">
                  <c:v>0.97459266447813575</c:v>
                </c:pt>
                <c:pt idx="9068">
                  <c:v>0.97434335674705541</c:v>
                </c:pt>
                <c:pt idx="9069">
                  <c:v>0.97421260277176802</c:v>
                </c:pt>
                <c:pt idx="9070">
                  <c:v>0.9739777123696316</c:v>
                </c:pt>
                <c:pt idx="9071">
                  <c:v>0.9739777123696316</c:v>
                </c:pt>
                <c:pt idx="9072">
                  <c:v>0.97387435524043242</c:v>
                </c:pt>
                <c:pt idx="9073">
                  <c:v>0.97384874827555934</c:v>
                </c:pt>
                <c:pt idx="9074">
                  <c:v>0.97307383175178186</c:v>
                </c:pt>
                <c:pt idx="9075">
                  <c:v>0.97258110609800685</c:v>
                </c:pt>
                <c:pt idx="9076">
                  <c:v>0.97258110609800685</c:v>
                </c:pt>
                <c:pt idx="9077">
                  <c:v>0.97243739417904351</c:v>
                </c:pt>
                <c:pt idx="9078">
                  <c:v>0.97238017481657857</c:v>
                </c:pt>
                <c:pt idx="9079">
                  <c:v>0.97235097096179868</c:v>
                </c:pt>
                <c:pt idx="9080">
                  <c:v>0.97217756608172567</c:v>
                </c:pt>
                <c:pt idx="9081">
                  <c:v>0.97212125878568223</c:v>
                </c:pt>
                <c:pt idx="9082">
                  <c:v>0.97207133641761456</c:v>
                </c:pt>
                <c:pt idx="9083">
                  <c:v>0.97182744044716718</c:v>
                </c:pt>
                <c:pt idx="9084">
                  <c:v>0.97152416108000283</c:v>
                </c:pt>
                <c:pt idx="9085">
                  <c:v>0.97152416108000283</c:v>
                </c:pt>
                <c:pt idx="9086">
                  <c:v>0.97145950166456796</c:v>
                </c:pt>
                <c:pt idx="9087">
                  <c:v>0.97128955446578824</c:v>
                </c:pt>
                <c:pt idx="9088">
                  <c:v>0.97128955446578824</c:v>
                </c:pt>
                <c:pt idx="9089">
                  <c:v>0.971035502211542</c:v>
                </c:pt>
                <c:pt idx="9090">
                  <c:v>0.97086511547537191</c:v>
                </c:pt>
                <c:pt idx="9091">
                  <c:v>0.97061744233725422</c:v>
                </c:pt>
                <c:pt idx="9092">
                  <c:v>0.97061744233725422</c:v>
                </c:pt>
                <c:pt idx="9093">
                  <c:v>0.97061744233725422</c:v>
                </c:pt>
                <c:pt idx="9094">
                  <c:v>0.97053203661320719</c:v>
                </c:pt>
                <c:pt idx="9095">
                  <c:v>0.97052647086536448</c:v>
                </c:pt>
                <c:pt idx="9096">
                  <c:v>0.97014687336213989</c:v>
                </c:pt>
                <c:pt idx="9097">
                  <c:v>0.97001427526990891</c:v>
                </c:pt>
                <c:pt idx="9098">
                  <c:v>0.97000612413982668</c:v>
                </c:pt>
                <c:pt idx="9099">
                  <c:v>0.96989390390455255</c:v>
                </c:pt>
                <c:pt idx="9100">
                  <c:v>0.96973838852173277</c:v>
                </c:pt>
                <c:pt idx="9101">
                  <c:v>0.96945865051370594</c:v>
                </c:pt>
                <c:pt idx="9102">
                  <c:v>0.96945865051370594</c:v>
                </c:pt>
                <c:pt idx="9103">
                  <c:v>0.96944946136003729</c:v>
                </c:pt>
                <c:pt idx="9104">
                  <c:v>0.96941071380121846</c:v>
                </c:pt>
                <c:pt idx="9105">
                  <c:v>0.96929890090862936</c:v>
                </c:pt>
                <c:pt idx="9106">
                  <c:v>0.9692223609544689</c:v>
                </c:pt>
                <c:pt idx="9107">
                  <c:v>0.96905431358071892</c:v>
                </c:pt>
                <c:pt idx="9108">
                  <c:v>0.96905431358071892</c:v>
                </c:pt>
                <c:pt idx="9109">
                  <c:v>0.96889916176401569</c:v>
                </c:pt>
                <c:pt idx="9110">
                  <c:v>0.96855924895302736</c:v>
                </c:pt>
                <c:pt idx="9111">
                  <c:v>0.96853001021342522</c:v>
                </c:pt>
                <c:pt idx="9112">
                  <c:v>0.96842508689822371</c:v>
                </c:pt>
                <c:pt idx="9113">
                  <c:v>0.96830996907610956</c:v>
                </c:pt>
                <c:pt idx="9114">
                  <c:v>0.9682244990097868</c:v>
                </c:pt>
                <c:pt idx="9115">
                  <c:v>0.96811913867328725</c:v>
                </c:pt>
                <c:pt idx="9116">
                  <c:v>0.96793440562392064</c:v>
                </c:pt>
                <c:pt idx="9117">
                  <c:v>0.96769171145631971</c:v>
                </c:pt>
                <c:pt idx="9118">
                  <c:v>0.96769171145631971</c:v>
                </c:pt>
                <c:pt idx="9119">
                  <c:v>0.96769171145631971</c:v>
                </c:pt>
                <c:pt idx="9120">
                  <c:v>0.96769171145631971</c:v>
                </c:pt>
                <c:pt idx="9121">
                  <c:v>0.96751726726196174</c:v>
                </c:pt>
                <c:pt idx="9122">
                  <c:v>0.96747884992040356</c:v>
                </c:pt>
                <c:pt idx="9123">
                  <c:v>0.96747884992040356</c:v>
                </c:pt>
                <c:pt idx="9124">
                  <c:v>0.96747884992040356</c:v>
                </c:pt>
                <c:pt idx="9125">
                  <c:v>0.96747884992040356</c:v>
                </c:pt>
                <c:pt idx="9126">
                  <c:v>0.96747884992040356</c:v>
                </c:pt>
                <c:pt idx="9127">
                  <c:v>0.96747884992040356</c:v>
                </c:pt>
                <c:pt idx="9128">
                  <c:v>0.96739266182038197</c:v>
                </c:pt>
                <c:pt idx="9129">
                  <c:v>0.96739266182038197</c:v>
                </c:pt>
                <c:pt idx="9130">
                  <c:v>0.96732974423588247</c:v>
                </c:pt>
                <c:pt idx="9131">
                  <c:v>0.9673113939324498</c:v>
                </c:pt>
                <c:pt idx="9132">
                  <c:v>0.96707124938031852</c:v>
                </c:pt>
                <c:pt idx="9133">
                  <c:v>0.96703063037126746</c:v>
                </c:pt>
                <c:pt idx="9134">
                  <c:v>0.96698116932526634</c:v>
                </c:pt>
                <c:pt idx="9135">
                  <c:v>0.9669084235187857</c:v>
                </c:pt>
                <c:pt idx="9136">
                  <c:v>0.9669084235187857</c:v>
                </c:pt>
                <c:pt idx="9137">
                  <c:v>0.9669084235187857</c:v>
                </c:pt>
                <c:pt idx="9138">
                  <c:v>0.9669084235187857</c:v>
                </c:pt>
                <c:pt idx="9139">
                  <c:v>0.9669084235187857</c:v>
                </c:pt>
                <c:pt idx="9140">
                  <c:v>0.96685444381193009</c:v>
                </c:pt>
                <c:pt idx="9141">
                  <c:v>0.96601614068137498</c:v>
                </c:pt>
                <c:pt idx="9142">
                  <c:v>0.96597165141808206</c:v>
                </c:pt>
                <c:pt idx="9143">
                  <c:v>0.96585914448805965</c:v>
                </c:pt>
                <c:pt idx="9144">
                  <c:v>0.96585912879375901</c:v>
                </c:pt>
                <c:pt idx="9145">
                  <c:v>0.96580829489871323</c:v>
                </c:pt>
                <c:pt idx="9146">
                  <c:v>0.96580723305817417</c:v>
                </c:pt>
                <c:pt idx="9147">
                  <c:v>0.96580528576934377</c:v>
                </c:pt>
                <c:pt idx="9148">
                  <c:v>0.9656988197256493</c:v>
                </c:pt>
                <c:pt idx="9149">
                  <c:v>0.96506767070037158</c:v>
                </c:pt>
                <c:pt idx="9150">
                  <c:v>0.96503515573327936</c:v>
                </c:pt>
                <c:pt idx="9151">
                  <c:v>0.96498989503251853</c:v>
                </c:pt>
                <c:pt idx="9152">
                  <c:v>0.96498989503251853</c:v>
                </c:pt>
                <c:pt idx="9153">
                  <c:v>0.96487049152796489</c:v>
                </c:pt>
                <c:pt idx="9154">
                  <c:v>0.96487049152796489</c:v>
                </c:pt>
                <c:pt idx="9155">
                  <c:v>0.96487049152796489</c:v>
                </c:pt>
                <c:pt idx="9156">
                  <c:v>0.96475033626576068</c:v>
                </c:pt>
                <c:pt idx="9157">
                  <c:v>0.96450335189221992</c:v>
                </c:pt>
                <c:pt idx="9158">
                  <c:v>0.96446401990060882</c:v>
                </c:pt>
                <c:pt idx="9159">
                  <c:v>0.96436532477205783</c:v>
                </c:pt>
                <c:pt idx="9160">
                  <c:v>0.96412924694348445</c:v>
                </c:pt>
                <c:pt idx="9161">
                  <c:v>0.96408285004643657</c:v>
                </c:pt>
                <c:pt idx="9162">
                  <c:v>0.96407934124857964</c:v>
                </c:pt>
                <c:pt idx="9163">
                  <c:v>0.96392794818853711</c:v>
                </c:pt>
                <c:pt idx="9164">
                  <c:v>0.96319735272843432</c:v>
                </c:pt>
                <c:pt idx="9165">
                  <c:v>0.96318495810973093</c:v>
                </c:pt>
                <c:pt idx="9166">
                  <c:v>0.96303357220862307</c:v>
                </c:pt>
                <c:pt idx="9167">
                  <c:v>0.96300259502354868</c:v>
                </c:pt>
                <c:pt idx="9168">
                  <c:v>0.96289753216371232</c:v>
                </c:pt>
                <c:pt idx="9169">
                  <c:v>0.96289753216371232</c:v>
                </c:pt>
                <c:pt idx="9170">
                  <c:v>0.96278966445271252</c:v>
                </c:pt>
                <c:pt idx="9171">
                  <c:v>0.96272147911729011</c:v>
                </c:pt>
                <c:pt idx="9172">
                  <c:v>0.96259827021600308</c:v>
                </c:pt>
                <c:pt idx="9173">
                  <c:v>0.96241208206943518</c:v>
                </c:pt>
                <c:pt idx="9174">
                  <c:v>0.96236130693963318</c:v>
                </c:pt>
                <c:pt idx="9175">
                  <c:v>0.96232882438413048</c:v>
                </c:pt>
                <c:pt idx="9176">
                  <c:v>0.96230477696389571</c:v>
                </c:pt>
                <c:pt idx="9177">
                  <c:v>0.96228353122625154</c:v>
                </c:pt>
                <c:pt idx="9178">
                  <c:v>0.96202174008615859</c:v>
                </c:pt>
                <c:pt idx="9179">
                  <c:v>0.96183597221664885</c:v>
                </c:pt>
                <c:pt idx="9180">
                  <c:v>0.96170951417905959</c:v>
                </c:pt>
                <c:pt idx="9181">
                  <c:v>0.96151246139299551</c:v>
                </c:pt>
                <c:pt idx="9182">
                  <c:v>0.96151232183159452</c:v>
                </c:pt>
                <c:pt idx="9183">
                  <c:v>0.9613533169114622</c:v>
                </c:pt>
                <c:pt idx="9184">
                  <c:v>0.9611763292328479</c:v>
                </c:pt>
                <c:pt idx="9185">
                  <c:v>0.96085363200516616</c:v>
                </c:pt>
                <c:pt idx="9186">
                  <c:v>0.96085363200516616</c:v>
                </c:pt>
                <c:pt idx="9187">
                  <c:v>0.96068247899677639</c:v>
                </c:pt>
                <c:pt idx="9188">
                  <c:v>0.96068247899677639</c:v>
                </c:pt>
                <c:pt idx="9189">
                  <c:v>0.96054401938195377</c:v>
                </c:pt>
                <c:pt idx="9190">
                  <c:v>0.96053219139358603</c:v>
                </c:pt>
                <c:pt idx="9191">
                  <c:v>0.96053219139358603</c:v>
                </c:pt>
                <c:pt idx="9192">
                  <c:v>0.96052048350786379</c:v>
                </c:pt>
                <c:pt idx="9193">
                  <c:v>0.96052048350786379</c:v>
                </c:pt>
                <c:pt idx="9194">
                  <c:v>0.96046295768705015</c:v>
                </c:pt>
                <c:pt idx="9195">
                  <c:v>0.96036653071656475</c:v>
                </c:pt>
                <c:pt idx="9196">
                  <c:v>0.96021213654856352</c:v>
                </c:pt>
                <c:pt idx="9197">
                  <c:v>0.96004041024669784</c:v>
                </c:pt>
                <c:pt idx="9198">
                  <c:v>0.95990750929803026</c:v>
                </c:pt>
                <c:pt idx="9199">
                  <c:v>0.95974069054546718</c:v>
                </c:pt>
                <c:pt idx="9200">
                  <c:v>0.95950319199662226</c:v>
                </c:pt>
                <c:pt idx="9201">
                  <c:v>0.9594891889703917</c:v>
                </c:pt>
                <c:pt idx="9202">
                  <c:v>0.95942746634622766</c:v>
                </c:pt>
                <c:pt idx="9203">
                  <c:v>0.95942746634622766</c:v>
                </c:pt>
                <c:pt idx="9204">
                  <c:v>0.95938099915006303</c:v>
                </c:pt>
                <c:pt idx="9205">
                  <c:v>0.95923122221374835</c:v>
                </c:pt>
                <c:pt idx="9206">
                  <c:v>0.95903208188129196</c:v>
                </c:pt>
                <c:pt idx="9207">
                  <c:v>0.95900889614153506</c:v>
                </c:pt>
                <c:pt idx="9208">
                  <c:v>0.95891277583487766</c:v>
                </c:pt>
                <c:pt idx="9209">
                  <c:v>0.95891277583487766</c:v>
                </c:pt>
                <c:pt idx="9210">
                  <c:v>0.95863532627245185</c:v>
                </c:pt>
                <c:pt idx="9211">
                  <c:v>0.95840550841975714</c:v>
                </c:pt>
                <c:pt idx="9212">
                  <c:v>0.95830558429647117</c:v>
                </c:pt>
                <c:pt idx="9213">
                  <c:v>0.95826184018516003</c:v>
                </c:pt>
                <c:pt idx="9214">
                  <c:v>0.95821659926452574</c:v>
                </c:pt>
                <c:pt idx="9215">
                  <c:v>0.9577424374876744</c:v>
                </c:pt>
                <c:pt idx="9216">
                  <c:v>0.95768595870868922</c:v>
                </c:pt>
                <c:pt idx="9217">
                  <c:v>0.95751767520480369</c:v>
                </c:pt>
                <c:pt idx="9218">
                  <c:v>0.95739748648453804</c:v>
                </c:pt>
                <c:pt idx="9219">
                  <c:v>0.95717189527397128</c:v>
                </c:pt>
                <c:pt idx="9220">
                  <c:v>0.95708845051735658</c:v>
                </c:pt>
                <c:pt idx="9221">
                  <c:v>0.95701521842436388</c:v>
                </c:pt>
                <c:pt idx="9222">
                  <c:v>0.95686665826401796</c:v>
                </c:pt>
                <c:pt idx="9223">
                  <c:v>0.95680361566163907</c:v>
                </c:pt>
                <c:pt idx="9224">
                  <c:v>0.95675989068165879</c:v>
                </c:pt>
                <c:pt idx="9225">
                  <c:v>0.95675989068165879</c:v>
                </c:pt>
                <c:pt idx="9226">
                  <c:v>0.95670624021861517</c:v>
                </c:pt>
                <c:pt idx="9227">
                  <c:v>0.9566352815002247</c:v>
                </c:pt>
                <c:pt idx="9228">
                  <c:v>0.9566352815002247</c:v>
                </c:pt>
                <c:pt idx="9229">
                  <c:v>0.9566352815002247</c:v>
                </c:pt>
                <c:pt idx="9230">
                  <c:v>0.95641970804414478</c:v>
                </c:pt>
                <c:pt idx="9231">
                  <c:v>0.95637256982734076</c:v>
                </c:pt>
                <c:pt idx="9232">
                  <c:v>0.95605486760928016</c:v>
                </c:pt>
                <c:pt idx="9233">
                  <c:v>0.95587609564501941</c:v>
                </c:pt>
                <c:pt idx="9234">
                  <c:v>0.95573411850754963</c:v>
                </c:pt>
                <c:pt idx="9235">
                  <c:v>0.9557340683435519</c:v>
                </c:pt>
                <c:pt idx="9236">
                  <c:v>0.95572752509601644</c:v>
                </c:pt>
                <c:pt idx="9237">
                  <c:v>0.9554362916837702</c:v>
                </c:pt>
                <c:pt idx="9238">
                  <c:v>0.9554362916837702</c:v>
                </c:pt>
                <c:pt idx="9239">
                  <c:v>0.95502582534631864</c:v>
                </c:pt>
                <c:pt idx="9240">
                  <c:v>0.95491849387713645</c:v>
                </c:pt>
                <c:pt idx="9241">
                  <c:v>0.95491849387713645</c:v>
                </c:pt>
                <c:pt idx="9242">
                  <c:v>0.95491849387713645</c:v>
                </c:pt>
                <c:pt idx="9243">
                  <c:v>0.95484234961966674</c:v>
                </c:pt>
                <c:pt idx="9244">
                  <c:v>0.95468386934819072</c:v>
                </c:pt>
                <c:pt idx="9245">
                  <c:v>0.95461255373787823</c:v>
                </c:pt>
                <c:pt idx="9246">
                  <c:v>0.95452807186623478</c:v>
                </c:pt>
                <c:pt idx="9247">
                  <c:v>0.95429102171737445</c:v>
                </c:pt>
                <c:pt idx="9248">
                  <c:v>0.95413381799431329</c:v>
                </c:pt>
                <c:pt idx="9249">
                  <c:v>0.95413381799431329</c:v>
                </c:pt>
                <c:pt idx="9250">
                  <c:v>0.95390806149970797</c:v>
                </c:pt>
                <c:pt idx="9251">
                  <c:v>0.95390241594783798</c:v>
                </c:pt>
                <c:pt idx="9252">
                  <c:v>0.95390241594783798</c:v>
                </c:pt>
                <c:pt idx="9253">
                  <c:v>0.95365874730872102</c:v>
                </c:pt>
                <c:pt idx="9254">
                  <c:v>0.9532998518937158</c:v>
                </c:pt>
                <c:pt idx="9255">
                  <c:v>0.95329671368522195</c:v>
                </c:pt>
                <c:pt idx="9256">
                  <c:v>0.95328387001920312</c:v>
                </c:pt>
                <c:pt idx="9257">
                  <c:v>0.95328237514379743</c:v>
                </c:pt>
                <c:pt idx="9258">
                  <c:v>0.95326094942664286</c:v>
                </c:pt>
                <c:pt idx="9259">
                  <c:v>0.95304931086743538</c:v>
                </c:pt>
                <c:pt idx="9260">
                  <c:v>0.95295419261882297</c:v>
                </c:pt>
                <c:pt idx="9261">
                  <c:v>0.95295419261882297</c:v>
                </c:pt>
                <c:pt idx="9262">
                  <c:v>0.95295419261882297</c:v>
                </c:pt>
                <c:pt idx="9263">
                  <c:v>0.95281132075838582</c:v>
                </c:pt>
                <c:pt idx="9264">
                  <c:v>0.95259657679091925</c:v>
                </c:pt>
                <c:pt idx="9265">
                  <c:v>0.95256757090344446</c:v>
                </c:pt>
                <c:pt idx="9266">
                  <c:v>0.95242808474207841</c:v>
                </c:pt>
                <c:pt idx="9267">
                  <c:v>0.95216468778899466</c:v>
                </c:pt>
                <c:pt idx="9268">
                  <c:v>0.95215021803066036</c:v>
                </c:pt>
                <c:pt idx="9269">
                  <c:v>0.95213266579511624</c:v>
                </c:pt>
                <c:pt idx="9270">
                  <c:v>0.95210872276706926</c:v>
                </c:pt>
                <c:pt idx="9271">
                  <c:v>0.95210872276706926</c:v>
                </c:pt>
                <c:pt idx="9272">
                  <c:v>0.95206228267351634</c:v>
                </c:pt>
                <c:pt idx="9273">
                  <c:v>0.9518650352331991</c:v>
                </c:pt>
                <c:pt idx="9274">
                  <c:v>0.95179590368730527</c:v>
                </c:pt>
                <c:pt idx="9275">
                  <c:v>0.95171802434335284</c:v>
                </c:pt>
                <c:pt idx="9276">
                  <c:v>0.95127732624073524</c:v>
                </c:pt>
                <c:pt idx="9277">
                  <c:v>0.95127732624073524</c:v>
                </c:pt>
                <c:pt idx="9278">
                  <c:v>0.9511969239130551</c:v>
                </c:pt>
                <c:pt idx="9279">
                  <c:v>0.95103813733257458</c:v>
                </c:pt>
                <c:pt idx="9280">
                  <c:v>0.95103813733257458</c:v>
                </c:pt>
                <c:pt idx="9281">
                  <c:v>0.95093027325333712</c:v>
                </c:pt>
                <c:pt idx="9282">
                  <c:v>0.95063981192048808</c:v>
                </c:pt>
                <c:pt idx="9283">
                  <c:v>0.95063981192048808</c:v>
                </c:pt>
                <c:pt idx="9284">
                  <c:v>0.95063981192048808</c:v>
                </c:pt>
                <c:pt idx="9285">
                  <c:v>0.95057703748833555</c:v>
                </c:pt>
                <c:pt idx="9286">
                  <c:v>0.95045887337242307</c:v>
                </c:pt>
                <c:pt idx="9287">
                  <c:v>0.95045887337242307</c:v>
                </c:pt>
                <c:pt idx="9288">
                  <c:v>0.95037147696064717</c:v>
                </c:pt>
                <c:pt idx="9289">
                  <c:v>0.95028866739291706</c:v>
                </c:pt>
                <c:pt idx="9290">
                  <c:v>0.95012481038559615</c:v>
                </c:pt>
                <c:pt idx="9291">
                  <c:v>0.94993487813648736</c:v>
                </c:pt>
                <c:pt idx="9292">
                  <c:v>0.94982184257591329</c:v>
                </c:pt>
                <c:pt idx="9293">
                  <c:v>0.94971404706024709</c:v>
                </c:pt>
                <c:pt idx="9294">
                  <c:v>0.94960881493691185</c:v>
                </c:pt>
                <c:pt idx="9295">
                  <c:v>0.94957627457379779</c:v>
                </c:pt>
                <c:pt idx="9296">
                  <c:v>0.94957028836865209</c:v>
                </c:pt>
                <c:pt idx="9297">
                  <c:v>0.94957028836865209</c:v>
                </c:pt>
                <c:pt idx="9298">
                  <c:v>0.94955231812299401</c:v>
                </c:pt>
                <c:pt idx="9299">
                  <c:v>0.949462833741331</c:v>
                </c:pt>
                <c:pt idx="9300">
                  <c:v>0.94923704852794677</c:v>
                </c:pt>
                <c:pt idx="9301">
                  <c:v>0.94919650603055905</c:v>
                </c:pt>
                <c:pt idx="9302">
                  <c:v>0.94919650603055905</c:v>
                </c:pt>
                <c:pt idx="9303">
                  <c:v>0.94917349681477925</c:v>
                </c:pt>
                <c:pt idx="9304">
                  <c:v>0.94910349793281923</c:v>
                </c:pt>
                <c:pt idx="9305">
                  <c:v>0.94896140869269652</c:v>
                </c:pt>
                <c:pt idx="9306">
                  <c:v>0.94875086297842381</c:v>
                </c:pt>
                <c:pt idx="9307">
                  <c:v>0.94864390680441968</c:v>
                </c:pt>
                <c:pt idx="9308">
                  <c:v>0.94851802945259678</c:v>
                </c:pt>
                <c:pt idx="9309">
                  <c:v>0.94837760965884577</c:v>
                </c:pt>
                <c:pt idx="9310">
                  <c:v>0.94837339802623499</c:v>
                </c:pt>
                <c:pt idx="9311">
                  <c:v>0.9483693919098013</c:v>
                </c:pt>
                <c:pt idx="9312">
                  <c:v>0.94830873604728949</c:v>
                </c:pt>
                <c:pt idx="9313">
                  <c:v>0.9481778591876715</c:v>
                </c:pt>
                <c:pt idx="9314">
                  <c:v>0.94787722115507489</c:v>
                </c:pt>
                <c:pt idx="9315">
                  <c:v>0.94786196634164754</c:v>
                </c:pt>
                <c:pt idx="9316">
                  <c:v>0.94781589323047433</c:v>
                </c:pt>
                <c:pt idx="9317">
                  <c:v>0.9477719181503903</c:v>
                </c:pt>
                <c:pt idx="9318">
                  <c:v>0.9476959244712394</c:v>
                </c:pt>
                <c:pt idx="9319">
                  <c:v>0.94761555801676578</c:v>
                </c:pt>
                <c:pt idx="9320">
                  <c:v>0.94752648036720721</c:v>
                </c:pt>
                <c:pt idx="9321">
                  <c:v>0.94747559411202764</c:v>
                </c:pt>
                <c:pt idx="9322">
                  <c:v>0.94741857741991764</c:v>
                </c:pt>
                <c:pt idx="9323">
                  <c:v>0.94741857741991764</c:v>
                </c:pt>
                <c:pt idx="9324">
                  <c:v>0.94740654550355619</c:v>
                </c:pt>
                <c:pt idx="9325">
                  <c:v>0.94699277920556801</c:v>
                </c:pt>
                <c:pt idx="9326">
                  <c:v>0.94679936039904433</c:v>
                </c:pt>
                <c:pt idx="9327">
                  <c:v>0.94672716326515161</c:v>
                </c:pt>
                <c:pt idx="9328">
                  <c:v>0.94671771630565837</c:v>
                </c:pt>
                <c:pt idx="9329">
                  <c:v>0.94650494001066987</c:v>
                </c:pt>
                <c:pt idx="9330">
                  <c:v>0.94647152419302349</c:v>
                </c:pt>
                <c:pt idx="9331">
                  <c:v>0.94635976194940119</c:v>
                </c:pt>
                <c:pt idx="9332">
                  <c:v>0.94626765503098653</c:v>
                </c:pt>
                <c:pt idx="9333">
                  <c:v>0.94613066492571463</c:v>
                </c:pt>
                <c:pt idx="9334">
                  <c:v>0.94607072835251482</c:v>
                </c:pt>
                <c:pt idx="9335">
                  <c:v>0.94599151494725287</c:v>
                </c:pt>
                <c:pt idx="9336">
                  <c:v>0.94556555233087691</c:v>
                </c:pt>
                <c:pt idx="9337">
                  <c:v>0.94547148319506791</c:v>
                </c:pt>
                <c:pt idx="9338">
                  <c:v>0.94547148319506791</c:v>
                </c:pt>
                <c:pt idx="9339">
                  <c:v>0.94530974394009826</c:v>
                </c:pt>
                <c:pt idx="9340">
                  <c:v>0.9451824571317482</c:v>
                </c:pt>
                <c:pt idx="9341">
                  <c:v>0.94507020068483505</c:v>
                </c:pt>
                <c:pt idx="9342">
                  <c:v>0.94486045146232434</c:v>
                </c:pt>
                <c:pt idx="9343">
                  <c:v>0.94478971966993675</c:v>
                </c:pt>
                <c:pt idx="9344">
                  <c:v>0.94471922135891906</c:v>
                </c:pt>
                <c:pt idx="9345">
                  <c:v>0.94459523658142708</c:v>
                </c:pt>
                <c:pt idx="9346">
                  <c:v>0.94459523658142708</c:v>
                </c:pt>
                <c:pt idx="9347">
                  <c:v>0.94459523658142708</c:v>
                </c:pt>
                <c:pt idx="9348">
                  <c:v>0.94457763599822897</c:v>
                </c:pt>
                <c:pt idx="9349">
                  <c:v>0.94442621152976824</c:v>
                </c:pt>
                <c:pt idx="9350">
                  <c:v>0.94413012138576358</c:v>
                </c:pt>
                <c:pt idx="9351">
                  <c:v>0.94391566313349196</c:v>
                </c:pt>
                <c:pt idx="9352">
                  <c:v>0.94391315902847495</c:v>
                </c:pt>
                <c:pt idx="9353">
                  <c:v>0.94383513778117389</c:v>
                </c:pt>
                <c:pt idx="9354">
                  <c:v>0.94371881001410418</c:v>
                </c:pt>
                <c:pt idx="9355">
                  <c:v>0.94371881001410418</c:v>
                </c:pt>
                <c:pt idx="9356">
                  <c:v>0.94338325500030495</c:v>
                </c:pt>
                <c:pt idx="9357">
                  <c:v>0.94328667720026738</c:v>
                </c:pt>
                <c:pt idx="9358">
                  <c:v>0.94327711181716756</c:v>
                </c:pt>
                <c:pt idx="9359">
                  <c:v>0.94326566998788219</c:v>
                </c:pt>
                <c:pt idx="9360">
                  <c:v>0.94316573795954428</c:v>
                </c:pt>
                <c:pt idx="9361">
                  <c:v>0.94314229036961073</c:v>
                </c:pt>
                <c:pt idx="9362">
                  <c:v>0.94304114731039801</c:v>
                </c:pt>
                <c:pt idx="9363">
                  <c:v>0.94280869926040234</c:v>
                </c:pt>
                <c:pt idx="9364">
                  <c:v>0.94248954067154544</c:v>
                </c:pt>
                <c:pt idx="9365">
                  <c:v>0.94245812375231353</c:v>
                </c:pt>
                <c:pt idx="9366">
                  <c:v>0.94220528674259685</c:v>
                </c:pt>
                <c:pt idx="9367">
                  <c:v>0.94210637213895709</c:v>
                </c:pt>
                <c:pt idx="9368">
                  <c:v>0.94201067125368754</c:v>
                </c:pt>
                <c:pt idx="9369">
                  <c:v>0.94194130972961632</c:v>
                </c:pt>
                <c:pt idx="9370">
                  <c:v>0.94194130972961632</c:v>
                </c:pt>
                <c:pt idx="9371">
                  <c:v>0.94194130972961632</c:v>
                </c:pt>
                <c:pt idx="9372">
                  <c:v>0.94192172362146076</c:v>
                </c:pt>
                <c:pt idx="9373">
                  <c:v>0.9418098433096771</c:v>
                </c:pt>
                <c:pt idx="9374">
                  <c:v>0.94176767378974624</c:v>
                </c:pt>
                <c:pt idx="9375">
                  <c:v>0.94176767378974624</c:v>
                </c:pt>
                <c:pt idx="9376">
                  <c:v>0.94158032927165469</c:v>
                </c:pt>
                <c:pt idx="9377">
                  <c:v>0.94156605746603061</c:v>
                </c:pt>
                <c:pt idx="9378">
                  <c:v>0.94136118507757793</c:v>
                </c:pt>
                <c:pt idx="9379">
                  <c:v>0.94120944099299708</c:v>
                </c:pt>
                <c:pt idx="9380">
                  <c:v>0.94119003812228952</c:v>
                </c:pt>
                <c:pt idx="9381">
                  <c:v>0.94117177810972663</c:v>
                </c:pt>
                <c:pt idx="9382">
                  <c:v>0.94108439559066592</c:v>
                </c:pt>
                <c:pt idx="9383">
                  <c:v>0.94104694166127179</c:v>
                </c:pt>
                <c:pt idx="9384">
                  <c:v>0.94097629677632766</c:v>
                </c:pt>
                <c:pt idx="9385">
                  <c:v>0.94095918964941916</c:v>
                </c:pt>
                <c:pt idx="9386">
                  <c:v>0.94085826163909902</c:v>
                </c:pt>
                <c:pt idx="9387">
                  <c:v>0.94064324002116106</c:v>
                </c:pt>
                <c:pt idx="9388">
                  <c:v>0.94059800852097875</c:v>
                </c:pt>
                <c:pt idx="9389">
                  <c:v>0.94053485354270683</c:v>
                </c:pt>
                <c:pt idx="9390">
                  <c:v>0.9403411288933593</c:v>
                </c:pt>
                <c:pt idx="9391">
                  <c:v>0.94027863162473302</c:v>
                </c:pt>
                <c:pt idx="9392">
                  <c:v>0.94007343284215761</c:v>
                </c:pt>
                <c:pt idx="9393">
                  <c:v>0.93957832092388627</c:v>
                </c:pt>
                <c:pt idx="9394">
                  <c:v>0.9394819496660729</c:v>
                </c:pt>
                <c:pt idx="9395">
                  <c:v>0.9394706667300301</c:v>
                </c:pt>
                <c:pt idx="9396">
                  <c:v>0.93929501922614234</c:v>
                </c:pt>
                <c:pt idx="9397">
                  <c:v>0.93929401569520132</c:v>
                </c:pt>
                <c:pt idx="9398">
                  <c:v>0.93925033536439606</c:v>
                </c:pt>
                <c:pt idx="9399">
                  <c:v>0.93911180132383232</c:v>
                </c:pt>
                <c:pt idx="9400">
                  <c:v>0.93907828286329331</c:v>
                </c:pt>
                <c:pt idx="9401">
                  <c:v>0.93907828286329331</c:v>
                </c:pt>
                <c:pt idx="9402">
                  <c:v>0.93891713567492208</c:v>
                </c:pt>
                <c:pt idx="9403">
                  <c:v>0.93838091437714777</c:v>
                </c:pt>
                <c:pt idx="9404">
                  <c:v>0.93838091437714777</c:v>
                </c:pt>
                <c:pt idx="9405">
                  <c:v>0.93838091437714777</c:v>
                </c:pt>
                <c:pt idx="9406">
                  <c:v>0.93824115635549421</c:v>
                </c:pt>
                <c:pt idx="9407">
                  <c:v>0.93794662661269446</c:v>
                </c:pt>
                <c:pt idx="9408">
                  <c:v>0.93784067290970907</c:v>
                </c:pt>
                <c:pt idx="9409">
                  <c:v>0.93782493862530003</c:v>
                </c:pt>
                <c:pt idx="9410">
                  <c:v>0.93767263076325036</c:v>
                </c:pt>
                <c:pt idx="9411">
                  <c:v>0.93767263076325036</c:v>
                </c:pt>
                <c:pt idx="9412">
                  <c:v>0.93767263076325036</c:v>
                </c:pt>
                <c:pt idx="9413">
                  <c:v>0.93737119804013891</c:v>
                </c:pt>
                <c:pt idx="9414">
                  <c:v>0.93736991896533461</c:v>
                </c:pt>
                <c:pt idx="9415">
                  <c:v>0.93728421338972789</c:v>
                </c:pt>
                <c:pt idx="9416">
                  <c:v>0.93679005650455349</c:v>
                </c:pt>
                <c:pt idx="9417">
                  <c:v>0.9363511319163087</c:v>
                </c:pt>
                <c:pt idx="9418">
                  <c:v>0.93624533459356885</c:v>
                </c:pt>
                <c:pt idx="9419">
                  <c:v>0.93610186334420187</c:v>
                </c:pt>
                <c:pt idx="9420">
                  <c:v>0.9359070399096473</c:v>
                </c:pt>
                <c:pt idx="9421">
                  <c:v>0.93585651466308795</c:v>
                </c:pt>
                <c:pt idx="9422">
                  <c:v>0.93578604299433299</c:v>
                </c:pt>
                <c:pt idx="9423">
                  <c:v>0.93567593148492023</c:v>
                </c:pt>
                <c:pt idx="9424">
                  <c:v>0.93559254066906228</c:v>
                </c:pt>
                <c:pt idx="9425">
                  <c:v>0.93553014410143753</c:v>
                </c:pt>
                <c:pt idx="9426">
                  <c:v>0.93528699972815188</c:v>
                </c:pt>
                <c:pt idx="9427">
                  <c:v>0.93512751549032347</c:v>
                </c:pt>
                <c:pt idx="9428">
                  <c:v>0.93508508058524931</c:v>
                </c:pt>
                <c:pt idx="9429">
                  <c:v>0.93503645035177707</c:v>
                </c:pt>
                <c:pt idx="9430">
                  <c:v>0.93487756642613296</c:v>
                </c:pt>
                <c:pt idx="9431">
                  <c:v>0.93481997216318025</c:v>
                </c:pt>
                <c:pt idx="9432">
                  <c:v>0.93469433794435663</c:v>
                </c:pt>
                <c:pt idx="9433">
                  <c:v>0.93465072093913548</c:v>
                </c:pt>
                <c:pt idx="9434">
                  <c:v>0.93411377460031586</c:v>
                </c:pt>
                <c:pt idx="9435">
                  <c:v>0.9339797095825475</c:v>
                </c:pt>
                <c:pt idx="9436">
                  <c:v>0.93397789076761351</c:v>
                </c:pt>
                <c:pt idx="9437">
                  <c:v>0.93397789076761351</c:v>
                </c:pt>
                <c:pt idx="9438">
                  <c:v>0.93368789723214829</c:v>
                </c:pt>
                <c:pt idx="9439">
                  <c:v>0.93368789723214829</c:v>
                </c:pt>
                <c:pt idx="9440">
                  <c:v>0.93355241654343735</c:v>
                </c:pt>
                <c:pt idx="9441">
                  <c:v>0.93342402422290816</c:v>
                </c:pt>
                <c:pt idx="9442">
                  <c:v>0.9332155062509282</c:v>
                </c:pt>
                <c:pt idx="9443">
                  <c:v>0.93307957715858103</c:v>
                </c:pt>
                <c:pt idx="9444">
                  <c:v>0.93305461456838468</c:v>
                </c:pt>
                <c:pt idx="9445">
                  <c:v>0.93303702236009689</c:v>
                </c:pt>
                <c:pt idx="9446">
                  <c:v>0.9328390272953021</c:v>
                </c:pt>
                <c:pt idx="9447">
                  <c:v>0.93277619108168008</c:v>
                </c:pt>
                <c:pt idx="9448">
                  <c:v>0.93277619108168008</c:v>
                </c:pt>
                <c:pt idx="9449">
                  <c:v>0.93265039358846058</c:v>
                </c:pt>
                <c:pt idx="9450">
                  <c:v>0.93241786712462216</c:v>
                </c:pt>
                <c:pt idx="9451">
                  <c:v>0.93239790947188828</c:v>
                </c:pt>
                <c:pt idx="9452">
                  <c:v>0.93219926728102087</c:v>
                </c:pt>
                <c:pt idx="9453">
                  <c:v>0.93200949718292803</c:v>
                </c:pt>
                <c:pt idx="9454">
                  <c:v>0.93180139879713242</c:v>
                </c:pt>
                <c:pt idx="9455">
                  <c:v>0.93180139879713242</c:v>
                </c:pt>
                <c:pt idx="9456">
                  <c:v>0.93180139879713242</c:v>
                </c:pt>
                <c:pt idx="9457">
                  <c:v>0.9316942820585723</c:v>
                </c:pt>
                <c:pt idx="9458">
                  <c:v>0.93154755740270767</c:v>
                </c:pt>
                <c:pt idx="9459">
                  <c:v>0.93154755740270767</c:v>
                </c:pt>
                <c:pt idx="9460">
                  <c:v>0.9310315973250568</c:v>
                </c:pt>
                <c:pt idx="9461">
                  <c:v>0.93081262701151568</c:v>
                </c:pt>
                <c:pt idx="9462">
                  <c:v>0.93067746163062015</c:v>
                </c:pt>
                <c:pt idx="9463">
                  <c:v>0.93063705683931142</c:v>
                </c:pt>
                <c:pt idx="9464">
                  <c:v>0.93018592705876313</c:v>
                </c:pt>
                <c:pt idx="9465">
                  <c:v>0.93000745151477549</c:v>
                </c:pt>
                <c:pt idx="9466">
                  <c:v>0.93000689641571788</c:v>
                </c:pt>
                <c:pt idx="9467">
                  <c:v>0.92988770114263841</c:v>
                </c:pt>
                <c:pt idx="9468">
                  <c:v>0.92985418748783744</c:v>
                </c:pt>
                <c:pt idx="9469">
                  <c:v>0.92985418748783744</c:v>
                </c:pt>
                <c:pt idx="9470">
                  <c:v>0.92976539771083644</c:v>
                </c:pt>
                <c:pt idx="9471">
                  <c:v>0.92974778677970049</c:v>
                </c:pt>
                <c:pt idx="9472">
                  <c:v>0.9297200453194765</c:v>
                </c:pt>
                <c:pt idx="9473">
                  <c:v>0.92955599625768992</c:v>
                </c:pt>
                <c:pt idx="9474">
                  <c:v>0.92952304925342377</c:v>
                </c:pt>
                <c:pt idx="9475">
                  <c:v>0.92915412475450199</c:v>
                </c:pt>
                <c:pt idx="9476">
                  <c:v>0.92915412475450199</c:v>
                </c:pt>
                <c:pt idx="9477">
                  <c:v>0.92915412475450199</c:v>
                </c:pt>
                <c:pt idx="9478">
                  <c:v>0.92915412475450199</c:v>
                </c:pt>
                <c:pt idx="9479">
                  <c:v>0.92915412475450199</c:v>
                </c:pt>
                <c:pt idx="9480">
                  <c:v>0.92879743996832109</c:v>
                </c:pt>
                <c:pt idx="9481">
                  <c:v>0.92866573622836091</c:v>
                </c:pt>
                <c:pt idx="9482">
                  <c:v>0.92864729487099029</c:v>
                </c:pt>
                <c:pt idx="9483">
                  <c:v>0.92846074029697934</c:v>
                </c:pt>
                <c:pt idx="9484">
                  <c:v>0.92839437364713562</c:v>
                </c:pt>
                <c:pt idx="9485">
                  <c:v>0.92837755803987687</c:v>
                </c:pt>
                <c:pt idx="9486">
                  <c:v>0.92816783565346628</c:v>
                </c:pt>
                <c:pt idx="9487">
                  <c:v>0.92816783565346628</c:v>
                </c:pt>
                <c:pt idx="9488">
                  <c:v>0.92792057200310984</c:v>
                </c:pt>
                <c:pt idx="9489">
                  <c:v>0.92785967226565047</c:v>
                </c:pt>
                <c:pt idx="9490">
                  <c:v>0.92762184681007753</c:v>
                </c:pt>
                <c:pt idx="9491">
                  <c:v>0.92750809008183188</c:v>
                </c:pt>
                <c:pt idx="9492">
                  <c:v>0.92746361670215582</c:v>
                </c:pt>
                <c:pt idx="9493">
                  <c:v>0.92746361670215582</c:v>
                </c:pt>
                <c:pt idx="9494">
                  <c:v>0.92746361670215582</c:v>
                </c:pt>
                <c:pt idx="9495">
                  <c:v>0.92746361670215582</c:v>
                </c:pt>
                <c:pt idx="9496">
                  <c:v>0.92735757841427735</c:v>
                </c:pt>
                <c:pt idx="9497">
                  <c:v>0.92730318818458435</c:v>
                </c:pt>
                <c:pt idx="9498">
                  <c:v>0.92730318818458435</c:v>
                </c:pt>
                <c:pt idx="9499">
                  <c:v>0.92709842969067791</c:v>
                </c:pt>
                <c:pt idx="9500">
                  <c:v>0.9270452159090391</c:v>
                </c:pt>
                <c:pt idx="9501">
                  <c:v>0.92683413025359618</c:v>
                </c:pt>
                <c:pt idx="9502">
                  <c:v>0.92680593479765394</c:v>
                </c:pt>
                <c:pt idx="9503">
                  <c:v>0.92674224161149099</c:v>
                </c:pt>
                <c:pt idx="9504">
                  <c:v>0.92674224161149099</c:v>
                </c:pt>
                <c:pt idx="9505">
                  <c:v>0.92671636256434464</c:v>
                </c:pt>
                <c:pt idx="9506">
                  <c:v>0.92663336731629464</c:v>
                </c:pt>
                <c:pt idx="9507">
                  <c:v>0.92657810271095142</c:v>
                </c:pt>
                <c:pt idx="9508">
                  <c:v>0.92647410390528095</c:v>
                </c:pt>
                <c:pt idx="9509">
                  <c:v>0.92644074638000773</c:v>
                </c:pt>
                <c:pt idx="9510">
                  <c:v>0.92644074638000773</c:v>
                </c:pt>
                <c:pt idx="9511">
                  <c:v>0.92635976291770672</c:v>
                </c:pt>
                <c:pt idx="9512">
                  <c:v>0.92571988203887245</c:v>
                </c:pt>
                <c:pt idx="9513">
                  <c:v>0.92554866639138123</c:v>
                </c:pt>
                <c:pt idx="9514">
                  <c:v>0.92542084292490323</c:v>
                </c:pt>
                <c:pt idx="9515">
                  <c:v>0.92541709048578114</c:v>
                </c:pt>
                <c:pt idx="9516">
                  <c:v>0.92518882319982476</c:v>
                </c:pt>
                <c:pt idx="9517">
                  <c:v>0.92504254636182004</c:v>
                </c:pt>
                <c:pt idx="9518">
                  <c:v>0.9249120750255363</c:v>
                </c:pt>
                <c:pt idx="9519">
                  <c:v>0.9249120750255363</c:v>
                </c:pt>
                <c:pt idx="9520">
                  <c:v>0.92483239048494503</c:v>
                </c:pt>
                <c:pt idx="9521">
                  <c:v>0.92482245938264052</c:v>
                </c:pt>
                <c:pt idx="9522">
                  <c:v>0.92477378540720823</c:v>
                </c:pt>
                <c:pt idx="9523">
                  <c:v>0.92477367046319392</c:v>
                </c:pt>
                <c:pt idx="9524">
                  <c:v>0.92477098272230374</c:v>
                </c:pt>
                <c:pt idx="9525">
                  <c:v>0.92477098272230374</c:v>
                </c:pt>
                <c:pt idx="9526">
                  <c:v>0.92473758403785533</c:v>
                </c:pt>
                <c:pt idx="9527">
                  <c:v>0.9245906339957326</c:v>
                </c:pt>
                <c:pt idx="9528">
                  <c:v>0.92451988321557677</c:v>
                </c:pt>
                <c:pt idx="9529">
                  <c:v>0.92435180114607496</c:v>
                </c:pt>
                <c:pt idx="9530">
                  <c:v>0.92425052256764972</c:v>
                </c:pt>
                <c:pt idx="9531">
                  <c:v>0.92403985207829076</c:v>
                </c:pt>
                <c:pt idx="9532">
                  <c:v>0.9239477923545597</c:v>
                </c:pt>
                <c:pt idx="9533">
                  <c:v>0.92389529587663832</c:v>
                </c:pt>
                <c:pt idx="9534">
                  <c:v>0.92370289974112996</c:v>
                </c:pt>
                <c:pt idx="9535">
                  <c:v>0.9236364693483391</c:v>
                </c:pt>
                <c:pt idx="9536">
                  <c:v>0.92361875379375924</c:v>
                </c:pt>
                <c:pt idx="9537">
                  <c:v>0.92339898412655919</c:v>
                </c:pt>
                <c:pt idx="9538">
                  <c:v>0.92322474602533666</c:v>
                </c:pt>
                <c:pt idx="9539">
                  <c:v>0.92320612592181628</c:v>
                </c:pt>
                <c:pt idx="9540">
                  <c:v>0.92320076119676109</c:v>
                </c:pt>
                <c:pt idx="9541">
                  <c:v>0.92305069866417155</c:v>
                </c:pt>
                <c:pt idx="9542">
                  <c:v>0.92289178742619982</c:v>
                </c:pt>
                <c:pt idx="9543">
                  <c:v>0.92289178742619982</c:v>
                </c:pt>
                <c:pt idx="9544">
                  <c:v>0.92289178742619982</c:v>
                </c:pt>
                <c:pt idx="9545">
                  <c:v>0.92289178742619982</c:v>
                </c:pt>
                <c:pt idx="9546">
                  <c:v>0.92289178742619982</c:v>
                </c:pt>
                <c:pt idx="9547">
                  <c:v>0.92257219832652237</c:v>
                </c:pt>
                <c:pt idx="9548">
                  <c:v>0.92248966391901666</c:v>
                </c:pt>
                <c:pt idx="9549">
                  <c:v>0.92248692387093945</c:v>
                </c:pt>
                <c:pt idx="9550">
                  <c:v>0.92208455464638694</c:v>
                </c:pt>
                <c:pt idx="9551">
                  <c:v>0.92189917579261305</c:v>
                </c:pt>
                <c:pt idx="9552">
                  <c:v>0.92189917579261305</c:v>
                </c:pt>
                <c:pt idx="9553">
                  <c:v>0.9218623206627129</c:v>
                </c:pt>
                <c:pt idx="9554">
                  <c:v>0.92182430858086606</c:v>
                </c:pt>
                <c:pt idx="9555">
                  <c:v>0.92177765328281192</c:v>
                </c:pt>
                <c:pt idx="9556">
                  <c:v>0.92153262632054223</c:v>
                </c:pt>
                <c:pt idx="9557">
                  <c:v>0.92153262632054223</c:v>
                </c:pt>
                <c:pt idx="9558">
                  <c:v>0.92136992480245294</c:v>
                </c:pt>
                <c:pt idx="9559">
                  <c:v>0.9213020171279912</c:v>
                </c:pt>
                <c:pt idx="9560">
                  <c:v>0.92109571103875354</c:v>
                </c:pt>
                <c:pt idx="9561">
                  <c:v>0.92103433965329229</c:v>
                </c:pt>
                <c:pt idx="9562">
                  <c:v>0.92090367197594059</c:v>
                </c:pt>
                <c:pt idx="9563">
                  <c:v>0.92088582133413255</c:v>
                </c:pt>
                <c:pt idx="9564">
                  <c:v>0.92086014650230763</c:v>
                </c:pt>
                <c:pt idx="9565">
                  <c:v>0.92081699214580359</c:v>
                </c:pt>
                <c:pt idx="9566">
                  <c:v>0.92065110594540378</c:v>
                </c:pt>
                <c:pt idx="9567">
                  <c:v>0.92064702638020179</c:v>
                </c:pt>
                <c:pt idx="9568">
                  <c:v>0.92060373467390755</c:v>
                </c:pt>
                <c:pt idx="9569">
                  <c:v>0.9204836863863064</c:v>
                </c:pt>
                <c:pt idx="9570">
                  <c:v>0.92040677317418063</c:v>
                </c:pt>
                <c:pt idx="9571">
                  <c:v>0.92031275987153871</c:v>
                </c:pt>
                <c:pt idx="9572">
                  <c:v>0.92031275987153871</c:v>
                </c:pt>
                <c:pt idx="9573">
                  <c:v>0.92025538475018387</c:v>
                </c:pt>
                <c:pt idx="9574">
                  <c:v>0.92025538475018387</c:v>
                </c:pt>
                <c:pt idx="9575">
                  <c:v>0.92010211553343635</c:v>
                </c:pt>
                <c:pt idx="9576">
                  <c:v>0.91993897075203301</c:v>
                </c:pt>
                <c:pt idx="9577">
                  <c:v>0.91986414539528605</c:v>
                </c:pt>
                <c:pt idx="9578">
                  <c:v>0.91964784607003081</c:v>
                </c:pt>
                <c:pt idx="9579">
                  <c:v>0.91950005999279627</c:v>
                </c:pt>
                <c:pt idx="9580">
                  <c:v>0.91947258353326144</c:v>
                </c:pt>
                <c:pt idx="9581">
                  <c:v>0.91940407446700578</c:v>
                </c:pt>
                <c:pt idx="9582">
                  <c:v>0.91882400062993463</c:v>
                </c:pt>
                <c:pt idx="9583">
                  <c:v>0.9187415802087322</c:v>
                </c:pt>
                <c:pt idx="9584">
                  <c:v>0.91870593971029646</c:v>
                </c:pt>
                <c:pt idx="9585">
                  <c:v>0.91870593971029646</c:v>
                </c:pt>
                <c:pt idx="9586">
                  <c:v>0.91869668214002365</c:v>
                </c:pt>
                <c:pt idx="9587">
                  <c:v>0.91859801242008443</c:v>
                </c:pt>
                <c:pt idx="9588">
                  <c:v>0.91859801242008443</c:v>
                </c:pt>
                <c:pt idx="9589">
                  <c:v>0.91841849776293272</c:v>
                </c:pt>
                <c:pt idx="9590">
                  <c:v>0.91823695566469066</c:v>
                </c:pt>
                <c:pt idx="9591">
                  <c:v>0.91815442924228596</c:v>
                </c:pt>
                <c:pt idx="9592">
                  <c:v>0.91815017768817586</c:v>
                </c:pt>
                <c:pt idx="9593">
                  <c:v>0.9181063367657184</c:v>
                </c:pt>
                <c:pt idx="9594">
                  <c:v>0.91785254647714276</c:v>
                </c:pt>
                <c:pt idx="9595">
                  <c:v>0.91764710912914793</c:v>
                </c:pt>
                <c:pt idx="9596">
                  <c:v>0.9174886660059095</c:v>
                </c:pt>
                <c:pt idx="9597">
                  <c:v>0.91723554776245009</c:v>
                </c:pt>
                <c:pt idx="9598">
                  <c:v>0.91699269398540739</c:v>
                </c:pt>
                <c:pt idx="9599">
                  <c:v>0.91692854142609848</c:v>
                </c:pt>
                <c:pt idx="9600">
                  <c:v>0.91691277169019392</c:v>
                </c:pt>
                <c:pt idx="9601">
                  <c:v>0.91685307739789657</c:v>
                </c:pt>
                <c:pt idx="9602">
                  <c:v>0.9167120089439571</c:v>
                </c:pt>
                <c:pt idx="9603">
                  <c:v>0.91608429154939919</c:v>
                </c:pt>
                <c:pt idx="9604">
                  <c:v>0.91590997683796249</c:v>
                </c:pt>
                <c:pt idx="9605">
                  <c:v>0.91590997683796249</c:v>
                </c:pt>
                <c:pt idx="9606">
                  <c:v>0.91569776792657598</c:v>
                </c:pt>
                <c:pt idx="9607">
                  <c:v>0.91569776792657598</c:v>
                </c:pt>
                <c:pt idx="9608">
                  <c:v>0.91548466065000633</c:v>
                </c:pt>
                <c:pt idx="9609">
                  <c:v>0.91548466065000633</c:v>
                </c:pt>
                <c:pt idx="9610">
                  <c:v>0.91535554685604226</c:v>
                </c:pt>
                <c:pt idx="9611">
                  <c:v>0.91524630718160349</c:v>
                </c:pt>
                <c:pt idx="9612">
                  <c:v>0.91521161034970944</c:v>
                </c:pt>
                <c:pt idx="9613">
                  <c:v>0.91521161034970944</c:v>
                </c:pt>
                <c:pt idx="9614">
                  <c:v>0.9151796923004456</c:v>
                </c:pt>
                <c:pt idx="9615">
                  <c:v>0.9150550781402701</c:v>
                </c:pt>
                <c:pt idx="9616">
                  <c:v>0.91502504869862578</c:v>
                </c:pt>
                <c:pt idx="9617">
                  <c:v>0.91496576983610267</c:v>
                </c:pt>
                <c:pt idx="9618">
                  <c:v>0.91488979889159749</c:v>
                </c:pt>
                <c:pt idx="9619">
                  <c:v>0.91485012357522333</c:v>
                </c:pt>
                <c:pt idx="9620">
                  <c:v>0.91485012357522333</c:v>
                </c:pt>
                <c:pt idx="9621">
                  <c:v>0.91478600581545533</c:v>
                </c:pt>
                <c:pt idx="9622">
                  <c:v>0.91448071428008493</c:v>
                </c:pt>
                <c:pt idx="9623">
                  <c:v>0.91444617764718072</c:v>
                </c:pt>
                <c:pt idx="9624">
                  <c:v>0.91430103137742313</c:v>
                </c:pt>
                <c:pt idx="9625">
                  <c:v>0.91428746947840212</c:v>
                </c:pt>
                <c:pt idx="9626">
                  <c:v>0.9139282030268332</c:v>
                </c:pt>
                <c:pt idx="9627">
                  <c:v>0.91382811888613091</c:v>
                </c:pt>
                <c:pt idx="9628">
                  <c:v>0.91377979113298191</c:v>
                </c:pt>
                <c:pt idx="9629">
                  <c:v>0.91377979113298191</c:v>
                </c:pt>
                <c:pt idx="9630">
                  <c:v>0.91358620240669841</c:v>
                </c:pt>
                <c:pt idx="9631">
                  <c:v>0.91358620240669841</c:v>
                </c:pt>
                <c:pt idx="9632">
                  <c:v>0.91358220958087233</c:v>
                </c:pt>
                <c:pt idx="9633">
                  <c:v>0.91345553726632667</c:v>
                </c:pt>
                <c:pt idx="9634">
                  <c:v>0.91345553726632667</c:v>
                </c:pt>
                <c:pt idx="9635">
                  <c:v>0.91345553726632667</c:v>
                </c:pt>
                <c:pt idx="9636">
                  <c:v>0.91345553726632667</c:v>
                </c:pt>
                <c:pt idx="9637">
                  <c:v>0.91345553726632667</c:v>
                </c:pt>
                <c:pt idx="9638">
                  <c:v>0.91330546266331947</c:v>
                </c:pt>
                <c:pt idx="9639">
                  <c:v>0.91314975052650005</c:v>
                </c:pt>
                <c:pt idx="9640">
                  <c:v>0.91299119674950124</c:v>
                </c:pt>
                <c:pt idx="9641">
                  <c:v>0.91299119674950124</c:v>
                </c:pt>
                <c:pt idx="9642">
                  <c:v>0.91279043332512522</c:v>
                </c:pt>
                <c:pt idx="9643">
                  <c:v>0.91242964003046234</c:v>
                </c:pt>
                <c:pt idx="9644">
                  <c:v>0.91231040495783067</c:v>
                </c:pt>
                <c:pt idx="9645">
                  <c:v>0.91231040495783067</c:v>
                </c:pt>
                <c:pt idx="9646">
                  <c:v>0.91214976269283243</c:v>
                </c:pt>
                <c:pt idx="9647">
                  <c:v>0.91182749262743024</c:v>
                </c:pt>
                <c:pt idx="9648">
                  <c:v>0.91171741233561343</c:v>
                </c:pt>
                <c:pt idx="9649">
                  <c:v>0.91171741233561343</c:v>
                </c:pt>
                <c:pt idx="9650">
                  <c:v>0.91158850079028397</c:v>
                </c:pt>
                <c:pt idx="9651">
                  <c:v>0.91143534468008547</c:v>
                </c:pt>
                <c:pt idx="9652">
                  <c:v>0.91107147664792276</c:v>
                </c:pt>
                <c:pt idx="9653">
                  <c:v>0.91107147664792276</c:v>
                </c:pt>
                <c:pt idx="9654">
                  <c:v>0.91107147664792276</c:v>
                </c:pt>
                <c:pt idx="9655">
                  <c:v>0.9109700427354892</c:v>
                </c:pt>
                <c:pt idx="9656">
                  <c:v>0.91071785950114714</c:v>
                </c:pt>
                <c:pt idx="9657">
                  <c:v>0.91066999480789812</c:v>
                </c:pt>
                <c:pt idx="9658">
                  <c:v>0.91062831735283067</c:v>
                </c:pt>
                <c:pt idx="9659">
                  <c:v>0.91061832617822569</c:v>
                </c:pt>
                <c:pt idx="9660">
                  <c:v>0.91060767114918739</c:v>
                </c:pt>
                <c:pt idx="9661">
                  <c:v>0.91049591424175447</c:v>
                </c:pt>
                <c:pt idx="9662">
                  <c:v>0.91042754749754917</c:v>
                </c:pt>
                <c:pt idx="9663">
                  <c:v>0.91023260256928207</c:v>
                </c:pt>
                <c:pt idx="9664">
                  <c:v>0.91023260256928207</c:v>
                </c:pt>
                <c:pt idx="9665">
                  <c:v>0.91011459278129458</c:v>
                </c:pt>
                <c:pt idx="9666">
                  <c:v>0.91008085823281371</c:v>
                </c:pt>
                <c:pt idx="9667">
                  <c:v>0.9100385745747871</c:v>
                </c:pt>
                <c:pt idx="9668">
                  <c:v>0.91000466565246585</c:v>
                </c:pt>
                <c:pt idx="9669">
                  <c:v>0.90998032606595003</c:v>
                </c:pt>
                <c:pt idx="9670">
                  <c:v>0.909854245927748</c:v>
                </c:pt>
                <c:pt idx="9671">
                  <c:v>0.9098155548607747</c:v>
                </c:pt>
                <c:pt idx="9672">
                  <c:v>0.90953946186633605</c:v>
                </c:pt>
                <c:pt idx="9673">
                  <c:v>0.90947956777016148</c:v>
                </c:pt>
                <c:pt idx="9674">
                  <c:v>0.90929273092074236</c:v>
                </c:pt>
                <c:pt idx="9675">
                  <c:v>0.90929052851078174</c:v>
                </c:pt>
                <c:pt idx="9676">
                  <c:v>0.90915457456567406</c:v>
                </c:pt>
                <c:pt idx="9677">
                  <c:v>0.90915102445137075</c:v>
                </c:pt>
                <c:pt idx="9678">
                  <c:v>0.90915102445137075</c:v>
                </c:pt>
                <c:pt idx="9679">
                  <c:v>0.90897196017982451</c:v>
                </c:pt>
                <c:pt idx="9680">
                  <c:v>0.90885908567090279</c:v>
                </c:pt>
                <c:pt idx="9681">
                  <c:v>0.90863261831967257</c:v>
                </c:pt>
                <c:pt idx="9682">
                  <c:v>0.90853999906093152</c:v>
                </c:pt>
                <c:pt idx="9683">
                  <c:v>0.90846475837565899</c:v>
                </c:pt>
                <c:pt idx="9684">
                  <c:v>0.90837945610650495</c:v>
                </c:pt>
                <c:pt idx="9685">
                  <c:v>0.90837436845207931</c:v>
                </c:pt>
                <c:pt idx="9686">
                  <c:v>0.90837264722928723</c:v>
                </c:pt>
                <c:pt idx="9687">
                  <c:v>0.90831976826177308</c:v>
                </c:pt>
                <c:pt idx="9688">
                  <c:v>0.90822000523822122</c:v>
                </c:pt>
                <c:pt idx="9689">
                  <c:v>0.90811107176320061</c:v>
                </c:pt>
                <c:pt idx="9690">
                  <c:v>0.90807573852716172</c:v>
                </c:pt>
                <c:pt idx="9691">
                  <c:v>0.90807573852716172</c:v>
                </c:pt>
                <c:pt idx="9692">
                  <c:v>0.90793174895259987</c:v>
                </c:pt>
                <c:pt idx="9693">
                  <c:v>0.90790911612333836</c:v>
                </c:pt>
                <c:pt idx="9694">
                  <c:v>0.90790911612333836</c:v>
                </c:pt>
                <c:pt idx="9695">
                  <c:v>0.90780570766252355</c:v>
                </c:pt>
                <c:pt idx="9696">
                  <c:v>0.90765694137678221</c:v>
                </c:pt>
                <c:pt idx="9697">
                  <c:v>0.90746616001175251</c:v>
                </c:pt>
                <c:pt idx="9698">
                  <c:v>0.90742783420567819</c:v>
                </c:pt>
                <c:pt idx="9699">
                  <c:v>0.90738347988381352</c:v>
                </c:pt>
                <c:pt idx="9700">
                  <c:v>0.90730662457973665</c:v>
                </c:pt>
                <c:pt idx="9701">
                  <c:v>0.90709787678441967</c:v>
                </c:pt>
                <c:pt idx="9702">
                  <c:v>0.90708691287261867</c:v>
                </c:pt>
                <c:pt idx="9703">
                  <c:v>0.90690941048993701</c:v>
                </c:pt>
                <c:pt idx="9704">
                  <c:v>0.90689554292097196</c:v>
                </c:pt>
                <c:pt idx="9705">
                  <c:v>0.90688714140997317</c:v>
                </c:pt>
                <c:pt idx="9706">
                  <c:v>0.90676062124565349</c:v>
                </c:pt>
                <c:pt idx="9707">
                  <c:v>0.90668287134623149</c:v>
                </c:pt>
                <c:pt idx="9708">
                  <c:v>0.90662156628480917</c:v>
                </c:pt>
                <c:pt idx="9709">
                  <c:v>0.9057472674298982</c:v>
                </c:pt>
                <c:pt idx="9710">
                  <c:v>0.9057472674298982</c:v>
                </c:pt>
                <c:pt idx="9711">
                  <c:v>0.90558213082250405</c:v>
                </c:pt>
                <c:pt idx="9712">
                  <c:v>0.90545319914802513</c:v>
                </c:pt>
                <c:pt idx="9713">
                  <c:v>0.90545319914802513</c:v>
                </c:pt>
                <c:pt idx="9714">
                  <c:v>0.90545319914802513</c:v>
                </c:pt>
                <c:pt idx="9715">
                  <c:v>0.90490148797538905</c:v>
                </c:pt>
                <c:pt idx="9716">
                  <c:v>0.90485308440008483</c:v>
                </c:pt>
                <c:pt idx="9717">
                  <c:v>0.90477459151218276</c:v>
                </c:pt>
                <c:pt idx="9718">
                  <c:v>0.90477459151218276</c:v>
                </c:pt>
                <c:pt idx="9719">
                  <c:v>0.90468259778148918</c:v>
                </c:pt>
                <c:pt idx="9720">
                  <c:v>0.90429701394963158</c:v>
                </c:pt>
                <c:pt idx="9721">
                  <c:v>0.90425025893227606</c:v>
                </c:pt>
                <c:pt idx="9722">
                  <c:v>0.90408507966234886</c:v>
                </c:pt>
                <c:pt idx="9723">
                  <c:v>0.90408507966234886</c:v>
                </c:pt>
                <c:pt idx="9724">
                  <c:v>0.9040417932172784</c:v>
                </c:pt>
                <c:pt idx="9725">
                  <c:v>0.90401058601074669</c:v>
                </c:pt>
                <c:pt idx="9726">
                  <c:v>0.90384360868784086</c:v>
                </c:pt>
                <c:pt idx="9727">
                  <c:v>0.90369165729209977</c:v>
                </c:pt>
                <c:pt idx="9728">
                  <c:v>0.90355168565741428</c:v>
                </c:pt>
                <c:pt idx="9729">
                  <c:v>0.90350735037258634</c:v>
                </c:pt>
                <c:pt idx="9730">
                  <c:v>0.90345516146245086</c:v>
                </c:pt>
                <c:pt idx="9731">
                  <c:v>0.9033970161121424</c:v>
                </c:pt>
                <c:pt idx="9732">
                  <c:v>0.90338958211092391</c:v>
                </c:pt>
                <c:pt idx="9733">
                  <c:v>0.90338186506954421</c:v>
                </c:pt>
                <c:pt idx="9734">
                  <c:v>0.903317788983096</c:v>
                </c:pt>
                <c:pt idx="9735">
                  <c:v>0.90325197924279887</c:v>
                </c:pt>
                <c:pt idx="9736">
                  <c:v>0.90308535799296286</c:v>
                </c:pt>
                <c:pt idx="9737">
                  <c:v>0.90283661010724181</c:v>
                </c:pt>
                <c:pt idx="9738">
                  <c:v>0.90283661010724181</c:v>
                </c:pt>
                <c:pt idx="9739">
                  <c:v>0.90272467452667715</c:v>
                </c:pt>
                <c:pt idx="9740">
                  <c:v>0.90272467452667715</c:v>
                </c:pt>
                <c:pt idx="9741">
                  <c:v>0.90271653007803609</c:v>
                </c:pt>
                <c:pt idx="9742">
                  <c:v>0.90267751967020393</c:v>
                </c:pt>
                <c:pt idx="9743">
                  <c:v>0.90259158506358506</c:v>
                </c:pt>
                <c:pt idx="9744">
                  <c:v>0.90244453279402936</c:v>
                </c:pt>
                <c:pt idx="9745">
                  <c:v>0.90235623814406163</c:v>
                </c:pt>
                <c:pt idx="9746">
                  <c:v>0.90234682853094439</c:v>
                </c:pt>
                <c:pt idx="9747">
                  <c:v>0.90208254896675566</c:v>
                </c:pt>
                <c:pt idx="9748">
                  <c:v>0.90185997161411169</c:v>
                </c:pt>
                <c:pt idx="9749">
                  <c:v>0.90185997161411169</c:v>
                </c:pt>
                <c:pt idx="9750">
                  <c:v>0.90179936864858989</c:v>
                </c:pt>
                <c:pt idx="9751">
                  <c:v>0.90174215970203131</c:v>
                </c:pt>
                <c:pt idx="9752">
                  <c:v>0.90174215970203131</c:v>
                </c:pt>
                <c:pt idx="9753">
                  <c:v>0.90170336586678368</c:v>
                </c:pt>
                <c:pt idx="9754">
                  <c:v>0.90167882290913148</c:v>
                </c:pt>
                <c:pt idx="9755">
                  <c:v>0.90159968212957164</c:v>
                </c:pt>
                <c:pt idx="9756">
                  <c:v>0.90124250708470788</c:v>
                </c:pt>
                <c:pt idx="9757">
                  <c:v>0.90108778023849734</c:v>
                </c:pt>
                <c:pt idx="9758">
                  <c:v>0.9008544909188565</c:v>
                </c:pt>
                <c:pt idx="9759">
                  <c:v>0.90077651605223785</c:v>
                </c:pt>
                <c:pt idx="9760">
                  <c:v>0.90077651605223785</c:v>
                </c:pt>
                <c:pt idx="9761">
                  <c:v>0.90070736212993274</c:v>
                </c:pt>
                <c:pt idx="9762">
                  <c:v>0.90063270879930613</c:v>
                </c:pt>
                <c:pt idx="9763">
                  <c:v>0.90063270879930613</c:v>
                </c:pt>
                <c:pt idx="9764">
                  <c:v>0.90063270879930613</c:v>
                </c:pt>
                <c:pt idx="9765">
                  <c:v>0.90063270879930613</c:v>
                </c:pt>
                <c:pt idx="9766">
                  <c:v>0.90037915979750782</c:v>
                </c:pt>
                <c:pt idx="9767">
                  <c:v>0.90037597633660815</c:v>
                </c:pt>
                <c:pt idx="9768">
                  <c:v>0.90030165643031979</c:v>
                </c:pt>
                <c:pt idx="9769">
                  <c:v>0.90026963036571261</c:v>
                </c:pt>
                <c:pt idx="9770">
                  <c:v>0.90023460325069682</c:v>
                </c:pt>
                <c:pt idx="9771">
                  <c:v>0.90019252611858613</c:v>
                </c:pt>
                <c:pt idx="9772">
                  <c:v>0.90019252611858613</c:v>
                </c:pt>
                <c:pt idx="9773">
                  <c:v>0.90010614917807719</c:v>
                </c:pt>
                <c:pt idx="9774">
                  <c:v>0.90006055330007562</c:v>
                </c:pt>
                <c:pt idx="9775">
                  <c:v>0.90002251648449294</c:v>
                </c:pt>
                <c:pt idx="9776">
                  <c:v>0.89996939304223578</c:v>
                </c:pt>
                <c:pt idx="9777">
                  <c:v>0.8996341486745143</c:v>
                </c:pt>
                <c:pt idx="9778">
                  <c:v>0.89952880220944931</c:v>
                </c:pt>
                <c:pt idx="9779">
                  <c:v>0.89943798588275947</c:v>
                </c:pt>
                <c:pt idx="9780">
                  <c:v>0.89927009604791197</c:v>
                </c:pt>
                <c:pt idx="9781">
                  <c:v>0.89914225580967744</c:v>
                </c:pt>
                <c:pt idx="9782">
                  <c:v>0.8988026255825744</c:v>
                </c:pt>
                <c:pt idx="9783">
                  <c:v>0.89878319477838131</c:v>
                </c:pt>
                <c:pt idx="9784">
                  <c:v>0.89871941176188697</c:v>
                </c:pt>
                <c:pt idx="9785">
                  <c:v>0.89868326216454841</c:v>
                </c:pt>
                <c:pt idx="9786">
                  <c:v>0.89833416285942003</c:v>
                </c:pt>
                <c:pt idx="9787">
                  <c:v>0.89823816057472161</c:v>
                </c:pt>
                <c:pt idx="9788">
                  <c:v>0.89823816057472161</c:v>
                </c:pt>
                <c:pt idx="9789">
                  <c:v>0.89821235589823289</c:v>
                </c:pt>
                <c:pt idx="9790">
                  <c:v>0.89819036655827411</c:v>
                </c:pt>
                <c:pt idx="9791">
                  <c:v>0.89811144762582873</c:v>
                </c:pt>
                <c:pt idx="9792">
                  <c:v>0.89805257269551408</c:v>
                </c:pt>
                <c:pt idx="9793">
                  <c:v>0.89805257269551408</c:v>
                </c:pt>
                <c:pt idx="9794">
                  <c:v>0.89805257269551408</c:v>
                </c:pt>
                <c:pt idx="9795">
                  <c:v>0.89805257269551408</c:v>
                </c:pt>
                <c:pt idx="9796">
                  <c:v>0.89805257269551408</c:v>
                </c:pt>
                <c:pt idx="9797">
                  <c:v>0.89805257269551408</c:v>
                </c:pt>
                <c:pt idx="9798">
                  <c:v>0.8980347701363478</c:v>
                </c:pt>
                <c:pt idx="9799">
                  <c:v>0.89755784229582558</c:v>
                </c:pt>
                <c:pt idx="9800">
                  <c:v>0.89730591875334698</c:v>
                </c:pt>
                <c:pt idx="9801">
                  <c:v>0.89728008030287798</c:v>
                </c:pt>
                <c:pt idx="9802">
                  <c:v>0.89718388825026163</c:v>
                </c:pt>
                <c:pt idx="9803">
                  <c:v>0.89683173149031992</c:v>
                </c:pt>
                <c:pt idx="9804">
                  <c:v>0.89678643580280137</c:v>
                </c:pt>
                <c:pt idx="9805">
                  <c:v>0.89665547679401814</c:v>
                </c:pt>
                <c:pt idx="9806">
                  <c:v>0.89665547679401814</c:v>
                </c:pt>
                <c:pt idx="9807">
                  <c:v>0.8966170838466192</c:v>
                </c:pt>
                <c:pt idx="9808">
                  <c:v>0.896357779507446</c:v>
                </c:pt>
                <c:pt idx="9809">
                  <c:v>0.89593966686420001</c:v>
                </c:pt>
                <c:pt idx="9810">
                  <c:v>0.89590397070663175</c:v>
                </c:pt>
                <c:pt idx="9811">
                  <c:v>0.89586114286993779</c:v>
                </c:pt>
                <c:pt idx="9812">
                  <c:v>0.8957983100536846</c:v>
                </c:pt>
                <c:pt idx="9813">
                  <c:v>0.8957983100536846</c:v>
                </c:pt>
                <c:pt idx="9814">
                  <c:v>0.89577884451748335</c:v>
                </c:pt>
                <c:pt idx="9815">
                  <c:v>0.89574504526784193</c:v>
                </c:pt>
                <c:pt idx="9816">
                  <c:v>0.89571516529610051</c:v>
                </c:pt>
                <c:pt idx="9817">
                  <c:v>0.8953961015512828</c:v>
                </c:pt>
                <c:pt idx="9818">
                  <c:v>0.89525554361595239</c:v>
                </c:pt>
                <c:pt idx="9819">
                  <c:v>0.89511275416670477</c:v>
                </c:pt>
                <c:pt idx="9820">
                  <c:v>0.89509356680711016</c:v>
                </c:pt>
                <c:pt idx="9821">
                  <c:v>0.89509356680711016</c:v>
                </c:pt>
                <c:pt idx="9822">
                  <c:v>0.89509356680711016</c:v>
                </c:pt>
                <c:pt idx="9823">
                  <c:v>0.89509356680711016</c:v>
                </c:pt>
                <c:pt idx="9824">
                  <c:v>0.89494304703363226</c:v>
                </c:pt>
                <c:pt idx="9825">
                  <c:v>0.89472659794124387</c:v>
                </c:pt>
                <c:pt idx="9826">
                  <c:v>0.89472412824197967</c:v>
                </c:pt>
                <c:pt idx="9827">
                  <c:v>0.89472412824197967</c:v>
                </c:pt>
                <c:pt idx="9828">
                  <c:v>0.89462715508818713</c:v>
                </c:pt>
                <c:pt idx="9829">
                  <c:v>0.89443622086215113</c:v>
                </c:pt>
                <c:pt idx="9830">
                  <c:v>0.89443277556286738</c:v>
                </c:pt>
                <c:pt idx="9831">
                  <c:v>0.89406696083408532</c:v>
                </c:pt>
                <c:pt idx="9832">
                  <c:v>0.8940250038265154</c:v>
                </c:pt>
                <c:pt idx="9833">
                  <c:v>0.89396250628497287</c:v>
                </c:pt>
                <c:pt idx="9834">
                  <c:v>0.89388997778193924</c:v>
                </c:pt>
                <c:pt idx="9835">
                  <c:v>0.89388997778193924</c:v>
                </c:pt>
                <c:pt idx="9836">
                  <c:v>0.89388997778193924</c:v>
                </c:pt>
                <c:pt idx="9837">
                  <c:v>0.89378702246511854</c:v>
                </c:pt>
                <c:pt idx="9838">
                  <c:v>0.89378702246511854</c:v>
                </c:pt>
                <c:pt idx="9839">
                  <c:v>0.89378702246511854</c:v>
                </c:pt>
                <c:pt idx="9840">
                  <c:v>0.89378702246511854</c:v>
                </c:pt>
                <c:pt idx="9841">
                  <c:v>0.89365198337498342</c:v>
                </c:pt>
                <c:pt idx="9842">
                  <c:v>0.89361217298127571</c:v>
                </c:pt>
                <c:pt idx="9843">
                  <c:v>0.89313536160551865</c:v>
                </c:pt>
                <c:pt idx="9844">
                  <c:v>0.89302400369114188</c:v>
                </c:pt>
                <c:pt idx="9845">
                  <c:v>0.89302400369114188</c:v>
                </c:pt>
                <c:pt idx="9846">
                  <c:v>0.89302400369114188</c:v>
                </c:pt>
                <c:pt idx="9847">
                  <c:v>0.89290139170259342</c:v>
                </c:pt>
                <c:pt idx="9848">
                  <c:v>0.89278654470695684</c:v>
                </c:pt>
                <c:pt idx="9849">
                  <c:v>0.89258881371373267</c:v>
                </c:pt>
                <c:pt idx="9850">
                  <c:v>0.89257684363102541</c:v>
                </c:pt>
                <c:pt idx="9851">
                  <c:v>0.89239435040285564</c:v>
                </c:pt>
                <c:pt idx="9852">
                  <c:v>0.89209289613386789</c:v>
                </c:pt>
                <c:pt idx="9853">
                  <c:v>0.89189924288217182</c:v>
                </c:pt>
                <c:pt idx="9854">
                  <c:v>0.89188458130630988</c:v>
                </c:pt>
                <c:pt idx="9855">
                  <c:v>0.8918294300479136</c:v>
                </c:pt>
                <c:pt idx="9856">
                  <c:v>0.89178931513385418</c:v>
                </c:pt>
                <c:pt idx="9857">
                  <c:v>0.89175078882967296</c:v>
                </c:pt>
                <c:pt idx="9858">
                  <c:v>0.89170861144831981</c:v>
                </c:pt>
                <c:pt idx="9859">
                  <c:v>0.8915053244981086</c:v>
                </c:pt>
                <c:pt idx="9860">
                  <c:v>0.8913668204897206</c:v>
                </c:pt>
                <c:pt idx="9861">
                  <c:v>0.89135468153137343</c:v>
                </c:pt>
                <c:pt idx="9862">
                  <c:v>0.89129389082676302</c:v>
                </c:pt>
                <c:pt idx="9863">
                  <c:v>0.89124346871853299</c:v>
                </c:pt>
                <c:pt idx="9864">
                  <c:v>0.89106645262071804</c:v>
                </c:pt>
                <c:pt idx="9865">
                  <c:v>0.89088075361912489</c:v>
                </c:pt>
                <c:pt idx="9866">
                  <c:v>0.89082001794963384</c:v>
                </c:pt>
                <c:pt idx="9867">
                  <c:v>0.89071483418823483</c:v>
                </c:pt>
                <c:pt idx="9868">
                  <c:v>0.89065989910043031</c:v>
                </c:pt>
                <c:pt idx="9869">
                  <c:v>0.89059219132013978</c:v>
                </c:pt>
                <c:pt idx="9870">
                  <c:v>0.89045206151437473</c:v>
                </c:pt>
                <c:pt idx="9871">
                  <c:v>0.89029054207563851</c:v>
                </c:pt>
                <c:pt idx="9872">
                  <c:v>0.89023656251966765</c:v>
                </c:pt>
                <c:pt idx="9873">
                  <c:v>0.89016323449531243</c:v>
                </c:pt>
                <c:pt idx="9874">
                  <c:v>0.89003480671391944</c:v>
                </c:pt>
                <c:pt idx="9875">
                  <c:v>0.88992977950801377</c:v>
                </c:pt>
                <c:pt idx="9876">
                  <c:v>0.88989157030929267</c:v>
                </c:pt>
                <c:pt idx="9877">
                  <c:v>0.88940427595619664</c:v>
                </c:pt>
                <c:pt idx="9878">
                  <c:v>0.88920829223916276</c:v>
                </c:pt>
                <c:pt idx="9879">
                  <c:v>0.88920829223916276</c:v>
                </c:pt>
                <c:pt idx="9880">
                  <c:v>0.88919008919555331</c:v>
                </c:pt>
                <c:pt idx="9881">
                  <c:v>0.88915759604089795</c:v>
                </c:pt>
                <c:pt idx="9882">
                  <c:v>0.88847338066900661</c:v>
                </c:pt>
                <c:pt idx="9883">
                  <c:v>0.88844032771490677</c:v>
                </c:pt>
                <c:pt idx="9884">
                  <c:v>0.88818230781557594</c:v>
                </c:pt>
                <c:pt idx="9885">
                  <c:v>0.88818230781557594</c:v>
                </c:pt>
                <c:pt idx="9886">
                  <c:v>0.88815038616448139</c:v>
                </c:pt>
                <c:pt idx="9887">
                  <c:v>0.88800915888666532</c:v>
                </c:pt>
                <c:pt idx="9888">
                  <c:v>0.88789233870010531</c:v>
                </c:pt>
                <c:pt idx="9889">
                  <c:v>0.88789233870010531</c:v>
                </c:pt>
                <c:pt idx="9890">
                  <c:v>0.88781507140974325</c:v>
                </c:pt>
                <c:pt idx="9891">
                  <c:v>0.88766947552914488</c:v>
                </c:pt>
                <c:pt idx="9892">
                  <c:v>0.88756514659562991</c:v>
                </c:pt>
                <c:pt idx="9893">
                  <c:v>0.88756514659562991</c:v>
                </c:pt>
                <c:pt idx="9894">
                  <c:v>0.88756514659562991</c:v>
                </c:pt>
                <c:pt idx="9895">
                  <c:v>0.88756514659562991</c:v>
                </c:pt>
                <c:pt idx="9896">
                  <c:v>0.88756419061900949</c:v>
                </c:pt>
                <c:pt idx="9897">
                  <c:v>0.88710215315891416</c:v>
                </c:pt>
                <c:pt idx="9898">
                  <c:v>0.88701848329856936</c:v>
                </c:pt>
                <c:pt idx="9899">
                  <c:v>0.88696626813545199</c:v>
                </c:pt>
                <c:pt idx="9900">
                  <c:v>0.88686726929346971</c:v>
                </c:pt>
                <c:pt idx="9901">
                  <c:v>0.88647567934029625</c:v>
                </c:pt>
                <c:pt idx="9902">
                  <c:v>0.88647567934029625</c:v>
                </c:pt>
                <c:pt idx="9903">
                  <c:v>0.88640631434913109</c:v>
                </c:pt>
                <c:pt idx="9904">
                  <c:v>0.88622575117645042</c:v>
                </c:pt>
                <c:pt idx="9905">
                  <c:v>0.88618296569195032</c:v>
                </c:pt>
                <c:pt idx="9906">
                  <c:v>0.88618296569195032</c:v>
                </c:pt>
                <c:pt idx="9907">
                  <c:v>0.88573270952942496</c:v>
                </c:pt>
                <c:pt idx="9908">
                  <c:v>0.88570461871021033</c:v>
                </c:pt>
                <c:pt idx="9909">
                  <c:v>0.88564309665378005</c:v>
                </c:pt>
                <c:pt idx="9910">
                  <c:v>0.88537954207617342</c:v>
                </c:pt>
                <c:pt idx="9911">
                  <c:v>0.88526904269425066</c:v>
                </c:pt>
                <c:pt idx="9912">
                  <c:v>0.88504606001773212</c:v>
                </c:pt>
                <c:pt idx="9913">
                  <c:v>0.88504606001773212</c:v>
                </c:pt>
                <c:pt idx="9914">
                  <c:v>0.88498336873737049</c:v>
                </c:pt>
                <c:pt idx="9915">
                  <c:v>0.88498336873737049</c:v>
                </c:pt>
                <c:pt idx="9916">
                  <c:v>0.88496648879578033</c:v>
                </c:pt>
                <c:pt idx="9917">
                  <c:v>0.88473146504340128</c:v>
                </c:pt>
                <c:pt idx="9918">
                  <c:v>0.8847271178572168</c:v>
                </c:pt>
                <c:pt idx="9919">
                  <c:v>0.88455410639004073</c:v>
                </c:pt>
                <c:pt idx="9920">
                  <c:v>0.88451796174408648</c:v>
                </c:pt>
                <c:pt idx="9921">
                  <c:v>0.88450430884926867</c:v>
                </c:pt>
                <c:pt idx="9922">
                  <c:v>0.88432379783473081</c:v>
                </c:pt>
                <c:pt idx="9923">
                  <c:v>0.88404975841984546</c:v>
                </c:pt>
                <c:pt idx="9924">
                  <c:v>0.88375466484808918</c:v>
                </c:pt>
                <c:pt idx="9925">
                  <c:v>0.88367719767693953</c:v>
                </c:pt>
                <c:pt idx="9926">
                  <c:v>0.88346745587891073</c:v>
                </c:pt>
                <c:pt idx="9927">
                  <c:v>0.88346551684958585</c:v>
                </c:pt>
                <c:pt idx="9928">
                  <c:v>0.88334930659651123</c:v>
                </c:pt>
                <c:pt idx="9929">
                  <c:v>0.8831831588567588</c:v>
                </c:pt>
                <c:pt idx="9930">
                  <c:v>0.88308246118760525</c:v>
                </c:pt>
                <c:pt idx="9931">
                  <c:v>0.88286474936110759</c:v>
                </c:pt>
                <c:pt idx="9932">
                  <c:v>0.88249321195114339</c:v>
                </c:pt>
                <c:pt idx="9933">
                  <c:v>0.88249321195114339</c:v>
                </c:pt>
                <c:pt idx="9934">
                  <c:v>0.88249321195114339</c:v>
                </c:pt>
                <c:pt idx="9935">
                  <c:v>0.88229030438942313</c:v>
                </c:pt>
                <c:pt idx="9936">
                  <c:v>0.88227347742971662</c:v>
                </c:pt>
                <c:pt idx="9937">
                  <c:v>0.88224112388419684</c:v>
                </c:pt>
                <c:pt idx="9938">
                  <c:v>0.88195922659101855</c:v>
                </c:pt>
                <c:pt idx="9939">
                  <c:v>0.88191666551013248</c:v>
                </c:pt>
                <c:pt idx="9940">
                  <c:v>0.88185054781450367</c:v>
                </c:pt>
                <c:pt idx="9941">
                  <c:v>0.88161581756267615</c:v>
                </c:pt>
                <c:pt idx="9942">
                  <c:v>0.88109263078471878</c:v>
                </c:pt>
                <c:pt idx="9943">
                  <c:v>0.88099543501726341</c:v>
                </c:pt>
                <c:pt idx="9944">
                  <c:v>0.88098863294714203</c:v>
                </c:pt>
                <c:pt idx="9945">
                  <c:v>0.88093692348353292</c:v>
                </c:pt>
                <c:pt idx="9946">
                  <c:v>0.88084538796958878</c:v>
                </c:pt>
                <c:pt idx="9947">
                  <c:v>0.88081046385486439</c:v>
                </c:pt>
                <c:pt idx="9948">
                  <c:v>0.88060092354107855</c:v>
                </c:pt>
                <c:pt idx="9949">
                  <c:v>0.88042058528410216</c:v>
                </c:pt>
                <c:pt idx="9950">
                  <c:v>0.88017953385950876</c:v>
                </c:pt>
                <c:pt idx="9951">
                  <c:v>0.88006468237585012</c:v>
                </c:pt>
                <c:pt idx="9952">
                  <c:v>0.87974482042426749</c:v>
                </c:pt>
                <c:pt idx="9953">
                  <c:v>0.87968686849812505</c:v>
                </c:pt>
                <c:pt idx="9954">
                  <c:v>0.87967758292894316</c:v>
                </c:pt>
                <c:pt idx="9955">
                  <c:v>0.87950580026416747</c:v>
                </c:pt>
                <c:pt idx="9956">
                  <c:v>0.87932842461506033</c:v>
                </c:pt>
                <c:pt idx="9957">
                  <c:v>0.87906203294307284</c:v>
                </c:pt>
                <c:pt idx="9958">
                  <c:v>0.87888044946028432</c:v>
                </c:pt>
                <c:pt idx="9959">
                  <c:v>0.87844068278393495</c:v>
                </c:pt>
                <c:pt idx="9960">
                  <c:v>0.87817706695011455</c:v>
                </c:pt>
                <c:pt idx="9961">
                  <c:v>0.87817291671311692</c:v>
                </c:pt>
                <c:pt idx="9962">
                  <c:v>0.87806267734105137</c:v>
                </c:pt>
                <c:pt idx="9963">
                  <c:v>0.8780085957823035</c:v>
                </c:pt>
                <c:pt idx="9964">
                  <c:v>0.87777942627724381</c:v>
                </c:pt>
                <c:pt idx="9965">
                  <c:v>0.87777942627724381</c:v>
                </c:pt>
                <c:pt idx="9966">
                  <c:v>0.87749015261616514</c:v>
                </c:pt>
                <c:pt idx="9967">
                  <c:v>0.87741813895070886</c:v>
                </c:pt>
                <c:pt idx="9968">
                  <c:v>0.87736964692364339</c:v>
                </c:pt>
                <c:pt idx="9969">
                  <c:v>0.87736831297517615</c:v>
                </c:pt>
                <c:pt idx="9970">
                  <c:v>0.87731488514812128</c:v>
                </c:pt>
                <c:pt idx="9971">
                  <c:v>0.87704936395862754</c:v>
                </c:pt>
                <c:pt idx="9972">
                  <c:v>0.87704936395862754</c:v>
                </c:pt>
                <c:pt idx="9973">
                  <c:v>0.8770245450695745</c:v>
                </c:pt>
                <c:pt idx="9974">
                  <c:v>0.87700034216054457</c:v>
                </c:pt>
                <c:pt idx="9975">
                  <c:v>0.87662545822008431</c:v>
                </c:pt>
                <c:pt idx="9976">
                  <c:v>0.87629321791370807</c:v>
                </c:pt>
                <c:pt idx="9977">
                  <c:v>0.87616968892772118</c:v>
                </c:pt>
                <c:pt idx="9978">
                  <c:v>0.87589149212501882</c:v>
                </c:pt>
                <c:pt idx="9979">
                  <c:v>0.87570179391736458</c:v>
                </c:pt>
                <c:pt idx="9980">
                  <c:v>0.87569669637690895</c:v>
                </c:pt>
                <c:pt idx="9981">
                  <c:v>0.8756825554503459</c:v>
                </c:pt>
                <c:pt idx="9982">
                  <c:v>0.87559534440440279</c:v>
                </c:pt>
                <c:pt idx="9983">
                  <c:v>0.87556115118121414</c:v>
                </c:pt>
                <c:pt idx="9984">
                  <c:v>0.87548050721671367</c:v>
                </c:pt>
                <c:pt idx="9985">
                  <c:v>0.8752678465557423</c:v>
                </c:pt>
                <c:pt idx="9986">
                  <c:v>0.8752678465557423</c:v>
                </c:pt>
                <c:pt idx="9987">
                  <c:v>0.8752678465557423</c:v>
                </c:pt>
                <c:pt idx="9988">
                  <c:v>0.8752678465557423</c:v>
                </c:pt>
                <c:pt idx="9989">
                  <c:v>0.8752678465557423</c:v>
                </c:pt>
                <c:pt idx="9990">
                  <c:v>0.8752678465557423</c:v>
                </c:pt>
                <c:pt idx="9991">
                  <c:v>0.8752678465557423</c:v>
                </c:pt>
                <c:pt idx="9992">
                  <c:v>0.8752678465557423</c:v>
                </c:pt>
                <c:pt idx="9993">
                  <c:v>0.8752329794060546</c:v>
                </c:pt>
                <c:pt idx="9994">
                  <c:v>0.87504440105033576</c:v>
                </c:pt>
                <c:pt idx="9995">
                  <c:v>0.87483361543300153</c:v>
                </c:pt>
                <c:pt idx="9996">
                  <c:v>0.8747795333808448</c:v>
                </c:pt>
                <c:pt idx="9997">
                  <c:v>0.87401933875366566</c:v>
                </c:pt>
                <c:pt idx="9998">
                  <c:v>0.87396454056151984</c:v>
                </c:pt>
                <c:pt idx="9999">
                  <c:v>0.87386222234088384</c:v>
                </c:pt>
                <c:pt idx="10000">
                  <c:v>0.8734933156905792</c:v>
                </c:pt>
                <c:pt idx="10001">
                  <c:v>0.87327772710431384</c:v>
                </c:pt>
                <c:pt idx="10002">
                  <c:v>0.87322227132501196</c:v>
                </c:pt>
                <c:pt idx="10003">
                  <c:v>0.87309386111521148</c:v>
                </c:pt>
                <c:pt idx="10004">
                  <c:v>0.87278043437241082</c:v>
                </c:pt>
                <c:pt idx="10005">
                  <c:v>0.87260973372577921</c:v>
                </c:pt>
                <c:pt idx="10006">
                  <c:v>0.87260973372577921</c:v>
                </c:pt>
                <c:pt idx="10007">
                  <c:v>0.87260973372577921</c:v>
                </c:pt>
                <c:pt idx="10008">
                  <c:v>0.87248532865562189</c:v>
                </c:pt>
                <c:pt idx="10009">
                  <c:v>0.87246439046841096</c:v>
                </c:pt>
                <c:pt idx="10010">
                  <c:v>0.87245843827637382</c:v>
                </c:pt>
                <c:pt idx="10011">
                  <c:v>0.87224658014789402</c:v>
                </c:pt>
                <c:pt idx="10012">
                  <c:v>0.87194816617611948</c:v>
                </c:pt>
                <c:pt idx="10013">
                  <c:v>0.8716944094239325</c:v>
                </c:pt>
                <c:pt idx="10014">
                  <c:v>0.8716944094239325</c:v>
                </c:pt>
                <c:pt idx="10015">
                  <c:v>0.87149266651926682</c:v>
                </c:pt>
                <c:pt idx="10016">
                  <c:v>0.87133007087751657</c:v>
                </c:pt>
                <c:pt idx="10017">
                  <c:v>0.87130953223050467</c:v>
                </c:pt>
                <c:pt idx="10018">
                  <c:v>0.87128047766089578</c:v>
                </c:pt>
                <c:pt idx="10019">
                  <c:v>0.87127405049986018</c:v>
                </c:pt>
                <c:pt idx="10020">
                  <c:v>0.87121133117856242</c:v>
                </c:pt>
                <c:pt idx="10021">
                  <c:v>0.87117256196647164</c:v>
                </c:pt>
                <c:pt idx="10022">
                  <c:v>0.87094039940204404</c:v>
                </c:pt>
                <c:pt idx="10023">
                  <c:v>0.87077876586026515</c:v>
                </c:pt>
                <c:pt idx="10024">
                  <c:v>0.87065066461434582</c:v>
                </c:pt>
                <c:pt idx="10025">
                  <c:v>0.87063984685844453</c:v>
                </c:pt>
                <c:pt idx="10026">
                  <c:v>0.87057480033534052</c:v>
                </c:pt>
                <c:pt idx="10027">
                  <c:v>0.87048175601212907</c:v>
                </c:pt>
                <c:pt idx="10028">
                  <c:v>0.87034929867824717</c:v>
                </c:pt>
                <c:pt idx="10029">
                  <c:v>0.86978478844870344</c:v>
                </c:pt>
                <c:pt idx="10030">
                  <c:v>0.86966536722667187</c:v>
                </c:pt>
                <c:pt idx="10031">
                  <c:v>0.86947163283800211</c:v>
                </c:pt>
                <c:pt idx="10032">
                  <c:v>0.86947163283800211</c:v>
                </c:pt>
                <c:pt idx="10033">
                  <c:v>0.86946983860287141</c:v>
                </c:pt>
                <c:pt idx="10034">
                  <c:v>0.86946983860287141</c:v>
                </c:pt>
                <c:pt idx="10035">
                  <c:v>0.86942768403840021</c:v>
                </c:pt>
                <c:pt idx="10036">
                  <c:v>0.86931384373282494</c:v>
                </c:pt>
                <c:pt idx="10037">
                  <c:v>0.86916191508512364</c:v>
                </c:pt>
                <c:pt idx="10038">
                  <c:v>0.8688158201920132</c:v>
                </c:pt>
                <c:pt idx="10039">
                  <c:v>0.8688158201920132</c:v>
                </c:pt>
                <c:pt idx="10040">
                  <c:v>0.86881501626201341</c:v>
                </c:pt>
                <c:pt idx="10041">
                  <c:v>0.86863595801918836</c:v>
                </c:pt>
                <c:pt idx="10042">
                  <c:v>0.86854548121909192</c:v>
                </c:pt>
                <c:pt idx="10043">
                  <c:v>0.86836397664840193</c:v>
                </c:pt>
                <c:pt idx="10044">
                  <c:v>0.86830532952937722</c:v>
                </c:pt>
                <c:pt idx="10045">
                  <c:v>0.86754461919455961</c:v>
                </c:pt>
                <c:pt idx="10046">
                  <c:v>0.86740524065941127</c:v>
                </c:pt>
                <c:pt idx="10047">
                  <c:v>0.86736516387753038</c:v>
                </c:pt>
                <c:pt idx="10048">
                  <c:v>0.86735874249858147</c:v>
                </c:pt>
                <c:pt idx="10049">
                  <c:v>0.86717477444172852</c:v>
                </c:pt>
                <c:pt idx="10050">
                  <c:v>0.8671348813331462</c:v>
                </c:pt>
                <c:pt idx="10051">
                  <c:v>0.86712192242179698</c:v>
                </c:pt>
                <c:pt idx="10052">
                  <c:v>0.86705425392310853</c:v>
                </c:pt>
                <c:pt idx="10053">
                  <c:v>0.86693570669620879</c:v>
                </c:pt>
                <c:pt idx="10054">
                  <c:v>0.86690798498440247</c:v>
                </c:pt>
                <c:pt idx="10055">
                  <c:v>0.86658836831209485</c:v>
                </c:pt>
                <c:pt idx="10056">
                  <c:v>0.86654063455527019</c:v>
                </c:pt>
                <c:pt idx="10057">
                  <c:v>0.86654063455527019</c:v>
                </c:pt>
                <c:pt idx="10058">
                  <c:v>0.86624978780959838</c:v>
                </c:pt>
                <c:pt idx="10059">
                  <c:v>0.86613215659261222</c:v>
                </c:pt>
                <c:pt idx="10060">
                  <c:v>0.86601763081512284</c:v>
                </c:pt>
                <c:pt idx="10061">
                  <c:v>0.86598072667394899</c:v>
                </c:pt>
                <c:pt idx="10062">
                  <c:v>0.86596169790777766</c:v>
                </c:pt>
                <c:pt idx="10063">
                  <c:v>0.86596169790777766</c:v>
                </c:pt>
                <c:pt idx="10064">
                  <c:v>0.86570369151611948</c:v>
                </c:pt>
                <c:pt idx="10065">
                  <c:v>0.86555669149683812</c:v>
                </c:pt>
                <c:pt idx="10066">
                  <c:v>0.86553520821895114</c:v>
                </c:pt>
                <c:pt idx="10067">
                  <c:v>0.86553472065583137</c:v>
                </c:pt>
                <c:pt idx="10068">
                  <c:v>0.8655027290729399</c:v>
                </c:pt>
                <c:pt idx="10069">
                  <c:v>0.86520467560317205</c:v>
                </c:pt>
                <c:pt idx="10070">
                  <c:v>0.86508810098719868</c:v>
                </c:pt>
                <c:pt idx="10071">
                  <c:v>0.86503113078666449</c:v>
                </c:pt>
                <c:pt idx="10072">
                  <c:v>0.86503113078666449</c:v>
                </c:pt>
                <c:pt idx="10073">
                  <c:v>0.86458135772128564</c:v>
                </c:pt>
                <c:pt idx="10074">
                  <c:v>0.86453551312435772</c:v>
                </c:pt>
                <c:pt idx="10075">
                  <c:v>0.86406397782095734</c:v>
                </c:pt>
                <c:pt idx="10076">
                  <c:v>0.86398033266389607</c:v>
                </c:pt>
                <c:pt idx="10077">
                  <c:v>0.86394742919644463</c:v>
                </c:pt>
                <c:pt idx="10078">
                  <c:v>0.86390237489933863</c:v>
                </c:pt>
                <c:pt idx="10079">
                  <c:v>0.8638334931065178</c:v>
                </c:pt>
                <c:pt idx="10080">
                  <c:v>0.86382930506117794</c:v>
                </c:pt>
                <c:pt idx="10081">
                  <c:v>0.86382861938116362</c:v>
                </c:pt>
                <c:pt idx="10082">
                  <c:v>0.86370542522352978</c:v>
                </c:pt>
                <c:pt idx="10083">
                  <c:v>0.86370542522352978</c:v>
                </c:pt>
                <c:pt idx="10084">
                  <c:v>0.86370542522352978</c:v>
                </c:pt>
                <c:pt idx="10085">
                  <c:v>0.86361416731353768</c:v>
                </c:pt>
                <c:pt idx="10086">
                  <c:v>0.86333751216158983</c:v>
                </c:pt>
                <c:pt idx="10087">
                  <c:v>0.86330050839544481</c:v>
                </c:pt>
                <c:pt idx="10088">
                  <c:v>0.86312954223377081</c:v>
                </c:pt>
                <c:pt idx="10089">
                  <c:v>0.86304542907600368</c:v>
                </c:pt>
                <c:pt idx="10090">
                  <c:v>0.86291394867740367</c:v>
                </c:pt>
                <c:pt idx="10091">
                  <c:v>0.86284439355822529</c:v>
                </c:pt>
                <c:pt idx="10092">
                  <c:v>0.86283494130418126</c:v>
                </c:pt>
                <c:pt idx="10093">
                  <c:v>0.8627889302045082</c:v>
                </c:pt>
                <c:pt idx="10094">
                  <c:v>0.86263615892691081</c:v>
                </c:pt>
                <c:pt idx="10095">
                  <c:v>0.86262714921826966</c:v>
                </c:pt>
                <c:pt idx="10096">
                  <c:v>0.86202617831464534</c:v>
                </c:pt>
                <c:pt idx="10097">
                  <c:v>0.8619543153278979</c:v>
                </c:pt>
                <c:pt idx="10098">
                  <c:v>0.86194457592187668</c:v>
                </c:pt>
                <c:pt idx="10099">
                  <c:v>0.86181007398268383</c:v>
                </c:pt>
                <c:pt idx="10100">
                  <c:v>0.86168354146618142</c:v>
                </c:pt>
                <c:pt idx="10101">
                  <c:v>0.86167584094182337</c:v>
                </c:pt>
                <c:pt idx="10102">
                  <c:v>0.86160655825873034</c:v>
                </c:pt>
                <c:pt idx="10103">
                  <c:v>0.86112055435672363</c:v>
                </c:pt>
                <c:pt idx="10104">
                  <c:v>0.86091192800219207</c:v>
                </c:pt>
                <c:pt idx="10105">
                  <c:v>0.86076900420999969</c:v>
                </c:pt>
                <c:pt idx="10106">
                  <c:v>0.86070691010681821</c:v>
                </c:pt>
                <c:pt idx="10107">
                  <c:v>0.86067955219615433</c:v>
                </c:pt>
                <c:pt idx="10108">
                  <c:v>0.86059912818079531</c:v>
                </c:pt>
                <c:pt idx="10109">
                  <c:v>0.86059912818079531</c:v>
                </c:pt>
                <c:pt idx="10110">
                  <c:v>0.86035746382404776</c:v>
                </c:pt>
                <c:pt idx="10111">
                  <c:v>0.86034790586841503</c:v>
                </c:pt>
                <c:pt idx="10112">
                  <c:v>0.86016984454602718</c:v>
                </c:pt>
                <c:pt idx="10113">
                  <c:v>0.86002808169517087</c:v>
                </c:pt>
                <c:pt idx="10114">
                  <c:v>0.86002808169517087</c:v>
                </c:pt>
                <c:pt idx="10115">
                  <c:v>0.85989206478874436</c:v>
                </c:pt>
                <c:pt idx="10116">
                  <c:v>0.85978237646672218</c:v>
                </c:pt>
                <c:pt idx="10117">
                  <c:v>0.85976313797531712</c:v>
                </c:pt>
                <c:pt idx="10118">
                  <c:v>0.85962927705029735</c:v>
                </c:pt>
                <c:pt idx="10119">
                  <c:v>0.85962213320294789</c:v>
                </c:pt>
                <c:pt idx="10120">
                  <c:v>0.85945621071903533</c:v>
                </c:pt>
                <c:pt idx="10121">
                  <c:v>0.8592741149417229</c:v>
                </c:pt>
                <c:pt idx="10122">
                  <c:v>0.85920374457577975</c:v>
                </c:pt>
                <c:pt idx="10123">
                  <c:v>0.85885442237807785</c:v>
                </c:pt>
                <c:pt idx="10124">
                  <c:v>0.85859861969787132</c:v>
                </c:pt>
                <c:pt idx="10125">
                  <c:v>0.85841710770003243</c:v>
                </c:pt>
                <c:pt idx="10126">
                  <c:v>0.85834900120897051</c:v>
                </c:pt>
                <c:pt idx="10127">
                  <c:v>0.85834000702190294</c:v>
                </c:pt>
                <c:pt idx="10128">
                  <c:v>0.85831951724264532</c:v>
                </c:pt>
                <c:pt idx="10129">
                  <c:v>0.85794675327278935</c:v>
                </c:pt>
                <c:pt idx="10130">
                  <c:v>0.85794675327278935</c:v>
                </c:pt>
                <c:pt idx="10131">
                  <c:v>0.85782712097757274</c:v>
                </c:pt>
                <c:pt idx="10132">
                  <c:v>0.85771697705038763</c:v>
                </c:pt>
                <c:pt idx="10133">
                  <c:v>0.85757362181761454</c:v>
                </c:pt>
                <c:pt idx="10134">
                  <c:v>0.85718676319887566</c:v>
                </c:pt>
                <c:pt idx="10135">
                  <c:v>0.85688514439758712</c:v>
                </c:pt>
                <c:pt idx="10136">
                  <c:v>0.85688514439758712</c:v>
                </c:pt>
                <c:pt idx="10137">
                  <c:v>0.85683404465280077</c:v>
                </c:pt>
                <c:pt idx="10138">
                  <c:v>0.85663794247345504</c:v>
                </c:pt>
                <c:pt idx="10139">
                  <c:v>0.85663794247345504</c:v>
                </c:pt>
                <c:pt idx="10140">
                  <c:v>0.85663794247345504</c:v>
                </c:pt>
                <c:pt idx="10141">
                  <c:v>0.85656298605927494</c:v>
                </c:pt>
                <c:pt idx="10142">
                  <c:v>0.85615114833326122</c:v>
                </c:pt>
                <c:pt idx="10143">
                  <c:v>0.85609339003761731</c:v>
                </c:pt>
                <c:pt idx="10144">
                  <c:v>0.85587189359153137</c:v>
                </c:pt>
                <c:pt idx="10145">
                  <c:v>0.85584673317385296</c:v>
                </c:pt>
                <c:pt idx="10146">
                  <c:v>0.85581310746444395</c:v>
                </c:pt>
                <c:pt idx="10147">
                  <c:v>0.85577858861497669</c:v>
                </c:pt>
                <c:pt idx="10148">
                  <c:v>0.85549540361787046</c:v>
                </c:pt>
                <c:pt idx="10149">
                  <c:v>0.85530889764729112</c:v>
                </c:pt>
                <c:pt idx="10150">
                  <c:v>0.85470182621542512</c:v>
                </c:pt>
                <c:pt idx="10151">
                  <c:v>0.85446876111374415</c:v>
                </c:pt>
                <c:pt idx="10152">
                  <c:v>0.85446876111374415</c:v>
                </c:pt>
                <c:pt idx="10153">
                  <c:v>0.85438086248469425</c:v>
                </c:pt>
                <c:pt idx="10154">
                  <c:v>0.85424065250206227</c:v>
                </c:pt>
                <c:pt idx="10155">
                  <c:v>0.85412406077019953</c:v>
                </c:pt>
                <c:pt idx="10156">
                  <c:v>0.85397994515109543</c:v>
                </c:pt>
                <c:pt idx="10157">
                  <c:v>0.85396843937882272</c:v>
                </c:pt>
                <c:pt idx="10158">
                  <c:v>0.85386639898585082</c:v>
                </c:pt>
                <c:pt idx="10159">
                  <c:v>0.85385122694127435</c:v>
                </c:pt>
                <c:pt idx="10160">
                  <c:v>0.85371871388299692</c:v>
                </c:pt>
                <c:pt idx="10161">
                  <c:v>0.85367557964628271</c:v>
                </c:pt>
                <c:pt idx="10162">
                  <c:v>0.85367557964628271</c:v>
                </c:pt>
                <c:pt idx="10163">
                  <c:v>0.85347194237418422</c:v>
                </c:pt>
                <c:pt idx="10164">
                  <c:v>0.85341158963059638</c:v>
                </c:pt>
                <c:pt idx="10165">
                  <c:v>0.85341158963059638</c:v>
                </c:pt>
                <c:pt idx="10166">
                  <c:v>0.85341158963059638</c:v>
                </c:pt>
                <c:pt idx="10167">
                  <c:v>0.85341158963059638</c:v>
                </c:pt>
                <c:pt idx="10168">
                  <c:v>0.8534106189866193</c:v>
                </c:pt>
                <c:pt idx="10169">
                  <c:v>0.85306055653369339</c:v>
                </c:pt>
                <c:pt idx="10170">
                  <c:v>0.85304332393649052</c:v>
                </c:pt>
                <c:pt idx="10171">
                  <c:v>0.8528625409430185</c:v>
                </c:pt>
                <c:pt idx="10172">
                  <c:v>0.8528625409430185</c:v>
                </c:pt>
                <c:pt idx="10173">
                  <c:v>0.85267357067473926</c:v>
                </c:pt>
                <c:pt idx="10174">
                  <c:v>0.85265115195896835</c:v>
                </c:pt>
                <c:pt idx="10175">
                  <c:v>0.85252330838337032</c:v>
                </c:pt>
                <c:pt idx="10176">
                  <c:v>0.85245391662429804</c:v>
                </c:pt>
                <c:pt idx="10177">
                  <c:v>0.85220763889940432</c:v>
                </c:pt>
                <c:pt idx="10178">
                  <c:v>0.85215113022698241</c:v>
                </c:pt>
                <c:pt idx="10179">
                  <c:v>0.85209107628426162</c:v>
                </c:pt>
                <c:pt idx="10180">
                  <c:v>0.85192585569243895</c:v>
                </c:pt>
                <c:pt idx="10181">
                  <c:v>0.85187158840987143</c:v>
                </c:pt>
                <c:pt idx="10182">
                  <c:v>0.85184695587923354</c:v>
                </c:pt>
                <c:pt idx="10183">
                  <c:v>0.85166066783103134</c:v>
                </c:pt>
                <c:pt idx="10184">
                  <c:v>0.8514485288461463</c:v>
                </c:pt>
                <c:pt idx="10185">
                  <c:v>0.8514485288461463</c:v>
                </c:pt>
                <c:pt idx="10186">
                  <c:v>0.85144674413886956</c:v>
                </c:pt>
                <c:pt idx="10187">
                  <c:v>0.85140248055409873</c:v>
                </c:pt>
                <c:pt idx="10188">
                  <c:v>0.8513812300693101</c:v>
                </c:pt>
                <c:pt idx="10189">
                  <c:v>0.8513153535550434</c:v>
                </c:pt>
                <c:pt idx="10190">
                  <c:v>0.85127114896490674</c:v>
                </c:pt>
                <c:pt idx="10191">
                  <c:v>0.85104023618400693</c:v>
                </c:pt>
                <c:pt idx="10192">
                  <c:v>0.85099811608817899</c:v>
                </c:pt>
                <c:pt idx="10193">
                  <c:v>0.8509011737583928</c:v>
                </c:pt>
                <c:pt idx="10194">
                  <c:v>0.85061720343257319</c:v>
                </c:pt>
                <c:pt idx="10195">
                  <c:v>0.85061720343257319</c:v>
                </c:pt>
                <c:pt idx="10196">
                  <c:v>0.85051837086262183</c:v>
                </c:pt>
                <c:pt idx="10197">
                  <c:v>0.85051837086262183</c:v>
                </c:pt>
                <c:pt idx="10198">
                  <c:v>0.85051492890351799</c:v>
                </c:pt>
                <c:pt idx="10199">
                  <c:v>0.85044870445867471</c:v>
                </c:pt>
                <c:pt idx="10200">
                  <c:v>0.85044836007423164</c:v>
                </c:pt>
                <c:pt idx="10201">
                  <c:v>0.85042003543679034</c:v>
                </c:pt>
                <c:pt idx="10202">
                  <c:v>0.85037586570761126</c:v>
                </c:pt>
                <c:pt idx="10203">
                  <c:v>0.85037586570761126</c:v>
                </c:pt>
                <c:pt idx="10204">
                  <c:v>0.85029981345451366</c:v>
                </c:pt>
                <c:pt idx="10205">
                  <c:v>0.85023755124137523</c:v>
                </c:pt>
                <c:pt idx="10206">
                  <c:v>0.85010546887032357</c:v>
                </c:pt>
                <c:pt idx="10207">
                  <c:v>0.85000923046469978</c:v>
                </c:pt>
                <c:pt idx="10208">
                  <c:v>0.85000923046469978</c:v>
                </c:pt>
                <c:pt idx="10209">
                  <c:v>0.84999755916567998</c:v>
                </c:pt>
                <c:pt idx="10210">
                  <c:v>0.84961617296821468</c:v>
                </c:pt>
                <c:pt idx="10211">
                  <c:v>0.84960522048012532</c:v>
                </c:pt>
                <c:pt idx="10212">
                  <c:v>0.84955227564841673</c:v>
                </c:pt>
                <c:pt idx="10213">
                  <c:v>0.84955227564841673</c:v>
                </c:pt>
                <c:pt idx="10214">
                  <c:v>0.84947740685795825</c:v>
                </c:pt>
                <c:pt idx="10215">
                  <c:v>0.84946111758716347</c:v>
                </c:pt>
                <c:pt idx="10216">
                  <c:v>0.84933385790436045</c:v>
                </c:pt>
                <c:pt idx="10217">
                  <c:v>0.84931005638199375</c:v>
                </c:pt>
                <c:pt idx="10218">
                  <c:v>0.84921084130362745</c:v>
                </c:pt>
                <c:pt idx="10219">
                  <c:v>0.84918348147648304</c:v>
                </c:pt>
                <c:pt idx="10220">
                  <c:v>0.84918348147648304</c:v>
                </c:pt>
                <c:pt idx="10221">
                  <c:v>0.84914366513214867</c:v>
                </c:pt>
                <c:pt idx="10222">
                  <c:v>0.84888788038351037</c:v>
                </c:pt>
                <c:pt idx="10223">
                  <c:v>0.84880098552276684</c:v>
                </c:pt>
                <c:pt idx="10224">
                  <c:v>0.84840994242897816</c:v>
                </c:pt>
                <c:pt idx="10225">
                  <c:v>0.84840994242897816</c:v>
                </c:pt>
                <c:pt idx="10226">
                  <c:v>0.84839963364089865</c:v>
                </c:pt>
                <c:pt idx="10227">
                  <c:v>0.84825437381766566</c:v>
                </c:pt>
                <c:pt idx="10228">
                  <c:v>0.84825437381766566</c:v>
                </c:pt>
                <c:pt idx="10229">
                  <c:v>0.84825437381766566</c:v>
                </c:pt>
                <c:pt idx="10230">
                  <c:v>0.84816496685940379</c:v>
                </c:pt>
                <c:pt idx="10231">
                  <c:v>0.84804933754650513</c:v>
                </c:pt>
                <c:pt idx="10232">
                  <c:v>0.84799563750394935</c:v>
                </c:pt>
                <c:pt idx="10233">
                  <c:v>0.84761879474597113</c:v>
                </c:pt>
                <c:pt idx="10234">
                  <c:v>0.84753487588272824</c:v>
                </c:pt>
                <c:pt idx="10235">
                  <c:v>0.84740205725860296</c:v>
                </c:pt>
                <c:pt idx="10236">
                  <c:v>0.84740205725860296</c:v>
                </c:pt>
                <c:pt idx="10237">
                  <c:v>0.84718446391505953</c:v>
                </c:pt>
                <c:pt idx="10238">
                  <c:v>0.84708701694993371</c:v>
                </c:pt>
                <c:pt idx="10239">
                  <c:v>0.84708532129453107</c:v>
                </c:pt>
                <c:pt idx="10240">
                  <c:v>0.84687270137306436</c:v>
                </c:pt>
                <c:pt idx="10241">
                  <c:v>0.84684713008933998</c:v>
                </c:pt>
                <c:pt idx="10242">
                  <c:v>0.84657962903894901</c:v>
                </c:pt>
                <c:pt idx="10243">
                  <c:v>0.84648428550079158</c:v>
                </c:pt>
                <c:pt idx="10244">
                  <c:v>0.8461626241302711</c:v>
                </c:pt>
                <c:pt idx="10245">
                  <c:v>0.8461626241302711</c:v>
                </c:pt>
                <c:pt idx="10246">
                  <c:v>0.84601948467278043</c:v>
                </c:pt>
                <c:pt idx="10247">
                  <c:v>0.84577189110860118</c:v>
                </c:pt>
                <c:pt idx="10248">
                  <c:v>0.84567200194230874</c:v>
                </c:pt>
                <c:pt idx="10249">
                  <c:v>0.84546864235908881</c:v>
                </c:pt>
                <c:pt idx="10250">
                  <c:v>0.84546864235908881</c:v>
                </c:pt>
                <c:pt idx="10251">
                  <c:v>0.84546864235908881</c:v>
                </c:pt>
                <c:pt idx="10252">
                  <c:v>0.8453094794042777</c:v>
                </c:pt>
                <c:pt idx="10253">
                  <c:v>0.84503049522327955</c:v>
                </c:pt>
                <c:pt idx="10254">
                  <c:v>0.84503002625034396</c:v>
                </c:pt>
                <c:pt idx="10255">
                  <c:v>0.84501773064897978</c:v>
                </c:pt>
                <c:pt idx="10256">
                  <c:v>0.84475179103492481</c:v>
                </c:pt>
                <c:pt idx="10257">
                  <c:v>0.84473160718442541</c:v>
                </c:pt>
                <c:pt idx="10258">
                  <c:v>0.84459541351063561</c:v>
                </c:pt>
                <c:pt idx="10259">
                  <c:v>0.84455800142954074</c:v>
                </c:pt>
                <c:pt idx="10260">
                  <c:v>0.84450451191445597</c:v>
                </c:pt>
                <c:pt idx="10261">
                  <c:v>0.84435614152228378</c:v>
                </c:pt>
                <c:pt idx="10262">
                  <c:v>0.84421328910700788</c:v>
                </c:pt>
                <c:pt idx="10263">
                  <c:v>0.84409501567248191</c:v>
                </c:pt>
                <c:pt idx="10264">
                  <c:v>0.84404848862254556</c:v>
                </c:pt>
                <c:pt idx="10265">
                  <c:v>0.84388454966495641</c:v>
                </c:pt>
                <c:pt idx="10266">
                  <c:v>0.84388454966495641</c:v>
                </c:pt>
                <c:pt idx="10267">
                  <c:v>0.84386483821927905</c:v>
                </c:pt>
                <c:pt idx="10268">
                  <c:v>0.84381912787642843</c:v>
                </c:pt>
                <c:pt idx="10269">
                  <c:v>0.84380240481392932</c:v>
                </c:pt>
                <c:pt idx="10270">
                  <c:v>0.84369303669905638</c:v>
                </c:pt>
                <c:pt idx="10271">
                  <c:v>0.84359184010377897</c:v>
                </c:pt>
                <c:pt idx="10272">
                  <c:v>0.84340280770128873</c:v>
                </c:pt>
                <c:pt idx="10273">
                  <c:v>0.84332382492970126</c:v>
                </c:pt>
                <c:pt idx="10274">
                  <c:v>0.84332382492970126</c:v>
                </c:pt>
                <c:pt idx="10275">
                  <c:v>0.84325395634553857</c:v>
                </c:pt>
                <c:pt idx="10276">
                  <c:v>0.84311644597740265</c:v>
                </c:pt>
                <c:pt idx="10277">
                  <c:v>0.84308974859500563</c:v>
                </c:pt>
                <c:pt idx="10278">
                  <c:v>0.84296100788298745</c:v>
                </c:pt>
                <c:pt idx="10279">
                  <c:v>0.84277964867755317</c:v>
                </c:pt>
                <c:pt idx="10280">
                  <c:v>0.84245536769172991</c:v>
                </c:pt>
                <c:pt idx="10281">
                  <c:v>0.84245536769172991</c:v>
                </c:pt>
                <c:pt idx="10282">
                  <c:v>0.84241914723737221</c:v>
                </c:pt>
                <c:pt idx="10283">
                  <c:v>0.8423565907800693</c:v>
                </c:pt>
                <c:pt idx="10284">
                  <c:v>0.84230676554414452</c:v>
                </c:pt>
                <c:pt idx="10285">
                  <c:v>0.84218133569191322</c:v>
                </c:pt>
                <c:pt idx="10286">
                  <c:v>0.84218133569191322</c:v>
                </c:pt>
                <c:pt idx="10287">
                  <c:v>0.84218133569191322</c:v>
                </c:pt>
                <c:pt idx="10288">
                  <c:v>0.84209543078172455</c:v>
                </c:pt>
                <c:pt idx="10289">
                  <c:v>0.84182430702430111</c:v>
                </c:pt>
                <c:pt idx="10290">
                  <c:v>0.84163512237416815</c:v>
                </c:pt>
                <c:pt idx="10291">
                  <c:v>0.84144022270671603</c:v>
                </c:pt>
                <c:pt idx="10292">
                  <c:v>0.8413037233773869</c:v>
                </c:pt>
                <c:pt idx="10293">
                  <c:v>0.84089948682363935</c:v>
                </c:pt>
                <c:pt idx="10294">
                  <c:v>0.84077458736680133</c:v>
                </c:pt>
                <c:pt idx="10295">
                  <c:v>0.84072165328096515</c:v>
                </c:pt>
                <c:pt idx="10296">
                  <c:v>0.84065752637797664</c:v>
                </c:pt>
                <c:pt idx="10297">
                  <c:v>0.84061554826197138</c:v>
                </c:pt>
                <c:pt idx="10298">
                  <c:v>0.84048809419107229</c:v>
                </c:pt>
                <c:pt idx="10299">
                  <c:v>0.84045936383623276</c:v>
                </c:pt>
                <c:pt idx="10300">
                  <c:v>0.84045490980557624</c:v>
                </c:pt>
                <c:pt idx="10301">
                  <c:v>0.84033232862120999</c:v>
                </c:pt>
                <c:pt idx="10302">
                  <c:v>0.84008581350877753</c:v>
                </c:pt>
                <c:pt idx="10303">
                  <c:v>0.8399542718682218</c:v>
                </c:pt>
                <c:pt idx="10304">
                  <c:v>0.839835802545432</c:v>
                </c:pt>
                <c:pt idx="10305">
                  <c:v>0.83945914467746163</c:v>
                </c:pt>
                <c:pt idx="10306">
                  <c:v>0.83945914467746163</c:v>
                </c:pt>
                <c:pt idx="10307">
                  <c:v>0.838844465823532</c:v>
                </c:pt>
                <c:pt idx="10308">
                  <c:v>0.838844465823532</c:v>
                </c:pt>
                <c:pt idx="10309">
                  <c:v>0.83846352841337601</c:v>
                </c:pt>
                <c:pt idx="10310">
                  <c:v>0.83846352841337601</c:v>
                </c:pt>
                <c:pt idx="10311">
                  <c:v>0.83831798416841485</c:v>
                </c:pt>
                <c:pt idx="10312">
                  <c:v>0.8383176259134808</c:v>
                </c:pt>
                <c:pt idx="10313">
                  <c:v>0.83825087629280182</c:v>
                </c:pt>
                <c:pt idx="10314">
                  <c:v>0.83812790523282887</c:v>
                </c:pt>
                <c:pt idx="10315">
                  <c:v>0.83785598522586258</c:v>
                </c:pt>
                <c:pt idx="10316">
                  <c:v>0.83785175621525687</c:v>
                </c:pt>
                <c:pt idx="10317">
                  <c:v>0.83774777502888964</c:v>
                </c:pt>
                <c:pt idx="10318">
                  <c:v>0.83773259037715475</c:v>
                </c:pt>
                <c:pt idx="10319">
                  <c:v>0.83762561157519289</c:v>
                </c:pt>
                <c:pt idx="10320">
                  <c:v>0.83762561157519289</c:v>
                </c:pt>
                <c:pt idx="10321">
                  <c:v>0.83761034518888366</c:v>
                </c:pt>
                <c:pt idx="10322">
                  <c:v>0.83755132511925279</c:v>
                </c:pt>
                <c:pt idx="10323">
                  <c:v>0.83744789069645298</c:v>
                </c:pt>
                <c:pt idx="10324">
                  <c:v>0.83743309628161144</c:v>
                </c:pt>
                <c:pt idx="10325">
                  <c:v>0.83727262978794614</c:v>
                </c:pt>
                <c:pt idx="10326">
                  <c:v>0.83720439606508679</c:v>
                </c:pt>
                <c:pt idx="10327">
                  <c:v>0.83720439606508679</c:v>
                </c:pt>
                <c:pt idx="10328">
                  <c:v>0.83710703142796117</c:v>
                </c:pt>
                <c:pt idx="10329">
                  <c:v>0.83710095596657885</c:v>
                </c:pt>
                <c:pt idx="10330">
                  <c:v>0.83667232234099143</c:v>
                </c:pt>
                <c:pt idx="10331">
                  <c:v>0.83654605840322183</c:v>
                </c:pt>
                <c:pt idx="10332">
                  <c:v>0.83640821154723211</c:v>
                </c:pt>
                <c:pt idx="10333">
                  <c:v>0.83625790664372435</c:v>
                </c:pt>
                <c:pt idx="10334">
                  <c:v>0.83594651243830431</c:v>
                </c:pt>
                <c:pt idx="10335">
                  <c:v>0.83561154868324483</c:v>
                </c:pt>
                <c:pt idx="10336">
                  <c:v>0.83557824417927873</c:v>
                </c:pt>
                <c:pt idx="10337">
                  <c:v>0.83534605468242884</c:v>
                </c:pt>
                <c:pt idx="10338">
                  <c:v>0.83534605468242884</c:v>
                </c:pt>
                <c:pt idx="10339">
                  <c:v>0.83534605468242884</c:v>
                </c:pt>
                <c:pt idx="10340">
                  <c:v>0.83524112536116724</c:v>
                </c:pt>
                <c:pt idx="10341">
                  <c:v>0.83498162281778843</c:v>
                </c:pt>
                <c:pt idx="10342">
                  <c:v>0.83498162281778843</c:v>
                </c:pt>
                <c:pt idx="10343">
                  <c:v>0.83498162281778843</c:v>
                </c:pt>
                <c:pt idx="10344">
                  <c:v>0.83461473387781326</c:v>
                </c:pt>
                <c:pt idx="10345">
                  <c:v>0.83434364403887351</c:v>
                </c:pt>
                <c:pt idx="10346">
                  <c:v>0.83429610568439483</c:v>
                </c:pt>
                <c:pt idx="10347">
                  <c:v>0.83412987748621792</c:v>
                </c:pt>
                <c:pt idx="10348">
                  <c:v>0.83407404447355005</c:v>
                </c:pt>
                <c:pt idx="10349">
                  <c:v>0.83396215078225733</c:v>
                </c:pt>
                <c:pt idx="10350">
                  <c:v>0.83383725161081679</c:v>
                </c:pt>
                <c:pt idx="10351">
                  <c:v>0.83383725161081679</c:v>
                </c:pt>
                <c:pt idx="10352">
                  <c:v>0.83383725161081679</c:v>
                </c:pt>
                <c:pt idx="10353">
                  <c:v>0.83382299065488208</c:v>
                </c:pt>
                <c:pt idx="10354">
                  <c:v>0.83372643261396395</c:v>
                </c:pt>
                <c:pt idx="10355">
                  <c:v>0.83371031763917181</c:v>
                </c:pt>
                <c:pt idx="10356">
                  <c:v>0.83371031763917181</c:v>
                </c:pt>
                <c:pt idx="10357">
                  <c:v>0.83360262240575023</c:v>
                </c:pt>
                <c:pt idx="10358">
                  <c:v>0.83334392785678857</c:v>
                </c:pt>
                <c:pt idx="10359">
                  <c:v>0.83330568149633411</c:v>
                </c:pt>
                <c:pt idx="10360">
                  <c:v>0.83307135090150797</c:v>
                </c:pt>
                <c:pt idx="10361">
                  <c:v>0.8326744390739349</c:v>
                </c:pt>
                <c:pt idx="10362">
                  <c:v>0.83264128420319339</c:v>
                </c:pt>
                <c:pt idx="10363">
                  <c:v>0.83264128420319339</c:v>
                </c:pt>
                <c:pt idx="10364">
                  <c:v>0.83256306595185192</c:v>
                </c:pt>
                <c:pt idx="10365">
                  <c:v>0.83256306595185192</c:v>
                </c:pt>
                <c:pt idx="10366">
                  <c:v>0.83244921671752592</c:v>
                </c:pt>
                <c:pt idx="10367">
                  <c:v>0.83209244412338768</c:v>
                </c:pt>
                <c:pt idx="10368">
                  <c:v>0.83183816807142363</c:v>
                </c:pt>
                <c:pt idx="10369">
                  <c:v>0.83183816807142363</c:v>
                </c:pt>
                <c:pt idx="10370">
                  <c:v>0.83165383329879217</c:v>
                </c:pt>
                <c:pt idx="10371">
                  <c:v>0.83155103689142829</c:v>
                </c:pt>
                <c:pt idx="10372">
                  <c:v>0.83145556987524427</c:v>
                </c:pt>
                <c:pt idx="10373">
                  <c:v>0.83139486252220929</c:v>
                </c:pt>
                <c:pt idx="10374">
                  <c:v>0.83139486252220929</c:v>
                </c:pt>
                <c:pt idx="10375">
                  <c:v>0.83120841311269178</c:v>
                </c:pt>
                <c:pt idx="10376">
                  <c:v>0.83120841311269178</c:v>
                </c:pt>
                <c:pt idx="10377">
                  <c:v>0.83120841311269178</c:v>
                </c:pt>
                <c:pt idx="10378">
                  <c:v>0.83120841311269178</c:v>
                </c:pt>
                <c:pt idx="10379">
                  <c:v>0.83120841311269178</c:v>
                </c:pt>
                <c:pt idx="10380">
                  <c:v>0.83120841311269178</c:v>
                </c:pt>
                <c:pt idx="10381">
                  <c:v>0.83120841311269178</c:v>
                </c:pt>
                <c:pt idx="10382">
                  <c:v>0.83120841311269178</c:v>
                </c:pt>
                <c:pt idx="10383">
                  <c:v>0.83118101794538513</c:v>
                </c:pt>
                <c:pt idx="10384">
                  <c:v>0.83110675845221405</c:v>
                </c:pt>
                <c:pt idx="10385">
                  <c:v>0.83110675845221405</c:v>
                </c:pt>
                <c:pt idx="10386">
                  <c:v>0.83083306231690379</c:v>
                </c:pt>
                <c:pt idx="10387">
                  <c:v>0.83083306231690379</c:v>
                </c:pt>
                <c:pt idx="10388">
                  <c:v>0.8308242572567226</c:v>
                </c:pt>
                <c:pt idx="10389">
                  <c:v>0.83042285466724086</c:v>
                </c:pt>
                <c:pt idx="10390">
                  <c:v>0.83041981481066496</c:v>
                </c:pt>
                <c:pt idx="10391">
                  <c:v>0.83040500769340242</c:v>
                </c:pt>
                <c:pt idx="10392">
                  <c:v>0.83032180124661326</c:v>
                </c:pt>
                <c:pt idx="10393">
                  <c:v>0.82996491351287716</c:v>
                </c:pt>
                <c:pt idx="10394">
                  <c:v>0.82996491351287716</c:v>
                </c:pt>
                <c:pt idx="10395">
                  <c:v>0.82988802599387945</c:v>
                </c:pt>
                <c:pt idx="10396">
                  <c:v>0.82967819601203674</c:v>
                </c:pt>
                <c:pt idx="10397">
                  <c:v>0.8296590492699244</c:v>
                </c:pt>
                <c:pt idx="10398">
                  <c:v>0.82942267435228678</c:v>
                </c:pt>
                <c:pt idx="10399">
                  <c:v>0.82932505119491473</c:v>
                </c:pt>
                <c:pt idx="10400">
                  <c:v>0.82926371586988579</c:v>
                </c:pt>
                <c:pt idx="10401">
                  <c:v>0.82911933372028568</c:v>
                </c:pt>
                <c:pt idx="10402">
                  <c:v>0.82899284665418904</c:v>
                </c:pt>
                <c:pt idx="10403">
                  <c:v>0.82885887895796195</c:v>
                </c:pt>
                <c:pt idx="10404">
                  <c:v>0.82862145068333626</c:v>
                </c:pt>
                <c:pt idx="10405">
                  <c:v>0.82847640226891861</c:v>
                </c:pt>
                <c:pt idx="10406">
                  <c:v>0.82818252403644832</c:v>
                </c:pt>
                <c:pt idx="10407">
                  <c:v>0.82785475350512505</c:v>
                </c:pt>
                <c:pt idx="10408">
                  <c:v>0.82774661899102608</c:v>
                </c:pt>
                <c:pt idx="10409">
                  <c:v>0.82761118299647496</c:v>
                </c:pt>
                <c:pt idx="10410">
                  <c:v>0.82758857691254406</c:v>
                </c:pt>
                <c:pt idx="10411">
                  <c:v>0.82735139514682121</c:v>
                </c:pt>
                <c:pt idx="10412">
                  <c:v>0.82732640645319611</c:v>
                </c:pt>
                <c:pt idx="10413">
                  <c:v>0.82725372133017339</c:v>
                </c:pt>
                <c:pt idx="10414">
                  <c:v>0.82706825545836571</c:v>
                </c:pt>
                <c:pt idx="10415">
                  <c:v>0.82690849525924959</c:v>
                </c:pt>
                <c:pt idx="10416">
                  <c:v>0.82690849525924959</c:v>
                </c:pt>
                <c:pt idx="10417">
                  <c:v>0.82684901434039537</c:v>
                </c:pt>
                <c:pt idx="10418">
                  <c:v>0.8265598796090049</c:v>
                </c:pt>
                <c:pt idx="10419">
                  <c:v>0.82635859438166948</c:v>
                </c:pt>
                <c:pt idx="10420">
                  <c:v>0.82626352459417429</c:v>
                </c:pt>
                <c:pt idx="10421">
                  <c:v>0.82615805881404181</c:v>
                </c:pt>
                <c:pt idx="10422">
                  <c:v>0.82605128096349945</c:v>
                </c:pt>
                <c:pt idx="10423">
                  <c:v>0.82598869486756976</c:v>
                </c:pt>
                <c:pt idx="10424">
                  <c:v>0.82590589271809012</c:v>
                </c:pt>
                <c:pt idx="10425">
                  <c:v>0.82575604551260595</c:v>
                </c:pt>
                <c:pt idx="10426">
                  <c:v>0.82574125120573738</c:v>
                </c:pt>
                <c:pt idx="10427">
                  <c:v>0.82563514919666114</c:v>
                </c:pt>
                <c:pt idx="10428">
                  <c:v>0.82532946829414788</c:v>
                </c:pt>
                <c:pt idx="10429">
                  <c:v>0.82461803029743674</c:v>
                </c:pt>
                <c:pt idx="10430">
                  <c:v>0.82461526837245658</c:v>
                </c:pt>
                <c:pt idx="10431">
                  <c:v>0.82460743291280325</c:v>
                </c:pt>
                <c:pt idx="10432">
                  <c:v>0.82454902912306194</c:v>
                </c:pt>
                <c:pt idx="10433">
                  <c:v>0.82454004203232911</c:v>
                </c:pt>
                <c:pt idx="10434">
                  <c:v>0.82454004203232911</c:v>
                </c:pt>
                <c:pt idx="10435">
                  <c:v>0.82428714288636895</c:v>
                </c:pt>
                <c:pt idx="10436">
                  <c:v>0.82428714288636895</c:v>
                </c:pt>
                <c:pt idx="10437">
                  <c:v>0.82412810229967115</c:v>
                </c:pt>
                <c:pt idx="10438">
                  <c:v>0.82412810229967115</c:v>
                </c:pt>
                <c:pt idx="10439">
                  <c:v>0.82405146647446403</c:v>
                </c:pt>
                <c:pt idx="10440">
                  <c:v>0.82397933944881996</c:v>
                </c:pt>
                <c:pt idx="10441">
                  <c:v>0.82393998488492248</c:v>
                </c:pt>
                <c:pt idx="10442">
                  <c:v>0.82387209205314127</c:v>
                </c:pt>
                <c:pt idx="10443">
                  <c:v>0.82351528289282816</c:v>
                </c:pt>
                <c:pt idx="10444">
                  <c:v>0.82304852005975992</c:v>
                </c:pt>
                <c:pt idx="10445">
                  <c:v>0.82292512113170924</c:v>
                </c:pt>
                <c:pt idx="10446">
                  <c:v>0.82292512113170924</c:v>
                </c:pt>
                <c:pt idx="10447">
                  <c:v>0.82290549290035953</c:v>
                </c:pt>
                <c:pt idx="10448">
                  <c:v>0.82277357991250188</c:v>
                </c:pt>
                <c:pt idx="10449">
                  <c:v>0.82268967728096842</c:v>
                </c:pt>
                <c:pt idx="10450">
                  <c:v>0.82264690596838019</c:v>
                </c:pt>
                <c:pt idx="10451">
                  <c:v>0.82264690596838019</c:v>
                </c:pt>
                <c:pt idx="10452">
                  <c:v>0.82264464510150148</c:v>
                </c:pt>
                <c:pt idx="10453">
                  <c:v>0.82261839237389867</c:v>
                </c:pt>
                <c:pt idx="10454">
                  <c:v>0.822507389666566</c:v>
                </c:pt>
                <c:pt idx="10455">
                  <c:v>0.8222545695484369</c:v>
                </c:pt>
                <c:pt idx="10456">
                  <c:v>0.82188236255438996</c:v>
                </c:pt>
                <c:pt idx="10457">
                  <c:v>0.82169986680899709</c:v>
                </c:pt>
                <c:pt idx="10458">
                  <c:v>0.82161519629054403</c:v>
                </c:pt>
                <c:pt idx="10459">
                  <c:v>0.82158979502420448</c:v>
                </c:pt>
                <c:pt idx="10460">
                  <c:v>0.82153551274685843</c:v>
                </c:pt>
                <c:pt idx="10461">
                  <c:v>0.82123164965346007</c:v>
                </c:pt>
                <c:pt idx="10462">
                  <c:v>0.82122243327407252</c:v>
                </c:pt>
                <c:pt idx="10463">
                  <c:v>0.8206820518219452</c:v>
                </c:pt>
                <c:pt idx="10464">
                  <c:v>0.82051692312644675</c:v>
                </c:pt>
                <c:pt idx="10465">
                  <c:v>0.82041663075110371</c:v>
                </c:pt>
                <c:pt idx="10466">
                  <c:v>0.8203927786106755</c:v>
                </c:pt>
                <c:pt idx="10467">
                  <c:v>0.8203927786106755</c:v>
                </c:pt>
                <c:pt idx="10468">
                  <c:v>0.82034023204292417</c:v>
                </c:pt>
                <c:pt idx="10469">
                  <c:v>0.8202304692287441</c:v>
                </c:pt>
                <c:pt idx="10470">
                  <c:v>0.82010014517191798</c:v>
                </c:pt>
                <c:pt idx="10471">
                  <c:v>0.82010014517191798</c:v>
                </c:pt>
                <c:pt idx="10472">
                  <c:v>0.81986241502538282</c:v>
                </c:pt>
                <c:pt idx="10473">
                  <c:v>0.81986241502538282</c:v>
                </c:pt>
                <c:pt idx="10474">
                  <c:v>0.81981800208309485</c:v>
                </c:pt>
                <c:pt idx="10475">
                  <c:v>0.81943416125765278</c:v>
                </c:pt>
                <c:pt idx="10476">
                  <c:v>0.81942532657654843</c:v>
                </c:pt>
                <c:pt idx="10477">
                  <c:v>0.81938009394320022</c:v>
                </c:pt>
                <c:pt idx="10478">
                  <c:v>0.81924696177863143</c:v>
                </c:pt>
                <c:pt idx="10479">
                  <c:v>0.81924696177863143</c:v>
                </c:pt>
                <c:pt idx="10480">
                  <c:v>0.81916856176474961</c:v>
                </c:pt>
                <c:pt idx="10481">
                  <c:v>0.81913629016456391</c:v>
                </c:pt>
                <c:pt idx="10482">
                  <c:v>0.81906683273354997</c:v>
                </c:pt>
                <c:pt idx="10483">
                  <c:v>0.81904338546986843</c:v>
                </c:pt>
                <c:pt idx="10484">
                  <c:v>0.81882225550989485</c:v>
                </c:pt>
                <c:pt idx="10485">
                  <c:v>0.81872920527245474</c:v>
                </c:pt>
                <c:pt idx="10486">
                  <c:v>0.81855558045597621</c:v>
                </c:pt>
                <c:pt idx="10487">
                  <c:v>0.81855558045597621</c:v>
                </c:pt>
                <c:pt idx="10488">
                  <c:v>0.81851469458330006</c:v>
                </c:pt>
                <c:pt idx="10489">
                  <c:v>0.81829672047697666</c:v>
                </c:pt>
                <c:pt idx="10490">
                  <c:v>0.81829672047697666</c:v>
                </c:pt>
                <c:pt idx="10491">
                  <c:v>0.81815896597719984</c:v>
                </c:pt>
                <c:pt idx="10492">
                  <c:v>0.81815896597719984</c:v>
                </c:pt>
                <c:pt idx="10493">
                  <c:v>0.81804833269095378</c:v>
                </c:pt>
                <c:pt idx="10494">
                  <c:v>0.81799030927394056</c:v>
                </c:pt>
                <c:pt idx="10495">
                  <c:v>0.81773679756697815</c:v>
                </c:pt>
                <c:pt idx="10496">
                  <c:v>0.81768291827458017</c:v>
                </c:pt>
                <c:pt idx="10497">
                  <c:v>0.81753765825768188</c:v>
                </c:pt>
                <c:pt idx="10498">
                  <c:v>0.81753765825768188</c:v>
                </c:pt>
                <c:pt idx="10499">
                  <c:v>0.81746222942781821</c:v>
                </c:pt>
                <c:pt idx="10500">
                  <c:v>0.81733276233140439</c:v>
                </c:pt>
                <c:pt idx="10501">
                  <c:v>0.81730719617948444</c:v>
                </c:pt>
                <c:pt idx="10502">
                  <c:v>0.81730309117646471</c:v>
                </c:pt>
                <c:pt idx="10503">
                  <c:v>0.81717142932728659</c:v>
                </c:pt>
                <c:pt idx="10504">
                  <c:v>0.81711896176427568</c:v>
                </c:pt>
                <c:pt idx="10505">
                  <c:v>0.81710912503721467</c:v>
                </c:pt>
                <c:pt idx="10506">
                  <c:v>0.8167501306648004</c:v>
                </c:pt>
                <c:pt idx="10507">
                  <c:v>0.8167501306648004</c:v>
                </c:pt>
                <c:pt idx="10508">
                  <c:v>0.81656789795379559</c:v>
                </c:pt>
                <c:pt idx="10509">
                  <c:v>0.81630892748742334</c:v>
                </c:pt>
                <c:pt idx="10510">
                  <c:v>0.81630521662408628</c:v>
                </c:pt>
                <c:pt idx="10511">
                  <c:v>0.81584823850587185</c:v>
                </c:pt>
                <c:pt idx="10512">
                  <c:v>0.81571253782787145</c:v>
                </c:pt>
                <c:pt idx="10513">
                  <c:v>0.81570150261533336</c:v>
                </c:pt>
                <c:pt idx="10514">
                  <c:v>0.81520074379771001</c:v>
                </c:pt>
                <c:pt idx="10515">
                  <c:v>0.81511199910658194</c:v>
                </c:pt>
                <c:pt idx="10516">
                  <c:v>0.8149401822295157</c:v>
                </c:pt>
                <c:pt idx="10517">
                  <c:v>0.81491853927702218</c:v>
                </c:pt>
                <c:pt idx="10518">
                  <c:v>0.81491342012983925</c:v>
                </c:pt>
                <c:pt idx="10519">
                  <c:v>0.81470982819516902</c:v>
                </c:pt>
                <c:pt idx="10520">
                  <c:v>0.81469298151775049</c:v>
                </c:pt>
                <c:pt idx="10521">
                  <c:v>0.81462060365429045</c:v>
                </c:pt>
                <c:pt idx="10522">
                  <c:v>0.81459558811566535</c:v>
                </c:pt>
                <c:pt idx="10523">
                  <c:v>0.81455559909599851</c:v>
                </c:pt>
                <c:pt idx="10524">
                  <c:v>0.81446362050301058</c:v>
                </c:pt>
                <c:pt idx="10525">
                  <c:v>0.81446362050301058</c:v>
                </c:pt>
                <c:pt idx="10526">
                  <c:v>0.81441256920375715</c:v>
                </c:pt>
                <c:pt idx="10527">
                  <c:v>0.81416747656010591</c:v>
                </c:pt>
                <c:pt idx="10528">
                  <c:v>0.81404277176592077</c:v>
                </c:pt>
                <c:pt idx="10529">
                  <c:v>0.81402341376689669</c:v>
                </c:pt>
                <c:pt idx="10530">
                  <c:v>0.81401494562350452</c:v>
                </c:pt>
                <c:pt idx="10531">
                  <c:v>0.81401494562350452</c:v>
                </c:pt>
                <c:pt idx="10532">
                  <c:v>0.81401494562350452</c:v>
                </c:pt>
                <c:pt idx="10533">
                  <c:v>0.81401494562350452</c:v>
                </c:pt>
                <c:pt idx="10534">
                  <c:v>0.81383606763794791</c:v>
                </c:pt>
                <c:pt idx="10535">
                  <c:v>0.81383606763794791</c:v>
                </c:pt>
                <c:pt idx="10536">
                  <c:v>0.81368143702625884</c:v>
                </c:pt>
                <c:pt idx="10537">
                  <c:v>0.81350843969970799</c:v>
                </c:pt>
                <c:pt idx="10538">
                  <c:v>0.81321166882370222</c:v>
                </c:pt>
                <c:pt idx="10539">
                  <c:v>0.81292651853702369</c:v>
                </c:pt>
                <c:pt idx="10540">
                  <c:v>0.81267133819338555</c:v>
                </c:pt>
                <c:pt idx="10541">
                  <c:v>0.81245198562430954</c:v>
                </c:pt>
                <c:pt idx="10542">
                  <c:v>0.81243324781317516</c:v>
                </c:pt>
                <c:pt idx="10543">
                  <c:v>0.81219752483698815</c:v>
                </c:pt>
                <c:pt idx="10544">
                  <c:v>0.81173967016415272</c:v>
                </c:pt>
                <c:pt idx="10545">
                  <c:v>0.81134299436203206</c:v>
                </c:pt>
                <c:pt idx="10546">
                  <c:v>0.81134299436203206</c:v>
                </c:pt>
                <c:pt idx="10547">
                  <c:v>0.81127176005291712</c:v>
                </c:pt>
                <c:pt idx="10548">
                  <c:v>0.81125916753449079</c:v>
                </c:pt>
                <c:pt idx="10549">
                  <c:v>0.81104403063437935</c:v>
                </c:pt>
                <c:pt idx="10550">
                  <c:v>0.81102075482755676</c:v>
                </c:pt>
                <c:pt idx="10551">
                  <c:v>0.81098716859117803</c:v>
                </c:pt>
                <c:pt idx="10552">
                  <c:v>0.81095760208723433</c:v>
                </c:pt>
                <c:pt idx="10553">
                  <c:v>0.81072957308047477</c:v>
                </c:pt>
                <c:pt idx="10554">
                  <c:v>0.81062157878480601</c:v>
                </c:pt>
                <c:pt idx="10555">
                  <c:v>0.81054144737908063</c:v>
                </c:pt>
                <c:pt idx="10556">
                  <c:v>0.81043993928236291</c:v>
                </c:pt>
                <c:pt idx="10557">
                  <c:v>0.81025098546224028</c:v>
                </c:pt>
                <c:pt idx="10558">
                  <c:v>0.81013876739657764</c:v>
                </c:pt>
                <c:pt idx="10559">
                  <c:v>0.80991844893348608</c:v>
                </c:pt>
                <c:pt idx="10560">
                  <c:v>0.8097620400584925</c:v>
                </c:pt>
                <c:pt idx="10561">
                  <c:v>0.80932414006258546</c:v>
                </c:pt>
                <c:pt idx="10562">
                  <c:v>0.80932414006258546</c:v>
                </c:pt>
                <c:pt idx="10563">
                  <c:v>0.8092431570514742</c:v>
                </c:pt>
                <c:pt idx="10564">
                  <c:v>0.80920828330786232</c:v>
                </c:pt>
                <c:pt idx="10565">
                  <c:v>0.809195647100175</c:v>
                </c:pt>
                <c:pt idx="10566">
                  <c:v>0.80915649477633267</c:v>
                </c:pt>
                <c:pt idx="10567">
                  <c:v>0.8089502290962387</c:v>
                </c:pt>
                <c:pt idx="10568">
                  <c:v>0.80887550085227355</c:v>
                </c:pt>
                <c:pt idx="10569">
                  <c:v>0.80828241681572199</c:v>
                </c:pt>
                <c:pt idx="10570">
                  <c:v>0.80824427508751129</c:v>
                </c:pt>
                <c:pt idx="10571">
                  <c:v>0.80814455297656429</c:v>
                </c:pt>
                <c:pt idx="10572">
                  <c:v>0.8080101970398984</c:v>
                </c:pt>
                <c:pt idx="10573">
                  <c:v>0.8080101970398984</c:v>
                </c:pt>
                <c:pt idx="10574">
                  <c:v>0.8080101970398984</c:v>
                </c:pt>
                <c:pt idx="10575">
                  <c:v>0.8080101970398984</c:v>
                </c:pt>
                <c:pt idx="10576">
                  <c:v>0.8079880939755022</c:v>
                </c:pt>
                <c:pt idx="10577">
                  <c:v>0.80774380540799551</c:v>
                </c:pt>
                <c:pt idx="10578">
                  <c:v>0.80731960689331239</c:v>
                </c:pt>
                <c:pt idx="10579">
                  <c:v>0.80725829704570495</c:v>
                </c:pt>
                <c:pt idx="10580">
                  <c:v>0.80717290562724064</c:v>
                </c:pt>
                <c:pt idx="10581">
                  <c:v>0.80707946717716339</c:v>
                </c:pt>
                <c:pt idx="10582">
                  <c:v>0.80707946717716339</c:v>
                </c:pt>
                <c:pt idx="10583">
                  <c:v>0.80707946717716339</c:v>
                </c:pt>
                <c:pt idx="10584">
                  <c:v>0.80686416076188416</c:v>
                </c:pt>
                <c:pt idx="10585">
                  <c:v>0.80674354285538896</c:v>
                </c:pt>
                <c:pt idx="10586">
                  <c:v>0.80668074300103965</c:v>
                </c:pt>
                <c:pt idx="10587">
                  <c:v>0.80665562964096615</c:v>
                </c:pt>
                <c:pt idx="10588">
                  <c:v>0.80644975983792544</c:v>
                </c:pt>
                <c:pt idx="10589">
                  <c:v>0.80597417107321945</c:v>
                </c:pt>
                <c:pt idx="10590">
                  <c:v>0.80586548683503256</c:v>
                </c:pt>
                <c:pt idx="10591">
                  <c:v>0.80586438393716442</c:v>
                </c:pt>
                <c:pt idx="10592">
                  <c:v>0.80568301247562935</c:v>
                </c:pt>
                <c:pt idx="10593">
                  <c:v>0.80562465731942623</c:v>
                </c:pt>
                <c:pt idx="10594">
                  <c:v>0.80550462740356388</c:v>
                </c:pt>
                <c:pt idx="10595">
                  <c:v>0.80516287373956164</c:v>
                </c:pt>
                <c:pt idx="10596">
                  <c:v>0.8050226553934926</c:v>
                </c:pt>
                <c:pt idx="10597">
                  <c:v>0.80476495816819082</c:v>
                </c:pt>
                <c:pt idx="10598">
                  <c:v>0.80476495816819082</c:v>
                </c:pt>
                <c:pt idx="10599">
                  <c:v>0.8046225265067356</c:v>
                </c:pt>
                <c:pt idx="10600">
                  <c:v>0.80441714835727873</c:v>
                </c:pt>
                <c:pt idx="10601">
                  <c:v>0.80441714835727873</c:v>
                </c:pt>
                <c:pt idx="10602">
                  <c:v>0.8042315802004536</c:v>
                </c:pt>
                <c:pt idx="10603">
                  <c:v>0.80420965867358718</c:v>
                </c:pt>
                <c:pt idx="10604">
                  <c:v>0.80419793737313994</c:v>
                </c:pt>
                <c:pt idx="10605">
                  <c:v>0.80396893720488771</c:v>
                </c:pt>
                <c:pt idx="10606">
                  <c:v>0.80375607622594314</c:v>
                </c:pt>
                <c:pt idx="10607">
                  <c:v>0.80364064424382009</c:v>
                </c:pt>
                <c:pt idx="10608">
                  <c:v>0.80360475998314473</c:v>
                </c:pt>
                <c:pt idx="10609">
                  <c:v>0.80334422837612141</c:v>
                </c:pt>
                <c:pt idx="10610">
                  <c:v>0.80318573444146746</c:v>
                </c:pt>
                <c:pt idx="10611">
                  <c:v>0.80312606401976938</c:v>
                </c:pt>
                <c:pt idx="10612">
                  <c:v>0.8029001265647423</c:v>
                </c:pt>
                <c:pt idx="10613">
                  <c:v>0.80279656074178085</c:v>
                </c:pt>
                <c:pt idx="10614">
                  <c:v>0.80279656074178085</c:v>
                </c:pt>
                <c:pt idx="10615">
                  <c:v>0.80263151632382945</c:v>
                </c:pt>
                <c:pt idx="10616">
                  <c:v>0.80263019763044618</c:v>
                </c:pt>
                <c:pt idx="10617">
                  <c:v>0.80259454275083109</c:v>
                </c:pt>
                <c:pt idx="10618">
                  <c:v>0.80259454275083109</c:v>
                </c:pt>
                <c:pt idx="10619">
                  <c:v>0.80245829193397478</c:v>
                </c:pt>
                <c:pt idx="10620">
                  <c:v>0.80236412458987494</c:v>
                </c:pt>
                <c:pt idx="10621">
                  <c:v>0.80233117330545101</c:v>
                </c:pt>
                <c:pt idx="10622">
                  <c:v>0.80233117330545101</c:v>
                </c:pt>
                <c:pt idx="10623">
                  <c:v>0.80229953842668977</c:v>
                </c:pt>
                <c:pt idx="10624">
                  <c:v>0.80222033599469611</c:v>
                </c:pt>
                <c:pt idx="10625">
                  <c:v>0.80220350092365844</c:v>
                </c:pt>
                <c:pt idx="10626">
                  <c:v>0.80209758156000377</c:v>
                </c:pt>
                <c:pt idx="10627">
                  <c:v>0.80206024312975988</c:v>
                </c:pt>
                <c:pt idx="10628">
                  <c:v>0.80192232132410146</c:v>
                </c:pt>
                <c:pt idx="10629">
                  <c:v>0.80156767786822203</c:v>
                </c:pt>
                <c:pt idx="10630">
                  <c:v>0.80156767786822203</c:v>
                </c:pt>
                <c:pt idx="10631">
                  <c:v>0.80123137004634248</c:v>
                </c:pt>
                <c:pt idx="10632">
                  <c:v>0.80122162792479401</c:v>
                </c:pt>
                <c:pt idx="10633">
                  <c:v>0.8010513731283917</c:v>
                </c:pt>
                <c:pt idx="10634">
                  <c:v>0.80095624668127396</c:v>
                </c:pt>
                <c:pt idx="10635">
                  <c:v>0.80095511511361106</c:v>
                </c:pt>
                <c:pt idx="10636">
                  <c:v>0.80091985370428709</c:v>
                </c:pt>
                <c:pt idx="10637">
                  <c:v>0.80091340717593806</c:v>
                </c:pt>
                <c:pt idx="10638">
                  <c:v>0.80075050280452542</c:v>
                </c:pt>
                <c:pt idx="10639">
                  <c:v>0.80059669231473785</c:v>
                </c:pt>
                <c:pt idx="10640">
                  <c:v>0.80057385321959706</c:v>
                </c:pt>
                <c:pt idx="10641">
                  <c:v>0.80057385321959706</c:v>
                </c:pt>
                <c:pt idx="10642">
                  <c:v>0.80041908370428483</c:v>
                </c:pt>
                <c:pt idx="10643">
                  <c:v>0.80041908370428483</c:v>
                </c:pt>
                <c:pt idx="10644">
                  <c:v>0.80038964934336021</c:v>
                </c:pt>
                <c:pt idx="10645">
                  <c:v>0.80038964934336021</c:v>
                </c:pt>
                <c:pt idx="10646">
                  <c:v>0.80036782076717072</c:v>
                </c:pt>
                <c:pt idx="10647">
                  <c:v>0.80023012271090621</c:v>
                </c:pt>
                <c:pt idx="10648">
                  <c:v>0.80006230824526714</c:v>
                </c:pt>
                <c:pt idx="10649">
                  <c:v>0.80006230824526714</c:v>
                </c:pt>
                <c:pt idx="10650">
                  <c:v>0.79963378139016372</c:v>
                </c:pt>
                <c:pt idx="10651">
                  <c:v>0.79956556625366382</c:v>
                </c:pt>
                <c:pt idx="10652">
                  <c:v>0.79951630019072206</c:v>
                </c:pt>
                <c:pt idx="10653">
                  <c:v>0.79944221747941846</c:v>
                </c:pt>
                <c:pt idx="10654">
                  <c:v>0.79926657781521482</c:v>
                </c:pt>
                <c:pt idx="10655">
                  <c:v>0.79901301491283039</c:v>
                </c:pt>
                <c:pt idx="10656">
                  <c:v>0.79889878247104629</c:v>
                </c:pt>
                <c:pt idx="10657">
                  <c:v>0.79881316035490435</c:v>
                </c:pt>
                <c:pt idx="10658">
                  <c:v>0.79881304192706704</c:v>
                </c:pt>
                <c:pt idx="10659">
                  <c:v>0.79879287135626664</c:v>
                </c:pt>
                <c:pt idx="10660">
                  <c:v>0.79878067762060645</c:v>
                </c:pt>
                <c:pt idx="10661">
                  <c:v>0.79875951265046374</c:v>
                </c:pt>
                <c:pt idx="10662">
                  <c:v>0.79867858649862444</c:v>
                </c:pt>
                <c:pt idx="10663">
                  <c:v>0.79835665772090936</c:v>
                </c:pt>
                <c:pt idx="10664">
                  <c:v>0.79832456123201545</c:v>
                </c:pt>
                <c:pt idx="10665">
                  <c:v>0.79776547065123649</c:v>
                </c:pt>
                <c:pt idx="10666">
                  <c:v>0.79773922117575891</c:v>
                </c:pt>
                <c:pt idx="10667">
                  <c:v>0.79773922117575891</c:v>
                </c:pt>
                <c:pt idx="10668">
                  <c:v>0.79773922117575891</c:v>
                </c:pt>
                <c:pt idx="10669">
                  <c:v>0.7977180862161638</c:v>
                </c:pt>
                <c:pt idx="10670">
                  <c:v>0.79770887183497341</c:v>
                </c:pt>
                <c:pt idx="10671">
                  <c:v>0.79742251973554401</c:v>
                </c:pt>
                <c:pt idx="10672">
                  <c:v>0.79738810647676961</c:v>
                </c:pt>
                <c:pt idx="10673">
                  <c:v>0.79731746728605823</c:v>
                </c:pt>
                <c:pt idx="10674">
                  <c:v>0.79724888904714775</c:v>
                </c:pt>
                <c:pt idx="10675">
                  <c:v>0.79719375097224676</c:v>
                </c:pt>
                <c:pt idx="10676">
                  <c:v>0.79710407322583221</c:v>
                </c:pt>
                <c:pt idx="10677">
                  <c:v>0.79710407322583221</c:v>
                </c:pt>
                <c:pt idx="10678">
                  <c:v>0.79684482142022084</c:v>
                </c:pt>
                <c:pt idx="10679">
                  <c:v>0.79682100735870875</c:v>
                </c:pt>
                <c:pt idx="10680">
                  <c:v>0.79641498325428417</c:v>
                </c:pt>
                <c:pt idx="10681">
                  <c:v>0.79635652356298248</c:v>
                </c:pt>
                <c:pt idx="10682">
                  <c:v>0.79635652356298248</c:v>
                </c:pt>
                <c:pt idx="10683">
                  <c:v>0.79631741169603554</c:v>
                </c:pt>
                <c:pt idx="10684">
                  <c:v>0.79630617139609672</c:v>
                </c:pt>
                <c:pt idx="10685">
                  <c:v>0.79630617139609672</c:v>
                </c:pt>
                <c:pt idx="10686">
                  <c:v>0.79630617139609672</c:v>
                </c:pt>
                <c:pt idx="10687">
                  <c:v>0.79608834470868306</c:v>
                </c:pt>
                <c:pt idx="10688">
                  <c:v>0.79592730875320783</c:v>
                </c:pt>
                <c:pt idx="10689">
                  <c:v>0.79588371699912586</c:v>
                </c:pt>
                <c:pt idx="10690">
                  <c:v>0.79588371699912586</c:v>
                </c:pt>
                <c:pt idx="10691">
                  <c:v>0.79588371699912586</c:v>
                </c:pt>
                <c:pt idx="10692">
                  <c:v>0.79588371699912586</c:v>
                </c:pt>
                <c:pt idx="10693">
                  <c:v>0.79588371699912586</c:v>
                </c:pt>
                <c:pt idx="10694">
                  <c:v>0.79579309242624718</c:v>
                </c:pt>
                <c:pt idx="10695">
                  <c:v>0.79562391646860353</c:v>
                </c:pt>
                <c:pt idx="10696">
                  <c:v>0.79557057010472632</c:v>
                </c:pt>
                <c:pt idx="10697">
                  <c:v>0.79557057010472632</c:v>
                </c:pt>
                <c:pt idx="10698">
                  <c:v>0.79543351288074948</c:v>
                </c:pt>
                <c:pt idx="10699">
                  <c:v>0.79526969288482807</c:v>
                </c:pt>
                <c:pt idx="10700">
                  <c:v>0.79517240196481265</c:v>
                </c:pt>
                <c:pt idx="10701">
                  <c:v>0.79516369227599537</c:v>
                </c:pt>
                <c:pt idx="10702">
                  <c:v>0.79515210634071742</c:v>
                </c:pt>
                <c:pt idx="10703">
                  <c:v>0.79513594096328144</c:v>
                </c:pt>
                <c:pt idx="10704">
                  <c:v>0.79509037218073608</c:v>
                </c:pt>
                <c:pt idx="10705">
                  <c:v>0.79503745805582038</c:v>
                </c:pt>
                <c:pt idx="10706">
                  <c:v>0.79488332282078633</c:v>
                </c:pt>
                <c:pt idx="10707">
                  <c:v>0.79488332282078633</c:v>
                </c:pt>
                <c:pt idx="10708">
                  <c:v>0.79481751871797224</c:v>
                </c:pt>
                <c:pt idx="10709">
                  <c:v>0.79475752346750328</c:v>
                </c:pt>
                <c:pt idx="10710">
                  <c:v>0.79450442464056326</c:v>
                </c:pt>
                <c:pt idx="10711">
                  <c:v>0.79450442464056326</c:v>
                </c:pt>
                <c:pt idx="10712">
                  <c:v>0.7944710773420679</c:v>
                </c:pt>
                <c:pt idx="10713">
                  <c:v>0.79431917559303067</c:v>
                </c:pt>
                <c:pt idx="10714">
                  <c:v>0.79367443987810715</c:v>
                </c:pt>
                <c:pt idx="10715">
                  <c:v>0.79364284513061911</c:v>
                </c:pt>
                <c:pt idx="10716">
                  <c:v>0.79360782564528276</c:v>
                </c:pt>
                <c:pt idx="10717">
                  <c:v>0.79360782564528276</c:v>
                </c:pt>
                <c:pt idx="10718">
                  <c:v>0.79353943036592178</c:v>
                </c:pt>
                <c:pt idx="10719">
                  <c:v>0.7934984346077516</c:v>
                </c:pt>
                <c:pt idx="10720">
                  <c:v>0.79349803785161355</c:v>
                </c:pt>
                <c:pt idx="10721">
                  <c:v>0.79347388992769985</c:v>
                </c:pt>
                <c:pt idx="10722">
                  <c:v>0.79342392497546133</c:v>
                </c:pt>
                <c:pt idx="10723">
                  <c:v>0.79324463866894657</c:v>
                </c:pt>
                <c:pt idx="10724">
                  <c:v>0.79324463866894657</c:v>
                </c:pt>
                <c:pt idx="10725">
                  <c:v>0.79319234388498883</c:v>
                </c:pt>
                <c:pt idx="10726">
                  <c:v>0.79319234388498883</c:v>
                </c:pt>
                <c:pt idx="10727">
                  <c:v>0.79301908630435169</c:v>
                </c:pt>
                <c:pt idx="10728">
                  <c:v>0.79297380721054411</c:v>
                </c:pt>
                <c:pt idx="10729">
                  <c:v>0.79264878899448032</c:v>
                </c:pt>
                <c:pt idx="10730">
                  <c:v>0.792390970262001</c:v>
                </c:pt>
                <c:pt idx="10731">
                  <c:v>0.79234263037493791</c:v>
                </c:pt>
                <c:pt idx="10732">
                  <c:v>0.79227121025442082</c:v>
                </c:pt>
                <c:pt idx="10733">
                  <c:v>0.79215207678703448</c:v>
                </c:pt>
                <c:pt idx="10734">
                  <c:v>0.79207090612765541</c:v>
                </c:pt>
                <c:pt idx="10735">
                  <c:v>0.79207090612765541</c:v>
                </c:pt>
                <c:pt idx="10736">
                  <c:v>0.79192676598987777</c:v>
                </c:pt>
                <c:pt idx="10737">
                  <c:v>0.79192676598987777</c:v>
                </c:pt>
                <c:pt idx="10738">
                  <c:v>0.79190567878533946</c:v>
                </c:pt>
                <c:pt idx="10739">
                  <c:v>0.79183485740261994</c:v>
                </c:pt>
                <c:pt idx="10740">
                  <c:v>0.79181765322090458</c:v>
                </c:pt>
                <c:pt idx="10741">
                  <c:v>0.79180420388545858</c:v>
                </c:pt>
                <c:pt idx="10742">
                  <c:v>0.79177292012555367</c:v>
                </c:pt>
                <c:pt idx="10743">
                  <c:v>0.79170503433145467</c:v>
                </c:pt>
                <c:pt idx="10744">
                  <c:v>0.79170503433145467</c:v>
                </c:pt>
                <c:pt idx="10745">
                  <c:v>0.79167656611785309</c:v>
                </c:pt>
                <c:pt idx="10746">
                  <c:v>0.79150672592690541</c:v>
                </c:pt>
                <c:pt idx="10747">
                  <c:v>0.79139508716374385</c:v>
                </c:pt>
                <c:pt idx="10748">
                  <c:v>0.7913622073144766</c:v>
                </c:pt>
                <c:pt idx="10749">
                  <c:v>0.79133799593724752</c:v>
                </c:pt>
                <c:pt idx="10750">
                  <c:v>0.79114993996445049</c:v>
                </c:pt>
                <c:pt idx="10751">
                  <c:v>0.79109201372664339</c:v>
                </c:pt>
                <c:pt idx="10752">
                  <c:v>0.79101656177958657</c:v>
                </c:pt>
                <c:pt idx="10753">
                  <c:v>0.79086332404718607</c:v>
                </c:pt>
                <c:pt idx="10754">
                  <c:v>0.79019309022170536</c:v>
                </c:pt>
                <c:pt idx="10755">
                  <c:v>0.79012948276870543</c:v>
                </c:pt>
                <c:pt idx="10756">
                  <c:v>0.78999239285226019</c:v>
                </c:pt>
                <c:pt idx="10757">
                  <c:v>0.78943885710452</c:v>
                </c:pt>
                <c:pt idx="10758">
                  <c:v>0.78939040355092494</c:v>
                </c:pt>
                <c:pt idx="10759">
                  <c:v>0.78939040355092494</c:v>
                </c:pt>
                <c:pt idx="10760">
                  <c:v>0.78936484893484615</c:v>
                </c:pt>
                <c:pt idx="10761">
                  <c:v>0.7893058227686951</c:v>
                </c:pt>
                <c:pt idx="10762">
                  <c:v>0.78926676818343788</c:v>
                </c:pt>
                <c:pt idx="10763">
                  <c:v>0.78903821836879284</c:v>
                </c:pt>
                <c:pt idx="10764">
                  <c:v>0.78900197921105408</c:v>
                </c:pt>
                <c:pt idx="10765">
                  <c:v>0.78899734342110683</c:v>
                </c:pt>
                <c:pt idx="10766">
                  <c:v>0.7889969357054456</c:v>
                </c:pt>
                <c:pt idx="10767">
                  <c:v>0.7889969357054456</c:v>
                </c:pt>
                <c:pt idx="10768">
                  <c:v>0.78896090486392789</c:v>
                </c:pt>
                <c:pt idx="10769">
                  <c:v>0.78886614037144331</c:v>
                </c:pt>
                <c:pt idx="10770">
                  <c:v>0.78872999639701113</c:v>
                </c:pt>
                <c:pt idx="10771">
                  <c:v>0.78863808562209747</c:v>
                </c:pt>
                <c:pt idx="10772">
                  <c:v>0.78862536331269373</c:v>
                </c:pt>
                <c:pt idx="10773">
                  <c:v>0.78852784835379952</c:v>
                </c:pt>
                <c:pt idx="10774">
                  <c:v>0.78851619022353903</c:v>
                </c:pt>
                <c:pt idx="10775">
                  <c:v>0.78849311641689712</c:v>
                </c:pt>
                <c:pt idx="10776">
                  <c:v>0.78846651780239707</c:v>
                </c:pt>
                <c:pt idx="10777">
                  <c:v>0.7882663146404405</c:v>
                </c:pt>
                <c:pt idx="10778">
                  <c:v>0.78825409664965651</c:v>
                </c:pt>
                <c:pt idx="10779">
                  <c:v>0.7881103633427432</c:v>
                </c:pt>
                <c:pt idx="10780">
                  <c:v>0.78806913326997796</c:v>
                </c:pt>
                <c:pt idx="10781">
                  <c:v>0.78806913326997796</c:v>
                </c:pt>
                <c:pt idx="10782">
                  <c:v>0.78799431685984922</c:v>
                </c:pt>
                <c:pt idx="10783">
                  <c:v>0.78799431685984922</c:v>
                </c:pt>
                <c:pt idx="10784">
                  <c:v>0.78778183084472131</c:v>
                </c:pt>
                <c:pt idx="10785">
                  <c:v>0.78759252457825579</c:v>
                </c:pt>
                <c:pt idx="10786">
                  <c:v>0.78759252457825579</c:v>
                </c:pt>
                <c:pt idx="10787">
                  <c:v>0.78744746330451731</c:v>
                </c:pt>
                <c:pt idx="10788">
                  <c:v>0.78736443543902346</c:v>
                </c:pt>
                <c:pt idx="10789">
                  <c:v>0.78733523662274985</c:v>
                </c:pt>
                <c:pt idx="10790">
                  <c:v>0.78727216581567661</c:v>
                </c:pt>
                <c:pt idx="10791">
                  <c:v>0.78722733195249317</c:v>
                </c:pt>
                <c:pt idx="10792">
                  <c:v>0.7870384943128057</c:v>
                </c:pt>
                <c:pt idx="10793">
                  <c:v>0.78691208872361562</c:v>
                </c:pt>
                <c:pt idx="10794">
                  <c:v>0.78679935601280337</c:v>
                </c:pt>
                <c:pt idx="10795">
                  <c:v>0.78673474315898062</c:v>
                </c:pt>
                <c:pt idx="10796">
                  <c:v>0.7864732519525568</c:v>
                </c:pt>
                <c:pt idx="10797">
                  <c:v>0.78638653722866225</c:v>
                </c:pt>
                <c:pt idx="10798">
                  <c:v>0.78616333854336451</c:v>
                </c:pt>
                <c:pt idx="10799">
                  <c:v>0.78612184360985315</c:v>
                </c:pt>
                <c:pt idx="10800">
                  <c:v>0.78579045977404505</c:v>
                </c:pt>
                <c:pt idx="10801">
                  <c:v>0.78529370291087008</c:v>
                </c:pt>
                <c:pt idx="10802">
                  <c:v>0.7852473377730137</c:v>
                </c:pt>
                <c:pt idx="10803">
                  <c:v>0.78522667506721844</c:v>
                </c:pt>
                <c:pt idx="10804">
                  <c:v>0.78491709148541378</c:v>
                </c:pt>
                <c:pt idx="10805">
                  <c:v>0.78491709148541378</c:v>
                </c:pt>
                <c:pt idx="10806">
                  <c:v>0.78472952906389259</c:v>
                </c:pt>
                <c:pt idx="10807">
                  <c:v>0.78462935810033008</c:v>
                </c:pt>
                <c:pt idx="10808">
                  <c:v>0.78460659771702901</c:v>
                </c:pt>
                <c:pt idx="10809">
                  <c:v>0.78460659771702901</c:v>
                </c:pt>
                <c:pt idx="10810">
                  <c:v>0.78433041049269003</c:v>
                </c:pt>
                <c:pt idx="10811">
                  <c:v>0.78424714389536843</c:v>
                </c:pt>
                <c:pt idx="10812">
                  <c:v>0.78406867903924593</c:v>
                </c:pt>
                <c:pt idx="10813">
                  <c:v>0.7838038371725885</c:v>
                </c:pt>
                <c:pt idx="10814">
                  <c:v>0.78371049512064983</c:v>
                </c:pt>
                <c:pt idx="10815">
                  <c:v>0.78369559240698505</c:v>
                </c:pt>
                <c:pt idx="10816">
                  <c:v>0.7834185363681051</c:v>
                </c:pt>
                <c:pt idx="10817">
                  <c:v>0.7834185363681051</c:v>
                </c:pt>
                <c:pt idx="10818">
                  <c:v>0.78331776695904587</c:v>
                </c:pt>
                <c:pt idx="10819">
                  <c:v>0.78331776695904587</c:v>
                </c:pt>
                <c:pt idx="10820">
                  <c:v>0.78287553227204787</c:v>
                </c:pt>
                <c:pt idx="10821">
                  <c:v>0.78282895293210486</c:v>
                </c:pt>
                <c:pt idx="10822">
                  <c:v>0.78275075730157762</c:v>
                </c:pt>
                <c:pt idx="10823">
                  <c:v>0.78262803876876474</c:v>
                </c:pt>
                <c:pt idx="10824">
                  <c:v>0.78258066162542339</c:v>
                </c:pt>
                <c:pt idx="10825">
                  <c:v>0.7824650669510721</c:v>
                </c:pt>
                <c:pt idx="10826">
                  <c:v>0.7824650669510721</c:v>
                </c:pt>
                <c:pt idx="10827">
                  <c:v>0.78236696808952055</c:v>
                </c:pt>
                <c:pt idx="10828">
                  <c:v>0.78236696808952055</c:v>
                </c:pt>
                <c:pt idx="10829">
                  <c:v>0.78236696808952055</c:v>
                </c:pt>
                <c:pt idx="10830">
                  <c:v>0.78220586786730573</c:v>
                </c:pt>
                <c:pt idx="10831">
                  <c:v>0.78219071555436137</c:v>
                </c:pt>
                <c:pt idx="10832">
                  <c:v>0.78176668099674385</c:v>
                </c:pt>
                <c:pt idx="10833">
                  <c:v>0.78144586230833779</c:v>
                </c:pt>
                <c:pt idx="10834">
                  <c:v>0.78144586230833779</c:v>
                </c:pt>
                <c:pt idx="10835">
                  <c:v>0.78140933045492533</c:v>
                </c:pt>
                <c:pt idx="10836">
                  <c:v>0.78133929920921341</c:v>
                </c:pt>
                <c:pt idx="10837">
                  <c:v>0.78131422827678931</c:v>
                </c:pt>
                <c:pt idx="10838">
                  <c:v>0.78129890340955976</c:v>
                </c:pt>
                <c:pt idx="10839">
                  <c:v>0.78129890340955976</c:v>
                </c:pt>
                <c:pt idx="10840">
                  <c:v>0.7812540735299035</c:v>
                </c:pt>
                <c:pt idx="10841">
                  <c:v>0.7812540735299035</c:v>
                </c:pt>
                <c:pt idx="10842">
                  <c:v>0.78124522065133462</c:v>
                </c:pt>
                <c:pt idx="10843">
                  <c:v>0.78098561756707174</c:v>
                </c:pt>
                <c:pt idx="10844">
                  <c:v>0.78072960203085173</c:v>
                </c:pt>
                <c:pt idx="10845">
                  <c:v>0.780499743788027</c:v>
                </c:pt>
                <c:pt idx="10846">
                  <c:v>0.78046328698747691</c:v>
                </c:pt>
                <c:pt idx="10847">
                  <c:v>0.78042354900214372</c:v>
                </c:pt>
                <c:pt idx="10848">
                  <c:v>0.78042354900214372</c:v>
                </c:pt>
                <c:pt idx="10849">
                  <c:v>0.78025522040973838</c:v>
                </c:pt>
                <c:pt idx="10850">
                  <c:v>0.78017428591751137</c:v>
                </c:pt>
                <c:pt idx="10851">
                  <c:v>0.78014656131264759</c:v>
                </c:pt>
                <c:pt idx="10852">
                  <c:v>0.77994273010086246</c:v>
                </c:pt>
                <c:pt idx="10853">
                  <c:v>0.77992975220805671</c:v>
                </c:pt>
                <c:pt idx="10854">
                  <c:v>0.77987541448717312</c:v>
                </c:pt>
                <c:pt idx="10855">
                  <c:v>0.7797679130868107</c:v>
                </c:pt>
                <c:pt idx="10856">
                  <c:v>0.77969213447373964</c:v>
                </c:pt>
                <c:pt idx="10857">
                  <c:v>0.77966523700790002</c:v>
                </c:pt>
                <c:pt idx="10858">
                  <c:v>0.77962513399028388</c:v>
                </c:pt>
                <c:pt idx="10859">
                  <c:v>0.77962408148513151</c:v>
                </c:pt>
                <c:pt idx="10860">
                  <c:v>0.77962408148513151</c:v>
                </c:pt>
                <c:pt idx="10861">
                  <c:v>0.7792124651754827</c:v>
                </c:pt>
                <c:pt idx="10862">
                  <c:v>0.7792124651754827</c:v>
                </c:pt>
                <c:pt idx="10863">
                  <c:v>0.7792124651754827</c:v>
                </c:pt>
                <c:pt idx="10864">
                  <c:v>0.77877185088148593</c:v>
                </c:pt>
                <c:pt idx="10865">
                  <c:v>0.77873034802977803</c:v>
                </c:pt>
                <c:pt idx="10866">
                  <c:v>0.7786909775854306</c:v>
                </c:pt>
                <c:pt idx="10867">
                  <c:v>0.77820571200937194</c:v>
                </c:pt>
                <c:pt idx="10868">
                  <c:v>0.7781835521224294</c:v>
                </c:pt>
                <c:pt idx="10869">
                  <c:v>0.77814935332876967</c:v>
                </c:pt>
                <c:pt idx="10870">
                  <c:v>0.77812526404433191</c:v>
                </c:pt>
                <c:pt idx="10871">
                  <c:v>0.77811668886344021</c:v>
                </c:pt>
                <c:pt idx="10872">
                  <c:v>0.77800629534837429</c:v>
                </c:pt>
                <c:pt idx="10873">
                  <c:v>0.77794177404617659</c:v>
                </c:pt>
                <c:pt idx="10874">
                  <c:v>0.7778786903274737</c:v>
                </c:pt>
                <c:pt idx="10875">
                  <c:v>0.77776844345803819</c:v>
                </c:pt>
                <c:pt idx="10876">
                  <c:v>0.77769972523518505</c:v>
                </c:pt>
                <c:pt idx="10877">
                  <c:v>0.77732756109071832</c:v>
                </c:pt>
                <c:pt idx="10878">
                  <c:v>0.77695702462563176</c:v>
                </c:pt>
                <c:pt idx="10879">
                  <c:v>0.77659088921230945</c:v>
                </c:pt>
                <c:pt idx="10880">
                  <c:v>0.77655192563829334</c:v>
                </c:pt>
                <c:pt idx="10881">
                  <c:v>0.77629254459057206</c:v>
                </c:pt>
                <c:pt idx="10882">
                  <c:v>0.77624678741895958</c:v>
                </c:pt>
                <c:pt idx="10883">
                  <c:v>0.77620321471818354</c:v>
                </c:pt>
                <c:pt idx="10884">
                  <c:v>0.77613674855744308</c:v>
                </c:pt>
                <c:pt idx="10885">
                  <c:v>0.77603107391178783</c:v>
                </c:pt>
                <c:pt idx="10886">
                  <c:v>0.77601207035003161</c:v>
                </c:pt>
                <c:pt idx="10887">
                  <c:v>0.77590335233683916</c:v>
                </c:pt>
                <c:pt idx="10888">
                  <c:v>0.77590335233683916</c:v>
                </c:pt>
                <c:pt idx="10889">
                  <c:v>0.77583737121684726</c:v>
                </c:pt>
                <c:pt idx="10890">
                  <c:v>0.7754913283136643</c:v>
                </c:pt>
                <c:pt idx="10891">
                  <c:v>0.77540549949743243</c:v>
                </c:pt>
                <c:pt idx="10892">
                  <c:v>0.77527109648398962</c:v>
                </c:pt>
                <c:pt idx="10893">
                  <c:v>0.7751683177190466</c:v>
                </c:pt>
                <c:pt idx="10894">
                  <c:v>0.77515632626164654</c:v>
                </c:pt>
                <c:pt idx="10895">
                  <c:v>0.77511520030242809</c:v>
                </c:pt>
                <c:pt idx="10896">
                  <c:v>0.77485700217423359</c:v>
                </c:pt>
                <c:pt idx="10897">
                  <c:v>0.77485700217423359</c:v>
                </c:pt>
                <c:pt idx="10898">
                  <c:v>0.77483239036500695</c:v>
                </c:pt>
                <c:pt idx="10899">
                  <c:v>0.77479034643727929</c:v>
                </c:pt>
                <c:pt idx="10900">
                  <c:v>0.77467847983952709</c:v>
                </c:pt>
                <c:pt idx="10901">
                  <c:v>0.77458514827263181</c:v>
                </c:pt>
                <c:pt idx="10902">
                  <c:v>0.77456366742545379</c:v>
                </c:pt>
                <c:pt idx="10903">
                  <c:v>0.7744233554971458</c:v>
                </c:pt>
                <c:pt idx="10904">
                  <c:v>0.77434294967610573</c:v>
                </c:pt>
                <c:pt idx="10905">
                  <c:v>0.77434294967610573</c:v>
                </c:pt>
                <c:pt idx="10906">
                  <c:v>0.77432758946907054</c:v>
                </c:pt>
                <c:pt idx="10907">
                  <c:v>0.77431750233307406</c:v>
                </c:pt>
                <c:pt idx="10908">
                  <c:v>0.77425719685877903</c:v>
                </c:pt>
                <c:pt idx="10909">
                  <c:v>0.77425246104365986</c:v>
                </c:pt>
                <c:pt idx="10910">
                  <c:v>0.77385854767110274</c:v>
                </c:pt>
                <c:pt idx="10911">
                  <c:v>0.77313139580480617</c:v>
                </c:pt>
                <c:pt idx="10912">
                  <c:v>0.7729222384543819</c:v>
                </c:pt>
                <c:pt idx="10913">
                  <c:v>0.77265691459761388</c:v>
                </c:pt>
                <c:pt idx="10914">
                  <c:v>0.77265523974986261</c:v>
                </c:pt>
                <c:pt idx="10915">
                  <c:v>0.772606551875194</c:v>
                </c:pt>
                <c:pt idx="10916">
                  <c:v>0.772606551875194</c:v>
                </c:pt>
                <c:pt idx="10917">
                  <c:v>0.77250182831599945</c:v>
                </c:pt>
                <c:pt idx="10918">
                  <c:v>0.77250182831599945</c:v>
                </c:pt>
                <c:pt idx="10919">
                  <c:v>0.77238454779966781</c:v>
                </c:pt>
                <c:pt idx="10920">
                  <c:v>0.77238454779966781</c:v>
                </c:pt>
                <c:pt idx="10921">
                  <c:v>0.77238454779966781</c:v>
                </c:pt>
                <c:pt idx="10922">
                  <c:v>0.7723662838185712</c:v>
                </c:pt>
                <c:pt idx="10923">
                  <c:v>0.77234914257366727</c:v>
                </c:pt>
                <c:pt idx="10924">
                  <c:v>0.77195933322664056</c:v>
                </c:pt>
                <c:pt idx="10925">
                  <c:v>0.77195933322664056</c:v>
                </c:pt>
                <c:pt idx="10926">
                  <c:v>0.77191323691569913</c:v>
                </c:pt>
                <c:pt idx="10927">
                  <c:v>0.77190421608845594</c:v>
                </c:pt>
                <c:pt idx="10928">
                  <c:v>0.7718529604231158</c:v>
                </c:pt>
                <c:pt idx="10929">
                  <c:v>0.77184998174010355</c:v>
                </c:pt>
                <c:pt idx="10930">
                  <c:v>0.77184998174010355</c:v>
                </c:pt>
                <c:pt idx="10931">
                  <c:v>0.77170115309133269</c:v>
                </c:pt>
                <c:pt idx="10932">
                  <c:v>0.77165623144926265</c:v>
                </c:pt>
                <c:pt idx="10933">
                  <c:v>0.77157858636609911</c:v>
                </c:pt>
                <c:pt idx="10934">
                  <c:v>0.77130782599579106</c:v>
                </c:pt>
                <c:pt idx="10935">
                  <c:v>0.77130782599579106</c:v>
                </c:pt>
                <c:pt idx="10936">
                  <c:v>0.77119254755244049</c:v>
                </c:pt>
                <c:pt idx="10937">
                  <c:v>0.7709669812830704</c:v>
                </c:pt>
                <c:pt idx="10938">
                  <c:v>0.77039871069574029</c:v>
                </c:pt>
                <c:pt idx="10939">
                  <c:v>0.76985745531277949</c:v>
                </c:pt>
                <c:pt idx="10940">
                  <c:v>0.76984083433457673</c:v>
                </c:pt>
                <c:pt idx="10941">
                  <c:v>0.76983517866139572</c:v>
                </c:pt>
                <c:pt idx="10942">
                  <c:v>0.76983517866139572</c:v>
                </c:pt>
                <c:pt idx="10943">
                  <c:v>0.76983517866139572</c:v>
                </c:pt>
                <c:pt idx="10944">
                  <c:v>0.76983517866139572</c:v>
                </c:pt>
                <c:pt idx="10945">
                  <c:v>0.76983517866139572</c:v>
                </c:pt>
                <c:pt idx="10946">
                  <c:v>0.76977518722048233</c:v>
                </c:pt>
                <c:pt idx="10947">
                  <c:v>0.76976721491853073</c:v>
                </c:pt>
                <c:pt idx="10948">
                  <c:v>0.76976721491853073</c:v>
                </c:pt>
                <c:pt idx="10949">
                  <c:v>0.76957739123401392</c:v>
                </c:pt>
                <c:pt idx="10950">
                  <c:v>0.76957533637175346</c:v>
                </c:pt>
                <c:pt idx="10951">
                  <c:v>0.76957533637175346</c:v>
                </c:pt>
                <c:pt idx="10952">
                  <c:v>0.76957533637175346</c:v>
                </c:pt>
                <c:pt idx="10953">
                  <c:v>0.76957533637175346</c:v>
                </c:pt>
                <c:pt idx="10954">
                  <c:v>0.76951694297443118</c:v>
                </c:pt>
                <c:pt idx="10955">
                  <c:v>0.76931858125461117</c:v>
                </c:pt>
                <c:pt idx="10956">
                  <c:v>0.76919273172554536</c:v>
                </c:pt>
                <c:pt idx="10957">
                  <c:v>0.76912385724775012</c:v>
                </c:pt>
                <c:pt idx="10958">
                  <c:v>0.76912385724775012</c:v>
                </c:pt>
                <c:pt idx="10959">
                  <c:v>0.7690272643474112</c:v>
                </c:pt>
                <c:pt idx="10960">
                  <c:v>0.76899363284378386</c:v>
                </c:pt>
                <c:pt idx="10961">
                  <c:v>0.7688489283760781</c:v>
                </c:pt>
                <c:pt idx="10962">
                  <c:v>0.76882283389818384</c:v>
                </c:pt>
                <c:pt idx="10963">
                  <c:v>0.76868196597083427</c:v>
                </c:pt>
                <c:pt idx="10964">
                  <c:v>0.76868196597083427</c:v>
                </c:pt>
                <c:pt idx="10965">
                  <c:v>0.76856258003477851</c:v>
                </c:pt>
                <c:pt idx="10966">
                  <c:v>0.76846463032040113</c:v>
                </c:pt>
                <c:pt idx="10967">
                  <c:v>0.76843812525523381</c:v>
                </c:pt>
                <c:pt idx="10968">
                  <c:v>0.76843812525523381</c:v>
                </c:pt>
                <c:pt idx="10969">
                  <c:v>0.76813992624898608</c:v>
                </c:pt>
                <c:pt idx="10970">
                  <c:v>0.76813992624898608</c:v>
                </c:pt>
                <c:pt idx="10971">
                  <c:v>0.76798620072089119</c:v>
                </c:pt>
                <c:pt idx="10972">
                  <c:v>0.76775905637477537</c:v>
                </c:pt>
                <c:pt idx="10973">
                  <c:v>0.76767744692068995</c:v>
                </c:pt>
                <c:pt idx="10974">
                  <c:v>0.76749106190999927</c:v>
                </c:pt>
                <c:pt idx="10975">
                  <c:v>0.76718366378738245</c:v>
                </c:pt>
                <c:pt idx="10976">
                  <c:v>0.76681809193254657</c:v>
                </c:pt>
                <c:pt idx="10977">
                  <c:v>0.76673739045218259</c:v>
                </c:pt>
                <c:pt idx="10978">
                  <c:v>0.76658943801888557</c:v>
                </c:pt>
                <c:pt idx="10979">
                  <c:v>0.76658943801888557</c:v>
                </c:pt>
                <c:pt idx="10980">
                  <c:v>0.76642840839237125</c:v>
                </c:pt>
                <c:pt idx="10981">
                  <c:v>0.76631696098659041</c:v>
                </c:pt>
                <c:pt idx="10982">
                  <c:v>0.76616101511696555</c:v>
                </c:pt>
                <c:pt idx="10983">
                  <c:v>0.76612898925250161</c:v>
                </c:pt>
                <c:pt idx="10984">
                  <c:v>0.76610111690663152</c:v>
                </c:pt>
                <c:pt idx="10985">
                  <c:v>0.76600613740407775</c:v>
                </c:pt>
                <c:pt idx="10986">
                  <c:v>0.76598342021214705</c:v>
                </c:pt>
                <c:pt idx="10987">
                  <c:v>0.76598342021214705</c:v>
                </c:pt>
                <c:pt idx="10988">
                  <c:v>0.76590444200878871</c:v>
                </c:pt>
                <c:pt idx="10989">
                  <c:v>0.76590444200878871</c:v>
                </c:pt>
                <c:pt idx="10990">
                  <c:v>0.76582198746977048</c:v>
                </c:pt>
                <c:pt idx="10991">
                  <c:v>0.76572432445139038</c:v>
                </c:pt>
                <c:pt idx="10992">
                  <c:v>0.7656658677741065</c:v>
                </c:pt>
                <c:pt idx="10993">
                  <c:v>0.76532640453284584</c:v>
                </c:pt>
                <c:pt idx="10994">
                  <c:v>0.76493368434164966</c:v>
                </c:pt>
                <c:pt idx="10995">
                  <c:v>0.76491823369515932</c:v>
                </c:pt>
                <c:pt idx="10996">
                  <c:v>0.76471934849765855</c:v>
                </c:pt>
                <c:pt idx="10997">
                  <c:v>0.76459554996705614</c:v>
                </c:pt>
                <c:pt idx="10998">
                  <c:v>0.76459554996705614</c:v>
                </c:pt>
                <c:pt idx="10999">
                  <c:v>0.76459554996705614</c:v>
                </c:pt>
                <c:pt idx="11000">
                  <c:v>0.76459375846991573</c:v>
                </c:pt>
                <c:pt idx="11001">
                  <c:v>0.76458260690866697</c:v>
                </c:pt>
                <c:pt idx="11002">
                  <c:v>0.76431384040422401</c:v>
                </c:pt>
                <c:pt idx="11003">
                  <c:v>0.76429315296909939</c:v>
                </c:pt>
                <c:pt idx="11004">
                  <c:v>0.76392244602907378</c:v>
                </c:pt>
                <c:pt idx="11005">
                  <c:v>0.76360198641683796</c:v>
                </c:pt>
                <c:pt idx="11006">
                  <c:v>0.76343931533391129</c:v>
                </c:pt>
                <c:pt idx="11007">
                  <c:v>0.76336495788175984</c:v>
                </c:pt>
                <c:pt idx="11008">
                  <c:v>0.76309265177097974</c:v>
                </c:pt>
                <c:pt idx="11009">
                  <c:v>0.76298765056337281</c:v>
                </c:pt>
                <c:pt idx="11010">
                  <c:v>0.76297391379640744</c:v>
                </c:pt>
                <c:pt idx="11011">
                  <c:v>0.76268882020258699</c:v>
                </c:pt>
                <c:pt idx="11012">
                  <c:v>0.76267094225632537</c:v>
                </c:pt>
                <c:pt idx="11013">
                  <c:v>0.76258806839529325</c:v>
                </c:pt>
                <c:pt idx="11014">
                  <c:v>0.76257949314525486</c:v>
                </c:pt>
                <c:pt idx="11015">
                  <c:v>0.76201935566195678</c:v>
                </c:pt>
                <c:pt idx="11016">
                  <c:v>0.76181993010957505</c:v>
                </c:pt>
                <c:pt idx="11017">
                  <c:v>0.7616840762610505</c:v>
                </c:pt>
                <c:pt idx="11018">
                  <c:v>0.76154960916259018</c:v>
                </c:pt>
                <c:pt idx="11019">
                  <c:v>0.76129132690901757</c:v>
                </c:pt>
                <c:pt idx="11020">
                  <c:v>0.76123529211869001</c:v>
                </c:pt>
                <c:pt idx="11021">
                  <c:v>0.76108122879262818</c:v>
                </c:pt>
                <c:pt idx="11022">
                  <c:v>0.76101834911399924</c:v>
                </c:pt>
                <c:pt idx="11023">
                  <c:v>0.7609002735093795</c:v>
                </c:pt>
                <c:pt idx="11024">
                  <c:v>0.7609002735093795</c:v>
                </c:pt>
                <c:pt idx="11025">
                  <c:v>0.76080275335066649</c:v>
                </c:pt>
                <c:pt idx="11026">
                  <c:v>0.76080275335066649</c:v>
                </c:pt>
                <c:pt idx="11027">
                  <c:v>0.76068615294508379</c:v>
                </c:pt>
                <c:pt idx="11028">
                  <c:v>0.76049947519566985</c:v>
                </c:pt>
                <c:pt idx="11029">
                  <c:v>0.76040678123903838</c:v>
                </c:pt>
                <c:pt idx="11030">
                  <c:v>0.76034907350603087</c:v>
                </c:pt>
                <c:pt idx="11031">
                  <c:v>0.76029579701394667</c:v>
                </c:pt>
                <c:pt idx="11032">
                  <c:v>0.75996723214141171</c:v>
                </c:pt>
                <c:pt idx="11033">
                  <c:v>0.75996723214141171</c:v>
                </c:pt>
                <c:pt idx="11034">
                  <c:v>0.75986877317764445</c:v>
                </c:pt>
                <c:pt idx="11035">
                  <c:v>0.75968808191994053</c:v>
                </c:pt>
                <c:pt idx="11036">
                  <c:v>0.75968808191994053</c:v>
                </c:pt>
                <c:pt idx="11037">
                  <c:v>0.75937551546386783</c:v>
                </c:pt>
                <c:pt idx="11038">
                  <c:v>0.75937551546386783</c:v>
                </c:pt>
                <c:pt idx="11039">
                  <c:v>0.75933078588000669</c:v>
                </c:pt>
                <c:pt idx="11040">
                  <c:v>0.75893258864289681</c:v>
                </c:pt>
                <c:pt idx="11041">
                  <c:v>0.75892172065954744</c:v>
                </c:pt>
                <c:pt idx="11042">
                  <c:v>0.75892172065954744</c:v>
                </c:pt>
                <c:pt idx="11043">
                  <c:v>0.7588144490846036</c:v>
                </c:pt>
                <c:pt idx="11044">
                  <c:v>0.7588144490846036</c:v>
                </c:pt>
                <c:pt idx="11045">
                  <c:v>0.75878173065252785</c:v>
                </c:pt>
                <c:pt idx="11046">
                  <c:v>0.75861208630814925</c:v>
                </c:pt>
                <c:pt idx="11047">
                  <c:v>0.75858413646371958</c:v>
                </c:pt>
                <c:pt idx="11048">
                  <c:v>0.75856621270421054</c:v>
                </c:pt>
                <c:pt idx="11049">
                  <c:v>0.75843933572364441</c:v>
                </c:pt>
                <c:pt idx="11050">
                  <c:v>0.7583722760578202</c:v>
                </c:pt>
                <c:pt idx="11051">
                  <c:v>0.75831995541683939</c:v>
                </c:pt>
                <c:pt idx="11052">
                  <c:v>0.75776496351236633</c:v>
                </c:pt>
                <c:pt idx="11053">
                  <c:v>0.75767829413623489</c:v>
                </c:pt>
                <c:pt idx="11054">
                  <c:v>0.75759428127521256</c:v>
                </c:pt>
                <c:pt idx="11055">
                  <c:v>0.75744540286857798</c:v>
                </c:pt>
                <c:pt idx="11056">
                  <c:v>0.75744540286857798</c:v>
                </c:pt>
                <c:pt idx="11057">
                  <c:v>0.75744540286857798</c:v>
                </c:pt>
                <c:pt idx="11058">
                  <c:v>0.75715579904186769</c:v>
                </c:pt>
                <c:pt idx="11059">
                  <c:v>0.75708159896219807</c:v>
                </c:pt>
                <c:pt idx="11060">
                  <c:v>0.75708159896219807</c:v>
                </c:pt>
                <c:pt idx="11061">
                  <c:v>0.75675378217696931</c:v>
                </c:pt>
                <c:pt idx="11062">
                  <c:v>0.75668141082178253</c:v>
                </c:pt>
                <c:pt idx="11063">
                  <c:v>0.75603643334266002</c:v>
                </c:pt>
                <c:pt idx="11064">
                  <c:v>0.75603643334266002</c:v>
                </c:pt>
                <c:pt idx="11065">
                  <c:v>0.75599900647240181</c:v>
                </c:pt>
                <c:pt idx="11066">
                  <c:v>0.75591499597336254</c:v>
                </c:pt>
                <c:pt idx="11067">
                  <c:v>0.75591499597336254</c:v>
                </c:pt>
                <c:pt idx="11068">
                  <c:v>0.75588813496607932</c:v>
                </c:pt>
                <c:pt idx="11069">
                  <c:v>0.75549034354849653</c:v>
                </c:pt>
                <c:pt idx="11070">
                  <c:v>0.75549034354849653</c:v>
                </c:pt>
                <c:pt idx="11071">
                  <c:v>0.75536676649747048</c:v>
                </c:pt>
                <c:pt idx="11072">
                  <c:v>0.75536676649747048</c:v>
                </c:pt>
                <c:pt idx="11073">
                  <c:v>0.75535999093739503</c:v>
                </c:pt>
                <c:pt idx="11074">
                  <c:v>0.7552016894684892</c:v>
                </c:pt>
                <c:pt idx="11075">
                  <c:v>0.7551499960907998</c:v>
                </c:pt>
                <c:pt idx="11076">
                  <c:v>0.75488779945664719</c:v>
                </c:pt>
                <c:pt idx="11077">
                  <c:v>0.75476491972401161</c:v>
                </c:pt>
                <c:pt idx="11078">
                  <c:v>0.75467826354042067</c:v>
                </c:pt>
                <c:pt idx="11079">
                  <c:v>0.75461277216320344</c:v>
                </c:pt>
                <c:pt idx="11080">
                  <c:v>0.75429024229133157</c:v>
                </c:pt>
                <c:pt idx="11081">
                  <c:v>0.75418546451192758</c:v>
                </c:pt>
                <c:pt idx="11082">
                  <c:v>0.75408028651092485</c:v>
                </c:pt>
                <c:pt idx="11083">
                  <c:v>0.75372802034399566</c:v>
                </c:pt>
                <c:pt idx="11084">
                  <c:v>0.75366005029008121</c:v>
                </c:pt>
                <c:pt idx="11085">
                  <c:v>0.75364848644822746</c:v>
                </c:pt>
                <c:pt idx="11086">
                  <c:v>0.7535210795726367</c:v>
                </c:pt>
                <c:pt idx="11087">
                  <c:v>0.75316321948415865</c:v>
                </c:pt>
                <c:pt idx="11088">
                  <c:v>0.7527701841151897</c:v>
                </c:pt>
                <c:pt idx="11089">
                  <c:v>0.75273252603717233</c:v>
                </c:pt>
                <c:pt idx="11090">
                  <c:v>0.75247863791046132</c:v>
                </c:pt>
                <c:pt idx="11091">
                  <c:v>0.75244908146350731</c:v>
                </c:pt>
                <c:pt idx="11092">
                  <c:v>0.75213129883775187</c:v>
                </c:pt>
                <c:pt idx="11093">
                  <c:v>0.75213129883775187</c:v>
                </c:pt>
                <c:pt idx="11094">
                  <c:v>0.75209660098261832</c:v>
                </c:pt>
                <c:pt idx="11095">
                  <c:v>0.75199944753044734</c:v>
                </c:pt>
                <c:pt idx="11096">
                  <c:v>0.75199944753044734</c:v>
                </c:pt>
                <c:pt idx="11097">
                  <c:v>0.75198474265438087</c:v>
                </c:pt>
                <c:pt idx="11098">
                  <c:v>0.75191875278336173</c:v>
                </c:pt>
                <c:pt idx="11099">
                  <c:v>0.75183112441589139</c:v>
                </c:pt>
                <c:pt idx="11100">
                  <c:v>0.75173922274798799</c:v>
                </c:pt>
                <c:pt idx="11101">
                  <c:v>0.7516962514473472</c:v>
                </c:pt>
                <c:pt idx="11102">
                  <c:v>0.7516962514473472</c:v>
                </c:pt>
                <c:pt idx="11103">
                  <c:v>0.75165902532284334</c:v>
                </c:pt>
                <c:pt idx="11104">
                  <c:v>0.75161161443841806</c:v>
                </c:pt>
                <c:pt idx="11105">
                  <c:v>0.75149967383902128</c:v>
                </c:pt>
                <c:pt idx="11106">
                  <c:v>0.75139238554005117</c:v>
                </c:pt>
                <c:pt idx="11107">
                  <c:v>0.75138908442571084</c:v>
                </c:pt>
                <c:pt idx="11108">
                  <c:v>0.75138564262857388</c:v>
                </c:pt>
                <c:pt idx="11109">
                  <c:v>0.75138209182922322</c:v>
                </c:pt>
                <c:pt idx="11110">
                  <c:v>0.75110947504286851</c:v>
                </c:pt>
                <c:pt idx="11111">
                  <c:v>0.75079184759956119</c:v>
                </c:pt>
                <c:pt idx="11112">
                  <c:v>0.7505143042307405</c:v>
                </c:pt>
                <c:pt idx="11113">
                  <c:v>0.75037211609116794</c:v>
                </c:pt>
                <c:pt idx="11114">
                  <c:v>0.75022822733421135</c:v>
                </c:pt>
                <c:pt idx="11115">
                  <c:v>0.75018901880390998</c:v>
                </c:pt>
                <c:pt idx="11116">
                  <c:v>0.75018805663726895</c:v>
                </c:pt>
                <c:pt idx="11117">
                  <c:v>0.75010487780169488</c:v>
                </c:pt>
                <c:pt idx="11118">
                  <c:v>0.75010487780169488</c:v>
                </c:pt>
                <c:pt idx="11119">
                  <c:v>0.75005946670661516</c:v>
                </c:pt>
                <c:pt idx="11120">
                  <c:v>0.75001063853365857</c:v>
                </c:pt>
                <c:pt idx="11121">
                  <c:v>0.74995360906058683</c:v>
                </c:pt>
                <c:pt idx="11122">
                  <c:v>0.74983844136183853</c:v>
                </c:pt>
                <c:pt idx="11123">
                  <c:v>0.74968839502491247</c:v>
                </c:pt>
                <c:pt idx="11124">
                  <c:v>0.74959087729315965</c:v>
                </c:pt>
                <c:pt idx="11125">
                  <c:v>0.749589412364005</c:v>
                </c:pt>
                <c:pt idx="11126">
                  <c:v>0.74947243484818782</c:v>
                </c:pt>
                <c:pt idx="11127">
                  <c:v>0.74938282836915782</c:v>
                </c:pt>
                <c:pt idx="11128">
                  <c:v>0.74938282836915782</c:v>
                </c:pt>
                <c:pt idx="11129">
                  <c:v>0.74930566272844612</c:v>
                </c:pt>
                <c:pt idx="11130">
                  <c:v>0.74930566272844612</c:v>
                </c:pt>
                <c:pt idx="11131">
                  <c:v>0.74930566272844612</c:v>
                </c:pt>
                <c:pt idx="11132">
                  <c:v>0.74910245976815582</c:v>
                </c:pt>
                <c:pt idx="11133">
                  <c:v>0.7490806161251703</c:v>
                </c:pt>
                <c:pt idx="11134">
                  <c:v>0.74902784822242741</c:v>
                </c:pt>
                <c:pt idx="11135">
                  <c:v>0.74901588903325744</c:v>
                </c:pt>
                <c:pt idx="11136">
                  <c:v>0.74897379626951921</c:v>
                </c:pt>
                <c:pt idx="11137">
                  <c:v>0.74896188323219381</c:v>
                </c:pt>
                <c:pt idx="11138">
                  <c:v>0.74896188323219381</c:v>
                </c:pt>
                <c:pt idx="11139">
                  <c:v>0.7487915690597069</c:v>
                </c:pt>
                <c:pt idx="11140">
                  <c:v>0.74837163110172622</c:v>
                </c:pt>
                <c:pt idx="11141">
                  <c:v>0.74833250472057355</c:v>
                </c:pt>
                <c:pt idx="11142">
                  <c:v>0.74831215297858067</c:v>
                </c:pt>
                <c:pt idx="11143">
                  <c:v>0.74817302736690705</c:v>
                </c:pt>
                <c:pt idx="11144">
                  <c:v>0.74817302736690705</c:v>
                </c:pt>
                <c:pt idx="11145">
                  <c:v>0.74812586407469805</c:v>
                </c:pt>
                <c:pt idx="11146">
                  <c:v>0.74794571989673309</c:v>
                </c:pt>
                <c:pt idx="11147">
                  <c:v>0.74772612383064918</c:v>
                </c:pt>
                <c:pt idx="11148">
                  <c:v>0.7475937662663692</c:v>
                </c:pt>
                <c:pt idx="11149">
                  <c:v>0.74738660202380969</c:v>
                </c:pt>
                <c:pt idx="11150">
                  <c:v>0.74738660202380969</c:v>
                </c:pt>
                <c:pt idx="11151">
                  <c:v>0.74701011195976963</c:v>
                </c:pt>
                <c:pt idx="11152">
                  <c:v>0.74697806504785225</c:v>
                </c:pt>
                <c:pt idx="11153">
                  <c:v>0.74697806504785225</c:v>
                </c:pt>
                <c:pt idx="11154">
                  <c:v>0.74664047890721252</c:v>
                </c:pt>
                <c:pt idx="11155">
                  <c:v>0.74639246203656817</c:v>
                </c:pt>
                <c:pt idx="11156">
                  <c:v>0.74626647854648331</c:v>
                </c:pt>
                <c:pt idx="11157">
                  <c:v>0.74594758215446189</c:v>
                </c:pt>
                <c:pt idx="11158">
                  <c:v>0.74594758215446189</c:v>
                </c:pt>
                <c:pt idx="11159">
                  <c:v>0.74540459713961749</c:v>
                </c:pt>
                <c:pt idx="11160">
                  <c:v>0.74536493660083047</c:v>
                </c:pt>
                <c:pt idx="11161">
                  <c:v>0.7451756109059906</c:v>
                </c:pt>
                <c:pt idx="11162">
                  <c:v>0.7450113077847843</c:v>
                </c:pt>
                <c:pt idx="11163">
                  <c:v>0.7450113077847843</c:v>
                </c:pt>
                <c:pt idx="11164">
                  <c:v>0.7450113077847843</c:v>
                </c:pt>
                <c:pt idx="11165">
                  <c:v>0.74494172453969376</c:v>
                </c:pt>
                <c:pt idx="11166">
                  <c:v>0.74494172453969376</c:v>
                </c:pt>
                <c:pt idx="11167">
                  <c:v>0.74493084466497173</c:v>
                </c:pt>
                <c:pt idx="11168">
                  <c:v>0.74491567215976384</c:v>
                </c:pt>
                <c:pt idx="11169">
                  <c:v>0.74485425598121813</c:v>
                </c:pt>
                <c:pt idx="11170">
                  <c:v>0.74484842191669032</c:v>
                </c:pt>
                <c:pt idx="11171">
                  <c:v>0.74474686934541401</c:v>
                </c:pt>
                <c:pt idx="11172">
                  <c:v>0.74466014860114715</c:v>
                </c:pt>
                <c:pt idx="11173">
                  <c:v>0.74465967565325064</c:v>
                </c:pt>
                <c:pt idx="11174">
                  <c:v>0.7439552496786167</c:v>
                </c:pt>
                <c:pt idx="11175">
                  <c:v>0.74395313169360311</c:v>
                </c:pt>
                <c:pt idx="11176">
                  <c:v>0.74374298110984716</c:v>
                </c:pt>
                <c:pt idx="11177">
                  <c:v>0.74371018857818227</c:v>
                </c:pt>
                <c:pt idx="11178">
                  <c:v>0.74370144409940797</c:v>
                </c:pt>
                <c:pt idx="11179">
                  <c:v>0.74348161321126394</c:v>
                </c:pt>
                <c:pt idx="11180">
                  <c:v>0.74284462183368671</c:v>
                </c:pt>
                <c:pt idx="11181">
                  <c:v>0.74254083841196439</c:v>
                </c:pt>
                <c:pt idx="11182">
                  <c:v>0.74251840081757303</c:v>
                </c:pt>
                <c:pt idx="11183">
                  <c:v>0.74251840081757303</c:v>
                </c:pt>
                <c:pt idx="11184">
                  <c:v>0.7423775417450319</c:v>
                </c:pt>
                <c:pt idx="11185">
                  <c:v>0.74226050725170112</c:v>
                </c:pt>
                <c:pt idx="11186">
                  <c:v>0.74207674627945219</c:v>
                </c:pt>
                <c:pt idx="11187">
                  <c:v>0.74198822149071797</c:v>
                </c:pt>
                <c:pt idx="11188">
                  <c:v>0.74190846565232915</c:v>
                </c:pt>
                <c:pt idx="11189">
                  <c:v>0.74190745724719465</c:v>
                </c:pt>
                <c:pt idx="11190">
                  <c:v>0.74178397727628409</c:v>
                </c:pt>
                <c:pt idx="11191">
                  <c:v>0.74170207803459065</c:v>
                </c:pt>
                <c:pt idx="11192">
                  <c:v>0.74153508123544121</c:v>
                </c:pt>
                <c:pt idx="11193">
                  <c:v>0.74153508123544121</c:v>
                </c:pt>
                <c:pt idx="11194">
                  <c:v>0.74149362432719601</c:v>
                </c:pt>
                <c:pt idx="11195">
                  <c:v>0.74149362432719601</c:v>
                </c:pt>
                <c:pt idx="11196">
                  <c:v>0.74124121284985378</c:v>
                </c:pt>
                <c:pt idx="11197">
                  <c:v>0.74119483765286998</c:v>
                </c:pt>
                <c:pt idx="11198">
                  <c:v>0.7411825727013861</c:v>
                </c:pt>
                <c:pt idx="11199">
                  <c:v>0.74110406431699138</c:v>
                </c:pt>
                <c:pt idx="11200">
                  <c:v>0.74094311164545701</c:v>
                </c:pt>
                <c:pt idx="11201">
                  <c:v>0.7408621501927749</c:v>
                </c:pt>
                <c:pt idx="11202">
                  <c:v>0.74083144491131159</c:v>
                </c:pt>
                <c:pt idx="11203">
                  <c:v>0.74078347205948503</c:v>
                </c:pt>
                <c:pt idx="11204">
                  <c:v>0.74072309952287041</c:v>
                </c:pt>
                <c:pt idx="11205">
                  <c:v>0.74068025585078556</c:v>
                </c:pt>
                <c:pt idx="11206">
                  <c:v>0.74062599581579702</c:v>
                </c:pt>
                <c:pt idx="11207">
                  <c:v>0.74029452885978231</c:v>
                </c:pt>
                <c:pt idx="11208">
                  <c:v>0.73998592320539391</c:v>
                </c:pt>
                <c:pt idx="11209">
                  <c:v>0.73996081632659783</c:v>
                </c:pt>
                <c:pt idx="11210">
                  <c:v>0.73992970118710455</c:v>
                </c:pt>
                <c:pt idx="11211">
                  <c:v>0.73978669952274534</c:v>
                </c:pt>
                <c:pt idx="11212">
                  <c:v>0.73978669952274534</c:v>
                </c:pt>
                <c:pt idx="11213">
                  <c:v>0.7397850715983002</c:v>
                </c:pt>
                <c:pt idx="11214">
                  <c:v>0.73960880857642597</c:v>
                </c:pt>
                <c:pt idx="11215">
                  <c:v>0.73945271802780355</c:v>
                </c:pt>
                <c:pt idx="11216">
                  <c:v>0.73935138658360999</c:v>
                </c:pt>
                <c:pt idx="11217">
                  <c:v>0.73932508781133843</c:v>
                </c:pt>
                <c:pt idx="11218">
                  <c:v>0.73915595878350182</c:v>
                </c:pt>
                <c:pt idx="11219">
                  <c:v>0.73915595878350182</c:v>
                </c:pt>
                <c:pt idx="11220">
                  <c:v>0.73915595878350182</c:v>
                </c:pt>
                <c:pt idx="11221">
                  <c:v>0.73915595878350182</c:v>
                </c:pt>
                <c:pt idx="11222">
                  <c:v>0.7390973893929208</c:v>
                </c:pt>
                <c:pt idx="11223">
                  <c:v>0.73891488096627211</c:v>
                </c:pt>
                <c:pt idx="11224">
                  <c:v>0.73879161886707945</c:v>
                </c:pt>
                <c:pt idx="11225">
                  <c:v>0.73844762488190974</c:v>
                </c:pt>
                <c:pt idx="11226">
                  <c:v>0.73843691912479936</c:v>
                </c:pt>
                <c:pt idx="11227">
                  <c:v>0.73842282666134529</c:v>
                </c:pt>
                <c:pt idx="11228">
                  <c:v>0.7383162500363627</c:v>
                </c:pt>
                <c:pt idx="11229">
                  <c:v>0.7383162500363627</c:v>
                </c:pt>
                <c:pt idx="11230">
                  <c:v>0.73817629793865802</c:v>
                </c:pt>
                <c:pt idx="11231">
                  <c:v>0.73817629793865802</c:v>
                </c:pt>
                <c:pt idx="11232">
                  <c:v>0.73817629793865802</c:v>
                </c:pt>
                <c:pt idx="11233">
                  <c:v>0.7381164487780224</c:v>
                </c:pt>
                <c:pt idx="11234">
                  <c:v>0.73808270600001125</c:v>
                </c:pt>
                <c:pt idx="11235">
                  <c:v>0.73808270600001125</c:v>
                </c:pt>
                <c:pt idx="11236">
                  <c:v>0.73803848785680104</c:v>
                </c:pt>
                <c:pt idx="11237">
                  <c:v>0.73796649927700519</c:v>
                </c:pt>
                <c:pt idx="11238">
                  <c:v>0.73783806120715967</c:v>
                </c:pt>
                <c:pt idx="11239">
                  <c:v>0.73776422131619113</c:v>
                </c:pt>
                <c:pt idx="11240">
                  <c:v>0.73763798258249658</c:v>
                </c:pt>
                <c:pt idx="11241">
                  <c:v>0.73759581385681394</c:v>
                </c:pt>
                <c:pt idx="11242">
                  <c:v>0.73744487043097295</c:v>
                </c:pt>
                <c:pt idx="11243">
                  <c:v>0.73723382491026423</c:v>
                </c:pt>
                <c:pt idx="11244">
                  <c:v>0.73694121566860016</c:v>
                </c:pt>
                <c:pt idx="11245">
                  <c:v>0.73693176555469819</c:v>
                </c:pt>
                <c:pt idx="11246">
                  <c:v>0.73674490434297424</c:v>
                </c:pt>
                <c:pt idx="11247">
                  <c:v>0.73660018506777658</c:v>
                </c:pt>
                <c:pt idx="11248">
                  <c:v>0.73652316761190106</c:v>
                </c:pt>
                <c:pt idx="11249">
                  <c:v>0.73652316761190106</c:v>
                </c:pt>
                <c:pt idx="11250">
                  <c:v>0.73645824505614188</c:v>
                </c:pt>
                <c:pt idx="11251">
                  <c:v>0.73643900884306046</c:v>
                </c:pt>
                <c:pt idx="11252">
                  <c:v>0.73643900884306046</c:v>
                </c:pt>
                <c:pt idx="11253">
                  <c:v>0.73643144468031119</c:v>
                </c:pt>
                <c:pt idx="11254">
                  <c:v>0.73601098878765769</c:v>
                </c:pt>
                <c:pt idx="11255">
                  <c:v>0.73574868610893362</c:v>
                </c:pt>
                <c:pt idx="11256">
                  <c:v>0.73555815282161507</c:v>
                </c:pt>
                <c:pt idx="11257">
                  <c:v>0.73535410930653666</c:v>
                </c:pt>
                <c:pt idx="11258">
                  <c:v>0.73535410930653666</c:v>
                </c:pt>
                <c:pt idx="11259">
                  <c:v>0.73535410930653666</c:v>
                </c:pt>
                <c:pt idx="11260">
                  <c:v>0.73533438424281294</c:v>
                </c:pt>
                <c:pt idx="11261">
                  <c:v>0.73531290825566298</c:v>
                </c:pt>
                <c:pt idx="11262">
                  <c:v>0.73531290825566298</c:v>
                </c:pt>
                <c:pt idx="11263">
                  <c:v>0.73510545297135022</c:v>
                </c:pt>
                <c:pt idx="11264">
                  <c:v>0.73507003899054768</c:v>
                </c:pt>
                <c:pt idx="11265">
                  <c:v>0.73502656966501134</c:v>
                </c:pt>
                <c:pt idx="11266">
                  <c:v>0.73502656966501134</c:v>
                </c:pt>
                <c:pt idx="11267">
                  <c:v>0.73486553553280531</c:v>
                </c:pt>
                <c:pt idx="11268">
                  <c:v>0.7347959793600507</c:v>
                </c:pt>
                <c:pt idx="11269">
                  <c:v>0.73476506630101102</c:v>
                </c:pt>
                <c:pt idx="11270">
                  <c:v>0.73471552678452712</c:v>
                </c:pt>
                <c:pt idx="11271">
                  <c:v>0.73461680386647388</c:v>
                </c:pt>
                <c:pt idx="11272">
                  <c:v>0.73461680386647388</c:v>
                </c:pt>
                <c:pt idx="11273">
                  <c:v>0.73461680386647388</c:v>
                </c:pt>
                <c:pt idx="11274">
                  <c:v>0.73455900330471513</c:v>
                </c:pt>
                <c:pt idx="11275">
                  <c:v>0.73452996318702346</c:v>
                </c:pt>
                <c:pt idx="11276">
                  <c:v>0.73442787021970057</c:v>
                </c:pt>
                <c:pt idx="11277">
                  <c:v>0.73442787021970057</c:v>
                </c:pt>
                <c:pt idx="11278">
                  <c:v>0.73437516935352776</c:v>
                </c:pt>
                <c:pt idx="11279">
                  <c:v>0.73437516935352776</c:v>
                </c:pt>
                <c:pt idx="11280">
                  <c:v>0.73378416386735656</c:v>
                </c:pt>
                <c:pt idx="11281">
                  <c:v>0.73365957901791223</c:v>
                </c:pt>
                <c:pt idx="11282">
                  <c:v>0.73365206388671189</c:v>
                </c:pt>
                <c:pt idx="11283">
                  <c:v>0.73355087254158291</c:v>
                </c:pt>
                <c:pt idx="11284">
                  <c:v>0.73310412160834459</c:v>
                </c:pt>
                <c:pt idx="11285">
                  <c:v>0.73256793600235814</c:v>
                </c:pt>
                <c:pt idx="11286">
                  <c:v>0.73219126666524781</c:v>
                </c:pt>
                <c:pt idx="11287">
                  <c:v>0.73205937286658151</c:v>
                </c:pt>
                <c:pt idx="11288">
                  <c:v>0.73186855467743828</c:v>
                </c:pt>
                <c:pt idx="11289">
                  <c:v>0.73180338606505557</c:v>
                </c:pt>
                <c:pt idx="11290">
                  <c:v>0.73176100935907451</c:v>
                </c:pt>
                <c:pt idx="11291">
                  <c:v>0.73172553997891332</c:v>
                </c:pt>
                <c:pt idx="11292">
                  <c:v>0.73169375050920593</c:v>
                </c:pt>
                <c:pt idx="11293">
                  <c:v>0.7315793906773489</c:v>
                </c:pt>
                <c:pt idx="11294">
                  <c:v>0.73147650439373191</c:v>
                </c:pt>
                <c:pt idx="11295">
                  <c:v>0.73127218600432187</c:v>
                </c:pt>
                <c:pt idx="11296">
                  <c:v>0.73124570670546063</c:v>
                </c:pt>
                <c:pt idx="11297">
                  <c:v>0.73119282983016209</c:v>
                </c:pt>
                <c:pt idx="11298">
                  <c:v>0.73115279106984954</c:v>
                </c:pt>
                <c:pt idx="11299">
                  <c:v>0.73109997880906019</c:v>
                </c:pt>
                <c:pt idx="11300">
                  <c:v>0.73109997880906019</c:v>
                </c:pt>
                <c:pt idx="11301">
                  <c:v>0.73084905563194924</c:v>
                </c:pt>
                <c:pt idx="11302">
                  <c:v>0.73072966650085192</c:v>
                </c:pt>
                <c:pt idx="11303">
                  <c:v>0.73068486191022153</c:v>
                </c:pt>
                <c:pt idx="11304">
                  <c:v>0.7306403452579755</c:v>
                </c:pt>
                <c:pt idx="11305">
                  <c:v>0.73060283124623571</c:v>
                </c:pt>
                <c:pt idx="11306">
                  <c:v>0.73056553437020488</c:v>
                </c:pt>
                <c:pt idx="11307">
                  <c:v>0.7303638981943239</c:v>
                </c:pt>
                <c:pt idx="11308">
                  <c:v>0.73011246642688898</c:v>
                </c:pt>
                <c:pt idx="11309">
                  <c:v>0.73007232451424209</c:v>
                </c:pt>
                <c:pt idx="11310">
                  <c:v>0.73004170959215153</c:v>
                </c:pt>
                <c:pt idx="11311">
                  <c:v>0.73002218020051346</c:v>
                </c:pt>
                <c:pt idx="11312">
                  <c:v>0.72999734034827024</c:v>
                </c:pt>
                <c:pt idx="11313">
                  <c:v>0.72995251784844173</c:v>
                </c:pt>
                <c:pt idx="11314">
                  <c:v>0.72989521094677945</c:v>
                </c:pt>
                <c:pt idx="11315">
                  <c:v>0.72963275988494547</c:v>
                </c:pt>
                <c:pt idx="11316">
                  <c:v>0.72962399031648251</c:v>
                </c:pt>
                <c:pt idx="11317">
                  <c:v>0.72895569248611103</c:v>
                </c:pt>
                <c:pt idx="11318">
                  <c:v>0.72895569248611103</c:v>
                </c:pt>
                <c:pt idx="11319">
                  <c:v>0.728840971829115</c:v>
                </c:pt>
                <c:pt idx="11320">
                  <c:v>0.72866544236951303</c:v>
                </c:pt>
                <c:pt idx="11321">
                  <c:v>0.72866544236951303</c:v>
                </c:pt>
                <c:pt idx="11322">
                  <c:v>0.72866387632476293</c:v>
                </c:pt>
                <c:pt idx="11323">
                  <c:v>0.72861601487947958</c:v>
                </c:pt>
                <c:pt idx="11324">
                  <c:v>0.72852363827377142</c:v>
                </c:pt>
                <c:pt idx="11325">
                  <c:v>0.72845573102892436</c:v>
                </c:pt>
                <c:pt idx="11326">
                  <c:v>0.72833300460160055</c:v>
                </c:pt>
                <c:pt idx="11327">
                  <c:v>0.72826738677428526</c:v>
                </c:pt>
                <c:pt idx="11328">
                  <c:v>0.72823544673353335</c:v>
                </c:pt>
                <c:pt idx="11329">
                  <c:v>0.72785004319850966</c:v>
                </c:pt>
                <c:pt idx="11330">
                  <c:v>0.72776662641623779</c:v>
                </c:pt>
                <c:pt idx="11331">
                  <c:v>0.72775469265532888</c:v>
                </c:pt>
                <c:pt idx="11332">
                  <c:v>0.72775469265532888</c:v>
                </c:pt>
                <c:pt idx="11333">
                  <c:v>0.72775469265532888</c:v>
                </c:pt>
                <c:pt idx="11334">
                  <c:v>0.72775469265532888</c:v>
                </c:pt>
                <c:pt idx="11335">
                  <c:v>0.72773280442073041</c:v>
                </c:pt>
                <c:pt idx="11336">
                  <c:v>0.72764123702583683</c:v>
                </c:pt>
                <c:pt idx="11337">
                  <c:v>0.72754299133240219</c:v>
                </c:pt>
                <c:pt idx="11338">
                  <c:v>0.72752386841287953</c:v>
                </c:pt>
                <c:pt idx="11339">
                  <c:v>0.72752386841287953</c:v>
                </c:pt>
                <c:pt idx="11340">
                  <c:v>0.7275083362153788</c:v>
                </c:pt>
                <c:pt idx="11341">
                  <c:v>0.72742587532586722</c:v>
                </c:pt>
                <c:pt idx="11342">
                  <c:v>0.72742037014550376</c:v>
                </c:pt>
                <c:pt idx="11343">
                  <c:v>0.72730246509707874</c:v>
                </c:pt>
                <c:pt idx="11344">
                  <c:v>0.72720637385861275</c:v>
                </c:pt>
                <c:pt idx="11345">
                  <c:v>0.72720637385861275</c:v>
                </c:pt>
                <c:pt idx="11346">
                  <c:v>0.72713987464620622</c:v>
                </c:pt>
                <c:pt idx="11347">
                  <c:v>0.72708924413961629</c:v>
                </c:pt>
                <c:pt idx="11348">
                  <c:v>0.72704182358700531</c:v>
                </c:pt>
                <c:pt idx="11349">
                  <c:v>0.72668725911845411</c:v>
                </c:pt>
                <c:pt idx="11350">
                  <c:v>0.72668725911845411</c:v>
                </c:pt>
                <c:pt idx="11351">
                  <c:v>0.72668725911845411</c:v>
                </c:pt>
                <c:pt idx="11352">
                  <c:v>0.72668725911845411</c:v>
                </c:pt>
                <c:pt idx="11353">
                  <c:v>0.72668725911845411</c:v>
                </c:pt>
                <c:pt idx="11354">
                  <c:v>0.72658268729347186</c:v>
                </c:pt>
                <c:pt idx="11355">
                  <c:v>0.72631518794220151</c:v>
                </c:pt>
                <c:pt idx="11356">
                  <c:v>0.72618868543048298</c:v>
                </c:pt>
                <c:pt idx="11357">
                  <c:v>0.72614554698407496</c:v>
                </c:pt>
                <c:pt idx="11358">
                  <c:v>0.72606337825767298</c:v>
                </c:pt>
                <c:pt idx="11359">
                  <c:v>0.72606337825767298</c:v>
                </c:pt>
                <c:pt idx="11360">
                  <c:v>0.72606337825767298</c:v>
                </c:pt>
                <c:pt idx="11361">
                  <c:v>0.72605784040866117</c:v>
                </c:pt>
                <c:pt idx="11362">
                  <c:v>0.72603658027558748</c:v>
                </c:pt>
                <c:pt idx="11363">
                  <c:v>0.72599417588849791</c:v>
                </c:pt>
                <c:pt idx="11364">
                  <c:v>0.72578429305852454</c:v>
                </c:pt>
                <c:pt idx="11365">
                  <c:v>0.72577052571387046</c:v>
                </c:pt>
                <c:pt idx="11366">
                  <c:v>0.72576047927378973</c:v>
                </c:pt>
                <c:pt idx="11367">
                  <c:v>0.72564077145104533</c:v>
                </c:pt>
                <c:pt idx="11368">
                  <c:v>0.72562263025088203</c:v>
                </c:pt>
                <c:pt idx="11369">
                  <c:v>0.72533289590698879</c:v>
                </c:pt>
                <c:pt idx="11370">
                  <c:v>0.72529320104736061</c:v>
                </c:pt>
                <c:pt idx="11371">
                  <c:v>0.72509221258700518</c:v>
                </c:pt>
                <c:pt idx="11372">
                  <c:v>0.72507604651913615</c:v>
                </c:pt>
                <c:pt idx="11373">
                  <c:v>0.72503658186085351</c:v>
                </c:pt>
                <c:pt idx="11374">
                  <c:v>0.72503658186085351</c:v>
                </c:pt>
                <c:pt idx="11375">
                  <c:v>0.72487031059497464</c:v>
                </c:pt>
                <c:pt idx="11376">
                  <c:v>0.72483691302239761</c:v>
                </c:pt>
                <c:pt idx="11377">
                  <c:v>0.72463732346200882</c:v>
                </c:pt>
                <c:pt idx="11378">
                  <c:v>0.72446047851949547</c:v>
                </c:pt>
                <c:pt idx="11379">
                  <c:v>0.72439776473715323</c:v>
                </c:pt>
                <c:pt idx="11380">
                  <c:v>0.72422116892912447</c:v>
                </c:pt>
                <c:pt idx="11381">
                  <c:v>0.72411856745424219</c:v>
                </c:pt>
                <c:pt idx="11382">
                  <c:v>0.72408502029446098</c:v>
                </c:pt>
                <c:pt idx="11383">
                  <c:v>0.72402270482729447</c:v>
                </c:pt>
                <c:pt idx="11384">
                  <c:v>0.72402270482729447</c:v>
                </c:pt>
                <c:pt idx="11385">
                  <c:v>0.72402270482729447</c:v>
                </c:pt>
                <c:pt idx="11386">
                  <c:v>0.72394800867232811</c:v>
                </c:pt>
                <c:pt idx="11387">
                  <c:v>0.72391228586019152</c:v>
                </c:pt>
                <c:pt idx="11388">
                  <c:v>0.72390960748600386</c:v>
                </c:pt>
                <c:pt idx="11389">
                  <c:v>0.72380671132307017</c:v>
                </c:pt>
                <c:pt idx="11390">
                  <c:v>0.72380671132307017</c:v>
                </c:pt>
                <c:pt idx="11391">
                  <c:v>0.72378463668693127</c:v>
                </c:pt>
                <c:pt idx="11392">
                  <c:v>0.72351231355546286</c:v>
                </c:pt>
                <c:pt idx="11393">
                  <c:v>0.72346451996771233</c:v>
                </c:pt>
                <c:pt idx="11394">
                  <c:v>0.7232738033229833</c:v>
                </c:pt>
                <c:pt idx="11395">
                  <c:v>0.72325211005328593</c:v>
                </c:pt>
                <c:pt idx="11396">
                  <c:v>0.72325211005328593</c:v>
                </c:pt>
                <c:pt idx="11397">
                  <c:v>0.72310290747617356</c:v>
                </c:pt>
                <c:pt idx="11398">
                  <c:v>0.72310290747617356</c:v>
                </c:pt>
                <c:pt idx="11399">
                  <c:v>0.72308481393572321</c:v>
                </c:pt>
                <c:pt idx="11400">
                  <c:v>0.72308481393572321</c:v>
                </c:pt>
                <c:pt idx="11401">
                  <c:v>0.72307334396728651</c:v>
                </c:pt>
                <c:pt idx="11402">
                  <c:v>0.72289612928292479</c:v>
                </c:pt>
                <c:pt idx="11403">
                  <c:v>0.72289612928292479</c:v>
                </c:pt>
                <c:pt idx="11404">
                  <c:v>0.7228232237278337</c:v>
                </c:pt>
                <c:pt idx="11405">
                  <c:v>0.72257987582293048</c:v>
                </c:pt>
                <c:pt idx="11406">
                  <c:v>0.72247106359254065</c:v>
                </c:pt>
                <c:pt idx="11407">
                  <c:v>0.72235539636095458</c:v>
                </c:pt>
                <c:pt idx="11408">
                  <c:v>0.72235539636095458</c:v>
                </c:pt>
                <c:pt idx="11409">
                  <c:v>0.72228852259690746</c:v>
                </c:pt>
                <c:pt idx="11410">
                  <c:v>0.72228852259690746</c:v>
                </c:pt>
                <c:pt idx="11411">
                  <c:v>0.72218149310533475</c:v>
                </c:pt>
                <c:pt idx="11412">
                  <c:v>0.72215871666259179</c:v>
                </c:pt>
                <c:pt idx="11413">
                  <c:v>0.72187173224214418</c:v>
                </c:pt>
                <c:pt idx="11414">
                  <c:v>0.72133505198286496</c:v>
                </c:pt>
                <c:pt idx="11415">
                  <c:v>0.72133505198286496</c:v>
                </c:pt>
                <c:pt idx="11416">
                  <c:v>0.7212252083950047</c:v>
                </c:pt>
                <c:pt idx="11417">
                  <c:v>0.72118526886234235</c:v>
                </c:pt>
                <c:pt idx="11418">
                  <c:v>0.72111214390772893</c:v>
                </c:pt>
                <c:pt idx="11419">
                  <c:v>0.7209596837458222</c:v>
                </c:pt>
                <c:pt idx="11420">
                  <c:v>0.72068242073533961</c:v>
                </c:pt>
                <c:pt idx="11421">
                  <c:v>0.72064213227845453</c:v>
                </c:pt>
                <c:pt idx="11422">
                  <c:v>0.72059985106204472</c:v>
                </c:pt>
                <c:pt idx="11423">
                  <c:v>0.72045886954936678</c:v>
                </c:pt>
                <c:pt idx="11424">
                  <c:v>0.72041400538818134</c:v>
                </c:pt>
                <c:pt idx="11425">
                  <c:v>0.72028224178696021</c:v>
                </c:pt>
                <c:pt idx="11426">
                  <c:v>0.72028224178696021</c:v>
                </c:pt>
                <c:pt idx="11427">
                  <c:v>0.72028224178696021</c:v>
                </c:pt>
                <c:pt idx="11428">
                  <c:v>0.7202489976707438</c:v>
                </c:pt>
                <c:pt idx="11429">
                  <c:v>0.72023527335960935</c:v>
                </c:pt>
                <c:pt idx="11430">
                  <c:v>0.71972888014510361</c:v>
                </c:pt>
                <c:pt idx="11431">
                  <c:v>0.71972888014510361</c:v>
                </c:pt>
                <c:pt idx="11432">
                  <c:v>0.71972888014510361</c:v>
                </c:pt>
                <c:pt idx="11433">
                  <c:v>0.71963989094719694</c:v>
                </c:pt>
                <c:pt idx="11434">
                  <c:v>0.71937689721363807</c:v>
                </c:pt>
                <c:pt idx="11435">
                  <c:v>0.7190910652474316</c:v>
                </c:pt>
                <c:pt idx="11436">
                  <c:v>0.71891496402704003</c:v>
                </c:pt>
                <c:pt idx="11437">
                  <c:v>0.71853316200424744</c:v>
                </c:pt>
                <c:pt idx="11438">
                  <c:v>0.71837877732001654</c:v>
                </c:pt>
                <c:pt idx="11439">
                  <c:v>0.7183418648446821</c:v>
                </c:pt>
                <c:pt idx="11440">
                  <c:v>0.7183418648446821</c:v>
                </c:pt>
                <c:pt idx="11441">
                  <c:v>0.7183418648446821</c:v>
                </c:pt>
                <c:pt idx="11442">
                  <c:v>0.7183418648446821</c:v>
                </c:pt>
                <c:pt idx="11443">
                  <c:v>0.71831881303333256</c:v>
                </c:pt>
                <c:pt idx="11444">
                  <c:v>0.71825643583379339</c:v>
                </c:pt>
                <c:pt idx="11445">
                  <c:v>0.71802504056293126</c:v>
                </c:pt>
                <c:pt idx="11446">
                  <c:v>0.71785694368538056</c:v>
                </c:pt>
                <c:pt idx="11447">
                  <c:v>0.71784740552095294</c:v>
                </c:pt>
                <c:pt idx="11448">
                  <c:v>0.71774818058959233</c:v>
                </c:pt>
                <c:pt idx="11449">
                  <c:v>0.7175922219843246</c:v>
                </c:pt>
                <c:pt idx="11450">
                  <c:v>0.71737600380216593</c:v>
                </c:pt>
                <c:pt idx="11451">
                  <c:v>0.7173701635587123</c:v>
                </c:pt>
                <c:pt idx="11452">
                  <c:v>0.71734521827861442</c:v>
                </c:pt>
                <c:pt idx="11453">
                  <c:v>0.71731347024738168</c:v>
                </c:pt>
                <c:pt idx="11454">
                  <c:v>0.71727321465415284</c:v>
                </c:pt>
                <c:pt idx="11455">
                  <c:v>0.71727321465415284</c:v>
                </c:pt>
                <c:pt idx="11456">
                  <c:v>0.71707313125620842</c:v>
                </c:pt>
                <c:pt idx="11457">
                  <c:v>0.71666567590010655</c:v>
                </c:pt>
                <c:pt idx="11458">
                  <c:v>0.7165506086893586</c:v>
                </c:pt>
                <c:pt idx="11459">
                  <c:v>0.71632190812628127</c:v>
                </c:pt>
                <c:pt idx="11460">
                  <c:v>0.71630091211048774</c:v>
                </c:pt>
                <c:pt idx="11461">
                  <c:v>0.71629126125997056</c:v>
                </c:pt>
                <c:pt idx="11462">
                  <c:v>0.71627656221396829</c:v>
                </c:pt>
                <c:pt idx="11463">
                  <c:v>0.71623269481274143</c:v>
                </c:pt>
                <c:pt idx="11464">
                  <c:v>0.71601157206832666</c:v>
                </c:pt>
                <c:pt idx="11465">
                  <c:v>0.71596087900348249</c:v>
                </c:pt>
                <c:pt idx="11466">
                  <c:v>0.71585885790530035</c:v>
                </c:pt>
                <c:pt idx="11467">
                  <c:v>0.71585885790530035</c:v>
                </c:pt>
                <c:pt idx="11468">
                  <c:v>0.71583271301246099</c:v>
                </c:pt>
                <c:pt idx="11469">
                  <c:v>0.71570479698384715</c:v>
                </c:pt>
                <c:pt idx="11470">
                  <c:v>0.71557195817604125</c:v>
                </c:pt>
                <c:pt idx="11471">
                  <c:v>0.71543411291960246</c:v>
                </c:pt>
                <c:pt idx="11472">
                  <c:v>0.71538394416765039</c:v>
                </c:pt>
                <c:pt idx="11473">
                  <c:v>0.71538394416765039</c:v>
                </c:pt>
                <c:pt idx="11474">
                  <c:v>0.71533221235116251</c:v>
                </c:pt>
                <c:pt idx="11475">
                  <c:v>0.71531145459494205</c:v>
                </c:pt>
                <c:pt idx="11476">
                  <c:v>0.71529974200700108</c:v>
                </c:pt>
                <c:pt idx="11477">
                  <c:v>0.71514207377151917</c:v>
                </c:pt>
                <c:pt idx="11478">
                  <c:v>0.71495343472339201</c:v>
                </c:pt>
                <c:pt idx="11479">
                  <c:v>0.71494766820177613</c:v>
                </c:pt>
                <c:pt idx="11480">
                  <c:v>0.71478738242865503</c:v>
                </c:pt>
                <c:pt idx="11481">
                  <c:v>0.71438533991284958</c:v>
                </c:pt>
                <c:pt idx="11482">
                  <c:v>0.71425797226687904</c:v>
                </c:pt>
                <c:pt idx="11483">
                  <c:v>0.71410590692558362</c:v>
                </c:pt>
                <c:pt idx="11484">
                  <c:v>0.71409576391219076</c:v>
                </c:pt>
                <c:pt idx="11485">
                  <c:v>0.71397415067321934</c:v>
                </c:pt>
                <c:pt idx="11486">
                  <c:v>0.71389269424190205</c:v>
                </c:pt>
                <c:pt idx="11487">
                  <c:v>0.71378020731748371</c:v>
                </c:pt>
                <c:pt idx="11488">
                  <c:v>0.7137406483886527</c:v>
                </c:pt>
                <c:pt idx="11489">
                  <c:v>0.71373778289531509</c:v>
                </c:pt>
                <c:pt idx="11490">
                  <c:v>0.71361418864924842</c:v>
                </c:pt>
                <c:pt idx="11491">
                  <c:v>0.71345592973832961</c:v>
                </c:pt>
                <c:pt idx="11492">
                  <c:v>0.71328892575901626</c:v>
                </c:pt>
                <c:pt idx="11493">
                  <c:v>0.71293300619057964</c:v>
                </c:pt>
                <c:pt idx="11494">
                  <c:v>0.71288049986265611</c:v>
                </c:pt>
                <c:pt idx="11495">
                  <c:v>0.71270440980248806</c:v>
                </c:pt>
                <c:pt idx="11496">
                  <c:v>0.71259502283072429</c:v>
                </c:pt>
                <c:pt idx="11497">
                  <c:v>0.7123947915600265</c:v>
                </c:pt>
                <c:pt idx="11498">
                  <c:v>0.7123947915600265</c:v>
                </c:pt>
                <c:pt idx="11499">
                  <c:v>0.7123947915600265</c:v>
                </c:pt>
                <c:pt idx="11500">
                  <c:v>0.71239230644457441</c:v>
                </c:pt>
                <c:pt idx="11501">
                  <c:v>0.71223029352986733</c:v>
                </c:pt>
                <c:pt idx="11502">
                  <c:v>0.71204177182941886</c:v>
                </c:pt>
                <c:pt idx="11503">
                  <c:v>0.71200246124527355</c:v>
                </c:pt>
                <c:pt idx="11504">
                  <c:v>0.71200184821457158</c:v>
                </c:pt>
                <c:pt idx="11505">
                  <c:v>0.71192037494168114</c:v>
                </c:pt>
                <c:pt idx="11506">
                  <c:v>0.71188947219524112</c:v>
                </c:pt>
                <c:pt idx="11507">
                  <c:v>0.71180151689823534</c:v>
                </c:pt>
                <c:pt idx="11508">
                  <c:v>0.71171622342497365</c:v>
                </c:pt>
                <c:pt idx="11509">
                  <c:v>0.71161406492481749</c:v>
                </c:pt>
                <c:pt idx="11510">
                  <c:v>0.71158523701282439</c:v>
                </c:pt>
                <c:pt idx="11511">
                  <c:v>0.71146075497667605</c:v>
                </c:pt>
                <c:pt idx="11512">
                  <c:v>0.71135927585610315</c:v>
                </c:pt>
                <c:pt idx="11513">
                  <c:v>0.71121008830164922</c:v>
                </c:pt>
                <c:pt idx="11514">
                  <c:v>0.71105860826012934</c:v>
                </c:pt>
                <c:pt idx="11515">
                  <c:v>0.71102232829356127</c:v>
                </c:pt>
                <c:pt idx="11516">
                  <c:v>0.71089835520605715</c:v>
                </c:pt>
                <c:pt idx="11517">
                  <c:v>0.71087898643142367</c:v>
                </c:pt>
                <c:pt idx="11518">
                  <c:v>0.71080605062154001</c:v>
                </c:pt>
                <c:pt idx="11519">
                  <c:v>0.71075321934024971</c:v>
                </c:pt>
                <c:pt idx="11520">
                  <c:v>0.71069567180619841</c:v>
                </c:pt>
                <c:pt idx="11521">
                  <c:v>0.71053261404480517</c:v>
                </c:pt>
                <c:pt idx="11522">
                  <c:v>0.71048924804996949</c:v>
                </c:pt>
                <c:pt idx="11523">
                  <c:v>0.71039831735766201</c:v>
                </c:pt>
                <c:pt idx="11524">
                  <c:v>0.710278862074741</c:v>
                </c:pt>
                <c:pt idx="11525">
                  <c:v>0.71001909403505936</c:v>
                </c:pt>
                <c:pt idx="11526">
                  <c:v>0.71001909403505936</c:v>
                </c:pt>
                <c:pt idx="11527">
                  <c:v>0.70976566746402114</c:v>
                </c:pt>
                <c:pt idx="11528">
                  <c:v>0.70957179548360005</c:v>
                </c:pt>
                <c:pt idx="11529">
                  <c:v>0.70949411225647974</c:v>
                </c:pt>
                <c:pt idx="11530">
                  <c:v>0.7094108664883525</c:v>
                </c:pt>
                <c:pt idx="11531">
                  <c:v>0.70922940851022309</c:v>
                </c:pt>
                <c:pt idx="11532">
                  <c:v>0.70912317843526884</c:v>
                </c:pt>
                <c:pt idx="11533">
                  <c:v>0.70912317843526884</c:v>
                </c:pt>
                <c:pt idx="11534">
                  <c:v>0.70880936478450152</c:v>
                </c:pt>
                <c:pt idx="11535">
                  <c:v>0.70862303936238635</c:v>
                </c:pt>
                <c:pt idx="11536">
                  <c:v>0.70845631362338846</c:v>
                </c:pt>
                <c:pt idx="11537">
                  <c:v>0.708291550313358</c:v>
                </c:pt>
                <c:pt idx="11538">
                  <c:v>0.70822237980047209</c:v>
                </c:pt>
                <c:pt idx="11539">
                  <c:v>0.70820076681778699</c:v>
                </c:pt>
                <c:pt idx="11540">
                  <c:v>0.70795455961759379</c:v>
                </c:pt>
                <c:pt idx="11541">
                  <c:v>0.70785769608762528</c:v>
                </c:pt>
                <c:pt idx="11542">
                  <c:v>0.70769053142283644</c:v>
                </c:pt>
                <c:pt idx="11543">
                  <c:v>0.70769053142283644</c:v>
                </c:pt>
                <c:pt idx="11544">
                  <c:v>0.70753020644793319</c:v>
                </c:pt>
                <c:pt idx="11545">
                  <c:v>0.70722627050625364</c:v>
                </c:pt>
                <c:pt idx="11546">
                  <c:v>0.70688219010531383</c:v>
                </c:pt>
                <c:pt idx="11547">
                  <c:v>0.70680824484470839</c:v>
                </c:pt>
                <c:pt idx="11548">
                  <c:v>0.70675928997565596</c:v>
                </c:pt>
                <c:pt idx="11549">
                  <c:v>0.70652317912937057</c:v>
                </c:pt>
                <c:pt idx="11550">
                  <c:v>0.70623732916793536</c:v>
                </c:pt>
                <c:pt idx="11551">
                  <c:v>0.70607028443486519</c:v>
                </c:pt>
                <c:pt idx="11552">
                  <c:v>0.70590415882763002</c:v>
                </c:pt>
                <c:pt idx="11553">
                  <c:v>0.70580440172987935</c:v>
                </c:pt>
                <c:pt idx="11554">
                  <c:v>0.70560967674960628</c:v>
                </c:pt>
                <c:pt idx="11555">
                  <c:v>0.70555252066610386</c:v>
                </c:pt>
                <c:pt idx="11556">
                  <c:v>0.70555252066610386</c:v>
                </c:pt>
                <c:pt idx="11557">
                  <c:v>0.70555252066610386</c:v>
                </c:pt>
                <c:pt idx="11558">
                  <c:v>0.70555252066610386</c:v>
                </c:pt>
                <c:pt idx="11559">
                  <c:v>0.70518589668795983</c:v>
                </c:pt>
                <c:pt idx="11560">
                  <c:v>0.70490734101966324</c:v>
                </c:pt>
                <c:pt idx="11561">
                  <c:v>0.70473746861085662</c:v>
                </c:pt>
                <c:pt idx="11562">
                  <c:v>0.70457533553711782</c:v>
                </c:pt>
                <c:pt idx="11563">
                  <c:v>0.70437211051584536</c:v>
                </c:pt>
                <c:pt idx="11564">
                  <c:v>0.70425899389285362</c:v>
                </c:pt>
                <c:pt idx="11565">
                  <c:v>0.70413258282422553</c:v>
                </c:pt>
                <c:pt idx="11566">
                  <c:v>0.70402060435020875</c:v>
                </c:pt>
                <c:pt idx="11567">
                  <c:v>0.70401974838886094</c:v>
                </c:pt>
                <c:pt idx="11568">
                  <c:v>0.7039215655224953</c:v>
                </c:pt>
                <c:pt idx="11569">
                  <c:v>0.70385258302576936</c:v>
                </c:pt>
                <c:pt idx="11570">
                  <c:v>0.70366988827076649</c:v>
                </c:pt>
                <c:pt idx="11571">
                  <c:v>0.70297029095195396</c:v>
                </c:pt>
                <c:pt idx="11572">
                  <c:v>0.70281565221034192</c:v>
                </c:pt>
                <c:pt idx="11573">
                  <c:v>0.70279531286849928</c:v>
                </c:pt>
                <c:pt idx="11574">
                  <c:v>0.70279531286849928</c:v>
                </c:pt>
                <c:pt idx="11575">
                  <c:v>0.7027355326028828</c:v>
                </c:pt>
                <c:pt idx="11576">
                  <c:v>0.70269648572453769</c:v>
                </c:pt>
                <c:pt idx="11577">
                  <c:v>0.70267367424045546</c:v>
                </c:pt>
                <c:pt idx="11578">
                  <c:v>0.70256708077458474</c:v>
                </c:pt>
                <c:pt idx="11579">
                  <c:v>0.70256708077458474</c:v>
                </c:pt>
                <c:pt idx="11580">
                  <c:v>0.70244992417878593</c:v>
                </c:pt>
                <c:pt idx="11581">
                  <c:v>0.7023207447372487</c:v>
                </c:pt>
                <c:pt idx="11582">
                  <c:v>0.70231347981141623</c:v>
                </c:pt>
                <c:pt idx="11583">
                  <c:v>0.7023044179946889</c:v>
                </c:pt>
                <c:pt idx="11584">
                  <c:v>0.70227122176884549</c:v>
                </c:pt>
                <c:pt idx="11585">
                  <c:v>0.70219518996249131</c:v>
                </c:pt>
                <c:pt idx="11586">
                  <c:v>0.70216969887419634</c:v>
                </c:pt>
                <c:pt idx="11587">
                  <c:v>0.70159091489594116</c:v>
                </c:pt>
                <c:pt idx="11588">
                  <c:v>0.70152054506855754</c:v>
                </c:pt>
                <c:pt idx="11589">
                  <c:v>0.70145348149270159</c:v>
                </c:pt>
                <c:pt idx="11590">
                  <c:v>0.70143988987905492</c:v>
                </c:pt>
                <c:pt idx="11591">
                  <c:v>0.70143011420065215</c:v>
                </c:pt>
                <c:pt idx="11592">
                  <c:v>0.70135210971962092</c:v>
                </c:pt>
                <c:pt idx="11593">
                  <c:v>0.70132578048417993</c:v>
                </c:pt>
                <c:pt idx="11594">
                  <c:v>0.70132411854491372</c:v>
                </c:pt>
                <c:pt idx="11595">
                  <c:v>0.70132034691842471</c:v>
                </c:pt>
                <c:pt idx="11596">
                  <c:v>0.70123478451674615</c:v>
                </c:pt>
                <c:pt idx="11597">
                  <c:v>0.70122945334153997</c:v>
                </c:pt>
                <c:pt idx="11598">
                  <c:v>0.7010960405104889</c:v>
                </c:pt>
                <c:pt idx="11599">
                  <c:v>0.7010960405104889</c:v>
                </c:pt>
                <c:pt idx="11600">
                  <c:v>0.70101168236410927</c:v>
                </c:pt>
                <c:pt idx="11601">
                  <c:v>0.70098953114317508</c:v>
                </c:pt>
                <c:pt idx="11602">
                  <c:v>0.70098953114317508</c:v>
                </c:pt>
                <c:pt idx="11603">
                  <c:v>0.70098953114317508</c:v>
                </c:pt>
                <c:pt idx="11604">
                  <c:v>0.70098953114317508</c:v>
                </c:pt>
                <c:pt idx="11605">
                  <c:v>0.70051928158332644</c:v>
                </c:pt>
                <c:pt idx="11606">
                  <c:v>0.70038226461017827</c:v>
                </c:pt>
                <c:pt idx="11607">
                  <c:v>0.70032819368463362</c:v>
                </c:pt>
                <c:pt idx="11608">
                  <c:v>0.70032819368463362</c:v>
                </c:pt>
                <c:pt idx="11609">
                  <c:v>0.70032327145476125</c:v>
                </c:pt>
                <c:pt idx="11610">
                  <c:v>0.70025115526750381</c:v>
                </c:pt>
                <c:pt idx="11611">
                  <c:v>0.70006916688438148</c:v>
                </c:pt>
                <c:pt idx="11612">
                  <c:v>0.70006422390178802</c:v>
                </c:pt>
                <c:pt idx="11613">
                  <c:v>0.69999375621877669</c:v>
                </c:pt>
                <c:pt idx="11614">
                  <c:v>0.69998412374827301</c:v>
                </c:pt>
                <c:pt idx="11615">
                  <c:v>0.69992783328600716</c:v>
                </c:pt>
                <c:pt idx="11616">
                  <c:v>0.69974921411267244</c:v>
                </c:pt>
                <c:pt idx="11617">
                  <c:v>0.69972991176341526</c:v>
                </c:pt>
                <c:pt idx="11618">
                  <c:v>0.69962140899082403</c:v>
                </c:pt>
                <c:pt idx="11619">
                  <c:v>0.69956117088925929</c:v>
                </c:pt>
                <c:pt idx="11620">
                  <c:v>0.69942642008031986</c:v>
                </c:pt>
                <c:pt idx="11621">
                  <c:v>0.69926207228170656</c:v>
                </c:pt>
                <c:pt idx="11622">
                  <c:v>0.69917620702814798</c:v>
                </c:pt>
                <c:pt idx="11623">
                  <c:v>0.69915384366801514</c:v>
                </c:pt>
                <c:pt idx="11624">
                  <c:v>0.69885534094070312</c:v>
                </c:pt>
                <c:pt idx="11625">
                  <c:v>0.69865953678310655</c:v>
                </c:pt>
                <c:pt idx="11626">
                  <c:v>0.69863629466061405</c:v>
                </c:pt>
                <c:pt idx="11627">
                  <c:v>0.69852561588557505</c:v>
                </c:pt>
                <c:pt idx="11628">
                  <c:v>0.69830414322656653</c:v>
                </c:pt>
                <c:pt idx="11629">
                  <c:v>0.69824459340296241</c:v>
                </c:pt>
                <c:pt idx="11630">
                  <c:v>0.69820646762646987</c:v>
                </c:pt>
                <c:pt idx="11631">
                  <c:v>0.69815274414613093</c:v>
                </c:pt>
                <c:pt idx="11632">
                  <c:v>0.69815274414613093</c:v>
                </c:pt>
                <c:pt idx="11633">
                  <c:v>0.69804149830796258</c:v>
                </c:pt>
                <c:pt idx="11634">
                  <c:v>0.69797832866868714</c:v>
                </c:pt>
                <c:pt idx="11635">
                  <c:v>0.69797832866868714</c:v>
                </c:pt>
                <c:pt idx="11636">
                  <c:v>0.69777496906892367</c:v>
                </c:pt>
                <c:pt idx="11637">
                  <c:v>0.69761505195495288</c:v>
                </c:pt>
                <c:pt idx="11638">
                  <c:v>0.69756838600885485</c:v>
                </c:pt>
                <c:pt idx="11639">
                  <c:v>0.69752822090981981</c:v>
                </c:pt>
                <c:pt idx="11640">
                  <c:v>0.69750901795080145</c:v>
                </c:pt>
                <c:pt idx="11641">
                  <c:v>0.69750611052315592</c:v>
                </c:pt>
                <c:pt idx="11642">
                  <c:v>0.6973036629617313</c:v>
                </c:pt>
                <c:pt idx="11643">
                  <c:v>0.69716639704327144</c:v>
                </c:pt>
                <c:pt idx="11644">
                  <c:v>0.69696078447266674</c:v>
                </c:pt>
                <c:pt idx="11645">
                  <c:v>0.69695665008009022</c:v>
                </c:pt>
                <c:pt idx="11646">
                  <c:v>0.69693492315982264</c:v>
                </c:pt>
                <c:pt idx="11647">
                  <c:v>0.69686495015404781</c:v>
                </c:pt>
                <c:pt idx="11648">
                  <c:v>0.6968542538287511</c:v>
                </c:pt>
                <c:pt idx="11649">
                  <c:v>0.6968542538287511</c:v>
                </c:pt>
                <c:pt idx="11650">
                  <c:v>0.69638823513719095</c:v>
                </c:pt>
                <c:pt idx="11651">
                  <c:v>0.69637177554591245</c:v>
                </c:pt>
                <c:pt idx="11652">
                  <c:v>0.69633363754055988</c:v>
                </c:pt>
                <c:pt idx="11653">
                  <c:v>0.69633363754055988</c:v>
                </c:pt>
                <c:pt idx="11654">
                  <c:v>0.69633363754055988</c:v>
                </c:pt>
                <c:pt idx="11655">
                  <c:v>0.69619903460012655</c:v>
                </c:pt>
                <c:pt idx="11656">
                  <c:v>0.69606141600819382</c:v>
                </c:pt>
                <c:pt idx="11657">
                  <c:v>0.69604747968536784</c:v>
                </c:pt>
                <c:pt idx="11658">
                  <c:v>0.69590905271936243</c:v>
                </c:pt>
                <c:pt idx="11659">
                  <c:v>0.69589174104287854</c:v>
                </c:pt>
                <c:pt idx="11660">
                  <c:v>0.69568358238077155</c:v>
                </c:pt>
                <c:pt idx="11661">
                  <c:v>0.69568358238077155</c:v>
                </c:pt>
                <c:pt idx="11662">
                  <c:v>0.69547705144842109</c:v>
                </c:pt>
                <c:pt idx="11663">
                  <c:v>0.69535773590569661</c:v>
                </c:pt>
                <c:pt idx="11664">
                  <c:v>0.69513801749203408</c:v>
                </c:pt>
                <c:pt idx="11665">
                  <c:v>0.69510767868762291</c:v>
                </c:pt>
                <c:pt idx="11666">
                  <c:v>0.69504610644986509</c:v>
                </c:pt>
                <c:pt idx="11667">
                  <c:v>0.69502413388402373</c:v>
                </c:pt>
                <c:pt idx="11668">
                  <c:v>0.69494909106288061</c:v>
                </c:pt>
                <c:pt idx="11669">
                  <c:v>0.69493698952444516</c:v>
                </c:pt>
                <c:pt idx="11670">
                  <c:v>0.69493066141692339</c:v>
                </c:pt>
                <c:pt idx="11671">
                  <c:v>0.69471285954216833</c:v>
                </c:pt>
                <c:pt idx="11672">
                  <c:v>0.69468317052087813</c:v>
                </c:pt>
                <c:pt idx="11673">
                  <c:v>0.69462782627984343</c:v>
                </c:pt>
                <c:pt idx="11674">
                  <c:v>0.69455086362315988</c:v>
                </c:pt>
                <c:pt idx="11675">
                  <c:v>0.69455086362315988</c:v>
                </c:pt>
                <c:pt idx="11676">
                  <c:v>0.69452997322164889</c:v>
                </c:pt>
                <c:pt idx="11677">
                  <c:v>0.69444001909147646</c:v>
                </c:pt>
                <c:pt idx="11678">
                  <c:v>0.69436885534158332</c:v>
                </c:pt>
                <c:pt idx="11679">
                  <c:v>0.69411056311570474</c:v>
                </c:pt>
                <c:pt idx="11680">
                  <c:v>0.69387982624191946</c:v>
                </c:pt>
                <c:pt idx="11681">
                  <c:v>0.69387980124131643</c:v>
                </c:pt>
                <c:pt idx="11682">
                  <c:v>0.69341384718975185</c:v>
                </c:pt>
                <c:pt idx="11683">
                  <c:v>0.69315890478471631</c:v>
                </c:pt>
                <c:pt idx="11684">
                  <c:v>0.69292554501691339</c:v>
                </c:pt>
                <c:pt idx="11685">
                  <c:v>0.69279656284871338</c:v>
                </c:pt>
                <c:pt idx="11686">
                  <c:v>0.69259020064882493</c:v>
                </c:pt>
                <c:pt idx="11687">
                  <c:v>0.69259020064882493</c:v>
                </c:pt>
                <c:pt idx="11688">
                  <c:v>0.69258810213518118</c:v>
                </c:pt>
                <c:pt idx="11689">
                  <c:v>0.6924737509668859</c:v>
                </c:pt>
                <c:pt idx="11690">
                  <c:v>0.69241551972350512</c:v>
                </c:pt>
                <c:pt idx="11691">
                  <c:v>0.69236158963334427</c:v>
                </c:pt>
                <c:pt idx="11692">
                  <c:v>0.69217203832034013</c:v>
                </c:pt>
                <c:pt idx="11693">
                  <c:v>0.69197159166664535</c:v>
                </c:pt>
                <c:pt idx="11694">
                  <c:v>0.69175416247853094</c:v>
                </c:pt>
                <c:pt idx="11695">
                  <c:v>0.69175416247853094</c:v>
                </c:pt>
                <c:pt idx="11696">
                  <c:v>0.69161392757578644</c:v>
                </c:pt>
                <c:pt idx="11697">
                  <c:v>0.69155342092532301</c:v>
                </c:pt>
                <c:pt idx="11698">
                  <c:v>0.69127099973606032</c:v>
                </c:pt>
                <c:pt idx="11699">
                  <c:v>0.69125539133296976</c:v>
                </c:pt>
                <c:pt idx="11700">
                  <c:v>0.69122453366439485</c:v>
                </c:pt>
                <c:pt idx="11701">
                  <c:v>0.69104808584289967</c:v>
                </c:pt>
                <c:pt idx="11702">
                  <c:v>0.69104808584289967</c:v>
                </c:pt>
                <c:pt idx="11703">
                  <c:v>0.69101723269591164</c:v>
                </c:pt>
                <c:pt idx="11704">
                  <c:v>0.69099617973250893</c:v>
                </c:pt>
                <c:pt idx="11705">
                  <c:v>0.69088114721992777</c:v>
                </c:pt>
                <c:pt idx="11706">
                  <c:v>0.69085894381252699</c:v>
                </c:pt>
                <c:pt idx="11707">
                  <c:v>0.69085894381252699</c:v>
                </c:pt>
                <c:pt idx="11708">
                  <c:v>0.69083183263889913</c:v>
                </c:pt>
                <c:pt idx="11709">
                  <c:v>0.69076644797005737</c:v>
                </c:pt>
                <c:pt idx="11710">
                  <c:v>0.69074481726584913</c:v>
                </c:pt>
                <c:pt idx="11711">
                  <c:v>0.6905807197860756</c:v>
                </c:pt>
                <c:pt idx="11712">
                  <c:v>0.6905807197860756</c:v>
                </c:pt>
                <c:pt idx="11713">
                  <c:v>0.69053057408128338</c:v>
                </c:pt>
                <c:pt idx="11714">
                  <c:v>0.69022991195408623</c:v>
                </c:pt>
                <c:pt idx="11715">
                  <c:v>0.69008360656517453</c:v>
                </c:pt>
                <c:pt idx="11716">
                  <c:v>0.69008360656517453</c:v>
                </c:pt>
                <c:pt idx="11717">
                  <c:v>0.68999352561113803</c:v>
                </c:pt>
                <c:pt idx="11718">
                  <c:v>0.68999052537840744</c:v>
                </c:pt>
                <c:pt idx="11719">
                  <c:v>0.68989541870176141</c:v>
                </c:pt>
                <c:pt idx="11720">
                  <c:v>0.68977718358162821</c:v>
                </c:pt>
                <c:pt idx="11721">
                  <c:v>0.68945397089519311</c:v>
                </c:pt>
                <c:pt idx="11722">
                  <c:v>0.68924180519463951</c:v>
                </c:pt>
                <c:pt idx="11723">
                  <c:v>0.68908971984326861</c:v>
                </c:pt>
                <c:pt idx="11724">
                  <c:v>0.68882745449713179</c:v>
                </c:pt>
                <c:pt idx="11725">
                  <c:v>0.68870832106609114</c:v>
                </c:pt>
                <c:pt idx="11726">
                  <c:v>0.68870832106609114</c:v>
                </c:pt>
                <c:pt idx="11727">
                  <c:v>0.68868329917773152</c:v>
                </c:pt>
                <c:pt idx="11728">
                  <c:v>0.68867293251072192</c:v>
                </c:pt>
                <c:pt idx="11729">
                  <c:v>0.68857156138863196</c:v>
                </c:pt>
                <c:pt idx="11730">
                  <c:v>0.68857156138863196</c:v>
                </c:pt>
                <c:pt idx="11731">
                  <c:v>0.68852171443464494</c:v>
                </c:pt>
                <c:pt idx="11732">
                  <c:v>0.68847698968400151</c:v>
                </c:pt>
                <c:pt idx="11733">
                  <c:v>0.68821790396143945</c:v>
                </c:pt>
                <c:pt idx="11734">
                  <c:v>0.68818551364783742</c:v>
                </c:pt>
                <c:pt idx="11735">
                  <c:v>0.68818551364783742</c:v>
                </c:pt>
                <c:pt idx="11736">
                  <c:v>0.68799965506998806</c:v>
                </c:pt>
                <c:pt idx="11737">
                  <c:v>0.68799302069698542</c:v>
                </c:pt>
                <c:pt idx="11738">
                  <c:v>0.68783520144834109</c:v>
                </c:pt>
                <c:pt idx="11739">
                  <c:v>0.68769706039592937</c:v>
                </c:pt>
                <c:pt idx="11740">
                  <c:v>0.68767584184063113</c:v>
                </c:pt>
                <c:pt idx="11741">
                  <c:v>0.68767584184063113</c:v>
                </c:pt>
                <c:pt idx="11742">
                  <c:v>0.68762586881085896</c:v>
                </c:pt>
                <c:pt idx="11743">
                  <c:v>0.68762586881085896</c:v>
                </c:pt>
                <c:pt idx="11744">
                  <c:v>0.68762586881085896</c:v>
                </c:pt>
                <c:pt idx="11745">
                  <c:v>0.68762586881085896</c:v>
                </c:pt>
                <c:pt idx="11746">
                  <c:v>0.68762586881085896</c:v>
                </c:pt>
                <c:pt idx="11747">
                  <c:v>0.68732879571264038</c:v>
                </c:pt>
                <c:pt idx="11748">
                  <c:v>0.68714325414174371</c:v>
                </c:pt>
                <c:pt idx="11749">
                  <c:v>0.68684910926357845</c:v>
                </c:pt>
                <c:pt idx="11750">
                  <c:v>0.68679134196328018</c:v>
                </c:pt>
                <c:pt idx="11751">
                  <c:v>0.68678897401060834</c:v>
                </c:pt>
                <c:pt idx="11752">
                  <c:v>0.68666504457055566</c:v>
                </c:pt>
                <c:pt idx="11753">
                  <c:v>0.68652680637624464</c:v>
                </c:pt>
                <c:pt idx="11754">
                  <c:v>0.68636145009148231</c:v>
                </c:pt>
                <c:pt idx="11755">
                  <c:v>0.68634039171595873</c:v>
                </c:pt>
                <c:pt idx="11756">
                  <c:v>0.68618776344774823</c:v>
                </c:pt>
                <c:pt idx="11757">
                  <c:v>0.68616222589810516</c:v>
                </c:pt>
                <c:pt idx="11758">
                  <c:v>0.68611527816444839</c:v>
                </c:pt>
                <c:pt idx="11759">
                  <c:v>0.68608838079114154</c:v>
                </c:pt>
                <c:pt idx="11760">
                  <c:v>0.68602307755769498</c:v>
                </c:pt>
                <c:pt idx="11761">
                  <c:v>0.68597877275513852</c:v>
                </c:pt>
                <c:pt idx="11762">
                  <c:v>0.68561401713940306</c:v>
                </c:pt>
                <c:pt idx="11763">
                  <c:v>0.68553173917916821</c:v>
                </c:pt>
                <c:pt idx="11764">
                  <c:v>0.68551633042782023</c:v>
                </c:pt>
                <c:pt idx="11765">
                  <c:v>0.68551633042782023</c:v>
                </c:pt>
                <c:pt idx="11766">
                  <c:v>0.6855141201219368</c:v>
                </c:pt>
                <c:pt idx="11767">
                  <c:v>0.68543815149473353</c:v>
                </c:pt>
                <c:pt idx="11768">
                  <c:v>0.68534398582980272</c:v>
                </c:pt>
                <c:pt idx="11769">
                  <c:v>0.68504110843100585</c:v>
                </c:pt>
                <c:pt idx="11770">
                  <c:v>0.68431972473030045</c:v>
                </c:pt>
                <c:pt idx="11771">
                  <c:v>0.68427715800705835</c:v>
                </c:pt>
                <c:pt idx="11772">
                  <c:v>0.68426043172335815</c:v>
                </c:pt>
                <c:pt idx="11773">
                  <c:v>0.68425572806904111</c:v>
                </c:pt>
                <c:pt idx="11774">
                  <c:v>0.68410818721429034</c:v>
                </c:pt>
                <c:pt idx="11775">
                  <c:v>0.68406486774867092</c:v>
                </c:pt>
                <c:pt idx="11776">
                  <c:v>0.68355339527276793</c:v>
                </c:pt>
                <c:pt idx="11777">
                  <c:v>0.68355339527276793</c:v>
                </c:pt>
                <c:pt idx="11778">
                  <c:v>0.68345652856145778</c:v>
                </c:pt>
                <c:pt idx="11779">
                  <c:v>0.68323212219378404</c:v>
                </c:pt>
                <c:pt idx="11780">
                  <c:v>0.68322020504329517</c:v>
                </c:pt>
                <c:pt idx="11781">
                  <c:v>0.68317858662730657</c:v>
                </c:pt>
                <c:pt idx="11782">
                  <c:v>0.68278505208458606</c:v>
                </c:pt>
                <c:pt idx="11783">
                  <c:v>0.68252371232290543</c:v>
                </c:pt>
                <c:pt idx="11784">
                  <c:v>0.68245661917180633</c:v>
                </c:pt>
                <c:pt idx="11785">
                  <c:v>0.68242286419189613</c:v>
                </c:pt>
                <c:pt idx="11786">
                  <c:v>0.68239693700806525</c:v>
                </c:pt>
                <c:pt idx="11787">
                  <c:v>0.68225460786897885</c:v>
                </c:pt>
                <c:pt idx="11788">
                  <c:v>0.68221896345071464</c:v>
                </c:pt>
                <c:pt idx="11789">
                  <c:v>0.68217918982262793</c:v>
                </c:pt>
                <c:pt idx="11790">
                  <c:v>0.68215946311030518</c:v>
                </c:pt>
                <c:pt idx="11791">
                  <c:v>0.68200101773194666</c:v>
                </c:pt>
                <c:pt idx="11792">
                  <c:v>0.68198457399841594</c:v>
                </c:pt>
                <c:pt idx="11793">
                  <c:v>0.68192025954568336</c:v>
                </c:pt>
                <c:pt idx="11794">
                  <c:v>0.68191861701690837</c:v>
                </c:pt>
                <c:pt idx="11795">
                  <c:v>0.68191861701690837</c:v>
                </c:pt>
                <c:pt idx="11796">
                  <c:v>0.68184881788299445</c:v>
                </c:pt>
                <c:pt idx="11797">
                  <c:v>0.68184881788299445</c:v>
                </c:pt>
                <c:pt idx="11798">
                  <c:v>0.68184881788299445</c:v>
                </c:pt>
                <c:pt idx="11799">
                  <c:v>0.68184881788299445</c:v>
                </c:pt>
                <c:pt idx="11800">
                  <c:v>0.68184881788299445</c:v>
                </c:pt>
                <c:pt idx="11801">
                  <c:v>0.68177762495858185</c:v>
                </c:pt>
                <c:pt idx="11802">
                  <c:v>0.68169929476412905</c:v>
                </c:pt>
                <c:pt idx="11803">
                  <c:v>0.68168210623009129</c:v>
                </c:pt>
                <c:pt idx="11804">
                  <c:v>0.68163492884963695</c:v>
                </c:pt>
                <c:pt idx="11805">
                  <c:v>0.68125678771032028</c:v>
                </c:pt>
                <c:pt idx="11806">
                  <c:v>0.68114992562374344</c:v>
                </c:pt>
                <c:pt idx="11807">
                  <c:v>0.68114992562374344</c:v>
                </c:pt>
                <c:pt idx="11808">
                  <c:v>0.68114992562374344</c:v>
                </c:pt>
                <c:pt idx="11809">
                  <c:v>0.68114992562374344</c:v>
                </c:pt>
                <c:pt idx="11810">
                  <c:v>0.68112290787102003</c:v>
                </c:pt>
                <c:pt idx="11811">
                  <c:v>0.68101019281114217</c:v>
                </c:pt>
                <c:pt idx="11812">
                  <c:v>0.68101019281114217</c:v>
                </c:pt>
                <c:pt idx="11813">
                  <c:v>0.68057324721715828</c:v>
                </c:pt>
                <c:pt idx="11814">
                  <c:v>0.68052413635620623</c:v>
                </c:pt>
                <c:pt idx="11815">
                  <c:v>0.68048938705879936</c:v>
                </c:pt>
                <c:pt idx="11816">
                  <c:v>0.68024162523526499</c:v>
                </c:pt>
                <c:pt idx="11817">
                  <c:v>0.68024162523526499</c:v>
                </c:pt>
                <c:pt idx="11818">
                  <c:v>0.68024162523526499</c:v>
                </c:pt>
                <c:pt idx="11819">
                  <c:v>0.68017007497285975</c:v>
                </c:pt>
                <c:pt idx="11820">
                  <c:v>0.68001079891517346</c:v>
                </c:pt>
                <c:pt idx="11821">
                  <c:v>0.6797511661930814</c:v>
                </c:pt>
                <c:pt idx="11822">
                  <c:v>0.67971667449828843</c:v>
                </c:pt>
                <c:pt idx="11823">
                  <c:v>0.67966141363817267</c:v>
                </c:pt>
                <c:pt idx="11824">
                  <c:v>0.67966141363817267</c:v>
                </c:pt>
                <c:pt idx="11825">
                  <c:v>0.67923951938148286</c:v>
                </c:pt>
                <c:pt idx="11826">
                  <c:v>0.67921663643095997</c:v>
                </c:pt>
                <c:pt idx="11827">
                  <c:v>0.6791154329589405</c:v>
                </c:pt>
                <c:pt idx="11828">
                  <c:v>0.67903670082246292</c:v>
                </c:pt>
                <c:pt idx="11829">
                  <c:v>0.67894190424203837</c:v>
                </c:pt>
                <c:pt idx="11830">
                  <c:v>0.6788586605206004</c:v>
                </c:pt>
                <c:pt idx="11831">
                  <c:v>0.67884715682964258</c:v>
                </c:pt>
                <c:pt idx="11832">
                  <c:v>0.67883223441146134</c:v>
                </c:pt>
                <c:pt idx="11833">
                  <c:v>0.67883223441146134</c:v>
                </c:pt>
                <c:pt idx="11834">
                  <c:v>0.67883223441146134</c:v>
                </c:pt>
                <c:pt idx="11835">
                  <c:v>0.67876348056812086</c:v>
                </c:pt>
                <c:pt idx="11836">
                  <c:v>0.67876348056812086</c:v>
                </c:pt>
                <c:pt idx="11837">
                  <c:v>0.67840958648604799</c:v>
                </c:pt>
                <c:pt idx="11838">
                  <c:v>0.67840958648604799</c:v>
                </c:pt>
                <c:pt idx="11839">
                  <c:v>0.67840958648604799</c:v>
                </c:pt>
                <c:pt idx="11840">
                  <c:v>0.67836290102062669</c:v>
                </c:pt>
                <c:pt idx="11841">
                  <c:v>0.67811485840873476</c:v>
                </c:pt>
                <c:pt idx="11842">
                  <c:v>0.67811485840873476</c:v>
                </c:pt>
                <c:pt idx="11843">
                  <c:v>0.67807061963481607</c:v>
                </c:pt>
                <c:pt idx="11844">
                  <c:v>0.67797671895838629</c:v>
                </c:pt>
                <c:pt idx="11845">
                  <c:v>0.67792644845859673</c:v>
                </c:pt>
                <c:pt idx="11846">
                  <c:v>0.6779083935593716</c:v>
                </c:pt>
                <c:pt idx="11847">
                  <c:v>0.67785239496179894</c:v>
                </c:pt>
                <c:pt idx="11848">
                  <c:v>0.67776419427688983</c:v>
                </c:pt>
                <c:pt idx="11849">
                  <c:v>0.67775712619981143</c:v>
                </c:pt>
                <c:pt idx="11850">
                  <c:v>0.67760182197272834</c:v>
                </c:pt>
                <c:pt idx="11851">
                  <c:v>0.67739855183224795</c:v>
                </c:pt>
                <c:pt idx="11852">
                  <c:v>0.67721654946899545</c:v>
                </c:pt>
                <c:pt idx="11853">
                  <c:v>0.67720904970174878</c:v>
                </c:pt>
                <c:pt idx="11854">
                  <c:v>0.67695641789306049</c:v>
                </c:pt>
                <c:pt idx="11855">
                  <c:v>0.67694537686582923</c:v>
                </c:pt>
                <c:pt idx="11856">
                  <c:v>0.67691174006047439</c:v>
                </c:pt>
                <c:pt idx="11857">
                  <c:v>0.67684350734067966</c:v>
                </c:pt>
                <c:pt idx="11858">
                  <c:v>0.67680370921121447</c:v>
                </c:pt>
                <c:pt idx="11859">
                  <c:v>0.67680370921121447</c:v>
                </c:pt>
                <c:pt idx="11860">
                  <c:v>0.67660427567364145</c:v>
                </c:pt>
                <c:pt idx="11861">
                  <c:v>0.67657393800957377</c:v>
                </c:pt>
                <c:pt idx="11862">
                  <c:v>0.67651122735555569</c:v>
                </c:pt>
                <c:pt idx="11863">
                  <c:v>0.67644013556067928</c:v>
                </c:pt>
                <c:pt idx="11864">
                  <c:v>0.67643534772457936</c:v>
                </c:pt>
                <c:pt idx="11865">
                  <c:v>0.67643534772457936</c:v>
                </c:pt>
                <c:pt idx="11866">
                  <c:v>0.67636587780296775</c:v>
                </c:pt>
                <c:pt idx="11867">
                  <c:v>0.67636587780296775</c:v>
                </c:pt>
                <c:pt idx="11868">
                  <c:v>0.67624194098777934</c:v>
                </c:pt>
                <c:pt idx="11869">
                  <c:v>0.67624194098777934</c:v>
                </c:pt>
                <c:pt idx="11870">
                  <c:v>0.6762395330366483</c:v>
                </c:pt>
                <c:pt idx="11871">
                  <c:v>0.6758750401422382</c:v>
                </c:pt>
                <c:pt idx="11872">
                  <c:v>0.67584531526439495</c:v>
                </c:pt>
                <c:pt idx="11873">
                  <c:v>0.67583749562311279</c:v>
                </c:pt>
                <c:pt idx="11874">
                  <c:v>0.67572242036465213</c:v>
                </c:pt>
                <c:pt idx="11875">
                  <c:v>0.6756672391469154</c:v>
                </c:pt>
                <c:pt idx="11876">
                  <c:v>0.67538456748041664</c:v>
                </c:pt>
                <c:pt idx="11877">
                  <c:v>0.67531651093911282</c:v>
                </c:pt>
                <c:pt idx="11878">
                  <c:v>0.67531651093911282</c:v>
                </c:pt>
                <c:pt idx="11879">
                  <c:v>0.67525332334640142</c:v>
                </c:pt>
                <c:pt idx="11880">
                  <c:v>0.67525332334640142</c:v>
                </c:pt>
                <c:pt idx="11881">
                  <c:v>0.67516413600350478</c:v>
                </c:pt>
                <c:pt idx="11882">
                  <c:v>0.67511916206822598</c:v>
                </c:pt>
                <c:pt idx="11883">
                  <c:v>0.67511665619836425</c:v>
                </c:pt>
                <c:pt idx="11884">
                  <c:v>0.6750703414832413</c:v>
                </c:pt>
                <c:pt idx="11885">
                  <c:v>0.67483902489939007</c:v>
                </c:pt>
                <c:pt idx="11886">
                  <c:v>0.67460492537596062</c:v>
                </c:pt>
                <c:pt idx="11887">
                  <c:v>0.67460492537596062</c:v>
                </c:pt>
                <c:pt idx="11888">
                  <c:v>0.67456573031947875</c:v>
                </c:pt>
                <c:pt idx="11889">
                  <c:v>0.6745637190841931</c:v>
                </c:pt>
                <c:pt idx="11890">
                  <c:v>0.67442335529979669</c:v>
                </c:pt>
                <c:pt idx="11891">
                  <c:v>0.67428358580093728</c:v>
                </c:pt>
                <c:pt idx="11892">
                  <c:v>0.67416100834275128</c:v>
                </c:pt>
                <c:pt idx="11893">
                  <c:v>0.67372607304936227</c:v>
                </c:pt>
                <c:pt idx="11894">
                  <c:v>0.6734870395120266</c:v>
                </c:pt>
                <c:pt idx="11895">
                  <c:v>0.67347891934426007</c:v>
                </c:pt>
                <c:pt idx="11896">
                  <c:v>0.67347891934426007</c:v>
                </c:pt>
                <c:pt idx="11897">
                  <c:v>0.67322550159792371</c:v>
                </c:pt>
                <c:pt idx="11898">
                  <c:v>0.67322087068735592</c:v>
                </c:pt>
                <c:pt idx="11899">
                  <c:v>0.67313399545237185</c:v>
                </c:pt>
                <c:pt idx="11900">
                  <c:v>0.67313399545237185</c:v>
                </c:pt>
                <c:pt idx="11901">
                  <c:v>0.67313399545237185</c:v>
                </c:pt>
                <c:pt idx="11902">
                  <c:v>0.6730098425522818</c:v>
                </c:pt>
                <c:pt idx="11903">
                  <c:v>0.67284095868995508</c:v>
                </c:pt>
                <c:pt idx="11904">
                  <c:v>0.67284095868995508</c:v>
                </c:pt>
                <c:pt idx="11905">
                  <c:v>0.67284089050096274</c:v>
                </c:pt>
                <c:pt idx="11906">
                  <c:v>0.67284089050096274</c:v>
                </c:pt>
                <c:pt idx="11907">
                  <c:v>0.67268302579876038</c:v>
                </c:pt>
                <c:pt idx="11908">
                  <c:v>0.67260452656674352</c:v>
                </c:pt>
                <c:pt idx="11909">
                  <c:v>0.67245327190458037</c:v>
                </c:pt>
                <c:pt idx="11910">
                  <c:v>0.67245327190458037</c:v>
                </c:pt>
                <c:pt idx="11911">
                  <c:v>0.67238224970186611</c:v>
                </c:pt>
                <c:pt idx="11912">
                  <c:v>0.67169455961762115</c:v>
                </c:pt>
                <c:pt idx="11913">
                  <c:v>0.67159190507283273</c:v>
                </c:pt>
                <c:pt idx="11914">
                  <c:v>0.67159190507283273</c:v>
                </c:pt>
                <c:pt idx="11915">
                  <c:v>0.67156492844191384</c:v>
                </c:pt>
                <c:pt idx="11916">
                  <c:v>0.67155186782204834</c:v>
                </c:pt>
                <c:pt idx="11917">
                  <c:v>0.67139108551077431</c:v>
                </c:pt>
                <c:pt idx="11918">
                  <c:v>0.67119106106060755</c:v>
                </c:pt>
                <c:pt idx="11919">
                  <c:v>0.67105194840723392</c:v>
                </c:pt>
                <c:pt idx="11920">
                  <c:v>0.67100781216214267</c:v>
                </c:pt>
                <c:pt idx="11921">
                  <c:v>0.67078886649532998</c:v>
                </c:pt>
                <c:pt idx="11922">
                  <c:v>0.67055300369059334</c:v>
                </c:pt>
                <c:pt idx="11923">
                  <c:v>0.67055300369059334</c:v>
                </c:pt>
                <c:pt idx="11924">
                  <c:v>0.67055300369059334</c:v>
                </c:pt>
                <c:pt idx="11925">
                  <c:v>0.67055300369059334</c:v>
                </c:pt>
                <c:pt idx="11926">
                  <c:v>0.67053375246736724</c:v>
                </c:pt>
                <c:pt idx="11927">
                  <c:v>0.6704839548100896</c:v>
                </c:pt>
                <c:pt idx="11928">
                  <c:v>0.67040426337711467</c:v>
                </c:pt>
                <c:pt idx="11929">
                  <c:v>0.6699338058939579</c:v>
                </c:pt>
                <c:pt idx="11930">
                  <c:v>0.66971336841917661</c:v>
                </c:pt>
                <c:pt idx="11931">
                  <c:v>0.66960214112098071</c:v>
                </c:pt>
                <c:pt idx="11932">
                  <c:v>0.66930225467256077</c:v>
                </c:pt>
                <c:pt idx="11933">
                  <c:v>0.66921348018183313</c:v>
                </c:pt>
                <c:pt idx="11934">
                  <c:v>0.66887442102722316</c:v>
                </c:pt>
                <c:pt idx="11935">
                  <c:v>0.66880626061161719</c:v>
                </c:pt>
                <c:pt idx="11936">
                  <c:v>0.66878878574141187</c:v>
                </c:pt>
                <c:pt idx="11937">
                  <c:v>0.66878878574141187</c:v>
                </c:pt>
                <c:pt idx="11938">
                  <c:v>0.66874813190735527</c:v>
                </c:pt>
                <c:pt idx="11939">
                  <c:v>0.66860484317024471</c:v>
                </c:pt>
                <c:pt idx="11940">
                  <c:v>0.66854333246185194</c:v>
                </c:pt>
                <c:pt idx="11941">
                  <c:v>0.66850491141981427</c:v>
                </c:pt>
                <c:pt idx="11942">
                  <c:v>0.66839895097179036</c:v>
                </c:pt>
                <c:pt idx="11943">
                  <c:v>0.66839365003987572</c:v>
                </c:pt>
                <c:pt idx="11944">
                  <c:v>0.66839365003987572</c:v>
                </c:pt>
                <c:pt idx="11945">
                  <c:v>0.66839365003987572</c:v>
                </c:pt>
                <c:pt idx="11946">
                  <c:v>0.66829580811396327</c:v>
                </c:pt>
                <c:pt idx="11947">
                  <c:v>0.66828799376689607</c:v>
                </c:pt>
                <c:pt idx="11948">
                  <c:v>0.66801379088495749</c:v>
                </c:pt>
                <c:pt idx="11949">
                  <c:v>0.66798326143143361</c:v>
                </c:pt>
                <c:pt idx="11950">
                  <c:v>0.66798259051814401</c:v>
                </c:pt>
                <c:pt idx="11951">
                  <c:v>0.6679237260873232</c:v>
                </c:pt>
                <c:pt idx="11952">
                  <c:v>0.66786020147715197</c:v>
                </c:pt>
                <c:pt idx="11953">
                  <c:v>0.66786020147715197</c:v>
                </c:pt>
                <c:pt idx="11954">
                  <c:v>0.66775611921256983</c:v>
                </c:pt>
                <c:pt idx="11955">
                  <c:v>0.66766780308407492</c:v>
                </c:pt>
                <c:pt idx="11956">
                  <c:v>0.66764422928462197</c:v>
                </c:pt>
                <c:pt idx="11957">
                  <c:v>0.66764422928462197</c:v>
                </c:pt>
                <c:pt idx="11958">
                  <c:v>0.6675422546382368</c:v>
                </c:pt>
                <c:pt idx="11959">
                  <c:v>0.66740792373207714</c:v>
                </c:pt>
                <c:pt idx="11960">
                  <c:v>0.66728743013689218</c:v>
                </c:pt>
                <c:pt idx="11961">
                  <c:v>0.66711930886934734</c:v>
                </c:pt>
                <c:pt idx="11962">
                  <c:v>0.66709325490218807</c:v>
                </c:pt>
                <c:pt idx="11963">
                  <c:v>0.66702270925301566</c:v>
                </c:pt>
                <c:pt idx="11964">
                  <c:v>0.66689824210405713</c:v>
                </c:pt>
                <c:pt idx="11965">
                  <c:v>0.66688484111516044</c:v>
                </c:pt>
                <c:pt idx="11966">
                  <c:v>0.66680666547119771</c:v>
                </c:pt>
                <c:pt idx="11967">
                  <c:v>0.66678536967846469</c:v>
                </c:pt>
                <c:pt idx="11968">
                  <c:v>0.66673934702349824</c:v>
                </c:pt>
                <c:pt idx="11969">
                  <c:v>0.66655737565439555</c:v>
                </c:pt>
                <c:pt idx="11970">
                  <c:v>0.6660156227316798</c:v>
                </c:pt>
                <c:pt idx="11971">
                  <c:v>0.6660156227316798</c:v>
                </c:pt>
                <c:pt idx="11972">
                  <c:v>0.66593370186649725</c:v>
                </c:pt>
                <c:pt idx="11973">
                  <c:v>0.66586560420753904</c:v>
                </c:pt>
                <c:pt idx="11974">
                  <c:v>0.66557658795125918</c:v>
                </c:pt>
                <c:pt idx="11975">
                  <c:v>0.66543873887688754</c:v>
                </c:pt>
                <c:pt idx="11976">
                  <c:v>0.66527343434195818</c:v>
                </c:pt>
                <c:pt idx="11977">
                  <c:v>0.66527343434195818</c:v>
                </c:pt>
                <c:pt idx="11978">
                  <c:v>0.66524819245146083</c:v>
                </c:pt>
                <c:pt idx="11979">
                  <c:v>0.66504846578927834</c:v>
                </c:pt>
                <c:pt idx="11980">
                  <c:v>0.66504846578927834</c:v>
                </c:pt>
                <c:pt idx="11981">
                  <c:v>0.66504846578927834</c:v>
                </c:pt>
                <c:pt idx="11982">
                  <c:v>0.66504441794176483</c:v>
                </c:pt>
                <c:pt idx="11983">
                  <c:v>0.6647004704897872</c:v>
                </c:pt>
                <c:pt idx="11984">
                  <c:v>0.6647004704897872</c:v>
                </c:pt>
                <c:pt idx="11985">
                  <c:v>0.6647004704897872</c:v>
                </c:pt>
                <c:pt idx="11986">
                  <c:v>0.66463907031364278</c:v>
                </c:pt>
                <c:pt idx="11987">
                  <c:v>0.66460662263948822</c:v>
                </c:pt>
                <c:pt idx="11988">
                  <c:v>0.66456217989621813</c:v>
                </c:pt>
                <c:pt idx="11989">
                  <c:v>0.66451320537727454</c:v>
                </c:pt>
                <c:pt idx="11990">
                  <c:v>0.66420693140166231</c:v>
                </c:pt>
                <c:pt idx="11991">
                  <c:v>0.66401528557526435</c:v>
                </c:pt>
                <c:pt idx="11992">
                  <c:v>0.66400580528684505</c:v>
                </c:pt>
                <c:pt idx="11993">
                  <c:v>0.66392515542743114</c:v>
                </c:pt>
                <c:pt idx="11994">
                  <c:v>0.66392515542743114</c:v>
                </c:pt>
                <c:pt idx="11995">
                  <c:v>0.66378488440396166</c:v>
                </c:pt>
                <c:pt idx="11996">
                  <c:v>0.66371617439550989</c:v>
                </c:pt>
                <c:pt idx="11997">
                  <c:v>0.66371617439550989</c:v>
                </c:pt>
                <c:pt idx="11998">
                  <c:v>0.66368135831663233</c:v>
                </c:pt>
                <c:pt idx="11999">
                  <c:v>0.66361131141542318</c:v>
                </c:pt>
                <c:pt idx="12000">
                  <c:v>0.66325469355350364</c:v>
                </c:pt>
                <c:pt idx="12001">
                  <c:v>0.6630187018652014</c:v>
                </c:pt>
                <c:pt idx="12002">
                  <c:v>0.6628478781676167</c:v>
                </c:pt>
                <c:pt idx="12003">
                  <c:v>0.66271708082356862</c:v>
                </c:pt>
                <c:pt idx="12004">
                  <c:v>0.66257945593122969</c:v>
                </c:pt>
                <c:pt idx="12005">
                  <c:v>0.66235821219589452</c:v>
                </c:pt>
                <c:pt idx="12006">
                  <c:v>0.66205139370982191</c:v>
                </c:pt>
                <c:pt idx="12007">
                  <c:v>0.66205139370982191</c:v>
                </c:pt>
                <c:pt idx="12008">
                  <c:v>0.66196749100003105</c:v>
                </c:pt>
                <c:pt idx="12009">
                  <c:v>0.66182162728316651</c:v>
                </c:pt>
                <c:pt idx="12010">
                  <c:v>0.66182162728316651</c:v>
                </c:pt>
                <c:pt idx="12011">
                  <c:v>0.66180324216785691</c:v>
                </c:pt>
                <c:pt idx="12012">
                  <c:v>0.66175047129224995</c:v>
                </c:pt>
                <c:pt idx="12013">
                  <c:v>0.66170987600848052</c:v>
                </c:pt>
                <c:pt idx="12014">
                  <c:v>0.661664321436918</c:v>
                </c:pt>
                <c:pt idx="12015">
                  <c:v>0.66149530498098097</c:v>
                </c:pt>
                <c:pt idx="12016">
                  <c:v>0.66149530498098097</c:v>
                </c:pt>
                <c:pt idx="12017">
                  <c:v>0.66136001637884201</c:v>
                </c:pt>
                <c:pt idx="12018">
                  <c:v>0.6612829510215571</c:v>
                </c:pt>
                <c:pt idx="12019">
                  <c:v>0.66125774646930346</c:v>
                </c:pt>
                <c:pt idx="12020">
                  <c:v>0.661251454322208</c:v>
                </c:pt>
                <c:pt idx="12021">
                  <c:v>0.66111607730489141</c:v>
                </c:pt>
                <c:pt idx="12022">
                  <c:v>0.66111455782905337</c:v>
                </c:pt>
                <c:pt idx="12023">
                  <c:v>0.66110743529538996</c:v>
                </c:pt>
                <c:pt idx="12024">
                  <c:v>0.66110521545552525</c:v>
                </c:pt>
                <c:pt idx="12025">
                  <c:v>0.66104914210176802</c:v>
                </c:pt>
                <c:pt idx="12026">
                  <c:v>0.66104914210176802</c:v>
                </c:pt>
                <c:pt idx="12027">
                  <c:v>0.66102709962096462</c:v>
                </c:pt>
                <c:pt idx="12028">
                  <c:v>0.66095094343137728</c:v>
                </c:pt>
                <c:pt idx="12029">
                  <c:v>0.66090475781125435</c:v>
                </c:pt>
                <c:pt idx="12030">
                  <c:v>0.66087019393387425</c:v>
                </c:pt>
                <c:pt idx="12031">
                  <c:v>0.66078939111310542</c:v>
                </c:pt>
                <c:pt idx="12032">
                  <c:v>0.66065234416569729</c:v>
                </c:pt>
                <c:pt idx="12033">
                  <c:v>0.66052847475163634</c:v>
                </c:pt>
                <c:pt idx="12034">
                  <c:v>0.66034793988414464</c:v>
                </c:pt>
                <c:pt idx="12035">
                  <c:v>0.66034793988414464</c:v>
                </c:pt>
                <c:pt idx="12036">
                  <c:v>0.66034618416033009</c:v>
                </c:pt>
                <c:pt idx="12037">
                  <c:v>0.66031339053725535</c:v>
                </c:pt>
                <c:pt idx="12038">
                  <c:v>0.66009613290822455</c:v>
                </c:pt>
                <c:pt idx="12039">
                  <c:v>0.66008315232866011</c:v>
                </c:pt>
                <c:pt idx="12040">
                  <c:v>0.65996138266279725</c:v>
                </c:pt>
                <c:pt idx="12041">
                  <c:v>0.65996138266279725</c:v>
                </c:pt>
                <c:pt idx="12042">
                  <c:v>0.65989765333967798</c:v>
                </c:pt>
                <c:pt idx="12043">
                  <c:v>0.65985219319922617</c:v>
                </c:pt>
                <c:pt idx="12044">
                  <c:v>0.65979991649900827</c:v>
                </c:pt>
                <c:pt idx="12045">
                  <c:v>0.65968823820651212</c:v>
                </c:pt>
                <c:pt idx="12046">
                  <c:v>0.65968511166238264</c:v>
                </c:pt>
                <c:pt idx="12047">
                  <c:v>0.65947466047480774</c:v>
                </c:pt>
                <c:pt idx="12048">
                  <c:v>0.65947466047480774</c:v>
                </c:pt>
                <c:pt idx="12049">
                  <c:v>0.65947466047480774</c:v>
                </c:pt>
                <c:pt idx="12050">
                  <c:v>0.65919078125080266</c:v>
                </c:pt>
                <c:pt idx="12051">
                  <c:v>0.65910726602598335</c:v>
                </c:pt>
                <c:pt idx="12052">
                  <c:v>0.65894606639801012</c:v>
                </c:pt>
                <c:pt idx="12053">
                  <c:v>0.65864391420836166</c:v>
                </c:pt>
                <c:pt idx="12054">
                  <c:v>0.6586373087865498</c:v>
                </c:pt>
                <c:pt idx="12055">
                  <c:v>0.65846610734828726</c:v>
                </c:pt>
                <c:pt idx="12056">
                  <c:v>0.65845069613544138</c:v>
                </c:pt>
                <c:pt idx="12057">
                  <c:v>0.65834986101668458</c:v>
                </c:pt>
                <c:pt idx="12058">
                  <c:v>0.65795539425561655</c:v>
                </c:pt>
                <c:pt idx="12059">
                  <c:v>0.6579363721695578</c:v>
                </c:pt>
                <c:pt idx="12060">
                  <c:v>0.65785504212000034</c:v>
                </c:pt>
                <c:pt idx="12061">
                  <c:v>0.65785200567539082</c:v>
                </c:pt>
                <c:pt idx="12062">
                  <c:v>0.65780903178161843</c:v>
                </c:pt>
                <c:pt idx="12063">
                  <c:v>0.65779726169178843</c:v>
                </c:pt>
                <c:pt idx="12064">
                  <c:v>0.65779726169178843</c:v>
                </c:pt>
                <c:pt idx="12065">
                  <c:v>0.65779726169178843</c:v>
                </c:pt>
                <c:pt idx="12066">
                  <c:v>0.65779726169178843</c:v>
                </c:pt>
                <c:pt idx="12067">
                  <c:v>0.65779726169178843</c:v>
                </c:pt>
                <c:pt idx="12068">
                  <c:v>0.65779726169178843</c:v>
                </c:pt>
                <c:pt idx="12069">
                  <c:v>0.65778889294520337</c:v>
                </c:pt>
                <c:pt idx="12070">
                  <c:v>0.65764953958740902</c:v>
                </c:pt>
                <c:pt idx="12071">
                  <c:v>0.65725625017393574</c:v>
                </c:pt>
                <c:pt idx="12072">
                  <c:v>0.6572421282250539</c:v>
                </c:pt>
                <c:pt idx="12073">
                  <c:v>0.6572421282250539</c:v>
                </c:pt>
                <c:pt idx="12074">
                  <c:v>0.6572421282250539</c:v>
                </c:pt>
                <c:pt idx="12075">
                  <c:v>0.6572421282250539</c:v>
                </c:pt>
                <c:pt idx="12076">
                  <c:v>0.65715106676177615</c:v>
                </c:pt>
                <c:pt idx="12077">
                  <c:v>0.65711440707803204</c:v>
                </c:pt>
                <c:pt idx="12078">
                  <c:v>0.65660925418929561</c:v>
                </c:pt>
                <c:pt idx="12079">
                  <c:v>0.65652584131617786</c:v>
                </c:pt>
                <c:pt idx="12080">
                  <c:v>0.65636609729340223</c:v>
                </c:pt>
                <c:pt idx="12081">
                  <c:v>0.65632552696908353</c:v>
                </c:pt>
                <c:pt idx="12082">
                  <c:v>0.65628817387322624</c:v>
                </c:pt>
                <c:pt idx="12083">
                  <c:v>0.65622783304176013</c:v>
                </c:pt>
                <c:pt idx="12084">
                  <c:v>0.65622783304176013</c:v>
                </c:pt>
                <c:pt idx="12085">
                  <c:v>0.65617100469766398</c:v>
                </c:pt>
                <c:pt idx="12086">
                  <c:v>0.65615548840003635</c:v>
                </c:pt>
                <c:pt idx="12087">
                  <c:v>0.65615548840003635</c:v>
                </c:pt>
                <c:pt idx="12088">
                  <c:v>0.65615548840003635</c:v>
                </c:pt>
                <c:pt idx="12089">
                  <c:v>0.65596585907426108</c:v>
                </c:pt>
                <c:pt idx="12090">
                  <c:v>0.65595789765046086</c:v>
                </c:pt>
                <c:pt idx="12091">
                  <c:v>0.65584056323426088</c:v>
                </c:pt>
                <c:pt idx="12092">
                  <c:v>0.65584027071277595</c:v>
                </c:pt>
                <c:pt idx="12093">
                  <c:v>0.65570863328587692</c:v>
                </c:pt>
                <c:pt idx="12094">
                  <c:v>0.65553960141202161</c:v>
                </c:pt>
                <c:pt idx="12095">
                  <c:v>0.65543308782448773</c:v>
                </c:pt>
                <c:pt idx="12096">
                  <c:v>0.65528067961837844</c:v>
                </c:pt>
                <c:pt idx="12097">
                  <c:v>0.65526273016241532</c:v>
                </c:pt>
                <c:pt idx="12098">
                  <c:v>0.65520280206114234</c:v>
                </c:pt>
                <c:pt idx="12099">
                  <c:v>0.65514499119070468</c:v>
                </c:pt>
                <c:pt idx="12100">
                  <c:v>0.65494679130634581</c:v>
                </c:pt>
                <c:pt idx="12101">
                  <c:v>0.65494175179796899</c:v>
                </c:pt>
                <c:pt idx="12102">
                  <c:v>0.6549221058635466</c:v>
                </c:pt>
                <c:pt idx="12103">
                  <c:v>0.65491234918156771</c:v>
                </c:pt>
                <c:pt idx="12104">
                  <c:v>0.65491024519717145</c:v>
                </c:pt>
                <c:pt idx="12105">
                  <c:v>0.65489669513744719</c:v>
                </c:pt>
                <c:pt idx="12106">
                  <c:v>0.65487254415366458</c:v>
                </c:pt>
                <c:pt idx="12107">
                  <c:v>0.654807241758254</c:v>
                </c:pt>
                <c:pt idx="12108">
                  <c:v>0.65471215479212708</c:v>
                </c:pt>
                <c:pt idx="12109">
                  <c:v>0.65461105782404272</c:v>
                </c:pt>
                <c:pt idx="12110">
                  <c:v>0.65461090558540092</c:v>
                </c:pt>
                <c:pt idx="12111">
                  <c:v>0.6546010352528242</c:v>
                </c:pt>
                <c:pt idx="12112">
                  <c:v>0.65458124289689157</c:v>
                </c:pt>
                <c:pt idx="12113">
                  <c:v>0.65458124289689157</c:v>
                </c:pt>
                <c:pt idx="12114">
                  <c:v>0.6545615700589229</c:v>
                </c:pt>
                <c:pt idx="12115">
                  <c:v>0.6545615700589229</c:v>
                </c:pt>
                <c:pt idx="12116">
                  <c:v>0.65451508274508263</c:v>
                </c:pt>
                <c:pt idx="12117">
                  <c:v>0.65430439620902425</c:v>
                </c:pt>
                <c:pt idx="12118">
                  <c:v>0.65425606589298735</c:v>
                </c:pt>
                <c:pt idx="12119">
                  <c:v>0.65425606589298735</c:v>
                </c:pt>
                <c:pt idx="12120">
                  <c:v>0.654248291599133</c:v>
                </c:pt>
                <c:pt idx="12121">
                  <c:v>0.654248291599133</c:v>
                </c:pt>
                <c:pt idx="12122">
                  <c:v>0.65418949263466519</c:v>
                </c:pt>
                <c:pt idx="12123">
                  <c:v>0.65418015680113406</c:v>
                </c:pt>
                <c:pt idx="12124">
                  <c:v>0.65408507817568229</c:v>
                </c:pt>
                <c:pt idx="12125">
                  <c:v>0.6535388712838831</c:v>
                </c:pt>
                <c:pt idx="12126">
                  <c:v>0.65338110544161765</c:v>
                </c:pt>
                <c:pt idx="12127">
                  <c:v>0.65336278245597867</c:v>
                </c:pt>
                <c:pt idx="12128">
                  <c:v>0.6532550259122748</c:v>
                </c:pt>
                <c:pt idx="12129">
                  <c:v>0.6532550259122748</c:v>
                </c:pt>
                <c:pt idx="12130">
                  <c:v>0.6532550259122748</c:v>
                </c:pt>
                <c:pt idx="12131">
                  <c:v>0.65324762340784992</c:v>
                </c:pt>
                <c:pt idx="12132">
                  <c:v>0.65302404869437147</c:v>
                </c:pt>
                <c:pt idx="12133">
                  <c:v>0.65258419054157046</c:v>
                </c:pt>
                <c:pt idx="12134">
                  <c:v>0.6525624203216347</c:v>
                </c:pt>
                <c:pt idx="12135">
                  <c:v>0.65256119506405752</c:v>
                </c:pt>
                <c:pt idx="12136">
                  <c:v>0.65256119506405752</c:v>
                </c:pt>
                <c:pt idx="12137">
                  <c:v>0.65224169000063292</c:v>
                </c:pt>
                <c:pt idx="12138">
                  <c:v>0.65220519869739624</c:v>
                </c:pt>
                <c:pt idx="12139">
                  <c:v>0.65218546294122626</c:v>
                </c:pt>
                <c:pt idx="12140">
                  <c:v>0.65218432834246709</c:v>
                </c:pt>
                <c:pt idx="12141">
                  <c:v>0.65202516754187567</c:v>
                </c:pt>
                <c:pt idx="12142">
                  <c:v>0.65200040804436943</c:v>
                </c:pt>
                <c:pt idx="12143">
                  <c:v>0.65195660685186174</c:v>
                </c:pt>
                <c:pt idx="12144">
                  <c:v>0.65191277464794839</c:v>
                </c:pt>
                <c:pt idx="12145">
                  <c:v>0.6517828606301509</c:v>
                </c:pt>
                <c:pt idx="12146">
                  <c:v>0.6517698923101366</c:v>
                </c:pt>
                <c:pt idx="12147">
                  <c:v>0.65156224371494875</c:v>
                </c:pt>
                <c:pt idx="12148">
                  <c:v>0.65152226859186069</c:v>
                </c:pt>
                <c:pt idx="12149">
                  <c:v>0.65145808454852727</c:v>
                </c:pt>
                <c:pt idx="12150">
                  <c:v>0.65124529557517241</c:v>
                </c:pt>
                <c:pt idx="12151">
                  <c:v>0.65124529557517241</c:v>
                </c:pt>
                <c:pt idx="12152">
                  <c:v>0.65109300156923089</c:v>
                </c:pt>
                <c:pt idx="12153">
                  <c:v>0.6507652926799633</c:v>
                </c:pt>
                <c:pt idx="12154">
                  <c:v>0.650654877348397</c:v>
                </c:pt>
                <c:pt idx="12155">
                  <c:v>0.65065190480994384</c:v>
                </c:pt>
                <c:pt idx="12156">
                  <c:v>0.65064277888041533</c:v>
                </c:pt>
                <c:pt idx="12157">
                  <c:v>0.65051597567049735</c:v>
                </c:pt>
                <c:pt idx="12158">
                  <c:v>0.65049799828778576</c:v>
                </c:pt>
                <c:pt idx="12159">
                  <c:v>0.65037066832133483</c:v>
                </c:pt>
                <c:pt idx="12160">
                  <c:v>0.65031971203689409</c:v>
                </c:pt>
                <c:pt idx="12161">
                  <c:v>0.65010306431474563</c:v>
                </c:pt>
                <c:pt idx="12162">
                  <c:v>0.64986955605913876</c:v>
                </c:pt>
                <c:pt idx="12163">
                  <c:v>0.64984857286106557</c:v>
                </c:pt>
                <c:pt idx="12164">
                  <c:v>0.64984857286106557</c:v>
                </c:pt>
                <c:pt idx="12165">
                  <c:v>0.64984291791656401</c:v>
                </c:pt>
                <c:pt idx="12166">
                  <c:v>0.64984291791656401</c:v>
                </c:pt>
                <c:pt idx="12167">
                  <c:v>0.64984291791656401</c:v>
                </c:pt>
                <c:pt idx="12168">
                  <c:v>0.64984291791656401</c:v>
                </c:pt>
                <c:pt idx="12169">
                  <c:v>0.64967510612399193</c:v>
                </c:pt>
                <c:pt idx="12170">
                  <c:v>0.64943903280980153</c:v>
                </c:pt>
                <c:pt idx="12171">
                  <c:v>0.64940870412522067</c:v>
                </c:pt>
                <c:pt idx="12172">
                  <c:v>0.64928293048395502</c:v>
                </c:pt>
                <c:pt idx="12173">
                  <c:v>0.64916111637068163</c:v>
                </c:pt>
                <c:pt idx="12174">
                  <c:v>0.64907850446331294</c:v>
                </c:pt>
                <c:pt idx="12175">
                  <c:v>0.6489792800747396</c:v>
                </c:pt>
                <c:pt idx="12176">
                  <c:v>0.64892650667658969</c:v>
                </c:pt>
                <c:pt idx="12177">
                  <c:v>0.64892650667658969</c:v>
                </c:pt>
                <c:pt idx="12178">
                  <c:v>0.64892650667658969</c:v>
                </c:pt>
                <c:pt idx="12179">
                  <c:v>0.64884371060736945</c:v>
                </c:pt>
                <c:pt idx="12180">
                  <c:v>0.64869037689546627</c:v>
                </c:pt>
                <c:pt idx="12181">
                  <c:v>0.64839501067209637</c:v>
                </c:pt>
                <c:pt idx="12182">
                  <c:v>0.64839501067209637</c:v>
                </c:pt>
                <c:pt idx="12183">
                  <c:v>0.64829611988362534</c:v>
                </c:pt>
                <c:pt idx="12184">
                  <c:v>0.64788905342603675</c:v>
                </c:pt>
                <c:pt idx="12185">
                  <c:v>0.64776388138132923</c:v>
                </c:pt>
                <c:pt idx="12186">
                  <c:v>0.64756894157130673</c:v>
                </c:pt>
                <c:pt idx="12187">
                  <c:v>0.64754412198025146</c:v>
                </c:pt>
                <c:pt idx="12188">
                  <c:v>0.64743096043497161</c:v>
                </c:pt>
                <c:pt idx="12189">
                  <c:v>0.64742135653546029</c:v>
                </c:pt>
                <c:pt idx="12190">
                  <c:v>0.64738921204147792</c:v>
                </c:pt>
                <c:pt idx="12191">
                  <c:v>0.64735890484657277</c:v>
                </c:pt>
                <c:pt idx="12192">
                  <c:v>0.64730659853437345</c:v>
                </c:pt>
                <c:pt idx="12193">
                  <c:v>0.64729671045507386</c:v>
                </c:pt>
                <c:pt idx="12194">
                  <c:v>0.64725374686568538</c:v>
                </c:pt>
                <c:pt idx="12195">
                  <c:v>0.64723420827009626</c:v>
                </c:pt>
                <c:pt idx="12196">
                  <c:v>0.64706783026832204</c:v>
                </c:pt>
                <c:pt idx="12197">
                  <c:v>0.64703845049349717</c:v>
                </c:pt>
                <c:pt idx="12198">
                  <c:v>0.64682650111383044</c:v>
                </c:pt>
                <c:pt idx="12199">
                  <c:v>0.64666223671491807</c:v>
                </c:pt>
                <c:pt idx="12200">
                  <c:v>0.6466352649928655</c:v>
                </c:pt>
                <c:pt idx="12201">
                  <c:v>0.6465709639140983</c:v>
                </c:pt>
                <c:pt idx="12202">
                  <c:v>0.64640353529518613</c:v>
                </c:pt>
                <c:pt idx="12203">
                  <c:v>0.64627071755180709</c:v>
                </c:pt>
                <c:pt idx="12204">
                  <c:v>0.64621589682784319</c:v>
                </c:pt>
                <c:pt idx="12205">
                  <c:v>0.64617727438084382</c:v>
                </c:pt>
                <c:pt idx="12206">
                  <c:v>0.64602845556852639</c:v>
                </c:pt>
                <c:pt idx="12207">
                  <c:v>0.6458972935291688</c:v>
                </c:pt>
                <c:pt idx="12208">
                  <c:v>0.6458972935291688</c:v>
                </c:pt>
                <c:pt idx="12209">
                  <c:v>0.6458972935291688</c:v>
                </c:pt>
                <c:pt idx="12210">
                  <c:v>0.64580326298445723</c:v>
                </c:pt>
                <c:pt idx="12211">
                  <c:v>0.64570977954699238</c:v>
                </c:pt>
                <c:pt idx="12212">
                  <c:v>0.64562419888408251</c:v>
                </c:pt>
                <c:pt idx="12213">
                  <c:v>0.64540061308855212</c:v>
                </c:pt>
                <c:pt idx="12214">
                  <c:v>0.64502273876602145</c:v>
                </c:pt>
                <c:pt idx="12215">
                  <c:v>0.64496195632092979</c:v>
                </c:pt>
                <c:pt idx="12216">
                  <c:v>0.64495137065751695</c:v>
                </c:pt>
                <c:pt idx="12217">
                  <c:v>0.64489374737191996</c:v>
                </c:pt>
                <c:pt idx="12218">
                  <c:v>0.6448725270292851</c:v>
                </c:pt>
                <c:pt idx="12219">
                  <c:v>0.6448725270292851</c:v>
                </c:pt>
                <c:pt idx="12220">
                  <c:v>0.64484790551753701</c:v>
                </c:pt>
                <c:pt idx="12221">
                  <c:v>0.64470953934440023</c:v>
                </c:pt>
                <c:pt idx="12222">
                  <c:v>0.64470953934440023</c:v>
                </c:pt>
                <c:pt idx="12223">
                  <c:v>0.64465484625834435</c:v>
                </c:pt>
                <c:pt idx="12224">
                  <c:v>0.6444168957405525</c:v>
                </c:pt>
                <c:pt idx="12225">
                  <c:v>0.64427125843669775</c:v>
                </c:pt>
                <c:pt idx="12226">
                  <c:v>0.64423366342064159</c:v>
                </c:pt>
                <c:pt idx="12227">
                  <c:v>0.64416838787413722</c:v>
                </c:pt>
                <c:pt idx="12228">
                  <c:v>0.64406409067894388</c:v>
                </c:pt>
                <c:pt idx="12229">
                  <c:v>0.6440420457858731</c:v>
                </c:pt>
                <c:pt idx="12230">
                  <c:v>0.64396465845071671</c:v>
                </c:pt>
                <c:pt idx="12231">
                  <c:v>0.64396465845071671</c:v>
                </c:pt>
                <c:pt idx="12232">
                  <c:v>0.64385158036185564</c:v>
                </c:pt>
                <c:pt idx="12233">
                  <c:v>0.64353337763739449</c:v>
                </c:pt>
                <c:pt idx="12234">
                  <c:v>0.64340679926690714</c:v>
                </c:pt>
                <c:pt idx="12235">
                  <c:v>0.64336182419378607</c:v>
                </c:pt>
                <c:pt idx="12236">
                  <c:v>0.6433011916412289</c:v>
                </c:pt>
                <c:pt idx="12237">
                  <c:v>0.64314477952762583</c:v>
                </c:pt>
                <c:pt idx="12238">
                  <c:v>0.64308974063390123</c:v>
                </c:pt>
                <c:pt idx="12239">
                  <c:v>0.64270857256566405</c:v>
                </c:pt>
                <c:pt idx="12240">
                  <c:v>0.64266145252362705</c:v>
                </c:pt>
                <c:pt idx="12241">
                  <c:v>0.64266076149433293</c:v>
                </c:pt>
                <c:pt idx="12242">
                  <c:v>0.64254054589871978</c:v>
                </c:pt>
                <c:pt idx="12243">
                  <c:v>0.642505998309158</c:v>
                </c:pt>
                <c:pt idx="12244">
                  <c:v>0.64219690949157615</c:v>
                </c:pt>
                <c:pt idx="12245">
                  <c:v>0.64219690949157615</c:v>
                </c:pt>
                <c:pt idx="12246">
                  <c:v>0.64212653709859768</c:v>
                </c:pt>
                <c:pt idx="12247">
                  <c:v>0.64210709167390778</c:v>
                </c:pt>
                <c:pt idx="12248">
                  <c:v>0.64202999515712833</c:v>
                </c:pt>
                <c:pt idx="12249">
                  <c:v>0.64189876264539392</c:v>
                </c:pt>
                <c:pt idx="12250">
                  <c:v>0.64176243303170166</c:v>
                </c:pt>
                <c:pt idx="12251">
                  <c:v>0.64171686901893865</c:v>
                </c:pt>
                <c:pt idx="12252">
                  <c:v>0.64168558639909201</c:v>
                </c:pt>
                <c:pt idx="12253">
                  <c:v>0.64163953418573405</c:v>
                </c:pt>
                <c:pt idx="12254">
                  <c:v>0.64163132633917341</c:v>
                </c:pt>
                <c:pt idx="12255">
                  <c:v>0.64134583326084738</c:v>
                </c:pt>
                <c:pt idx="12256">
                  <c:v>0.64119089265887064</c:v>
                </c:pt>
                <c:pt idx="12257">
                  <c:v>0.6411569284222195</c:v>
                </c:pt>
                <c:pt idx="12258">
                  <c:v>0.6411569284222195</c:v>
                </c:pt>
                <c:pt idx="12259">
                  <c:v>0.64108407948312474</c:v>
                </c:pt>
                <c:pt idx="12260">
                  <c:v>0.64094058466089143</c:v>
                </c:pt>
                <c:pt idx="12261">
                  <c:v>0.64089706642530442</c:v>
                </c:pt>
                <c:pt idx="12262">
                  <c:v>0.64080129578887812</c:v>
                </c:pt>
                <c:pt idx="12263">
                  <c:v>0.64072589019257487</c:v>
                </c:pt>
                <c:pt idx="12264">
                  <c:v>0.64072589019257487</c:v>
                </c:pt>
                <c:pt idx="12265">
                  <c:v>0.64069994524979801</c:v>
                </c:pt>
                <c:pt idx="12266">
                  <c:v>0.64061946208122877</c:v>
                </c:pt>
                <c:pt idx="12267">
                  <c:v>0.64058073492895096</c:v>
                </c:pt>
                <c:pt idx="12268">
                  <c:v>0.640411684736097</c:v>
                </c:pt>
                <c:pt idx="12269">
                  <c:v>0.64019690804464835</c:v>
                </c:pt>
                <c:pt idx="12270">
                  <c:v>0.64005913258493519</c:v>
                </c:pt>
                <c:pt idx="12271">
                  <c:v>0.64005913258493519</c:v>
                </c:pt>
                <c:pt idx="12272">
                  <c:v>0.64005913258493519</c:v>
                </c:pt>
                <c:pt idx="12273">
                  <c:v>0.64005913258493519</c:v>
                </c:pt>
                <c:pt idx="12274">
                  <c:v>0.63973642773400075</c:v>
                </c:pt>
                <c:pt idx="12275">
                  <c:v>0.63972175057557068</c:v>
                </c:pt>
                <c:pt idx="12276">
                  <c:v>0.63967904608519088</c:v>
                </c:pt>
                <c:pt idx="12277">
                  <c:v>0.63967904608519088</c:v>
                </c:pt>
                <c:pt idx="12278">
                  <c:v>0.63967904608519088</c:v>
                </c:pt>
                <c:pt idx="12279">
                  <c:v>0.63967904608519088</c:v>
                </c:pt>
                <c:pt idx="12280">
                  <c:v>0.63964741783972068</c:v>
                </c:pt>
                <c:pt idx="12281">
                  <c:v>0.63961279767332024</c:v>
                </c:pt>
                <c:pt idx="12282">
                  <c:v>0.63961126985324168</c:v>
                </c:pt>
                <c:pt idx="12283">
                  <c:v>0.63960230782456173</c:v>
                </c:pt>
                <c:pt idx="12284">
                  <c:v>0.63956879168416292</c:v>
                </c:pt>
                <c:pt idx="12285">
                  <c:v>0.63956879168416292</c:v>
                </c:pt>
                <c:pt idx="12286">
                  <c:v>0.63951495999037467</c:v>
                </c:pt>
                <c:pt idx="12287">
                  <c:v>0.63937459536360697</c:v>
                </c:pt>
                <c:pt idx="12288">
                  <c:v>0.63904953176953161</c:v>
                </c:pt>
                <c:pt idx="12289">
                  <c:v>0.63904953176953161</c:v>
                </c:pt>
                <c:pt idx="12290">
                  <c:v>0.63886059271475026</c:v>
                </c:pt>
                <c:pt idx="12291">
                  <c:v>0.63870327536154414</c:v>
                </c:pt>
                <c:pt idx="12292">
                  <c:v>0.63868042670024638</c:v>
                </c:pt>
                <c:pt idx="12293">
                  <c:v>0.6386447603821005</c:v>
                </c:pt>
                <c:pt idx="12294">
                  <c:v>0.63862098717497107</c:v>
                </c:pt>
                <c:pt idx="12295">
                  <c:v>0.6385310270480643</c:v>
                </c:pt>
                <c:pt idx="12296">
                  <c:v>0.63839365845060903</c:v>
                </c:pt>
                <c:pt idx="12297">
                  <c:v>0.63832409876572571</c:v>
                </c:pt>
                <c:pt idx="12298">
                  <c:v>0.63823500412738254</c:v>
                </c:pt>
                <c:pt idx="12299">
                  <c:v>0.63813545467003585</c:v>
                </c:pt>
                <c:pt idx="12300">
                  <c:v>0.63799828042991513</c:v>
                </c:pt>
                <c:pt idx="12301">
                  <c:v>0.63770297689501587</c:v>
                </c:pt>
                <c:pt idx="12302">
                  <c:v>0.63766195048730401</c:v>
                </c:pt>
                <c:pt idx="12303">
                  <c:v>0.63745974133928063</c:v>
                </c:pt>
                <c:pt idx="12304">
                  <c:v>0.63737811955292722</c:v>
                </c:pt>
                <c:pt idx="12305">
                  <c:v>0.63735396025142654</c:v>
                </c:pt>
                <c:pt idx="12306">
                  <c:v>0.63734948275064407</c:v>
                </c:pt>
                <c:pt idx="12307">
                  <c:v>0.63722079408053989</c:v>
                </c:pt>
                <c:pt idx="12308">
                  <c:v>0.63688016178362861</c:v>
                </c:pt>
                <c:pt idx="12309">
                  <c:v>0.63674243992631785</c:v>
                </c:pt>
                <c:pt idx="12310">
                  <c:v>0.63674243992631785</c:v>
                </c:pt>
                <c:pt idx="12311">
                  <c:v>0.63657025985785287</c:v>
                </c:pt>
                <c:pt idx="12312">
                  <c:v>0.63656066068729666</c:v>
                </c:pt>
                <c:pt idx="12313">
                  <c:v>0.63645738953372688</c:v>
                </c:pt>
                <c:pt idx="12314">
                  <c:v>0.63641221952862659</c:v>
                </c:pt>
                <c:pt idx="12315">
                  <c:v>0.63623279990254622</c:v>
                </c:pt>
                <c:pt idx="12316">
                  <c:v>0.63607177977340457</c:v>
                </c:pt>
                <c:pt idx="12317">
                  <c:v>0.63597935444077491</c:v>
                </c:pt>
                <c:pt idx="12318">
                  <c:v>0.63580912030633385</c:v>
                </c:pt>
                <c:pt idx="12319">
                  <c:v>0.63580912030633385</c:v>
                </c:pt>
                <c:pt idx="12320">
                  <c:v>0.63574500274064816</c:v>
                </c:pt>
                <c:pt idx="12321">
                  <c:v>0.63568490730530913</c:v>
                </c:pt>
                <c:pt idx="12322">
                  <c:v>0.63567545037282136</c:v>
                </c:pt>
                <c:pt idx="12323">
                  <c:v>0.63561989703809207</c:v>
                </c:pt>
                <c:pt idx="12324">
                  <c:v>0.63561989703809207</c:v>
                </c:pt>
                <c:pt idx="12325">
                  <c:v>0.6355891505251382</c:v>
                </c:pt>
                <c:pt idx="12326">
                  <c:v>0.63542681156800984</c:v>
                </c:pt>
                <c:pt idx="12327">
                  <c:v>0.63530776254270638</c:v>
                </c:pt>
                <c:pt idx="12328">
                  <c:v>0.63529814870052737</c:v>
                </c:pt>
                <c:pt idx="12329">
                  <c:v>0.63518148078917624</c:v>
                </c:pt>
                <c:pt idx="12330">
                  <c:v>0.63511529393025601</c:v>
                </c:pt>
                <c:pt idx="12331">
                  <c:v>0.63511529393025601</c:v>
                </c:pt>
                <c:pt idx="12332">
                  <c:v>0.63511529393025601</c:v>
                </c:pt>
                <c:pt idx="12333">
                  <c:v>0.6350182476781433</c:v>
                </c:pt>
                <c:pt idx="12334">
                  <c:v>0.63494979126543882</c:v>
                </c:pt>
                <c:pt idx="12335">
                  <c:v>0.63494979126543882</c:v>
                </c:pt>
                <c:pt idx="12336">
                  <c:v>0.63482510550785298</c:v>
                </c:pt>
                <c:pt idx="12337">
                  <c:v>0.63481779044479447</c:v>
                </c:pt>
                <c:pt idx="12338">
                  <c:v>0.63479294775484107</c:v>
                </c:pt>
                <c:pt idx="12339">
                  <c:v>0.63469723638367748</c:v>
                </c:pt>
                <c:pt idx="12340">
                  <c:v>0.63467838268207788</c:v>
                </c:pt>
                <c:pt idx="12341">
                  <c:v>0.634517318394617</c:v>
                </c:pt>
                <c:pt idx="12342">
                  <c:v>0.6344172698394176</c:v>
                </c:pt>
                <c:pt idx="12343">
                  <c:v>0.63420535892528174</c:v>
                </c:pt>
                <c:pt idx="12344">
                  <c:v>0.63420535892528174</c:v>
                </c:pt>
                <c:pt idx="12345">
                  <c:v>0.63410141753157823</c:v>
                </c:pt>
                <c:pt idx="12346">
                  <c:v>0.633976434707613</c:v>
                </c:pt>
                <c:pt idx="12347">
                  <c:v>0.63390783741395129</c:v>
                </c:pt>
                <c:pt idx="12348">
                  <c:v>0.63374800465712544</c:v>
                </c:pt>
                <c:pt idx="12349">
                  <c:v>0.63363717530869679</c:v>
                </c:pt>
                <c:pt idx="12350">
                  <c:v>0.63356954495930096</c:v>
                </c:pt>
                <c:pt idx="12351">
                  <c:v>0.63337266231119005</c:v>
                </c:pt>
                <c:pt idx="12352">
                  <c:v>0.63332371555069999</c:v>
                </c:pt>
                <c:pt idx="12353">
                  <c:v>0.6330520662773309</c:v>
                </c:pt>
                <c:pt idx="12354">
                  <c:v>0.63292385635007553</c:v>
                </c:pt>
                <c:pt idx="12355">
                  <c:v>0.63287426872392216</c:v>
                </c:pt>
                <c:pt idx="12356">
                  <c:v>0.63256203673369515</c:v>
                </c:pt>
                <c:pt idx="12357">
                  <c:v>0.63256203673369515</c:v>
                </c:pt>
                <c:pt idx="12358">
                  <c:v>0.63248841923215005</c:v>
                </c:pt>
                <c:pt idx="12359">
                  <c:v>0.63236815335729324</c:v>
                </c:pt>
                <c:pt idx="12360">
                  <c:v>0.63235335534844106</c:v>
                </c:pt>
                <c:pt idx="12361">
                  <c:v>0.6320878257830681</c:v>
                </c:pt>
                <c:pt idx="12362">
                  <c:v>0.63208234460422008</c:v>
                </c:pt>
                <c:pt idx="12363">
                  <c:v>0.63198595225375054</c:v>
                </c:pt>
                <c:pt idx="12364">
                  <c:v>0.63192378544306282</c:v>
                </c:pt>
                <c:pt idx="12365">
                  <c:v>0.63173711000374189</c:v>
                </c:pt>
                <c:pt idx="12366">
                  <c:v>0.63172857034222318</c:v>
                </c:pt>
                <c:pt idx="12367">
                  <c:v>0.63171637030743877</c:v>
                </c:pt>
                <c:pt idx="12368">
                  <c:v>0.63166722581939028</c:v>
                </c:pt>
                <c:pt idx="12369">
                  <c:v>0.63166722581939028</c:v>
                </c:pt>
                <c:pt idx="12370">
                  <c:v>0.63158632416232863</c:v>
                </c:pt>
                <c:pt idx="12371">
                  <c:v>0.63158632416232863</c:v>
                </c:pt>
                <c:pt idx="12372">
                  <c:v>0.63118713027104512</c:v>
                </c:pt>
                <c:pt idx="12373">
                  <c:v>0.63116053656209825</c:v>
                </c:pt>
                <c:pt idx="12374">
                  <c:v>0.631145323568852</c:v>
                </c:pt>
                <c:pt idx="12375">
                  <c:v>0.63113954934426642</c:v>
                </c:pt>
                <c:pt idx="12376">
                  <c:v>0.63103994666566832</c:v>
                </c:pt>
                <c:pt idx="12377">
                  <c:v>0.63085221020737547</c:v>
                </c:pt>
                <c:pt idx="12378">
                  <c:v>0.63082742707123962</c:v>
                </c:pt>
                <c:pt idx="12379">
                  <c:v>0.63073182604783973</c:v>
                </c:pt>
                <c:pt idx="12380">
                  <c:v>0.63059899240958028</c:v>
                </c:pt>
                <c:pt idx="12381">
                  <c:v>0.63025076864311391</c:v>
                </c:pt>
                <c:pt idx="12382">
                  <c:v>0.63024491005815408</c:v>
                </c:pt>
                <c:pt idx="12383">
                  <c:v>0.63022585678516063</c:v>
                </c:pt>
                <c:pt idx="12384">
                  <c:v>0.63001138691268688</c:v>
                </c:pt>
                <c:pt idx="12385">
                  <c:v>0.63001138691268688</c:v>
                </c:pt>
                <c:pt idx="12386">
                  <c:v>0.62992401786033425</c:v>
                </c:pt>
                <c:pt idx="12387">
                  <c:v>0.62967409460841961</c:v>
                </c:pt>
                <c:pt idx="12388">
                  <c:v>0.62961467145915606</c:v>
                </c:pt>
                <c:pt idx="12389">
                  <c:v>0.62957846531569084</c:v>
                </c:pt>
                <c:pt idx="12390">
                  <c:v>0.6293800413767392</c:v>
                </c:pt>
                <c:pt idx="12391">
                  <c:v>0.6293800413767392</c:v>
                </c:pt>
                <c:pt idx="12392">
                  <c:v>0.6293800413767392</c:v>
                </c:pt>
                <c:pt idx="12393">
                  <c:v>0.62915394275978109</c:v>
                </c:pt>
                <c:pt idx="12394">
                  <c:v>0.62912475294200387</c:v>
                </c:pt>
                <c:pt idx="12395">
                  <c:v>0.62881780496681017</c:v>
                </c:pt>
                <c:pt idx="12396">
                  <c:v>0.62881780496681017</c:v>
                </c:pt>
                <c:pt idx="12397">
                  <c:v>0.62851863983475342</c:v>
                </c:pt>
                <c:pt idx="12398">
                  <c:v>0.62851678586586046</c:v>
                </c:pt>
                <c:pt idx="12399">
                  <c:v>0.62845105032025528</c:v>
                </c:pt>
                <c:pt idx="12400">
                  <c:v>0.62838945487067099</c:v>
                </c:pt>
                <c:pt idx="12401">
                  <c:v>0.62809106479797738</c:v>
                </c:pt>
                <c:pt idx="12402">
                  <c:v>0.62809106479797738</c:v>
                </c:pt>
                <c:pt idx="12403">
                  <c:v>0.62766154277306407</c:v>
                </c:pt>
                <c:pt idx="12404">
                  <c:v>0.62761750709698527</c:v>
                </c:pt>
                <c:pt idx="12405">
                  <c:v>0.62716460218362868</c:v>
                </c:pt>
                <c:pt idx="12406">
                  <c:v>0.62713433033041088</c:v>
                </c:pt>
                <c:pt idx="12407">
                  <c:v>0.62709709458357021</c:v>
                </c:pt>
                <c:pt idx="12408">
                  <c:v>0.6269043165034931</c:v>
                </c:pt>
                <c:pt idx="12409">
                  <c:v>0.62668731358088425</c:v>
                </c:pt>
                <c:pt idx="12410">
                  <c:v>0.62666221802096089</c:v>
                </c:pt>
                <c:pt idx="12411">
                  <c:v>0.62653619076368505</c:v>
                </c:pt>
                <c:pt idx="12412">
                  <c:v>0.62644408412576946</c:v>
                </c:pt>
                <c:pt idx="12413">
                  <c:v>0.6262580209922628</c:v>
                </c:pt>
                <c:pt idx="12414">
                  <c:v>0.62610527469449295</c:v>
                </c:pt>
                <c:pt idx="12415">
                  <c:v>0.6260764743592897</c:v>
                </c:pt>
                <c:pt idx="12416">
                  <c:v>0.62597656424987957</c:v>
                </c:pt>
                <c:pt idx="12417">
                  <c:v>0.62575814676046015</c:v>
                </c:pt>
                <c:pt idx="12418">
                  <c:v>0.62574026793468629</c:v>
                </c:pt>
                <c:pt idx="12419">
                  <c:v>0.62548708782842666</c:v>
                </c:pt>
                <c:pt idx="12420">
                  <c:v>0.62543380067566723</c:v>
                </c:pt>
                <c:pt idx="12421">
                  <c:v>0.62532679850268513</c:v>
                </c:pt>
                <c:pt idx="12422">
                  <c:v>0.62532679850268513</c:v>
                </c:pt>
                <c:pt idx="12423">
                  <c:v>0.6252276083468401</c:v>
                </c:pt>
                <c:pt idx="12424">
                  <c:v>0.62496607626646739</c:v>
                </c:pt>
                <c:pt idx="12425">
                  <c:v>0.62461664336578904</c:v>
                </c:pt>
                <c:pt idx="12426">
                  <c:v>0.62457675533061807</c:v>
                </c:pt>
                <c:pt idx="12427">
                  <c:v>0.62453992579746065</c:v>
                </c:pt>
                <c:pt idx="12428">
                  <c:v>0.62453992579746065</c:v>
                </c:pt>
                <c:pt idx="12429">
                  <c:v>0.62438318623854083</c:v>
                </c:pt>
                <c:pt idx="12430">
                  <c:v>0.6243775288137805</c:v>
                </c:pt>
                <c:pt idx="12431">
                  <c:v>0.62430901581244846</c:v>
                </c:pt>
                <c:pt idx="12432">
                  <c:v>0.62413939175497268</c:v>
                </c:pt>
                <c:pt idx="12433">
                  <c:v>0.62404454750782201</c:v>
                </c:pt>
                <c:pt idx="12434">
                  <c:v>0.62400613910396774</c:v>
                </c:pt>
                <c:pt idx="12435">
                  <c:v>0.62393665313490065</c:v>
                </c:pt>
                <c:pt idx="12436">
                  <c:v>0.62384969473099672</c:v>
                </c:pt>
                <c:pt idx="12437">
                  <c:v>0.623687050682731</c:v>
                </c:pt>
                <c:pt idx="12438">
                  <c:v>0.6236666186401314</c:v>
                </c:pt>
                <c:pt idx="12439">
                  <c:v>0.6236551130438821</c:v>
                </c:pt>
                <c:pt idx="12440">
                  <c:v>0.62354604391485025</c:v>
                </c:pt>
                <c:pt idx="12441">
                  <c:v>0.62309624827691867</c:v>
                </c:pt>
                <c:pt idx="12442">
                  <c:v>0.62297364317678983</c:v>
                </c:pt>
                <c:pt idx="12443">
                  <c:v>0.62297364317678983</c:v>
                </c:pt>
                <c:pt idx="12444">
                  <c:v>0.62260515043222775</c:v>
                </c:pt>
                <c:pt idx="12445">
                  <c:v>0.62229745254286728</c:v>
                </c:pt>
                <c:pt idx="12446">
                  <c:v>0.62228204095487771</c:v>
                </c:pt>
                <c:pt idx="12447">
                  <c:v>0.62224136339576963</c:v>
                </c:pt>
                <c:pt idx="12448">
                  <c:v>0.62224136339576963</c:v>
                </c:pt>
                <c:pt idx="12449">
                  <c:v>0.6221757911267054</c:v>
                </c:pt>
                <c:pt idx="12450">
                  <c:v>0.62214486797709123</c:v>
                </c:pt>
                <c:pt idx="12451">
                  <c:v>0.62167127216994544</c:v>
                </c:pt>
                <c:pt idx="12452">
                  <c:v>0.62153569915381179</c:v>
                </c:pt>
                <c:pt idx="12453">
                  <c:v>0.62153569915381179</c:v>
                </c:pt>
                <c:pt idx="12454">
                  <c:v>0.62139362950853727</c:v>
                </c:pt>
                <c:pt idx="12455">
                  <c:v>0.62139362950853727</c:v>
                </c:pt>
                <c:pt idx="12456">
                  <c:v>0.62130722334741817</c:v>
                </c:pt>
                <c:pt idx="12457">
                  <c:v>0.62121461892621643</c:v>
                </c:pt>
                <c:pt idx="12458">
                  <c:v>0.62117377289667242</c:v>
                </c:pt>
                <c:pt idx="12459">
                  <c:v>0.62117377289667242</c:v>
                </c:pt>
                <c:pt idx="12460">
                  <c:v>0.62113112355295708</c:v>
                </c:pt>
                <c:pt idx="12461">
                  <c:v>0.62098196644480252</c:v>
                </c:pt>
                <c:pt idx="12462">
                  <c:v>0.62097502741493837</c:v>
                </c:pt>
                <c:pt idx="12463">
                  <c:v>0.62093045954149428</c:v>
                </c:pt>
                <c:pt idx="12464">
                  <c:v>0.62090147806959139</c:v>
                </c:pt>
                <c:pt idx="12465">
                  <c:v>0.62076156542775807</c:v>
                </c:pt>
                <c:pt idx="12466">
                  <c:v>0.62058200746697578</c:v>
                </c:pt>
                <c:pt idx="12467">
                  <c:v>0.62051715085525228</c:v>
                </c:pt>
                <c:pt idx="12468">
                  <c:v>0.62049866485200378</c:v>
                </c:pt>
                <c:pt idx="12469">
                  <c:v>0.62048158800392095</c:v>
                </c:pt>
                <c:pt idx="12470">
                  <c:v>0.62033641987983801</c:v>
                </c:pt>
                <c:pt idx="12471">
                  <c:v>0.62018046578884789</c:v>
                </c:pt>
                <c:pt idx="12472">
                  <c:v>0.6200855905094621</c:v>
                </c:pt>
                <c:pt idx="12473">
                  <c:v>0.62007622027406706</c:v>
                </c:pt>
                <c:pt idx="12474">
                  <c:v>0.62006616760559186</c:v>
                </c:pt>
                <c:pt idx="12475">
                  <c:v>0.62006616760559186</c:v>
                </c:pt>
                <c:pt idx="12476">
                  <c:v>0.62006616760559186</c:v>
                </c:pt>
                <c:pt idx="12477">
                  <c:v>0.61994183646681167</c:v>
                </c:pt>
                <c:pt idx="12478">
                  <c:v>0.61994183646681167</c:v>
                </c:pt>
                <c:pt idx="12479">
                  <c:v>0.61994183646681167</c:v>
                </c:pt>
                <c:pt idx="12480">
                  <c:v>0.61994183646681167</c:v>
                </c:pt>
                <c:pt idx="12481">
                  <c:v>0.61994183646681167</c:v>
                </c:pt>
                <c:pt idx="12482">
                  <c:v>0.61994183646681167</c:v>
                </c:pt>
                <c:pt idx="12483">
                  <c:v>0.61994183646681167</c:v>
                </c:pt>
                <c:pt idx="12484">
                  <c:v>0.61966443789595627</c:v>
                </c:pt>
                <c:pt idx="12485">
                  <c:v>0.61961478888813748</c:v>
                </c:pt>
                <c:pt idx="12486">
                  <c:v>0.61958762815315838</c:v>
                </c:pt>
                <c:pt idx="12487">
                  <c:v>0.61954323151843871</c:v>
                </c:pt>
                <c:pt idx="12488">
                  <c:v>0.61943941211831377</c:v>
                </c:pt>
                <c:pt idx="12489">
                  <c:v>0.61913143406189952</c:v>
                </c:pt>
                <c:pt idx="12490">
                  <c:v>0.6189519974083395</c:v>
                </c:pt>
                <c:pt idx="12491">
                  <c:v>0.6189519974083395</c:v>
                </c:pt>
                <c:pt idx="12492">
                  <c:v>0.61890243390527488</c:v>
                </c:pt>
                <c:pt idx="12493">
                  <c:v>0.61885685698242743</c:v>
                </c:pt>
                <c:pt idx="12494">
                  <c:v>0.61870708402925045</c:v>
                </c:pt>
                <c:pt idx="12495">
                  <c:v>0.61869319727390748</c:v>
                </c:pt>
                <c:pt idx="12496">
                  <c:v>0.61858843117325635</c:v>
                </c:pt>
                <c:pt idx="12497">
                  <c:v>0.61853606227310931</c:v>
                </c:pt>
                <c:pt idx="12498">
                  <c:v>0.61819524441151796</c:v>
                </c:pt>
                <c:pt idx="12499">
                  <c:v>0.61814360082683206</c:v>
                </c:pt>
                <c:pt idx="12500">
                  <c:v>0.61813682284397442</c:v>
                </c:pt>
                <c:pt idx="12501">
                  <c:v>0.61808115961487931</c:v>
                </c:pt>
                <c:pt idx="12502">
                  <c:v>0.61803857696435149</c:v>
                </c:pt>
                <c:pt idx="12503">
                  <c:v>0.61800409908246001</c:v>
                </c:pt>
                <c:pt idx="12504">
                  <c:v>0.6179099009779605</c:v>
                </c:pt>
                <c:pt idx="12505">
                  <c:v>0.61782676115235713</c:v>
                </c:pt>
                <c:pt idx="12506">
                  <c:v>0.61779500895824491</c:v>
                </c:pt>
                <c:pt idx="12507">
                  <c:v>0.61770650812938965</c:v>
                </c:pt>
                <c:pt idx="12508">
                  <c:v>0.61738429513752491</c:v>
                </c:pt>
                <c:pt idx="12509">
                  <c:v>0.61735151009546263</c:v>
                </c:pt>
                <c:pt idx="12510">
                  <c:v>0.61711404160261973</c:v>
                </c:pt>
                <c:pt idx="12511">
                  <c:v>0.61709119584277627</c:v>
                </c:pt>
                <c:pt idx="12512">
                  <c:v>0.61702285807874857</c:v>
                </c:pt>
                <c:pt idx="12513">
                  <c:v>0.61702285807874857</c:v>
                </c:pt>
                <c:pt idx="12514">
                  <c:v>0.61696334444769485</c:v>
                </c:pt>
                <c:pt idx="12515">
                  <c:v>0.61679946271279396</c:v>
                </c:pt>
                <c:pt idx="12516">
                  <c:v>0.61666550546124466</c:v>
                </c:pt>
                <c:pt idx="12517">
                  <c:v>0.61666550546124466</c:v>
                </c:pt>
                <c:pt idx="12518">
                  <c:v>0.61647193647425291</c:v>
                </c:pt>
                <c:pt idx="12519">
                  <c:v>0.61647193647425291</c:v>
                </c:pt>
                <c:pt idx="12520">
                  <c:v>0.61638699015710052</c:v>
                </c:pt>
                <c:pt idx="12521">
                  <c:v>0.61630560541971358</c:v>
                </c:pt>
                <c:pt idx="12522">
                  <c:v>0.61625215216981322</c:v>
                </c:pt>
                <c:pt idx="12523">
                  <c:v>0.61621200815862143</c:v>
                </c:pt>
                <c:pt idx="12524">
                  <c:v>0.61621200815862143</c:v>
                </c:pt>
                <c:pt idx="12525">
                  <c:v>0.61617949751556511</c:v>
                </c:pt>
                <c:pt idx="12526">
                  <c:v>0.61617949751556511</c:v>
                </c:pt>
                <c:pt idx="12527">
                  <c:v>0.61617949751556511</c:v>
                </c:pt>
                <c:pt idx="12528">
                  <c:v>0.61598665352762938</c:v>
                </c:pt>
                <c:pt idx="12529">
                  <c:v>0.61598665352762938</c:v>
                </c:pt>
                <c:pt idx="12530">
                  <c:v>0.61592699560750452</c:v>
                </c:pt>
                <c:pt idx="12531">
                  <c:v>0.61579842517701844</c:v>
                </c:pt>
                <c:pt idx="12532">
                  <c:v>0.61571065530054359</c:v>
                </c:pt>
                <c:pt idx="12533">
                  <c:v>0.6156689813887456</c:v>
                </c:pt>
                <c:pt idx="12534">
                  <c:v>0.61558534537524212</c:v>
                </c:pt>
                <c:pt idx="12535">
                  <c:v>0.61547620088505606</c:v>
                </c:pt>
                <c:pt idx="12536">
                  <c:v>0.61538974416105008</c:v>
                </c:pt>
                <c:pt idx="12537">
                  <c:v>0.61537475309774003</c:v>
                </c:pt>
                <c:pt idx="12538">
                  <c:v>0.61534827146389848</c:v>
                </c:pt>
                <c:pt idx="12539">
                  <c:v>0.61527165745270618</c:v>
                </c:pt>
                <c:pt idx="12540">
                  <c:v>0.61502020648351341</c:v>
                </c:pt>
                <c:pt idx="12541">
                  <c:v>0.61482894654230169</c:v>
                </c:pt>
                <c:pt idx="12542">
                  <c:v>0.6147357729089783</c:v>
                </c:pt>
                <c:pt idx="12543">
                  <c:v>0.6147357729089783</c:v>
                </c:pt>
                <c:pt idx="12544">
                  <c:v>0.6147357729089783</c:v>
                </c:pt>
                <c:pt idx="12545">
                  <c:v>0.61450763276681841</c:v>
                </c:pt>
                <c:pt idx="12546">
                  <c:v>0.61439842582419413</c:v>
                </c:pt>
                <c:pt idx="12547">
                  <c:v>0.61421932767480347</c:v>
                </c:pt>
                <c:pt idx="12548">
                  <c:v>0.61410472392475235</c:v>
                </c:pt>
                <c:pt idx="12549">
                  <c:v>0.61410472392475235</c:v>
                </c:pt>
                <c:pt idx="12550">
                  <c:v>0.6140806134116551</c:v>
                </c:pt>
                <c:pt idx="12551">
                  <c:v>0.61382562278117336</c:v>
                </c:pt>
                <c:pt idx="12552">
                  <c:v>0.61382562278117336</c:v>
                </c:pt>
                <c:pt idx="12553">
                  <c:v>0.61378857515158214</c:v>
                </c:pt>
                <c:pt idx="12554">
                  <c:v>0.61371668995027207</c:v>
                </c:pt>
                <c:pt idx="12555">
                  <c:v>0.61369420080373094</c:v>
                </c:pt>
                <c:pt idx="12556">
                  <c:v>0.61359479512078174</c:v>
                </c:pt>
                <c:pt idx="12557">
                  <c:v>0.61355096384869168</c:v>
                </c:pt>
                <c:pt idx="12558">
                  <c:v>0.61317200396550553</c:v>
                </c:pt>
                <c:pt idx="12559">
                  <c:v>0.61307240599050938</c:v>
                </c:pt>
                <c:pt idx="12560">
                  <c:v>0.61280349163175152</c:v>
                </c:pt>
                <c:pt idx="12561">
                  <c:v>0.61271421475257137</c:v>
                </c:pt>
                <c:pt idx="12562">
                  <c:v>0.61262389960435915</c:v>
                </c:pt>
                <c:pt idx="12563">
                  <c:v>0.61239902719014161</c:v>
                </c:pt>
                <c:pt idx="12564">
                  <c:v>0.61230003790258769</c:v>
                </c:pt>
                <c:pt idx="12565">
                  <c:v>0.61213528582993326</c:v>
                </c:pt>
                <c:pt idx="12566">
                  <c:v>0.61213228236501427</c:v>
                </c:pt>
                <c:pt idx="12567">
                  <c:v>0.61213228236501427</c:v>
                </c:pt>
                <c:pt idx="12568">
                  <c:v>0.61203289191717891</c:v>
                </c:pt>
                <c:pt idx="12569">
                  <c:v>0.61203289191717891</c:v>
                </c:pt>
                <c:pt idx="12570">
                  <c:v>0.61150946431732522</c:v>
                </c:pt>
                <c:pt idx="12571">
                  <c:v>0.61136233648076133</c:v>
                </c:pt>
                <c:pt idx="12572">
                  <c:v>0.61136233648076133</c:v>
                </c:pt>
                <c:pt idx="12573">
                  <c:v>0.61136233648076133</c:v>
                </c:pt>
                <c:pt idx="12574">
                  <c:v>0.61136233648076133</c:v>
                </c:pt>
                <c:pt idx="12575">
                  <c:v>0.61136233648076133</c:v>
                </c:pt>
                <c:pt idx="12576">
                  <c:v>0.61127064939911568</c:v>
                </c:pt>
                <c:pt idx="12577">
                  <c:v>0.61112890102176309</c:v>
                </c:pt>
                <c:pt idx="12578">
                  <c:v>0.61105602744848342</c:v>
                </c:pt>
                <c:pt idx="12579">
                  <c:v>0.61098606298273561</c:v>
                </c:pt>
                <c:pt idx="12580">
                  <c:v>0.61098606298273561</c:v>
                </c:pt>
                <c:pt idx="12581">
                  <c:v>0.61081121486876444</c:v>
                </c:pt>
                <c:pt idx="12582">
                  <c:v>0.61076659718666837</c:v>
                </c:pt>
                <c:pt idx="12583">
                  <c:v>0.61057594922692671</c:v>
                </c:pt>
                <c:pt idx="12584">
                  <c:v>0.61052053664403849</c:v>
                </c:pt>
                <c:pt idx="12585">
                  <c:v>0.61043224593010414</c:v>
                </c:pt>
                <c:pt idx="12586">
                  <c:v>0.61036737967484589</c:v>
                </c:pt>
                <c:pt idx="12587">
                  <c:v>0.61025415509520076</c:v>
                </c:pt>
                <c:pt idx="12588">
                  <c:v>0.61017037548040187</c:v>
                </c:pt>
                <c:pt idx="12589">
                  <c:v>0.60998452426996763</c:v>
                </c:pt>
                <c:pt idx="12590">
                  <c:v>0.60981772615752827</c:v>
                </c:pt>
                <c:pt idx="12591">
                  <c:v>0.60962816139594977</c:v>
                </c:pt>
                <c:pt idx="12592">
                  <c:v>0.60958495509825306</c:v>
                </c:pt>
                <c:pt idx="12593">
                  <c:v>0.60958495509825306</c:v>
                </c:pt>
                <c:pt idx="12594">
                  <c:v>0.60954377854764297</c:v>
                </c:pt>
                <c:pt idx="12595">
                  <c:v>0.60954096462855456</c:v>
                </c:pt>
                <c:pt idx="12596">
                  <c:v>0.60954096462855456</c:v>
                </c:pt>
                <c:pt idx="12597">
                  <c:v>0.60936326455981915</c:v>
                </c:pt>
                <c:pt idx="12598">
                  <c:v>0.60932670376623665</c:v>
                </c:pt>
                <c:pt idx="12599">
                  <c:v>0.60932670376623665</c:v>
                </c:pt>
                <c:pt idx="12600">
                  <c:v>0.609294968027148</c:v>
                </c:pt>
                <c:pt idx="12601">
                  <c:v>0.60913507865955074</c:v>
                </c:pt>
                <c:pt idx="12602">
                  <c:v>0.60907575565042693</c:v>
                </c:pt>
                <c:pt idx="12603">
                  <c:v>0.60907575565042693</c:v>
                </c:pt>
                <c:pt idx="12604">
                  <c:v>0.60903563960957796</c:v>
                </c:pt>
                <c:pt idx="12605">
                  <c:v>0.60896397009455216</c:v>
                </c:pt>
                <c:pt idx="12606">
                  <c:v>0.60894308964848354</c:v>
                </c:pt>
                <c:pt idx="12607">
                  <c:v>0.60879502062764645</c:v>
                </c:pt>
                <c:pt idx="12608">
                  <c:v>0.6086853711636856</c:v>
                </c:pt>
                <c:pt idx="12609">
                  <c:v>0.60867596874977536</c:v>
                </c:pt>
                <c:pt idx="12610">
                  <c:v>0.60865963301197246</c:v>
                </c:pt>
                <c:pt idx="12611">
                  <c:v>0.60857962218934247</c:v>
                </c:pt>
                <c:pt idx="12612">
                  <c:v>0.60849519837920207</c:v>
                </c:pt>
                <c:pt idx="12613">
                  <c:v>0.60831643072771324</c:v>
                </c:pt>
                <c:pt idx="12614">
                  <c:v>0.60831643072771324</c:v>
                </c:pt>
                <c:pt idx="12615">
                  <c:v>0.60831643072771324</c:v>
                </c:pt>
                <c:pt idx="12616">
                  <c:v>0.60831643072771324</c:v>
                </c:pt>
                <c:pt idx="12617">
                  <c:v>0.60829251567892106</c:v>
                </c:pt>
                <c:pt idx="12618">
                  <c:v>0.60829251567892106</c:v>
                </c:pt>
                <c:pt idx="12619">
                  <c:v>0.60825184391183817</c:v>
                </c:pt>
                <c:pt idx="12620">
                  <c:v>0.60795668827275873</c:v>
                </c:pt>
                <c:pt idx="12621">
                  <c:v>0.60782780474448717</c:v>
                </c:pt>
                <c:pt idx="12622">
                  <c:v>0.60782780474448717</c:v>
                </c:pt>
                <c:pt idx="12623">
                  <c:v>0.60771667684434927</c:v>
                </c:pt>
                <c:pt idx="12624">
                  <c:v>0.60764743977584157</c:v>
                </c:pt>
                <c:pt idx="12625">
                  <c:v>0.60750558365506391</c:v>
                </c:pt>
                <c:pt idx="12626">
                  <c:v>0.60745677669844611</c:v>
                </c:pt>
                <c:pt idx="12627">
                  <c:v>0.60743300154174074</c:v>
                </c:pt>
                <c:pt idx="12628">
                  <c:v>0.60737863144741999</c:v>
                </c:pt>
                <c:pt idx="12629">
                  <c:v>0.60737498712988203</c:v>
                </c:pt>
                <c:pt idx="12630">
                  <c:v>0.60723581447883146</c:v>
                </c:pt>
                <c:pt idx="12631">
                  <c:v>0.60723581447883146</c:v>
                </c:pt>
                <c:pt idx="12632">
                  <c:v>0.60723581447883146</c:v>
                </c:pt>
                <c:pt idx="12633">
                  <c:v>0.60700600660880111</c:v>
                </c:pt>
                <c:pt idx="12634">
                  <c:v>0.60700600660880111</c:v>
                </c:pt>
                <c:pt idx="12635">
                  <c:v>0.60697854427923603</c:v>
                </c:pt>
                <c:pt idx="12636">
                  <c:v>0.60694873720360687</c:v>
                </c:pt>
                <c:pt idx="12637">
                  <c:v>0.60693831796991105</c:v>
                </c:pt>
                <c:pt idx="12638">
                  <c:v>0.60693278921508675</c:v>
                </c:pt>
                <c:pt idx="12639">
                  <c:v>0.60693278921508675</c:v>
                </c:pt>
                <c:pt idx="12640">
                  <c:v>0.60668431106604714</c:v>
                </c:pt>
                <c:pt idx="12641">
                  <c:v>0.60656221258112353</c:v>
                </c:pt>
                <c:pt idx="12642">
                  <c:v>0.60655221618026323</c:v>
                </c:pt>
                <c:pt idx="12643">
                  <c:v>0.60655221618026323</c:v>
                </c:pt>
                <c:pt idx="12644">
                  <c:v>0.60649512012716911</c:v>
                </c:pt>
                <c:pt idx="12645">
                  <c:v>0.60628084626888479</c:v>
                </c:pt>
                <c:pt idx="12646">
                  <c:v>0.60628084626888479</c:v>
                </c:pt>
                <c:pt idx="12647">
                  <c:v>0.60628084626888479</c:v>
                </c:pt>
                <c:pt idx="12648">
                  <c:v>0.60608931433976254</c:v>
                </c:pt>
                <c:pt idx="12649">
                  <c:v>0.60604187821309508</c:v>
                </c:pt>
                <c:pt idx="12650">
                  <c:v>0.60602467916749858</c:v>
                </c:pt>
                <c:pt idx="12651">
                  <c:v>0.60560907417866672</c:v>
                </c:pt>
                <c:pt idx="12652">
                  <c:v>0.60545731583429363</c:v>
                </c:pt>
                <c:pt idx="12653">
                  <c:v>0.60535568639603432</c:v>
                </c:pt>
                <c:pt idx="12654">
                  <c:v>0.60531005214833367</c:v>
                </c:pt>
                <c:pt idx="12655">
                  <c:v>0.60519267716023706</c:v>
                </c:pt>
                <c:pt idx="12656">
                  <c:v>0.60512115368469721</c:v>
                </c:pt>
                <c:pt idx="12657">
                  <c:v>0.60503111584331659</c:v>
                </c:pt>
                <c:pt idx="12658">
                  <c:v>0.60483203370986849</c:v>
                </c:pt>
                <c:pt idx="12659">
                  <c:v>0.60455406752341301</c:v>
                </c:pt>
                <c:pt idx="12660">
                  <c:v>0.60453017635678041</c:v>
                </c:pt>
                <c:pt idx="12661">
                  <c:v>0.60443093533899506</c:v>
                </c:pt>
                <c:pt idx="12662">
                  <c:v>0.60430329501828506</c:v>
                </c:pt>
                <c:pt idx="12663">
                  <c:v>0.60425996906971702</c:v>
                </c:pt>
                <c:pt idx="12664">
                  <c:v>0.60418346506619958</c:v>
                </c:pt>
                <c:pt idx="12665">
                  <c:v>0.60411308795945196</c:v>
                </c:pt>
                <c:pt idx="12666">
                  <c:v>0.60388737597539677</c:v>
                </c:pt>
                <c:pt idx="12667">
                  <c:v>0.60387682103496043</c:v>
                </c:pt>
                <c:pt idx="12668">
                  <c:v>0.60381773466358424</c:v>
                </c:pt>
                <c:pt idx="12669">
                  <c:v>0.60369062179307542</c:v>
                </c:pt>
                <c:pt idx="12670">
                  <c:v>0.60363161987664615</c:v>
                </c:pt>
                <c:pt idx="12671">
                  <c:v>0.60357883357472419</c:v>
                </c:pt>
                <c:pt idx="12672">
                  <c:v>0.60336825523052473</c:v>
                </c:pt>
                <c:pt idx="12673">
                  <c:v>0.60321553691104202</c:v>
                </c:pt>
                <c:pt idx="12674">
                  <c:v>0.60321076865543133</c:v>
                </c:pt>
                <c:pt idx="12675">
                  <c:v>0.60316752920851002</c:v>
                </c:pt>
                <c:pt idx="12676">
                  <c:v>0.60312833962754941</c:v>
                </c:pt>
                <c:pt idx="12677">
                  <c:v>0.60303778041225076</c:v>
                </c:pt>
                <c:pt idx="12678">
                  <c:v>0.60303778041225076</c:v>
                </c:pt>
                <c:pt idx="12679">
                  <c:v>0.60303003129118771</c:v>
                </c:pt>
                <c:pt idx="12680">
                  <c:v>0.60303003129118771</c:v>
                </c:pt>
                <c:pt idx="12681">
                  <c:v>0.60299272483602218</c:v>
                </c:pt>
                <c:pt idx="12682">
                  <c:v>0.60276738766324789</c:v>
                </c:pt>
                <c:pt idx="12683">
                  <c:v>0.60269120125087494</c:v>
                </c:pt>
                <c:pt idx="12684">
                  <c:v>0.60263633596256816</c:v>
                </c:pt>
                <c:pt idx="12685">
                  <c:v>0.60263009180442184</c:v>
                </c:pt>
                <c:pt idx="12686">
                  <c:v>0.60261332231924347</c:v>
                </c:pt>
                <c:pt idx="12687">
                  <c:v>0.60227598346241762</c:v>
                </c:pt>
                <c:pt idx="12688">
                  <c:v>0.60177231851996837</c:v>
                </c:pt>
                <c:pt idx="12689">
                  <c:v>0.60174413405898364</c:v>
                </c:pt>
                <c:pt idx="12690">
                  <c:v>0.60154793571501164</c:v>
                </c:pt>
                <c:pt idx="12691">
                  <c:v>0.60130756639821481</c:v>
                </c:pt>
                <c:pt idx="12692">
                  <c:v>0.60127768646477109</c:v>
                </c:pt>
                <c:pt idx="12693">
                  <c:v>0.60123640385984389</c:v>
                </c:pt>
                <c:pt idx="12694">
                  <c:v>0.60107967732480994</c:v>
                </c:pt>
                <c:pt idx="12695">
                  <c:v>0.60103405692617917</c:v>
                </c:pt>
                <c:pt idx="12696">
                  <c:v>0.60077436130644279</c:v>
                </c:pt>
                <c:pt idx="12697">
                  <c:v>0.60074430572075244</c:v>
                </c:pt>
                <c:pt idx="12698">
                  <c:v>0.60072887915616857</c:v>
                </c:pt>
                <c:pt idx="12699">
                  <c:v>0.60067587966429459</c:v>
                </c:pt>
                <c:pt idx="12700">
                  <c:v>0.60062549190429926</c:v>
                </c:pt>
                <c:pt idx="12701">
                  <c:v>0.60059221817590225</c:v>
                </c:pt>
                <c:pt idx="12702">
                  <c:v>0.60059221817590225</c:v>
                </c:pt>
                <c:pt idx="12703">
                  <c:v>0.60059221817590225</c:v>
                </c:pt>
                <c:pt idx="12704">
                  <c:v>0.60059221817590225</c:v>
                </c:pt>
                <c:pt idx="12705">
                  <c:v>0.60059221817590225</c:v>
                </c:pt>
                <c:pt idx="12706">
                  <c:v>0.60059221817590225</c:v>
                </c:pt>
                <c:pt idx="12707">
                  <c:v>0.60055161659178535</c:v>
                </c:pt>
                <c:pt idx="12708">
                  <c:v>0.60051646566893613</c:v>
                </c:pt>
                <c:pt idx="12709">
                  <c:v>0.60047906779567572</c:v>
                </c:pt>
                <c:pt idx="12710">
                  <c:v>0.60040380857535436</c:v>
                </c:pt>
                <c:pt idx="12711">
                  <c:v>0.60040380857535436</c:v>
                </c:pt>
                <c:pt idx="12712">
                  <c:v>0.60040380857535436</c:v>
                </c:pt>
                <c:pt idx="12713">
                  <c:v>0.6001822876679902</c:v>
                </c:pt>
                <c:pt idx="12714">
                  <c:v>0.60017018615147844</c:v>
                </c:pt>
                <c:pt idx="12715">
                  <c:v>0.60008092953098924</c:v>
                </c:pt>
                <c:pt idx="12716">
                  <c:v>0.60005360554766307</c:v>
                </c:pt>
                <c:pt idx="12717">
                  <c:v>0.59974121361617327</c:v>
                </c:pt>
                <c:pt idx="12718">
                  <c:v>0.59964053214560908</c:v>
                </c:pt>
                <c:pt idx="12719">
                  <c:v>0.59954343819754308</c:v>
                </c:pt>
                <c:pt idx="12720">
                  <c:v>0.59954343819754308</c:v>
                </c:pt>
                <c:pt idx="12721">
                  <c:v>0.59954343819754308</c:v>
                </c:pt>
                <c:pt idx="12722">
                  <c:v>0.59954343819754308</c:v>
                </c:pt>
                <c:pt idx="12723">
                  <c:v>0.5995368384440678</c:v>
                </c:pt>
                <c:pt idx="12724">
                  <c:v>0.5994539592308038</c:v>
                </c:pt>
                <c:pt idx="12725">
                  <c:v>0.59921801743092828</c:v>
                </c:pt>
                <c:pt idx="12726">
                  <c:v>0.59921801743092828</c:v>
                </c:pt>
                <c:pt idx="12727">
                  <c:v>0.59910258958387186</c:v>
                </c:pt>
                <c:pt idx="12728">
                  <c:v>0.59910258958387186</c:v>
                </c:pt>
                <c:pt idx="12729">
                  <c:v>0.59882554489650797</c:v>
                </c:pt>
                <c:pt idx="12730">
                  <c:v>0.59876886740123225</c:v>
                </c:pt>
                <c:pt idx="12731">
                  <c:v>0.59870647166508428</c:v>
                </c:pt>
                <c:pt idx="12732">
                  <c:v>0.59854811278378051</c:v>
                </c:pt>
                <c:pt idx="12733">
                  <c:v>0.59853669290481804</c:v>
                </c:pt>
                <c:pt idx="12734">
                  <c:v>0.598519552868363</c:v>
                </c:pt>
                <c:pt idx="12735">
                  <c:v>0.5984251980972114</c:v>
                </c:pt>
                <c:pt idx="12736">
                  <c:v>0.59836338758071006</c:v>
                </c:pt>
                <c:pt idx="12737">
                  <c:v>0.59836338758071006</c:v>
                </c:pt>
                <c:pt idx="12738">
                  <c:v>0.59823997684318397</c:v>
                </c:pt>
                <c:pt idx="12739">
                  <c:v>0.59823997684318397</c:v>
                </c:pt>
                <c:pt idx="12740">
                  <c:v>0.59814571239551462</c:v>
                </c:pt>
                <c:pt idx="12741">
                  <c:v>0.59809700006621003</c:v>
                </c:pt>
                <c:pt idx="12742">
                  <c:v>0.59800926508741681</c:v>
                </c:pt>
                <c:pt idx="12743">
                  <c:v>0.59783618959634732</c:v>
                </c:pt>
                <c:pt idx="12744">
                  <c:v>0.59774497767643531</c:v>
                </c:pt>
                <c:pt idx="12745">
                  <c:v>0.59770974416623424</c:v>
                </c:pt>
                <c:pt idx="12746">
                  <c:v>0.5977001748925288</c:v>
                </c:pt>
                <c:pt idx="12747">
                  <c:v>0.59753932355620687</c:v>
                </c:pt>
                <c:pt idx="12748">
                  <c:v>0.59715615512854159</c:v>
                </c:pt>
                <c:pt idx="12749">
                  <c:v>0.59695841736222011</c:v>
                </c:pt>
                <c:pt idx="12750">
                  <c:v>0.59684239129339511</c:v>
                </c:pt>
                <c:pt idx="12751">
                  <c:v>0.5967588607815939</c:v>
                </c:pt>
                <c:pt idx="12752">
                  <c:v>0.59660235598209066</c:v>
                </c:pt>
                <c:pt idx="12753">
                  <c:v>0.59660235598209066</c:v>
                </c:pt>
                <c:pt idx="12754">
                  <c:v>0.59658215108376811</c:v>
                </c:pt>
                <c:pt idx="12755">
                  <c:v>0.59658215108376811</c:v>
                </c:pt>
                <c:pt idx="12756">
                  <c:v>0.59657827275324204</c:v>
                </c:pt>
                <c:pt idx="12757">
                  <c:v>0.59650732861694111</c:v>
                </c:pt>
                <c:pt idx="12758">
                  <c:v>0.59638179399499924</c:v>
                </c:pt>
                <c:pt idx="12759">
                  <c:v>0.59637305846148525</c:v>
                </c:pt>
                <c:pt idx="12760">
                  <c:v>0.5959815091169951</c:v>
                </c:pt>
                <c:pt idx="12761">
                  <c:v>0.59580795355382088</c:v>
                </c:pt>
                <c:pt idx="12762">
                  <c:v>0.59573498659342772</c:v>
                </c:pt>
                <c:pt idx="12763">
                  <c:v>0.59566427112767251</c:v>
                </c:pt>
                <c:pt idx="12764">
                  <c:v>0.59553555817657</c:v>
                </c:pt>
                <c:pt idx="12765">
                  <c:v>0.59546737507528591</c:v>
                </c:pt>
                <c:pt idx="12766">
                  <c:v>0.59542041010368862</c:v>
                </c:pt>
                <c:pt idx="12767">
                  <c:v>0.59535916153572399</c:v>
                </c:pt>
                <c:pt idx="12768">
                  <c:v>0.59531018511205414</c:v>
                </c:pt>
                <c:pt idx="12769">
                  <c:v>0.59505423986388961</c:v>
                </c:pt>
                <c:pt idx="12770">
                  <c:v>0.59460642818480425</c:v>
                </c:pt>
                <c:pt idx="12771">
                  <c:v>0.59460642818480425</c:v>
                </c:pt>
                <c:pt idx="12772">
                  <c:v>0.59460642818480425</c:v>
                </c:pt>
                <c:pt idx="12773">
                  <c:v>0.59425646653032005</c:v>
                </c:pt>
                <c:pt idx="12774">
                  <c:v>0.59409987035299883</c:v>
                </c:pt>
                <c:pt idx="12775">
                  <c:v>0.59409114780423211</c:v>
                </c:pt>
                <c:pt idx="12776">
                  <c:v>0.59370008146726372</c:v>
                </c:pt>
                <c:pt idx="12777">
                  <c:v>0.59363256020890776</c:v>
                </c:pt>
                <c:pt idx="12778">
                  <c:v>0.59356302455700982</c:v>
                </c:pt>
                <c:pt idx="12779">
                  <c:v>0.59351061876258582</c:v>
                </c:pt>
                <c:pt idx="12780">
                  <c:v>0.59341420546340207</c:v>
                </c:pt>
                <c:pt idx="12781">
                  <c:v>0.59322098600869122</c:v>
                </c:pt>
                <c:pt idx="12782">
                  <c:v>0.59311557620452138</c:v>
                </c:pt>
                <c:pt idx="12783">
                  <c:v>0.59286321843585144</c:v>
                </c:pt>
                <c:pt idx="12784">
                  <c:v>0.5924942536875073</c:v>
                </c:pt>
                <c:pt idx="12785">
                  <c:v>0.5924281651958575</c:v>
                </c:pt>
                <c:pt idx="12786">
                  <c:v>0.59241075686470779</c:v>
                </c:pt>
                <c:pt idx="12787">
                  <c:v>0.59225985694953975</c:v>
                </c:pt>
                <c:pt idx="12788">
                  <c:v>0.59217302781661929</c:v>
                </c:pt>
                <c:pt idx="12789">
                  <c:v>0.59217302781661929</c:v>
                </c:pt>
                <c:pt idx="12790">
                  <c:v>0.59216476988596023</c:v>
                </c:pt>
                <c:pt idx="12791">
                  <c:v>0.59211123982877145</c:v>
                </c:pt>
                <c:pt idx="12792">
                  <c:v>0.59199748249885975</c:v>
                </c:pt>
                <c:pt idx="12793">
                  <c:v>0.59199222318803557</c:v>
                </c:pt>
                <c:pt idx="12794">
                  <c:v>0.59143698360051444</c:v>
                </c:pt>
                <c:pt idx="12795">
                  <c:v>0.59143698360051444</c:v>
                </c:pt>
                <c:pt idx="12796">
                  <c:v>0.59143698360051444</c:v>
                </c:pt>
                <c:pt idx="12797">
                  <c:v>0.59100609319355391</c:v>
                </c:pt>
                <c:pt idx="12798">
                  <c:v>0.59086938333211669</c:v>
                </c:pt>
                <c:pt idx="12799">
                  <c:v>0.59070600325039346</c:v>
                </c:pt>
                <c:pt idx="12800">
                  <c:v>0.59064153210152326</c:v>
                </c:pt>
                <c:pt idx="12801">
                  <c:v>0.59036287787937958</c:v>
                </c:pt>
                <c:pt idx="12802">
                  <c:v>0.59021115675417213</c:v>
                </c:pt>
                <c:pt idx="12803">
                  <c:v>0.59002283148466239</c:v>
                </c:pt>
                <c:pt idx="12804">
                  <c:v>0.58999969900970861</c:v>
                </c:pt>
                <c:pt idx="12805">
                  <c:v>0.58999969900970861</c:v>
                </c:pt>
                <c:pt idx="12806">
                  <c:v>0.58999969900970861</c:v>
                </c:pt>
                <c:pt idx="12807">
                  <c:v>0.58999969900970861</c:v>
                </c:pt>
                <c:pt idx="12808">
                  <c:v>0.58991687122749514</c:v>
                </c:pt>
                <c:pt idx="12809">
                  <c:v>0.58983558337570396</c:v>
                </c:pt>
                <c:pt idx="12810">
                  <c:v>0.5896977140200993</c:v>
                </c:pt>
                <c:pt idx="12811">
                  <c:v>0.5895533816144447</c:v>
                </c:pt>
                <c:pt idx="12812">
                  <c:v>0.58941487933272974</c:v>
                </c:pt>
                <c:pt idx="12813">
                  <c:v>0.58927110246431058</c:v>
                </c:pt>
                <c:pt idx="12814">
                  <c:v>0.58920807326805735</c:v>
                </c:pt>
                <c:pt idx="12815">
                  <c:v>0.58903087985970926</c:v>
                </c:pt>
                <c:pt idx="12816">
                  <c:v>0.58898578080889197</c:v>
                </c:pt>
                <c:pt idx="12817">
                  <c:v>0.58898578080889197</c:v>
                </c:pt>
                <c:pt idx="12818">
                  <c:v>0.58878510074078094</c:v>
                </c:pt>
                <c:pt idx="12819">
                  <c:v>0.58874348993799586</c:v>
                </c:pt>
                <c:pt idx="12820">
                  <c:v>0.58872442863037233</c:v>
                </c:pt>
                <c:pt idx="12821">
                  <c:v>0.58869607063878704</c:v>
                </c:pt>
                <c:pt idx="12822">
                  <c:v>0.58856879259414452</c:v>
                </c:pt>
                <c:pt idx="12823">
                  <c:v>0.58855329308583459</c:v>
                </c:pt>
                <c:pt idx="12824">
                  <c:v>0.58855329308583459</c:v>
                </c:pt>
                <c:pt idx="12825">
                  <c:v>0.58852836803638253</c:v>
                </c:pt>
                <c:pt idx="12826">
                  <c:v>0.58825987403254376</c:v>
                </c:pt>
                <c:pt idx="12827">
                  <c:v>0.58813256014392357</c:v>
                </c:pt>
                <c:pt idx="12828">
                  <c:v>0.58813256014392357</c:v>
                </c:pt>
                <c:pt idx="12829">
                  <c:v>0.58813256014392357</c:v>
                </c:pt>
                <c:pt idx="12830">
                  <c:v>0.58780047665985191</c:v>
                </c:pt>
                <c:pt idx="12831">
                  <c:v>0.58770098218116107</c:v>
                </c:pt>
                <c:pt idx="12832">
                  <c:v>0.5876880179506716</c:v>
                </c:pt>
                <c:pt idx="12833">
                  <c:v>0.58759495144445284</c:v>
                </c:pt>
                <c:pt idx="12834">
                  <c:v>0.58759452754743347</c:v>
                </c:pt>
                <c:pt idx="12835">
                  <c:v>0.58749831565577337</c:v>
                </c:pt>
                <c:pt idx="12836">
                  <c:v>0.58744288614700457</c:v>
                </c:pt>
                <c:pt idx="12837">
                  <c:v>0.58740569122367114</c:v>
                </c:pt>
                <c:pt idx="12838">
                  <c:v>0.58740569122367114</c:v>
                </c:pt>
                <c:pt idx="12839">
                  <c:v>0.58740569122367114</c:v>
                </c:pt>
                <c:pt idx="12840">
                  <c:v>0.58740569122367114</c:v>
                </c:pt>
                <c:pt idx="12841">
                  <c:v>0.58732315585498318</c:v>
                </c:pt>
                <c:pt idx="12842">
                  <c:v>0.58715728728932792</c:v>
                </c:pt>
                <c:pt idx="12843">
                  <c:v>0.58715728728932792</c:v>
                </c:pt>
                <c:pt idx="12844">
                  <c:v>0.58714063787754223</c:v>
                </c:pt>
                <c:pt idx="12845">
                  <c:v>0.58699256853415083</c:v>
                </c:pt>
                <c:pt idx="12846">
                  <c:v>0.58694158880347536</c:v>
                </c:pt>
                <c:pt idx="12847">
                  <c:v>0.58694158880347536</c:v>
                </c:pt>
                <c:pt idx="12848">
                  <c:v>0.58693061561422977</c:v>
                </c:pt>
                <c:pt idx="12849">
                  <c:v>0.58693061561422977</c:v>
                </c:pt>
                <c:pt idx="12850">
                  <c:v>0.58676518338447892</c:v>
                </c:pt>
                <c:pt idx="12851">
                  <c:v>0.58669281119912253</c:v>
                </c:pt>
                <c:pt idx="12852">
                  <c:v>0.58652855620164057</c:v>
                </c:pt>
                <c:pt idx="12853">
                  <c:v>0.58648922621107102</c:v>
                </c:pt>
                <c:pt idx="12854">
                  <c:v>0.5863919704211179</c:v>
                </c:pt>
                <c:pt idx="12855">
                  <c:v>0.58635023653245799</c:v>
                </c:pt>
                <c:pt idx="12856">
                  <c:v>0.58635023653245799</c:v>
                </c:pt>
                <c:pt idx="12857">
                  <c:v>0.58631768271067985</c:v>
                </c:pt>
                <c:pt idx="12858">
                  <c:v>0.58614170344290639</c:v>
                </c:pt>
                <c:pt idx="12859">
                  <c:v>0.58568874849782337</c:v>
                </c:pt>
                <c:pt idx="12860">
                  <c:v>0.5856179837299258</c:v>
                </c:pt>
                <c:pt idx="12861">
                  <c:v>0.58557712696772801</c:v>
                </c:pt>
                <c:pt idx="12862">
                  <c:v>0.58536823559353479</c:v>
                </c:pt>
                <c:pt idx="12863">
                  <c:v>0.58534045820729874</c:v>
                </c:pt>
                <c:pt idx="12864">
                  <c:v>0.58524507594749997</c:v>
                </c:pt>
                <c:pt idx="12865">
                  <c:v>0.58518572880440778</c:v>
                </c:pt>
                <c:pt idx="12866">
                  <c:v>0.58499680655688446</c:v>
                </c:pt>
                <c:pt idx="12867">
                  <c:v>0.58484152038460002</c:v>
                </c:pt>
                <c:pt idx="12868">
                  <c:v>0.58484152038460002</c:v>
                </c:pt>
                <c:pt idx="12869">
                  <c:v>0.5848302066268376</c:v>
                </c:pt>
                <c:pt idx="12870">
                  <c:v>0.58481611937896638</c:v>
                </c:pt>
                <c:pt idx="12871">
                  <c:v>0.58462258847094062</c:v>
                </c:pt>
                <c:pt idx="12872">
                  <c:v>0.58459462289005626</c:v>
                </c:pt>
                <c:pt idx="12873">
                  <c:v>0.5845046950234204</c:v>
                </c:pt>
                <c:pt idx="12874">
                  <c:v>0.5845046950234204</c:v>
                </c:pt>
                <c:pt idx="12875">
                  <c:v>0.5843815516760158</c:v>
                </c:pt>
                <c:pt idx="12876">
                  <c:v>0.58404749877181872</c:v>
                </c:pt>
                <c:pt idx="12877">
                  <c:v>0.58398731083133315</c:v>
                </c:pt>
                <c:pt idx="12878">
                  <c:v>0.58394476582979238</c:v>
                </c:pt>
                <c:pt idx="12879">
                  <c:v>0.58388701505098828</c:v>
                </c:pt>
                <c:pt idx="12880">
                  <c:v>0.58385677814838299</c:v>
                </c:pt>
                <c:pt idx="12881">
                  <c:v>0.58345019457008396</c:v>
                </c:pt>
                <c:pt idx="12882">
                  <c:v>0.58343277657105452</c:v>
                </c:pt>
                <c:pt idx="12883">
                  <c:v>0.58335896132008469</c:v>
                </c:pt>
                <c:pt idx="12884">
                  <c:v>0.58301029163652751</c:v>
                </c:pt>
                <c:pt idx="12885">
                  <c:v>0.58281242554544332</c:v>
                </c:pt>
                <c:pt idx="12886">
                  <c:v>0.58268120931273815</c:v>
                </c:pt>
                <c:pt idx="12887">
                  <c:v>0.58260648455601061</c:v>
                </c:pt>
                <c:pt idx="12888">
                  <c:v>0.58239658696613861</c:v>
                </c:pt>
                <c:pt idx="12889">
                  <c:v>0.58216720517766307</c:v>
                </c:pt>
                <c:pt idx="12890">
                  <c:v>0.58210166830779664</c:v>
                </c:pt>
                <c:pt idx="12891">
                  <c:v>0.58178168203646707</c:v>
                </c:pt>
                <c:pt idx="12892">
                  <c:v>0.58173434434780991</c:v>
                </c:pt>
                <c:pt idx="12893">
                  <c:v>0.58151873826542411</c:v>
                </c:pt>
                <c:pt idx="12894">
                  <c:v>0.58137824529618887</c:v>
                </c:pt>
                <c:pt idx="12895">
                  <c:v>0.5811570834011327</c:v>
                </c:pt>
                <c:pt idx="12896">
                  <c:v>0.58111957684619686</c:v>
                </c:pt>
                <c:pt idx="12897">
                  <c:v>0.58102402514240004</c:v>
                </c:pt>
                <c:pt idx="12898">
                  <c:v>0.58088031104184368</c:v>
                </c:pt>
                <c:pt idx="12899">
                  <c:v>0.58086837581730444</c:v>
                </c:pt>
                <c:pt idx="12900">
                  <c:v>0.58079759802263597</c:v>
                </c:pt>
                <c:pt idx="12901">
                  <c:v>0.58078448250877346</c:v>
                </c:pt>
                <c:pt idx="12902">
                  <c:v>0.58054021412268564</c:v>
                </c:pt>
                <c:pt idx="12903">
                  <c:v>0.58030198476499417</c:v>
                </c:pt>
                <c:pt idx="12904">
                  <c:v>0.58028659820107975</c:v>
                </c:pt>
                <c:pt idx="12905">
                  <c:v>0.58019560597405107</c:v>
                </c:pt>
                <c:pt idx="12906">
                  <c:v>0.58014282632505565</c:v>
                </c:pt>
                <c:pt idx="12907">
                  <c:v>0.5801280952836011</c:v>
                </c:pt>
                <c:pt idx="12908">
                  <c:v>0.58005898908431908</c:v>
                </c:pt>
                <c:pt idx="12909">
                  <c:v>0.57995706115670609</c:v>
                </c:pt>
                <c:pt idx="12910">
                  <c:v>0.57987945690667564</c:v>
                </c:pt>
                <c:pt idx="12911">
                  <c:v>0.57978896740339625</c:v>
                </c:pt>
                <c:pt idx="12912">
                  <c:v>0.57976100552235399</c:v>
                </c:pt>
                <c:pt idx="12913">
                  <c:v>0.5796906918779331</c:v>
                </c:pt>
                <c:pt idx="12914">
                  <c:v>0.57963214659335205</c:v>
                </c:pt>
                <c:pt idx="12915">
                  <c:v>0.57956294133224917</c:v>
                </c:pt>
                <c:pt idx="12916">
                  <c:v>0.57943511459162689</c:v>
                </c:pt>
                <c:pt idx="12917">
                  <c:v>0.57942432188605852</c:v>
                </c:pt>
                <c:pt idx="12918">
                  <c:v>0.57941531458223161</c:v>
                </c:pt>
                <c:pt idx="12919">
                  <c:v>0.5793419307948553</c:v>
                </c:pt>
                <c:pt idx="12920">
                  <c:v>0.57933290038285501</c:v>
                </c:pt>
                <c:pt idx="12921">
                  <c:v>0.57932773538411131</c:v>
                </c:pt>
                <c:pt idx="12922">
                  <c:v>0.57928086005601409</c:v>
                </c:pt>
                <c:pt idx="12923">
                  <c:v>0.57912383405616885</c:v>
                </c:pt>
                <c:pt idx="12924">
                  <c:v>0.57912383405616885</c:v>
                </c:pt>
                <c:pt idx="12925">
                  <c:v>0.5789437422083844</c:v>
                </c:pt>
                <c:pt idx="12926">
                  <c:v>0.57887545908692972</c:v>
                </c:pt>
                <c:pt idx="12927">
                  <c:v>0.57881189321814097</c:v>
                </c:pt>
                <c:pt idx="12928">
                  <c:v>0.57875680730140966</c:v>
                </c:pt>
                <c:pt idx="12929">
                  <c:v>0.57872464904041743</c:v>
                </c:pt>
                <c:pt idx="12930">
                  <c:v>0.57841395304353216</c:v>
                </c:pt>
                <c:pt idx="12931">
                  <c:v>0.57825271585789018</c:v>
                </c:pt>
                <c:pt idx="12932">
                  <c:v>0.57817263966257815</c:v>
                </c:pt>
                <c:pt idx="12933">
                  <c:v>0.57809408125938411</c:v>
                </c:pt>
                <c:pt idx="12934">
                  <c:v>0.57809408125938411</c:v>
                </c:pt>
                <c:pt idx="12935">
                  <c:v>0.57809408125938411</c:v>
                </c:pt>
                <c:pt idx="12936">
                  <c:v>0.57788669963425998</c:v>
                </c:pt>
                <c:pt idx="12937">
                  <c:v>0.57785842180860603</c:v>
                </c:pt>
                <c:pt idx="12938">
                  <c:v>0.5778584128552734</c:v>
                </c:pt>
                <c:pt idx="12939">
                  <c:v>0.5778584128552734</c:v>
                </c:pt>
                <c:pt idx="12940">
                  <c:v>0.57783233152891922</c:v>
                </c:pt>
                <c:pt idx="12941">
                  <c:v>0.57766479497823031</c:v>
                </c:pt>
                <c:pt idx="12942">
                  <c:v>0.5776174128247068</c:v>
                </c:pt>
                <c:pt idx="12943">
                  <c:v>0.5775669630122563</c:v>
                </c:pt>
                <c:pt idx="12944">
                  <c:v>0.57753898437103834</c:v>
                </c:pt>
                <c:pt idx="12945">
                  <c:v>0.57747849125443895</c:v>
                </c:pt>
                <c:pt idx="12946">
                  <c:v>0.57707831992899106</c:v>
                </c:pt>
                <c:pt idx="12947">
                  <c:v>0.57650664788582018</c:v>
                </c:pt>
                <c:pt idx="12948">
                  <c:v>0.57650664788582018</c:v>
                </c:pt>
                <c:pt idx="12949">
                  <c:v>0.57647687784428114</c:v>
                </c:pt>
                <c:pt idx="12950">
                  <c:v>0.57637266339059545</c:v>
                </c:pt>
                <c:pt idx="12951">
                  <c:v>0.57636349005862086</c:v>
                </c:pt>
                <c:pt idx="12952">
                  <c:v>0.57635353619308782</c:v>
                </c:pt>
                <c:pt idx="12953">
                  <c:v>0.57620326032340607</c:v>
                </c:pt>
                <c:pt idx="12954">
                  <c:v>0.57620060724068733</c:v>
                </c:pt>
                <c:pt idx="12955">
                  <c:v>0.57611208121775892</c:v>
                </c:pt>
                <c:pt idx="12956">
                  <c:v>0.57602059592309363</c:v>
                </c:pt>
                <c:pt idx="12957">
                  <c:v>0.57602059592309363</c:v>
                </c:pt>
                <c:pt idx="12958">
                  <c:v>0.57602059592309363</c:v>
                </c:pt>
                <c:pt idx="12959">
                  <c:v>0.57573341696741653</c:v>
                </c:pt>
                <c:pt idx="12960">
                  <c:v>0.57569434543874232</c:v>
                </c:pt>
                <c:pt idx="12961">
                  <c:v>0.57569434543874232</c:v>
                </c:pt>
                <c:pt idx="12962">
                  <c:v>0.57544102036132372</c:v>
                </c:pt>
                <c:pt idx="12963">
                  <c:v>0.57529722327288557</c:v>
                </c:pt>
                <c:pt idx="12964">
                  <c:v>0.57529024876708446</c:v>
                </c:pt>
                <c:pt idx="12965">
                  <c:v>0.57529024876708446</c:v>
                </c:pt>
                <c:pt idx="12966">
                  <c:v>0.57529024876708446</c:v>
                </c:pt>
                <c:pt idx="12967">
                  <c:v>0.57529024876708446</c:v>
                </c:pt>
                <c:pt idx="12968">
                  <c:v>0.57528693177312773</c:v>
                </c:pt>
                <c:pt idx="12969">
                  <c:v>0.57528693177312773</c:v>
                </c:pt>
                <c:pt idx="12970">
                  <c:v>0.57528693177312773</c:v>
                </c:pt>
                <c:pt idx="12971">
                  <c:v>0.57522173698452195</c:v>
                </c:pt>
                <c:pt idx="12972">
                  <c:v>0.57515956003467061</c:v>
                </c:pt>
                <c:pt idx="12973">
                  <c:v>0.57514993026188177</c:v>
                </c:pt>
                <c:pt idx="12974">
                  <c:v>0.57507096161418414</c:v>
                </c:pt>
                <c:pt idx="12975">
                  <c:v>0.57507096161418414</c:v>
                </c:pt>
                <c:pt idx="12976">
                  <c:v>0.57498717172947067</c:v>
                </c:pt>
                <c:pt idx="12977">
                  <c:v>0.57498717172947067</c:v>
                </c:pt>
                <c:pt idx="12978">
                  <c:v>0.57497030378498126</c:v>
                </c:pt>
                <c:pt idx="12979">
                  <c:v>0.57459034943617138</c:v>
                </c:pt>
                <c:pt idx="12980">
                  <c:v>0.57454621426351626</c:v>
                </c:pt>
                <c:pt idx="12981">
                  <c:v>0.5745264139964853</c:v>
                </c:pt>
                <c:pt idx="12982">
                  <c:v>0.57451878980030435</c:v>
                </c:pt>
                <c:pt idx="12983">
                  <c:v>0.57451878980030435</c:v>
                </c:pt>
                <c:pt idx="12984">
                  <c:v>0.57411393626311036</c:v>
                </c:pt>
                <c:pt idx="12985">
                  <c:v>0.57390839287174722</c:v>
                </c:pt>
                <c:pt idx="12986">
                  <c:v>0.57384327412738856</c:v>
                </c:pt>
                <c:pt idx="12987">
                  <c:v>0.57376326720414905</c:v>
                </c:pt>
                <c:pt idx="12988">
                  <c:v>0.57335760918405088</c:v>
                </c:pt>
                <c:pt idx="12989">
                  <c:v>0.57316598070419877</c:v>
                </c:pt>
                <c:pt idx="12990">
                  <c:v>0.57313465083529469</c:v>
                </c:pt>
                <c:pt idx="12991">
                  <c:v>0.57313465083529469</c:v>
                </c:pt>
                <c:pt idx="12992">
                  <c:v>0.57306166940621706</c:v>
                </c:pt>
                <c:pt idx="12993">
                  <c:v>0.57306166940621706</c:v>
                </c:pt>
                <c:pt idx="12994">
                  <c:v>0.57305542063416226</c:v>
                </c:pt>
                <c:pt idx="12995">
                  <c:v>0.57305542063416226</c:v>
                </c:pt>
                <c:pt idx="12996">
                  <c:v>0.5729628618530751</c:v>
                </c:pt>
                <c:pt idx="12997">
                  <c:v>0.57283478231126794</c:v>
                </c:pt>
                <c:pt idx="12998">
                  <c:v>0.57279853447899642</c:v>
                </c:pt>
                <c:pt idx="12999">
                  <c:v>0.57260710204566512</c:v>
                </c:pt>
                <c:pt idx="13000">
                  <c:v>0.57260508584826941</c:v>
                </c:pt>
                <c:pt idx="13001">
                  <c:v>0.57241483062154785</c:v>
                </c:pt>
                <c:pt idx="13002">
                  <c:v>0.57238909049753939</c:v>
                </c:pt>
                <c:pt idx="13003">
                  <c:v>0.57228582613331291</c:v>
                </c:pt>
                <c:pt idx="13004">
                  <c:v>0.57225395052884787</c:v>
                </c:pt>
                <c:pt idx="13005">
                  <c:v>0.57208171626997362</c:v>
                </c:pt>
                <c:pt idx="13006">
                  <c:v>0.57204769896134622</c:v>
                </c:pt>
                <c:pt idx="13007">
                  <c:v>0.57204769896134622</c:v>
                </c:pt>
                <c:pt idx="13008">
                  <c:v>0.57204769896134622</c:v>
                </c:pt>
                <c:pt idx="13009">
                  <c:v>0.57195849699858259</c:v>
                </c:pt>
                <c:pt idx="13010">
                  <c:v>0.57195849699858259</c:v>
                </c:pt>
                <c:pt idx="13011">
                  <c:v>0.57183492737575736</c:v>
                </c:pt>
                <c:pt idx="13012">
                  <c:v>0.57182694243195609</c:v>
                </c:pt>
                <c:pt idx="13013">
                  <c:v>0.57162565980509972</c:v>
                </c:pt>
                <c:pt idx="13014">
                  <c:v>0.57145703387329327</c:v>
                </c:pt>
                <c:pt idx="13015">
                  <c:v>0.57135268171779652</c:v>
                </c:pt>
                <c:pt idx="13016">
                  <c:v>0.57133780651290877</c:v>
                </c:pt>
                <c:pt idx="13017">
                  <c:v>0.57132108893428069</c:v>
                </c:pt>
                <c:pt idx="13018">
                  <c:v>0.57131800608951533</c:v>
                </c:pt>
                <c:pt idx="13019">
                  <c:v>0.57131402244192053</c:v>
                </c:pt>
                <c:pt idx="13020">
                  <c:v>0.57131402244192053</c:v>
                </c:pt>
                <c:pt idx="13021">
                  <c:v>0.57109994757519711</c:v>
                </c:pt>
                <c:pt idx="13022">
                  <c:v>0.57091459825793978</c:v>
                </c:pt>
                <c:pt idx="13023">
                  <c:v>0.57091459825793978</c:v>
                </c:pt>
                <c:pt idx="13024">
                  <c:v>0.57091459825793978</c:v>
                </c:pt>
                <c:pt idx="13025">
                  <c:v>0.57091097142713665</c:v>
                </c:pt>
                <c:pt idx="13026">
                  <c:v>0.57073072813664816</c:v>
                </c:pt>
                <c:pt idx="13027">
                  <c:v>0.5707075308276488</c:v>
                </c:pt>
                <c:pt idx="13028">
                  <c:v>0.57009140539432679</c:v>
                </c:pt>
                <c:pt idx="13029">
                  <c:v>0.57006458568144736</c:v>
                </c:pt>
                <c:pt idx="13030">
                  <c:v>0.56955364800173436</c:v>
                </c:pt>
                <c:pt idx="13031">
                  <c:v>0.56925308541067166</c:v>
                </c:pt>
                <c:pt idx="13032">
                  <c:v>0.56922247530339132</c:v>
                </c:pt>
                <c:pt idx="13033">
                  <c:v>0.56922247530339132</c:v>
                </c:pt>
                <c:pt idx="13034">
                  <c:v>0.56895635028709513</c:v>
                </c:pt>
                <c:pt idx="13035">
                  <c:v>0.56892465645450108</c:v>
                </c:pt>
                <c:pt idx="13036">
                  <c:v>0.56879064247043132</c:v>
                </c:pt>
                <c:pt idx="13037">
                  <c:v>0.56874302379391217</c:v>
                </c:pt>
                <c:pt idx="13038">
                  <c:v>0.56865658684072629</c:v>
                </c:pt>
                <c:pt idx="13039">
                  <c:v>0.56865658684072629</c:v>
                </c:pt>
                <c:pt idx="13040">
                  <c:v>0.56865658684072629</c:v>
                </c:pt>
                <c:pt idx="13041">
                  <c:v>0.56855271726250822</c:v>
                </c:pt>
                <c:pt idx="13042">
                  <c:v>0.56840208117956925</c:v>
                </c:pt>
                <c:pt idx="13043">
                  <c:v>0.56799803856219866</c:v>
                </c:pt>
                <c:pt idx="13044">
                  <c:v>0.56799803856219866</c:v>
                </c:pt>
                <c:pt idx="13045">
                  <c:v>0.56788609080419394</c:v>
                </c:pt>
                <c:pt idx="13046">
                  <c:v>0.56787604912206524</c:v>
                </c:pt>
                <c:pt idx="13047">
                  <c:v>0.56787604912206524</c:v>
                </c:pt>
                <c:pt idx="13048">
                  <c:v>0.56787604912206524</c:v>
                </c:pt>
                <c:pt idx="13049">
                  <c:v>0.56769048033533387</c:v>
                </c:pt>
                <c:pt idx="13050">
                  <c:v>0.56768648463121207</c:v>
                </c:pt>
                <c:pt idx="13051">
                  <c:v>0.56746143006710081</c:v>
                </c:pt>
                <c:pt idx="13052">
                  <c:v>0.56743134275955587</c:v>
                </c:pt>
                <c:pt idx="13053">
                  <c:v>0.56737889858999324</c:v>
                </c:pt>
                <c:pt idx="13054">
                  <c:v>0.56719526762035044</c:v>
                </c:pt>
                <c:pt idx="13055">
                  <c:v>0.56708028120587717</c:v>
                </c:pt>
                <c:pt idx="13056">
                  <c:v>0.5670066089616409</c:v>
                </c:pt>
                <c:pt idx="13057">
                  <c:v>0.56688069184255341</c:v>
                </c:pt>
                <c:pt idx="13058">
                  <c:v>0.56679610650271406</c:v>
                </c:pt>
                <c:pt idx="13059">
                  <c:v>0.5667578728238879</c:v>
                </c:pt>
                <c:pt idx="13060">
                  <c:v>0.56650089101654255</c:v>
                </c:pt>
                <c:pt idx="13061">
                  <c:v>0.56621433513721942</c:v>
                </c:pt>
                <c:pt idx="13062">
                  <c:v>0.56604528012496635</c:v>
                </c:pt>
                <c:pt idx="13063">
                  <c:v>0.56599180456697784</c:v>
                </c:pt>
                <c:pt idx="13064">
                  <c:v>0.56565630770514508</c:v>
                </c:pt>
                <c:pt idx="13065">
                  <c:v>0.56565630770514508</c:v>
                </c:pt>
                <c:pt idx="13066">
                  <c:v>0.56565630770514508</c:v>
                </c:pt>
                <c:pt idx="13067">
                  <c:v>0.56565630770514508</c:v>
                </c:pt>
                <c:pt idx="13068">
                  <c:v>0.56552150987897898</c:v>
                </c:pt>
                <c:pt idx="13069">
                  <c:v>0.56524466698333808</c:v>
                </c:pt>
                <c:pt idx="13070">
                  <c:v>0.56520710316968537</c:v>
                </c:pt>
                <c:pt idx="13071">
                  <c:v>0.56520710316968537</c:v>
                </c:pt>
                <c:pt idx="13072">
                  <c:v>0.5648554105404473</c:v>
                </c:pt>
                <c:pt idx="13073">
                  <c:v>0.5648554105404473</c:v>
                </c:pt>
                <c:pt idx="13074">
                  <c:v>0.56478492005600922</c:v>
                </c:pt>
                <c:pt idx="13075">
                  <c:v>0.56469186540496619</c:v>
                </c:pt>
                <c:pt idx="13076">
                  <c:v>0.56469186540496619</c:v>
                </c:pt>
                <c:pt idx="13077">
                  <c:v>0.56459981543583382</c:v>
                </c:pt>
                <c:pt idx="13078">
                  <c:v>0.56454023413096577</c:v>
                </c:pt>
                <c:pt idx="13079">
                  <c:v>0.56437934033319515</c:v>
                </c:pt>
                <c:pt idx="13080">
                  <c:v>0.56431292139394029</c:v>
                </c:pt>
                <c:pt idx="13081">
                  <c:v>0.56429366366962241</c:v>
                </c:pt>
                <c:pt idx="13082">
                  <c:v>0.5642217350912756</c:v>
                </c:pt>
                <c:pt idx="13083">
                  <c:v>0.56422003829417067</c:v>
                </c:pt>
                <c:pt idx="13084">
                  <c:v>0.56414825783685818</c:v>
                </c:pt>
                <c:pt idx="13085">
                  <c:v>0.56408605589746996</c:v>
                </c:pt>
                <c:pt idx="13086">
                  <c:v>0.56392946560988677</c:v>
                </c:pt>
                <c:pt idx="13087">
                  <c:v>0.56386717212935733</c:v>
                </c:pt>
                <c:pt idx="13088">
                  <c:v>0.56386119030574322</c:v>
                </c:pt>
                <c:pt idx="13089">
                  <c:v>0.56364008643124563</c:v>
                </c:pt>
                <c:pt idx="13090">
                  <c:v>0.56363728435008065</c:v>
                </c:pt>
                <c:pt idx="13091">
                  <c:v>0.5634336573350448</c:v>
                </c:pt>
                <c:pt idx="13092">
                  <c:v>0.56340274655591671</c:v>
                </c:pt>
                <c:pt idx="13093">
                  <c:v>0.56340215824191853</c:v>
                </c:pt>
                <c:pt idx="13094">
                  <c:v>0.56340215824191853</c:v>
                </c:pt>
                <c:pt idx="13095">
                  <c:v>0.56336056003139812</c:v>
                </c:pt>
                <c:pt idx="13096">
                  <c:v>0.56307960269228008</c:v>
                </c:pt>
                <c:pt idx="13097">
                  <c:v>0.56268113734562741</c:v>
                </c:pt>
                <c:pt idx="13098">
                  <c:v>0.56266741979423651</c:v>
                </c:pt>
                <c:pt idx="13099">
                  <c:v>0.56263850102029445</c:v>
                </c:pt>
                <c:pt idx="13100">
                  <c:v>0.56254350771584893</c:v>
                </c:pt>
                <c:pt idx="13101">
                  <c:v>0.56241202878658414</c:v>
                </c:pt>
                <c:pt idx="13102">
                  <c:v>0.56232698857294638</c:v>
                </c:pt>
                <c:pt idx="13103">
                  <c:v>0.56232698857294638</c:v>
                </c:pt>
                <c:pt idx="13104">
                  <c:v>0.56222037022688598</c:v>
                </c:pt>
                <c:pt idx="13105">
                  <c:v>0.56187584236402266</c:v>
                </c:pt>
                <c:pt idx="13106">
                  <c:v>0.56172146541309897</c:v>
                </c:pt>
                <c:pt idx="13107">
                  <c:v>0.56164480109085357</c:v>
                </c:pt>
                <c:pt idx="13108">
                  <c:v>0.56141030590988961</c:v>
                </c:pt>
                <c:pt idx="13109">
                  <c:v>0.56131950034272904</c:v>
                </c:pt>
                <c:pt idx="13110">
                  <c:v>0.56129176084767596</c:v>
                </c:pt>
                <c:pt idx="13111">
                  <c:v>0.56129176084767596</c:v>
                </c:pt>
                <c:pt idx="13112">
                  <c:v>0.56126184478818442</c:v>
                </c:pt>
                <c:pt idx="13113">
                  <c:v>0.56126177984510639</c:v>
                </c:pt>
                <c:pt idx="13114">
                  <c:v>0.56109900656992207</c:v>
                </c:pt>
                <c:pt idx="13115">
                  <c:v>0.56109900656992207</c:v>
                </c:pt>
                <c:pt idx="13116">
                  <c:v>0.56093235231607774</c:v>
                </c:pt>
                <c:pt idx="13117">
                  <c:v>0.56089899706307123</c:v>
                </c:pt>
                <c:pt idx="13118">
                  <c:v>0.56056028173069838</c:v>
                </c:pt>
                <c:pt idx="13119">
                  <c:v>0.56055916190623134</c:v>
                </c:pt>
                <c:pt idx="13120">
                  <c:v>0.56049119389826796</c:v>
                </c:pt>
                <c:pt idx="13121">
                  <c:v>0.56036451313240387</c:v>
                </c:pt>
                <c:pt idx="13122">
                  <c:v>0.56019920752529739</c:v>
                </c:pt>
                <c:pt idx="13123">
                  <c:v>0.56010286356261774</c:v>
                </c:pt>
                <c:pt idx="13124">
                  <c:v>0.56009606700700887</c:v>
                </c:pt>
                <c:pt idx="13125">
                  <c:v>0.55996077729674376</c:v>
                </c:pt>
                <c:pt idx="13126">
                  <c:v>0.55992281599694438</c:v>
                </c:pt>
                <c:pt idx="13127">
                  <c:v>0.55992281599694438</c:v>
                </c:pt>
                <c:pt idx="13128">
                  <c:v>0.55991640510722396</c:v>
                </c:pt>
                <c:pt idx="13129">
                  <c:v>0.55988355990089178</c:v>
                </c:pt>
                <c:pt idx="13130">
                  <c:v>0.55968219021188248</c:v>
                </c:pt>
                <c:pt idx="13131">
                  <c:v>0.55959202920321571</c:v>
                </c:pt>
                <c:pt idx="13132">
                  <c:v>0.55943438195149142</c:v>
                </c:pt>
                <c:pt idx="13133">
                  <c:v>0.55943438195149142</c:v>
                </c:pt>
                <c:pt idx="13134">
                  <c:v>0.55943438195149142</c:v>
                </c:pt>
                <c:pt idx="13135">
                  <c:v>0.55941110316220799</c:v>
                </c:pt>
                <c:pt idx="13136">
                  <c:v>0.55941110316220799</c:v>
                </c:pt>
                <c:pt idx="13137">
                  <c:v>0.55941110316220799</c:v>
                </c:pt>
                <c:pt idx="13138">
                  <c:v>0.55940292794346047</c:v>
                </c:pt>
                <c:pt idx="13139">
                  <c:v>0.5593417197261652</c:v>
                </c:pt>
                <c:pt idx="13140">
                  <c:v>0.55933386306095878</c:v>
                </c:pt>
                <c:pt idx="13141">
                  <c:v>0.55927580195058268</c:v>
                </c:pt>
                <c:pt idx="13142">
                  <c:v>0.55927219928419347</c:v>
                </c:pt>
                <c:pt idx="13143">
                  <c:v>0.55926923576072485</c:v>
                </c:pt>
                <c:pt idx="13144">
                  <c:v>0.55912083720376671</c:v>
                </c:pt>
                <c:pt idx="13145">
                  <c:v>0.55885265915078064</c:v>
                </c:pt>
                <c:pt idx="13146">
                  <c:v>0.55885265915078064</c:v>
                </c:pt>
                <c:pt idx="13147">
                  <c:v>0.55885265915078064</c:v>
                </c:pt>
                <c:pt idx="13148">
                  <c:v>0.55885265915078064</c:v>
                </c:pt>
                <c:pt idx="13149">
                  <c:v>0.55885265915078064</c:v>
                </c:pt>
                <c:pt idx="13150">
                  <c:v>0.55885265915078064</c:v>
                </c:pt>
                <c:pt idx="13151">
                  <c:v>0.55870207376689629</c:v>
                </c:pt>
                <c:pt idx="13152">
                  <c:v>0.55868167558337023</c:v>
                </c:pt>
                <c:pt idx="13153">
                  <c:v>0.55858133448504155</c:v>
                </c:pt>
                <c:pt idx="13154">
                  <c:v>0.55854329862839214</c:v>
                </c:pt>
                <c:pt idx="13155">
                  <c:v>0.55809676807822861</c:v>
                </c:pt>
                <c:pt idx="13156">
                  <c:v>0.55797679092037389</c:v>
                </c:pt>
                <c:pt idx="13157">
                  <c:v>0.55786581685110026</c:v>
                </c:pt>
                <c:pt idx="13158">
                  <c:v>0.55745402834753699</c:v>
                </c:pt>
                <c:pt idx="13159">
                  <c:v>0.55743994222871363</c:v>
                </c:pt>
                <c:pt idx="13160">
                  <c:v>0.55719362881444712</c:v>
                </c:pt>
                <c:pt idx="13161">
                  <c:v>0.55718257468174504</c:v>
                </c:pt>
                <c:pt idx="13162">
                  <c:v>0.55718257468174504</c:v>
                </c:pt>
                <c:pt idx="13163">
                  <c:v>0.55706196142804265</c:v>
                </c:pt>
                <c:pt idx="13164">
                  <c:v>0.55701450293781596</c:v>
                </c:pt>
                <c:pt idx="13165">
                  <c:v>0.55698163050207772</c:v>
                </c:pt>
                <c:pt idx="13166">
                  <c:v>0.55696539505861598</c:v>
                </c:pt>
                <c:pt idx="13167">
                  <c:v>0.5568744704792894</c:v>
                </c:pt>
                <c:pt idx="13168">
                  <c:v>0.55676054956076193</c:v>
                </c:pt>
                <c:pt idx="13169">
                  <c:v>0.55667511772319811</c:v>
                </c:pt>
                <c:pt idx="13170">
                  <c:v>0.55667511772319811</c:v>
                </c:pt>
                <c:pt idx="13171">
                  <c:v>0.55664136832236655</c:v>
                </c:pt>
                <c:pt idx="13172">
                  <c:v>0.55663378485213544</c:v>
                </c:pt>
                <c:pt idx="13173">
                  <c:v>0.5565702398490574</c:v>
                </c:pt>
                <c:pt idx="13174">
                  <c:v>0.55656251890068398</c:v>
                </c:pt>
                <c:pt idx="13175">
                  <c:v>0.55652951174963683</c:v>
                </c:pt>
                <c:pt idx="13176">
                  <c:v>0.55649989688128121</c:v>
                </c:pt>
                <c:pt idx="13177">
                  <c:v>0.55649989688128121</c:v>
                </c:pt>
                <c:pt idx="13178">
                  <c:v>0.55649989688128121</c:v>
                </c:pt>
                <c:pt idx="13179">
                  <c:v>0.55649989688128121</c:v>
                </c:pt>
                <c:pt idx="13180">
                  <c:v>0.55649989688128121</c:v>
                </c:pt>
                <c:pt idx="13181">
                  <c:v>0.55649989688128121</c:v>
                </c:pt>
                <c:pt idx="13182">
                  <c:v>0.55643217065352513</c:v>
                </c:pt>
                <c:pt idx="13183">
                  <c:v>0.55618013605177152</c:v>
                </c:pt>
                <c:pt idx="13184">
                  <c:v>0.55603753317959581</c:v>
                </c:pt>
                <c:pt idx="13185">
                  <c:v>0.55603753317959581</c:v>
                </c:pt>
                <c:pt idx="13186">
                  <c:v>0.55593726761837581</c:v>
                </c:pt>
                <c:pt idx="13187">
                  <c:v>0.55574849564226725</c:v>
                </c:pt>
                <c:pt idx="13188">
                  <c:v>0.55571832746406591</c:v>
                </c:pt>
                <c:pt idx="13189">
                  <c:v>0.55543451907763086</c:v>
                </c:pt>
                <c:pt idx="13190">
                  <c:v>0.55535323319750241</c:v>
                </c:pt>
                <c:pt idx="13191">
                  <c:v>0.55523163291772837</c:v>
                </c:pt>
                <c:pt idx="13192">
                  <c:v>0.55521741751917142</c:v>
                </c:pt>
                <c:pt idx="13193">
                  <c:v>0.55515534609777628</c:v>
                </c:pt>
                <c:pt idx="13194">
                  <c:v>0.55515534609777628</c:v>
                </c:pt>
                <c:pt idx="13195">
                  <c:v>0.55514918064215468</c:v>
                </c:pt>
                <c:pt idx="13196">
                  <c:v>0.55514051358725425</c:v>
                </c:pt>
                <c:pt idx="13197">
                  <c:v>0.55504600199870469</c:v>
                </c:pt>
                <c:pt idx="13198">
                  <c:v>0.55463313905772893</c:v>
                </c:pt>
                <c:pt idx="13199">
                  <c:v>0.55460035712984601</c:v>
                </c:pt>
                <c:pt idx="13200">
                  <c:v>0.55447817095020113</c:v>
                </c:pt>
                <c:pt idx="13201">
                  <c:v>0.55445833135119282</c:v>
                </c:pt>
                <c:pt idx="13202">
                  <c:v>0.55444229931893885</c:v>
                </c:pt>
                <c:pt idx="13203">
                  <c:v>0.55442515821283178</c:v>
                </c:pt>
                <c:pt idx="13204">
                  <c:v>0.55442515821283178</c:v>
                </c:pt>
                <c:pt idx="13205">
                  <c:v>0.55427276990508834</c:v>
                </c:pt>
                <c:pt idx="13206">
                  <c:v>0.55427276990508834</c:v>
                </c:pt>
                <c:pt idx="13207">
                  <c:v>0.55415584756903313</c:v>
                </c:pt>
                <c:pt idx="13208">
                  <c:v>0.55415584756903313</c:v>
                </c:pt>
                <c:pt idx="13209">
                  <c:v>0.55414650986731517</c:v>
                </c:pt>
                <c:pt idx="13210">
                  <c:v>0.55414400983884338</c:v>
                </c:pt>
                <c:pt idx="13211">
                  <c:v>0.55409214765350434</c:v>
                </c:pt>
                <c:pt idx="13212">
                  <c:v>0.55406608241785604</c:v>
                </c:pt>
                <c:pt idx="13213">
                  <c:v>0.55404058165819148</c:v>
                </c:pt>
                <c:pt idx="13214">
                  <c:v>0.55370222303412175</c:v>
                </c:pt>
                <c:pt idx="13215">
                  <c:v>0.5536240933871609</c:v>
                </c:pt>
                <c:pt idx="13216">
                  <c:v>0.55357826833892299</c:v>
                </c:pt>
                <c:pt idx="13217">
                  <c:v>0.55353221053676238</c:v>
                </c:pt>
                <c:pt idx="13218">
                  <c:v>0.55353221053676238</c:v>
                </c:pt>
                <c:pt idx="13219">
                  <c:v>0.55353221053676238</c:v>
                </c:pt>
                <c:pt idx="13220">
                  <c:v>0.55351215556018707</c:v>
                </c:pt>
                <c:pt idx="13221">
                  <c:v>0.55304983490660065</c:v>
                </c:pt>
                <c:pt idx="13222">
                  <c:v>0.55291752863754795</c:v>
                </c:pt>
                <c:pt idx="13223">
                  <c:v>0.55281515776562984</c:v>
                </c:pt>
                <c:pt idx="13224">
                  <c:v>0.552774506269473</c:v>
                </c:pt>
                <c:pt idx="13225">
                  <c:v>0.5527080920447055</c:v>
                </c:pt>
                <c:pt idx="13226">
                  <c:v>0.5527080920447055</c:v>
                </c:pt>
                <c:pt idx="13227">
                  <c:v>0.55270463918581247</c:v>
                </c:pt>
                <c:pt idx="13228">
                  <c:v>0.55269328233322357</c:v>
                </c:pt>
                <c:pt idx="13229">
                  <c:v>0.55269328233322357</c:v>
                </c:pt>
                <c:pt idx="13230">
                  <c:v>0.55265410298190987</c:v>
                </c:pt>
                <c:pt idx="13231">
                  <c:v>0.55265180016358983</c:v>
                </c:pt>
                <c:pt idx="13232">
                  <c:v>0.55262063914830439</c:v>
                </c:pt>
                <c:pt idx="13233">
                  <c:v>0.55254387302486097</c:v>
                </c:pt>
                <c:pt idx="13234">
                  <c:v>0.55251640489679188</c:v>
                </c:pt>
                <c:pt idx="13235">
                  <c:v>0.55237145654070274</c:v>
                </c:pt>
                <c:pt idx="13236">
                  <c:v>0.55233726486531409</c:v>
                </c:pt>
                <c:pt idx="13237">
                  <c:v>0.55189019805654982</c:v>
                </c:pt>
                <c:pt idx="13238">
                  <c:v>0.55185380149502539</c:v>
                </c:pt>
                <c:pt idx="13239">
                  <c:v>0.55183136861688487</c:v>
                </c:pt>
                <c:pt idx="13240">
                  <c:v>0.55183136861688487</c:v>
                </c:pt>
                <c:pt idx="13241">
                  <c:v>0.55160905892560419</c:v>
                </c:pt>
                <c:pt idx="13242">
                  <c:v>0.55152502362628408</c:v>
                </c:pt>
                <c:pt idx="13243">
                  <c:v>0.5515173265140888</c:v>
                </c:pt>
                <c:pt idx="13244">
                  <c:v>0.55145698448147917</c:v>
                </c:pt>
                <c:pt idx="13245">
                  <c:v>0.55137639239440106</c:v>
                </c:pt>
                <c:pt idx="13246">
                  <c:v>0.55137639239440106</c:v>
                </c:pt>
                <c:pt idx="13247">
                  <c:v>0.55137639239440106</c:v>
                </c:pt>
                <c:pt idx="13248">
                  <c:v>0.55132586142407247</c:v>
                </c:pt>
                <c:pt idx="13249">
                  <c:v>0.55125196200914794</c:v>
                </c:pt>
                <c:pt idx="13250">
                  <c:v>0.55115036780109616</c:v>
                </c:pt>
                <c:pt idx="13251">
                  <c:v>0.5510291802455739</c:v>
                </c:pt>
                <c:pt idx="13252">
                  <c:v>0.55099855167822298</c:v>
                </c:pt>
                <c:pt idx="13253">
                  <c:v>0.55095538636458263</c:v>
                </c:pt>
                <c:pt idx="13254">
                  <c:v>0.55082078454231675</c:v>
                </c:pt>
                <c:pt idx="13255">
                  <c:v>0.55082078454231675</c:v>
                </c:pt>
                <c:pt idx="13256">
                  <c:v>0.55060368825637118</c:v>
                </c:pt>
                <c:pt idx="13257">
                  <c:v>0.55055281295742342</c:v>
                </c:pt>
                <c:pt idx="13258">
                  <c:v>0.55046328086485308</c:v>
                </c:pt>
                <c:pt idx="13259">
                  <c:v>0.55031984777706366</c:v>
                </c:pt>
                <c:pt idx="13260">
                  <c:v>0.55031208451709079</c:v>
                </c:pt>
                <c:pt idx="13261">
                  <c:v>0.55027805612130876</c:v>
                </c:pt>
                <c:pt idx="13262">
                  <c:v>0.55025730358751401</c:v>
                </c:pt>
                <c:pt idx="13263">
                  <c:v>0.55013622159035114</c:v>
                </c:pt>
                <c:pt idx="13264">
                  <c:v>0.55013622159035114</c:v>
                </c:pt>
                <c:pt idx="13265">
                  <c:v>0.55011265742895221</c:v>
                </c:pt>
                <c:pt idx="13266">
                  <c:v>0.55011265742895221</c:v>
                </c:pt>
                <c:pt idx="13267">
                  <c:v>0.55010278415505587</c:v>
                </c:pt>
                <c:pt idx="13268">
                  <c:v>0.55005829315982957</c:v>
                </c:pt>
                <c:pt idx="13269">
                  <c:v>0.55003968924012359</c:v>
                </c:pt>
                <c:pt idx="13270">
                  <c:v>0.54999323528488653</c:v>
                </c:pt>
                <c:pt idx="13271">
                  <c:v>0.54980900589857085</c:v>
                </c:pt>
                <c:pt idx="13272">
                  <c:v>0.54979035003526711</c:v>
                </c:pt>
                <c:pt idx="13273">
                  <c:v>0.54973106083082213</c:v>
                </c:pt>
                <c:pt idx="13274">
                  <c:v>0.54966973966963661</c:v>
                </c:pt>
                <c:pt idx="13275">
                  <c:v>0.54965505480237475</c:v>
                </c:pt>
                <c:pt idx="13276">
                  <c:v>0.54963101472744647</c:v>
                </c:pt>
                <c:pt idx="13277">
                  <c:v>0.54960807323203997</c:v>
                </c:pt>
                <c:pt idx="13278">
                  <c:v>0.54958553228570439</c:v>
                </c:pt>
                <c:pt idx="13279">
                  <c:v>0.54958553228570439</c:v>
                </c:pt>
                <c:pt idx="13280">
                  <c:v>0.54958553228570439</c:v>
                </c:pt>
                <c:pt idx="13281">
                  <c:v>0.54948964876693973</c:v>
                </c:pt>
                <c:pt idx="13282">
                  <c:v>0.54939235058180302</c:v>
                </c:pt>
                <c:pt idx="13283">
                  <c:v>0.54932731957829639</c:v>
                </c:pt>
                <c:pt idx="13284">
                  <c:v>0.54931122574109648</c:v>
                </c:pt>
                <c:pt idx="13285">
                  <c:v>0.54929905136137036</c:v>
                </c:pt>
                <c:pt idx="13286">
                  <c:v>0.54923842412837898</c:v>
                </c:pt>
                <c:pt idx="13287">
                  <c:v>0.54912782401089433</c:v>
                </c:pt>
                <c:pt idx="13288">
                  <c:v>0.54912782401089433</c:v>
                </c:pt>
                <c:pt idx="13289">
                  <c:v>0.54904889525431722</c:v>
                </c:pt>
                <c:pt idx="13290">
                  <c:v>0.5489874643677437</c:v>
                </c:pt>
                <c:pt idx="13291">
                  <c:v>0.5489874643677437</c:v>
                </c:pt>
                <c:pt idx="13292">
                  <c:v>0.5489874643677437</c:v>
                </c:pt>
                <c:pt idx="13293">
                  <c:v>0.54894984276033831</c:v>
                </c:pt>
                <c:pt idx="13294">
                  <c:v>0.54877829916460685</c:v>
                </c:pt>
                <c:pt idx="13295">
                  <c:v>0.54876145806939058</c:v>
                </c:pt>
                <c:pt idx="13296">
                  <c:v>0.54876145806939058</c:v>
                </c:pt>
                <c:pt idx="13297">
                  <c:v>0.54849153787584692</c:v>
                </c:pt>
                <c:pt idx="13298">
                  <c:v>0.54836670395201181</c:v>
                </c:pt>
                <c:pt idx="13299">
                  <c:v>0.54822168226902901</c:v>
                </c:pt>
                <c:pt idx="13300">
                  <c:v>0.54806451687163604</c:v>
                </c:pt>
                <c:pt idx="13301">
                  <c:v>0.54805219205490319</c:v>
                </c:pt>
                <c:pt idx="13302">
                  <c:v>0.54795237730373991</c:v>
                </c:pt>
                <c:pt idx="13303">
                  <c:v>0.54795237730373991</c:v>
                </c:pt>
                <c:pt idx="13304">
                  <c:v>0.54795237730373991</c:v>
                </c:pt>
                <c:pt idx="13305">
                  <c:v>0.54790200945282608</c:v>
                </c:pt>
                <c:pt idx="13306">
                  <c:v>0.54782495298808087</c:v>
                </c:pt>
                <c:pt idx="13307">
                  <c:v>0.54740930609131722</c:v>
                </c:pt>
                <c:pt idx="13308">
                  <c:v>0.54733905543673589</c:v>
                </c:pt>
                <c:pt idx="13309">
                  <c:v>0.54619138185411986</c:v>
                </c:pt>
                <c:pt idx="13310">
                  <c:v>0.546071156235027</c:v>
                </c:pt>
                <c:pt idx="13311">
                  <c:v>0.54600882133082052</c:v>
                </c:pt>
                <c:pt idx="13312">
                  <c:v>0.54590949615467854</c:v>
                </c:pt>
                <c:pt idx="13313">
                  <c:v>0.54590897832029928</c:v>
                </c:pt>
                <c:pt idx="13314">
                  <c:v>0.54549892944817091</c:v>
                </c:pt>
                <c:pt idx="13315">
                  <c:v>0.54549892944817091</c:v>
                </c:pt>
                <c:pt idx="13316">
                  <c:v>0.54520070015429678</c:v>
                </c:pt>
                <c:pt idx="13317">
                  <c:v>0.54512207976694027</c:v>
                </c:pt>
                <c:pt idx="13318">
                  <c:v>0.54479649202905922</c:v>
                </c:pt>
                <c:pt idx="13319">
                  <c:v>0.54476415891002239</c:v>
                </c:pt>
                <c:pt idx="13320">
                  <c:v>0.54469764209620064</c:v>
                </c:pt>
                <c:pt idx="13321">
                  <c:v>0.54465417925480863</c:v>
                </c:pt>
                <c:pt idx="13322">
                  <c:v>0.54452519751624573</c:v>
                </c:pt>
                <c:pt idx="13323">
                  <c:v>0.54452519751624573</c:v>
                </c:pt>
                <c:pt idx="13324">
                  <c:v>0.54452519751624573</c:v>
                </c:pt>
                <c:pt idx="13325">
                  <c:v>0.54421170097343952</c:v>
                </c:pt>
                <c:pt idx="13326">
                  <c:v>0.54406127210296829</c:v>
                </c:pt>
                <c:pt idx="13327">
                  <c:v>0.54405034844364752</c:v>
                </c:pt>
                <c:pt idx="13328">
                  <c:v>0.5439636138234597</c:v>
                </c:pt>
                <c:pt idx="13329">
                  <c:v>0.54394775198697731</c:v>
                </c:pt>
                <c:pt idx="13330">
                  <c:v>0.54390493721388466</c:v>
                </c:pt>
                <c:pt idx="13331">
                  <c:v>0.54376086911680888</c:v>
                </c:pt>
                <c:pt idx="13332">
                  <c:v>0.54368077075681198</c:v>
                </c:pt>
                <c:pt idx="13333">
                  <c:v>0.54366650571582731</c:v>
                </c:pt>
                <c:pt idx="13334">
                  <c:v>0.54359019210486847</c:v>
                </c:pt>
                <c:pt idx="13335">
                  <c:v>0.54329724346627517</c:v>
                </c:pt>
                <c:pt idx="13336">
                  <c:v>0.54329724346627517</c:v>
                </c:pt>
                <c:pt idx="13337">
                  <c:v>0.54316969836596329</c:v>
                </c:pt>
                <c:pt idx="13338">
                  <c:v>0.54311153438867399</c:v>
                </c:pt>
                <c:pt idx="13339">
                  <c:v>0.54304092021515016</c:v>
                </c:pt>
                <c:pt idx="13340">
                  <c:v>0.5429967366012497</c:v>
                </c:pt>
                <c:pt idx="13341">
                  <c:v>0.54299397483485567</c:v>
                </c:pt>
                <c:pt idx="13342">
                  <c:v>0.54259415069500871</c:v>
                </c:pt>
                <c:pt idx="13343">
                  <c:v>0.54259415069500871</c:v>
                </c:pt>
                <c:pt idx="13344">
                  <c:v>0.54256850912232857</c:v>
                </c:pt>
                <c:pt idx="13345">
                  <c:v>0.54244628408242312</c:v>
                </c:pt>
                <c:pt idx="13346">
                  <c:v>0.54237431214542464</c:v>
                </c:pt>
                <c:pt idx="13347">
                  <c:v>0.54237431214542464</c:v>
                </c:pt>
                <c:pt idx="13348">
                  <c:v>0.54237431214542464</c:v>
                </c:pt>
                <c:pt idx="13349">
                  <c:v>0.54237431214542464</c:v>
                </c:pt>
                <c:pt idx="13350">
                  <c:v>0.54236228224885352</c:v>
                </c:pt>
                <c:pt idx="13351">
                  <c:v>0.5422737033995223</c:v>
                </c:pt>
                <c:pt idx="13352">
                  <c:v>0.54209265268891449</c:v>
                </c:pt>
                <c:pt idx="13353">
                  <c:v>0.54206694732300609</c:v>
                </c:pt>
                <c:pt idx="13354">
                  <c:v>0.54204670102865926</c:v>
                </c:pt>
                <c:pt idx="13355">
                  <c:v>0.54192706855608341</c:v>
                </c:pt>
                <c:pt idx="13356">
                  <c:v>0.5418410091248711</c:v>
                </c:pt>
                <c:pt idx="13357">
                  <c:v>0.54167921140001341</c:v>
                </c:pt>
                <c:pt idx="13358">
                  <c:v>0.54159396350156597</c:v>
                </c:pt>
                <c:pt idx="13359">
                  <c:v>0.54155859087753933</c:v>
                </c:pt>
                <c:pt idx="13360">
                  <c:v>0.5415211547862353</c:v>
                </c:pt>
                <c:pt idx="13361">
                  <c:v>0.54144002149181758</c:v>
                </c:pt>
                <c:pt idx="13362">
                  <c:v>0.54134730530435426</c:v>
                </c:pt>
                <c:pt idx="13363">
                  <c:v>0.54121047586980386</c:v>
                </c:pt>
                <c:pt idx="13364">
                  <c:v>0.54116661389564014</c:v>
                </c:pt>
                <c:pt idx="13365">
                  <c:v>0.54116136591179997</c:v>
                </c:pt>
                <c:pt idx="13366">
                  <c:v>0.5411570742600692</c:v>
                </c:pt>
                <c:pt idx="13367">
                  <c:v>0.5411570742600692</c:v>
                </c:pt>
                <c:pt idx="13368">
                  <c:v>0.54109606706183433</c:v>
                </c:pt>
                <c:pt idx="13369">
                  <c:v>0.54101171349913357</c:v>
                </c:pt>
                <c:pt idx="13370">
                  <c:v>0.54096523122223461</c:v>
                </c:pt>
                <c:pt idx="13371">
                  <c:v>0.54096470827806953</c:v>
                </c:pt>
                <c:pt idx="13372">
                  <c:v>0.54091866600454197</c:v>
                </c:pt>
                <c:pt idx="13373">
                  <c:v>0.54083897432230088</c:v>
                </c:pt>
                <c:pt idx="13374">
                  <c:v>0.54062903805852347</c:v>
                </c:pt>
                <c:pt idx="13375">
                  <c:v>0.54062903805852347</c:v>
                </c:pt>
                <c:pt idx="13376">
                  <c:v>0.54053765206632998</c:v>
                </c:pt>
                <c:pt idx="13377">
                  <c:v>0.54046722114051771</c:v>
                </c:pt>
                <c:pt idx="13378">
                  <c:v>0.54044402346844078</c:v>
                </c:pt>
                <c:pt idx="13379">
                  <c:v>0.54044402346844078</c:v>
                </c:pt>
                <c:pt idx="13380">
                  <c:v>0.54028087729869467</c:v>
                </c:pt>
                <c:pt idx="13381">
                  <c:v>0.5402745712012238</c:v>
                </c:pt>
                <c:pt idx="13382">
                  <c:v>0.54023927008166017</c:v>
                </c:pt>
                <c:pt idx="13383">
                  <c:v>0.54011515291645473</c:v>
                </c:pt>
                <c:pt idx="13384">
                  <c:v>0.53986629990260415</c:v>
                </c:pt>
                <c:pt idx="13385">
                  <c:v>0.53986032241640913</c:v>
                </c:pt>
                <c:pt idx="13386">
                  <c:v>0.53986030337218438</c:v>
                </c:pt>
                <c:pt idx="13387">
                  <c:v>0.53957033923559949</c:v>
                </c:pt>
                <c:pt idx="13388">
                  <c:v>0.53935667714213287</c:v>
                </c:pt>
                <c:pt idx="13389">
                  <c:v>0.53914265062707811</c:v>
                </c:pt>
                <c:pt idx="13390">
                  <c:v>0.53908124133776825</c:v>
                </c:pt>
                <c:pt idx="13391">
                  <c:v>0.53905617996060962</c:v>
                </c:pt>
                <c:pt idx="13392">
                  <c:v>0.5386718993853109</c:v>
                </c:pt>
                <c:pt idx="13393">
                  <c:v>0.5386718993853109</c:v>
                </c:pt>
                <c:pt idx="13394">
                  <c:v>0.53860078378317922</c:v>
                </c:pt>
                <c:pt idx="13395">
                  <c:v>0.53858675937804523</c:v>
                </c:pt>
                <c:pt idx="13396">
                  <c:v>0.53854235498855307</c:v>
                </c:pt>
                <c:pt idx="13397">
                  <c:v>0.53851372457592062</c:v>
                </c:pt>
                <c:pt idx="13398">
                  <c:v>0.53850348706792694</c:v>
                </c:pt>
                <c:pt idx="13399">
                  <c:v>0.53850348706792694</c:v>
                </c:pt>
                <c:pt idx="13400">
                  <c:v>0.53839049624904178</c:v>
                </c:pt>
                <c:pt idx="13401">
                  <c:v>0.53839049624904178</c:v>
                </c:pt>
                <c:pt idx="13402">
                  <c:v>0.53839049624904178</c:v>
                </c:pt>
                <c:pt idx="13403">
                  <c:v>0.5382269412282733</c:v>
                </c:pt>
                <c:pt idx="13404">
                  <c:v>0.53817000247038316</c:v>
                </c:pt>
                <c:pt idx="13405">
                  <c:v>0.53816306561010863</c:v>
                </c:pt>
                <c:pt idx="13406">
                  <c:v>0.53816306561010863</c:v>
                </c:pt>
                <c:pt idx="13407">
                  <c:v>0.53813464705171388</c:v>
                </c:pt>
                <c:pt idx="13408">
                  <c:v>0.5381224937690281</c:v>
                </c:pt>
                <c:pt idx="13409">
                  <c:v>0.5381224937690281</c:v>
                </c:pt>
                <c:pt idx="13410">
                  <c:v>0.53810255920189309</c:v>
                </c:pt>
                <c:pt idx="13411">
                  <c:v>0.53810255920189309</c:v>
                </c:pt>
                <c:pt idx="13412">
                  <c:v>0.53803180300603881</c:v>
                </c:pt>
                <c:pt idx="13413">
                  <c:v>0.53801105525511927</c:v>
                </c:pt>
                <c:pt idx="13414">
                  <c:v>0.53772112157171614</c:v>
                </c:pt>
                <c:pt idx="13415">
                  <c:v>0.53761016267579886</c:v>
                </c:pt>
                <c:pt idx="13416">
                  <c:v>0.53748410697692206</c:v>
                </c:pt>
                <c:pt idx="13417">
                  <c:v>0.53744357751731386</c:v>
                </c:pt>
                <c:pt idx="13418">
                  <c:v>0.53742734307048401</c:v>
                </c:pt>
                <c:pt idx="13419">
                  <c:v>0.53739043317984547</c:v>
                </c:pt>
                <c:pt idx="13420">
                  <c:v>0.53731048945728688</c:v>
                </c:pt>
                <c:pt idx="13421">
                  <c:v>0.53726838197946603</c:v>
                </c:pt>
                <c:pt idx="13422">
                  <c:v>0.53726838197946603</c:v>
                </c:pt>
                <c:pt idx="13423">
                  <c:v>0.53706986775077525</c:v>
                </c:pt>
                <c:pt idx="13424">
                  <c:v>0.53706986775077525</c:v>
                </c:pt>
                <c:pt idx="13425">
                  <c:v>0.53704381184288097</c:v>
                </c:pt>
                <c:pt idx="13426">
                  <c:v>0.53688534200156302</c:v>
                </c:pt>
                <c:pt idx="13427">
                  <c:v>0.53685665934745586</c:v>
                </c:pt>
                <c:pt idx="13428">
                  <c:v>0.53681967094590366</c:v>
                </c:pt>
                <c:pt idx="13429">
                  <c:v>0.5367321049773246</c:v>
                </c:pt>
                <c:pt idx="13430">
                  <c:v>0.53659449029120421</c:v>
                </c:pt>
                <c:pt idx="13431">
                  <c:v>0.53645751283681675</c:v>
                </c:pt>
                <c:pt idx="13432">
                  <c:v>0.53637070168787426</c:v>
                </c:pt>
                <c:pt idx="13433">
                  <c:v>0.53633951863737894</c:v>
                </c:pt>
                <c:pt idx="13434">
                  <c:v>0.5362898641166578</c:v>
                </c:pt>
                <c:pt idx="13435">
                  <c:v>0.53610793070567897</c:v>
                </c:pt>
                <c:pt idx="13436">
                  <c:v>0.53604601966087695</c:v>
                </c:pt>
                <c:pt idx="13437">
                  <c:v>0.53582152279997419</c:v>
                </c:pt>
                <c:pt idx="13438">
                  <c:v>0.53557177401253775</c:v>
                </c:pt>
                <c:pt idx="13439">
                  <c:v>0.53557177401253775</c:v>
                </c:pt>
                <c:pt idx="13440">
                  <c:v>0.53557177401253775</c:v>
                </c:pt>
                <c:pt idx="13441">
                  <c:v>0.53553993766981201</c:v>
                </c:pt>
                <c:pt idx="13442">
                  <c:v>0.53550039755175582</c:v>
                </c:pt>
                <c:pt idx="13443">
                  <c:v>0.53538700430957142</c:v>
                </c:pt>
                <c:pt idx="13444">
                  <c:v>0.53534794511447659</c:v>
                </c:pt>
                <c:pt idx="13445">
                  <c:v>0.53534794511447659</c:v>
                </c:pt>
                <c:pt idx="13446">
                  <c:v>0.53507939999156784</c:v>
                </c:pt>
                <c:pt idx="13447">
                  <c:v>0.53505635195302848</c:v>
                </c:pt>
                <c:pt idx="13448">
                  <c:v>0.53487639446232649</c:v>
                </c:pt>
                <c:pt idx="13449">
                  <c:v>0.53484815014357945</c:v>
                </c:pt>
                <c:pt idx="13450">
                  <c:v>0.53462710256268264</c:v>
                </c:pt>
                <c:pt idx="13451">
                  <c:v>0.53461701838634512</c:v>
                </c:pt>
                <c:pt idx="13452">
                  <c:v>0.5345427133220314</c:v>
                </c:pt>
                <c:pt idx="13453">
                  <c:v>0.53445377314065201</c:v>
                </c:pt>
                <c:pt idx="13454">
                  <c:v>0.53445377314065201</c:v>
                </c:pt>
                <c:pt idx="13455">
                  <c:v>0.53430295170211617</c:v>
                </c:pt>
                <c:pt idx="13456">
                  <c:v>0.53429536218662976</c:v>
                </c:pt>
                <c:pt idx="13457">
                  <c:v>0.53429536218662976</c:v>
                </c:pt>
                <c:pt idx="13458">
                  <c:v>0.53417437619152341</c:v>
                </c:pt>
                <c:pt idx="13459">
                  <c:v>0.53386813612693518</c:v>
                </c:pt>
                <c:pt idx="13460">
                  <c:v>0.5338522880400709</c:v>
                </c:pt>
                <c:pt idx="13461">
                  <c:v>0.5338522880400709</c:v>
                </c:pt>
                <c:pt idx="13462">
                  <c:v>0.53383221452358909</c:v>
                </c:pt>
                <c:pt idx="13463">
                  <c:v>0.53373335070867889</c:v>
                </c:pt>
                <c:pt idx="13464">
                  <c:v>0.53358186261389995</c:v>
                </c:pt>
                <c:pt idx="13465">
                  <c:v>0.53346676773059432</c:v>
                </c:pt>
                <c:pt idx="13466">
                  <c:v>0.53341047419213783</c:v>
                </c:pt>
                <c:pt idx="13467">
                  <c:v>0.53340996304227162</c:v>
                </c:pt>
                <c:pt idx="13468">
                  <c:v>0.53335672938567391</c:v>
                </c:pt>
                <c:pt idx="13469">
                  <c:v>0.53335672938567391</c:v>
                </c:pt>
                <c:pt idx="13470">
                  <c:v>0.53310758265895519</c:v>
                </c:pt>
                <c:pt idx="13471">
                  <c:v>0.53273517747295929</c:v>
                </c:pt>
                <c:pt idx="13472">
                  <c:v>0.53270198871409513</c:v>
                </c:pt>
                <c:pt idx="13473">
                  <c:v>0.53268010985774228</c:v>
                </c:pt>
                <c:pt idx="13474">
                  <c:v>0.53260418885344674</c:v>
                </c:pt>
                <c:pt idx="13475">
                  <c:v>0.53252739699533025</c:v>
                </c:pt>
                <c:pt idx="13476">
                  <c:v>0.53234994851972406</c:v>
                </c:pt>
                <c:pt idx="13477">
                  <c:v>0.53231912746133436</c:v>
                </c:pt>
                <c:pt idx="13478">
                  <c:v>0.53217048187797811</c:v>
                </c:pt>
                <c:pt idx="13479">
                  <c:v>0.53215587807456988</c:v>
                </c:pt>
                <c:pt idx="13480">
                  <c:v>0.53212941423050819</c:v>
                </c:pt>
                <c:pt idx="13481">
                  <c:v>0.53208205669144992</c:v>
                </c:pt>
                <c:pt idx="13482">
                  <c:v>0.53205359960659049</c:v>
                </c:pt>
                <c:pt idx="13483">
                  <c:v>0.53204703887149685</c:v>
                </c:pt>
                <c:pt idx="13484">
                  <c:v>0.53198753085992723</c:v>
                </c:pt>
                <c:pt idx="13485">
                  <c:v>0.53197191342671024</c:v>
                </c:pt>
                <c:pt idx="13486">
                  <c:v>0.53177884454676005</c:v>
                </c:pt>
                <c:pt idx="13487">
                  <c:v>0.53170671426958338</c:v>
                </c:pt>
                <c:pt idx="13488">
                  <c:v>0.53114066705620411</c:v>
                </c:pt>
                <c:pt idx="13489">
                  <c:v>0.53107813266976811</c:v>
                </c:pt>
                <c:pt idx="13490">
                  <c:v>0.53107813266976811</c:v>
                </c:pt>
                <c:pt idx="13491">
                  <c:v>0.53107813266976811</c:v>
                </c:pt>
                <c:pt idx="13492">
                  <c:v>0.53081327849556603</c:v>
                </c:pt>
                <c:pt idx="13493">
                  <c:v>0.53077134380806068</c:v>
                </c:pt>
                <c:pt idx="13494">
                  <c:v>0.53075719174150682</c:v>
                </c:pt>
                <c:pt idx="13495">
                  <c:v>0.53073919885826748</c:v>
                </c:pt>
                <c:pt idx="13496">
                  <c:v>0.53064366098537941</c:v>
                </c:pt>
                <c:pt idx="13497">
                  <c:v>0.5305484822362132</c:v>
                </c:pt>
                <c:pt idx="13498">
                  <c:v>0.53048781604169748</c:v>
                </c:pt>
                <c:pt idx="13499">
                  <c:v>0.5304063640035459</c:v>
                </c:pt>
                <c:pt idx="13500">
                  <c:v>0.53036199101760251</c:v>
                </c:pt>
                <c:pt idx="13501">
                  <c:v>0.53032557342139519</c:v>
                </c:pt>
                <c:pt idx="13502">
                  <c:v>0.53019342350993215</c:v>
                </c:pt>
                <c:pt idx="13503">
                  <c:v>0.53019342350993215</c:v>
                </c:pt>
                <c:pt idx="13504">
                  <c:v>0.53019342350993215</c:v>
                </c:pt>
                <c:pt idx="13505">
                  <c:v>0.53006495953189914</c:v>
                </c:pt>
                <c:pt idx="13506">
                  <c:v>0.53004734968804268</c:v>
                </c:pt>
                <c:pt idx="13507">
                  <c:v>0.52991999993654149</c:v>
                </c:pt>
                <c:pt idx="13508">
                  <c:v>0.52986361785745029</c:v>
                </c:pt>
                <c:pt idx="13509">
                  <c:v>0.5298397214195123</c:v>
                </c:pt>
                <c:pt idx="13510">
                  <c:v>0.52975034944192423</c:v>
                </c:pt>
                <c:pt idx="13511">
                  <c:v>0.52975034944192423</c:v>
                </c:pt>
                <c:pt idx="13512">
                  <c:v>0.52975034944192423</c:v>
                </c:pt>
                <c:pt idx="13513">
                  <c:v>0.52966856303479559</c:v>
                </c:pt>
                <c:pt idx="13514">
                  <c:v>0.52962854406974103</c:v>
                </c:pt>
                <c:pt idx="13515">
                  <c:v>0.52961858617960023</c:v>
                </c:pt>
                <c:pt idx="13516">
                  <c:v>0.52961858617960023</c:v>
                </c:pt>
                <c:pt idx="13517">
                  <c:v>0.52958400614258383</c:v>
                </c:pt>
                <c:pt idx="13518">
                  <c:v>0.52944214400788547</c:v>
                </c:pt>
                <c:pt idx="13519">
                  <c:v>0.52944214400788547</c:v>
                </c:pt>
                <c:pt idx="13520">
                  <c:v>0.52944214400788547</c:v>
                </c:pt>
                <c:pt idx="13521">
                  <c:v>0.52941561761607348</c:v>
                </c:pt>
                <c:pt idx="13522">
                  <c:v>0.52939067910784987</c:v>
                </c:pt>
                <c:pt idx="13523">
                  <c:v>0.52925755528648077</c:v>
                </c:pt>
                <c:pt idx="13524">
                  <c:v>0.5291854185638204</c:v>
                </c:pt>
                <c:pt idx="13525">
                  <c:v>0.5291854185638204</c:v>
                </c:pt>
                <c:pt idx="13526">
                  <c:v>0.52904252043319888</c:v>
                </c:pt>
                <c:pt idx="13527">
                  <c:v>0.52899047351765205</c:v>
                </c:pt>
                <c:pt idx="13528">
                  <c:v>0.52896677294690753</c:v>
                </c:pt>
                <c:pt idx="13529">
                  <c:v>0.52895363642573212</c:v>
                </c:pt>
                <c:pt idx="13530">
                  <c:v>0.52882176897892796</c:v>
                </c:pt>
                <c:pt idx="13531">
                  <c:v>0.52878003988480582</c:v>
                </c:pt>
                <c:pt idx="13532">
                  <c:v>0.52876902788114488</c:v>
                </c:pt>
                <c:pt idx="13533">
                  <c:v>0.52876181059655114</c:v>
                </c:pt>
                <c:pt idx="13534">
                  <c:v>0.52876181059655114</c:v>
                </c:pt>
                <c:pt idx="13535">
                  <c:v>0.52857919799067565</c:v>
                </c:pt>
                <c:pt idx="13536">
                  <c:v>0.52848354881160975</c:v>
                </c:pt>
                <c:pt idx="13537">
                  <c:v>0.52829985810601632</c:v>
                </c:pt>
                <c:pt idx="13538">
                  <c:v>0.52829985810601632</c:v>
                </c:pt>
                <c:pt idx="13539">
                  <c:v>0.5282571525628601</c:v>
                </c:pt>
                <c:pt idx="13540">
                  <c:v>0.52825624931121196</c:v>
                </c:pt>
                <c:pt idx="13541">
                  <c:v>0.52824401520556141</c:v>
                </c:pt>
                <c:pt idx="13542">
                  <c:v>0.52824163440152139</c:v>
                </c:pt>
                <c:pt idx="13543">
                  <c:v>0.52824163440152139</c:v>
                </c:pt>
                <c:pt idx="13544">
                  <c:v>0.5280032768452374</c:v>
                </c:pt>
                <c:pt idx="13545">
                  <c:v>0.52797627138698677</c:v>
                </c:pt>
                <c:pt idx="13546">
                  <c:v>0.52788884541445147</c:v>
                </c:pt>
                <c:pt idx="13547">
                  <c:v>0.52785893371444326</c:v>
                </c:pt>
                <c:pt idx="13548">
                  <c:v>0.52785465354458472</c:v>
                </c:pt>
                <c:pt idx="13549">
                  <c:v>0.52774564536964319</c:v>
                </c:pt>
                <c:pt idx="13550">
                  <c:v>0.52767338191976854</c:v>
                </c:pt>
                <c:pt idx="13551">
                  <c:v>0.52767338191976854</c:v>
                </c:pt>
                <c:pt idx="13552">
                  <c:v>0.52765353343956001</c:v>
                </c:pt>
                <c:pt idx="13553">
                  <c:v>0.52764974969347467</c:v>
                </c:pt>
                <c:pt idx="13554">
                  <c:v>0.52759771695038471</c:v>
                </c:pt>
                <c:pt idx="13555">
                  <c:v>0.5274097807130641</c:v>
                </c:pt>
                <c:pt idx="13556">
                  <c:v>0.52717877722427231</c:v>
                </c:pt>
                <c:pt idx="13557">
                  <c:v>0.52714013960689277</c:v>
                </c:pt>
                <c:pt idx="13558">
                  <c:v>0.52692717639333708</c:v>
                </c:pt>
                <c:pt idx="13559">
                  <c:v>0.52684901188057831</c:v>
                </c:pt>
                <c:pt idx="13560">
                  <c:v>0.52666450604391646</c:v>
                </c:pt>
                <c:pt idx="13561">
                  <c:v>0.52663342993390716</c:v>
                </c:pt>
                <c:pt idx="13562">
                  <c:v>0.52648207169764349</c:v>
                </c:pt>
                <c:pt idx="13563">
                  <c:v>0.52645537962548283</c:v>
                </c:pt>
                <c:pt idx="13564">
                  <c:v>0.52633709965863451</c:v>
                </c:pt>
                <c:pt idx="13565">
                  <c:v>0.52620549081689805</c:v>
                </c:pt>
                <c:pt idx="13566">
                  <c:v>0.52619855149970984</c:v>
                </c:pt>
                <c:pt idx="13567">
                  <c:v>0.52619855149970984</c:v>
                </c:pt>
                <c:pt idx="13568">
                  <c:v>0.5260962916949754</c:v>
                </c:pt>
                <c:pt idx="13569">
                  <c:v>0.52606175597409921</c:v>
                </c:pt>
                <c:pt idx="13570">
                  <c:v>0.52565998558224425</c:v>
                </c:pt>
                <c:pt idx="13571">
                  <c:v>0.52565998558224425</c:v>
                </c:pt>
                <c:pt idx="13572">
                  <c:v>0.52565998558224425</c:v>
                </c:pt>
                <c:pt idx="13573">
                  <c:v>0.52565998558224425</c:v>
                </c:pt>
                <c:pt idx="13574">
                  <c:v>0.52563628747642432</c:v>
                </c:pt>
                <c:pt idx="13575">
                  <c:v>0.52563628747642432</c:v>
                </c:pt>
                <c:pt idx="13576">
                  <c:v>0.52563628747642432</c:v>
                </c:pt>
                <c:pt idx="13577">
                  <c:v>0.52563628747642432</c:v>
                </c:pt>
                <c:pt idx="13578">
                  <c:v>0.52551748139260568</c:v>
                </c:pt>
                <c:pt idx="13579">
                  <c:v>0.52551748139260568</c:v>
                </c:pt>
                <c:pt idx="13580">
                  <c:v>0.52539692682086536</c:v>
                </c:pt>
                <c:pt idx="13581">
                  <c:v>0.52539692682086536</c:v>
                </c:pt>
                <c:pt idx="13582">
                  <c:v>0.52527913575947738</c:v>
                </c:pt>
                <c:pt idx="13583">
                  <c:v>0.52522076089569569</c:v>
                </c:pt>
                <c:pt idx="13584">
                  <c:v>0.52522076089569569</c:v>
                </c:pt>
                <c:pt idx="13585">
                  <c:v>0.52515500027138207</c:v>
                </c:pt>
                <c:pt idx="13586">
                  <c:v>0.52515500027138207</c:v>
                </c:pt>
                <c:pt idx="13587">
                  <c:v>0.52499504879757197</c:v>
                </c:pt>
                <c:pt idx="13588">
                  <c:v>0.52499210730423784</c:v>
                </c:pt>
                <c:pt idx="13589">
                  <c:v>0.52499210730423784</c:v>
                </c:pt>
                <c:pt idx="13590">
                  <c:v>0.52499210730423784</c:v>
                </c:pt>
                <c:pt idx="13591">
                  <c:v>0.52497545641364229</c:v>
                </c:pt>
                <c:pt idx="13592">
                  <c:v>0.52484338917931339</c:v>
                </c:pt>
                <c:pt idx="13593">
                  <c:v>0.52476218552542053</c:v>
                </c:pt>
                <c:pt idx="13594">
                  <c:v>0.5247457691202988</c:v>
                </c:pt>
                <c:pt idx="13595">
                  <c:v>0.52436402734800724</c:v>
                </c:pt>
                <c:pt idx="13596">
                  <c:v>0.52433835207035118</c:v>
                </c:pt>
                <c:pt idx="13597">
                  <c:v>0.52421849588122094</c:v>
                </c:pt>
                <c:pt idx="13598">
                  <c:v>0.52408092174794196</c:v>
                </c:pt>
                <c:pt idx="13599">
                  <c:v>0.52403274223645691</c:v>
                </c:pt>
                <c:pt idx="13600">
                  <c:v>0.52403274223645691</c:v>
                </c:pt>
                <c:pt idx="13601">
                  <c:v>0.52398549312521181</c:v>
                </c:pt>
                <c:pt idx="13602">
                  <c:v>0.52394015670361449</c:v>
                </c:pt>
                <c:pt idx="13603">
                  <c:v>0.52393797853158242</c:v>
                </c:pt>
                <c:pt idx="13604">
                  <c:v>0.52390647921108513</c:v>
                </c:pt>
                <c:pt idx="13605">
                  <c:v>0.5238232065569548</c:v>
                </c:pt>
                <c:pt idx="13606">
                  <c:v>0.52380891535543639</c:v>
                </c:pt>
                <c:pt idx="13607">
                  <c:v>0.52366202135781892</c:v>
                </c:pt>
                <c:pt idx="13608">
                  <c:v>0.52366143666032694</c:v>
                </c:pt>
                <c:pt idx="13609">
                  <c:v>0.52360018870307157</c:v>
                </c:pt>
                <c:pt idx="13610">
                  <c:v>0.52356447619331814</c:v>
                </c:pt>
                <c:pt idx="13611">
                  <c:v>0.52350808327838927</c:v>
                </c:pt>
                <c:pt idx="13612">
                  <c:v>0.52345340184664413</c:v>
                </c:pt>
                <c:pt idx="13613">
                  <c:v>0.52330107333327336</c:v>
                </c:pt>
                <c:pt idx="13614">
                  <c:v>0.52322753702457758</c:v>
                </c:pt>
                <c:pt idx="13615">
                  <c:v>0.52321189056904416</c:v>
                </c:pt>
                <c:pt idx="13616">
                  <c:v>0.52319816457757762</c:v>
                </c:pt>
                <c:pt idx="13617">
                  <c:v>0.52305431648927636</c:v>
                </c:pt>
                <c:pt idx="13618">
                  <c:v>0.52293017240949402</c:v>
                </c:pt>
                <c:pt idx="13619">
                  <c:v>0.52281706933445127</c:v>
                </c:pt>
                <c:pt idx="13620">
                  <c:v>0.52276915995285755</c:v>
                </c:pt>
                <c:pt idx="13621">
                  <c:v>0.52248040131008677</c:v>
                </c:pt>
                <c:pt idx="13622">
                  <c:v>0.52240964420075386</c:v>
                </c:pt>
                <c:pt idx="13623">
                  <c:v>0.52221132349745758</c:v>
                </c:pt>
                <c:pt idx="13624">
                  <c:v>0.52208798115830957</c:v>
                </c:pt>
                <c:pt idx="13625">
                  <c:v>0.52204246858692238</c:v>
                </c:pt>
                <c:pt idx="13626">
                  <c:v>0.52204084002402362</c:v>
                </c:pt>
                <c:pt idx="13627">
                  <c:v>0.5219033174044112</c:v>
                </c:pt>
                <c:pt idx="13628">
                  <c:v>0.5218868657415815</c:v>
                </c:pt>
                <c:pt idx="13629">
                  <c:v>0.521860683835772</c:v>
                </c:pt>
                <c:pt idx="13630">
                  <c:v>0.52170304398760448</c:v>
                </c:pt>
                <c:pt idx="13631">
                  <c:v>0.52170304398760448</c:v>
                </c:pt>
                <c:pt idx="13632">
                  <c:v>0.52170304398760448</c:v>
                </c:pt>
                <c:pt idx="13633">
                  <c:v>0.52169739137060589</c:v>
                </c:pt>
                <c:pt idx="13634">
                  <c:v>0.52150839277401861</c:v>
                </c:pt>
                <c:pt idx="13635">
                  <c:v>0.52150839277401861</c:v>
                </c:pt>
                <c:pt idx="13636">
                  <c:v>0.52150839277401861</c:v>
                </c:pt>
                <c:pt idx="13637">
                  <c:v>0.52131075489667555</c:v>
                </c:pt>
                <c:pt idx="13638">
                  <c:v>0.52124374958775432</c:v>
                </c:pt>
                <c:pt idx="13639">
                  <c:v>0.52117835372031418</c:v>
                </c:pt>
                <c:pt idx="13640">
                  <c:v>0.52104817896129929</c:v>
                </c:pt>
                <c:pt idx="13641">
                  <c:v>0.52074554983955879</c:v>
                </c:pt>
                <c:pt idx="13642">
                  <c:v>0.52071820017794279</c:v>
                </c:pt>
                <c:pt idx="13643">
                  <c:v>0.52065148969353314</c:v>
                </c:pt>
                <c:pt idx="13644">
                  <c:v>0.52063598639055131</c:v>
                </c:pt>
                <c:pt idx="13645">
                  <c:v>0.52047734174295301</c:v>
                </c:pt>
                <c:pt idx="13646">
                  <c:v>0.52047011091934814</c:v>
                </c:pt>
                <c:pt idx="13647">
                  <c:v>0.52034695669508491</c:v>
                </c:pt>
                <c:pt idx="13648">
                  <c:v>0.52027762602881633</c:v>
                </c:pt>
                <c:pt idx="13649">
                  <c:v>0.52023056519823263</c:v>
                </c:pt>
                <c:pt idx="13650">
                  <c:v>0.52019984141807174</c:v>
                </c:pt>
                <c:pt idx="13651">
                  <c:v>0.5201448533125812</c:v>
                </c:pt>
                <c:pt idx="13652">
                  <c:v>0.5200742369889837</c:v>
                </c:pt>
                <c:pt idx="13653">
                  <c:v>0.52006291332817522</c:v>
                </c:pt>
                <c:pt idx="13654">
                  <c:v>0.51998251127792228</c:v>
                </c:pt>
                <c:pt idx="13655">
                  <c:v>0.51991859355036008</c:v>
                </c:pt>
                <c:pt idx="13656">
                  <c:v>0.51991164811040147</c:v>
                </c:pt>
                <c:pt idx="13657">
                  <c:v>0.51964527144686901</c:v>
                </c:pt>
                <c:pt idx="13658">
                  <c:v>0.51959699108433954</c:v>
                </c:pt>
                <c:pt idx="13659">
                  <c:v>0.51959699108433954</c:v>
                </c:pt>
                <c:pt idx="13660">
                  <c:v>0.51956332458510646</c:v>
                </c:pt>
                <c:pt idx="13661">
                  <c:v>0.51951913102176073</c:v>
                </c:pt>
                <c:pt idx="13662">
                  <c:v>0.51941967683993362</c:v>
                </c:pt>
                <c:pt idx="13663">
                  <c:v>0.51937888450096104</c:v>
                </c:pt>
                <c:pt idx="13664">
                  <c:v>0.51929485555988897</c:v>
                </c:pt>
                <c:pt idx="13665">
                  <c:v>0.51913248303972026</c:v>
                </c:pt>
                <c:pt idx="13666">
                  <c:v>0.51913248303972026</c:v>
                </c:pt>
                <c:pt idx="13667">
                  <c:v>0.51906109040647719</c:v>
                </c:pt>
                <c:pt idx="13668">
                  <c:v>0.51899984792599285</c:v>
                </c:pt>
                <c:pt idx="13669">
                  <c:v>0.51899984792599285</c:v>
                </c:pt>
                <c:pt idx="13670">
                  <c:v>0.51899984792599285</c:v>
                </c:pt>
                <c:pt idx="13671">
                  <c:v>0.51888008598023971</c:v>
                </c:pt>
                <c:pt idx="13672">
                  <c:v>0.51888008598023971</c:v>
                </c:pt>
                <c:pt idx="13673">
                  <c:v>0.51881423780774993</c:v>
                </c:pt>
                <c:pt idx="13674">
                  <c:v>0.51868664369126394</c:v>
                </c:pt>
                <c:pt idx="13675">
                  <c:v>0.51866206707851636</c:v>
                </c:pt>
                <c:pt idx="13676">
                  <c:v>0.51859534868462431</c:v>
                </c:pt>
                <c:pt idx="13677">
                  <c:v>0.51796206196692762</c:v>
                </c:pt>
                <c:pt idx="13678">
                  <c:v>0.51796206196692762</c:v>
                </c:pt>
                <c:pt idx="13679">
                  <c:v>0.5179103302115311</c:v>
                </c:pt>
                <c:pt idx="13680">
                  <c:v>0.51782315510576082</c:v>
                </c:pt>
                <c:pt idx="13681">
                  <c:v>0.51778543848659819</c:v>
                </c:pt>
                <c:pt idx="13682">
                  <c:v>0.51765096087549534</c:v>
                </c:pt>
                <c:pt idx="13683">
                  <c:v>0.51760794785574282</c:v>
                </c:pt>
                <c:pt idx="13684">
                  <c:v>0.51760794785574282</c:v>
                </c:pt>
                <c:pt idx="13685">
                  <c:v>0.51760794785574282</c:v>
                </c:pt>
                <c:pt idx="13686">
                  <c:v>0.51757227362188518</c:v>
                </c:pt>
                <c:pt idx="13687">
                  <c:v>0.51757227362188518</c:v>
                </c:pt>
                <c:pt idx="13688">
                  <c:v>0.51756535798970982</c:v>
                </c:pt>
                <c:pt idx="13689">
                  <c:v>0.51743319614530037</c:v>
                </c:pt>
                <c:pt idx="13690">
                  <c:v>0.51732258072351467</c:v>
                </c:pt>
                <c:pt idx="13691">
                  <c:v>0.51729759051880764</c:v>
                </c:pt>
                <c:pt idx="13692">
                  <c:v>0.51726042786716753</c:v>
                </c:pt>
                <c:pt idx="13693">
                  <c:v>0.51718876097576638</c:v>
                </c:pt>
                <c:pt idx="13694">
                  <c:v>0.51692167299335856</c:v>
                </c:pt>
                <c:pt idx="13695">
                  <c:v>0.51689730775710963</c:v>
                </c:pt>
                <c:pt idx="13696">
                  <c:v>0.51687284823898683</c:v>
                </c:pt>
                <c:pt idx="13697">
                  <c:v>0.51685258517833288</c:v>
                </c:pt>
                <c:pt idx="13698">
                  <c:v>0.51675496011110256</c:v>
                </c:pt>
                <c:pt idx="13699">
                  <c:v>0.51668437998270333</c:v>
                </c:pt>
                <c:pt idx="13700">
                  <c:v>0.51655622695937276</c:v>
                </c:pt>
                <c:pt idx="13701">
                  <c:v>0.51624978383560582</c:v>
                </c:pt>
                <c:pt idx="13702">
                  <c:v>0.5162353912461618</c:v>
                </c:pt>
                <c:pt idx="13703">
                  <c:v>0.5161276887747055</c:v>
                </c:pt>
                <c:pt idx="13704">
                  <c:v>0.51604955434353139</c:v>
                </c:pt>
                <c:pt idx="13705">
                  <c:v>0.51596298173401245</c:v>
                </c:pt>
                <c:pt idx="13706">
                  <c:v>0.51586997803055323</c:v>
                </c:pt>
                <c:pt idx="13707">
                  <c:v>0.51586997803055323</c:v>
                </c:pt>
                <c:pt idx="13708">
                  <c:v>0.51584720745099399</c:v>
                </c:pt>
                <c:pt idx="13709">
                  <c:v>0.51571331504323192</c:v>
                </c:pt>
                <c:pt idx="13710">
                  <c:v>0.51569011546649612</c:v>
                </c:pt>
                <c:pt idx="13711">
                  <c:v>0.51565958876509566</c:v>
                </c:pt>
                <c:pt idx="13712">
                  <c:v>0.51554755153244458</c:v>
                </c:pt>
                <c:pt idx="13713">
                  <c:v>0.51540282065798082</c:v>
                </c:pt>
                <c:pt idx="13714">
                  <c:v>0.51496304846563967</c:v>
                </c:pt>
                <c:pt idx="13715">
                  <c:v>0.51496304846563967</c:v>
                </c:pt>
                <c:pt idx="13716">
                  <c:v>0.51485839790493115</c:v>
                </c:pt>
                <c:pt idx="13717">
                  <c:v>0.51485265393595747</c:v>
                </c:pt>
                <c:pt idx="13718">
                  <c:v>0.51485265393595747</c:v>
                </c:pt>
                <c:pt idx="13719">
                  <c:v>0.51477706526395839</c:v>
                </c:pt>
                <c:pt idx="13720">
                  <c:v>0.51477706526395839</c:v>
                </c:pt>
                <c:pt idx="13721">
                  <c:v>0.51473942357759639</c:v>
                </c:pt>
                <c:pt idx="13722">
                  <c:v>0.51464746359610059</c:v>
                </c:pt>
                <c:pt idx="13723">
                  <c:v>0.51454772545182204</c:v>
                </c:pt>
                <c:pt idx="13724">
                  <c:v>0.51449721575331064</c:v>
                </c:pt>
                <c:pt idx="13725">
                  <c:v>0.51449721575331064</c:v>
                </c:pt>
                <c:pt idx="13726">
                  <c:v>0.51440760410989761</c:v>
                </c:pt>
                <c:pt idx="13727">
                  <c:v>0.51440760410989761</c:v>
                </c:pt>
                <c:pt idx="13728">
                  <c:v>0.51440760410989761</c:v>
                </c:pt>
                <c:pt idx="13729">
                  <c:v>0.51440760410989761</c:v>
                </c:pt>
                <c:pt idx="13730">
                  <c:v>0.51440760410989761</c:v>
                </c:pt>
                <c:pt idx="13731">
                  <c:v>0.51440760410989761</c:v>
                </c:pt>
                <c:pt idx="13732">
                  <c:v>0.51433143073479448</c:v>
                </c:pt>
                <c:pt idx="13733">
                  <c:v>0.51409372131719788</c:v>
                </c:pt>
                <c:pt idx="13734">
                  <c:v>0.51409012481316652</c:v>
                </c:pt>
                <c:pt idx="13735">
                  <c:v>0.51406759598187124</c:v>
                </c:pt>
                <c:pt idx="13736">
                  <c:v>0.51398331595631563</c:v>
                </c:pt>
                <c:pt idx="13737">
                  <c:v>0.513896651946679</c:v>
                </c:pt>
                <c:pt idx="13738">
                  <c:v>0.51386167134405891</c:v>
                </c:pt>
                <c:pt idx="13739">
                  <c:v>0.51386167134405891</c:v>
                </c:pt>
                <c:pt idx="13740">
                  <c:v>0.51371784724052905</c:v>
                </c:pt>
                <c:pt idx="13741">
                  <c:v>0.51361925127446495</c:v>
                </c:pt>
                <c:pt idx="13742">
                  <c:v>0.5136146337609796</c:v>
                </c:pt>
                <c:pt idx="13743">
                  <c:v>0.51355953977809332</c:v>
                </c:pt>
                <c:pt idx="13744">
                  <c:v>0.51355953977809332</c:v>
                </c:pt>
                <c:pt idx="13745">
                  <c:v>0.51352440319051207</c:v>
                </c:pt>
                <c:pt idx="13746">
                  <c:v>0.51343406974606365</c:v>
                </c:pt>
                <c:pt idx="13747">
                  <c:v>0.51330921074294056</c:v>
                </c:pt>
                <c:pt idx="13748">
                  <c:v>0.51325989563905283</c:v>
                </c:pt>
                <c:pt idx="13749">
                  <c:v>0.51323025951096368</c:v>
                </c:pt>
                <c:pt idx="13750">
                  <c:v>0.51323025951096368</c:v>
                </c:pt>
                <c:pt idx="13751">
                  <c:v>0.51320225090289018</c:v>
                </c:pt>
                <c:pt idx="13752">
                  <c:v>0.51309195663166407</c:v>
                </c:pt>
                <c:pt idx="13753">
                  <c:v>0.51304846195566611</c:v>
                </c:pt>
                <c:pt idx="13754">
                  <c:v>0.51293300682280141</c:v>
                </c:pt>
                <c:pt idx="13755">
                  <c:v>0.51286785112816857</c:v>
                </c:pt>
                <c:pt idx="13756">
                  <c:v>0.51252159084768367</c:v>
                </c:pt>
                <c:pt idx="13757">
                  <c:v>0.51224682958964041</c:v>
                </c:pt>
                <c:pt idx="13758">
                  <c:v>0.51219843425203115</c:v>
                </c:pt>
                <c:pt idx="13759">
                  <c:v>0.51211057738711629</c:v>
                </c:pt>
                <c:pt idx="13760">
                  <c:v>0.51211057738711629</c:v>
                </c:pt>
                <c:pt idx="13761">
                  <c:v>0.51211057738711629</c:v>
                </c:pt>
                <c:pt idx="13762">
                  <c:v>0.51188708255135407</c:v>
                </c:pt>
                <c:pt idx="13763">
                  <c:v>0.51184689805665951</c:v>
                </c:pt>
                <c:pt idx="13764">
                  <c:v>0.511823344181769</c:v>
                </c:pt>
                <c:pt idx="13765">
                  <c:v>0.51166316116036048</c:v>
                </c:pt>
                <c:pt idx="13766">
                  <c:v>0.51166316116036048</c:v>
                </c:pt>
                <c:pt idx="13767">
                  <c:v>0.51164491479719831</c:v>
                </c:pt>
                <c:pt idx="13768">
                  <c:v>0.51164491479719831</c:v>
                </c:pt>
                <c:pt idx="13769">
                  <c:v>0.51164491479719831</c:v>
                </c:pt>
                <c:pt idx="13770">
                  <c:v>0.51164491479719831</c:v>
                </c:pt>
                <c:pt idx="13771">
                  <c:v>0.51159127453818198</c:v>
                </c:pt>
                <c:pt idx="13772">
                  <c:v>0.51159127453818198</c:v>
                </c:pt>
                <c:pt idx="13773">
                  <c:v>0.51153656847250861</c:v>
                </c:pt>
                <c:pt idx="13774">
                  <c:v>0.51149479272526743</c:v>
                </c:pt>
                <c:pt idx="13775">
                  <c:v>0.511452834512092</c:v>
                </c:pt>
                <c:pt idx="13776">
                  <c:v>0.51142356261994981</c:v>
                </c:pt>
                <c:pt idx="13777">
                  <c:v>0.51139542925802128</c:v>
                </c:pt>
                <c:pt idx="13778">
                  <c:v>0.51129591764238946</c:v>
                </c:pt>
                <c:pt idx="13779">
                  <c:v>0.51120318064433312</c:v>
                </c:pt>
                <c:pt idx="13780">
                  <c:v>0.5110302109893502</c:v>
                </c:pt>
                <c:pt idx="13781">
                  <c:v>0.51100647714827474</c:v>
                </c:pt>
                <c:pt idx="13782">
                  <c:v>0.51095493541781822</c:v>
                </c:pt>
                <c:pt idx="13783">
                  <c:v>0.51089667449976617</c:v>
                </c:pt>
                <c:pt idx="13784">
                  <c:v>0.51089667449976617</c:v>
                </c:pt>
                <c:pt idx="13785">
                  <c:v>0.51084416795005883</c:v>
                </c:pt>
                <c:pt idx="13786">
                  <c:v>0.51082049020768172</c:v>
                </c:pt>
                <c:pt idx="13787">
                  <c:v>0.51080559280735149</c:v>
                </c:pt>
                <c:pt idx="13788">
                  <c:v>0.51073041661139251</c:v>
                </c:pt>
                <c:pt idx="13789">
                  <c:v>0.5105916792012174</c:v>
                </c:pt>
                <c:pt idx="13790">
                  <c:v>0.51055203159793094</c:v>
                </c:pt>
                <c:pt idx="13791">
                  <c:v>0.51040140802830558</c:v>
                </c:pt>
                <c:pt idx="13792">
                  <c:v>0.51037440117336152</c:v>
                </c:pt>
                <c:pt idx="13793">
                  <c:v>0.51026938770376284</c:v>
                </c:pt>
                <c:pt idx="13794">
                  <c:v>0.51018211909226741</c:v>
                </c:pt>
                <c:pt idx="13795">
                  <c:v>0.51017067251172543</c:v>
                </c:pt>
                <c:pt idx="13796">
                  <c:v>0.51017067251172543</c:v>
                </c:pt>
                <c:pt idx="13797">
                  <c:v>0.51007640086450989</c:v>
                </c:pt>
                <c:pt idx="13798">
                  <c:v>0.50995077867304928</c:v>
                </c:pt>
                <c:pt idx="13799">
                  <c:v>0.50987374829355558</c:v>
                </c:pt>
                <c:pt idx="13800">
                  <c:v>0.50978874658610596</c:v>
                </c:pt>
                <c:pt idx="13801">
                  <c:v>0.50975192514500134</c:v>
                </c:pt>
                <c:pt idx="13802">
                  <c:v>0.50963398766033097</c:v>
                </c:pt>
                <c:pt idx="13803">
                  <c:v>0.50957352220574459</c:v>
                </c:pt>
                <c:pt idx="13804">
                  <c:v>0.50952044847775035</c:v>
                </c:pt>
                <c:pt idx="13805">
                  <c:v>0.50946579929220837</c:v>
                </c:pt>
                <c:pt idx="13806">
                  <c:v>0.50934090967655921</c:v>
                </c:pt>
                <c:pt idx="13807">
                  <c:v>0.50933973707321034</c:v>
                </c:pt>
                <c:pt idx="13808">
                  <c:v>0.50933973707321034</c:v>
                </c:pt>
                <c:pt idx="13809">
                  <c:v>0.50933973707321034</c:v>
                </c:pt>
                <c:pt idx="13810">
                  <c:v>0.50916597161492394</c:v>
                </c:pt>
                <c:pt idx="13811">
                  <c:v>0.50915431780927167</c:v>
                </c:pt>
                <c:pt idx="13812">
                  <c:v>0.50915097383583996</c:v>
                </c:pt>
                <c:pt idx="13813">
                  <c:v>0.50900194154996048</c:v>
                </c:pt>
                <c:pt idx="13814">
                  <c:v>0.5089462799986999</c:v>
                </c:pt>
                <c:pt idx="13815">
                  <c:v>0.50892072632838237</c:v>
                </c:pt>
                <c:pt idx="13816">
                  <c:v>0.50888520756005995</c:v>
                </c:pt>
                <c:pt idx="13817">
                  <c:v>0.50881277599286845</c:v>
                </c:pt>
                <c:pt idx="13818">
                  <c:v>0.50879030698909489</c:v>
                </c:pt>
                <c:pt idx="13819">
                  <c:v>0.50855024867148368</c:v>
                </c:pt>
                <c:pt idx="13820">
                  <c:v>0.50855024867148368</c:v>
                </c:pt>
                <c:pt idx="13821">
                  <c:v>0.50855024867148368</c:v>
                </c:pt>
                <c:pt idx="13822">
                  <c:v>0.50836733388397715</c:v>
                </c:pt>
                <c:pt idx="13823">
                  <c:v>0.50836733388397715</c:v>
                </c:pt>
                <c:pt idx="13824">
                  <c:v>0.50834093535216873</c:v>
                </c:pt>
                <c:pt idx="13825">
                  <c:v>0.50832472050715027</c:v>
                </c:pt>
                <c:pt idx="13826">
                  <c:v>0.50823004097527102</c:v>
                </c:pt>
                <c:pt idx="13827">
                  <c:v>0.50822121569350898</c:v>
                </c:pt>
                <c:pt idx="13828">
                  <c:v>0.50817947317620527</c:v>
                </c:pt>
                <c:pt idx="13829">
                  <c:v>0.50817947317620527</c:v>
                </c:pt>
                <c:pt idx="13830">
                  <c:v>0.50817947317620527</c:v>
                </c:pt>
                <c:pt idx="13831">
                  <c:v>0.50817947317620527</c:v>
                </c:pt>
                <c:pt idx="13832">
                  <c:v>0.50817947317620527</c:v>
                </c:pt>
                <c:pt idx="13833">
                  <c:v>0.50817947317620527</c:v>
                </c:pt>
                <c:pt idx="13834">
                  <c:v>0.5081116626689498</c:v>
                </c:pt>
                <c:pt idx="13835">
                  <c:v>0.50806249644970547</c:v>
                </c:pt>
                <c:pt idx="13836">
                  <c:v>0.50792164763680936</c:v>
                </c:pt>
                <c:pt idx="13837">
                  <c:v>0.50780783201085256</c:v>
                </c:pt>
                <c:pt idx="13838">
                  <c:v>0.50770467619987969</c:v>
                </c:pt>
                <c:pt idx="13839">
                  <c:v>0.50768498054686029</c:v>
                </c:pt>
                <c:pt idx="13840">
                  <c:v>0.50750648156640887</c:v>
                </c:pt>
                <c:pt idx="13841">
                  <c:v>0.50736525622828543</c:v>
                </c:pt>
                <c:pt idx="13842">
                  <c:v>0.50730847606905938</c:v>
                </c:pt>
                <c:pt idx="13843">
                  <c:v>0.50714464392480596</c:v>
                </c:pt>
                <c:pt idx="13844">
                  <c:v>0.50713960556998483</c:v>
                </c:pt>
                <c:pt idx="13845">
                  <c:v>0.50707951715843969</c:v>
                </c:pt>
                <c:pt idx="13846">
                  <c:v>0.50701263945401498</c:v>
                </c:pt>
                <c:pt idx="13847">
                  <c:v>0.50701263945401498</c:v>
                </c:pt>
                <c:pt idx="13848">
                  <c:v>0.50678966765181133</c:v>
                </c:pt>
                <c:pt idx="13849">
                  <c:v>0.50677141895682409</c:v>
                </c:pt>
                <c:pt idx="13850">
                  <c:v>0.50676724473008372</c:v>
                </c:pt>
                <c:pt idx="13851">
                  <c:v>0.50675979934070847</c:v>
                </c:pt>
                <c:pt idx="13852">
                  <c:v>0.50672950850477594</c:v>
                </c:pt>
                <c:pt idx="13853">
                  <c:v>0.50672202597116689</c:v>
                </c:pt>
                <c:pt idx="13854">
                  <c:v>0.50668301961168016</c:v>
                </c:pt>
                <c:pt idx="13855">
                  <c:v>0.5066346317497824</c:v>
                </c:pt>
                <c:pt idx="13856">
                  <c:v>0.50644540150432638</c:v>
                </c:pt>
                <c:pt idx="13857">
                  <c:v>0.50626877587490482</c:v>
                </c:pt>
                <c:pt idx="13858">
                  <c:v>0.50613641110366436</c:v>
                </c:pt>
                <c:pt idx="13859">
                  <c:v>0.50611920628556939</c:v>
                </c:pt>
                <c:pt idx="13860">
                  <c:v>0.50602493952970218</c:v>
                </c:pt>
                <c:pt idx="13861">
                  <c:v>0.50597513853820686</c:v>
                </c:pt>
                <c:pt idx="13862">
                  <c:v>0.5059038631780719</c:v>
                </c:pt>
                <c:pt idx="13863">
                  <c:v>0.50589773358869172</c:v>
                </c:pt>
                <c:pt idx="13864">
                  <c:v>0.50576394766816868</c:v>
                </c:pt>
                <c:pt idx="13865">
                  <c:v>0.50576394766816868</c:v>
                </c:pt>
                <c:pt idx="13866">
                  <c:v>0.50566665040720049</c:v>
                </c:pt>
                <c:pt idx="13867">
                  <c:v>0.50557338270709584</c:v>
                </c:pt>
                <c:pt idx="13868">
                  <c:v>0.50547369647077245</c:v>
                </c:pt>
                <c:pt idx="13869">
                  <c:v>0.5054450690832254</c:v>
                </c:pt>
                <c:pt idx="13870">
                  <c:v>0.5054450690832254</c:v>
                </c:pt>
                <c:pt idx="13871">
                  <c:v>0.50534561223108676</c:v>
                </c:pt>
                <c:pt idx="13872">
                  <c:v>0.50534561223108676</c:v>
                </c:pt>
                <c:pt idx="13873">
                  <c:v>0.50534561223108676</c:v>
                </c:pt>
                <c:pt idx="13874">
                  <c:v>0.50534561223108676</c:v>
                </c:pt>
                <c:pt idx="13875">
                  <c:v>0.50521034803412612</c:v>
                </c:pt>
                <c:pt idx="13876">
                  <c:v>0.50515554507591331</c:v>
                </c:pt>
                <c:pt idx="13877">
                  <c:v>0.50515554507591331</c:v>
                </c:pt>
                <c:pt idx="13878">
                  <c:v>0.50501866228904513</c:v>
                </c:pt>
                <c:pt idx="13879">
                  <c:v>0.50479246972808522</c:v>
                </c:pt>
                <c:pt idx="13880">
                  <c:v>0.5046604760872474</c:v>
                </c:pt>
                <c:pt idx="13881">
                  <c:v>0.50465056135300201</c:v>
                </c:pt>
                <c:pt idx="13882">
                  <c:v>0.50465046981830664</c:v>
                </c:pt>
                <c:pt idx="13883">
                  <c:v>0.50452144550352229</c:v>
                </c:pt>
                <c:pt idx="13884">
                  <c:v>0.50425647774000448</c:v>
                </c:pt>
                <c:pt idx="13885">
                  <c:v>0.50402692117209702</c:v>
                </c:pt>
                <c:pt idx="13886">
                  <c:v>0.50400145408078656</c:v>
                </c:pt>
                <c:pt idx="13887">
                  <c:v>0.50399413146043959</c:v>
                </c:pt>
                <c:pt idx="13888">
                  <c:v>0.50399413146043959</c:v>
                </c:pt>
                <c:pt idx="13889">
                  <c:v>0.50399413146043959</c:v>
                </c:pt>
                <c:pt idx="13890">
                  <c:v>0.50393163822431519</c:v>
                </c:pt>
                <c:pt idx="13891">
                  <c:v>0.50378357276693042</c:v>
                </c:pt>
                <c:pt idx="13892">
                  <c:v>0.50371338429968215</c:v>
                </c:pt>
                <c:pt idx="13893">
                  <c:v>0.50361592838806435</c:v>
                </c:pt>
                <c:pt idx="13894">
                  <c:v>0.50355542326360858</c:v>
                </c:pt>
                <c:pt idx="13895">
                  <c:v>0.50355542326360858</c:v>
                </c:pt>
                <c:pt idx="13896">
                  <c:v>0.50343784768668731</c:v>
                </c:pt>
                <c:pt idx="13897">
                  <c:v>0.50331869950648633</c:v>
                </c:pt>
                <c:pt idx="13898">
                  <c:v>0.50308687484185555</c:v>
                </c:pt>
                <c:pt idx="13899">
                  <c:v>0.50308687484185555</c:v>
                </c:pt>
                <c:pt idx="13900">
                  <c:v>0.50308687484185555</c:v>
                </c:pt>
                <c:pt idx="13901">
                  <c:v>0.50282608666543605</c:v>
                </c:pt>
                <c:pt idx="13902">
                  <c:v>0.50282608666543605</c:v>
                </c:pt>
                <c:pt idx="13903">
                  <c:v>0.50276594747318992</c:v>
                </c:pt>
                <c:pt idx="13904">
                  <c:v>0.50276594747318992</c:v>
                </c:pt>
                <c:pt idx="13905">
                  <c:v>0.50271855471870519</c:v>
                </c:pt>
                <c:pt idx="13906">
                  <c:v>0.50263325439801798</c:v>
                </c:pt>
                <c:pt idx="13907">
                  <c:v>0.50251856529152328</c:v>
                </c:pt>
                <c:pt idx="13908">
                  <c:v>0.50251856529152328</c:v>
                </c:pt>
                <c:pt idx="13909">
                  <c:v>0.50227906465240002</c:v>
                </c:pt>
                <c:pt idx="13910">
                  <c:v>0.50226605337984831</c:v>
                </c:pt>
                <c:pt idx="13911">
                  <c:v>0.50199864182302956</c:v>
                </c:pt>
                <c:pt idx="13912">
                  <c:v>0.50189987481358078</c:v>
                </c:pt>
                <c:pt idx="13913">
                  <c:v>0.5018778569848088</c:v>
                </c:pt>
                <c:pt idx="13914">
                  <c:v>0.50168765202036791</c:v>
                </c:pt>
                <c:pt idx="13915">
                  <c:v>0.50168765202036791</c:v>
                </c:pt>
                <c:pt idx="13916">
                  <c:v>0.50163835289227854</c:v>
                </c:pt>
                <c:pt idx="13917">
                  <c:v>0.50122579380315524</c:v>
                </c:pt>
                <c:pt idx="13918">
                  <c:v>0.50104709232105349</c:v>
                </c:pt>
                <c:pt idx="13919">
                  <c:v>0.50083094309247111</c:v>
                </c:pt>
                <c:pt idx="13920">
                  <c:v>0.50078097981568714</c:v>
                </c:pt>
                <c:pt idx="13921">
                  <c:v>0.50078097981568714</c:v>
                </c:pt>
                <c:pt idx="13922">
                  <c:v>0.50076865076815813</c:v>
                </c:pt>
                <c:pt idx="13923">
                  <c:v>0.50062005466846782</c:v>
                </c:pt>
                <c:pt idx="13924">
                  <c:v>0.5005735350027618</c:v>
                </c:pt>
                <c:pt idx="13925">
                  <c:v>0.50054034682849469</c:v>
                </c:pt>
                <c:pt idx="13926">
                  <c:v>0.5004183186327773</c:v>
                </c:pt>
                <c:pt idx="13927">
                  <c:v>0.50028960137136846</c:v>
                </c:pt>
                <c:pt idx="13928">
                  <c:v>0.50027234993531966</c:v>
                </c:pt>
                <c:pt idx="13929">
                  <c:v>0.50023353553924466</c:v>
                </c:pt>
                <c:pt idx="13930">
                  <c:v>0.49994802051311643</c:v>
                </c:pt>
                <c:pt idx="13931">
                  <c:v>0.49992143024471181</c:v>
                </c:pt>
                <c:pt idx="13932">
                  <c:v>0.49982148911097996</c:v>
                </c:pt>
                <c:pt idx="13933">
                  <c:v>0.49982148911097996</c:v>
                </c:pt>
                <c:pt idx="13934">
                  <c:v>0.4996772635055291</c:v>
                </c:pt>
                <c:pt idx="13935">
                  <c:v>0.49954280718561223</c:v>
                </c:pt>
                <c:pt idx="13936">
                  <c:v>0.49952228977201529</c:v>
                </c:pt>
                <c:pt idx="13937">
                  <c:v>0.49940489146075029</c:v>
                </c:pt>
                <c:pt idx="13938">
                  <c:v>0.49936239943922905</c:v>
                </c:pt>
                <c:pt idx="13939">
                  <c:v>0.49934213231906682</c:v>
                </c:pt>
                <c:pt idx="13940">
                  <c:v>0.49930625824496166</c:v>
                </c:pt>
                <c:pt idx="13941">
                  <c:v>0.499246526764967</c:v>
                </c:pt>
                <c:pt idx="13942">
                  <c:v>0.4991232566678262</c:v>
                </c:pt>
                <c:pt idx="13943">
                  <c:v>0.49906730187059717</c:v>
                </c:pt>
                <c:pt idx="13944">
                  <c:v>0.49880905185805968</c:v>
                </c:pt>
                <c:pt idx="13945">
                  <c:v>0.49874997142222727</c:v>
                </c:pt>
                <c:pt idx="13946">
                  <c:v>0.49874129246175114</c:v>
                </c:pt>
                <c:pt idx="13947">
                  <c:v>0.49872967111172251</c:v>
                </c:pt>
                <c:pt idx="13948">
                  <c:v>0.4986674616099519</c:v>
                </c:pt>
                <c:pt idx="13949">
                  <c:v>0.49850455648664765</c:v>
                </c:pt>
                <c:pt idx="13950">
                  <c:v>0.49849800946266615</c:v>
                </c:pt>
                <c:pt idx="13951">
                  <c:v>0.49847283696143418</c:v>
                </c:pt>
                <c:pt idx="13952">
                  <c:v>0.49847283696143418</c:v>
                </c:pt>
                <c:pt idx="13953">
                  <c:v>0.49847283696143418</c:v>
                </c:pt>
                <c:pt idx="13954">
                  <c:v>0.49846158113761652</c:v>
                </c:pt>
                <c:pt idx="13955">
                  <c:v>0.49846158113761652</c:v>
                </c:pt>
                <c:pt idx="13956">
                  <c:v>0.49842663218001493</c:v>
                </c:pt>
                <c:pt idx="13957">
                  <c:v>0.49833677625822959</c:v>
                </c:pt>
                <c:pt idx="13958">
                  <c:v>0.49827855723463282</c:v>
                </c:pt>
                <c:pt idx="13959">
                  <c:v>0.49822607768952337</c:v>
                </c:pt>
                <c:pt idx="13960">
                  <c:v>0.49821947340709583</c:v>
                </c:pt>
                <c:pt idx="13961">
                  <c:v>0.49818320572174823</c:v>
                </c:pt>
                <c:pt idx="13962">
                  <c:v>0.49805713490009207</c:v>
                </c:pt>
                <c:pt idx="13963">
                  <c:v>0.49798846779994455</c:v>
                </c:pt>
                <c:pt idx="13964">
                  <c:v>0.49767048421761229</c:v>
                </c:pt>
                <c:pt idx="13965">
                  <c:v>0.49766702855849032</c:v>
                </c:pt>
                <c:pt idx="13966">
                  <c:v>0.49749333201203433</c:v>
                </c:pt>
                <c:pt idx="13967">
                  <c:v>0.49748415667831003</c:v>
                </c:pt>
                <c:pt idx="13968">
                  <c:v>0.49741064884888936</c:v>
                </c:pt>
                <c:pt idx="13969">
                  <c:v>0.49741064884888936</c:v>
                </c:pt>
                <c:pt idx="13970">
                  <c:v>0.49736031150206345</c:v>
                </c:pt>
                <c:pt idx="13971">
                  <c:v>0.49705167461723598</c:v>
                </c:pt>
                <c:pt idx="13972">
                  <c:v>0.49694206561065196</c:v>
                </c:pt>
                <c:pt idx="13973">
                  <c:v>0.49694206561065196</c:v>
                </c:pt>
                <c:pt idx="13974">
                  <c:v>0.49691653652635198</c:v>
                </c:pt>
                <c:pt idx="13975">
                  <c:v>0.49678698073064265</c:v>
                </c:pt>
                <c:pt idx="13976">
                  <c:v>0.49656318859386112</c:v>
                </c:pt>
                <c:pt idx="13977">
                  <c:v>0.49634503748392284</c:v>
                </c:pt>
                <c:pt idx="13978">
                  <c:v>0.49631234330095553</c:v>
                </c:pt>
                <c:pt idx="13979">
                  <c:v>0.49628905561111358</c:v>
                </c:pt>
                <c:pt idx="13980">
                  <c:v>0.4961078515214728</c:v>
                </c:pt>
                <c:pt idx="13981">
                  <c:v>0.4959599228892756</c:v>
                </c:pt>
                <c:pt idx="13982">
                  <c:v>0.4958564126290419</c:v>
                </c:pt>
                <c:pt idx="13983">
                  <c:v>0.4958564126290419</c:v>
                </c:pt>
                <c:pt idx="13984">
                  <c:v>0.49570660591177884</c:v>
                </c:pt>
                <c:pt idx="13985">
                  <c:v>0.49561766979371191</c:v>
                </c:pt>
                <c:pt idx="13986">
                  <c:v>0.49557099167166424</c:v>
                </c:pt>
                <c:pt idx="13987">
                  <c:v>0.49545696599329131</c:v>
                </c:pt>
                <c:pt idx="13988">
                  <c:v>0.49521143014157071</c:v>
                </c:pt>
                <c:pt idx="13989">
                  <c:v>0.49509634681779163</c:v>
                </c:pt>
                <c:pt idx="13990">
                  <c:v>0.49503243273327163</c:v>
                </c:pt>
                <c:pt idx="13991">
                  <c:v>0.49498208654565623</c:v>
                </c:pt>
                <c:pt idx="13992">
                  <c:v>0.49498208654565623</c:v>
                </c:pt>
                <c:pt idx="13993">
                  <c:v>0.4948938495905606</c:v>
                </c:pt>
                <c:pt idx="13994">
                  <c:v>0.49476163395634537</c:v>
                </c:pt>
                <c:pt idx="13995">
                  <c:v>0.49474075826436431</c:v>
                </c:pt>
                <c:pt idx="13996">
                  <c:v>0.4947101018123275</c:v>
                </c:pt>
                <c:pt idx="13997">
                  <c:v>0.49470462702990814</c:v>
                </c:pt>
                <c:pt idx="13998">
                  <c:v>0.49467952895254458</c:v>
                </c:pt>
                <c:pt idx="13999">
                  <c:v>0.4946510413324417</c:v>
                </c:pt>
                <c:pt idx="14000">
                  <c:v>0.49456305972071318</c:v>
                </c:pt>
                <c:pt idx="14001">
                  <c:v>0.49448970771304351</c:v>
                </c:pt>
                <c:pt idx="14002">
                  <c:v>0.49426144127557253</c:v>
                </c:pt>
                <c:pt idx="14003">
                  <c:v>0.49421446585037193</c:v>
                </c:pt>
                <c:pt idx="14004">
                  <c:v>0.49410150453753604</c:v>
                </c:pt>
                <c:pt idx="14005">
                  <c:v>0.49410150453753604</c:v>
                </c:pt>
                <c:pt idx="14006">
                  <c:v>0.49406088965831868</c:v>
                </c:pt>
                <c:pt idx="14007">
                  <c:v>0.49378859622906773</c:v>
                </c:pt>
                <c:pt idx="14008">
                  <c:v>0.49378859622906773</c:v>
                </c:pt>
                <c:pt idx="14009">
                  <c:v>0.49378859622906773</c:v>
                </c:pt>
                <c:pt idx="14010">
                  <c:v>0.49377610545193301</c:v>
                </c:pt>
                <c:pt idx="14011">
                  <c:v>0.49365280061575828</c:v>
                </c:pt>
                <c:pt idx="14012">
                  <c:v>0.49355319312634632</c:v>
                </c:pt>
                <c:pt idx="14013">
                  <c:v>0.49311006673759933</c:v>
                </c:pt>
                <c:pt idx="14014">
                  <c:v>0.49290596665907455</c:v>
                </c:pt>
                <c:pt idx="14015">
                  <c:v>0.49282761594373359</c:v>
                </c:pt>
                <c:pt idx="14016">
                  <c:v>0.49275210794337798</c:v>
                </c:pt>
                <c:pt idx="14017">
                  <c:v>0.49251123215433834</c:v>
                </c:pt>
                <c:pt idx="14018">
                  <c:v>0.49251123215433834</c:v>
                </c:pt>
                <c:pt idx="14019">
                  <c:v>0.49250790611717027</c:v>
                </c:pt>
                <c:pt idx="14020">
                  <c:v>0.49232584541813873</c:v>
                </c:pt>
                <c:pt idx="14021">
                  <c:v>0.49224168156776205</c:v>
                </c:pt>
                <c:pt idx="14022">
                  <c:v>0.49224168156776205</c:v>
                </c:pt>
                <c:pt idx="14023">
                  <c:v>0.49218829258626895</c:v>
                </c:pt>
                <c:pt idx="14024">
                  <c:v>0.49202443688525116</c:v>
                </c:pt>
                <c:pt idx="14025">
                  <c:v>0.49192117961691723</c:v>
                </c:pt>
                <c:pt idx="14026">
                  <c:v>0.49185462921945966</c:v>
                </c:pt>
                <c:pt idx="14027">
                  <c:v>0.49155872694184954</c:v>
                </c:pt>
                <c:pt idx="14028">
                  <c:v>0.49138554183486999</c:v>
                </c:pt>
                <c:pt idx="14029">
                  <c:v>0.49137199746561105</c:v>
                </c:pt>
                <c:pt idx="14030">
                  <c:v>0.49134479222683181</c:v>
                </c:pt>
                <c:pt idx="14031">
                  <c:v>0.49128218645593708</c:v>
                </c:pt>
                <c:pt idx="14032">
                  <c:v>0.49112761590897064</c:v>
                </c:pt>
                <c:pt idx="14033">
                  <c:v>0.49112761590897064</c:v>
                </c:pt>
                <c:pt idx="14034">
                  <c:v>0.49099089766930043</c:v>
                </c:pt>
                <c:pt idx="14035">
                  <c:v>0.49099089766930043</c:v>
                </c:pt>
                <c:pt idx="14036">
                  <c:v>0.49078774890611315</c:v>
                </c:pt>
                <c:pt idx="14037">
                  <c:v>0.49072309582982859</c:v>
                </c:pt>
                <c:pt idx="14038">
                  <c:v>0.49072309582982859</c:v>
                </c:pt>
                <c:pt idx="14039">
                  <c:v>0.49068434278212281</c:v>
                </c:pt>
                <c:pt idx="14040">
                  <c:v>0.49067472442404814</c:v>
                </c:pt>
                <c:pt idx="14041">
                  <c:v>0.49066374522246126</c:v>
                </c:pt>
                <c:pt idx="14042">
                  <c:v>0.49062913202376007</c:v>
                </c:pt>
                <c:pt idx="14043">
                  <c:v>0.49062913202376007</c:v>
                </c:pt>
                <c:pt idx="14044">
                  <c:v>0.49061766232600529</c:v>
                </c:pt>
                <c:pt idx="14045">
                  <c:v>0.49051792591585036</c:v>
                </c:pt>
                <c:pt idx="14046">
                  <c:v>0.49040022600960986</c:v>
                </c:pt>
                <c:pt idx="14047">
                  <c:v>0.49039623891971174</c:v>
                </c:pt>
                <c:pt idx="14048">
                  <c:v>0.49031222278600378</c:v>
                </c:pt>
                <c:pt idx="14049">
                  <c:v>0.49012550113177678</c:v>
                </c:pt>
                <c:pt idx="14050">
                  <c:v>0.48998181574440985</c:v>
                </c:pt>
                <c:pt idx="14051">
                  <c:v>0.48997939146905717</c:v>
                </c:pt>
                <c:pt idx="14052">
                  <c:v>0.48985863930093171</c:v>
                </c:pt>
                <c:pt idx="14053">
                  <c:v>0.48956794733106818</c:v>
                </c:pt>
                <c:pt idx="14054">
                  <c:v>0.4895495860705143</c:v>
                </c:pt>
                <c:pt idx="14055">
                  <c:v>0.48946627389425124</c:v>
                </c:pt>
                <c:pt idx="14056">
                  <c:v>0.48937696702019234</c:v>
                </c:pt>
                <c:pt idx="14057">
                  <c:v>0.48930480931052667</c:v>
                </c:pt>
                <c:pt idx="14058">
                  <c:v>0.48915855828277888</c:v>
                </c:pt>
                <c:pt idx="14059">
                  <c:v>0.48906063815574019</c:v>
                </c:pt>
                <c:pt idx="14060">
                  <c:v>0.48901433747161194</c:v>
                </c:pt>
                <c:pt idx="14061">
                  <c:v>0.48878621206985851</c:v>
                </c:pt>
                <c:pt idx="14062">
                  <c:v>0.48867226676754438</c:v>
                </c:pt>
                <c:pt idx="14063">
                  <c:v>0.48854447153569558</c:v>
                </c:pt>
                <c:pt idx="14064">
                  <c:v>0.48853606193415883</c:v>
                </c:pt>
                <c:pt idx="14065">
                  <c:v>0.48849351363059496</c:v>
                </c:pt>
                <c:pt idx="14066">
                  <c:v>0.48848000003498709</c:v>
                </c:pt>
                <c:pt idx="14067">
                  <c:v>0.48846230663768908</c:v>
                </c:pt>
                <c:pt idx="14068">
                  <c:v>0.48818694876996238</c:v>
                </c:pt>
                <c:pt idx="14069">
                  <c:v>0.48818694876996238</c:v>
                </c:pt>
                <c:pt idx="14070">
                  <c:v>0.48815024769928228</c:v>
                </c:pt>
                <c:pt idx="14071">
                  <c:v>0.48805653308915564</c:v>
                </c:pt>
                <c:pt idx="14072">
                  <c:v>0.487999047872549</c:v>
                </c:pt>
                <c:pt idx="14073">
                  <c:v>0.48795263515699738</c:v>
                </c:pt>
                <c:pt idx="14074">
                  <c:v>0.48788045534490609</c:v>
                </c:pt>
                <c:pt idx="14075">
                  <c:v>0.48784770446909043</c:v>
                </c:pt>
                <c:pt idx="14076">
                  <c:v>0.48780019353259735</c:v>
                </c:pt>
                <c:pt idx="14077">
                  <c:v>0.48777164298309533</c:v>
                </c:pt>
                <c:pt idx="14078">
                  <c:v>0.48772751114990287</c:v>
                </c:pt>
                <c:pt idx="14079">
                  <c:v>0.48762715222118419</c:v>
                </c:pt>
                <c:pt idx="14080">
                  <c:v>0.48734747075634771</c:v>
                </c:pt>
                <c:pt idx="14081">
                  <c:v>0.48731981742521385</c:v>
                </c:pt>
                <c:pt idx="14082">
                  <c:v>0.48727250266328065</c:v>
                </c:pt>
                <c:pt idx="14083">
                  <c:v>0.48719000593482131</c:v>
                </c:pt>
                <c:pt idx="14084">
                  <c:v>0.48702493794043639</c:v>
                </c:pt>
                <c:pt idx="14085">
                  <c:v>0.48702094785951594</c:v>
                </c:pt>
                <c:pt idx="14086">
                  <c:v>0.48699849718379062</c:v>
                </c:pt>
                <c:pt idx="14087">
                  <c:v>0.48695243200487043</c:v>
                </c:pt>
                <c:pt idx="14088">
                  <c:v>0.4869136969074524</c:v>
                </c:pt>
                <c:pt idx="14089">
                  <c:v>0.48682596372786019</c:v>
                </c:pt>
                <c:pt idx="14090">
                  <c:v>0.48680877344683543</c:v>
                </c:pt>
                <c:pt idx="14091">
                  <c:v>0.48631365002577071</c:v>
                </c:pt>
                <c:pt idx="14092">
                  <c:v>0.48622470558045</c:v>
                </c:pt>
                <c:pt idx="14093">
                  <c:v>0.48616177736349053</c:v>
                </c:pt>
                <c:pt idx="14094">
                  <c:v>0.48588680813511687</c:v>
                </c:pt>
                <c:pt idx="14095">
                  <c:v>0.48573827587397767</c:v>
                </c:pt>
                <c:pt idx="14096">
                  <c:v>0.48570956696555562</c:v>
                </c:pt>
                <c:pt idx="14097">
                  <c:v>0.48568331737405107</c:v>
                </c:pt>
                <c:pt idx="14098">
                  <c:v>0.48568331737405107</c:v>
                </c:pt>
                <c:pt idx="14099">
                  <c:v>0.48563242522362532</c:v>
                </c:pt>
                <c:pt idx="14100">
                  <c:v>0.48548490858714072</c:v>
                </c:pt>
                <c:pt idx="14101">
                  <c:v>0.48541530906191488</c:v>
                </c:pt>
                <c:pt idx="14102">
                  <c:v>0.48541530906191488</c:v>
                </c:pt>
                <c:pt idx="14103">
                  <c:v>0.48538683048219483</c:v>
                </c:pt>
                <c:pt idx="14104">
                  <c:v>0.48528352548427067</c:v>
                </c:pt>
                <c:pt idx="14105">
                  <c:v>0.48512298270644078</c:v>
                </c:pt>
                <c:pt idx="14106">
                  <c:v>0.48489524171095544</c:v>
                </c:pt>
                <c:pt idx="14107">
                  <c:v>0.4847336387940534</c:v>
                </c:pt>
                <c:pt idx="14108">
                  <c:v>0.48457634298506175</c:v>
                </c:pt>
                <c:pt idx="14109">
                  <c:v>0.48457634298506175</c:v>
                </c:pt>
                <c:pt idx="14110">
                  <c:v>0.48449832517263175</c:v>
                </c:pt>
                <c:pt idx="14111">
                  <c:v>0.48449568884211303</c:v>
                </c:pt>
                <c:pt idx="14112">
                  <c:v>0.48449568884211303</c:v>
                </c:pt>
                <c:pt idx="14113">
                  <c:v>0.48439684215574969</c:v>
                </c:pt>
                <c:pt idx="14114">
                  <c:v>0.48416162376192245</c:v>
                </c:pt>
                <c:pt idx="14115">
                  <c:v>0.48416162376192245</c:v>
                </c:pt>
                <c:pt idx="14116">
                  <c:v>0.4840977458663519</c:v>
                </c:pt>
                <c:pt idx="14117">
                  <c:v>0.48404827845142417</c:v>
                </c:pt>
                <c:pt idx="14118">
                  <c:v>0.48397881620322791</c:v>
                </c:pt>
                <c:pt idx="14119">
                  <c:v>0.48365691628468793</c:v>
                </c:pt>
                <c:pt idx="14120">
                  <c:v>0.48355135519340919</c:v>
                </c:pt>
                <c:pt idx="14121">
                  <c:v>0.48351532641051287</c:v>
                </c:pt>
                <c:pt idx="14122">
                  <c:v>0.48349381490476073</c:v>
                </c:pt>
                <c:pt idx="14123">
                  <c:v>0.48342840119579478</c:v>
                </c:pt>
                <c:pt idx="14124">
                  <c:v>0.48330817200222093</c:v>
                </c:pt>
                <c:pt idx="14125">
                  <c:v>0.48319521518848429</c:v>
                </c:pt>
                <c:pt idx="14126">
                  <c:v>0.48314700797779686</c:v>
                </c:pt>
                <c:pt idx="14127">
                  <c:v>0.48312690725124774</c:v>
                </c:pt>
                <c:pt idx="14128">
                  <c:v>0.48306414179271179</c:v>
                </c:pt>
                <c:pt idx="14129">
                  <c:v>0.4829465313337854</c:v>
                </c:pt>
                <c:pt idx="14130">
                  <c:v>0.4829465313337854</c:v>
                </c:pt>
                <c:pt idx="14131">
                  <c:v>0.4829465313337854</c:v>
                </c:pt>
                <c:pt idx="14132">
                  <c:v>0.4828449458324533</c:v>
                </c:pt>
                <c:pt idx="14133">
                  <c:v>0.48280607331031306</c:v>
                </c:pt>
                <c:pt idx="14134">
                  <c:v>0.48278308312039347</c:v>
                </c:pt>
                <c:pt idx="14135">
                  <c:v>0.48274622206729062</c:v>
                </c:pt>
                <c:pt idx="14136">
                  <c:v>0.48274622206729062</c:v>
                </c:pt>
                <c:pt idx="14137">
                  <c:v>0.48257390043199599</c:v>
                </c:pt>
                <c:pt idx="14138">
                  <c:v>0.48257390043199599</c:v>
                </c:pt>
                <c:pt idx="14139">
                  <c:v>0.48256730330388198</c:v>
                </c:pt>
                <c:pt idx="14140">
                  <c:v>0.48224729653106324</c:v>
                </c:pt>
                <c:pt idx="14141">
                  <c:v>0.4821468838121451</c:v>
                </c:pt>
                <c:pt idx="14142">
                  <c:v>0.4820301564176136</c:v>
                </c:pt>
                <c:pt idx="14143">
                  <c:v>0.4819781440024008</c:v>
                </c:pt>
                <c:pt idx="14144">
                  <c:v>0.48189968440912834</c:v>
                </c:pt>
                <c:pt idx="14145">
                  <c:v>0.48180748674175411</c:v>
                </c:pt>
                <c:pt idx="14146">
                  <c:v>0.48180056550600464</c:v>
                </c:pt>
                <c:pt idx="14147">
                  <c:v>0.48157537450764049</c:v>
                </c:pt>
                <c:pt idx="14148">
                  <c:v>0.48157537450764049</c:v>
                </c:pt>
                <c:pt idx="14149">
                  <c:v>0.4814711745124543</c:v>
                </c:pt>
                <c:pt idx="14150">
                  <c:v>0.4814711745124543</c:v>
                </c:pt>
                <c:pt idx="14151">
                  <c:v>0.4814711745124543</c:v>
                </c:pt>
                <c:pt idx="14152">
                  <c:v>0.48147093936163882</c:v>
                </c:pt>
                <c:pt idx="14153">
                  <c:v>0.48133194802433243</c:v>
                </c:pt>
                <c:pt idx="14154">
                  <c:v>0.48106264848163843</c:v>
                </c:pt>
                <c:pt idx="14155">
                  <c:v>0.48089391352800559</c:v>
                </c:pt>
                <c:pt idx="14156">
                  <c:v>0.4807134476911461</c:v>
                </c:pt>
                <c:pt idx="14157">
                  <c:v>0.48069299236009971</c:v>
                </c:pt>
                <c:pt idx="14158">
                  <c:v>0.48068648335533692</c:v>
                </c:pt>
                <c:pt idx="14159">
                  <c:v>0.48056716161482538</c:v>
                </c:pt>
                <c:pt idx="14160">
                  <c:v>0.48055320428764775</c:v>
                </c:pt>
                <c:pt idx="14161">
                  <c:v>0.48051797078633218</c:v>
                </c:pt>
                <c:pt idx="14162">
                  <c:v>0.48043093750620069</c:v>
                </c:pt>
                <c:pt idx="14163">
                  <c:v>0.48028282421187934</c:v>
                </c:pt>
                <c:pt idx="14164">
                  <c:v>0.48028282421187934</c:v>
                </c:pt>
                <c:pt idx="14165">
                  <c:v>0.48028169258459402</c:v>
                </c:pt>
                <c:pt idx="14166">
                  <c:v>0.48027224357254988</c:v>
                </c:pt>
                <c:pt idx="14167">
                  <c:v>0.48018045891725741</c:v>
                </c:pt>
                <c:pt idx="14168">
                  <c:v>0.48001241224441626</c:v>
                </c:pt>
                <c:pt idx="14169">
                  <c:v>0.47991823992017896</c:v>
                </c:pt>
                <c:pt idx="14170">
                  <c:v>0.47982294180155027</c:v>
                </c:pt>
                <c:pt idx="14171">
                  <c:v>0.47954163676728995</c:v>
                </c:pt>
                <c:pt idx="14172">
                  <c:v>0.47947843149096742</c:v>
                </c:pt>
                <c:pt idx="14173">
                  <c:v>0.47947248446658819</c:v>
                </c:pt>
                <c:pt idx="14174">
                  <c:v>0.47945672584000804</c:v>
                </c:pt>
                <c:pt idx="14175">
                  <c:v>0.47939408584640608</c:v>
                </c:pt>
                <c:pt idx="14176">
                  <c:v>0.47932528109193695</c:v>
                </c:pt>
                <c:pt idx="14177">
                  <c:v>0.47930872466498226</c:v>
                </c:pt>
                <c:pt idx="14178">
                  <c:v>0.4792424796918956</c:v>
                </c:pt>
                <c:pt idx="14179">
                  <c:v>0.47922834096512029</c:v>
                </c:pt>
                <c:pt idx="14180">
                  <c:v>0.47899002884013331</c:v>
                </c:pt>
                <c:pt idx="14181">
                  <c:v>0.47867666561501526</c:v>
                </c:pt>
                <c:pt idx="14182">
                  <c:v>0.4785581686637384</c:v>
                </c:pt>
                <c:pt idx="14183">
                  <c:v>0.47845018561107294</c:v>
                </c:pt>
                <c:pt idx="14184">
                  <c:v>0.47845018561107294</c:v>
                </c:pt>
                <c:pt idx="14185">
                  <c:v>0.47845018561107294</c:v>
                </c:pt>
                <c:pt idx="14186">
                  <c:v>0.478410872686716</c:v>
                </c:pt>
                <c:pt idx="14187">
                  <c:v>0.47836628957054417</c:v>
                </c:pt>
                <c:pt idx="14188">
                  <c:v>0.47833312405364897</c:v>
                </c:pt>
                <c:pt idx="14189">
                  <c:v>0.47832895454686608</c:v>
                </c:pt>
                <c:pt idx="14190">
                  <c:v>0.47802166661151752</c:v>
                </c:pt>
                <c:pt idx="14191">
                  <c:v>0.47782143405472521</c:v>
                </c:pt>
                <c:pt idx="14192">
                  <c:v>0.47780241057092726</c:v>
                </c:pt>
                <c:pt idx="14193">
                  <c:v>0.47779084518810749</c:v>
                </c:pt>
                <c:pt idx="14194">
                  <c:v>0.47779084518810749</c:v>
                </c:pt>
                <c:pt idx="14195">
                  <c:v>0.47777022565224897</c:v>
                </c:pt>
                <c:pt idx="14196">
                  <c:v>0.47760970283790316</c:v>
                </c:pt>
                <c:pt idx="14197">
                  <c:v>0.47760773652232119</c:v>
                </c:pt>
                <c:pt idx="14198">
                  <c:v>0.47757422927683152</c:v>
                </c:pt>
                <c:pt idx="14199">
                  <c:v>0.47747417176485335</c:v>
                </c:pt>
                <c:pt idx="14200">
                  <c:v>0.47747417176485335</c:v>
                </c:pt>
                <c:pt idx="14201">
                  <c:v>0.47733646081290992</c:v>
                </c:pt>
                <c:pt idx="14202">
                  <c:v>0.47733646081290992</c:v>
                </c:pt>
                <c:pt idx="14203">
                  <c:v>0.47731310184378084</c:v>
                </c:pt>
                <c:pt idx="14204">
                  <c:v>0.47720439628567318</c:v>
                </c:pt>
                <c:pt idx="14205">
                  <c:v>0.4771984556759894</c:v>
                </c:pt>
                <c:pt idx="14206">
                  <c:v>0.47699767879078747</c:v>
                </c:pt>
                <c:pt idx="14207">
                  <c:v>0.47699767879078747</c:v>
                </c:pt>
                <c:pt idx="14208">
                  <c:v>0.47698678148586626</c:v>
                </c:pt>
                <c:pt idx="14209">
                  <c:v>0.47698678148586626</c:v>
                </c:pt>
                <c:pt idx="14210">
                  <c:v>0.47684569942063854</c:v>
                </c:pt>
                <c:pt idx="14211">
                  <c:v>0.47672604979139238</c:v>
                </c:pt>
                <c:pt idx="14212">
                  <c:v>0.4766948727518604</c:v>
                </c:pt>
                <c:pt idx="14213">
                  <c:v>0.47667856336866049</c:v>
                </c:pt>
                <c:pt idx="14214">
                  <c:v>0.47642928201288387</c:v>
                </c:pt>
                <c:pt idx="14215">
                  <c:v>0.47636976760539274</c:v>
                </c:pt>
                <c:pt idx="14216">
                  <c:v>0.47636976760539274</c:v>
                </c:pt>
                <c:pt idx="14217">
                  <c:v>0.47623674188744619</c:v>
                </c:pt>
                <c:pt idx="14218">
                  <c:v>0.47623674188744619</c:v>
                </c:pt>
                <c:pt idx="14219">
                  <c:v>0.47622613506994127</c:v>
                </c:pt>
                <c:pt idx="14220">
                  <c:v>0.4762203722171427</c:v>
                </c:pt>
                <c:pt idx="14221">
                  <c:v>0.47620282099372602</c:v>
                </c:pt>
                <c:pt idx="14222">
                  <c:v>0.47617245907222938</c:v>
                </c:pt>
                <c:pt idx="14223">
                  <c:v>0.47610264118815621</c:v>
                </c:pt>
                <c:pt idx="14224">
                  <c:v>0.47610264118815621</c:v>
                </c:pt>
                <c:pt idx="14225">
                  <c:v>0.47610264118815621</c:v>
                </c:pt>
                <c:pt idx="14226">
                  <c:v>0.47605330495774484</c:v>
                </c:pt>
                <c:pt idx="14227">
                  <c:v>0.47590701804810576</c:v>
                </c:pt>
                <c:pt idx="14228">
                  <c:v>0.47577148238116795</c:v>
                </c:pt>
                <c:pt idx="14229">
                  <c:v>0.47568618173631039</c:v>
                </c:pt>
                <c:pt idx="14230">
                  <c:v>0.47568618173631039</c:v>
                </c:pt>
                <c:pt idx="14231">
                  <c:v>0.47563670449843387</c:v>
                </c:pt>
                <c:pt idx="14232">
                  <c:v>0.47563278286426552</c:v>
                </c:pt>
                <c:pt idx="14233">
                  <c:v>0.47561673295781054</c:v>
                </c:pt>
                <c:pt idx="14234">
                  <c:v>0.47557088000170755</c:v>
                </c:pt>
                <c:pt idx="14235">
                  <c:v>0.47548232105319244</c:v>
                </c:pt>
                <c:pt idx="14236">
                  <c:v>0.47532603440367044</c:v>
                </c:pt>
                <c:pt idx="14237">
                  <c:v>0.47530419271389812</c:v>
                </c:pt>
                <c:pt idx="14238">
                  <c:v>0.47509769994795104</c:v>
                </c:pt>
                <c:pt idx="14239">
                  <c:v>0.47482437676756362</c:v>
                </c:pt>
                <c:pt idx="14240">
                  <c:v>0.4748001581776195</c:v>
                </c:pt>
                <c:pt idx="14241">
                  <c:v>0.47479893467459167</c:v>
                </c:pt>
                <c:pt idx="14242">
                  <c:v>0.47478676162977301</c:v>
                </c:pt>
                <c:pt idx="14243">
                  <c:v>0.47478676162977301</c:v>
                </c:pt>
                <c:pt idx="14244">
                  <c:v>0.47478026542590257</c:v>
                </c:pt>
                <c:pt idx="14245">
                  <c:v>0.4746407245300413</c:v>
                </c:pt>
                <c:pt idx="14246">
                  <c:v>0.4746407245300413</c:v>
                </c:pt>
                <c:pt idx="14247">
                  <c:v>0.4746407245300413</c:v>
                </c:pt>
                <c:pt idx="14248">
                  <c:v>0.4746407245300413</c:v>
                </c:pt>
                <c:pt idx="14249">
                  <c:v>0.4746407245300413</c:v>
                </c:pt>
                <c:pt idx="14250">
                  <c:v>0.4746407245300413</c:v>
                </c:pt>
                <c:pt idx="14251">
                  <c:v>0.4746407245300413</c:v>
                </c:pt>
                <c:pt idx="14252">
                  <c:v>0.47433342754821073</c:v>
                </c:pt>
                <c:pt idx="14253">
                  <c:v>0.47427835429057863</c:v>
                </c:pt>
                <c:pt idx="14254">
                  <c:v>0.47396458066585467</c:v>
                </c:pt>
                <c:pt idx="14255">
                  <c:v>0.47395864061726184</c:v>
                </c:pt>
                <c:pt idx="14256">
                  <c:v>0.47395407094542835</c:v>
                </c:pt>
                <c:pt idx="14257">
                  <c:v>0.47379130530303804</c:v>
                </c:pt>
                <c:pt idx="14258">
                  <c:v>0.47366823068096814</c:v>
                </c:pt>
                <c:pt idx="14259">
                  <c:v>0.47362501408354418</c:v>
                </c:pt>
                <c:pt idx="14260">
                  <c:v>0.47357354057300338</c:v>
                </c:pt>
                <c:pt idx="14261">
                  <c:v>0.47357354057300338</c:v>
                </c:pt>
                <c:pt idx="14262">
                  <c:v>0.47357354057300338</c:v>
                </c:pt>
                <c:pt idx="14263">
                  <c:v>0.47357050080655433</c:v>
                </c:pt>
                <c:pt idx="14264">
                  <c:v>0.47335086562433448</c:v>
                </c:pt>
                <c:pt idx="14265">
                  <c:v>0.47335086562433448</c:v>
                </c:pt>
                <c:pt idx="14266">
                  <c:v>0.47323768802500382</c:v>
                </c:pt>
                <c:pt idx="14267">
                  <c:v>0.47315174243706681</c:v>
                </c:pt>
                <c:pt idx="14268">
                  <c:v>0.47306859584121902</c:v>
                </c:pt>
                <c:pt idx="14269">
                  <c:v>0.47300970201755388</c:v>
                </c:pt>
                <c:pt idx="14270">
                  <c:v>0.47300334553868389</c:v>
                </c:pt>
                <c:pt idx="14271">
                  <c:v>0.47299738959952631</c:v>
                </c:pt>
                <c:pt idx="14272">
                  <c:v>0.47287767647583551</c:v>
                </c:pt>
                <c:pt idx="14273">
                  <c:v>0.47273872004501821</c:v>
                </c:pt>
                <c:pt idx="14274">
                  <c:v>0.47256499585522888</c:v>
                </c:pt>
                <c:pt idx="14275">
                  <c:v>0.4724784087200799</c:v>
                </c:pt>
                <c:pt idx="14276">
                  <c:v>0.47235106704056662</c:v>
                </c:pt>
                <c:pt idx="14277">
                  <c:v>0.47230548487829538</c:v>
                </c:pt>
                <c:pt idx="14278">
                  <c:v>0.47211290004627321</c:v>
                </c:pt>
                <c:pt idx="14279">
                  <c:v>0.47205981523873969</c:v>
                </c:pt>
                <c:pt idx="14280">
                  <c:v>0.47204462283738757</c:v>
                </c:pt>
                <c:pt idx="14281">
                  <c:v>0.47191805396946929</c:v>
                </c:pt>
                <c:pt idx="14282">
                  <c:v>0.47186175323774571</c:v>
                </c:pt>
                <c:pt idx="14283">
                  <c:v>0.4718080105567159</c:v>
                </c:pt>
                <c:pt idx="14284">
                  <c:v>0.47164488455429748</c:v>
                </c:pt>
                <c:pt idx="14285">
                  <c:v>0.47128145585425169</c:v>
                </c:pt>
                <c:pt idx="14286">
                  <c:v>0.47124020271306927</c:v>
                </c:pt>
                <c:pt idx="14287">
                  <c:v>0.47121020565522098</c:v>
                </c:pt>
                <c:pt idx="14288">
                  <c:v>0.47109426301160751</c:v>
                </c:pt>
                <c:pt idx="14289">
                  <c:v>0.47099206885395689</c:v>
                </c:pt>
                <c:pt idx="14290">
                  <c:v>0.47094626154141911</c:v>
                </c:pt>
                <c:pt idx="14291">
                  <c:v>0.47088640798811521</c:v>
                </c:pt>
                <c:pt idx="14292">
                  <c:v>0.47082866112275734</c:v>
                </c:pt>
                <c:pt idx="14293">
                  <c:v>0.47080386678887692</c:v>
                </c:pt>
                <c:pt idx="14294">
                  <c:v>0.47078542480006252</c:v>
                </c:pt>
                <c:pt idx="14295">
                  <c:v>0.47068771477306065</c:v>
                </c:pt>
                <c:pt idx="14296">
                  <c:v>0.47068771477306065</c:v>
                </c:pt>
                <c:pt idx="14297">
                  <c:v>0.47068771477306065</c:v>
                </c:pt>
                <c:pt idx="14298">
                  <c:v>0.47068771477306065</c:v>
                </c:pt>
                <c:pt idx="14299">
                  <c:v>0.47054154032124679</c:v>
                </c:pt>
                <c:pt idx="14300">
                  <c:v>0.47047937251565136</c:v>
                </c:pt>
                <c:pt idx="14301">
                  <c:v>0.47042237433882078</c:v>
                </c:pt>
                <c:pt idx="14302">
                  <c:v>0.47038875515143741</c:v>
                </c:pt>
                <c:pt idx="14303">
                  <c:v>0.47034590360816325</c:v>
                </c:pt>
                <c:pt idx="14304">
                  <c:v>0.47022570112142908</c:v>
                </c:pt>
                <c:pt idx="14305">
                  <c:v>0.47022570112142908</c:v>
                </c:pt>
                <c:pt idx="14306">
                  <c:v>0.47017944599590894</c:v>
                </c:pt>
                <c:pt idx="14307">
                  <c:v>0.47006054103370742</c:v>
                </c:pt>
                <c:pt idx="14308">
                  <c:v>0.4700376474952479</c:v>
                </c:pt>
                <c:pt idx="14309">
                  <c:v>0.4700376474952479</c:v>
                </c:pt>
                <c:pt idx="14310">
                  <c:v>0.4700376474952479</c:v>
                </c:pt>
                <c:pt idx="14311">
                  <c:v>0.46998388371988387</c:v>
                </c:pt>
                <c:pt idx="14312">
                  <c:v>0.46997528173793485</c:v>
                </c:pt>
                <c:pt idx="14313">
                  <c:v>0.46991037194095941</c:v>
                </c:pt>
                <c:pt idx="14314">
                  <c:v>0.46991037194095941</c:v>
                </c:pt>
                <c:pt idx="14315">
                  <c:v>0.46991037194095941</c:v>
                </c:pt>
                <c:pt idx="14316">
                  <c:v>0.46991037194095941</c:v>
                </c:pt>
                <c:pt idx="14317">
                  <c:v>0.46956208241604308</c:v>
                </c:pt>
                <c:pt idx="14318">
                  <c:v>0.46943446713159181</c:v>
                </c:pt>
                <c:pt idx="14319">
                  <c:v>0.46941239133142282</c:v>
                </c:pt>
                <c:pt idx="14320">
                  <c:v>0.46940669624730097</c:v>
                </c:pt>
                <c:pt idx="14321">
                  <c:v>0.46933196721936182</c:v>
                </c:pt>
                <c:pt idx="14322">
                  <c:v>0.46924002271670157</c:v>
                </c:pt>
                <c:pt idx="14323">
                  <c:v>0.46918897525288311</c:v>
                </c:pt>
                <c:pt idx="14324">
                  <c:v>0.46911732842279469</c:v>
                </c:pt>
                <c:pt idx="14325">
                  <c:v>0.46911732842279469</c:v>
                </c:pt>
                <c:pt idx="14326">
                  <c:v>0.46911732842279469</c:v>
                </c:pt>
                <c:pt idx="14327">
                  <c:v>0.46904458495853457</c:v>
                </c:pt>
                <c:pt idx="14328">
                  <c:v>0.46901468537862734</c:v>
                </c:pt>
                <c:pt idx="14329">
                  <c:v>0.46894055218205516</c:v>
                </c:pt>
                <c:pt idx="14330">
                  <c:v>0.46893226519436609</c:v>
                </c:pt>
                <c:pt idx="14331">
                  <c:v>0.46873999426116209</c:v>
                </c:pt>
                <c:pt idx="14332">
                  <c:v>0.46873999426116209</c:v>
                </c:pt>
                <c:pt idx="14333">
                  <c:v>0.46863381340787807</c:v>
                </c:pt>
                <c:pt idx="14334">
                  <c:v>0.46858954823112248</c:v>
                </c:pt>
                <c:pt idx="14335">
                  <c:v>0.46852316752670092</c:v>
                </c:pt>
                <c:pt idx="14336">
                  <c:v>0.46848154188012775</c:v>
                </c:pt>
                <c:pt idx="14337">
                  <c:v>0.46832846481079493</c:v>
                </c:pt>
                <c:pt idx="14338">
                  <c:v>0.46825937982485749</c:v>
                </c:pt>
                <c:pt idx="14339">
                  <c:v>0.46824991411130157</c:v>
                </c:pt>
                <c:pt idx="14340">
                  <c:v>0.46824991411130157</c:v>
                </c:pt>
                <c:pt idx="14341">
                  <c:v>0.46816040100479051</c:v>
                </c:pt>
                <c:pt idx="14342">
                  <c:v>0.46802757856529731</c:v>
                </c:pt>
                <c:pt idx="14343">
                  <c:v>0.46785176641819348</c:v>
                </c:pt>
                <c:pt idx="14344">
                  <c:v>0.46781772980859487</c:v>
                </c:pt>
                <c:pt idx="14345">
                  <c:v>0.46779577357837321</c:v>
                </c:pt>
                <c:pt idx="14346">
                  <c:v>0.46777046554791107</c:v>
                </c:pt>
                <c:pt idx="14347">
                  <c:v>0.4676806211971391</c:v>
                </c:pt>
                <c:pt idx="14348">
                  <c:v>0.46748752675507532</c:v>
                </c:pt>
                <c:pt idx="14349">
                  <c:v>0.46748752675507532</c:v>
                </c:pt>
                <c:pt idx="14350">
                  <c:v>0.46741238056166129</c:v>
                </c:pt>
                <c:pt idx="14351">
                  <c:v>0.46741238056166129</c:v>
                </c:pt>
                <c:pt idx="14352">
                  <c:v>0.46671962634417419</c:v>
                </c:pt>
                <c:pt idx="14353">
                  <c:v>0.46667441498129902</c:v>
                </c:pt>
                <c:pt idx="14354">
                  <c:v>0.46667008096926266</c:v>
                </c:pt>
                <c:pt idx="14355">
                  <c:v>0.46646289051094081</c:v>
                </c:pt>
                <c:pt idx="14356">
                  <c:v>0.46637418317527352</c:v>
                </c:pt>
                <c:pt idx="14357">
                  <c:v>0.46632722360022716</c:v>
                </c:pt>
                <c:pt idx="14358">
                  <c:v>0.46628641000747562</c:v>
                </c:pt>
                <c:pt idx="14359">
                  <c:v>0.46625895090327596</c:v>
                </c:pt>
                <c:pt idx="14360">
                  <c:v>0.46602056899864291</c:v>
                </c:pt>
                <c:pt idx="14361">
                  <c:v>0.46597277338682092</c:v>
                </c:pt>
                <c:pt idx="14362">
                  <c:v>0.46586633849417769</c:v>
                </c:pt>
                <c:pt idx="14363">
                  <c:v>0.46572673266786846</c:v>
                </c:pt>
                <c:pt idx="14364">
                  <c:v>0.46566677286679747</c:v>
                </c:pt>
                <c:pt idx="14365">
                  <c:v>0.46559817553138377</c:v>
                </c:pt>
                <c:pt idx="14366">
                  <c:v>0.46540663071254645</c:v>
                </c:pt>
                <c:pt idx="14367">
                  <c:v>0.46538753731364618</c:v>
                </c:pt>
                <c:pt idx="14368">
                  <c:v>0.46533885664194946</c:v>
                </c:pt>
                <c:pt idx="14369">
                  <c:v>0.46533885664194946</c:v>
                </c:pt>
                <c:pt idx="14370">
                  <c:v>0.46526428609031045</c:v>
                </c:pt>
                <c:pt idx="14371">
                  <c:v>0.46523340417526926</c:v>
                </c:pt>
                <c:pt idx="14372">
                  <c:v>0.46507581318964075</c:v>
                </c:pt>
                <c:pt idx="14373">
                  <c:v>0.46506482658821485</c:v>
                </c:pt>
                <c:pt idx="14374">
                  <c:v>0.46502209252171717</c:v>
                </c:pt>
                <c:pt idx="14375">
                  <c:v>0.46467582828483445</c:v>
                </c:pt>
                <c:pt idx="14376">
                  <c:v>0.46467582828483445</c:v>
                </c:pt>
                <c:pt idx="14377">
                  <c:v>0.46436596597085966</c:v>
                </c:pt>
                <c:pt idx="14378">
                  <c:v>0.46436596597085966</c:v>
                </c:pt>
                <c:pt idx="14379">
                  <c:v>0.46435466240528278</c:v>
                </c:pt>
                <c:pt idx="14380">
                  <c:v>0.46432397656341973</c:v>
                </c:pt>
                <c:pt idx="14381">
                  <c:v>0.46419317571361163</c:v>
                </c:pt>
                <c:pt idx="14382">
                  <c:v>0.46419041049502135</c:v>
                </c:pt>
                <c:pt idx="14383">
                  <c:v>0.46415454868500516</c:v>
                </c:pt>
                <c:pt idx="14384">
                  <c:v>0.46406827480139023</c:v>
                </c:pt>
                <c:pt idx="14385">
                  <c:v>0.46406458651642518</c:v>
                </c:pt>
                <c:pt idx="14386">
                  <c:v>0.46389695966021749</c:v>
                </c:pt>
                <c:pt idx="14387">
                  <c:v>0.46387549455604682</c:v>
                </c:pt>
                <c:pt idx="14388">
                  <c:v>0.46387549455604682</c:v>
                </c:pt>
                <c:pt idx="14389">
                  <c:v>0.46387549455604682</c:v>
                </c:pt>
                <c:pt idx="14390">
                  <c:v>0.46387549455604682</c:v>
                </c:pt>
                <c:pt idx="14391">
                  <c:v>0.46381219742811897</c:v>
                </c:pt>
                <c:pt idx="14392">
                  <c:v>0.46370869709061047</c:v>
                </c:pt>
                <c:pt idx="14393">
                  <c:v>0.4637063747891656</c:v>
                </c:pt>
                <c:pt idx="14394">
                  <c:v>0.46369895223716984</c:v>
                </c:pt>
                <c:pt idx="14395">
                  <c:v>0.46334398799446308</c:v>
                </c:pt>
                <c:pt idx="14396">
                  <c:v>0.46334398799446308</c:v>
                </c:pt>
                <c:pt idx="14397">
                  <c:v>0.46303926753228652</c:v>
                </c:pt>
                <c:pt idx="14398">
                  <c:v>0.46303082055572392</c:v>
                </c:pt>
                <c:pt idx="14399">
                  <c:v>0.46296186676481232</c:v>
                </c:pt>
                <c:pt idx="14400">
                  <c:v>0.46288973869935574</c:v>
                </c:pt>
                <c:pt idx="14401">
                  <c:v>0.46280211792015674</c:v>
                </c:pt>
                <c:pt idx="14402">
                  <c:v>0.46272488314595472</c:v>
                </c:pt>
                <c:pt idx="14403">
                  <c:v>0.46272202403723983</c:v>
                </c:pt>
                <c:pt idx="14404">
                  <c:v>0.46265285505228831</c:v>
                </c:pt>
                <c:pt idx="14405">
                  <c:v>0.46263248113884448</c:v>
                </c:pt>
                <c:pt idx="14406">
                  <c:v>0.46263248113884448</c:v>
                </c:pt>
                <c:pt idx="14407">
                  <c:v>0.4626118977028475</c:v>
                </c:pt>
                <c:pt idx="14408">
                  <c:v>0.46256586998814764</c:v>
                </c:pt>
                <c:pt idx="14409">
                  <c:v>0.46256586998814764</c:v>
                </c:pt>
                <c:pt idx="14410">
                  <c:v>0.46242237485758536</c:v>
                </c:pt>
                <c:pt idx="14411">
                  <c:v>0.46239601516626433</c:v>
                </c:pt>
                <c:pt idx="14412">
                  <c:v>0.46220072375509652</c:v>
                </c:pt>
                <c:pt idx="14413">
                  <c:v>0.46216018242349549</c:v>
                </c:pt>
                <c:pt idx="14414">
                  <c:v>0.46216018242349549</c:v>
                </c:pt>
                <c:pt idx="14415">
                  <c:v>0.4620782184027073</c:v>
                </c:pt>
                <c:pt idx="14416">
                  <c:v>0.46198106297754238</c:v>
                </c:pt>
                <c:pt idx="14417">
                  <c:v>0.4619804595067773</c:v>
                </c:pt>
                <c:pt idx="14418">
                  <c:v>0.4619804595067773</c:v>
                </c:pt>
                <c:pt idx="14419">
                  <c:v>0.46197998144320218</c:v>
                </c:pt>
                <c:pt idx="14420">
                  <c:v>0.46190716449092689</c:v>
                </c:pt>
                <c:pt idx="14421">
                  <c:v>0.46190716449092689</c:v>
                </c:pt>
                <c:pt idx="14422">
                  <c:v>0.46165086442269282</c:v>
                </c:pt>
                <c:pt idx="14423">
                  <c:v>0.46157823395633923</c:v>
                </c:pt>
                <c:pt idx="14424">
                  <c:v>0.46140449493100144</c:v>
                </c:pt>
                <c:pt idx="14425">
                  <c:v>0.46119060337038498</c:v>
                </c:pt>
                <c:pt idx="14426">
                  <c:v>0.46118687811476622</c:v>
                </c:pt>
                <c:pt idx="14427">
                  <c:v>0.46116180065010637</c:v>
                </c:pt>
                <c:pt idx="14428">
                  <c:v>0.46116180065010637</c:v>
                </c:pt>
                <c:pt idx="14429">
                  <c:v>0.46109546207065538</c:v>
                </c:pt>
                <c:pt idx="14430">
                  <c:v>0.46087988306516109</c:v>
                </c:pt>
                <c:pt idx="14431">
                  <c:v>0.46075811126278071</c:v>
                </c:pt>
                <c:pt idx="14432">
                  <c:v>0.46067331737543843</c:v>
                </c:pt>
                <c:pt idx="14433">
                  <c:v>0.46041849827440323</c:v>
                </c:pt>
                <c:pt idx="14434">
                  <c:v>0.46008322281928693</c:v>
                </c:pt>
                <c:pt idx="14435">
                  <c:v>0.46008322281928693</c:v>
                </c:pt>
                <c:pt idx="14436">
                  <c:v>0.46004659917265295</c:v>
                </c:pt>
                <c:pt idx="14437">
                  <c:v>0.45997031650760895</c:v>
                </c:pt>
                <c:pt idx="14438">
                  <c:v>0.45995346313072888</c:v>
                </c:pt>
                <c:pt idx="14439">
                  <c:v>0.45995346313072888</c:v>
                </c:pt>
                <c:pt idx="14440">
                  <c:v>0.45995346313072888</c:v>
                </c:pt>
                <c:pt idx="14441">
                  <c:v>0.45990171078962105</c:v>
                </c:pt>
                <c:pt idx="14442">
                  <c:v>0.45989694591502506</c:v>
                </c:pt>
                <c:pt idx="14443">
                  <c:v>0.45987995618829919</c:v>
                </c:pt>
                <c:pt idx="14444">
                  <c:v>0.45973431494002714</c:v>
                </c:pt>
                <c:pt idx="14445">
                  <c:v>0.45968306377642898</c:v>
                </c:pt>
                <c:pt idx="14446">
                  <c:v>0.45956168696009425</c:v>
                </c:pt>
                <c:pt idx="14447">
                  <c:v>0.45951384878427226</c:v>
                </c:pt>
                <c:pt idx="14448">
                  <c:v>0.45951384878427226</c:v>
                </c:pt>
                <c:pt idx="14449">
                  <c:v>0.45943536203169216</c:v>
                </c:pt>
                <c:pt idx="14450">
                  <c:v>0.45943536203169216</c:v>
                </c:pt>
                <c:pt idx="14451">
                  <c:v>0.45889290827884627</c:v>
                </c:pt>
                <c:pt idx="14452">
                  <c:v>0.45888195081557215</c:v>
                </c:pt>
                <c:pt idx="14453">
                  <c:v>0.45888195081557215</c:v>
                </c:pt>
                <c:pt idx="14454">
                  <c:v>0.45852983813883785</c:v>
                </c:pt>
                <c:pt idx="14455">
                  <c:v>0.45847510445191642</c:v>
                </c:pt>
                <c:pt idx="14456">
                  <c:v>0.45828293735539655</c:v>
                </c:pt>
                <c:pt idx="14457">
                  <c:v>0.45828293735539655</c:v>
                </c:pt>
                <c:pt idx="14458">
                  <c:v>0.45828293735539655</c:v>
                </c:pt>
                <c:pt idx="14459">
                  <c:v>0.45828293735539655</c:v>
                </c:pt>
                <c:pt idx="14460">
                  <c:v>0.45828293735539655</c:v>
                </c:pt>
                <c:pt idx="14461">
                  <c:v>0.45794761794393007</c:v>
                </c:pt>
                <c:pt idx="14462">
                  <c:v>0.45785181992500767</c:v>
                </c:pt>
                <c:pt idx="14463">
                  <c:v>0.45764089585911172</c:v>
                </c:pt>
                <c:pt idx="14464">
                  <c:v>0.45762823314309381</c:v>
                </c:pt>
                <c:pt idx="14465">
                  <c:v>0.45756770526760898</c:v>
                </c:pt>
                <c:pt idx="14466">
                  <c:v>0.45751779326208902</c:v>
                </c:pt>
                <c:pt idx="14467">
                  <c:v>0.45747094758906787</c:v>
                </c:pt>
                <c:pt idx="14468">
                  <c:v>0.45745992802349322</c:v>
                </c:pt>
                <c:pt idx="14469">
                  <c:v>0.45741422579986379</c:v>
                </c:pt>
                <c:pt idx="14470">
                  <c:v>0.45740193021922187</c:v>
                </c:pt>
                <c:pt idx="14471">
                  <c:v>0.4573712821240668</c:v>
                </c:pt>
                <c:pt idx="14472">
                  <c:v>0.4573712821240668</c:v>
                </c:pt>
                <c:pt idx="14473">
                  <c:v>0.4573641659430096</c:v>
                </c:pt>
                <c:pt idx="14474">
                  <c:v>0.4573641659430096</c:v>
                </c:pt>
                <c:pt idx="14475">
                  <c:v>0.45714157869100619</c:v>
                </c:pt>
                <c:pt idx="14476">
                  <c:v>0.45713227132083423</c:v>
                </c:pt>
                <c:pt idx="14477">
                  <c:v>0.45699635435359687</c:v>
                </c:pt>
                <c:pt idx="14478">
                  <c:v>0.45698351640239743</c:v>
                </c:pt>
                <c:pt idx="14479">
                  <c:v>0.45696539747103798</c:v>
                </c:pt>
                <c:pt idx="14480">
                  <c:v>0.45690745516840497</c:v>
                </c:pt>
                <c:pt idx="14481">
                  <c:v>0.45690745516840497</c:v>
                </c:pt>
                <c:pt idx="14482">
                  <c:v>0.45682755918315116</c:v>
                </c:pt>
                <c:pt idx="14483">
                  <c:v>0.45680977429096359</c:v>
                </c:pt>
                <c:pt idx="14484">
                  <c:v>0.45669252685145301</c:v>
                </c:pt>
                <c:pt idx="14485">
                  <c:v>0.45666723012323607</c:v>
                </c:pt>
                <c:pt idx="14486">
                  <c:v>0.45657902354007107</c:v>
                </c:pt>
                <c:pt idx="14487">
                  <c:v>0.45655123365134326</c:v>
                </c:pt>
                <c:pt idx="14488">
                  <c:v>0.45654929431074864</c:v>
                </c:pt>
                <c:pt idx="14489">
                  <c:v>0.45650403517024246</c:v>
                </c:pt>
                <c:pt idx="14490">
                  <c:v>0.45644818949873905</c:v>
                </c:pt>
                <c:pt idx="14491">
                  <c:v>0.45639719947454671</c:v>
                </c:pt>
                <c:pt idx="14492">
                  <c:v>0.4563465780627412</c:v>
                </c:pt>
                <c:pt idx="14493">
                  <c:v>0.45620843330561395</c:v>
                </c:pt>
                <c:pt idx="14494">
                  <c:v>0.45593876502469044</c:v>
                </c:pt>
                <c:pt idx="14495">
                  <c:v>0.45580843037170954</c:v>
                </c:pt>
                <c:pt idx="14496">
                  <c:v>0.45576492781821787</c:v>
                </c:pt>
                <c:pt idx="14497">
                  <c:v>0.45576179804413564</c:v>
                </c:pt>
                <c:pt idx="14498">
                  <c:v>0.45576179804413564</c:v>
                </c:pt>
                <c:pt idx="14499">
                  <c:v>0.45563464167271162</c:v>
                </c:pt>
                <c:pt idx="14500">
                  <c:v>0.45562121158848351</c:v>
                </c:pt>
                <c:pt idx="14501">
                  <c:v>0.45562121158848351</c:v>
                </c:pt>
                <c:pt idx="14502">
                  <c:v>0.4555512239422973</c:v>
                </c:pt>
                <c:pt idx="14503">
                  <c:v>0.4555512239422973</c:v>
                </c:pt>
                <c:pt idx="14504">
                  <c:v>0.4555512239422973</c:v>
                </c:pt>
                <c:pt idx="14505">
                  <c:v>0.45548812077775441</c:v>
                </c:pt>
                <c:pt idx="14506">
                  <c:v>0.45541494446018016</c:v>
                </c:pt>
                <c:pt idx="14507">
                  <c:v>0.45535407485715623</c:v>
                </c:pt>
                <c:pt idx="14508">
                  <c:v>0.45535407485715623</c:v>
                </c:pt>
                <c:pt idx="14509">
                  <c:v>0.45531199024030394</c:v>
                </c:pt>
                <c:pt idx="14510">
                  <c:v>0.45521673571980142</c:v>
                </c:pt>
                <c:pt idx="14511">
                  <c:v>0.45520841588234323</c:v>
                </c:pt>
                <c:pt idx="14512">
                  <c:v>0.45510470340238041</c:v>
                </c:pt>
                <c:pt idx="14513">
                  <c:v>0.45509072940414558</c:v>
                </c:pt>
                <c:pt idx="14514">
                  <c:v>0.45499733986823582</c:v>
                </c:pt>
                <c:pt idx="14515">
                  <c:v>0.45497097067913272</c:v>
                </c:pt>
                <c:pt idx="14516">
                  <c:v>0.45492605834224048</c:v>
                </c:pt>
                <c:pt idx="14517">
                  <c:v>0.45492605834224048</c:v>
                </c:pt>
                <c:pt idx="14518">
                  <c:v>0.45480315689847162</c:v>
                </c:pt>
                <c:pt idx="14519">
                  <c:v>0.45480315689847162</c:v>
                </c:pt>
                <c:pt idx="14520">
                  <c:v>0.45479198809103544</c:v>
                </c:pt>
                <c:pt idx="14521">
                  <c:v>0.4547858909973363</c:v>
                </c:pt>
                <c:pt idx="14522">
                  <c:v>0.45476184621747734</c:v>
                </c:pt>
                <c:pt idx="14523">
                  <c:v>0.45468998582067954</c:v>
                </c:pt>
                <c:pt idx="14524">
                  <c:v>0.45458452833625101</c:v>
                </c:pt>
                <c:pt idx="14525">
                  <c:v>0.45458278333500002</c:v>
                </c:pt>
                <c:pt idx="14526">
                  <c:v>0.45453763834152167</c:v>
                </c:pt>
                <c:pt idx="14527">
                  <c:v>0.45453763834152167</c:v>
                </c:pt>
                <c:pt idx="14528">
                  <c:v>0.45440731071258184</c:v>
                </c:pt>
                <c:pt idx="14529">
                  <c:v>0.45433837775260189</c:v>
                </c:pt>
                <c:pt idx="14530">
                  <c:v>0.45426887851160547</c:v>
                </c:pt>
                <c:pt idx="14531">
                  <c:v>0.45426887851160547</c:v>
                </c:pt>
                <c:pt idx="14532">
                  <c:v>0.45426887851160547</c:v>
                </c:pt>
                <c:pt idx="14533">
                  <c:v>0.45418814321245443</c:v>
                </c:pt>
                <c:pt idx="14534">
                  <c:v>0.45418814321245443</c:v>
                </c:pt>
                <c:pt idx="14535">
                  <c:v>0.45418128695553112</c:v>
                </c:pt>
                <c:pt idx="14536">
                  <c:v>0.45418128695553112</c:v>
                </c:pt>
                <c:pt idx="14537">
                  <c:v>0.45398284476011075</c:v>
                </c:pt>
                <c:pt idx="14538">
                  <c:v>0.45394723515765778</c:v>
                </c:pt>
                <c:pt idx="14539">
                  <c:v>0.45376219712782984</c:v>
                </c:pt>
                <c:pt idx="14540">
                  <c:v>0.45358401889016392</c:v>
                </c:pt>
                <c:pt idx="14541">
                  <c:v>0.45349135113999295</c:v>
                </c:pt>
                <c:pt idx="14542">
                  <c:v>0.45332079550130688</c:v>
                </c:pt>
                <c:pt idx="14543">
                  <c:v>0.45332079550130688</c:v>
                </c:pt>
                <c:pt idx="14544">
                  <c:v>0.45331950313442515</c:v>
                </c:pt>
                <c:pt idx="14545">
                  <c:v>0.45315086064522542</c:v>
                </c:pt>
                <c:pt idx="14546">
                  <c:v>0.45312237515373616</c:v>
                </c:pt>
                <c:pt idx="14547">
                  <c:v>0.4531125056351093</c:v>
                </c:pt>
                <c:pt idx="14548">
                  <c:v>0.4529127908722313</c:v>
                </c:pt>
                <c:pt idx="14549">
                  <c:v>0.45270111890055859</c:v>
                </c:pt>
                <c:pt idx="14550">
                  <c:v>0.45270037345930947</c:v>
                </c:pt>
                <c:pt idx="14551">
                  <c:v>0.45247590569103835</c:v>
                </c:pt>
                <c:pt idx="14552">
                  <c:v>0.45243984303960316</c:v>
                </c:pt>
                <c:pt idx="14553">
                  <c:v>0.45238093569613474</c:v>
                </c:pt>
                <c:pt idx="14554">
                  <c:v>0.4523546447006202</c:v>
                </c:pt>
                <c:pt idx="14555">
                  <c:v>0.45235165796290139</c:v>
                </c:pt>
                <c:pt idx="14556">
                  <c:v>0.45235165796290139</c:v>
                </c:pt>
                <c:pt idx="14557">
                  <c:v>0.45231548612254446</c:v>
                </c:pt>
                <c:pt idx="14558">
                  <c:v>0.45227637310393115</c:v>
                </c:pt>
                <c:pt idx="14559">
                  <c:v>0.45218879680217788</c:v>
                </c:pt>
                <c:pt idx="14560">
                  <c:v>0.45218031708217832</c:v>
                </c:pt>
                <c:pt idx="14561">
                  <c:v>0.45218031708217832</c:v>
                </c:pt>
                <c:pt idx="14562">
                  <c:v>0.45213358354174543</c:v>
                </c:pt>
                <c:pt idx="14563">
                  <c:v>0.45198044441626772</c:v>
                </c:pt>
                <c:pt idx="14564">
                  <c:v>0.45192855647737151</c:v>
                </c:pt>
                <c:pt idx="14565">
                  <c:v>0.45187885072954043</c:v>
                </c:pt>
                <c:pt idx="14566">
                  <c:v>0.45187325779843091</c:v>
                </c:pt>
                <c:pt idx="14567">
                  <c:v>0.45186365219218877</c:v>
                </c:pt>
                <c:pt idx="14568">
                  <c:v>0.45186365219218877</c:v>
                </c:pt>
                <c:pt idx="14569">
                  <c:v>0.45172128164760333</c:v>
                </c:pt>
                <c:pt idx="14570">
                  <c:v>0.45133892718412377</c:v>
                </c:pt>
                <c:pt idx="14571">
                  <c:v>0.45131846955129185</c:v>
                </c:pt>
                <c:pt idx="14572">
                  <c:v>0.45130946668354321</c:v>
                </c:pt>
                <c:pt idx="14573">
                  <c:v>0.45116976946274429</c:v>
                </c:pt>
                <c:pt idx="14574">
                  <c:v>0.45106353813253164</c:v>
                </c:pt>
                <c:pt idx="14575">
                  <c:v>0.45096064018218168</c:v>
                </c:pt>
                <c:pt idx="14576">
                  <c:v>0.45070869976647837</c:v>
                </c:pt>
                <c:pt idx="14577">
                  <c:v>0.45070869976647837</c:v>
                </c:pt>
                <c:pt idx="14578">
                  <c:v>0.45054292473404728</c:v>
                </c:pt>
                <c:pt idx="14579">
                  <c:v>0.45049331370822654</c:v>
                </c:pt>
                <c:pt idx="14580">
                  <c:v>0.45040428568672025</c:v>
                </c:pt>
                <c:pt idx="14581">
                  <c:v>0.45034248612275074</c:v>
                </c:pt>
                <c:pt idx="14582">
                  <c:v>0.4503398715675494</c:v>
                </c:pt>
                <c:pt idx="14583">
                  <c:v>0.45020688187061508</c:v>
                </c:pt>
                <c:pt idx="14584">
                  <c:v>0.45006653482112674</c:v>
                </c:pt>
                <c:pt idx="14585">
                  <c:v>0.4500360024911258</c:v>
                </c:pt>
                <c:pt idx="14586">
                  <c:v>0.45002073885157429</c:v>
                </c:pt>
                <c:pt idx="14587">
                  <c:v>0.45000872837082495</c:v>
                </c:pt>
                <c:pt idx="14588">
                  <c:v>0.44999916480708274</c:v>
                </c:pt>
                <c:pt idx="14589">
                  <c:v>0.44992400139800953</c:v>
                </c:pt>
                <c:pt idx="14590">
                  <c:v>0.4499037123499241</c:v>
                </c:pt>
                <c:pt idx="14591">
                  <c:v>0.4499037123499241</c:v>
                </c:pt>
                <c:pt idx="14592">
                  <c:v>0.44971423598270766</c:v>
                </c:pt>
                <c:pt idx="14593">
                  <c:v>0.44966725750781639</c:v>
                </c:pt>
                <c:pt idx="14594">
                  <c:v>0.44941913594022215</c:v>
                </c:pt>
                <c:pt idx="14595">
                  <c:v>0.44939721842801728</c:v>
                </c:pt>
                <c:pt idx="14596">
                  <c:v>0.4492489979100685</c:v>
                </c:pt>
                <c:pt idx="14597">
                  <c:v>0.44910298758337602</c:v>
                </c:pt>
                <c:pt idx="14598">
                  <c:v>0.44890231907193412</c:v>
                </c:pt>
                <c:pt idx="14599">
                  <c:v>0.44890231907193412</c:v>
                </c:pt>
                <c:pt idx="14600">
                  <c:v>0.44885697569303123</c:v>
                </c:pt>
                <c:pt idx="14601">
                  <c:v>0.44847408647032694</c:v>
                </c:pt>
                <c:pt idx="14602">
                  <c:v>0.44847408647032694</c:v>
                </c:pt>
                <c:pt idx="14603">
                  <c:v>0.44833017783151141</c:v>
                </c:pt>
                <c:pt idx="14604">
                  <c:v>0.44833017783151141</c:v>
                </c:pt>
                <c:pt idx="14605">
                  <c:v>0.44829459346534589</c:v>
                </c:pt>
                <c:pt idx="14606">
                  <c:v>0.44816850992876134</c:v>
                </c:pt>
                <c:pt idx="14607">
                  <c:v>0.44813901947949497</c:v>
                </c:pt>
                <c:pt idx="14608">
                  <c:v>0.4481314845851872</c:v>
                </c:pt>
                <c:pt idx="14609">
                  <c:v>0.44811683985414907</c:v>
                </c:pt>
                <c:pt idx="14610">
                  <c:v>0.44809967401869782</c:v>
                </c:pt>
                <c:pt idx="14611">
                  <c:v>0.44805432890101199</c:v>
                </c:pt>
                <c:pt idx="14612">
                  <c:v>0.44805432890101199</c:v>
                </c:pt>
                <c:pt idx="14613">
                  <c:v>0.4480436917392201</c:v>
                </c:pt>
                <c:pt idx="14614">
                  <c:v>0.4480436917392201</c:v>
                </c:pt>
                <c:pt idx="14615">
                  <c:v>0.44802588460365361</c:v>
                </c:pt>
                <c:pt idx="14616">
                  <c:v>0.44802588460365361</c:v>
                </c:pt>
                <c:pt idx="14617">
                  <c:v>0.44801174314096487</c:v>
                </c:pt>
                <c:pt idx="14618">
                  <c:v>0.44801174314096487</c:v>
                </c:pt>
                <c:pt idx="14619">
                  <c:v>0.44797455242744644</c:v>
                </c:pt>
                <c:pt idx="14620">
                  <c:v>0.44795805197596733</c:v>
                </c:pt>
                <c:pt idx="14621">
                  <c:v>0.44793239469100521</c:v>
                </c:pt>
                <c:pt idx="14622">
                  <c:v>0.44793239469100521</c:v>
                </c:pt>
                <c:pt idx="14623">
                  <c:v>0.44786884638969726</c:v>
                </c:pt>
                <c:pt idx="14624">
                  <c:v>0.44782521146164739</c:v>
                </c:pt>
                <c:pt idx="14625">
                  <c:v>0.44782521146164739</c:v>
                </c:pt>
                <c:pt idx="14626">
                  <c:v>0.44782521146164739</c:v>
                </c:pt>
                <c:pt idx="14627">
                  <c:v>0.44782521146164739</c:v>
                </c:pt>
                <c:pt idx="14628">
                  <c:v>0.44782521146164739</c:v>
                </c:pt>
                <c:pt idx="14629">
                  <c:v>0.44782521146164739</c:v>
                </c:pt>
                <c:pt idx="14630">
                  <c:v>0.44782521146164739</c:v>
                </c:pt>
                <c:pt idx="14631">
                  <c:v>0.44782521146164739</c:v>
                </c:pt>
                <c:pt idx="14632">
                  <c:v>0.44782521146164739</c:v>
                </c:pt>
                <c:pt idx="14633">
                  <c:v>0.44781953182402595</c:v>
                </c:pt>
                <c:pt idx="14634">
                  <c:v>0.44781694393752142</c:v>
                </c:pt>
                <c:pt idx="14635">
                  <c:v>0.44776809949492452</c:v>
                </c:pt>
                <c:pt idx="14636">
                  <c:v>0.44750223432705688</c:v>
                </c:pt>
                <c:pt idx="14637">
                  <c:v>0.44746328002522884</c:v>
                </c:pt>
                <c:pt idx="14638">
                  <c:v>0.44743692832186455</c:v>
                </c:pt>
                <c:pt idx="14639">
                  <c:v>0.44704521501528982</c:v>
                </c:pt>
                <c:pt idx="14640">
                  <c:v>0.44697021432305339</c:v>
                </c:pt>
                <c:pt idx="14641">
                  <c:v>0.44680380891750726</c:v>
                </c:pt>
                <c:pt idx="14642">
                  <c:v>0.44680282660839954</c:v>
                </c:pt>
                <c:pt idx="14643">
                  <c:v>0.44677132345785919</c:v>
                </c:pt>
                <c:pt idx="14644">
                  <c:v>0.44661364646694174</c:v>
                </c:pt>
                <c:pt idx="14645">
                  <c:v>0.44658099639243126</c:v>
                </c:pt>
                <c:pt idx="14646">
                  <c:v>0.44649758311692506</c:v>
                </c:pt>
                <c:pt idx="14647">
                  <c:v>0.44649758311692506</c:v>
                </c:pt>
                <c:pt idx="14648">
                  <c:v>0.44630710429638248</c:v>
                </c:pt>
                <c:pt idx="14649">
                  <c:v>0.44624600305688988</c:v>
                </c:pt>
                <c:pt idx="14650">
                  <c:v>0.44624600305688988</c:v>
                </c:pt>
                <c:pt idx="14651">
                  <c:v>0.44624600305688988</c:v>
                </c:pt>
                <c:pt idx="14652">
                  <c:v>0.44624600305688988</c:v>
                </c:pt>
                <c:pt idx="14653">
                  <c:v>0.44624600305688988</c:v>
                </c:pt>
                <c:pt idx="14654">
                  <c:v>0.44621059729152246</c:v>
                </c:pt>
                <c:pt idx="14655">
                  <c:v>0.44619452847140006</c:v>
                </c:pt>
                <c:pt idx="14656">
                  <c:v>0.44619452847140006</c:v>
                </c:pt>
                <c:pt idx="14657">
                  <c:v>0.44603813516017998</c:v>
                </c:pt>
                <c:pt idx="14658">
                  <c:v>0.44601063887601722</c:v>
                </c:pt>
                <c:pt idx="14659">
                  <c:v>0.4456780371982334</c:v>
                </c:pt>
                <c:pt idx="14660">
                  <c:v>0.44566989761892661</c:v>
                </c:pt>
                <c:pt idx="14661">
                  <c:v>0.44518229261509407</c:v>
                </c:pt>
                <c:pt idx="14662">
                  <c:v>0.44499916217831281</c:v>
                </c:pt>
                <c:pt idx="14663">
                  <c:v>0.44495426747138933</c:v>
                </c:pt>
                <c:pt idx="14664">
                  <c:v>0.44491805176259569</c:v>
                </c:pt>
                <c:pt idx="14665">
                  <c:v>0.4448765734878693</c:v>
                </c:pt>
                <c:pt idx="14666">
                  <c:v>0.44483686986646309</c:v>
                </c:pt>
                <c:pt idx="14667">
                  <c:v>0.44483686986646309</c:v>
                </c:pt>
                <c:pt idx="14668">
                  <c:v>0.44481925167045183</c:v>
                </c:pt>
                <c:pt idx="14669">
                  <c:v>0.44463208703352292</c:v>
                </c:pt>
                <c:pt idx="14670">
                  <c:v>0.44448622593259207</c:v>
                </c:pt>
                <c:pt idx="14671">
                  <c:v>0.44442909733109554</c:v>
                </c:pt>
                <c:pt idx="14672">
                  <c:v>0.44438257406813525</c:v>
                </c:pt>
                <c:pt idx="14673">
                  <c:v>0.44427373183617219</c:v>
                </c:pt>
                <c:pt idx="14674">
                  <c:v>0.44389378039561328</c:v>
                </c:pt>
                <c:pt idx="14675">
                  <c:v>0.44386155411537115</c:v>
                </c:pt>
                <c:pt idx="14676">
                  <c:v>0.44384600612605901</c:v>
                </c:pt>
                <c:pt idx="14677">
                  <c:v>0.44383061625156195</c:v>
                </c:pt>
                <c:pt idx="14678">
                  <c:v>0.44383061625156195</c:v>
                </c:pt>
                <c:pt idx="14679">
                  <c:v>0.44381321285845537</c:v>
                </c:pt>
                <c:pt idx="14680">
                  <c:v>0.44371334844360888</c:v>
                </c:pt>
                <c:pt idx="14681">
                  <c:v>0.44364064424173694</c:v>
                </c:pt>
                <c:pt idx="14682">
                  <c:v>0.44363663330017367</c:v>
                </c:pt>
                <c:pt idx="14683">
                  <c:v>0.44359832323377296</c:v>
                </c:pt>
                <c:pt idx="14684">
                  <c:v>0.44336959981863505</c:v>
                </c:pt>
                <c:pt idx="14685">
                  <c:v>0.44331155415812973</c:v>
                </c:pt>
                <c:pt idx="14686">
                  <c:v>0.44311430923918937</c:v>
                </c:pt>
                <c:pt idx="14687">
                  <c:v>0.44311060139991038</c:v>
                </c:pt>
                <c:pt idx="14688">
                  <c:v>0.44311060139991038</c:v>
                </c:pt>
                <c:pt idx="14689">
                  <c:v>0.44305335202704399</c:v>
                </c:pt>
                <c:pt idx="14690">
                  <c:v>0.44303872722047122</c:v>
                </c:pt>
                <c:pt idx="14691">
                  <c:v>0.44294540869700455</c:v>
                </c:pt>
                <c:pt idx="14692">
                  <c:v>0.44274071460719694</c:v>
                </c:pt>
                <c:pt idx="14693">
                  <c:v>0.44269532505134757</c:v>
                </c:pt>
                <c:pt idx="14694">
                  <c:v>0.44260910386423219</c:v>
                </c:pt>
                <c:pt idx="14695">
                  <c:v>0.44260877001000914</c:v>
                </c:pt>
                <c:pt idx="14696">
                  <c:v>0.44252452980553286</c:v>
                </c:pt>
                <c:pt idx="14697">
                  <c:v>0.44251492514884655</c:v>
                </c:pt>
                <c:pt idx="14698">
                  <c:v>0.44232312668883833</c:v>
                </c:pt>
                <c:pt idx="14699">
                  <c:v>0.4421806942412751</c:v>
                </c:pt>
                <c:pt idx="14700">
                  <c:v>0.44212918985010519</c:v>
                </c:pt>
                <c:pt idx="14701">
                  <c:v>0.44204762211484278</c:v>
                </c:pt>
                <c:pt idx="14702">
                  <c:v>0.44180325764048978</c:v>
                </c:pt>
                <c:pt idx="14703">
                  <c:v>0.44173970175102101</c:v>
                </c:pt>
                <c:pt idx="14704">
                  <c:v>0.44166866761413731</c:v>
                </c:pt>
                <c:pt idx="14705">
                  <c:v>0.44162301836138651</c:v>
                </c:pt>
                <c:pt idx="14706">
                  <c:v>0.4414155221584542</c:v>
                </c:pt>
                <c:pt idx="14707">
                  <c:v>0.44115056933547231</c:v>
                </c:pt>
                <c:pt idx="14708">
                  <c:v>0.44104497634989975</c:v>
                </c:pt>
                <c:pt idx="14709">
                  <c:v>0.44093830112629739</c:v>
                </c:pt>
                <c:pt idx="14710">
                  <c:v>0.4409176794903501</c:v>
                </c:pt>
                <c:pt idx="14711">
                  <c:v>0.44085716610840353</c:v>
                </c:pt>
                <c:pt idx="14712">
                  <c:v>0.44078635352366752</c:v>
                </c:pt>
                <c:pt idx="14713">
                  <c:v>0.44062780425161235</c:v>
                </c:pt>
                <c:pt idx="14714">
                  <c:v>0.44054999645330195</c:v>
                </c:pt>
                <c:pt idx="14715">
                  <c:v>0.44054789662526866</c:v>
                </c:pt>
                <c:pt idx="14716">
                  <c:v>0.44052460783496156</c:v>
                </c:pt>
                <c:pt idx="14717">
                  <c:v>0.44044011458808174</c:v>
                </c:pt>
                <c:pt idx="14718">
                  <c:v>0.44044011458808174</c:v>
                </c:pt>
                <c:pt idx="14719">
                  <c:v>0.44039106130442096</c:v>
                </c:pt>
                <c:pt idx="14720">
                  <c:v>0.44034782183450721</c:v>
                </c:pt>
                <c:pt idx="14721">
                  <c:v>0.44020544356461827</c:v>
                </c:pt>
                <c:pt idx="14722">
                  <c:v>0.44020441037112112</c:v>
                </c:pt>
                <c:pt idx="14723">
                  <c:v>0.44007236837760827</c:v>
                </c:pt>
                <c:pt idx="14724">
                  <c:v>0.44005849629552263</c:v>
                </c:pt>
                <c:pt idx="14725">
                  <c:v>0.4400576289916911</c:v>
                </c:pt>
                <c:pt idx="14726">
                  <c:v>0.4400576289916911</c:v>
                </c:pt>
                <c:pt idx="14727">
                  <c:v>0.4400576289916911</c:v>
                </c:pt>
                <c:pt idx="14728">
                  <c:v>0.4400576289916911</c:v>
                </c:pt>
                <c:pt idx="14729">
                  <c:v>0.43987840041503529</c:v>
                </c:pt>
                <c:pt idx="14730">
                  <c:v>0.43987008490228713</c:v>
                </c:pt>
                <c:pt idx="14731">
                  <c:v>0.43986588115017089</c:v>
                </c:pt>
                <c:pt idx="14732">
                  <c:v>0.43952257741676864</c:v>
                </c:pt>
                <c:pt idx="14733">
                  <c:v>0.43946238781500274</c:v>
                </c:pt>
                <c:pt idx="14734">
                  <c:v>0.43924691738776117</c:v>
                </c:pt>
                <c:pt idx="14735">
                  <c:v>0.43899642218818791</c:v>
                </c:pt>
                <c:pt idx="14736">
                  <c:v>0.43899642218818791</c:v>
                </c:pt>
                <c:pt idx="14737">
                  <c:v>0.43898835494294891</c:v>
                </c:pt>
                <c:pt idx="14738">
                  <c:v>0.43890895942734309</c:v>
                </c:pt>
                <c:pt idx="14739">
                  <c:v>0.43890895942734309</c:v>
                </c:pt>
                <c:pt idx="14740">
                  <c:v>0.43890895942734309</c:v>
                </c:pt>
                <c:pt idx="14741">
                  <c:v>0.43884562054234738</c:v>
                </c:pt>
                <c:pt idx="14742">
                  <c:v>0.43878809913364364</c:v>
                </c:pt>
                <c:pt idx="14743">
                  <c:v>0.43878050275796021</c:v>
                </c:pt>
                <c:pt idx="14744">
                  <c:v>0.43832467113934465</c:v>
                </c:pt>
                <c:pt idx="14745">
                  <c:v>0.43828419499424331</c:v>
                </c:pt>
                <c:pt idx="14746">
                  <c:v>0.43793159943766502</c:v>
                </c:pt>
                <c:pt idx="14747">
                  <c:v>0.43793159943766502</c:v>
                </c:pt>
                <c:pt idx="14748">
                  <c:v>0.43783781393955518</c:v>
                </c:pt>
                <c:pt idx="14749">
                  <c:v>0.43779090684243871</c:v>
                </c:pt>
                <c:pt idx="14750">
                  <c:v>0.43770496384962343</c:v>
                </c:pt>
                <c:pt idx="14751">
                  <c:v>0.43750107686112033</c:v>
                </c:pt>
                <c:pt idx="14752">
                  <c:v>0.43736856616597758</c:v>
                </c:pt>
                <c:pt idx="14753">
                  <c:v>0.43736856616597758</c:v>
                </c:pt>
                <c:pt idx="14754">
                  <c:v>0.43730046718306531</c:v>
                </c:pt>
                <c:pt idx="14755">
                  <c:v>0.43726553333320028</c:v>
                </c:pt>
                <c:pt idx="14756">
                  <c:v>0.43726553333320028</c:v>
                </c:pt>
                <c:pt idx="14757">
                  <c:v>0.43719800882306176</c:v>
                </c:pt>
                <c:pt idx="14758">
                  <c:v>0.4371885544752771</c:v>
                </c:pt>
                <c:pt idx="14759">
                  <c:v>0.43707676505839399</c:v>
                </c:pt>
                <c:pt idx="14760">
                  <c:v>0.43682828210232477</c:v>
                </c:pt>
                <c:pt idx="14761">
                  <c:v>0.43680701164565994</c:v>
                </c:pt>
                <c:pt idx="14762">
                  <c:v>0.43680701164565994</c:v>
                </c:pt>
                <c:pt idx="14763">
                  <c:v>0.43668923961191258</c:v>
                </c:pt>
                <c:pt idx="14764">
                  <c:v>0.43667547624552383</c:v>
                </c:pt>
                <c:pt idx="14765">
                  <c:v>0.4366563078882445</c:v>
                </c:pt>
                <c:pt idx="14766">
                  <c:v>0.43661804308307883</c:v>
                </c:pt>
                <c:pt idx="14767">
                  <c:v>0.43661520764265821</c:v>
                </c:pt>
                <c:pt idx="14768">
                  <c:v>0.43661520764265821</c:v>
                </c:pt>
                <c:pt idx="14769">
                  <c:v>0.43661520764265821</c:v>
                </c:pt>
                <c:pt idx="14770">
                  <c:v>0.43652712629633755</c:v>
                </c:pt>
                <c:pt idx="14771">
                  <c:v>0.43652712629633755</c:v>
                </c:pt>
                <c:pt idx="14772">
                  <c:v>0.43652712629633755</c:v>
                </c:pt>
                <c:pt idx="14773">
                  <c:v>0.43649602425667861</c:v>
                </c:pt>
                <c:pt idx="14774">
                  <c:v>0.43649602425667861</c:v>
                </c:pt>
                <c:pt idx="14775">
                  <c:v>0.43649602425667861</c:v>
                </c:pt>
                <c:pt idx="14776">
                  <c:v>0.43649498642656809</c:v>
                </c:pt>
                <c:pt idx="14777">
                  <c:v>0.43624787532503428</c:v>
                </c:pt>
                <c:pt idx="14778">
                  <c:v>0.43620211090760153</c:v>
                </c:pt>
                <c:pt idx="14779">
                  <c:v>0.43614136035874734</c:v>
                </c:pt>
                <c:pt idx="14780">
                  <c:v>0.43608978309451546</c:v>
                </c:pt>
                <c:pt idx="14781">
                  <c:v>0.43605877827409006</c:v>
                </c:pt>
                <c:pt idx="14782">
                  <c:v>0.43601687871269462</c:v>
                </c:pt>
                <c:pt idx="14783">
                  <c:v>0.43597291432740781</c:v>
                </c:pt>
                <c:pt idx="14784">
                  <c:v>0.43594947251950777</c:v>
                </c:pt>
                <c:pt idx="14785">
                  <c:v>0.43565534671183348</c:v>
                </c:pt>
                <c:pt idx="14786">
                  <c:v>0.43562521981678332</c:v>
                </c:pt>
                <c:pt idx="14787">
                  <c:v>0.43557212509976606</c:v>
                </c:pt>
                <c:pt idx="14788">
                  <c:v>0.43555581044769853</c:v>
                </c:pt>
                <c:pt idx="14789">
                  <c:v>0.43550313697443632</c:v>
                </c:pt>
                <c:pt idx="14790">
                  <c:v>0.4353895454143103</c:v>
                </c:pt>
                <c:pt idx="14791">
                  <c:v>0.43522386778457722</c:v>
                </c:pt>
                <c:pt idx="14792">
                  <c:v>0.43514928900433281</c:v>
                </c:pt>
                <c:pt idx="14793">
                  <c:v>0.43510905721761933</c:v>
                </c:pt>
                <c:pt idx="14794">
                  <c:v>0.43508424881167357</c:v>
                </c:pt>
                <c:pt idx="14795">
                  <c:v>0.43476344541967854</c:v>
                </c:pt>
                <c:pt idx="14796">
                  <c:v>0.43464437230146891</c:v>
                </c:pt>
                <c:pt idx="14797">
                  <c:v>0.43464437230146891</c:v>
                </c:pt>
                <c:pt idx="14798">
                  <c:v>0.43464437230146891</c:v>
                </c:pt>
                <c:pt idx="14799">
                  <c:v>0.43443624839613254</c:v>
                </c:pt>
                <c:pt idx="14800">
                  <c:v>0.43440080208070453</c:v>
                </c:pt>
                <c:pt idx="14801">
                  <c:v>0.43438537472100525</c:v>
                </c:pt>
                <c:pt idx="14802">
                  <c:v>0.43431497843227124</c:v>
                </c:pt>
                <c:pt idx="14803">
                  <c:v>0.43431497843227124</c:v>
                </c:pt>
                <c:pt idx="14804">
                  <c:v>0.43426535282446138</c:v>
                </c:pt>
                <c:pt idx="14805">
                  <c:v>0.4341713208400837</c:v>
                </c:pt>
                <c:pt idx="14806">
                  <c:v>0.43394096900350088</c:v>
                </c:pt>
                <c:pt idx="14807">
                  <c:v>0.43388676807717852</c:v>
                </c:pt>
                <c:pt idx="14808">
                  <c:v>0.43382058840785875</c:v>
                </c:pt>
                <c:pt idx="14809">
                  <c:v>0.43368103502873945</c:v>
                </c:pt>
                <c:pt idx="14810">
                  <c:v>0.4336266486013598</c:v>
                </c:pt>
                <c:pt idx="14811">
                  <c:v>0.4336266486013598</c:v>
                </c:pt>
                <c:pt idx="14812">
                  <c:v>0.43347760297902177</c:v>
                </c:pt>
                <c:pt idx="14813">
                  <c:v>0.43339249188109696</c:v>
                </c:pt>
                <c:pt idx="14814">
                  <c:v>0.4333791958021217</c:v>
                </c:pt>
                <c:pt idx="14815">
                  <c:v>0.43329986771710471</c:v>
                </c:pt>
                <c:pt idx="14816">
                  <c:v>0.43280392173836707</c:v>
                </c:pt>
                <c:pt idx="14817">
                  <c:v>0.43275219100256468</c:v>
                </c:pt>
                <c:pt idx="14818">
                  <c:v>0.43260697584056734</c:v>
                </c:pt>
                <c:pt idx="14819">
                  <c:v>0.43241903658325997</c:v>
                </c:pt>
                <c:pt idx="14820">
                  <c:v>0.43241903658325997</c:v>
                </c:pt>
                <c:pt idx="14821">
                  <c:v>0.43241688053331773</c:v>
                </c:pt>
                <c:pt idx="14822">
                  <c:v>0.43241688053331773</c:v>
                </c:pt>
                <c:pt idx="14823">
                  <c:v>0.43241688053331773</c:v>
                </c:pt>
                <c:pt idx="14824">
                  <c:v>0.43204274108583346</c:v>
                </c:pt>
                <c:pt idx="14825">
                  <c:v>0.43200809888949476</c:v>
                </c:pt>
                <c:pt idx="14826">
                  <c:v>0.43199732169717014</c:v>
                </c:pt>
                <c:pt idx="14827">
                  <c:v>0.43199205543619984</c:v>
                </c:pt>
                <c:pt idx="14828">
                  <c:v>0.43196282452614343</c:v>
                </c:pt>
                <c:pt idx="14829">
                  <c:v>0.43194437091096716</c:v>
                </c:pt>
                <c:pt idx="14830">
                  <c:v>0.43193794695898097</c:v>
                </c:pt>
                <c:pt idx="14831">
                  <c:v>0.43191530672835332</c:v>
                </c:pt>
                <c:pt idx="14832">
                  <c:v>0.43190936208171327</c:v>
                </c:pt>
                <c:pt idx="14833">
                  <c:v>0.43190936208171327</c:v>
                </c:pt>
                <c:pt idx="14834">
                  <c:v>0.43181599148495869</c:v>
                </c:pt>
                <c:pt idx="14835">
                  <c:v>0.43181599148495869</c:v>
                </c:pt>
                <c:pt idx="14836">
                  <c:v>0.43177849542320301</c:v>
                </c:pt>
                <c:pt idx="14837">
                  <c:v>0.43177849542320301</c:v>
                </c:pt>
                <c:pt idx="14838">
                  <c:v>0.43177849542320301</c:v>
                </c:pt>
                <c:pt idx="14839">
                  <c:v>0.43173832868762752</c:v>
                </c:pt>
                <c:pt idx="14840">
                  <c:v>0.43173832868762752</c:v>
                </c:pt>
                <c:pt idx="14841">
                  <c:v>0.43173832868762752</c:v>
                </c:pt>
                <c:pt idx="14842">
                  <c:v>0.43172911169744133</c:v>
                </c:pt>
                <c:pt idx="14843">
                  <c:v>0.43171358501660312</c:v>
                </c:pt>
                <c:pt idx="14844">
                  <c:v>0.43142075870586638</c:v>
                </c:pt>
                <c:pt idx="14845">
                  <c:v>0.43130605237250758</c:v>
                </c:pt>
                <c:pt idx="14846">
                  <c:v>0.43130605237250758</c:v>
                </c:pt>
                <c:pt idx="14847">
                  <c:v>0.43126162257507727</c:v>
                </c:pt>
                <c:pt idx="14848">
                  <c:v>0.43111002668523801</c:v>
                </c:pt>
                <c:pt idx="14849">
                  <c:v>0.43091802427381354</c:v>
                </c:pt>
                <c:pt idx="14850">
                  <c:v>0.43084512839004907</c:v>
                </c:pt>
                <c:pt idx="14851">
                  <c:v>0.43084359968816893</c:v>
                </c:pt>
                <c:pt idx="14852">
                  <c:v>0.43080955223108969</c:v>
                </c:pt>
                <c:pt idx="14853">
                  <c:v>0.43076539249925594</c:v>
                </c:pt>
                <c:pt idx="14854">
                  <c:v>0.43076539249925594</c:v>
                </c:pt>
                <c:pt idx="14855">
                  <c:v>0.43066068823266873</c:v>
                </c:pt>
                <c:pt idx="14856">
                  <c:v>0.43062050294381676</c:v>
                </c:pt>
                <c:pt idx="14857">
                  <c:v>0.43057923332387193</c:v>
                </c:pt>
                <c:pt idx="14858">
                  <c:v>0.43041790474765373</c:v>
                </c:pt>
                <c:pt idx="14859">
                  <c:v>0.43037124753366118</c:v>
                </c:pt>
                <c:pt idx="14860">
                  <c:v>0.43028568543591078</c:v>
                </c:pt>
                <c:pt idx="14861">
                  <c:v>0.43027205201859919</c:v>
                </c:pt>
                <c:pt idx="14862">
                  <c:v>0.43010454242258223</c:v>
                </c:pt>
                <c:pt idx="14863">
                  <c:v>0.43009081392701864</c:v>
                </c:pt>
                <c:pt idx="14864">
                  <c:v>0.43001514587498479</c:v>
                </c:pt>
                <c:pt idx="14865">
                  <c:v>0.43001514587498479</c:v>
                </c:pt>
                <c:pt idx="14866">
                  <c:v>0.42986982517698369</c:v>
                </c:pt>
                <c:pt idx="14867">
                  <c:v>0.42977577800685601</c:v>
                </c:pt>
                <c:pt idx="14868">
                  <c:v>0.4297042668033596</c:v>
                </c:pt>
                <c:pt idx="14869">
                  <c:v>0.42961829497911741</c:v>
                </c:pt>
                <c:pt idx="14870">
                  <c:v>0.42953709211517682</c:v>
                </c:pt>
                <c:pt idx="14871">
                  <c:v>0.42953056177063936</c:v>
                </c:pt>
                <c:pt idx="14872">
                  <c:v>0.42930677164502612</c:v>
                </c:pt>
                <c:pt idx="14873">
                  <c:v>0.42930677164502612</c:v>
                </c:pt>
                <c:pt idx="14874">
                  <c:v>0.42930677164502612</c:v>
                </c:pt>
                <c:pt idx="14875">
                  <c:v>0.42929822139089918</c:v>
                </c:pt>
                <c:pt idx="14876">
                  <c:v>0.4292766832928212</c:v>
                </c:pt>
                <c:pt idx="14877">
                  <c:v>0.42926414756075615</c:v>
                </c:pt>
                <c:pt idx="14878">
                  <c:v>0.42926414756075615</c:v>
                </c:pt>
                <c:pt idx="14879">
                  <c:v>0.42926414756075615</c:v>
                </c:pt>
                <c:pt idx="14880">
                  <c:v>0.42900105675535893</c:v>
                </c:pt>
                <c:pt idx="14881">
                  <c:v>0.42900041313139292</c:v>
                </c:pt>
                <c:pt idx="14882">
                  <c:v>0.42896128163737446</c:v>
                </c:pt>
                <c:pt idx="14883">
                  <c:v>0.42896128163737446</c:v>
                </c:pt>
                <c:pt idx="14884">
                  <c:v>0.42896128163737446</c:v>
                </c:pt>
                <c:pt idx="14885">
                  <c:v>0.42875127771909244</c:v>
                </c:pt>
                <c:pt idx="14886">
                  <c:v>0.42872641904610054</c:v>
                </c:pt>
                <c:pt idx="14887">
                  <c:v>0.42871352643657107</c:v>
                </c:pt>
                <c:pt idx="14888">
                  <c:v>0.42862270722763285</c:v>
                </c:pt>
                <c:pt idx="14889">
                  <c:v>0.42856046921967639</c:v>
                </c:pt>
                <c:pt idx="14890">
                  <c:v>0.42846296492814023</c:v>
                </c:pt>
                <c:pt idx="14891">
                  <c:v>0.42837624969583954</c:v>
                </c:pt>
                <c:pt idx="14892">
                  <c:v>0.42837624969583954</c:v>
                </c:pt>
                <c:pt idx="14893">
                  <c:v>0.42837624969583954</c:v>
                </c:pt>
                <c:pt idx="14894">
                  <c:v>0.42837624969583954</c:v>
                </c:pt>
                <c:pt idx="14895">
                  <c:v>0.42831552703081943</c:v>
                </c:pt>
                <c:pt idx="14896">
                  <c:v>0.42831552703081943</c:v>
                </c:pt>
                <c:pt idx="14897">
                  <c:v>0.42831552703081943</c:v>
                </c:pt>
                <c:pt idx="14898">
                  <c:v>0.42781770926424267</c:v>
                </c:pt>
                <c:pt idx="14899">
                  <c:v>0.42773121646696538</c:v>
                </c:pt>
                <c:pt idx="14900">
                  <c:v>0.42760977807344464</c:v>
                </c:pt>
                <c:pt idx="14901">
                  <c:v>0.42760977807344464</c:v>
                </c:pt>
                <c:pt idx="14902">
                  <c:v>0.42758799571141215</c:v>
                </c:pt>
                <c:pt idx="14903">
                  <c:v>0.42758799571141215</c:v>
                </c:pt>
                <c:pt idx="14904">
                  <c:v>0.42755554120510653</c:v>
                </c:pt>
                <c:pt idx="14905">
                  <c:v>0.42754908219136223</c:v>
                </c:pt>
                <c:pt idx="14906">
                  <c:v>0.4275305885933125</c:v>
                </c:pt>
                <c:pt idx="14907">
                  <c:v>0.42740859836774031</c:v>
                </c:pt>
                <c:pt idx="14908">
                  <c:v>0.42732703485220885</c:v>
                </c:pt>
                <c:pt idx="14909">
                  <c:v>0.42732703485220885</c:v>
                </c:pt>
                <c:pt idx="14910">
                  <c:v>0.42731313085593631</c:v>
                </c:pt>
                <c:pt idx="14911">
                  <c:v>0.42726220957734617</c:v>
                </c:pt>
                <c:pt idx="14912">
                  <c:v>0.42722287590573049</c:v>
                </c:pt>
                <c:pt idx="14913">
                  <c:v>0.42719631646808104</c:v>
                </c:pt>
                <c:pt idx="14914">
                  <c:v>0.42701516254394095</c:v>
                </c:pt>
                <c:pt idx="14915">
                  <c:v>0.42682229804891897</c:v>
                </c:pt>
                <c:pt idx="14916">
                  <c:v>0.42679882820789061</c:v>
                </c:pt>
                <c:pt idx="14917">
                  <c:v>0.42652415039710095</c:v>
                </c:pt>
                <c:pt idx="14918">
                  <c:v>0.42652084957253666</c:v>
                </c:pt>
                <c:pt idx="14919">
                  <c:v>0.42636769989901274</c:v>
                </c:pt>
                <c:pt idx="14920">
                  <c:v>0.42625197045773516</c:v>
                </c:pt>
                <c:pt idx="14921">
                  <c:v>0.42624507431108971</c:v>
                </c:pt>
                <c:pt idx="14922">
                  <c:v>0.42624507431108971</c:v>
                </c:pt>
                <c:pt idx="14923">
                  <c:v>0.42599827005177343</c:v>
                </c:pt>
                <c:pt idx="14924">
                  <c:v>0.42568423492255525</c:v>
                </c:pt>
                <c:pt idx="14925">
                  <c:v>0.42560962443291672</c:v>
                </c:pt>
                <c:pt idx="14926">
                  <c:v>0.42560962443291672</c:v>
                </c:pt>
                <c:pt idx="14927">
                  <c:v>0.42538405303412458</c:v>
                </c:pt>
                <c:pt idx="14928">
                  <c:v>0.42537838676884271</c:v>
                </c:pt>
                <c:pt idx="14929">
                  <c:v>0.42531486630760273</c:v>
                </c:pt>
                <c:pt idx="14930">
                  <c:v>0.42527559967632783</c:v>
                </c:pt>
                <c:pt idx="14931">
                  <c:v>0.42524242485237496</c:v>
                </c:pt>
                <c:pt idx="14932">
                  <c:v>0.42511442917306402</c:v>
                </c:pt>
                <c:pt idx="14933">
                  <c:v>0.42494364512556565</c:v>
                </c:pt>
                <c:pt idx="14934">
                  <c:v>0.42494364512556565</c:v>
                </c:pt>
                <c:pt idx="14935">
                  <c:v>0.42493076024890886</c:v>
                </c:pt>
                <c:pt idx="14936">
                  <c:v>0.4244334713490896</c:v>
                </c:pt>
                <c:pt idx="14937">
                  <c:v>0.42429269556092408</c:v>
                </c:pt>
                <c:pt idx="14938">
                  <c:v>0.42428819111866373</c:v>
                </c:pt>
                <c:pt idx="14939">
                  <c:v>0.42428819111866373</c:v>
                </c:pt>
                <c:pt idx="14940">
                  <c:v>0.42400300098933141</c:v>
                </c:pt>
                <c:pt idx="14941">
                  <c:v>0.42399243184129254</c:v>
                </c:pt>
                <c:pt idx="14942">
                  <c:v>0.42398428470512212</c:v>
                </c:pt>
                <c:pt idx="14943">
                  <c:v>0.42374751436158153</c:v>
                </c:pt>
                <c:pt idx="14944">
                  <c:v>0.42369143552857796</c:v>
                </c:pt>
                <c:pt idx="14945">
                  <c:v>0.42367970055147319</c:v>
                </c:pt>
                <c:pt idx="14946">
                  <c:v>0.42359982365516879</c:v>
                </c:pt>
                <c:pt idx="14947">
                  <c:v>0.42359982365516879</c:v>
                </c:pt>
                <c:pt idx="14948">
                  <c:v>0.42355027099159326</c:v>
                </c:pt>
                <c:pt idx="14949">
                  <c:v>0.42353652220257559</c:v>
                </c:pt>
                <c:pt idx="14950">
                  <c:v>0.42349577112373654</c:v>
                </c:pt>
                <c:pt idx="14951">
                  <c:v>0.4234758179537067</c:v>
                </c:pt>
                <c:pt idx="14952">
                  <c:v>0.4234758179537067</c:v>
                </c:pt>
                <c:pt idx="14953">
                  <c:v>0.42340515252919703</c:v>
                </c:pt>
                <c:pt idx="14954">
                  <c:v>0.42335457761991457</c:v>
                </c:pt>
                <c:pt idx="14955">
                  <c:v>0.42335176930931423</c:v>
                </c:pt>
                <c:pt idx="14956">
                  <c:v>0.4233235750700749</c:v>
                </c:pt>
                <c:pt idx="14957">
                  <c:v>0.4233142256151432</c:v>
                </c:pt>
                <c:pt idx="14958">
                  <c:v>0.42328547291511776</c:v>
                </c:pt>
                <c:pt idx="14959">
                  <c:v>0.42326741569508297</c:v>
                </c:pt>
                <c:pt idx="14960">
                  <c:v>0.42321807984556353</c:v>
                </c:pt>
                <c:pt idx="14961">
                  <c:v>0.42321807984556353</c:v>
                </c:pt>
                <c:pt idx="14962">
                  <c:v>0.42321807984556353</c:v>
                </c:pt>
                <c:pt idx="14963">
                  <c:v>0.4232029446880225</c:v>
                </c:pt>
                <c:pt idx="14964">
                  <c:v>0.42302265979505194</c:v>
                </c:pt>
                <c:pt idx="14965">
                  <c:v>0.42301649857652018</c:v>
                </c:pt>
                <c:pt idx="14966">
                  <c:v>0.42286135059284391</c:v>
                </c:pt>
                <c:pt idx="14967">
                  <c:v>0.42279565699398763</c:v>
                </c:pt>
                <c:pt idx="14968">
                  <c:v>0.42279565699398763</c:v>
                </c:pt>
                <c:pt idx="14969">
                  <c:v>0.42266643989246344</c:v>
                </c:pt>
                <c:pt idx="14970">
                  <c:v>0.42266643989246344</c:v>
                </c:pt>
                <c:pt idx="14971">
                  <c:v>0.4225891306049735</c:v>
                </c:pt>
                <c:pt idx="14972">
                  <c:v>0.42252850320304092</c:v>
                </c:pt>
                <c:pt idx="14973">
                  <c:v>0.42245911321214707</c:v>
                </c:pt>
                <c:pt idx="14974">
                  <c:v>0.42238310954543384</c:v>
                </c:pt>
                <c:pt idx="14975">
                  <c:v>0.42234314660896422</c:v>
                </c:pt>
                <c:pt idx="14976">
                  <c:v>0.42234314660896422</c:v>
                </c:pt>
                <c:pt idx="14977">
                  <c:v>0.42222620603244776</c:v>
                </c:pt>
                <c:pt idx="14978">
                  <c:v>0.42220653760123666</c:v>
                </c:pt>
                <c:pt idx="14979">
                  <c:v>0.4221975140776173</c:v>
                </c:pt>
                <c:pt idx="14980">
                  <c:v>0.42213327073432327</c:v>
                </c:pt>
                <c:pt idx="14981">
                  <c:v>0.42193191473895786</c:v>
                </c:pt>
                <c:pt idx="14982">
                  <c:v>0.42185175812649878</c:v>
                </c:pt>
                <c:pt idx="14983">
                  <c:v>0.42183536282917561</c:v>
                </c:pt>
                <c:pt idx="14984">
                  <c:v>0.42163135373619137</c:v>
                </c:pt>
                <c:pt idx="14985">
                  <c:v>0.42163135373619137</c:v>
                </c:pt>
                <c:pt idx="14986">
                  <c:v>0.42163135373619137</c:v>
                </c:pt>
                <c:pt idx="14987">
                  <c:v>0.42159805096664138</c:v>
                </c:pt>
                <c:pt idx="14988">
                  <c:v>0.42149342937813156</c:v>
                </c:pt>
                <c:pt idx="14989">
                  <c:v>0.42147207101548217</c:v>
                </c:pt>
                <c:pt idx="14990">
                  <c:v>0.42141714840924077</c:v>
                </c:pt>
                <c:pt idx="14991">
                  <c:v>0.42139931440930389</c:v>
                </c:pt>
                <c:pt idx="14992">
                  <c:v>0.42138052731396225</c:v>
                </c:pt>
                <c:pt idx="14993">
                  <c:v>0.42135989765312404</c:v>
                </c:pt>
                <c:pt idx="14994">
                  <c:v>0.42129913029236932</c:v>
                </c:pt>
                <c:pt idx="14995">
                  <c:v>0.42120275276874564</c:v>
                </c:pt>
                <c:pt idx="14996">
                  <c:v>0.4211988777803754</c:v>
                </c:pt>
                <c:pt idx="14997">
                  <c:v>0.42105128630607619</c:v>
                </c:pt>
                <c:pt idx="14998">
                  <c:v>0.42101155598571521</c:v>
                </c:pt>
                <c:pt idx="14999">
                  <c:v>0.42101155598571521</c:v>
                </c:pt>
                <c:pt idx="15000">
                  <c:v>0.42096537036383125</c:v>
                </c:pt>
                <c:pt idx="15001">
                  <c:v>0.42050896665806708</c:v>
                </c:pt>
                <c:pt idx="15002">
                  <c:v>0.42039878512101547</c:v>
                </c:pt>
                <c:pt idx="15003">
                  <c:v>0.42036730372269387</c:v>
                </c:pt>
                <c:pt idx="15004">
                  <c:v>0.42030672485537018</c:v>
                </c:pt>
                <c:pt idx="15005">
                  <c:v>0.42013824124497862</c:v>
                </c:pt>
                <c:pt idx="15006">
                  <c:v>0.42009620599019332</c:v>
                </c:pt>
                <c:pt idx="15007">
                  <c:v>0.42009620599019332</c:v>
                </c:pt>
                <c:pt idx="15008">
                  <c:v>0.42009620599019332</c:v>
                </c:pt>
                <c:pt idx="15009">
                  <c:v>0.42004686745220138</c:v>
                </c:pt>
                <c:pt idx="15010">
                  <c:v>0.42004686745220138</c:v>
                </c:pt>
                <c:pt idx="15011">
                  <c:v>0.41999528615464132</c:v>
                </c:pt>
                <c:pt idx="15012">
                  <c:v>0.41968391820878076</c:v>
                </c:pt>
                <c:pt idx="15013">
                  <c:v>0.41962236424229599</c:v>
                </c:pt>
                <c:pt idx="15014">
                  <c:v>0.41962236424229599</c:v>
                </c:pt>
                <c:pt idx="15015">
                  <c:v>0.41937648800061789</c:v>
                </c:pt>
                <c:pt idx="15016">
                  <c:v>0.4192866909057365</c:v>
                </c:pt>
                <c:pt idx="15017">
                  <c:v>0.41921634580799222</c:v>
                </c:pt>
                <c:pt idx="15018">
                  <c:v>0.41916341821513514</c:v>
                </c:pt>
                <c:pt idx="15019">
                  <c:v>0.41916341821513514</c:v>
                </c:pt>
                <c:pt idx="15020">
                  <c:v>0.41913102268663305</c:v>
                </c:pt>
                <c:pt idx="15021">
                  <c:v>0.41913102268663305</c:v>
                </c:pt>
                <c:pt idx="15022">
                  <c:v>0.41913102268663305</c:v>
                </c:pt>
                <c:pt idx="15023">
                  <c:v>0.41913102268663305</c:v>
                </c:pt>
                <c:pt idx="15024">
                  <c:v>0.41913102268663305</c:v>
                </c:pt>
                <c:pt idx="15025">
                  <c:v>0.41913102268663305</c:v>
                </c:pt>
                <c:pt idx="15026">
                  <c:v>0.4189735356997098</c:v>
                </c:pt>
                <c:pt idx="15027">
                  <c:v>0.41883233945031434</c:v>
                </c:pt>
                <c:pt idx="15028">
                  <c:v>0.41882534107851338</c:v>
                </c:pt>
                <c:pt idx="15029">
                  <c:v>0.41876485264373298</c:v>
                </c:pt>
                <c:pt idx="15030">
                  <c:v>0.41867780571432667</c:v>
                </c:pt>
                <c:pt idx="15031">
                  <c:v>0.41856605244368189</c:v>
                </c:pt>
                <c:pt idx="15032">
                  <c:v>0.41854474889374738</c:v>
                </c:pt>
                <c:pt idx="15033">
                  <c:v>0.41839697131069897</c:v>
                </c:pt>
                <c:pt idx="15034">
                  <c:v>0.4183150828195184</c:v>
                </c:pt>
                <c:pt idx="15035">
                  <c:v>0.41827478420468611</c:v>
                </c:pt>
                <c:pt idx="15036">
                  <c:v>0.41802408261680685</c:v>
                </c:pt>
                <c:pt idx="15037">
                  <c:v>0.41794269809129686</c:v>
                </c:pt>
                <c:pt idx="15038">
                  <c:v>0.41794269809129686</c:v>
                </c:pt>
                <c:pt idx="15039">
                  <c:v>0.41792359734486306</c:v>
                </c:pt>
                <c:pt idx="15040">
                  <c:v>0.4178731501845766</c:v>
                </c:pt>
                <c:pt idx="15041">
                  <c:v>0.4178731501845766</c:v>
                </c:pt>
                <c:pt idx="15042">
                  <c:v>0.41765835627867726</c:v>
                </c:pt>
                <c:pt idx="15043">
                  <c:v>0.41752945318281104</c:v>
                </c:pt>
                <c:pt idx="15044">
                  <c:v>0.41752945318281104</c:v>
                </c:pt>
                <c:pt idx="15045">
                  <c:v>0.41745675438813545</c:v>
                </c:pt>
                <c:pt idx="15046">
                  <c:v>0.41738539603680447</c:v>
                </c:pt>
                <c:pt idx="15047">
                  <c:v>0.41736881807208032</c:v>
                </c:pt>
                <c:pt idx="15048">
                  <c:v>0.41730742999221015</c:v>
                </c:pt>
                <c:pt idx="15049">
                  <c:v>0.41730742999221015</c:v>
                </c:pt>
                <c:pt idx="15050">
                  <c:v>0.41730742999221015</c:v>
                </c:pt>
                <c:pt idx="15051">
                  <c:v>0.41722381308360607</c:v>
                </c:pt>
                <c:pt idx="15052">
                  <c:v>0.41719297255303256</c:v>
                </c:pt>
                <c:pt idx="15053">
                  <c:v>0.41719297255303256</c:v>
                </c:pt>
                <c:pt idx="15054">
                  <c:v>0.41713480001928471</c:v>
                </c:pt>
                <c:pt idx="15055">
                  <c:v>0.41712150412779486</c:v>
                </c:pt>
                <c:pt idx="15056">
                  <c:v>0.41699050513825336</c:v>
                </c:pt>
                <c:pt idx="15057">
                  <c:v>0.41692879866644827</c:v>
                </c:pt>
                <c:pt idx="15058">
                  <c:v>0.41688264082859283</c:v>
                </c:pt>
                <c:pt idx="15059">
                  <c:v>0.41684507508392121</c:v>
                </c:pt>
                <c:pt idx="15060">
                  <c:v>0.41682408704721285</c:v>
                </c:pt>
                <c:pt idx="15061">
                  <c:v>0.41653634172701715</c:v>
                </c:pt>
                <c:pt idx="15062">
                  <c:v>0.41653634172701715</c:v>
                </c:pt>
                <c:pt idx="15063">
                  <c:v>0.41646252158963248</c:v>
                </c:pt>
                <c:pt idx="15064">
                  <c:v>0.41642753872663474</c:v>
                </c:pt>
                <c:pt idx="15065">
                  <c:v>0.41642753872663474</c:v>
                </c:pt>
                <c:pt idx="15066">
                  <c:v>0.41642753872663474</c:v>
                </c:pt>
                <c:pt idx="15067">
                  <c:v>0.41642753872663474</c:v>
                </c:pt>
                <c:pt idx="15068">
                  <c:v>0.41642753872663474</c:v>
                </c:pt>
                <c:pt idx="15069">
                  <c:v>0.41642753872663474</c:v>
                </c:pt>
                <c:pt idx="15070">
                  <c:v>0.41642753872663474</c:v>
                </c:pt>
                <c:pt idx="15071">
                  <c:v>0.41642753872663474</c:v>
                </c:pt>
                <c:pt idx="15072">
                  <c:v>0.41642753872663474</c:v>
                </c:pt>
                <c:pt idx="15073">
                  <c:v>0.41634505138511468</c:v>
                </c:pt>
                <c:pt idx="15074">
                  <c:v>0.41634505138511468</c:v>
                </c:pt>
                <c:pt idx="15075">
                  <c:v>0.41621092581130859</c:v>
                </c:pt>
                <c:pt idx="15076">
                  <c:v>0.41621092581130859</c:v>
                </c:pt>
                <c:pt idx="15077">
                  <c:v>0.41605716640786383</c:v>
                </c:pt>
                <c:pt idx="15078">
                  <c:v>0.41594626734306683</c:v>
                </c:pt>
                <c:pt idx="15079">
                  <c:v>0.41578310388427703</c:v>
                </c:pt>
                <c:pt idx="15080">
                  <c:v>0.41575454884881335</c:v>
                </c:pt>
                <c:pt idx="15081">
                  <c:v>0.41575454884881335</c:v>
                </c:pt>
                <c:pt idx="15082">
                  <c:v>0.41575314765778021</c:v>
                </c:pt>
                <c:pt idx="15083">
                  <c:v>0.41570390766435955</c:v>
                </c:pt>
                <c:pt idx="15084">
                  <c:v>0.41557932246357426</c:v>
                </c:pt>
                <c:pt idx="15085">
                  <c:v>0.41556673746698886</c:v>
                </c:pt>
                <c:pt idx="15086">
                  <c:v>0.41553943412409189</c:v>
                </c:pt>
                <c:pt idx="15087">
                  <c:v>0.41553943412409189</c:v>
                </c:pt>
                <c:pt idx="15088">
                  <c:v>0.41541628797786934</c:v>
                </c:pt>
                <c:pt idx="15089">
                  <c:v>0.41541455881506273</c:v>
                </c:pt>
                <c:pt idx="15090">
                  <c:v>0.41537396778763302</c:v>
                </c:pt>
                <c:pt idx="15091">
                  <c:v>0.41537396778763302</c:v>
                </c:pt>
                <c:pt idx="15092">
                  <c:v>0.41519878699091045</c:v>
                </c:pt>
                <c:pt idx="15093">
                  <c:v>0.41504940026734405</c:v>
                </c:pt>
                <c:pt idx="15094">
                  <c:v>0.41503937058186596</c:v>
                </c:pt>
                <c:pt idx="15095">
                  <c:v>0.41500549982811069</c:v>
                </c:pt>
                <c:pt idx="15096">
                  <c:v>0.41496396239281952</c:v>
                </c:pt>
                <c:pt idx="15097">
                  <c:v>0.41484149924118913</c:v>
                </c:pt>
                <c:pt idx="15098">
                  <c:v>0.41470745656299274</c:v>
                </c:pt>
                <c:pt idx="15099">
                  <c:v>0.41470509030990399</c:v>
                </c:pt>
                <c:pt idx="15100">
                  <c:v>0.41470509030990399</c:v>
                </c:pt>
                <c:pt idx="15101">
                  <c:v>0.41470509030990399</c:v>
                </c:pt>
                <c:pt idx="15102">
                  <c:v>0.41454776022690304</c:v>
                </c:pt>
                <c:pt idx="15103">
                  <c:v>0.41445985001033814</c:v>
                </c:pt>
                <c:pt idx="15104">
                  <c:v>0.41443894447382118</c:v>
                </c:pt>
                <c:pt idx="15105">
                  <c:v>0.4143253743270679</c:v>
                </c:pt>
                <c:pt idx="15106">
                  <c:v>0.41421750193471596</c:v>
                </c:pt>
                <c:pt idx="15107">
                  <c:v>0.41417092631058039</c:v>
                </c:pt>
                <c:pt idx="15108">
                  <c:v>0.41414239584497886</c:v>
                </c:pt>
                <c:pt idx="15109">
                  <c:v>0.41408794302264379</c:v>
                </c:pt>
                <c:pt idx="15110">
                  <c:v>0.41400933997626876</c:v>
                </c:pt>
                <c:pt idx="15111">
                  <c:v>0.41400933997626876</c:v>
                </c:pt>
                <c:pt idx="15112">
                  <c:v>0.41389969990792425</c:v>
                </c:pt>
                <c:pt idx="15113">
                  <c:v>0.41389969990792425</c:v>
                </c:pt>
                <c:pt idx="15114">
                  <c:v>0.41379542424941168</c:v>
                </c:pt>
                <c:pt idx="15115">
                  <c:v>0.41355795434025489</c:v>
                </c:pt>
                <c:pt idx="15116">
                  <c:v>0.41352130844161522</c:v>
                </c:pt>
                <c:pt idx="15117">
                  <c:v>0.41351571341027654</c:v>
                </c:pt>
                <c:pt idx="15118">
                  <c:v>0.41351436597639818</c:v>
                </c:pt>
                <c:pt idx="15119">
                  <c:v>0.41351436597639818</c:v>
                </c:pt>
                <c:pt idx="15120">
                  <c:v>0.41345632242063002</c:v>
                </c:pt>
                <c:pt idx="15121">
                  <c:v>0.41341458369339112</c:v>
                </c:pt>
                <c:pt idx="15122">
                  <c:v>0.41333622007537069</c:v>
                </c:pt>
                <c:pt idx="15123">
                  <c:v>0.4133186349778562</c:v>
                </c:pt>
                <c:pt idx="15124">
                  <c:v>0.41323996844283334</c:v>
                </c:pt>
                <c:pt idx="15125">
                  <c:v>0.41317277897095628</c:v>
                </c:pt>
                <c:pt idx="15126">
                  <c:v>0.41294283360967998</c:v>
                </c:pt>
                <c:pt idx="15127">
                  <c:v>0.4128463538256284</c:v>
                </c:pt>
                <c:pt idx="15128">
                  <c:v>0.41263535592355316</c:v>
                </c:pt>
                <c:pt idx="15129">
                  <c:v>0.41250765896441427</c:v>
                </c:pt>
                <c:pt idx="15130">
                  <c:v>0.41231944442647811</c:v>
                </c:pt>
                <c:pt idx="15131">
                  <c:v>0.41219613602573929</c:v>
                </c:pt>
                <c:pt idx="15132">
                  <c:v>0.4121478719176036</c:v>
                </c:pt>
                <c:pt idx="15133">
                  <c:v>0.4121478719176036</c:v>
                </c:pt>
                <c:pt idx="15134">
                  <c:v>0.41196516242057285</c:v>
                </c:pt>
                <c:pt idx="15135">
                  <c:v>0.41196516242057285</c:v>
                </c:pt>
                <c:pt idx="15136">
                  <c:v>0.41194808361073787</c:v>
                </c:pt>
                <c:pt idx="15137">
                  <c:v>0.41189253956677141</c:v>
                </c:pt>
                <c:pt idx="15138">
                  <c:v>0.41182344928019871</c:v>
                </c:pt>
                <c:pt idx="15139">
                  <c:v>0.4117868807518687</c:v>
                </c:pt>
                <c:pt idx="15140">
                  <c:v>0.41172053296225314</c:v>
                </c:pt>
                <c:pt idx="15141">
                  <c:v>0.41165443398198837</c:v>
                </c:pt>
                <c:pt idx="15142">
                  <c:v>0.41151805176459516</c:v>
                </c:pt>
                <c:pt idx="15143">
                  <c:v>0.41145940732198072</c:v>
                </c:pt>
                <c:pt idx="15144">
                  <c:v>0.41145018741287304</c:v>
                </c:pt>
                <c:pt idx="15145">
                  <c:v>0.41140597668697571</c:v>
                </c:pt>
                <c:pt idx="15146">
                  <c:v>0.41140267052845592</c:v>
                </c:pt>
                <c:pt idx="15147">
                  <c:v>0.41137935669261444</c:v>
                </c:pt>
                <c:pt idx="15148">
                  <c:v>0.41123818212661511</c:v>
                </c:pt>
                <c:pt idx="15149">
                  <c:v>0.41123818212661511</c:v>
                </c:pt>
                <c:pt idx="15150">
                  <c:v>0.41123818212661511</c:v>
                </c:pt>
                <c:pt idx="15151">
                  <c:v>0.4111329323598828</c:v>
                </c:pt>
                <c:pt idx="15152">
                  <c:v>0.41111568646525748</c:v>
                </c:pt>
                <c:pt idx="15153">
                  <c:v>0.41097565612442588</c:v>
                </c:pt>
                <c:pt idx="15154">
                  <c:v>0.41097565612442588</c:v>
                </c:pt>
                <c:pt idx="15155">
                  <c:v>0.41097565612442588</c:v>
                </c:pt>
                <c:pt idx="15156">
                  <c:v>0.41085663767972064</c:v>
                </c:pt>
                <c:pt idx="15157">
                  <c:v>0.41080970458408833</c:v>
                </c:pt>
                <c:pt idx="15158">
                  <c:v>0.41078963779710742</c:v>
                </c:pt>
                <c:pt idx="15159">
                  <c:v>0.4107476490993423</c:v>
                </c:pt>
                <c:pt idx="15160">
                  <c:v>0.4107421759899138</c:v>
                </c:pt>
                <c:pt idx="15161">
                  <c:v>0.41066690912387138</c:v>
                </c:pt>
                <c:pt idx="15162">
                  <c:v>0.41066690912387138</c:v>
                </c:pt>
                <c:pt idx="15163">
                  <c:v>0.41064528923355459</c:v>
                </c:pt>
                <c:pt idx="15164">
                  <c:v>0.41064528923355459</c:v>
                </c:pt>
                <c:pt idx="15165">
                  <c:v>0.41049808671436677</c:v>
                </c:pt>
                <c:pt idx="15166">
                  <c:v>0.41049808671436677</c:v>
                </c:pt>
                <c:pt idx="15167">
                  <c:v>0.41049808671436677</c:v>
                </c:pt>
                <c:pt idx="15168">
                  <c:v>0.41049808671436677</c:v>
                </c:pt>
                <c:pt idx="15169">
                  <c:v>0.41049808671436677</c:v>
                </c:pt>
                <c:pt idx="15170">
                  <c:v>0.41046447790321078</c:v>
                </c:pt>
                <c:pt idx="15171">
                  <c:v>0.41038901024846236</c:v>
                </c:pt>
                <c:pt idx="15172">
                  <c:v>0.41029782259777298</c:v>
                </c:pt>
                <c:pt idx="15173">
                  <c:v>0.41027076263284268</c:v>
                </c:pt>
                <c:pt idx="15174">
                  <c:v>0.41022501183243648</c:v>
                </c:pt>
                <c:pt idx="15175">
                  <c:v>0.41016748464329461</c:v>
                </c:pt>
                <c:pt idx="15176">
                  <c:v>0.41016720222137859</c:v>
                </c:pt>
                <c:pt idx="15177">
                  <c:v>0.41016532400228584</c:v>
                </c:pt>
                <c:pt idx="15178">
                  <c:v>0.41014342047326596</c:v>
                </c:pt>
                <c:pt idx="15179">
                  <c:v>0.41014342047326596</c:v>
                </c:pt>
                <c:pt idx="15180">
                  <c:v>0.41005023915976208</c:v>
                </c:pt>
                <c:pt idx="15181">
                  <c:v>0.41001305171720281</c:v>
                </c:pt>
                <c:pt idx="15182">
                  <c:v>0.41001305171720281</c:v>
                </c:pt>
                <c:pt idx="15183">
                  <c:v>0.4099836761947786</c:v>
                </c:pt>
                <c:pt idx="15184">
                  <c:v>0.40993540710786847</c:v>
                </c:pt>
                <c:pt idx="15185">
                  <c:v>0.40993540710786847</c:v>
                </c:pt>
                <c:pt idx="15186">
                  <c:v>0.40993540710786847</c:v>
                </c:pt>
                <c:pt idx="15187">
                  <c:v>0.40985139782137164</c:v>
                </c:pt>
                <c:pt idx="15188">
                  <c:v>0.40984215932178114</c:v>
                </c:pt>
                <c:pt idx="15189">
                  <c:v>0.40968134724110239</c:v>
                </c:pt>
                <c:pt idx="15190">
                  <c:v>0.40959640683585502</c:v>
                </c:pt>
                <c:pt idx="15191">
                  <c:v>0.40951982694815631</c:v>
                </c:pt>
                <c:pt idx="15192">
                  <c:v>0.40951982694815631</c:v>
                </c:pt>
                <c:pt idx="15193">
                  <c:v>0.40951982694815631</c:v>
                </c:pt>
                <c:pt idx="15194">
                  <c:v>0.40951982694815631</c:v>
                </c:pt>
                <c:pt idx="15195">
                  <c:v>0.40928276940704839</c:v>
                </c:pt>
                <c:pt idx="15196">
                  <c:v>0.40925501874026282</c:v>
                </c:pt>
                <c:pt idx="15197">
                  <c:v>0.40914222857489113</c:v>
                </c:pt>
                <c:pt idx="15198">
                  <c:v>0.40909296198728051</c:v>
                </c:pt>
                <c:pt idx="15199">
                  <c:v>0.40905559966606758</c:v>
                </c:pt>
                <c:pt idx="15200">
                  <c:v>0.40895629784254717</c:v>
                </c:pt>
                <c:pt idx="15201">
                  <c:v>0.40893495779165173</c:v>
                </c:pt>
                <c:pt idx="15202">
                  <c:v>0.40893495779165173</c:v>
                </c:pt>
                <c:pt idx="15203">
                  <c:v>0.40876413409403439</c:v>
                </c:pt>
                <c:pt idx="15204">
                  <c:v>0.40874434468958049</c:v>
                </c:pt>
                <c:pt idx="15205">
                  <c:v>0.40860514114177532</c:v>
                </c:pt>
                <c:pt idx="15206">
                  <c:v>0.40860514114177532</c:v>
                </c:pt>
                <c:pt idx="15207">
                  <c:v>0.40848845294853148</c:v>
                </c:pt>
                <c:pt idx="15208">
                  <c:v>0.40834448471374446</c:v>
                </c:pt>
                <c:pt idx="15209">
                  <c:v>0.40831529041071801</c:v>
                </c:pt>
                <c:pt idx="15210">
                  <c:v>0.40831529041071801</c:v>
                </c:pt>
                <c:pt idx="15211">
                  <c:v>0.40806213175188766</c:v>
                </c:pt>
                <c:pt idx="15212">
                  <c:v>0.40806213175188766</c:v>
                </c:pt>
                <c:pt idx="15213">
                  <c:v>0.40806213175188766</c:v>
                </c:pt>
                <c:pt idx="15214">
                  <c:v>0.40802735438512</c:v>
                </c:pt>
                <c:pt idx="15215">
                  <c:v>0.40802735438512</c:v>
                </c:pt>
                <c:pt idx="15216">
                  <c:v>0.40800003363306042</c:v>
                </c:pt>
                <c:pt idx="15217">
                  <c:v>0.40800003363306042</c:v>
                </c:pt>
                <c:pt idx="15218">
                  <c:v>0.40794188354273525</c:v>
                </c:pt>
                <c:pt idx="15219">
                  <c:v>0.40794188354273525</c:v>
                </c:pt>
                <c:pt idx="15220">
                  <c:v>0.4077116837920326</c:v>
                </c:pt>
                <c:pt idx="15221">
                  <c:v>0.40761270110430342</c:v>
                </c:pt>
                <c:pt idx="15222">
                  <c:v>0.40761270110430342</c:v>
                </c:pt>
                <c:pt idx="15223">
                  <c:v>0.40761270110430342</c:v>
                </c:pt>
                <c:pt idx="15224">
                  <c:v>0.40746638380710987</c:v>
                </c:pt>
                <c:pt idx="15225">
                  <c:v>0.40744924357563106</c:v>
                </c:pt>
                <c:pt idx="15226">
                  <c:v>0.4072970316396799</c:v>
                </c:pt>
                <c:pt idx="15227">
                  <c:v>0.40723446129872132</c:v>
                </c:pt>
                <c:pt idx="15228">
                  <c:v>0.4071185278660554</c:v>
                </c:pt>
                <c:pt idx="15229">
                  <c:v>0.40698595170943935</c:v>
                </c:pt>
                <c:pt idx="15230">
                  <c:v>0.40698595170943935</c:v>
                </c:pt>
                <c:pt idx="15231">
                  <c:v>0.40698595170943935</c:v>
                </c:pt>
                <c:pt idx="15232">
                  <c:v>0.40693952874735961</c:v>
                </c:pt>
                <c:pt idx="15233">
                  <c:v>0.40682576481047894</c:v>
                </c:pt>
                <c:pt idx="15234">
                  <c:v>0.40677842549534449</c:v>
                </c:pt>
                <c:pt idx="15235">
                  <c:v>0.40677842549534449</c:v>
                </c:pt>
                <c:pt idx="15236">
                  <c:v>0.40671900629201885</c:v>
                </c:pt>
                <c:pt idx="15237">
                  <c:v>0.40662086554395344</c:v>
                </c:pt>
                <c:pt idx="15238">
                  <c:v>0.40651525964371393</c:v>
                </c:pt>
                <c:pt idx="15239">
                  <c:v>0.40645933001094575</c:v>
                </c:pt>
                <c:pt idx="15240">
                  <c:v>0.40645688408906427</c:v>
                </c:pt>
                <c:pt idx="15241">
                  <c:v>0.40645688408906427</c:v>
                </c:pt>
                <c:pt idx="15242">
                  <c:v>0.40643579280808251</c:v>
                </c:pt>
                <c:pt idx="15243">
                  <c:v>0.4064194771446733</c:v>
                </c:pt>
                <c:pt idx="15244">
                  <c:v>0.4064194771446733</c:v>
                </c:pt>
                <c:pt idx="15245">
                  <c:v>0.40640892796537709</c:v>
                </c:pt>
                <c:pt idx="15246">
                  <c:v>0.40624769049265591</c:v>
                </c:pt>
                <c:pt idx="15247">
                  <c:v>0.40617084541726273</c:v>
                </c:pt>
                <c:pt idx="15248">
                  <c:v>0.40617084541726273</c:v>
                </c:pt>
                <c:pt idx="15249">
                  <c:v>0.40602429876553014</c:v>
                </c:pt>
                <c:pt idx="15250">
                  <c:v>0.4059663096779253</c:v>
                </c:pt>
                <c:pt idx="15251">
                  <c:v>0.40590571151160665</c:v>
                </c:pt>
                <c:pt idx="15252">
                  <c:v>0.4058850313334238</c:v>
                </c:pt>
                <c:pt idx="15253">
                  <c:v>0.4058845927538563</c:v>
                </c:pt>
                <c:pt idx="15254">
                  <c:v>0.4058845927538563</c:v>
                </c:pt>
                <c:pt idx="15255">
                  <c:v>0.40581776281925092</c:v>
                </c:pt>
                <c:pt idx="15256">
                  <c:v>0.40569016705914446</c:v>
                </c:pt>
                <c:pt idx="15257">
                  <c:v>0.40555494234877404</c:v>
                </c:pt>
                <c:pt idx="15258">
                  <c:v>0.4053712872648319</c:v>
                </c:pt>
                <c:pt idx="15259">
                  <c:v>0.40523847322408918</c:v>
                </c:pt>
                <c:pt idx="15260">
                  <c:v>0.40519025457467645</c:v>
                </c:pt>
                <c:pt idx="15261">
                  <c:v>0.40519025457467645</c:v>
                </c:pt>
                <c:pt idx="15262">
                  <c:v>0.40519025457467645</c:v>
                </c:pt>
                <c:pt idx="15263">
                  <c:v>0.40500768538701176</c:v>
                </c:pt>
                <c:pt idx="15264">
                  <c:v>0.40496001484274519</c:v>
                </c:pt>
                <c:pt idx="15265">
                  <c:v>0.40487214441816577</c:v>
                </c:pt>
                <c:pt idx="15266">
                  <c:v>0.40454578147447434</c:v>
                </c:pt>
                <c:pt idx="15267">
                  <c:v>0.40454578147447434</c:v>
                </c:pt>
                <c:pt idx="15268">
                  <c:v>0.40454578147447434</c:v>
                </c:pt>
                <c:pt idx="15269">
                  <c:v>0.40443251997053303</c:v>
                </c:pt>
                <c:pt idx="15270">
                  <c:v>0.40443184676262262</c:v>
                </c:pt>
                <c:pt idx="15271">
                  <c:v>0.40436006452509221</c:v>
                </c:pt>
                <c:pt idx="15272">
                  <c:v>0.40436006452509221</c:v>
                </c:pt>
                <c:pt idx="15273">
                  <c:v>0.40435268640112643</c:v>
                </c:pt>
                <c:pt idx="15274">
                  <c:v>0.40415273467371537</c:v>
                </c:pt>
                <c:pt idx="15275">
                  <c:v>0.40413776066014073</c:v>
                </c:pt>
                <c:pt idx="15276">
                  <c:v>0.4040322898793538</c:v>
                </c:pt>
                <c:pt idx="15277">
                  <c:v>0.40402087060853598</c:v>
                </c:pt>
                <c:pt idx="15278">
                  <c:v>0.40394288115121801</c:v>
                </c:pt>
                <c:pt idx="15279">
                  <c:v>0.40392195388537822</c:v>
                </c:pt>
                <c:pt idx="15280">
                  <c:v>0.40392195388537822</c:v>
                </c:pt>
                <c:pt idx="15281">
                  <c:v>0.40389310279355828</c:v>
                </c:pt>
                <c:pt idx="15282">
                  <c:v>0.40383474999419855</c:v>
                </c:pt>
                <c:pt idx="15283">
                  <c:v>0.40383474999419855</c:v>
                </c:pt>
                <c:pt idx="15284">
                  <c:v>0.40369161475616333</c:v>
                </c:pt>
                <c:pt idx="15285">
                  <c:v>0.40364194599291497</c:v>
                </c:pt>
                <c:pt idx="15286">
                  <c:v>0.40328633907648626</c:v>
                </c:pt>
                <c:pt idx="15287">
                  <c:v>0.4032550070946096</c:v>
                </c:pt>
                <c:pt idx="15288">
                  <c:v>0.40323003928195017</c:v>
                </c:pt>
                <c:pt idx="15289">
                  <c:v>0.40309022853828147</c:v>
                </c:pt>
                <c:pt idx="15290">
                  <c:v>0.40309022853828147</c:v>
                </c:pt>
                <c:pt idx="15291">
                  <c:v>0.40305313698622286</c:v>
                </c:pt>
                <c:pt idx="15292">
                  <c:v>0.40305313698622286</c:v>
                </c:pt>
                <c:pt idx="15293">
                  <c:v>0.40304886288803882</c:v>
                </c:pt>
                <c:pt idx="15294">
                  <c:v>0.40304886288803882</c:v>
                </c:pt>
                <c:pt idx="15295">
                  <c:v>0.40291350690201044</c:v>
                </c:pt>
                <c:pt idx="15296">
                  <c:v>0.40288883773552103</c:v>
                </c:pt>
                <c:pt idx="15297">
                  <c:v>0.40284776009247614</c:v>
                </c:pt>
                <c:pt idx="15298">
                  <c:v>0.40275350025569756</c:v>
                </c:pt>
                <c:pt idx="15299">
                  <c:v>0.4026851215888837</c:v>
                </c:pt>
                <c:pt idx="15300">
                  <c:v>0.40265148153322122</c:v>
                </c:pt>
                <c:pt idx="15301">
                  <c:v>0.40257917111056346</c:v>
                </c:pt>
                <c:pt idx="15302">
                  <c:v>0.40254726548823638</c:v>
                </c:pt>
                <c:pt idx="15303">
                  <c:v>0.40253258956140048</c:v>
                </c:pt>
                <c:pt idx="15304">
                  <c:v>0.40242862043131095</c:v>
                </c:pt>
                <c:pt idx="15305">
                  <c:v>0.40242862043131095</c:v>
                </c:pt>
                <c:pt idx="15306">
                  <c:v>0.40242666542129274</c:v>
                </c:pt>
                <c:pt idx="15307">
                  <c:v>0.40242666542129274</c:v>
                </c:pt>
                <c:pt idx="15308">
                  <c:v>0.40240739503551953</c:v>
                </c:pt>
                <c:pt idx="15309">
                  <c:v>0.40226111166674566</c:v>
                </c:pt>
                <c:pt idx="15310">
                  <c:v>0.40212650215474649</c:v>
                </c:pt>
                <c:pt idx="15311">
                  <c:v>0.40207666873487813</c:v>
                </c:pt>
                <c:pt idx="15312">
                  <c:v>0.40201147780781693</c:v>
                </c:pt>
                <c:pt idx="15313">
                  <c:v>0.40184863452785718</c:v>
                </c:pt>
                <c:pt idx="15314">
                  <c:v>0.40173026759356778</c:v>
                </c:pt>
                <c:pt idx="15315">
                  <c:v>0.40160268401723936</c:v>
                </c:pt>
                <c:pt idx="15316">
                  <c:v>0.4015697591836509</c:v>
                </c:pt>
                <c:pt idx="15317">
                  <c:v>0.4015697591836509</c:v>
                </c:pt>
                <c:pt idx="15318">
                  <c:v>0.40147581446565217</c:v>
                </c:pt>
                <c:pt idx="15319">
                  <c:v>0.40140182624110415</c:v>
                </c:pt>
                <c:pt idx="15320">
                  <c:v>0.40122102315311348</c:v>
                </c:pt>
                <c:pt idx="15321">
                  <c:v>0.40115992546695733</c:v>
                </c:pt>
                <c:pt idx="15322">
                  <c:v>0.4011233635645664</c:v>
                </c:pt>
                <c:pt idx="15323">
                  <c:v>0.4009951108040995</c:v>
                </c:pt>
                <c:pt idx="15324">
                  <c:v>0.40091711603653246</c:v>
                </c:pt>
                <c:pt idx="15325">
                  <c:v>0.40089388906138673</c:v>
                </c:pt>
                <c:pt idx="15326">
                  <c:v>0.40075110124061081</c:v>
                </c:pt>
                <c:pt idx="15327">
                  <c:v>0.40073497033587857</c:v>
                </c:pt>
                <c:pt idx="15328">
                  <c:v>0.40061398334642701</c:v>
                </c:pt>
                <c:pt idx="15329">
                  <c:v>0.40047314867309824</c:v>
                </c:pt>
                <c:pt idx="15330">
                  <c:v>0.40047314867309824</c:v>
                </c:pt>
                <c:pt idx="15331">
                  <c:v>0.40035120980829103</c:v>
                </c:pt>
                <c:pt idx="15332">
                  <c:v>0.40035120980829103</c:v>
                </c:pt>
                <c:pt idx="15333">
                  <c:v>0.40030853202901068</c:v>
                </c:pt>
                <c:pt idx="15334">
                  <c:v>0.40017146681788257</c:v>
                </c:pt>
                <c:pt idx="15335">
                  <c:v>0.40009537345290103</c:v>
                </c:pt>
                <c:pt idx="15336">
                  <c:v>0.40003640350377345</c:v>
                </c:pt>
                <c:pt idx="15337">
                  <c:v>0.39994648379394437</c:v>
                </c:pt>
                <c:pt idx="15338">
                  <c:v>0.39973511713884985</c:v>
                </c:pt>
                <c:pt idx="15339">
                  <c:v>0.39972556409318272</c:v>
                </c:pt>
                <c:pt idx="15340">
                  <c:v>0.39972556409318272</c:v>
                </c:pt>
                <c:pt idx="15341">
                  <c:v>0.3996753155919594</c:v>
                </c:pt>
                <c:pt idx="15342">
                  <c:v>0.39962916726110709</c:v>
                </c:pt>
                <c:pt idx="15343">
                  <c:v>0.39962916726110709</c:v>
                </c:pt>
                <c:pt idx="15344">
                  <c:v>0.39962916726110709</c:v>
                </c:pt>
                <c:pt idx="15345">
                  <c:v>0.39962904306144076</c:v>
                </c:pt>
                <c:pt idx="15346">
                  <c:v>0.39959583430057166</c:v>
                </c:pt>
                <c:pt idx="15347">
                  <c:v>0.39959583430057166</c:v>
                </c:pt>
                <c:pt idx="15348">
                  <c:v>0.39959534153802861</c:v>
                </c:pt>
                <c:pt idx="15349">
                  <c:v>0.39949078913250685</c:v>
                </c:pt>
                <c:pt idx="15350">
                  <c:v>0.39946272171400948</c:v>
                </c:pt>
                <c:pt idx="15351">
                  <c:v>0.39946272171400948</c:v>
                </c:pt>
                <c:pt idx="15352">
                  <c:v>0.39946272171400948</c:v>
                </c:pt>
                <c:pt idx="15353">
                  <c:v>0.39946272171400948</c:v>
                </c:pt>
                <c:pt idx="15354">
                  <c:v>0.39946272171400948</c:v>
                </c:pt>
                <c:pt idx="15355">
                  <c:v>0.39941953469063912</c:v>
                </c:pt>
                <c:pt idx="15356">
                  <c:v>0.3993877342986959</c:v>
                </c:pt>
                <c:pt idx="15357">
                  <c:v>0.39930437996945589</c:v>
                </c:pt>
                <c:pt idx="15358">
                  <c:v>0.39930437996945589</c:v>
                </c:pt>
                <c:pt idx="15359">
                  <c:v>0.39856181733469964</c:v>
                </c:pt>
                <c:pt idx="15360">
                  <c:v>0.39844874675089331</c:v>
                </c:pt>
                <c:pt idx="15361">
                  <c:v>0.39844874675089331</c:v>
                </c:pt>
                <c:pt idx="15362">
                  <c:v>0.39844874675089331</c:v>
                </c:pt>
                <c:pt idx="15363">
                  <c:v>0.39844085396334994</c:v>
                </c:pt>
                <c:pt idx="15364">
                  <c:v>0.39836066477848631</c:v>
                </c:pt>
                <c:pt idx="15365">
                  <c:v>0.39815055893039714</c:v>
                </c:pt>
                <c:pt idx="15366">
                  <c:v>0.39806799027549872</c:v>
                </c:pt>
                <c:pt idx="15367">
                  <c:v>0.39778079300146546</c:v>
                </c:pt>
                <c:pt idx="15368">
                  <c:v>0.397585736380342</c:v>
                </c:pt>
                <c:pt idx="15369">
                  <c:v>0.39753426205842257</c:v>
                </c:pt>
                <c:pt idx="15370">
                  <c:v>0.39750589938309561</c:v>
                </c:pt>
                <c:pt idx="15371">
                  <c:v>0.39738347265837631</c:v>
                </c:pt>
                <c:pt idx="15372">
                  <c:v>0.39736979957864677</c:v>
                </c:pt>
                <c:pt idx="15373">
                  <c:v>0.39729649840281067</c:v>
                </c:pt>
                <c:pt idx="15374">
                  <c:v>0.39706511076023926</c:v>
                </c:pt>
                <c:pt idx="15375">
                  <c:v>0.3969422911843124</c:v>
                </c:pt>
                <c:pt idx="15376">
                  <c:v>0.39689837229997577</c:v>
                </c:pt>
                <c:pt idx="15377">
                  <c:v>0.39688063521441441</c:v>
                </c:pt>
                <c:pt idx="15378">
                  <c:v>0.3967363270979023</c:v>
                </c:pt>
                <c:pt idx="15379">
                  <c:v>0.39669690511060807</c:v>
                </c:pt>
                <c:pt idx="15380">
                  <c:v>0.39658752183116552</c:v>
                </c:pt>
                <c:pt idx="15381">
                  <c:v>0.39643209550782282</c:v>
                </c:pt>
                <c:pt idx="15382">
                  <c:v>0.39626898026434176</c:v>
                </c:pt>
                <c:pt idx="15383">
                  <c:v>0.39626898026434176</c:v>
                </c:pt>
                <c:pt idx="15384">
                  <c:v>0.39624601767806727</c:v>
                </c:pt>
                <c:pt idx="15385">
                  <c:v>0.39621375108425916</c:v>
                </c:pt>
                <c:pt idx="15386">
                  <c:v>0.39615382556798234</c:v>
                </c:pt>
                <c:pt idx="15387">
                  <c:v>0.39615382556798234</c:v>
                </c:pt>
                <c:pt idx="15388">
                  <c:v>0.39606582208837277</c:v>
                </c:pt>
                <c:pt idx="15389">
                  <c:v>0.39603807324790136</c:v>
                </c:pt>
                <c:pt idx="15390">
                  <c:v>0.39597365833702003</c:v>
                </c:pt>
                <c:pt idx="15391">
                  <c:v>0.39591922757535647</c:v>
                </c:pt>
                <c:pt idx="15392">
                  <c:v>0.39585270651162441</c:v>
                </c:pt>
                <c:pt idx="15393">
                  <c:v>0.39585200891639005</c:v>
                </c:pt>
                <c:pt idx="15394">
                  <c:v>0.39572433113228939</c:v>
                </c:pt>
                <c:pt idx="15395">
                  <c:v>0.39564293561965275</c:v>
                </c:pt>
                <c:pt idx="15396">
                  <c:v>0.39557351559083875</c:v>
                </c:pt>
                <c:pt idx="15397">
                  <c:v>0.395556167781558</c:v>
                </c:pt>
                <c:pt idx="15398">
                  <c:v>0.3954322313427811</c:v>
                </c:pt>
                <c:pt idx="15399">
                  <c:v>0.39520463410689866</c:v>
                </c:pt>
                <c:pt idx="15400">
                  <c:v>0.39520463410689866</c:v>
                </c:pt>
                <c:pt idx="15401">
                  <c:v>0.39520463410689866</c:v>
                </c:pt>
                <c:pt idx="15402">
                  <c:v>0.39512871142475425</c:v>
                </c:pt>
                <c:pt idx="15403">
                  <c:v>0.39511434207759227</c:v>
                </c:pt>
                <c:pt idx="15404">
                  <c:v>0.39503173550413534</c:v>
                </c:pt>
                <c:pt idx="15405">
                  <c:v>0.39473209198286985</c:v>
                </c:pt>
                <c:pt idx="15406">
                  <c:v>0.39472868120049498</c:v>
                </c:pt>
                <c:pt idx="15407">
                  <c:v>0.39441581929649144</c:v>
                </c:pt>
                <c:pt idx="15408">
                  <c:v>0.39427836444595132</c:v>
                </c:pt>
                <c:pt idx="15409">
                  <c:v>0.39423319789192396</c:v>
                </c:pt>
                <c:pt idx="15410">
                  <c:v>0.3942160857598499</c:v>
                </c:pt>
                <c:pt idx="15411">
                  <c:v>0.39404665728178895</c:v>
                </c:pt>
                <c:pt idx="15412">
                  <c:v>0.39403903610736779</c:v>
                </c:pt>
                <c:pt idx="15413">
                  <c:v>0.39391700842853811</c:v>
                </c:pt>
                <c:pt idx="15414">
                  <c:v>0.3939065632866105</c:v>
                </c:pt>
                <c:pt idx="15415">
                  <c:v>0.39375967124996064</c:v>
                </c:pt>
                <c:pt idx="15416">
                  <c:v>0.39373494003588116</c:v>
                </c:pt>
                <c:pt idx="15417">
                  <c:v>0.39356653372246969</c:v>
                </c:pt>
                <c:pt idx="15418">
                  <c:v>0.39355616754469147</c:v>
                </c:pt>
                <c:pt idx="15419">
                  <c:v>0.39351958761502015</c:v>
                </c:pt>
                <c:pt idx="15420">
                  <c:v>0.39349494180600253</c:v>
                </c:pt>
                <c:pt idx="15421">
                  <c:v>0.39333126435713955</c:v>
                </c:pt>
                <c:pt idx="15422">
                  <c:v>0.39332532148532395</c:v>
                </c:pt>
                <c:pt idx="15423">
                  <c:v>0.39325936083563551</c:v>
                </c:pt>
                <c:pt idx="15424">
                  <c:v>0.39320278909966616</c:v>
                </c:pt>
                <c:pt idx="15425">
                  <c:v>0.3931177543240022</c:v>
                </c:pt>
                <c:pt idx="15426">
                  <c:v>0.39302290216595726</c:v>
                </c:pt>
                <c:pt idx="15427">
                  <c:v>0.39287996967652117</c:v>
                </c:pt>
                <c:pt idx="15428">
                  <c:v>0.39286555545932089</c:v>
                </c:pt>
                <c:pt idx="15429">
                  <c:v>0.3928263655113946</c:v>
                </c:pt>
                <c:pt idx="15430">
                  <c:v>0.39272016771425788</c:v>
                </c:pt>
                <c:pt idx="15431">
                  <c:v>0.39271619379919281</c:v>
                </c:pt>
                <c:pt idx="15432">
                  <c:v>0.39264897052415804</c:v>
                </c:pt>
                <c:pt idx="15433">
                  <c:v>0.39264897052415804</c:v>
                </c:pt>
                <c:pt idx="15434">
                  <c:v>0.39262713384980263</c:v>
                </c:pt>
                <c:pt idx="15435">
                  <c:v>0.39262713384980263</c:v>
                </c:pt>
                <c:pt idx="15436">
                  <c:v>0.39249464025863251</c:v>
                </c:pt>
                <c:pt idx="15437">
                  <c:v>0.39245527771129957</c:v>
                </c:pt>
                <c:pt idx="15438">
                  <c:v>0.3924526255609499</c:v>
                </c:pt>
                <c:pt idx="15439">
                  <c:v>0.39243481155111343</c:v>
                </c:pt>
                <c:pt idx="15440">
                  <c:v>0.39240582134693436</c:v>
                </c:pt>
                <c:pt idx="15441">
                  <c:v>0.39211892867989445</c:v>
                </c:pt>
                <c:pt idx="15442">
                  <c:v>0.3920702782674404</c:v>
                </c:pt>
                <c:pt idx="15443">
                  <c:v>0.39188539779851878</c:v>
                </c:pt>
                <c:pt idx="15444">
                  <c:v>0.39181086413953781</c:v>
                </c:pt>
                <c:pt idx="15445">
                  <c:v>0.3915975793826727</c:v>
                </c:pt>
                <c:pt idx="15446">
                  <c:v>0.39158794919096213</c:v>
                </c:pt>
                <c:pt idx="15447">
                  <c:v>0.39151108652294958</c:v>
                </c:pt>
                <c:pt idx="15448">
                  <c:v>0.391216418323514</c:v>
                </c:pt>
                <c:pt idx="15449">
                  <c:v>0.39113590803249487</c:v>
                </c:pt>
                <c:pt idx="15450">
                  <c:v>0.39108731005386338</c:v>
                </c:pt>
                <c:pt idx="15451">
                  <c:v>0.39104706528755279</c:v>
                </c:pt>
                <c:pt idx="15452">
                  <c:v>0.39101037349080076</c:v>
                </c:pt>
                <c:pt idx="15453">
                  <c:v>0.3909457680375758</c:v>
                </c:pt>
                <c:pt idx="15454">
                  <c:v>0.3909457680375758</c:v>
                </c:pt>
                <c:pt idx="15455">
                  <c:v>0.39079385158286106</c:v>
                </c:pt>
                <c:pt idx="15456">
                  <c:v>0.39079385158286106</c:v>
                </c:pt>
                <c:pt idx="15457">
                  <c:v>0.3907423542610754</c:v>
                </c:pt>
                <c:pt idx="15458">
                  <c:v>0.39061115269404512</c:v>
                </c:pt>
                <c:pt idx="15459">
                  <c:v>0.39052146920744446</c:v>
                </c:pt>
                <c:pt idx="15460">
                  <c:v>0.39052146920744446</c:v>
                </c:pt>
                <c:pt idx="15461">
                  <c:v>0.39044791152984792</c:v>
                </c:pt>
                <c:pt idx="15462">
                  <c:v>0.39042810862083888</c:v>
                </c:pt>
                <c:pt idx="15463">
                  <c:v>0.39038981679232099</c:v>
                </c:pt>
                <c:pt idx="15464">
                  <c:v>0.39036952514519874</c:v>
                </c:pt>
                <c:pt idx="15465">
                  <c:v>0.39031592528231523</c:v>
                </c:pt>
                <c:pt idx="15466">
                  <c:v>0.3902988688908558</c:v>
                </c:pt>
                <c:pt idx="15467">
                  <c:v>0.39021333533092256</c:v>
                </c:pt>
                <c:pt idx="15468">
                  <c:v>0.39010355752504861</c:v>
                </c:pt>
                <c:pt idx="15469">
                  <c:v>0.39007656051817163</c:v>
                </c:pt>
                <c:pt idx="15470">
                  <c:v>0.39007656051817163</c:v>
                </c:pt>
                <c:pt idx="15471">
                  <c:v>0.39005864041837401</c:v>
                </c:pt>
                <c:pt idx="15472">
                  <c:v>0.39005267964865986</c:v>
                </c:pt>
                <c:pt idx="15473">
                  <c:v>0.39005267964865986</c:v>
                </c:pt>
                <c:pt idx="15474">
                  <c:v>0.38998588184190114</c:v>
                </c:pt>
                <c:pt idx="15475">
                  <c:v>0.38996087466339824</c:v>
                </c:pt>
                <c:pt idx="15476">
                  <c:v>0.3899172953925748</c:v>
                </c:pt>
                <c:pt idx="15477">
                  <c:v>0.38979100644277298</c:v>
                </c:pt>
                <c:pt idx="15478">
                  <c:v>0.38957799649985614</c:v>
                </c:pt>
                <c:pt idx="15479">
                  <c:v>0.38953963966139288</c:v>
                </c:pt>
                <c:pt idx="15480">
                  <c:v>0.3894913582595646</c:v>
                </c:pt>
                <c:pt idx="15481">
                  <c:v>0.389231656439261</c:v>
                </c:pt>
                <c:pt idx="15482">
                  <c:v>0.38920960013627454</c:v>
                </c:pt>
                <c:pt idx="15483">
                  <c:v>0.3891041483152034</c:v>
                </c:pt>
                <c:pt idx="15484">
                  <c:v>0.38895747989929674</c:v>
                </c:pt>
                <c:pt idx="15485">
                  <c:v>0.3888993937190442</c:v>
                </c:pt>
                <c:pt idx="15486">
                  <c:v>0.38882973774296031</c:v>
                </c:pt>
                <c:pt idx="15487">
                  <c:v>0.38875486527555797</c:v>
                </c:pt>
                <c:pt idx="15488">
                  <c:v>0.38875342524151207</c:v>
                </c:pt>
                <c:pt idx="15489">
                  <c:v>0.38854242687347351</c:v>
                </c:pt>
                <c:pt idx="15490">
                  <c:v>0.38847834000183706</c:v>
                </c:pt>
                <c:pt idx="15491">
                  <c:v>0.38843622829053087</c:v>
                </c:pt>
                <c:pt idx="15492">
                  <c:v>0.38843622829053087</c:v>
                </c:pt>
                <c:pt idx="15493">
                  <c:v>0.38836153432909826</c:v>
                </c:pt>
                <c:pt idx="15494">
                  <c:v>0.38825652629707408</c:v>
                </c:pt>
                <c:pt idx="15495">
                  <c:v>0.38821435530720322</c:v>
                </c:pt>
                <c:pt idx="15496">
                  <c:v>0.38801040605379278</c:v>
                </c:pt>
                <c:pt idx="15497">
                  <c:v>0.3880049145576358</c:v>
                </c:pt>
                <c:pt idx="15498">
                  <c:v>0.38794194368257734</c:v>
                </c:pt>
                <c:pt idx="15499">
                  <c:v>0.38793917073319084</c:v>
                </c:pt>
                <c:pt idx="15500">
                  <c:v>0.38784045108901233</c:v>
                </c:pt>
                <c:pt idx="15501">
                  <c:v>0.38783205738249632</c:v>
                </c:pt>
                <c:pt idx="15502">
                  <c:v>0.38783205738249632</c:v>
                </c:pt>
                <c:pt idx="15503">
                  <c:v>0.38783205738249632</c:v>
                </c:pt>
                <c:pt idx="15504">
                  <c:v>0.38783205738249632</c:v>
                </c:pt>
                <c:pt idx="15505">
                  <c:v>0.38783205738249632</c:v>
                </c:pt>
                <c:pt idx="15506">
                  <c:v>0.38774371627850979</c:v>
                </c:pt>
                <c:pt idx="15507">
                  <c:v>0.38774371627850979</c:v>
                </c:pt>
                <c:pt idx="15508">
                  <c:v>0.38773677345188162</c:v>
                </c:pt>
                <c:pt idx="15509">
                  <c:v>0.38756304938006741</c:v>
                </c:pt>
                <c:pt idx="15510">
                  <c:v>0.3875147475598345</c:v>
                </c:pt>
                <c:pt idx="15511">
                  <c:v>0.38749925856214806</c:v>
                </c:pt>
                <c:pt idx="15512">
                  <c:v>0.3874346436736581</c:v>
                </c:pt>
                <c:pt idx="15513">
                  <c:v>0.38742722384136002</c:v>
                </c:pt>
                <c:pt idx="15514">
                  <c:v>0.38730327062526454</c:v>
                </c:pt>
                <c:pt idx="15515">
                  <c:v>0.38722182299253621</c:v>
                </c:pt>
                <c:pt idx="15516">
                  <c:v>0.38717043834461551</c:v>
                </c:pt>
                <c:pt idx="15517">
                  <c:v>0.38710949646553422</c:v>
                </c:pt>
                <c:pt idx="15518">
                  <c:v>0.38710949646553422</c:v>
                </c:pt>
                <c:pt idx="15519">
                  <c:v>0.38710949646553422</c:v>
                </c:pt>
                <c:pt idx="15520">
                  <c:v>0.38707750991400042</c:v>
                </c:pt>
                <c:pt idx="15521">
                  <c:v>0.38707750991400042</c:v>
                </c:pt>
                <c:pt idx="15522">
                  <c:v>0.38707750991400042</c:v>
                </c:pt>
                <c:pt idx="15523">
                  <c:v>0.38704141977605033</c:v>
                </c:pt>
                <c:pt idx="15524">
                  <c:v>0.38700497215761753</c:v>
                </c:pt>
                <c:pt idx="15525">
                  <c:v>0.38678346242930139</c:v>
                </c:pt>
                <c:pt idx="15526">
                  <c:v>0.38665280604420393</c:v>
                </c:pt>
                <c:pt idx="15527">
                  <c:v>0.3865730957864304</c:v>
                </c:pt>
                <c:pt idx="15528">
                  <c:v>0.38639298892866386</c:v>
                </c:pt>
                <c:pt idx="15529">
                  <c:v>0.38631075696750755</c:v>
                </c:pt>
                <c:pt idx="15530">
                  <c:v>0.38605798765206145</c:v>
                </c:pt>
                <c:pt idx="15531">
                  <c:v>0.38598436065763236</c:v>
                </c:pt>
                <c:pt idx="15532">
                  <c:v>0.38595804983169679</c:v>
                </c:pt>
                <c:pt idx="15533">
                  <c:v>0.38591036768930209</c:v>
                </c:pt>
                <c:pt idx="15534">
                  <c:v>0.38582409261605055</c:v>
                </c:pt>
                <c:pt idx="15535">
                  <c:v>0.38564830494141505</c:v>
                </c:pt>
                <c:pt idx="15536">
                  <c:v>0.38549115061778372</c:v>
                </c:pt>
                <c:pt idx="15537">
                  <c:v>0.38549115061778372</c:v>
                </c:pt>
                <c:pt idx="15538">
                  <c:v>0.38521802478587375</c:v>
                </c:pt>
                <c:pt idx="15539">
                  <c:v>0.38514409976580727</c:v>
                </c:pt>
                <c:pt idx="15540">
                  <c:v>0.3851299019852148</c:v>
                </c:pt>
                <c:pt idx="15541">
                  <c:v>0.3851299019852148</c:v>
                </c:pt>
                <c:pt idx="15542">
                  <c:v>0.3850347267308834</c:v>
                </c:pt>
                <c:pt idx="15543">
                  <c:v>0.38498000777865204</c:v>
                </c:pt>
                <c:pt idx="15544">
                  <c:v>0.38496640274110605</c:v>
                </c:pt>
                <c:pt idx="15545">
                  <c:v>0.38496640274110605</c:v>
                </c:pt>
                <c:pt idx="15546">
                  <c:v>0.38495130997506294</c:v>
                </c:pt>
                <c:pt idx="15547">
                  <c:v>0.38494639369886891</c:v>
                </c:pt>
                <c:pt idx="15548">
                  <c:v>0.38494639369886891</c:v>
                </c:pt>
                <c:pt idx="15549">
                  <c:v>0.38494639369886891</c:v>
                </c:pt>
                <c:pt idx="15550">
                  <c:v>0.38490934647272301</c:v>
                </c:pt>
                <c:pt idx="15551">
                  <c:v>0.38479356762211137</c:v>
                </c:pt>
                <c:pt idx="15552">
                  <c:v>0.38474052420180371</c:v>
                </c:pt>
                <c:pt idx="15553">
                  <c:v>0.38470237695064496</c:v>
                </c:pt>
                <c:pt idx="15554">
                  <c:v>0.38467280537380483</c:v>
                </c:pt>
                <c:pt idx="15555">
                  <c:v>0.38461798414512538</c:v>
                </c:pt>
                <c:pt idx="15556">
                  <c:v>0.38461798414512538</c:v>
                </c:pt>
                <c:pt idx="15557">
                  <c:v>0.3845130915584466</c:v>
                </c:pt>
                <c:pt idx="15558">
                  <c:v>0.38449576786302408</c:v>
                </c:pt>
                <c:pt idx="15559">
                  <c:v>0.38445343836945883</c:v>
                </c:pt>
                <c:pt idx="15560">
                  <c:v>0.38429782784453265</c:v>
                </c:pt>
                <c:pt idx="15561">
                  <c:v>0.38416442045236004</c:v>
                </c:pt>
                <c:pt idx="15562">
                  <c:v>0.3840211345565015</c:v>
                </c:pt>
                <c:pt idx="15563">
                  <c:v>0.38390859488117796</c:v>
                </c:pt>
                <c:pt idx="15564">
                  <c:v>0.38388110389672953</c:v>
                </c:pt>
                <c:pt idx="15565">
                  <c:v>0.3836527651527688</c:v>
                </c:pt>
                <c:pt idx="15566">
                  <c:v>0.38345877040228726</c:v>
                </c:pt>
                <c:pt idx="15567">
                  <c:v>0.38341375840159342</c:v>
                </c:pt>
                <c:pt idx="15568">
                  <c:v>0.38338813144176431</c:v>
                </c:pt>
                <c:pt idx="15569">
                  <c:v>0.38300405787430813</c:v>
                </c:pt>
                <c:pt idx="15570">
                  <c:v>0.38282054009708016</c:v>
                </c:pt>
                <c:pt idx="15571">
                  <c:v>0.38281914827420527</c:v>
                </c:pt>
                <c:pt idx="15572">
                  <c:v>0.38277380291937546</c:v>
                </c:pt>
                <c:pt idx="15573">
                  <c:v>0.38274958963253536</c:v>
                </c:pt>
                <c:pt idx="15574">
                  <c:v>0.38274958963253536</c:v>
                </c:pt>
                <c:pt idx="15575">
                  <c:v>0.38274958963253536</c:v>
                </c:pt>
                <c:pt idx="15576">
                  <c:v>0.38262100924637316</c:v>
                </c:pt>
                <c:pt idx="15577">
                  <c:v>0.3825496994761024</c:v>
                </c:pt>
                <c:pt idx="15578">
                  <c:v>0.38252887346694431</c:v>
                </c:pt>
                <c:pt idx="15579">
                  <c:v>0.38252623546569869</c:v>
                </c:pt>
                <c:pt idx="15580">
                  <c:v>0.38252623546569869</c:v>
                </c:pt>
                <c:pt idx="15581">
                  <c:v>0.38241495588729685</c:v>
                </c:pt>
                <c:pt idx="15582">
                  <c:v>0.38241495588729685</c:v>
                </c:pt>
                <c:pt idx="15583">
                  <c:v>0.38231732649675748</c:v>
                </c:pt>
                <c:pt idx="15584">
                  <c:v>0.38229142814252437</c:v>
                </c:pt>
                <c:pt idx="15585">
                  <c:v>0.38216562707684321</c:v>
                </c:pt>
                <c:pt idx="15586">
                  <c:v>0.3821633252947661</c:v>
                </c:pt>
                <c:pt idx="15587">
                  <c:v>0.3821633252947661</c:v>
                </c:pt>
                <c:pt idx="15588">
                  <c:v>0.38213450693787776</c:v>
                </c:pt>
                <c:pt idx="15589">
                  <c:v>0.38213450693787776</c:v>
                </c:pt>
                <c:pt idx="15590">
                  <c:v>0.38209093420200724</c:v>
                </c:pt>
                <c:pt idx="15591">
                  <c:v>0.38185934413896172</c:v>
                </c:pt>
                <c:pt idx="15592">
                  <c:v>0.38176391557236339</c:v>
                </c:pt>
                <c:pt idx="15593">
                  <c:v>0.38175746227278679</c:v>
                </c:pt>
                <c:pt idx="15594">
                  <c:v>0.38174456092791326</c:v>
                </c:pt>
                <c:pt idx="15595">
                  <c:v>0.38170712805809348</c:v>
                </c:pt>
                <c:pt idx="15596">
                  <c:v>0.38168592124754874</c:v>
                </c:pt>
                <c:pt idx="15597">
                  <c:v>0.38151197744139659</c:v>
                </c:pt>
                <c:pt idx="15598">
                  <c:v>0.38150133750489262</c:v>
                </c:pt>
                <c:pt idx="15599">
                  <c:v>0.38139009867268864</c:v>
                </c:pt>
                <c:pt idx="15600">
                  <c:v>0.38126122648500715</c:v>
                </c:pt>
                <c:pt idx="15601">
                  <c:v>0.38109047817525021</c:v>
                </c:pt>
                <c:pt idx="15602">
                  <c:v>0.38099006659756196</c:v>
                </c:pt>
                <c:pt idx="15603">
                  <c:v>0.38086975591570665</c:v>
                </c:pt>
                <c:pt idx="15604">
                  <c:v>0.38086975591570665</c:v>
                </c:pt>
                <c:pt idx="15605">
                  <c:v>0.38073354676819282</c:v>
                </c:pt>
                <c:pt idx="15606">
                  <c:v>0.38055876958088597</c:v>
                </c:pt>
                <c:pt idx="15607">
                  <c:v>0.3804749841295979</c:v>
                </c:pt>
                <c:pt idx="15608">
                  <c:v>0.38045052146545372</c:v>
                </c:pt>
                <c:pt idx="15609">
                  <c:v>0.38030735779819019</c:v>
                </c:pt>
                <c:pt idx="15610">
                  <c:v>0.38030085480700865</c:v>
                </c:pt>
                <c:pt idx="15611">
                  <c:v>0.38027096481184319</c:v>
                </c:pt>
                <c:pt idx="15612">
                  <c:v>0.38027096481184319</c:v>
                </c:pt>
                <c:pt idx="15613">
                  <c:v>0.38013092815611393</c:v>
                </c:pt>
                <c:pt idx="15614">
                  <c:v>0.38010363317648416</c:v>
                </c:pt>
                <c:pt idx="15615">
                  <c:v>0.37990013495091696</c:v>
                </c:pt>
                <c:pt idx="15616">
                  <c:v>0.37989250673407476</c:v>
                </c:pt>
                <c:pt idx="15617">
                  <c:v>0.3798813396979383</c:v>
                </c:pt>
                <c:pt idx="15618">
                  <c:v>0.37972942363208473</c:v>
                </c:pt>
                <c:pt idx="15619">
                  <c:v>0.37969803049742668</c:v>
                </c:pt>
                <c:pt idx="15620">
                  <c:v>0.37968525734195546</c:v>
                </c:pt>
                <c:pt idx="15621">
                  <c:v>0.37963634440456301</c:v>
                </c:pt>
                <c:pt idx="15622">
                  <c:v>0.37961093991823358</c:v>
                </c:pt>
                <c:pt idx="15623">
                  <c:v>0.37953412806009751</c:v>
                </c:pt>
                <c:pt idx="15624">
                  <c:v>0.37945731396460736</c:v>
                </c:pt>
                <c:pt idx="15625">
                  <c:v>0.37944755198094643</c:v>
                </c:pt>
                <c:pt idx="15626">
                  <c:v>0.37944755198094643</c:v>
                </c:pt>
                <c:pt idx="15627">
                  <c:v>0.37944755198094643</c:v>
                </c:pt>
                <c:pt idx="15628">
                  <c:v>0.37914667504573413</c:v>
                </c:pt>
                <c:pt idx="15629">
                  <c:v>0.37885515213146026</c:v>
                </c:pt>
                <c:pt idx="15630">
                  <c:v>0.3788210631025809</c:v>
                </c:pt>
                <c:pt idx="15631">
                  <c:v>0.37875455959951371</c:v>
                </c:pt>
                <c:pt idx="15632">
                  <c:v>0.37875455959951371</c:v>
                </c:pt>
                <c:pt idx="15633">
                  <c:v>0.37875280012929563</c:v>
                </c:pt>
                <c:pt idx="15634">
                  <c:v>0.37871618396582712</c:v>
                </c:pt>
                <c:pt idx="15635">
                  <c:v>0.37869769157431382</c:v>
                </c:pt>
                <c:pt idx="15636">
                  <c:v>0.37857682147370225</c:v>
                </c:pt>
                <c:pt idx="15637">
                  <c:v>0.37857489421734491</c:v>
                </c:pt>
                <c:pt idx="15638">
                  <c:v>0.37853952516984213</c:v>
                </c:pt>
                <c:pt idx="15639">
                  <c:v>0.37850915527629275</c:v>
                </c:pt>
                <c:pt idx="15640">
                  <c:v>0.37843312533710455</c:v>
                </c:pt>
                <c:pt idx="15641">
                  <c:v>0.37842124491910289</c:v>
                </c:pt>
                <c:pt idx="15642">
                  <c:v>0.37801342763510526</c:v>
                </c:pt>
                <c:pt idx="15643">
                  <c:v>0.37791658903686182</c:v>
                </c:pt>
                <c:pt idx="15644">
                  <c:v>0.37787437052437312</c:v>
                </c:pt>
                <c:pt idx="15645">
                  <c:v>0.37782030472724254</c:v>
                </c:pt>
                <c:pt idx="15646">
                  <c:v>0.37778961274513467</c:v>
                </c:pt>
                <c:pt idx="15647">
                  <c:v>0.37778800521026151</c:v>
                </c:pt>
                <c:pt idx="15648">
                  <c:v>0.37778800521026151</c:v>
                </c:pt>
                <c:pt idx="15649">
                  <c:v>0.37771676938244764</c:v>
                </c:pt>
                <c:pt idx="15650">
                  <c:v>0.37756270362840749</c:v>
                </c:pt>
                <c:pt idx="15651">
                  <c:v>0.37741500482474416</c:v>
                </c:pt>
                <c:pt idx="15652">
                  <c:v>0.37735732224151025</c:v>
                </c:pt>
                <c:pt idx="15653">
                  <c:v>0.37735732224151025</c:v>
                </c:pt>
                <c:pt idx="15654">
                  <c:v>0.37735732224151025</c:v>
                </c:pt>
                <c:pt idx="15655">
                  <c:v>0.37731622565381262</c:v>
                </c:pt>
                <c:pt idx="15656">
                  <c:v>0.37718599400503772</c:v>
                </c:pt>
                <c:pt idx="15657">
                  <c:v>0.37717670418891086</c:v>
                </c:pt>
                <c:pt idx="15658">
                  <c:v>0.37690651943891795</c:v>
                </c:pt>
                <c:pt idx="15659">
                  <c:v>0.37689111921472357</c:v>
                </c:pt>
                <c:pt idx="15660">
                  <c:v>0.37689111921472357</c:v>
                </c:pt>
                <c:pt idx="15661">
                  <c:v>0.37680753795110533</c:v>
                </c:pt>
                <c:pt idx="15662">
                  <c:v>0.37677503318289812</c:v>
                </c:pt>
                <c:pt idx="15663">
                  <c:v>0.37666965632274257</c:v>
                </c:pt>
                <c:pt idx="15664">
                  <c:v>0.37666643401054051</c:v>
                </c:pt>
                <c:pt idx="15665">
                  <c:v>0.37652104128935554</c:v>
                </c:pt>
                <c:pt idx="15666">
                  <c:v>0.37638627835353294</c:v>
                </c:pt>
                <c:pt idx="15667">
                  <c:v>0.37624160408157709</c:v>
                </c:pt>
                <c:pt idx="15668">
                  <c:v>0.37621231956686269</c:v>
                </c:pt>
                <c:pt idx="15669">
                  <c:v>0.37617391195821226</c:v>
                </c:pt>
                <c:pt idx="15670">
                  <c:v>0.37608379056059482</c:v>
                </c:pt>
                <c:pt idx="15671">
                  <c:v>0.37608379056059482</c:v>
                </c:pt>
                <c:pt idx="15672">
                  <c:v>0.37598071829377122</c:v>
                </c:pt>
                <c:pt idx="15673">
                  <c:v>0.37590531537219796</c:v>
                </c:pt>
                <c:pt idx="15674">
                  <c:v>0.37590425489201601</c:v>
                </c:pt>
                <c:pt idx="15675">
                  <c:v>0.37588311600508612</c:v>
                </c:pt>
                <c:pt idx="15676">
                  <c:v>0.37588311600508612</c:v>
                </c:pt>
                <c:pt idx="15677">
                  <c:v>0.37584158835927395</c:v>
                </c:pt>
                <c:pt idx="15678">
                  <c:v>0.37563437619672935</c:v>
                </c:pt>
                <c:pt idx="15679">
                  <c:v>0.37539911881415688</c:v>
                </c:pt>
                <c:pt idx="15680">
                  <c:v>0.37534137162308295</c:v>
                </c:pt>
                <c:pt idx="15681">
                  <c:v>0.37534137162308295</c:v>
                </c:pt>
                <c:pt idx="15682">
                  <c:v>0.37530665895103638</c:v>
                </c:pt>
                <c:pt idx="15683">
                  <c:v>0.37506774180862601</c:v>
                </c:pt>
                <c:pt idx="15684">
                  <c:v>0.37494618294385856</c:v>
                </c:pt>
                <c:pt idx="15685">
                  <c:v>0.37488624853633257</c:v>
                </c:pt>
                <c:pt idx="15686">
                  <c:v>0.37488624853633257</c:v>
                </c:pt>
                <c:pt idx="15687">
                  <c:v>0.3748063474274404</c:v>
                </c:pt>
                <c:pt idx="15688">
                  <c:v>0.37479043209243446</c:v>
                </c:pt>
                <c:pt idx="15689">
                  <c:v>0.37476823941163395</c:v>
                </c:pt>
                <c:pt idx="15690">
                  <c:v>0.37464581940921177</c:v>
                </c:pt>
                <c:pt idx="15691">
                  <c:v>0.37431936329080562</c:v>
                </c:pt>
                <c:pt idx="15692">
                  <c:v>0.37425669882687418</c:v>
                </c:pt>
                <c:pt idx="15693">
                  <c:v>0.37416132865731622</c:v>
                </c:pt>
                <c:pt idx="15694">
                  <c:v>0.37409860456879862</c:v>
                </c:pt>
                <c:pt idx="15695">
                  <c:v>0.37398180549058391</c:v>
                </c:pt>
                <c:pt idx="15696">
                  <c:v>0.37398180549058391</c:v>
                </c:pt>
                <c:pt idx="15697">
                  <c:v>0.37398180549058391</c:v>
                </c:pt>
                <c:pt idx="15698">
                  <c:v>0.37387705962690748</c:v>
                </c:pt>
                <c:pt idx="15699">
                  <c:v>0.37386899018693148</c:v>
                </c:pt>
                <c:pt idx="15700">
                  <c:v>0.37379927216401887</c:v>
                </c:pt>
                <c:pt idx="15701">
                  <c:v>0.37372829684523629</c:v>
                </c:pt>
                <c:pt idx="15702">
                  <c:v>0.37372521731861524</c:v>
                </c:pt>
                <c:pt idx="15703">
                  <c:v>0.37361519882193267</c:v>
                </c:pt>
                <c:pt idx="15704">
                  <c:v>0.3735932586662099</c:v>
                </c:pt>
                <c:pt idx="15705">
                  <c:v>0.373517301231722</c:v>
                </c:pt>
                <c:pt idx="15706">
                  <c:v>0.373517301231722</c:v>
                </c:pt>
                <c:pt idx="15707">
                  <c:v>0.37348732691357639</c:v>
                </c:pt>
                <c:pt idx="15708">
                  <c:v>0.37348732691357639</c:v>
                </c:pt>
                <c:pt idx="15709">
                  <c:v>0.3734016314994183</c:v>
                </c:pt>
                <c:pt idx="15710">
                  <c:v>0.37337870109998927</c:v>
                </c:pt>
                <c:pt idx="15711">
                  <c:v>0.37336091048141173</c:v>
                </c:pt>
                <c:pt idx="15712">
                  <c:v>0.37318856223457603</c:v>
                </c:pt>
                <c:pt idx="15713">
                  <c:v>0.37311786881216513</c:v>
                </c:pt>
                <c:pt idx="15714">
                  <c:v>0.37299491091567216</c:v>
                </c:pt>
                <c:pt idx="15715">
                  <c:v>0.37299491091567216</c:v>
                </c:pt>
                <c:pt idx="15716">
                  <c:v>0.37299491091567216</c:v>
                </c:pt>
                <c:pt idx="15717">
                  <c:v>0.37298989368811869</c:v>
                </c:pt>
                <c:pt idx="15718">
                  <c:v>0.37298695358765571</c:v>
                </c:pt>
                <c:pt idx="15719">
                  <c:v>0.3729318494308469</c:v>
                </c:pt>
                <c:pt idx="15720">
                  <c:v>0.37284219441643734</c:v>
                </c:pt>
                <c:pt idx="15721">
                  <c:v>0.37282191488800004</c:v>
                </c:pt>
                <c:pt idx="15722">
                  <c:v>0.37266367553835783</c:v>
                </c:pt>
                <c:pt idx="15723">
                  <c:v>0.37247952077367708</c:v>
                </c:pt>
                <c:pt idx="15724">
                  <c:v>0.37233003609110754</c:v>
                </c:pt>
                <c:pt idx="15725">
                  <c:v>0.37233003609110754</c:v>
                </c:pt>
                <c:pt idx="15726">
                  <c:v>0.37233003609110754</c:v>
                </c:pt>
                <c:pt idx="15727">
                  <c:v>0.3721911472794116</c:v>
                </c:pt>
                <c:pt idx="15728">
                  <c:v>0.3721026421085411</c:v>
                </c:pt>
                <c:pt idx="15729">
                  <c:v>0.3721026421085411</c:v>
                </c:pt>
                <c:pt idx="15730">
                  <c:v>0.3720394245821842</c:v>
                </c:pt>
                <c:pt idx="15731">
                  <c:v>0.37198107999312408</c:v>
                </c:pt>
                <c:pt idx="15732">
                  <c:v>0.37198008736024252</c:v>
                </c:pt>
                <c:pt idx="15733">
                  <c:v>0.37193391576907453</c:v>
                </c:pt>
                <c:pt idx="15734">
                  <c:v>0.37191836378074633</c:v>
                </c:pt>
                <c:pt idx="15735">
                  <c:v>0.37186100825798518</c:v>
                </c:pt>
                <c:pt idx="15736">
                  <c:v>0.37169173578499842</c:v>
                </c:pt>
                <c:pt idx="15737">
                  <c:v>0.37169173578499842</c:v>
                </c:pt>
                <c:pt idx="15738">
                  <c:v>0.37158034020381264</c:v>
                </c:pt>
                <c:pt idx="15739">
                  <c:v>0.37157553283108763</c:v>
                </c:pt>
                <c:pt idx="15740">
                  <c:v>0.37148764213337498</c:v>
                </c:pt>
                <c:pt idx="15741">
                  <c:v>0.37134655616320017</c:v>
                </c:pt>
                <c:pt idx="15742">
                  <c:v>0.37124547391705193</c:v>
                </c:pt>
                <c:pt idx="15743">
                  <c:v>0.37121019734543975</c:v>
                </c:pt>
                <c:pt idx="15744">
                  <c:v>0.37111810535461126</c:v>
                </c:pt>
                <c:pt idx="15745">
                  <c:v>0.37084995962631656</c:v>
                </c:pt>
                <c:pt idx="15746">
                  <c:v>0.37068659602773008</c:v>
                </c:pt>
                <c:pt idx="15747">
                  <c:v>0.37068659602773008</c:v>
                </c:pt>
                <c:pt idx="15748">
                  <c:v>0.37068659602773008</c:v>
                </c:pt>
                <c:pt idx="15749">
                  <c:v>0.37068659602773008</c:v>
                </c:pt>
                <c:pt idx="15750">
                  <c:v>0.37068659602773008</c:v>
                </c:pt>
                <c:pt idx="15751">
                  <c:v>0.37068659602773008</c:v>
                </c:pt>
                <c:pt idx="15752">
                  <c:v>0.37068659602773008</c:v>
                </c:pt>
                <c:pt idx="15753">
                  <c:v>0.37058927477763121</c:v>
                </c:pt>
                <c:pt idx="15754">
                  <c:v>0.37046393833909952</c:v>
                </c:pt>
                <c:pt idx="15755">
                  <c:v>0.37042055721472034</c:v>
                </c:pt>
                <c:pt idx="15756">
                  <c:v>0.37027778387907945</c:v>
                </c:pt>
                <c:pt idx="15757">
                  <c:v>0.37022465093404627</c:v>
                </c:pt>
                <c:pt idx="15758">
                  <c:v>0.37015628061778799</c:v>
                </c:pt>
                <c:pt idx="15759">
                  <c:v>0.37013651028914352</c:v>
                </c:pt>
                <c:pt idx="15760">
                  <c:v>0.37013651028914352</c:v>
                </c:pt>
                <c:pt idx="15761">
                  <c:v>0.36983934508723848</c:v>
                </c:pt>
                <c:pt idx="15762">
                  <c:v>0.36979373314008024</c:v>
                </c:pt>
                <c:pt idx="15763">
                  <c:v>0.36979335339524494</c:v>
                </c:pt>
                <c:pt idx="15764">
                  <c:v>0.36948042105759787</c:v>
                </c:pt>
                <c:pt idx="15765">
                  <c:v>0.36943657567495847</c:v>
                </c:pt>
                <c:pt idx="15766">
                  <c:v>0.36915363115359884</c:v>
                </c:pt>
                <c:pt idx="15767">
                  <c:v>0.36915363115359884</c:v>
                </c:pt>
                <c:pt idx="15768">
                  <c:v>0.36907548686529801</c:v>
                </c:pt>
                <c:pt idx="15769">
                  <c:v>0.36899941289504329</c:v>
                </c:pt>
                <c:pt idx="15770">
                  <c:v>0.36899941289504329</c:v>
                </c:pt>
                <c:pt idx="15771">
                  <c:v>0.36899507982214047</c:v>
                </c:pt>
                <c:pt idx="15772">
                  <c:v>0.36895191927177701</c:v>
                </c:pt>
                <c:pt idx="15773">
                  <c:v>0.36895191927177701</c:v>
                </c:pt>
                <c:pt idx="15774">
                  <c:v>0.36894810511013432</c:v>
                </c:pt>
                <c:pt idx="15775">
                  <c:v>0.36875755583221931</c:v>
                </c:pt>
                <c:pt idx="15776">
                  <c:v>0.36874710748947359</c:v>
                </c:pt>
                <c:pt idx="15777">
                  <c:v>0.36872236512191359</c:v>
                </c:pt>
                <c:pt idx="15778">
                  <c:v>0.36862482741536251</c:v>
                </c:pt>
                <c:pt idx="15779">
                  <c:v>0.36862482741536251</c:v>
                </c:pt>
                <c:pt idx="15780">
                  <c:v>0.36836225688322277</c:v>
                </c:pt>
                <c:pt idx="15781">
                  <c:v>0.3682936380056453</c:v>
                </c:pt>
                <c:pt idx="15782">
                  <c:v>0.3682396468122377</c:v>
                </c:pt>
                <c:pt idx="15783">
                  <c:v>0.3682396468122377</c:v>
                </c:pt>
                <c:pt idx="15784">
                  <c:v>0.3682396468122377</c:v>
                </c:pt>
                <c:pt idx="15785">
                  <c:v>0.36816275830732559</c:v>
                </c:pt>
                <c:pt idx="15786">
                  <c:v>0.36814974085177432</c:v>
                </c:pt>
                <c:pt idx="15787">
                  <c:v>0.36788637778738298</c:v>
                </c:pt>
                <c:pt idx="15788">
                  <c:v>0.36766205657721851</c:v>
                </c:pt>
                <c:pt idx="15789">
                  <c:v>0.36740530454081005</c:v>
                </c:pt>
                <c:pt idx="15790">
                  <c:v>0.36739665800812049</c:v>
                </c:pt>
                <c:pt idx="15791">
                  <c:v>0.36717316151310209</c:v>
                </c:pt>
                <c:pt idx="15792">
                  <c:v>0.36709340919626532</c:v>
                </c:pt>
                <c:pt idx="15793">
                  <c:v>0.36697672540474219</c:v>
                </c:pt>
                <c:pt idx="15794">
                  <c:v>0.36681354608953637</c:v>
                </c:pt>
                <c:pt idx="15795">
                  <c:v>0.36658358206581454</c:v>
                </c:pt>
                <c:pt idx="15796">
                  <c:v>0.36653362307403653</c:v>
                </c:pt>
                <c:pt idx="15797">
                  <c:v>0.36642867138085083</c:v>
                </c:pt>
                <c:pt idx="15798">
                  <c:v>0.36641152410209543</c:v>
                </c:pt>
                <c:pt idx="15799">
                  <c:v>0.36635451831421312</c:v>
                </c:pt>
                <c:pt idx="15800">
                  <c:v>0.36628398066802376</c:v>
                </c:pt>
                <c:pt idx="15801">
                  <c:v>0.36606439196232754</c:v>
                </c:pt>
                <c:pt idx="15802">
                  <c:v>0.36601911130416409</c:v>
                </c:pt>
                <c:pt idx="15803">
                  <c:v>0.36584512185938556</c:v>
                </c:pt>
                <c:pt idx="15804">
                  <c:v>0.36576737171681117</c:v>
                </c:pt>
                <c:pt idx="15805">
                  <c:v>0.36568354973608741</c:v>
                </c:pt>
                <c:pt idx="15806">
                  <c:v>0.36565890452239008</c:v>
                </c:pt>
                <c:pt idx="15807">
                  <c:v>0.36557738951992802</c:v>
                </c:pt>
                <c:pt idx="15808">
                  <c:v>0.36557738951992802</c:v>
                </c:pt>
                <c:pt idx="15809">
                  <c:v>0.36485443733147682</c:v>
                </c:pt>
                <c:pt idx="15810">
                  <c:v>0.36477991706981866</c:v>
                </c:pt>
                <c:pt idx="15811">
                  <c:v>0.36473437891772187</c:v>
                </c:pt>
                <c:pt idx="15812">
                  <c:v>0.36473437891772187</c:v>
                </c:pt>
                <c:pt idx="15813">
                  <c:v>0.36463024953573764</c:v>
                </c:pt>
                <c:pt idx="15814">
                  <c:v>0.36455989839538883</c:v>
                </c:pt>
                <c:pt idx="15815">
                  <c:v>0.3644712007422386</c:v>
                </c:pt>
                <c:pt idx="15816">
                  <c:v>0.3644712007422386</c:v>
                </c:pt>
                <c:pt idx="15817">
                  <c:v>0.3643804463268388</c:v>
                </c:pt>
                <c:pt idx="15818">
                  <c:v>0.36437640943703686</c:v>
                </c:pt>
                <c:pt idx="15819">
                  <c:v>0.36432321824724423</c:v>
                </c:pt>
                <c:pt idx="15820">
                  <c:v>0.36430796830899193</c:v>
                </c:pt>
                <c:pt idx="15821">
                  <c:v>0.36415123105801289</c:v>
                </c:pt>
                <c:pt idx="15822">
                  <c:v>0.36415123105801289</c:v>
                </c:pt>
                <c:pt idx="15823">
                  <c:v>0.36401724025865795</c:v>
                </c:pt>
                <c:pt idx="15824">
                  <c:v>0.36399671189803601</c:v>
                </c:pt>
                <c:pt idx="15825">
                  <c:v>0.36399229032152641</c:v>
                </c:pt>
                <c:pt idx="15826">
                  <c:v>0.36399229032152641</c:v>
                </c:pt>
                <c:pt idx="15827">
                  <c:v>0.36388871133357098</c:v>
                </c:pt>
                <c:pt idx="15828">
                  <c:v>0.36388871133357098</c:v>
                </c:pt>
                <c:pt idx="15829">
                  <c:v>0.36388871133357098</c:v>
                </c:pt>
                <c:pt idx="15830">
                  <c:v>0.36387958295971762</c:v>
                </c:pt>
                <c:pt idx="15831">
                  <c:v>0.36387065647899119</c:v>
                </c:pt>
                <c:pt idx="15832">
                  <c:v>0.3638455228279463</c:v>
                </c:pt>
                <c:pt idx="15833">
                  <c:v>0.36351652519286543</c:v>
                </c:pt>
                <c:pt idx="15834">
                  <c:v>0.36346671242745304</c:v>
                </c:pt>
                <c:pt idx="15835">
                  <c:v>0.36326600730007619</c:v>
                </c:pt>
                <c:pt idx="15836">
                  <c:v>0.36326600730007619</c:v>
                </c:pt>
                <c:pt idx="15837">
                  <c:v>0.36326600730007619</c:v>
                </c:pt>
                <c:pt idx="15838">
                  <c:v>0.36298165757018003</c:v>
                </c:pt>
                <c:pt idx="15839">
                  <c:v>0.36292854613882053</c:v>
                </c:pt>
                <c:pt idx="15840">
                  <c:v>0.36292654202909869</c:v>
                </c:pt>
                <c:pt idx="15841">
                  <c:v>0.36289043886616673</c:v>
                </c:pt>
                <c:pt idx="15842">
                  <c:v>0.36283268399448659</c:v>
                </c:pt>
                <c:pt idx="15843">
                  <c:v>0.36280555352158572</c:v>
                </c:pt>
                <c:pt idx="15844">
                  <c:v>0.36268405764285511</c:v>
                </c:pt>
                <c:pt idx="15845">
                  <c:v>0.36263989554989118</c:v>
                </c:pt>
                <c:pt idx="15846">
                  <c:v>0.36263989554989118</c:v>
                </c:pt>
                <c:pt idx="15847">
                  <c:v>0.36254856515317407</c:v>
                </c:pt>
                <c:pt idx="15848">
                  <c:v>0.36254371036213529</c:v>
                </c:pt>
                <c:pt idx="15849">
                  <c:v>0.36249346147516631</c:v>
                </c:pt>
                <c:pt idx="15850">
                  <c:v>0.36248474924101731</c:v>
                </c:pt>
                <c:pt idx="15851">
                  <c:v>0.36248474924101731</c:v>
                </c:pt>
                <c:pt idx="15852">
                  <c:v>0.36248474924101731</c:v>
                </c:pt>
                <c:pt idx="15853">
                  <c:v>0.36248474924101731</c:v>
                </c:pt>
                <c:pt idx="15854">
                  <c:v>0.36244458397299645</c:v>
                </c:pt>
                <c:pt idx="15855">
                  <c:v>0.36243681434828845</c:v>
                </c:pt>
                <c:pt idx="15856">
                  <c:v>0.36229538634109421</c:v>
                </c:pt>
                <c:pt idx="15857">
                  <c:v>0.3621616569971009</c:v>
                </c:pt>
                <c:pt idx="15858">
                  <c:v>0.3621616569971009</c:v>
                </c:pt>
                <c:pt idx="15859">
                  <c:v>0.3621616569971009</c:v>
                </c:pt>
                <c:pt idx="15860">
                  <c:v>0.36209323889744438</c:v>
                </c:pt>
                <c:pt idx="15861">
                  <c:v>0.36207730506272118</c:v>
                </c:pt>
                <c:pt idx="15862">
                  <c:v>0.36207605546226385</c:v>
                </c:pt>
                <c:pt idx="15863">
                  <c:v>0.36207605546226385</c:v>
                </c:pt>
                <c:pt idx="15864">
                  <c:v>0.36204891066175232</c:v>
                </c:pt>
                <c:pt idx="15865">
                  <c:v>0.36193600981012236</c:v>
                </c:pt>
                <c:pt idx="15866">
                  <c:v>0.36177534597622163</c:v>
                </c:pt>
                <c:pt idx="15867">
                  <c:v>0.36158947828192267</c:v>
                </c:pt>
                <c:pt idx="15868">
                  <c:v>0.36141439104336026</c:v>
                </c:pt>
                <c:pt idx="15869">
                  <c:v>0.36139938859285153</c:v>
                </c:pt>
                <c:pt idx="15870">
                  <c:v>0.3613590434592131</c:v>
                </c:pt>
                <c:pt idx="15871">
                  <c:v>0.36130740065744832</c:v>
                </c:pt>
                <c:pt idx="15872">
                  <c:v>0.36130740065744832</c:v>
                </c:pt>
                <c:pt idx="15873">
                  <c:v>0.36130740065744832</c:v>
                </c:pt>
                <c:pt idx="15874">
                  <c:v>0.36130740065744832</c:v>
                </c:pt>
                <c:pt idx="15875">
                  <c:v>0.36122771261673631</c:v>
                </c:pt>
                <c:pt idx="15876">
                  <c:v>0.36120915404138498</c:v>
                </c:pt>
                <c:pt idx="15877">
                  <c:v>0.3611853881146338</c:v>
                </c:pt>
                <c:pt idx="15878">
                  <c:v>0.3611574425377086</c:v>
                </c:pt>
                <c:pt idx="15879">
                  <c:v>0.36109570570357941</c:v>
                </c:pt>
                <c:pt idx="15880">
                  <c:v>0.36099798536920136</c:v>
                </c:pt>
                <c:pt idx="15881">
                  <c:v>0.36094139103968986</c:v>
                </c:pt>
                <c:pt idx="15882">
                  <c:v>0.36059673465738334</c:v>
                </c:pt>
                <c:pt idx="15883">
                  <c:v>0.36059673465738334</c:v>
                </c:pt>
                <c:pt idx="15884">
                  <c:v>0.36055331372540639</c:v>
                </c:pt>
                <c:pt idx="15885">
                  <c:v>0.36052589997806872</c:v>
                </c:pt>
                <c:pt idx="15886">
                  <c:v>0.36051816662891989</c:v>
                </c:pt>
                <c:pt idx="15887">
                  <c:v>0.36012157555036467</c:v>
                </c:pt>
                <c:pt idx="15888">
                  <c:v>0.36010591518884594</c:v>
                </c:pt>
                <c:pt idx="15889">
                  <c:v>0.36002318432086428</c:v>
                </c:pt>
                <c:pt idx="15890">
                  <c:v>0.35990600522352317</c:v>
                </c:pt>
                <c:pt idx="15891">
                  <c:v>0.35990600522352317</c:v>
                </c:pt>
                <c:pt idx="15892">
                  <c:v>0.3598635846203535</c:v>
                </c:pt>
                <c:pt idx="15893">
                  <c:v>0.35979665464170113</c:v>
                </c:pt>
                <c:pt idx="15894">
                  <c:v>0.35949510124751838</c:v>
                </c:pt>
                <c:pt idx="15895">
                  <c:v>0.35948653085248022</c:v>
                </c:pt>
                <c:pt idx="15896">
                  <c:v>0.35948653085248022</c:v>
                </c:pt>
                <c:pt idx="15897">
                  <c:v>0.35933342717247907</c:v>
                </c:pt>
                <c:pt idx="15898">
                  <c:v>0.35919075619191654</c:v>
                </c:pt>
                <c:pt idx="15899">
                  <c:v>0.35905676252657515</c:v>
                </c:pt>
                <c:pt idx="15900">
                  <c:v>0.35901237566799199</c:v>
                </c:pt>
                <c:pt idx="15901">
                  <c:v>0.35877616166247506</c:v>
                </c:pt>
                <c:pt idx="15902">
                  <c:v>0.35870686495414966</c:v>
                </c:pt>
                <c:pt idx="15903">
                  <c:v>0.35852847471340882</c:v>
                </c:pt>
                <c:pt idx="15904">
                  <c:v>0.35845392209294091</c:v>
                </c:pt>
                <c:pt idx="15905">
                  <c:v>0.35837147499613198</c:v>
                </c:pt>
                <c:pt idx="15906">
                  <c:v>0.358353699069558</c:v>
                </c:pt>
                <c:pt idx="15907">
                  <c:v>0.358353699069558</c:v>
                </c:pt>
                <c:pt idx="15908">
                  <c:v>0.35830279620352695</c:v>
                </c:pt>
                <c:pt idx="15909">
                  <c:v>0.35829271291451403</c:v>
                </c:pt>
                <c:pt idx="15910">
                  <c:v>0.35828924808668067</c:v>
                </c:pt>
                <c:pt idx="15911">
                  <c:v>0.35804334551189271</c:v>
                </c:pt>
                <c:pt idx="15912">
                  <c:v>0.35795499192733782</c:v>
                </c:pt>
                <c:pt idx="15913">
                  <c:v>0.35786880536661736</c:v>
                </c:pt>
                <c:pt idx="15914">
                  <c:v>0.35786835645482512</c:v>
                </c:pt>
                <c:pt idx="15915">
                  <c:v>0.35770822350161002</c:v>
                </c:pt>
                <c:pt idx="15916">
                  <c:v>0.35770822350161002</c:v>
                </c:pt>
                <c:pt idx="15917">
                  <c:v>0.35758277717460063</c:v>
                </c:pt>
                <c:pt idx="15918">
                  <c:v>0.35704094343185533</c:v>
                </c:pt>
                <c:pt idx="15919">
                  <c:v>0.35702295864174488</c:v>
                </c:pt>
                <c:pt idx="15920">
                  <c:v>0.3569429779381707</c:v>
                </c:pt>
                <c:pt idx="15921">
                  <c:v>0.35683933453082289</c:v>
                </c:pt>
                <c:pt idx="15922">
                  <c:v>0.35683933453082289</c:v>
                </c:pt>
                <c:pt idx="15923">
                  <c:v>0.35678405623058218</c:v>
                </c:pt>
                <c:pt idx="15924">
                  <c:v>0.35668070401681551</c:v>
                </c:pt>
                <c:pt idx="15925">
                  <c:v>0.35666345507279185</c:v>
                </c:pt>
                <c:pt idx="15926">
                  <c:v>0.35666345507279185</c:v>
                </c:pt>
                <c:pt idx="15927">
                  <c:v>0.3564688066910664</c:v>
                </c:pt>
                <c:pt idx="15928">
                  <c:v>0.35635897831776497</c:v>
                </c:pt>
                <c:pt idx="15929">
                  <c:v>0.35627619716285147</c:v>
                </c:pt>
                <c:pt idx="15930">
                  <c:v>0.35612361954784089</c:v>
                </c:pt>
                <c:pt idx="15931">
                  <c:v>0.35612361954784089</c:v>
                </c:pt>
                <c:pt idx="15932">
                  <c:v>0.35611027924867067</c:v>
                </c:pt>
                <c:pt idx="15933">
                  <c:v>0.35611027924867067</c:v>
                </c:pt>
                <c:pt idx="15934">
                  <c:v>0.35605211946413234</c:v>
                </c:pt>
                <c:pt idx="15935">
                  <c:v>0.35584963066868947</c:v>
                </c:pt>
                <c:pt idx="15936">
                  <c:v>0.3556819707132361</c:v>
                </c:pt>
                <c:pt idx="15937">
                  <c:v>0.35563174425320948</c:v>
                </c:pt>
                <c:pt idx="15938">
                  <c:v>0.35562914003659785</c:v>
                </c:pt>
                <c:pt idx="15939">
                  <c:v>0.35552759702145875</c:v>
                </c:pt>
                <c:pt idx="15940">
                  <c:v>0.35551463694602115</c:v>
                </c:pt>
                <c:pt idx="15941">
                  <c:v>0.35547484898133636</c:v>
                </c:pt>
                <c:pt idx="15942">
                  <c:v>0.35547484898133636</c:v>
                </c:pt>
                <c:pt idx="15943">
                  <c:v>0.35541320984878971</c:v>
                </c:pt>
                <c:pt idx="15944">
                  <c:v>0.35541320984878971</c:v>
                </c:pt>
                <c:pt idx="15945">
                  <c:v>0.35540478882551285</c:v>
                </c:pt>
                <c:pt idx="15946">
                  <c:v>0.35537710634997216</c:v>
                </c:pt>
                <c:pt idx="15947">
                  <c:v>0.35524046728640057</c:v>
                </c:pt>
                <c:pt idx="15948">
                  <c:v>0.35518360463766729</c:v>
                </c:pt>
                <c:pt idx="15949">
                  <c:v>0.35516451591592946</c:v>
                </c:pt>
                <c:pt idx="15950">
                  <c:v>0.35514123045405777</c:v>
                </c:pt>
                <c:pt idx="15951">
                  <c:v>0.35510563529913436</c:v>
                </c:pt>
                <c:pt idx="15952">
                  <c:v>0.35508911001022314</c:v>
                </c:pt>
                <c:pt idx="15953">
                  <c:v>0.35508580959161795</c:v>
                </c:pt>
                <c:pt idx="15954">
                  <c:v>0.35507574494013555</c:v>
                </c:pt>
                <c:pt idx="15955">
                  <c:v>0.35499539829606358</c:v>
                </c:pt>
                <c:pt idx="15956">
                  <c:v>0.35487452020342392</c:v>
                </c:pt>
                <c:pt idx="15957">
                  <c:v>0.35487452020342392</c:v>
                </c:pt>
                <c:pt idx="15958">
                  <c:v>0.35481339075817109</c:v>
                </c:pt>
                <c:pt idx="15959">
                  <c:v>0.35417664805687615</c:v>
                </c:pt>
                <c:pt idx="15960">
                  <c:v>0.35400697991442692</c:v>
                </c:pt>
                <c:pt idx="15961">
                  <c:v>0.35400697991442692</c:v>
                </c:pt>
                <c:pt idx="15962">
                  <c:v>0.3540044190568325</c:v>
                </c:pt>
                <c:pt idx="15963">
                  <c:v>0.35395796717942335</c:v>
                </c:pt>
                <c:pt idx="15964">
                  <c:v>0.35393748806671232</c:v>
                </c:pt>
                <c:pt idx="15965">
                  <c:v>0.35390576661022211</c:v>
                </c:pt>
                <c:pt idx="15966">
                  <c:v>0.35386773110371839</c:v>
                </c:pt>
                <c:pt idx="15967">
                  <c:v>0.35380969826409409</c:v>
                </c:pt>
                <c:pt idx="15968">
                  <c:v>0.35371146519105096</c:v>
                </c:pt>
                <c:pt idx="15969">
                  <c:v>0.35358758880862096</c:v>
                </c:pt>
                <c:pt idx="15970">
                  <c:v>0.3535778725757357</c:v>
                </c:pt>
                <c:pt idx="15971">
                  <c:v>0.35355668382068883</c:v>
                </c:pt>
                <c:pt idx="15972">
                  <c:v>0.35355668382068883</c:v>
                </c:pt>
                <c:pt idx="15973">
                  <c:v>0.35355668382068883</c:v>
                </c:pt>
                <c:pt idx="15974">
                  <c:v>0.3534981209674497</c:v>
                </c:pt>
                <c:pt idx="15975">
                  <c:v>0.35340626755319732</c:v>
                </c:pt>
                <c:pt idx="15976">
                  <c:v>0.35318648740058084</c:v>
                </c:pt>
                <c:pt idx="15977">
                  <c:v>0.35311359842394918</c:v>
                </c:pt>
                <c:pt idx="15978">
                  <c:v>0.35311359842394918</c:v>
                </c:pt>
                <c:pt idx="15979">
                  <c:v>0.35311359842394918</c:v>
                </c:pt>
                <c:pt idx="15980">
                  <c:v>0.35287980431508098</c:v>
                </c:pt>
                <c:pt idx="15981">
                  <c:v>0.35281996082092998</c:v>
                </c:pt>
                <c:pt idx="15982">
                  <c:v>0.35279986633849791</c:v>
                </c:pt>
                <c:pt idx="15983">
                  <c:v>0.35279986633849791</c:v>
                </c:pt>
                <c:pt idx="15984">
                  <c:v>0.35274942710668122</c:v>
                </c:pt>
                <c:pt idx="15985">
                  <c:v>0.35274942710668122</c:v>
                </c:pt>
                <c:pt idx="15986">
                  <c:v>0.35273092486491819</c:v>
                </c:pt>
                <c:pt idx="15987">
                  <c:v>0.3526569258397228</c:v>
                </c:pt>
                <c:pt idx="15988">
                  <c:v>0.35261136725896919</c:v>
                </c:pt>
                <c:pt idx="15989">
                  <c:v>0.35261136725896919</c:v>
                </c:pt>
                <c:pt idx="15990">
                  <c:v>0.35247098178026048</c:v>
                </c:pt>
                <c:pt idx="15991">
                  <c:v>0.35246370425319845</c:v>
                </c:pt>
                <c:pt idx="15992">
                  <c:v>0.35246370425319845</c:v>
                </c:pt>
                <c:pt idx="15993">
                  <c:v>0.35244122530211286</c:v>
                </c:pt>
                <c:pt idx="15994">
                  <c:v>0.35224658910275231</c:v>
                </c:pt>
                <c:pt idx="15995">
                  <c:v>0.35200486403184239</c:v>
                </c:pt>
                <c:pt idx="15996">
                  <c:v>0.35184208669970135</c:v>
                </c:pt>
                <c:pt idx="15997">
                  <c:v>0.35173478542974373</c:v>
                </c:pt>
                <c:pt idx="15998">
                  <c:v>0.35173478542974373</c:v>
                </c:pt>
                <c:pt idx="15999">
                  <c:v>0.35165674975983297</c:v>
                </c:pt>
                <c:pt idx="16000">
                  <c:v>0.35164501442030172</c:v>
                </c:pt>
                <c:pt idx="16001">
                  <c:v>0.35152530621919059</c:v>
                </c:pt>
                <c:pt idx="16002">
                  <c:v>0.35143224769078518</c:v>
                </c:pt>
                <c:pt idx="16003">
                  <c:v>0.35128500431548548</c:v>
                </c:pt>
                <c:pt idx="16004">
                  <c:v>0.35126502051853248</c:v>
                </c:pt>
                <c:pt idx="16005">
                  <c:v>0.35120456579001408</c:v>
                </c:pt>
                <c:pt idx="16006">
                  <c:v>0.35101138538054899</c:v>
                </c:pt>
                <c:pt idx="16007">
                  <c:v>0.35101138538054899</c:v>
                </c:pt>
                <c:pt idx="16008">
                  <c:v>0.35084848377600564</c:v>
                </c:pt>
                <c:pt idx="16009">
                  <c:v>0.35077545072563571</c:v>
                </c:pt>
                <c:pt idx="16010">
                  <c:v>0.35062381263290243</c:v>
                </c:pt>
                <c:pt idx="16011">
                  <c:v>0.35038374149863799</c:v>
                </c:pt>
                <c:pt idx="16012">
                  <c:v>0.35038374149863799</c:v>
                </c:pt>
                <c:pt idx="16013">
                  <c:v>0.3503534714560475</c:v>
                </c:pt>
                <c:pt idx="16014">
                  <c:v>0.35023695573510172</c:v>
                </c:pt>
                <c:pt idx="16015">
                  <c:v>0.34998694359360161</c:v>
                </c:pt>
                <c:pt idx="16016">
                  <c:v>0.34997195948448367</c:v>
                </c:pt>
                <c:pt idx="16017">
                  <c:v>0.34958559526759203</c:v>
                </c:pt>
                <c:pt idx="16018">
                  <c:v>0.34958559526759203</c:v>
                </c:pt>
                <c:pt idx="16019">
                  <c:v>0.34940612503504154</c:v>
                </c:pt>
                <c:pt idx="16020">
                  <c:v>0.34936786992031016</c:v>
                </c:pt>
                <c:pt idx="16021">
                  <c:v>0.34936786992031016</c:v>
                </c:pt>
                <c:pt idx="16022">
                  <c:v>0.34936786992031016</c:v>
                </c:pt>
                <c:pt idx="16023">
                  <c:v>0.34936786992031016</c:v>
                </c:pt>
                <c:pt idx="16024">
                  <c:v>0.34936786992031016</c:v>
                </c:pt>
                <c:pt idx="16025">
                  <c:v>0.34931977336186154</c:v>
                </c:pt>
                <c:pt idx="16026">
                  <c:v>0.34926234717362559</c:v>
                </c:pt>
                <c:pt idx="16027">
                  <c:v>0.34925047025624739</c:v>
                </c:pt>
                <c:pt idx="16028">
                  <c:v>0.34916239182684544</c:v>
                </c:pt>
                <c:pt idx="16029">
                  <c:v>0.34913430909362037</c:v>
                </c:pt>
                <c:pt idx="16030">
                  <c:v>0.34891520152382272</c:v>
                </c:pt>
                <c:pt idx="16031">
                  <c:v>0.34891520152382272</c:v>
                </c:pt>
                <c:pt idx="16032">
                  <c:v>0.34891520152382272</c:v>
                </c:pt>
                <c:pt idx="16033">
                  <c:v>0.34874115535183914</c:v>
                </c:pt>
                <c:pt idx="16034">
                  <c:v>0.34874063046574716</c:v>
                </c:pt>
                <c:pt idx="16035">
                  <c:v>0.34872225943341528</c:v>
                </c:pt>
                <c:pt idx="16036">
                  <c:v>0.34862431262107485</c:v>
                </c:pt>
                <c:pt idx="16037">
                  <c:v>0.34861606764159614</c:v>
                </c:pt>
                <c:pt idx="16038">
                  <c:v>0.34861127819533738</c:v>
                </c:pt>
                <c:pt idx="16039">
                  <c:v>0.34860994189200156</c:v>
                </c:pt>
                <c:pt idx="16040">
                  <c:v>0.3485943503362437</c:v>
                </c:pt>
                <c:pt idx="16041">
                  <c:v>0.34853931672911986</c:v>
                </c:pt>
                <c:pt idx="16042">
                  <c:v>0.34852211048797294</c:v>
                </c:pt>
                <c:pt idx="16043">
                  <c:v>0.34842778113268941</c:v>
                </c:pt>
                <c:pt idx="16044">
                  <c:v>0.34839404765751553</c:v>
                </c:pt>
                <c:pt idx="16045">
                  <c:v>0.34839404765751553</c:v>
                </c:pt>
                <c:pt idx="16046">
                  <c:v>0.34839404765751553</c:v>
                </c:pt>
                <c:pt idx="16047">
                  <c:v>0.34835890136900255</c:v>
                </c:pt>
                <c:pt idx="16048">
                  <c:v>0.34834232890732408</c:v>
                </c:pt>
                <c:pt idx="16049">
                  <c:v>0.34810378659417801</c:v>
                </c:pt>
                <c:pt idx="16050">
                  <c:v>0.34810378659417801</c:v>
                </c:pt>
                <c:pt idx="16051">
                  <c:v>0.3480635829831733</c:v>
                </c:pt>
                <c:pt idx="16052">
                  <c:v>0.34804763562517232</c:v>
                </c:pt>
                <c:pt idx="16053">
                  <c:v>0.34800901790457683</c:v>
                </c:pt>
                <c:pt idx="16054">
                  <c:v>0.34790146941957961</c:v>
                </c:pt>
                <c:pt idx="16055">
                  <c:v>0.34790146941957961</c:v>
                </c:pt>
                <c:pt idx="16056">
                  <c:v>0.34788268842796854</c:v>
                </c:pt>
                <c:pt idx="16057">
                  <c:v>0.34788268842796854</c:v>
                </c:pt>
                <c:pt idx="16058">
                  <c:v>0.34788268842796854</c:v>
                </c:pt>
                <c:pt idx="16059">
                  <c:v>0.34788171553008118</c:v>
                </c:pt>
                <c:pt idx="16060">
                  <c:v>0.34778230741285288</c:v>
                </c:pt>
                <c:pt idx="16061">
                  <c:v>0.3477809184151911</c:v>
                </c:pt>
                <c:pt idx="16062">
                  <c:v>0.34775817448987961</c:v>
                </c:pt>
                <c:pt idx="16063">
                  <c:v>0.34775817448987961</c:v>
                </c:pt>
                <c:pt idx="16064">
                  <c:v>0.34733061530052073</c:v>
                </c:pt>
                <c:pt idx="16065">
                  <c:v>0.34730083449183874</c:v>
                </c:pt>
                <c:pt idx="16066">
                  <c:v>0.34725175963781518</c:v>
                </c:pt>
                <c:pt idx="16067">
                  <c:v>0.34725037411132093</c:v>
                </c:pt>
                <c:pt idx="16068">
                  <c:v>0.34720641080753833</c:v>
                </c:pt>
                <c:pt idx="16069">
                  <c:v>0.34714645021810098</c:v>
                </c:pt>
                <c:pt idx="16070">
                  <c:v>0.34714645021810098</c:v>
                </c:pt>
                <c:pt idx="16071">
                  <c:v>0.34713295406035566</c:v>
                </c:pt>
                <c:pt idx="16072">
                  <c:v>0.34713295406035566</c:v>
                </c:pt>
                <c:pt idx="16073">
                  <c:v>0.34713295406035566</c:v>
                </c:pt>
                <c:pt idx="16074">
                  <c:v>0.34703469625371669</c:v>
                </c:pt>
                <c:pt idx="16075">
                  <c:v>0.34703469625371669</c:v>
                </c:pt>
                <c:pt idx="16076">
                  <c:v>0.34703040798373797</c:v>
                </c:pt>
                <c:pt idx="16077">
                  <c:v>0.34699259602067506</c:v>
                </c:pt>
                <c:pt idx="16078">
                  <c:v>0.34699259602067506</c:v>
                </c:pt>
                <c:pt idx="16079">
                  <c:v>0.34689116807036735</c:v>
                </c:pt>
                <c:pt idx="16080">
                  <c:v>0.34689116807036735</c:v>
                </c:pt>
                <c:pt idx="16081">
                  <c:v>0.34669304765458003</c:v>
                </c:pt>
                <c:pt idx="16082">
                  <c:v>0.34669150256870962</c:v>
                </c:pt>
                <c:pt idx="16083">
                  <c:v>0.3466777545808607</c:v>
                </c:pt>
                <c:pt idx="16084">
                  <c:v>0.34662671807569523</c:v>
                </c:pt>
                <c:pt idx="16085">
                  <c:v>0.34656262404479171</c:v>
                </c:pt>
                <c:pt idx="16086">
                  <c:v>0.34656262404479171</c:v>
                </c:pt>
                <c:pt idx="16087">
                  <c:v>0.34645737472653798</c:v>
                </c:pt>
                <c:pt idx="16088">
                  <c:v>0.34629376874733703</c:v>
                </c:pt>
                <c:pt idx="16089">
                  <c:v>0.34616110012499451</c:v>
                </c:pt>
                <c:pt idx="16090">
                  <c:v>0.34610813348036712</c:v>
                </c:pt>
                <c:pt idx="16091">
                  <c:v>0.34605896009415688</c:v>
                </c:pt>
                <c:pt idx="16092">
                  <c:v>0.34596423643815927</c:v>
                </c:pt>
                <c:pt idx="16093">
                  <c:v>0.34596423643815927</c:v>
                </c:pt>
                <c:pt idx="16094">
                  <c:v>0.3459595365337072</c:v>
                </c:pt>
                <c:pt idx="16095">
                  <c:v>0.3457818466638814</c:v>
                </c:pt>
                <c:pt idx="16096">
                  <c:v>0.34571137775743732</c:v>
                </c:pt>
                <c:pt idx="16097">
                  <c:v>0.34571137775743732</c:v>
                </c:pt>
                <c:pt idx="16098">
                  <c:v>0.34534359312324353</c:v>
                </c:pt>
                <c:pt idx="16099">
                  <c:v>0.34511782342080866</c:v>
                </c:pt>
                <c:pt idx="16100">
                  <c:v>0.34503340581267355</c:v>
                </c:pt>
                <c:pt idx="16101">
                  <c:v>0.34501319598422986</c:v>
                </c:pt>
                <c:pt idx="16102">
                  <c:v>0.34495777381147119</c:v>
                </c:pt>
                <c:pt idx="16103">
                  <c:v>0.34476453862645223</c:v>
                </c:pt>
                <c:pt idx="16104">
                  <c:v>0.34467950545211906</c:v>
                </c:pt>
                <c:pt idx="16105">
                  <c:v>0.34461762758680337</c:v>
                </c:pt>
                <c:pt idx="16106">
                  <c:v>0.34461762758680337</c:v>
                </c:pt>
                <c:pt idx="16107">
                  <c:v>0.34455798591726861</c:v>
                </c:pt>
                <c:pt idx="16108">
                  <c:v>0.34451528182729546</c:v>
                </c:pt>
                <c:pt idx="16109">
                  <c:v>0.34450061276946881</c:v>
                </c:pt>
                <c:pt idx="16110">
                  <c:v>0.34447559671305783</c:v>
                </c:pt>
                <c:pt idx="16111">
                  <c:v>0.34445932653169797</c:v>
                </c:pt>
                <c:pt idx="16112">
                  <c:v>0.34433255252358269</c:v>
                </c:pt>
                <c:pt idx="16113">
                  <c:v>0.34432779860123947</c:v>
                </c:pt>
                <c:pt idx="16114">
                  <c:v>0.34421059862151088</c:v>
                </c:pt>
                <c:pt idx="16115">
                  <c:v>0.34416635610775853</c:v>
                </c:pt>
                <c:pt idx="16116">
                  <c:v>0.34416140073130491</c:v>
                </c:pt>
                <c:pt idx="16117">
                  <c:v>0.34416140073130491</c:v>
                </c:pt>
                <c:pt idx="16118">
                  <c:v>0.34416140073130491</c:v>
                </c:pt>
                <c:pt idx="16119">
                  <c:v>0.34383568241941137</c:v>
                </c:pt>
                <c:pt idx="16120">
                  <c:v>0.34380599305165049</c:v>
                </c:pt>
                <c:pt idx="16121">
                  <c:v>0.34359990684165576</c:v>
                </c:pt>
                <c:pt idx="16122">
                  <c:v>0.34357269254275741</c:v>
                </c:pt>
                <c:pt idx="16123">
                  <c:v>0.34357269254275741</c:v>
                </c:pt>
                <c:pt idx="16124">
                  <c:v>0.3434007863054413</c:v>
                </c:pt>
                <c:pt idx="16125">
                  <c:v>0.343274138683062</c:v>
                </c:pt>
                <c:pt idx="16126">
                  <c:v>0.343274138683062</c:v>
                </c:pt>
                <c:pt idx="16127">
                  <c:v>0.34314425330799053</c:v>
                </c:pt>
                <c:pt idx="16128">
                  <c:v>0.34314425330799053</c:v>
                </c:pt>
                <c:pt idx="16129">
                  <c:v>0.34313323167100968</c:v>
                </c:pt>
                <c:pt idx="16130">
                  <c:v>0.34305682412543242</c:v>
                </c:pt>
                <c:pt idx="16131">
                  <c:v>0.34300177834602641</c:v>
                </c:pt>
                <c:pt idx="16132">
                  <c:v>0.34300177834602641</c:v>
                </c:pt>
                <c:pt idx="16133">
                  <c:v>0.34298544899438688</c:v>
                </c:pt>
                <c:pt idx="16134">
                  <c:v>0.34298232131978929</c:v>
                </c:pt>
                <c:pt idx="16135">
                  <c:v>0.34298232131978929</c:v>
                </c:pt>
                <c:pt idx="16136">
                  <c:v>0.34277742863695621</c:v>
                </c:pt>
                <c:pt idx="16137">
                  <c:v>0.34272549190674045</c:v>
                </c:pt>
                <c:pt idx="16138">
                  <c:v>0.34269117021171391</c:v>
                </c:pt>
                <c:pt idx="16139">
                  <c:v>0.34266606087183937</c:v>
                </c:pt>
                <c:pt idx="16140">
                  <c:v>0.34266606087183937</c:v>
                </c:pt>
                <c:pt idx="16141">
                  <c:v>0.34265340023584573</c:v>
                </c:pt>
                <c:pt idx="16142">
                  <c:v>0.34241792941512983</c:v>
                </c:pt>
                <c:pt idx="16143">
                  <c:v>0.34214831520367489</c:v>
                </c:pt>
                <c:pt idx="16144">
                  <c:v>0.34207990527226317</c:v>
                </c:pt>
                <c:pt idx="16145">
                  <c:v>0.34204669550807942</c:v>
                </c:pt>
                <c:pt idx="16146">
                  <c:v>0.34193643845262373</c:v>
                </c:pt>
                <c:pt idx="16147">
                  <c:v>0.34193251667095365</c:v>
                </c:pt>
                <c:pt idx="16148">
                  <c:v>0.34193251667095365</c:v>
                </c:pt>
                <c:pt idx="16149">
                  <c:v>0.34193251667095365</c:v>
                </c:pt>
                <c:pt idx="16150">
                  <c:v>0.34177400861907442</c:v>
                </c:pt>
                <c:pt idx="16151">
                  <c:v>0.34177400861907442</c:v>
                </c:pt>
                <c:pt idx="16152">
                  <c:v>0.34176864247744448</c:v>
                </c:pt>
                <c:pt idx="16153">
                  <c:v>0.3417520575369874</c:v>
                </c:pt>
                <c:pt idx="16154">
                  <c:v>0.3417520575369874</c:v>
                </c:pt>
                <c:pt idx="16155">
                  <c:v>0.34154139634719854</c:v>
                </c:pt>
                <c:pt idx="16156">
                  <c:v>0.34150835373877725</c:v>
                </c:pt>
                <c:pt idx="16157">
                  <c:v>0.34150835373877725</c:v>
                </c:pt>
                <c:pt idx="16158">
                  <c:v>0.34139614021399728</c:v>
                </c:pt>
                <c:pt idx="16159">
                  <c:v>0.34138226684114781</c:v>
                </c:pt>
                <c:pt idx="16160">
                  <c:v>0.34138226684114781</c:v>
                </c:pt>
                <c:pt idx="16161">
                  <c:v>0.34114112458914969</c:v>
                </c:pt>
                <c:pt idx="16162">
                  <c:v>0.34114112458914969</c:v>
                </c:pt>
                <c:pt idx="16163">
                  <c:v>0.34103784904138912</c:v>
                </c:pt>
                <c:pt idx="16164">
                  <c:v>0.34100602091573917</c:v>
                </c:pt>
                <c:pt idx="16165">
                  <c:v>0.34097099726694036</c:v>
                </c:pt>
                <c:pt idx="16166">
                  <c:v>0.34093409930104512</c:v>
                </c:pt>
                <c:pt idx="16167">
                  <c:v>0.34093069656990171</c:v>
                </c:pt>
                <c:pt idx="16168">
                  <c:v>0.34082867777647635</c:v>
                </c:pt>
                <c:pt idx="16169">
                  <c:v>0.34082363895731094</c:v>
                </c:pt>
                <c:pt idx="16170">
                  <c:v>0.34081473681030117</c:v>
                </c:pt>
                <c:pt idx="16171">
                  <c:v>0.34079865853968377</c:v>
                </c:pt>
                <c:pt idx="16172">
                  <c:v>0.34079792244737445</c:v>
                </c:pt>
                <c:pt idx="16173">
                  <c:v>0.34071384554625755</c:v>
                </c:pt>
                <c:pt idx="16174">
                  <c:v>0.34071384554625755</c:v>
                </c:pt>
                <c:pt idx="16175">
                  <c:v>0.34069524079570762</c:v>
                </c:pt>
                <c:pt idx="16176">
                  <c:v>0.34069524079570762</c:v>
                </c:pt>
                <c:pt idx="16177">
                  <c:v>0.34067329213143044</c:v>
                </c:pt>
                <c:pt idx="16178">
                  <c:v>0.34067006471393385</c:v>
                </c:pt>
                <c:pt idx="16179">
                  <c:v>0.34067006471393385</c:v>
                </c:pt>
                <c:pt idx="16180">
                  <c:v>0.34066777112184282</c:v>
                </c:pt>
                <c:pt idx="16181">
                  <c:v>0.34063990822457485</c:v>
                </c:pt>
                <c:pt idx="16182">
                  <c:v>0.34063990822457485</c:v>
                </c:pt>
                <c:pt idx="16183">
                  <c:v>0.34062314513869968</c:v>
                </c:pt>
                <c:pt idx="16184">
                  <c:v>0.34009599157510639</c:v>
                </c:pt>
                <c:pt idx="16185">
                  <c:v>0.34006703143240702</c:v>
                </c:pt>
                <c:pt idx="16186">
                  <c:v>0.33997888362495937</c:v>
                </c:pt>
                <c:pt idx="16187">
                  <c:v>0.33988397248188462</c:v>
                </c:pt>
                <c:pt idx="16188">
                  <c:v>0.33961536133075992</c:v>
                </c:pt>
                <c:pt idx="16189">
                  <c:v>0.33959593440892827</c:v>
                </c:pt>
                <c:pt idx="16190">
                  <c:v>0.33957957428969904</c:v>
                </c:pt>
                <c:pt idx="16191">
                  <c:v>0.33947842879087176</c:v>
                </c:pt>
                <c:pt idx="16192">
                  <c:v>0.33935766539362333</c:v>
                </c:pt>
                <c:pt idx="16193">
                  <c:v>0.33934777232643931</c:v>
                </c:pt>
                <c:pt idx="16194">
                  <c:v>0.33934777232643931</c:v>
                </c:pt>
                <c:pt idx="16195">
                  <c:v>0.33934777232643931</c:v>
                </c:pt>
                <c:pt idx="16196">
                  <c:v>0.33934777232643931</c:v>
                </c:pt>
                <c:pt idx="16197">
                  <c:v>0.33934777232643931</c:v>
                </c:pt>
                <c:pt idx="16198">
                  <c:v>0.33923850136953976</c:v>
                </c:pt>
                <c:pt idx="16199">
                  <c:v>0.33923850136953976</c:v>
                </c:pt>
                <c:pt idx="16200">
                  <c:v>0.3391470364503304</c:v>
                </c:pt>
                <c:pt idx="16201">
                  <c:v>0.33897521313304146</c:v>
                </c:pt>
                <c:pt idx="16202">
                  <c:v>0.33879593496158744</c:v>
                </c:pt>
                <c:pt idx="16203">
                  <c:v>0.33877861415577093</c:v>
                </c:pt>
                <c:pt idx="16204">
                  <c:v>0.33868816359983406</c:v>
                </c:pt>
                <c:pt idx="16205">
                  <c:v>0.33864497933574728</c:v>
                </c:pt>
                <c:pt idx="16206">
                  <c:v>0.33864497933574728</c:v>
                </c:pt>
                <c:pt idx="16207">
                  <c:v>0.33861330892025254</c:v>
                </c:pt>
                <c:pt idx="16208">
                  <c:v>0.33856582108717936</c:v>
                </c:pt>
                <c:pt idx="16209">
                  <c:v>0.3385088472317766</c:v>
                </c:pt>
                <c:pt idx="16210">
                  <c:v>0.33840961563657945</c:v>
                </c:pt>
                <c:pt idx="16211">
                  <c:v>0.33840961563657945</c:v>
                </c:pt>
                <c:pt idx="16212">
                  <c:v>0.33835421136220711</c:v>
                </c:pt>
                <c:pt idx="16213">
                  <c:v>0.33827448341444005</c:v>
                </c:pt>
                <c:pt idx="16214">
                  <c:v>0.33826600820674813</c:v>
                </c:pt>
                <c:pt idx="16215">
                  <c:v>0.33821195099417611</c:v>
                </c:pt>
                <c:pt idx="16216">
                  <c:v>0.33821195099417611</c:v>
                </c:pt>
                <c:pt idx="16217">
                  <c:v>0.33816206101168439</c:v>
                </c:pt>
                <c:pt idx="16218">
                  <c:v>0.3381584266171257</c:v>
                </c:pt>
                <c:pt idx="16219">
                  <c:v>0.33803285700117341</c:v>
                </c:pt>
                <c:pt idx="16220">
                  <c:v>0.33796648325024037</c:v>
                </c:pt>
                <c:pt idx="16221">
                  <c:v>0.33794219996710018</c:v>
                </c:pt>
                <c:pt idx="16222">
                  <c:v>0.33794219996710018</c:v>
                </c:pt>
                <c:pt idx="16223">
                  <c:v>0.33773089640623399</c:v>
                </c:pt>
                <c:pt idx="16224">
                  <c:v>0.33771258103197771</c:v>
                </c:pt>
                <c:pt idx="16225">
                  <c:v>0.33761089059026211</c:v>
                </c:pt>
                <c:pt idx="16226">
                  <c:v>0.33760303759183019</c:v>
                </c:pt>
                <c:pt idx="16227">
                  <c:v>0.33742475127102606</c:v>
                </c:pt>
                <c:pt idx="16228">
                  <c:v>0.33738536095150651</c:v>
                </c:pt>
                <c:pt idx="16229">
                  <c:v>0.33723656313834161</c:v>
                </c:pt>
                <c:pt idx="16230">
                  <c:v>0.33702299831125704</c:v>
                </c:pt>
                <c:pt idx="16231">
                  <c:v>0.33695077756195435</c:v>
                </c:pt>
                <c:pt idx="16232">
                  <c:v>0.33695077756195435</c:v>
                </c:pt>
                <c:pt idx="16233">
                  <c:v>0.33678160993154144</c:v>
                </c:pt>
                <c:pt idx="16234">
                  <c:v>0.33672395175428443</c:v>
                </c:pt>
                <c:pt idx="16235">
                  <c:v>0.33642198644954663</c:v>
                </c:pt>
                <c:pt idx="16236">
                  <c:v>0.33642198644954663</c:v>
                </c:pt>
                <c:pt idx="16237">
                  <c:v>0.33642198644954663</c:v>
                </c:pt>
                <c:pt idx="16238">
                  <c:v>0.33629379673145071</c:v>
                </c:pt>
                <c:pt idx="16239">
                  <c:v>0.33619912514928169</c:v>
                </c:pt>
                <c:pt idx="16240">
                  <c:v>0.33615379296862896</c:v>
                </c:pt>
                <c:pt idx="16241">
                  <c:v>0.33615379296862896</c:v>
                </c:pt>
                <c:pt idx="16242">
                  <c:v>0.33613151339901864</c:v>
                </c:pt>
                <c:pt idx="16243">
                  <c:v>0.33604070087920906</c:v>
                </c:pt>
                <c:pt idx="16244">
                  <c:v>0.33600978051280012</c:v>
                </c:pt>
                <c:pt idx="16245">
                  <c:v>0.33600978051280012</c:v>
                </c:pt>
                <c:pt idx="16246">
                  <c:v>0.33590450714940284</c:v>
                </c:pt>
                <c:pt idx="16247">
                  <c:v>0.33588919003568207</c:v>
                </c:pt>
                <c:pt idx="16248">
                  <c:v>0.33577716400083601</c:v>
                </c:pt>
                <c:pt idx="16249">
                  <c:v>0.33574435617508724</c:v>
                </c:pt>
                <c:pt idx="16250">
                  <c:v>0.33574435617508724</c:v>
                </c:pt>
                <c:pt idx="16251">
                  <c:v>0.33570818751487758</c:v>
                </c:pt>
                <c:pt idx="16252">
                  <c:v>0.33570818751487758</c:v>
                </c:pt>
                <c:pt idx="16253">
                  <c:v>0.33562741113638977</c:v>
                </c:pt>
                <c:pt idx="16254">
                  <c:v>0.3351877023362112</c:v>
                </c:pt>
                <c:pt idx="16255">
                  <c:v>0.33516761393952799</c:v>
                </c:pt>
                <c:pt idx="16256">
                  <c:v>0.33503498806593313</c:v>
                </c:pt>
                <c:pt idx="16257">
                  <c:v>0.33503498806593313</c:v>
                </c:pt>
                <c:pt idx="16258">
                  <c:v>0.33499257387277664</c:v>
                </c:pt>
                <c:pt idx="16259">
                  <c:v>0.33495979346990273</c:v>
                </c:pt>
                <c:pt idx="16260">
                  <c:v>0.33495011447401235</c:v>
                </c:pt>
                <c:pt idx="16261">
                  <c:v>0.33480218158314512</c:v>
                </c:pt>
                <c:pt idx="16262">
                  <c:v>0.33473713567446844</c:v>
                </c:pt>
                <c:pt idx="16263">
                  <c:v>0.33471554839622153</c:v>
                </c:pt>
                <c:pt idx="16264">
                  <c:v>0.33469560591084624</c:v>
                </c:pt>
                <c:pt idx="16265">
                  <c:v>0.33464262443092746</c:v>
                </c:pt>
                <c:pt idx="16266">
                  <c:v>0.33460289192202719</c:v>
                </c:pt>
                <c:pt idx="16267">
                  <c:v>0.33448897742949074</c:v>
                </c:pt>
                <c:pt idx="16268">
                  <c:v>0.33445173305610915</c:v>
                </c:pt>
                <c:pt idx="16269">
                  <c:v>0.33435705236464636</c:v>
                </c:pt>
                <c:pt idx="16270">
                  <c:v>0.33435059204266049</c:v>
                </c:pt>
                <c:pt idx="16271">
                  <c:v>0.33421074777354326</c:v>
                </c:pt>
                <c:pt idx="16272">
                  <c:v>0.33407614578079836</c:v>
                </c:pt>
                <c:pt idx="16273">
                  <c:v>0.33405770791709744</c:v>
                </c:pt>
                <c:pt idx="16274">
                  <c:v>0.33401909724201084</c:v>
                </c:pt>
                <c:pt idx="16275">
                  <c:v>0.333966110574488</c:v>
                </c:pt>
                <c:pt idx="16276">
                  <c:v>0.33396161210940584</c:v>
                </c:pt>
                <c:pt idx="16277">
                  <c:v>0.33396161210940584</c:v>
                </c:pt>
                <c:pt idx="16278">
                  <c:v>0.3338694816463606</c:v>
                </c:pt>
                <c:pt idx="16279">
                  <c:v>0.3338474986091895</c:v>
                </c:pt>
                <c:pt idx="16280">
                  <c:v>0.33383127449455097</c:v>
                </c:pt>
                <c:pt idx="16281">
                  <c:v>0.33383127449455097</c:v>
                </c:pt>
                <c:pt idx="16282">
                  <c:v>0.33383127449455097</c:v>
                </c:pt>
                <c:pt idx="16283">
                  <c:v>0.33381170519157555</c:v>
                </c:pt>
                <c:pt idx="16284">
                  <c:v>0.33377222745665597</c:v>
                </c:pt>
                <c:pt idx="16285">
                  <c:v>0.33367772596008255</c:v>
                </c:pt>
                <c:pt idx="16286">
                  <c:v>0.33366353587318826</c:v>
                </c:pt>
                <c:pt idx="16287">
                  <c:v>0.33365759806588957</c:v>
                </c:pt>
                <c:pt idx="16288">
                  <c:v>0.33352760272336385</c:v>
                </c:pt>
                <c:pt idx="16289">
                  <c:v>0.3334680698027585</c:v>
                </c:pt>
                <c:pt idx="16290">
                  <c:v>0.33323502829441271</c:v>
                </c:pt>
                <c:pt idx="16291">
                  <c:v>0.33295533094448093</c:v>
                </c:pt>
                <c:pt idx="16292">
                  <c:v>0.33283908685037761</c:v>
                </c:pt>
                <c:pt idx="16293">
                  <c:v>0.33283823361924364</c:v>
                </c:pt>
                <c:pt idx="16294">
                  <c:v>0.33283823361924364</c:v>
                </c:pt>
                <c:pt idx="16295">
                  <c:v>0.33283823361924364</c:v>
                </c:pt>
                <c:pt idx="16296">
                  <c:v>0.33283823361924364</c:v>
                </c:pt>
                <c:pt idx="16297">
                  <c:v>0.33283823361924364</c:v>
                </c:pt>
                <c:pt idx="16298">
                  <c:v>0.33281561086327877</c:v>
                </c:pt>
                <c:pt idx="16299">
                  <c:v>0.33278751249504029</c:v>
                </c:pt>
                <c:pt idx="16300">
                  <c:v>0.33272410495602861</c:v>
                </c:pt>
                <c:pt idx="16301">
                  <c:v>0.33265961902737201</c:v>
                </c:pt>
                <c:pt idx="16302">
                  <c:v>0.33260939510800791</c:v>
                </c:pt>
                <c:pt idx="16303">
                  <c:v>0.3323852462851874</c:v>
                </c:pt>
                <c:pt idx="16304">
                  <c:v>0.33231992794155302</c:v>
                </c:pt>
                <c:pt idx="16305">
                  <c:v>0.33229762280930092</c:v>
                </c:pt>
                <c:pt idx="16306">
                  <c:v>0.33211408559487582</c:v>
                </c:pt>
                <c:pt idx="16307">
                  <c:v>0.33203880269868369</c:v>
                </c:pt>
                <c:pt idx="16308">
                  <c:v>0.33203880269868369</c:v>
                </c:pt>
                <c:pt idx="16309">
                  <c:v>0.33186322713520461</c:v>
                </c:pt>
                <c:pt idx="16310">
                  <c:v>0.33173836555378811</c:v>
                </c:pt>
                <c:pt idx="16311">
                  <c:v>0.33173825758057562</c:v>
                </c:pt>
                <c:pt idx="16312">
                  <c:v>0.33172805325518956</c:v>
                </c:pt>
                <c:pt idx="16313">
                  <c:v>0.33166437690438177</c:v>
                </c:pt>
                <c:pt idx="16314">
                  <c:v>0.33166437690438177</c:v>
                </c:pt>
                <c:pt idx="16315">
                  <c:v>0.33162641359672757</c:v>
                </c:pt>
                <c:pt idx="16316">
                  <c:v>0.33155268094060586</c:v>
                </c:pt>
                <c:pt idx="16317">
                  <c:v>0.33153444761318035</c:v>
                </c:pt>
                <c:pt idx="16318">
                  <c:v>0.33150814104984005</c:v>
                </c:pt>
                <c:pt idx="16319">
                  <c:v>0.33143449031688604</c:v>
                </c:pt>
                <c:pt idx="16320">
                  <c:v>0.33129108428412801</c:v>
                </c:pt>
                <c:pt idx="16321">
                  <c:v>0.33121191958206242</c:v>
                </c:pt>
                <c:pt idx="16322">
                  <c:v>0.33087417476051706</c:v>
                </c:pt>
                <c:pt idx="16323">
                  <c:v>0.33084164103012376</c:v>
                </c:pt>
                <c:pt idx="16324">
                  <c:v>0.33046489512645877</c:v>
                </c:pt>
                <c:pt idx="16325">
                  <c:v>0.33041093227151852</c:v>
                </c:pt>
                <c:pt idx="16326">
                  <c:v>0.33039679720351672</c:v>
                </c:pt>
                <c:pt idx="16327">
                  <c:v>0.33035717228465022</c:v>
                </c:pt>
                <c:pt idx="16328">
                  <c:v>0.33033465874129864</c:v>
                </c:pt>
                <c:pt idx="16329">
                  <c:v>0.33023400411901288</c:v>
                </c:pt>
                <c:pt idx="16330">
                  <c:v>0.33017227936278731</c:v>
                </c:pt>
                <c:pt idx="16331">
                  <c:v>0.33005643717532113</c:v>
                </c:pt>
                <c:pt idx="16332">
                  <c:v>0.3300499688296139</c:v>
                </c:pt>
                <c:pt idx="16333">
                  <c:v>0.32996419930909049</c:v>
                </c:pt>
                <c:pt idx="16334">
                  <c:v>0.32971680231792727</c:v>
                </c:pt>
                <c:pt idx="16335">
                  <c:v>0.32964507184064273</c:v>
                </c:pt>
                <c:pt idx="16336">
                  <c:v>0.32961389138613395</c:v>
                </c:pt>
                <c:pt idx="16337">
                  <c:v>0.32951611590879715</c:v>
                </c:pt>
                <c:pt idx="16338">
                  <c:v>0.32950504620659549</c:v>
                </c:pt>
                <c:pt idx="16339">
                  <c:v>0.32948222444389758</c:v>
                </c:pt>
                <c:pt idx="16340">
                  <c:v>0.32948222444389758</c:v>
                </c:pt>
                <c:pt idx="16341">
                  <c:v>0.32948222444389758</c:v>
                </c:pt>
                <c:pt idx="16342">
                  <c:v>0.32948222444389758</c:v>
                </c:pt>
                <c:pt idx="16343">
                  <c:v>0.32948222444389758</c:v>
                </c:pt>
                <c:pt idx="16344">
                  <c:v>0.32945206280950923</c:v>
                </c:pt>
                <c:pt idx="16345">
                  <c:v>0.32944985522264342</c:v>
                </c:pt>
                <c:pt idx="16346">
                  <c:v>0.32944985522264342</c:v>
                </c:pt>
                <c:pt idx="16347">
                  <c:v>0.3294413987741906</c:v>
                </c:pt>
                <c:pt idx="16348">
                  <c:v>0.32934155306917268</c:v>
                </c:pt>
                <c:pt idx="16349">
                  <c:v>0.32927238870827452</c:v>
                </c:pt>
                <c:pt idx="16350">
                  <c:v>0.32917739034322413</c:v>
                </c:pt>
                <c:pt idx="16351">
                  <c:v>0.32903281762544218</c:v>
                </c:pt>
                <c:pt idx="16352">
                  <c:v>0.32899055223078999</c:v>
                </c:pt>
                <c:pt idx="16353">
                  <c:v>0.32897339360496947</c:v>
                </c:pt>
                <c:pt idx="16354">
                  <c:v>0.3288941319053022</c:v>
                </c:pt>
                <c:pt idx="16355">
                  <c:v>0.32888794625748735</c:v>
                </c:pt>
                <c:pt idx="16356">
                  <c:v>0.32867923075201322</c:v>
                </c:pt>
                <c:pt idx="16357">
                  <c:v>0.32866821534091584</c:v>
                </c:pt>
                <c:pt idx="16358">
                  <c:v>0.32853934785157157</c:v>
                </c:pt>
                <c:pt idx="16359">
                  <c:v>0.32853934785157157</c:v>
                </c:pt>
                <c:pt idx="16360">
                  <c:v>0.3283065575589007</c:v>
                </c:pt>
                <c:pt idx="16361">
                  <c:v>0.32817656260953293</c:v>
                </c:pt>
                <c:pt idx="16362">
                  <c:v>0.32815433191428472</c:v>
                </c:pt>
                <c:pt idx="16363">
                  <c:v>0.32809548664986621</c:v>
                </c:pt>
                <c:pt idx="16364">
                  <c:v>0.32795017105204033</c:v>
                </c:pt>
                <c:pt idx="16365">
                  <c:v>0.32794209368158855</c:v>
                </c:pt>
                <c:pt idx="16366">
                  <c:v>0.32790191466367269</c:v>
                </c:pt>
                <c:pt idx="16367">
                  <c:v>0.32766887211993689</c:v>
                </c:pt>
                <c:pt idx="16368">
                  <c:v>0.32755903097288941</c:v>
                </c:pt>
                <c:pt idx="16369">
                  <c:v>0.32754777576971905</c:v>
                </c:pt>
                <c:pt idx="16370">
                  <c:v>0.3275120705641264</c:v>
                </c:pt>
                <c:pt idx="16371">
                  <c:v>0.32744774485412137</c:v>
                </c:pt>
                <c:pt idx="16372">
                  <c:v>0.32742441013082596</c:v>
                </c:pt>
                <c:pt idx="16373">
                  <c:v>0.32739993783096905</c:v>
                </c:pt>
                <c:pt idx="16374">
                  <c:v>0.32723814610861235</c:v>
                </c:pt>
                <c:pt idx="16375">
                  <c:v>0.32722692301180378</c:v>
                </c:pt>
                <c:pt idx="16376">
                  <c:v>0.32713863552204314</c:v>
                </c:pt>
                <c:pt idx="16377">
                  <c:v>0.32681684668526012</c:v>
                </c:pt>
                <c:pt idx="16378">
                  <c:v>0.32664320750063786</c:v>
                </c:pt>
                <c:pt idx="16379">
                  <c:v>0.32664320750063786</c:v>
                </c:pt>
                <c:pt idx="16380">
                  <c:v>0.32657090388887866</c:v>
                </c:pt>
                <c:pt idx="16381">
                  <c:v>0.3265646708705226</c:v>
                </c:pt>
                <c:pt idx="16382">
                  <c:v>0.32651307678279301</c:v>
                </c:pt>
                <c:pt idx="16383">
                  <c:v>0.32651023725634581</c:v>
                </c:pt>
                <c:pt idx="16384">
                  <c:v>0.32647907859932396</c:v>
                </c:pt>
                <c:pt idx="16385">
                  <c:v>0.32644354682071325</c:v>
                </c:pt>
                <c:pt idx="16386">
                  <c:v>0.32642477624711086</c:v>
                </c:pt>
                <c:pt idx="16387">
                  <c:v>0.32637375466599933</c:v>
                </c:pt>
                <c:pt idx="16388">
                  <c:v>0.32612505943116904</c:v>
                </c:pt>
                <c:pt idx="16389">
                  <c:v>0.32606192501000208</c:v>
                </c:pt>
                <c:pt idx="16390">
                  <c:v>0.3260180188627731</c:v>
                </c:pt>
                <c:pt idx="16391">
                  <c:v>0.32598042391330456</c:v>
                </c:pt>
                <c:pt idx="16392">
                  <c:v>0.32571907186849158</c:v>
                </c:pt>
                <c:pt idx="16393">
                  <c:v>0.32571907186849158</c:v>
                </c:pt>
                <c:pt idx="16394">
                  <c:v>0.32571907186849158</c:v>
                </c:pt>
                <c:pt idx="16395">
                  <c:v>0.32564998479145185</c:v>
                </c:pt>
                <c:pt idx="16396">
                  <c:v>0.32559310966487731</c:v>
                </c:pt>
                <c:pt idx="16397">
                  <c:v>0.325369408738447</c:v>
                </c:pt>
                <c:pt idx="16398">
                  <c:v>0.3253165246838679</c:v>
                </c:pt>
                <c:pt idx="16399">
                  <c:v>0.32512974905250025</c:v>
                </c:pt>
                <c:pt idx="16400">
                  <c:v>0.32504160776682195</c:v>
                </c:pt>
                <c:pt idx="16401">
                  <c:v>0.32502046487095648</c:v>
                </c:pt>
                <c:pt idx="16402">
                  <c:v>0.3249568580945737</c:v>
                </c:pt>
                <c:pt idx="16403">
                  <c:v>0.32490666908258076</c:v>
                </c:pt>
                <c:pt idx="16404">
                  <c:v>0.32480470900453584</c:v>
                </c:pt>
                <c:pt idx="16405">
                  <c:v>0.32476573461385116</c:v>
                </c:pt>
                <c:pt idx="16406">
                  <c:v>0.32475000515523855</c:v>
                </c:pt>
                <c:pt idx="16407">
                  <c:v>0.32469809638385499</c:v>
                </c:pt>
                <c:pt idx="16408">
                  <c:v>0.32466493826495973</c:v>
                </c:pt>
                <c:pt idx="16409">
                  <c:v>0.32455838691424566</c:v>
                </c:pt>
                <c:pt idx="16410">
                  <c:v>0.32442736790178073</c:v>
                </c:pt>
                <c:pt idx="16411">
                  <c:v>0.32430012038795275</c:v>
                </c:pt>
                <c:pt idx="16412">
                  <c:v>0.32412978129323766</c:v>
                </c:pt>
                <c:pt idx="16413">
                  <c:v>0.32405858862364684</c:v>
                </c:pt>
                <c:pt idx="16414">
                  <c:v>0.32405858862364684</c:v>
                </c:pt>
                <c:pt idx="16415">
                  <c:v>0.32390306386348433</c:v>
                </c:pt>
                <c:pt idx="16416">
                  <c:v>0.32383980376651972</c:v>
                </c:pt>
                <c:pt idx="16417">
                  <c:v>0.32375788684990203</c:v>
                </c:pt>
                <c:pt idx="16418">
                  <c:v>0.32371248624403021</c:v>
                </c:pt>
                <c:pt idx="16419">
                  <c:v>0.32324108756760506</c:v>
                </c:pt>
                <c:pt idx="16420">
                  <c:v>0.32304529188261988</c:v>
                </c:pt>
                <c:pt idx="16421">
                  <c:v>0.32301246599710687</c:v>
                </c:pt>
                <c:pt idx="16422">
                  <c:v>0.32301237590445614</c:v>
                </c:pt>
                <c:pt idx="16423">
                  <c:v>0.32288741084252631</c:v>
                </c:pt>
                <c:pt idx="16424">
                  <c:v>0.32287894950350565</c:v>
                </c:pt>
                <c:pt idx="16425">
                  <c:v>0.32284273685697634</c:v>
                </c:pt>
                <c:pt idx="16426">
                  <c:v>0.32284273685697634</c:v>
                </c:pt>
                <c:pt idx="16427">
                  <c:v>0.32264905587915627</c:v>
                </c:pt>
                <c:pt idx="16428">
                  <c:v>0.32261988294268157</c:v>
                </c:pt>
                <c:pt idx="16429">
                  <c:v>0.32242872236901526</c:v>
                </c:pt>
                <c:pt idx="16430">
                  <c:v>0.32242872236901526</c:v>
                </c:pt>
                <c:pt idx="16431">
                  <c:v>0.32242872236901526</c:v>
                </c:pt>
                <c:pt idx="16432">
                  <c:v>0.32236143022275199</c:v>
                </c:pt>
                <c:pt idx="16433">
                  <c:v>0.3223472239031196</c:v>
                </c:pt>
                <c:pt idx="16434">
                  <c:v>0.32232275493088469</c:v>
                </c:pt>
                <c:pt idx="16435">
                  <c:v>0.32225411317397068</c:v>
                </c:pt>
                <c:pt idx="16436">
                  <c:v>0.32200945253279739</c:v>
                </c:pt>
                <c:pt idx="16437">
                  <c:v>0.3218380831853177</c:v>
                </c:pt>
                <c:pt idx="16438">
                  <c:v>0.32179009580340495</c:v>
                </c:pt>
                <c:pt idx="16439">
                  <c:v>0.32177321648197366</c:v>
                </c:pt>
                <c:pt idx="16440">
                  <c:v>0.32170532024989934</c:v>
                </c:pt>
                <c:pt idx="16441">
                  <c:v>0.32157847027730868</c:v>
                </c:pt>
                <c:pt idx="16442">
                  <c:v>0.32145923855462627</c:v>
                </c:pt>
                <c:pt idx="16443">
                  <c:v>0.32138993930426074</c:v>
                </c:pt>
                <c:pt idx="16444">
                  <c:v>0.32132955077424863</c:v>
                </c:pt>
                <c:pt idx="16445">
                  <c:v>0.32132212320706954</c:v>
                </c:pt>
                <c:pt idx="16446">
                  <c:v>0.32129721056289318</c:v>
                </c:pt>
                <c:pt idx="16447">
                  <c:v>0.32129721056289318</c:v>
                </c:pt>
                <c:pt idx="16448">
                  <c:v>0.32129721056289318</c:v>
                </c:pt>
                <c:pt idx="16449">
                  <c:v>0.32129721056289318</c:v>
                </c:pt>
                <c:pt idx="16450">
                  <c:v>0.32121730686984257</c:v>
                </c:pt>
                <c:pt idx="16451">
                  <c:v>0.32120305965003504</c:v>
                </c:pt>
                <c:pt idx="16452">
                  <c:v>0.32120305965003504</c:v>
                </c:pt>
                <c:pt idx="16453">
                  <c:v>0.32119181662277674</c:v>
                </c:pt>
                <c:pt idx="16454">
                  <c:v>0.32109253664771104</c:v>
                </c:pt>
                <c:pt idx="16455">
                  <c:v>0.32099024891947509</c:v>
                </c:pt>
                <c:pt idx="16456">
                  <c:v>0.32097712812884399</c:v>
                </c:pt>
                <c:pt idx="16457">
                  <c:v>0.32091230782530805</c:v>
                </c:pt>
                <c:pt idx="16458">
                  <c:v>0.32085524760170847</c:v>
                </c:pt>
                <c:pt idx="16459">
                  <c:v>0.32084288888606954</c:v>
                </c:pt>
                <c:pt idx="16460">
                  <c:v>0.32070373597872565</c:v>
                </c:pt>
                <c:pt idx="16461">
                  <c:v>0.32046456668953194</c:v>
                </c:pt>
                <c:pt idx="16462">
                  <c:v>0.32045516302854749</c:v>
                </c:pt>
                <c:pt idx="16463">
                  <c:v>0.32039422392459788</c:v>
                </c:pt>
                <c:pt idx="16464">
                  <c:v>0.32037358267413374</c:v>
                </c:pt>
                <c:pt idx="16465">
                  <c:v>0.32037328948255095</c:v>
                </c:pt>
                <c:pt idx="16466">
                  <c:v>0.32032148245534542</c:v>
                </c:pt>
                <c:pt idx="16467">
                  <c:v>0.32021612564289215</c:v>
                </c:pt>
                <c:pt idx="16468">
                  <c:v>0.32015416467044316</c:v>
                </c:pt>
                <c:pt idx="16469">
                  <c:v>0.32013186118342024</c:v>
                </c:pt>
                <c:pt idx="16470">
                  <c:v>0.31993049959367831</c:v>
                </c:pt>
                <c:pt idx="16471">
                  <c:v>0.31965739466088966</c:v>
                </c:pt>
                <c:pt idx="16472">
                  <c:v>0.31961025645129609</c:v>
                </c:pt>
                <c:pt idx="16473">
                  <c:v>0.31951924205650262</c:v>
                </c:pt>
                <c:pt idx="16474">
                  <c:v>0.31951924205650262</c:v>
                </c:pt>
                <c:pt idx="16475">
                  <c:v>0.31940924208196098</c:v>
                </c:pt>
                <c:pt idx="16476">
                  <c:v>0.31920510690736037</c:v>
                </c:pt>
                <c:pt idx="16477">
                  <c:v>0.31912772715247589</c:v>
                </c:pt>
                <c:pt idx="16478">
                  <c:v>0.31908299317922523</c:v>
                </c:pt>
                <c:pt idx="16479">
                  <c:v>0.31907919773477506</c:v>
                </c:pt>
                <c:pt idx="16480">
                  <c:v>0.31907919773477506</c:v>
                </c:pt>
                <c:pt idx="16481">
                  <c:v>0.31907919773477506</c:v>
                </c:pt>
                <c:pt idx="16482">
                  <c:v>0.31898110744023267</c:v>
                </c:pt>
                <c:pt idx="16483">
                  <c:v>0.31887118020907596</c:v>
                </c:pt>
                <c:pt idx="16484">
                  <c:v>0.31887118020907596</c:v>
                </c:pt>
                <c:pt idx="16485">
                  <c:v>0.31887118020907596</c:v>
                </c:pt>
                <c:pt idx="16486">
                  <c:v>0.3188334717682505</c:v>
                </c:pt>
                <c:pt idx="16487">
                  <c:v>0.3188334717682505</c:v>
                </c:pt>
                <c:pt idx="16488">
                  <c:v>0.3188334717682505</c:v>
                </c:pt>
                <c:pt idx="16489">
                  <c:v>0.31858210811788734</c:v>
                </c:pt>
                <c:pt idx="16490">
                  <c:v>0.31858210811788734</c:v>
                </c:pt>
                <c:pt idx="16491">
                  <c:v>0.31851302175867563</c:v>
                </c:pt>
                <c:pt idx="16492">
                  <c:v>0.3184319657480868</c:v>
                </c:pt>
                <c:pt idx="16493">
                  <c:v>0.31842947685773837</c:v>
                </c:pt>
                <c:pt idx="16494">
                  <c:v>0.3178133470673758</c:v>
                </c:pt>
                <c:pt idx="16495">
                  <c:v>0.31779859157019652</c:v>
                </c:pt>
                <c:pt idx="16496">
                  <c:v>0.31779859157019652</c:v>
                </c:pt>
                <c:pt idx="16497">
                  <c:v>0.31779859157019652</c:v>
                </c:pt>
                <c:pt idx="16498">
                  <c:v>0.31778236726812958</c:v>
                </c:pt>
                <c:pt idx="16499">
                  <c:v>0.31777581216522371</c:v>
                </c:pt>
                <c:pt idx="16500">
                  <c:v>0.31776426355362319</c:v>
                </c:pt>
                <c:pt idx="16501">
                  <c:v>0.31774802410833219</c:v>
                </c:pt>
                <c:pt idx="16502">
                  <c:v>0.31774802410833219</c:v>
                </c:pt>
                <c:pt idx="16503">
                  <c:v>0.31767242383248823</c:v>
                </c:pt>
                <c:pt idx="16504">
                  <c:v>0.31765607994679318</c:v>
                </c:pt>
                <c:pt idx="16505">
                  <c:v>0.3175361503634328</c:v>
                </c:pt>
                <c:pt idx="16506">
                  <c:v>0.3175361503634328</c:v>
                </c:pt>
                <c:pt idx="16507">
                  <c:v>0.31744992705778086</c:v>
                </c:pt>
                <c:pt idx="16508">
                  <c:v>0.31733521377918789</c:v>
                </c:pt>
                <c:pt idx="16509">
                  <c:v>0.31716733378185852</c:v>
                </c:pt>
                <c:pt idx="16510">
                  <c:v>0.31712558506607713</c:v>
                </c:pt>
                <c:pt idx="16511">
                  <c:v>0.31697176437658403</c:v>
                </c:pt>
                <c:pt idx="16512">
                  <c:v>0.31697176437658403</c:v>
                </c:pt>
                <c:pt idx="16513">
                  <c:v>0.31696768940277864</c:v>
                </c:pt>
                <c:pt idx="16514">
                  <c:v>0.31696768940277864</c:v>
                </c:pt>
                <c:pt idx="16515">
                  <c:v>0.31688497538074983</c:v>
                </c:pt>
                <c:pt idx="16516">
                  <c:v>0.31688371054107722</c:v>
                </c:pt>
                <c:pt idx="16517">
                  <c:v>0.31683039572096028</c:v>
                </c:pt>
                <c:pt idx="16518">
                  <c:v>0.3165014682061027</c:v>
                </c:pt>
                <c:pt idx="16519">
                  <c:v>0.31636236332031192</c:v>
                </c:pt>
                <c:pt idx="16520">
                  <c:v>0.31635517634724486</c:v>
                </c:pt>
                <c:pt idx="16521">
                  <c:v>0.31629520381331677</c:v>
                </c:pt>
                <c:pt idx="16522">
                  <c:v>0.31623528198054124</c:v>
                </c:pt>
                <c:pt idx="16523">
                  <c:v>0.31615181067719167</c:v>
                </c:pt>
                <c:pt idx="16524">
                  <c:v>0.31615181067719167</c:v>
                </c:pt>
                <c:pt idx="16525">
                  <c:v>0.31608965640710035</c:v>
                </c:pt>
                <c:pt idx="16526">
                  <c:v>0.31602322140344929</c:v>
                </c:pt>
                <c:pt idx="16527">
                  <c:v>0.31598929123460473</c:v>
                </c:pt>
                <c:pt idx="16528">
                  <c:v>0.31598069485210906</c:v>
                </c:pt>
                <c:pt idx="16529">
                  <c:v>0.31589739826941848</c:v>
                </c:pt>
                <c:pt idx="16530">
                  <c:v>0.31588002348557331</c:v>
                </c:pt>
                <c:pt idx="16531">
                  <c:v>0.31580104576686363</c:v>
                </c:pt>
                <c:pt idx="16532">
                  <c:v>0.31576737217749096</c:v>
                </c:pt>
                <c:pt idx="16533">
                  <c:v>0.31559711084285652</c:v>
                </c:pt>
                <c:pt idx="16534">
                  <c:v>0.31559711084285652</c:v>
                </c:pt>
                <c:pt idx="16535">
                  <c:v>0.31549758823134466</c:v>
                </c:pt>
                <c:pt idx="16536">
                  <c:v>0.31548378382183179</c:v>
                </c:pt>
                <c:pt idx="16537">
                  <c:v>0.31546871839341267</c:v>
                </c:pt>
                <c:pt idx="16538">
                  <c:v>0.31542130692784365</c:v>
                </c:pt>
                <c:pt idx="16539">
                  <c:v>0.31542130692784365</c:v>
                </c:pt>
                <c:pt idx="16540">
                  <c:v>0.31530770289066806</c:v>
                </c:pt>
                <c:pt idx="16541">
                  <c:v>0.31523400029324811</c:v>
                </c:pt>
                <c:pt idx="16542">
                  <c:v>0.31510315980329123</c:v>
                </c:pt>
                <c:pt idx="16543">
                  <c:v>0.3149488208844714</c:v>
                </c:pt>
                <c:pt idx="16544">
                  <c:v>0.31488084637763564</c:v>
                </c:pt>
                <c:pt idx="16545">
                  <c:v>0.31488084637763564</c:v>
                </c:pt>
                <c:pt idx="16546">
                  <c:v>0.31488084637763564</c:v>
                </c:pt>
                <c:pt idx="16547">
                  <c:v>0.31487810918274634</c:v>
                </c:pt>
                <c:pt idx="16548">
                  <c:v>0.31480593833803117</c:v>
                </c:pt>
                <c:pt idx="16549">
                  <c:v>0.31430783006817486</c:v>
                </c:pt>
                <c:pt idx="16550">
                  <c:v>0.31429300968278545</c:v>
                </c:pt>
                <c:pt idx="16551">
                  <c:v>0.31408481784412301</c:v>
                </c:pt>
                <c:pt idx="16552">
                  <c:v>0.31405647576787732</c:v>
                </c:pt>
                <c:pt idx="16553">
                  <c:v>0.31405647576787732</c:v>
                </c:pt>
                <c:pt idx="16554">
                  <c:v>0.31402240487114791</c:v>
                </c:pt>
                <c:pt idx="16555">
                  <c:v>0.3139556853492424</c:v>
                </c:pt>
                <c:pt idx="16556">
                  <c:v>0.3139556853492424</c:v>
                </c:pt>
                <c:pt idx="16557">
                  <c:v>0.31390875977407479</c:v>
                </c:pt>
                <c:pt idx="16558">
                  <c:v>0.3138627119341611</c:v>
                </c:pt>
                <c:pt idx="16559">
                  <c:v>0.31360724334003937</c:v>
                </c:pt>
                <c:pt idx="16560">
                  <c:v>0.3136025458811274</c:v>
                </c:pt>
                <c:pt idx="16561">
                  <c:v>0.31346456799301997</c:v>
                </c:pt>
                <c:pt idx="16562">
                  <c:v>0.31344440604741591</c:v>
                </c:pt>
                <c:pt idx="16563">
                  <c:v>0.31329116809568386</c:v>
                </c:pt>
                <c:pt idx="16564">
                  <c:v>0.31328589237897231</c:v>
                </c:pt>
                <c:pt idx="16565">
                  <c:v>0.31315116310883123</c:v>
                </c:pt>
                <c:pt idx="16566">
                  <c:v>0.31306032531353811</c:v>
                </c:pt>
                <c:pt idx="16567">
                  <c:v>0.31304039439438247</c:v>
                </c:pt>
                <c:pt idx="16568">
                  <c:v>0.31291610016355609</c:v>
                </c:pt>
                <c:pt idx="16569">
                  <c:v>0.31291610016355609</c:v>
                </c:pt>
                <c:pt idx="16570">
                  <c:v>0.31284070753199716</c:v>
                </c:pt>
                <c:pt idx="16571">
                  <c:v>0.31283412042300951</c:v>
                </c:pt>
                <c:pt idx="16572">
                  <c:v>0.31280363348646839</c:v>
                </c:pt>
                <c:pt idx="16573">
                  <c:v>0.31276444218100663</c:v>
                </c:pt>
                <c:pt idx="16574">
                  <c:v>0.3126802764930271</c:v>
                </c:pt>
                <c:pt idx="16575">
                  <c:v>0.31265930228087424</c:v>
                </c:pt>
                <c:pt idx="16576">
                  <c:v>0.31265265109356155</c:v>
                </c:pt>
                <c:pt idx="16577">
                  <c:v>0.31258577141341481</c:v>
                </c:pt>
                <c:pt idx="16578">
                  <c:v>0.31253081249309822</c:v>
                </c:pt>
                <c:pt idx="16579">
                  <c:v>0.31237306042921675</c:v>
                </c:pt>
                <c:pt idx="16580">
                  <c:v>0.31235104767086158</c:v>
                </c:pt>
                <c:pt idx="16581">
                  <c:v>0.31225216985092724</c:v>
                </c:pt>
                <c:pt idx="16582">
                  <c:v>0.31220632581069518</c:v>
                </c:pt>
                <c:pt idx="16583">
                  <c:v>0.31220632581069518</c:v>
                </c:pt>
                <c:pt idx="16584">
                  <c:v>0.31210142268582469</c:v>
                </c:pt>
                <c:pt idx="16585">
                  <c:v>0.31205584931445263</c:v>
                </c:pt>
                <c:pt idx="16586">
                  <c:v>0.31196564827464285</c:v>
                </c:pt>
                <c:pt idx="16587">
                  <c:v>0.31177960199404564</c:v>
                </c:pt>
                <c:pt idx="16588">
                  <c:v>0.31171916250206788</c:v>
                </c:pt>
                <c:pt idx="16589">
                  <c:v>0.31159161147916459</c:v>
                </c:pt>
                <c:pt idx="16590">
                  <c:v>0.31159161147916459</c:v>
                </c:pt>
                <c:pt idx="16591">
                  <c:v>0.31157895064783903</c:v>
                </c:pt>
                <c:pt idx="16592">
                  <c:v>0.31122750678995814</c:v>
                </c:pt>
                <c:pt idx="16593">
                  <c:v>0.3109905028176394</c:v>
                </c:pt>
                <c:pt idx="16594">
                  <c:v>0.31093227718965472</c:v>
                </c:pt>
                <c:pt idx="16595">
                  <c:v>0.31092405324901806</c:v>
                </c:pt>
                <c:pt idx="16596">
                  <c:v>0.31092405324901806</c:v>
                </c:pt>
                <c:pt idx="16597">
                  <c:v>0.31090773296967555</c:v>
                </c:pt>
                <c:pt idx="16598">
                  <c:v>0.31088432594698168</c:v>
                </c:pt>
                <c:pt idx="16599">
                  <c:v>0.3107912664558134</c:v>
                </c:pt>
                <c:pt idx="16600">
                  <c:v>0.3107899492995792</c:v>
                </c:pt>
                <c:pt idx="16601">
                  <c:v>0.31075944015303525</c:v>
                </c:pt>
                <c:pt idx="16602">
                  <c:v>0.31075944015303525</c:v>
                </c:pt>
                <c:pt idx="16603">
                  <c:v>0.31067673607210927</c:v>
                </c:pt>
                <c:pt idx="16604">
                  <c:v>0.31056442141133989</c:v>
                </c:pt>
                <c:pt idx="16605">
                  <c:v>0.31048683695398832</c:v>
                </c:pt>
                <c:pt idx="16606">
                  <c:v>0.31048683695398832</c:v>
                </c:pt>
                <c:pt idx="16607">
                  <c:v>0.31027902103638372</c:v>
                </c:pt>
                <c:pt idx="16608">
                  <c:v>0.31026875858632319</c:v>
                </c:pt>
                <c:pt idx="16609">
                  <c:v>0.31025442219621929</c:v>
                </c:pt>
                <c:pt idx="16610">
                  <c:v>0.31023565117536556</c:v>
                </c:pt>
                <c:pt idx="16611">
                  <c:v>0.31011961184819742</c:v>
                </c:pt>
                <c:pt idx="16612">
                  <c:v>0.30995742727946174</c:v>
                </c:pt>
                <c:pt idx="16613">
                  <c:v>0.30989512119143114</c:v>
                </c:pt>
                <c:pt idx="16614">
                  <c:v>0.30984658122917991</c:v>
                </c:pt>
                <c:pt idx="16615">
                  <c:v>0.30967918890611429</c:v>
                </c:pt>
                <c:pt idx="16616">
                  <c:v>0.30967794466021265</c:v>
                </c:pt>
                <c:pt idx="16617">
                  <c:v>0.30967233143034739</c:v>
                </c:pt>
                <c:pt idx="16618">
                  <c:v>0.3095590287796583</c:v>
                </c:pt>
                <c:pt idx="16619">
                  <c:v>0.30943495980619029</c:v>
                </c:pt>
                <c:pt idx="16620">
                  <c:v>0.30937718728369773</c:v>
                </c:pt>
                <c:pt idx="16621">
                  <c:v>0.30935020392739832</c:v>
                </c:pt>
                <c:pt idx="16622">
                  <c:v>0.30935020392739832</c:v>
                </c:pt>
                <c:pt idx="16623">
                  <c:v>0.30925571568675242</c:v>
                </c:pt>
                <c:pt idx="16624">
                  <c:v>0.30920377212164962</c:v>
                </c:pt>
                <c:pt idx="16625">
                  <c:v>0.30918552895642681</c:v>
                </c:pt>
                <c:pt idx="16626">
                  <c:v>0.30917179396235911</c:v>
                </c:pt>
                <c:pt idx="16627">
                  <c:v>0.30914277034119081</c:v>
                </c:pt>
                <c:pt idx="16628">
                  <c:v>0.30913008759068972</c:v>
                </c:pt>
                <c:pt idx="16629">
                  <c:v>0.30903658515764154</c:v>
                </c:pt>
                <c:pt idx="16630">
                  <c:v>0.30883987120205864</c:v>
                </c:pt>
                <c:pt idx="16631">
                  <c:v>0.3086855509274446</c:v>
                </c:pt>
                <c:pt idx="16632">
                  <c:v>0.30837753807068974</c:v>
                </c:pt>
                <c:pt idx="16633">
                  <c:v>0.30837753807068974</c:v>
                </c:pt>
                <c:pt idx="16634">
                  <c:v>0.30837753807068974</c:v>
                </c:pt>
                <c:pt idx="16635">
                  <c:v>0.30836259321590093</c:v>
                </c:pt>
                <c:pt idx="16636">
                  <c:v>0.30822797638687927</c:v>
                </c:pt>
                <c:pt idx="16637">
                  <c:v>0.30817324493104314</c:v>
                </c:pt>
                <c:pt idx="16638">
                  <c:v>0.30817324493104314</c:v>
                </c:pt>
                <c:pt idx="16639">
                  <c:v>0.30817324493104314</c:v>
                </c:pt>
                <c:pt idx="16640">
                  <c:v>0.30817324493104314</c:v>
                </c:pt>
                <c:pt idx="16641">
                  <c:v>0.3080885352652929</c:v>
                </c:pt>
                <c:pt idx="16642">
                  <c:v>0.3080885352652929</c:v>
                </c:pt>
                <c:pt idx="16643">
                  <c:v>0.30808839293336093</c:v>
                </c:pt>
                <c:pt idx="16644">
                  <c:v>0.30782061451487253</c:v>
                </c:pt>
                <c:pt idx="16645">
                  <c:v>0.30780262468790948</c:v>
                </c:pt>
                <c:pt idx="16646">
                  <c:v>0.30765324627974766</c:v>
                </c:pt>
                <c:pt idx="16647">
                  <c:v>0.3076270098566144</c:v>
                </c:pt>
                <c:pt idx="16648">
                  <c:v>0.3076270098566144</c:v>
                </c:pt>
                <c:pt idx="16649">
                  <c:v>0.3076270098566144</c:v>
                </c:pt>
                <c:pt idx="16650">
                  <c:v>0.307508501885012</c:v>
                </c:pt>
                <c:pt idx="16651">
                  <c:v>0.30747463875539655</c:v>
                </c:pt>
                <c:pt idx="16652">
                  <c:v>0.30744303632946468</c:v>
                </c:pt>
                <c:pt idx="16653">
                  <c:v>0.30743847621937292</c:v>
                </c:pt>
                <c:pt idx="16654">
                  <c:v>0.30743799717666065</c:v>
                </c:pt>
                <c:pt idx="16655">
                  <c:v>0.30731448770935438</c:v>
                </c:pt>
                <c:pt idx="16656">
                  <c:v>0.30729423571086534</c:v>
                </c:pt>
                <c:pt idx="16657">
                  <c:v>0.30712796968230316</c:v>
                </c:pt>
                <c:pt idx="16658">
                  <c:v>0.30711394195269603</c:v>
                </c:pt>
                <c:pt idx="16659">
                  <c:v>0.3070791055738839</c:v>
                </c:pt>
                <c:pt idx="16660">
                  <c:v>0.3070791055738839</c:v>
                </c:pt>
                <c:pt idx="16661">
                  <c:v>0.3070197200159222</c:v>
                </c:pt>
                <c:pt idx="16662">
                  <c:v>0.3070197200159222</c:v>
                </c:pt>
                <c:pt idx="16663">
                  <c:v>0.30687298386610462</c:v>
                </c:pt>
                <c:pt idx="16664">
                  <c:v>0.30677266987009177</c:v>
                </c:pt>
                <c:pt idx="16665">
                  <c:v>0.30659250172511593</c:v>
                </c:pt>
                <c:pt idx="16666">
                  <c:v>0.30659250172511593</c:v>
                </c:pt>
                <c:pt idx="16667">
                  <c:v>0.30649335658470234</c:v>
                </c:pt>
                <c:pt idx="16668">
                  <c:v>0.30629483991703838</c:v>
                </c:pt>
                <c:pt idx="16669">
                  <c:v>0.30620486977597366</c:v>
                </c:pt>
                <c:pt idx="16670">
                  <c:v>0.30612524422198018</c:v>
                </c:pt>
                <c:pt idx="16671">
                  <c:v>0.30612524422198018</c:v>
                </c:pt>
                <c:pt idx="16672">
                  <c:v>0.30612524422198018</c:v>
                </c:pt>
                <c:pt idx="16673">
                  <c:v>0.30589502048395195</c:v>
                </c:pt>
                <c:pt idx="16674">
                  <c:v>0.30589004330316699</c:v>
                </c:pt>
                <c:pt idx="16675">
                  <c:v>0.30585273060886009</c:v>
                </c:pt>
                <c:pt idx="16676">
                  <c:v>0.30579758720679429</c:v>
                </c:pt>
                <c:pt idx="16677">
                  <c:v>0.3056676615861747</c:v>
                </c:pt>
                <c:pt idx="16678">
                  <c:v>0.30557159425794073</c:v>
                </c:pt>
                <c:pt idx="16679">
                  <c:v>0.30557092718538892</c:v>
                </c:pt>
                <c:pt idx="16680">
                  <c:v>0.30548658118129801</c:v>
                </c:pt>
                <c:pt idx="16681">
                  <c:v>0.30544822509002673</c:v>
                </c:pt>
                <c:pt idx="16682">
                  <c:v>0.3053681671340136</c:v>
                </c:pt>
                <c:pt idx="16683">
                  <c:v>0.3052639549496336</c:v>
                </c:pt>
                <c:pt idx="16684">
                  <c:v>0.30524871169384593</c:v>
                </c:pt>
                <c:pt idx="16685">
                  <c:v>0.30508663249681939</c:v>
                </c:pt>
                <c:pt idx="16686">
                  <c:v>0.30500620765295405</c:v>
                </c:pt>
                <c:pt idx="16687">
                  <c:v>0.3046911212717921</c:v>
                </c:pt>
                <c:pt idx="16688">
                  <c:v>0.30459655172053418</c:v>
                </c:pt>
                <c:pt idx="16689">
                  <c:v>0.30459655172053418</c:v>
                </c:pt>
                <c:pt idx="16690">
                  <c:v>0.30450946995599476</c:v>
                </c:pt>
                <c:pt idx="16691">
                  <c:v>0.30450946995599476</c:v>
                </c:pt>
                <c:pt idx="16692">
                  <c:v>0.30449385649244026</c:v>
                </c:pt>
                <c:pt idx="16693">
                  <c:v>0.30449156899799551</c:v>
                </c:pt>
                <c:pt idx="16694">
                  <c:v>0.30434341661027642</c:v>
                </c:pt>
                <c:pt idx="16695">
                  <c:v>0.3043329240838869</c:v>
                </c:pt>
                <c:pt idx="16696">
                  <c:v>0.30431632384503221</c:v>
                </c:pt>
                <c:pt idx="16697">
                  <c:v>0.30431632384503221</c:v>
                </c:pt>
                <c:pt idx="16698">
                  <c:v>0.30412366300128535</c:v>
                </c:pt>
                <c:pt idx="16699">
                  <c:v>0.30412000557331792</c:v>
                </c:pt>
                <c:pt idx="16700">
                  <c:v>0.30412000557331792</c:v>
                </c:pt>
                <c:pt idx="16701">
                  <c:v>0.30412000557331792</c:v>
                </c:pt>
                <c:pt idx="16702">
                  <c:v>0.30408916327398744</c:v>
                </c:pt>
                <c:pt idx="16703">
                  <c:v>0.3039774413164843</c:v>
                </c:pt>
                <c:pt idx="16704">
                  <c:v>0.30391752222559754</c:v>
                </c:pt>
                <c:pt idx="16705">
                  <c:v>0.3038060207190133</c:v>
                </c:pt>
                <c:pt idx="16706">
                  <c:v>0.30379206733776704</c:v>
                </c:pt>
                <c:pt idx="16707">
                  <c:v>0.30375138315786021</c:v>
                </c:pt>
                <c:pt idx="16708">
                  <c:v>0.30371039496273322</c:v>
                </c:pt>
                <c:pt idx="16709">
                  <c:v>0.30370558887650717</c:v>
                </c:pt>
                <c:pt idx="16710">
                  <c:v>0.30364390210992986</c:v>
                </c:pt>
                <c:pt idx="16711">
                  <c:v>0.30349036914590372</c:v>
                </c:pt>
                <c:pt idx="16712">
                  <c:v>0.30337575019618468</c:v>
                </c:pt>
                <c:pt idx="16713">
                  <c:v>0.3033486260594872</c:v>
                </c:pt>
                <c:pt idx="16714">
                  <c:v>0.30314641396961717</c:v>
                </c:pt>
                <c:pt idx="16715">
                  <c:v>0.30308798679057314</c:v>
                </c:pt>
                <c:pt idx="16716">
                  <c:v>0.30308798679057314</c:v>
                </c:pt>
                <c:pt idx="16717">
                  <c:v>0.30308798679057314</c:v>
                </c:pt>
                <c:pt idx="16718">
                  <c:v>0.30306437446110945</c:v>
                </c:pt>
                <c:pt idx="16719">
                  <c:v>0.3030213866106079</c:v>
                </c:pt>
                <c:pt idx="16720">
                  <c:v>0.30300254244844554</c:v>
                </c:pt>
                <c:pt idx="16721">
                  <c:v>0.30290247372961338</c:v>
                </c:pt>
                <c:pt idx="16722">
                  <c:v>0.30287058548613988</c:v>
                </c:pt>
                <c:pt idx="16723">
                  <c:v>0.30287058548613988</c:v>
                </c:pt>
                <c:pt idx="16724">
                  <c:v>0.30258882127653408</c:v>
                </c:pt>
                <c:pt idx="16725">
                  <c:v>0.30255456603754649</c:v>
                </c:pt>
                <c:pt idx="16726">
                  <c:v>0.30249666987647422</c:v>
                </c:pt>
                <c:pt idx="16727">
                  <c:v>0.30248247673355411</c:v>
                </c:pt>
                <c:pt idx="16728">
                  <c:v>0.30242483879899351</c:v>
                </c:pt>
                <c:pt idx="16729">
                  <c:v>0.30232301868673045</c:v>
                </c:pt>
                <c:pt idx="16730">
                  <c:v>0.30222764648118311</c:v>
                </c:pt>
                <c:pt idx="16731">
                  <c:v>0.30222764648118311</c:v>
                </c:pt>
                <c:pt idx="16732">
                  <c:v>0.30222764648118311</c:v>
                </c:pt>
                <c:pt idx="16733">
                  <c:v>0.30221026000773366</c:v>
                </c:pt>
                <c:pt idx="16734">
                  <c:v>0.30218277108479491</c:v>
                </c:pt>
                <c:pt idx="16735">
                  <c:v>0.30206839544147407</c:v>
                </c:pt>
                <c:pt idx="16736">
                  <c:v>0.3020508413175278</c:v>
                </c:pt>
                <c:pt idx="16737">
                  <c:v>0.30197162900805447</c:v>
                </c:pt>
                <c:pt idx="16738">
                  <c:v>0.30186811273917702</c:v>
                </c:pt>
                <c:pt idx="16739">
                  <c:v>0.30181827016375695</c:v>
                </c:pt>
                <c:pt idx="16740">
                  <c:v>0.30181013003698975</c:v>
                </c:pt>
                <c:pt idx="16741">
                  <c:v>0.3017365749262052</c:v>
                </c:pt>
                <c:pt idx="16742">
                  <c:v>0.30172687962831829</c:v>
                </c:pt>
                <c:pt idx="16743">
                  <c:v>0.30166325111494047</c:v>
                </c:pt>
                <c:pt idx="16744">
                  <c:v>0.3016575037207514</c:v>
                </c:pt>
                <c:pt idx="16745">
                  <c:v>0.30163538491391068</c:v>
                </c:pt>
                <c:pt idx="16746">
                  <c:v>0.30163158522955169</c:v>
                </c:pt>
                <c:pt idx="16747">
                  <c:v>0.30160394709003546</c:v>
                </c:pt>
                <c:pt idx="16748">
                  <c:v>0.30122174167536508</c:v>
                </c:pt>
                <c:pt idx="16749">
                  <c:v>0.30118633666480649</c:v>
                </c:pt>
                <c:pt idx="16750">
                  <c:v>0.30118633666480649</c:v>
                </c:pt>
                <c:pt idx="16751">
                  <c:v>0.30111361201340842</c:v>
                </c:pt>
                <c:pt idx="16752">
                  <c:v>0.30105988008339984</c:v>
                </c:pt>
                <c:pt idx="16753">
                  <c:v>0.30103277114585408</c:v>
                </c:pt>
                <c:pt idx="16754">
                  <c:v>0.30103277114585408</c:v>
                </c:pt>
                <c:pt idx="16755">
                  <c:v>0.30103277114585408</c:v>
                </c:pt>
                <c:pt idx="16756">
                  <c:v>0.30096346662851398</c:v>
                </c:pt>
                <c:pt idx="16757">
                  <c:v>0.30072295958867884</c:v>
                </c:pt>
                <c:pt idx="16758">
                  <c:v>0.30053313715721314</c:v>
                </c:pt>
                <c:pt idx="16759">
                  <c:v>0.30050469627700982</c:v>
                </c:pt>
                <c:pt idx="16760">
                  <c:v>0.30050469627700982</c:v>
                </c:pt>
                <c:pt idx="16761">
                  <c:v>0.30050469627700982</c:v>
                </c:pt>
                <c:pt idx="16762">
                  <c:v>0.30048951701086113</c:v>
                </c:pt>
                <c:pt idx="16763">
                  <c:v>0.30025336702808936</c:v>
                </c:pt>
                <c:pt idx="16764">
                  <c:v>0.30023840377980709</c:v>
                </c:pt>
                <c:pt idx="16765">
                  <c:v>0.29996700156984929</c:v>
                </c:pt>
                <c:pt idx="16766">
                  <c:v>0.29996609123365309</c:v>
                </c:pt>
                <c:pt idx="16767">
                  <c:v>0.29996609123365309</c:v>
                </c:pt>
                <c:pt idx="16768">
                  <c:v>0.29995132516030976</c:v>
                </c:pt>
                <c:pt idx="16769">
                  <c:v>0.29991033476259471</c:v>
                </c:pt>
                <c:pt idx="16770">
                  <c:v>0.29991033476259471</c:v>
                </c:pt>
                <c:pt idx="16771">
                  <c:v>0.29985261606731045</c:v>
                </c:pt>
                <c:pt idx="16772">
                  <c:v>0.29984445502979695</c:v>
                </c:pt>
                <c:pt idx="16773">
                  <c:v>0.29984445502979695</c:v>
                </c:pt>
                <c:pt idx="16774">
                  <c:v>0.29984445502979695</c:v>
                </c:pt>
                <c:pt idx="16775">
                  <c:v>0.29983643267068372</c:v>
                </c:pt>
                <c:pt idx="16776">
                  <c:v>0.29983643267068372</c:v>
                </c:pt>
                <c:pt idx="16777">
                  <c:v>0.29978289605130243</c:v>
                </c:pt>
                <c:pt idx="16778">
                  <c:v>0.29968010000373602</c:v>
                </c:pt>
                <c:pt idx="16779">
                  <c:v>0.29968008521905948</c:v>
                </c:pt>
                <c:pt idx="16780">
                  <c:v>0.29968008521905948</c:v>
                </c:pt>
                <c:pt idx="16781">
                  <c:v>0.29968008521905948</c:v>
                </c:pt>
                <c:pt idx="16782">
                  <c:v>0.29968008521905948</c:v>
                </c:pt>
                <c:pt idx="16783">
                  <c:v>0.29963425122076753</c:v>
                </c:pt>
                <c:pt idx="16784">
                  <c:v>0.29948527744432901</c:v>
                </c:pt>
                <c:pt idx="16785">
                  <c:v>0.29948527744432901</c:v>
                </c:pt>
                <c:pt idx="16786">
                  <c:v>0.29936005015363354</c:v>
                </c:pt>
                <c:pt idx="16787">
                  <c:v>0.29914410064552183</c:v>
                </c:pt>
                <c:pt idx="16788">
                  <c:v>0.29913517570332632</c:v>
                </c:pt>
                <c:pt idx="16789">
                  <c:v>0.29908276542000445</c:v>
                </c:pt>
                <c:pt idx="16790">
                  <c:v>0.29906983635235063</c:v>
                </c:pt>
                <c:pt idx="16791">
                  <c:v>0.29897283086848991</c:v>
                </c:pt>
                <c:pt idx="16792">
                  <c:v>0.29897283086848991</c:v>
                </c:pt>
                <c:pt idx="16793">
                  <c:v>0.29895462372974968</c:v>
                </c:pt>
                <c:pt idx="16794">
                  <c:v>0.29872455103587098</c:v>
                </c:pt>
                <c:pt idx="16795">
                  <c:v>0.29864436968231206</c:v>
                </c:pt>
                <c:pt idx="16796">
                  <c:v>0.29855738516442476</c:v>
                </c:pt>
                <c:pt idx="16797">
                  <c:v>0.29827605809420493</c:v>
                </c:pt>
                <c:pt idx="16798">
                  <c:v>0.29802660180354873</c:v>
                </c:pt>
                <c:pt idx="16799">
                  <c:v>0.29794059761694935</c:v>
                </c:pt>
                <c:pt idx="16800">
                  <c:v>0.29790554929856455</c:v>
                </c:pt>
                <c:pt idx="16801">
                  <c:v>0.29773595473945402</c:v>
                </c:pt>
                <c:pt idx="16802">
                  <c:v>0.29755754977721099</c:v>
                </c:pt>
                <c:pt idx="16803">
                  <c:v>0.29755177901394103</c:v>
                </c:pt>
                <c:pt idx="16804">
                  <c:v>0.29745786925600365</c:v>
                </c:pt>
                <c:pt idx="16805">
                  <c:v>0.29723785207007214</c:v>
                </c:pt>
                <c:pt idx="16806">
                  <c:v>0.29723785207007214</c:v>
                </c:pt>
                <c:pt idx="16807">
                  <c:v>0.29722190093580558</c:v>
                </c:pt>
                <c:pt idx="16808">
                  <c:v>0.29722190093580558</c:v>
                </c:pt>
                <c:pt idx="16809">
                  <c:v>0.29694254614349302</c:v>
                </c:pt>
                <c:pt idx="16810">
                  <c:v>0.29687466396297935</c:v>
                </c:pt>
                <c:pt idx="16811">
                  <c:v>0.29678336849447534</c:v>
                </c:pt>
                <c:pt idx="16812">
                  <c:v>0.29672149859172098</c:v>
                </c:pt>
                <c:pt idx="16813">
                  <c:v>0.29671769789740143</c:v>
                </c:pt>
                <c:pt idx="16814">
                  <c:v>0.29666361865536284</c:v>
                </c:pt>
                <c:pt idx="16815">
                  <c:v>0.29665831815048643</c:v>
                </c:pt>
                <c:pt idx="16816">
                  <c:v>0.29661080200179069</c:v>
                </c:pt>
                <c:pt idx="16817">
                  <c:v>0.29659582731265938</c:v>
                </c:pt>
                <c:pt idx="16818">
                  <c:v>0.29659582731265938</c:v>
                </c:pt>
                <c:pt idx="16819">
                  <c:v>0.29645047064941199</c:v>
                </c:pt>
                <c:pt idx="16820">
                  <c:v>0.29620579532283886</c:v>
                </c:pt>
                <c:pt idx="16821">
                  <c:v>0.2961730147386013</c:v>
                </c:pt>
                <c:pt idx="16822">
                  <c:v>0.2961358984949865</c:v>
                </c:pt>
                <c:pt idx="16823">
                  <c:v>0.29605361482086096</c:v>
                </c:pt>
                <c:pt idx="16824">
                  <c:v>0.29603104750723891</c:v>
                </c:pt>
                <c:pt idx="16825">
                  <c:v>0.29602841434930205</c:v>
                </c:pt>
                <c:pt idx="16826">
                  <c:v>0.29568115186806432</c:v>
                </c:pt>
                <c:pt idx="16827">
                  <c:v>0.29562949350311507</c:v>
                </c:pt>
                <c:pt idx="16828">
                  <c:v>0.29550104545823402</c:v>
                </c:pt>
                <c:pt idx="16829">
                  <c:v>0.29530302575833728</c:v>
                </c:pt>
                <c:pt idx="16830">
                  <c:v>0.29505204004511049</c:v>
                </c:pt>
                <c:pt idx="16831">
                  <c:v>0.29505204004511049</c:v>
                </c:pt>
                <c:pt idx="16832">
                  <c:v>0.29496952525251213</c:v>
                </c:pt>
                <c:pt idx="16833">
                  <c:v>0.29490388085692865</c:v>
                </c:pt>
                <c:pt idx="16834">
                  <c:v>0.29488055063608143</c:v>
                </c:pt>
                <c:pt idx="16835">
                  <c:v>0.29466383622568665</c:v>
                </c:pt>
                <c:pt idx="16836">
                  <c:v>0.29463190083002577</c:v>
                </c:pt>
                <c:pt idx="16837">
                  <c:v>0.29453763726126597</c:v>
                </c:pt>
                <c:pt idx="16838">
                  <c:v>0.29453324396369329</c:v>
                </c:pt>
                <c:pt idx="16839">
                  <c:v>0.29428168758984202</c:v>
                </c:pt>
                <c:pt idx="16840">
                  <c:v>0.29425548679308644</c:v>
                </c:pt>
                <c:pt idx="16841">
                  <c:v>0.29412927398821731</c:v>
                </c:pt>
                <c:pt idx="16842">
                  <c:v>0.29412927398821731</c:v>
                </c:pt>
                <c:pt idx="16843">
                  <c:v>0.2940357838702648</c:v>
                </c:pt>
                <c:pt idx="16844">
                  <c:v>0.29399889460981637</c:v>
                </c:pt>
                <c:pt idx="16845">
                  <c:v>0.29399889460981637</c:v>
                </c:pt>
                <c:pt idx="16846">
                  <c:v>0.29397177076979897</c:v>
                </c:pt>
                <c:pt idx="16847">
                  <c:v>0.29396768389277528</c:v>
                </c:pt>
                <c:pt idx="16848">
                  <c:v>0.29352724625367654</c:v>
                </c:pt>
                <c:pt idx="16849">
                  <c:v>0.29352724625367654</c:v>
                </c:pt>
                <c:pt idx="16850">
                  <c:v>0.29352724625367654</c:v>
                </c:pt>
                <c:pt idx="16851">
                  <c:v>0.29352724625367654</c:v>
                </c:pt>
                <c:pt idx="16852">
                  <c:v>0.29352724625367654</c:v>
                </c:pt>
                <c:pt idx="16853">
                  <c:v>0.29344214997080115</c:v>
                </c:pt>
                <c:pt idx="16854">
                  <c:v>0.29342856751575797</c:v>
                </c:pt>
                <c:pt idx="16855">
                  <c:v>0.29317540264333863</c:v>
                </c:pt>
                <c:pt idx="16856">
                  <c:v>0.29317540264333863</c:v>
                </c:pt>
                <c:pt idx="16857">
                  <c:v>0.293158662856151</c:v>
                </c:pt>
                <c:pt idx="16858">
                  <c:v>0.29298782131263296</c:v>
                </c:pt>
                <c:pt idx="16859">
                  <c:v>0.29283629476793449</c:v>
                </c:pt>
                <c:pt idx="16860">
                  <c:v>0.29283629476793449</c:v>
                </c:pt>
                <c:pt idx="16861">
                  <c:v>0.29283584995881878</c:v>
                </c:pt>
                <c:pt idx="16862">
                  <c:v>0.29283584995881878</c:v>
                </c:pt>
                <c:pt idx="16863">
                  <c:v>0.29277472651624714</c:v>
                </c:pt>
                <c:pt idx="16864">
                  <c:v>0.29267589567844332</c:v>
                </c:pt>
                <c:pt idx="16865">
                  <c:v>0.29247296879915241</c:v>
                </c:pt>
                <c:pt idx="16866">
                  <c:v>0.29235522061750996</c:v>
                </c:pt>
                <c:pt idx="16867">
                  <c:v>0.29232742387939442</c:v>
                </c:pt>
                <c:pt idx="16868">
                  <c:v>0.29227579509374491</c:v>
                </c:pt>
                <c:pt idx="16869">
                  <c:v>0.29220243986488925</c:v>
                </c:pt>
                <c:pt idx="16870">
                  <c:v>0.29206692400282447</c:v>
                </c:pt>
                <c:pt idx="16871">
                  <c:v>0.29204176277967958</c:v>
                </c:pt>
                <c:pt idx="16872">
                  <c:v>0.29200402928666608</c:v>
                </c:pt>
                <c:pt idx="16873">
                  <c:v>0.29200324725193433</c:v>
                </c:pt>
                <c:pt idx="16874">
                  <c:v>0.29200324725193433</c:v>
                </c:pt>
                <c:pt idx="16875">
                  <c:v>0.29200324725193433</c:v>
                </c:pt>
                <c:pt idx="16876">
                  <c:v>0.29189920659441565</c:v>
                </c:pt>
                <c:pt idx="16877">
                  <c:v>0.29174592303679842</c:v>
                </c:pt>
                <c:pt idx="16878">
                  <c:v>0.29169490907220819</c:v>
                </c:pt>
                <c:pt idx="16879">
                  <c:v>0.29167551550847481</c:v>
                </c:pt>
                <c:pt idx="16880">
                  <c:v>0.29162130152527455</c:v>
                </c:pt>
                <c:pt idx="16881">
                  <c:v>0.29144194681078373</c:v>
                </c:pt>
                <c:pt idx="16882">
                  <c:v>0.29129500015255633</c:v>
                </c:pt>
                <c:pt idx="16883">
                  <c:v>0.29125603935646643</c:v>
                </c:pt>
                <c:pt idx="16884">
                  <c:v>0.29109711561260321</c:v>
                </c:pt>
                <c:pt idx="16885">
                  <c:v>0.29107818322056367</c:v>
                </c:pt>
                <c:pt idx="16886">
                  <c:v>0.29107533189706164</c:v>
                </c:pt>
                <c:pt idx="16887">
                  <c:v>0.2910160541891213</c:v>
                </c:pt>
                <c:pt idx="16888">
                  <c:v>0.2910160541891213</c:v>
                </c:pt>
                <c:pt idx="16889">
                  <c:v>0.2910160541891213</c:v>
                </c:pt>
                <c:pt idx="16890">
                  <c:v>0.29083940701410543</c:v>
                </c:pt>
                <c:pt idx="16891">
                  <c:v>0.29067185378259258</c:v>
                </c:pt>
                <c:pt idx="16892">
                  <c:v>0.29067185378259258</c:v>
                </c:pt>
                <c:pt idx="16893">
                  <c:v>0.2904440647517994</c:v>
                </c:pt>
                <c:pt idx="16894">
                  <c:v>0.29039711977186194</c:v>
                </c:pt>
                <c:pt idx="16895">
                  <c:v>0.29035290926757651</c:v>
                </c:pt>
                <c:pt idx="16896">
                  <c:v>0.29031494343731207</c:v>
                </c:pt>
                <c:pt idx="16897">
                  <c:v>0.29019950449198817</c:v>
                </c:pt>
                <c:pt idx="16898">
                  <c:v>0.29016924867680077</c:v>
                </c:pt>
                <c:pt idx="16899">
                  <c:v>0.29014213384349263</c:v>
                </c:pt>
                <c:pt idx="16900">
                  <c:v>0.29006653181971881</c:v>
                </c:pt>
                <c:pt idx="16901">
                  <c:v>0.2900281823102801</c:v>
                </c:pt>
                <c:pt idx="16902">
                  <c:v>0.28999661947214622</c:v>
                </c:pt>
                <c:pt idx="16903">
                  <c:v>0.28999563709910381</c:v>
                </c:pt>
                <c:pt idx="16904">
                  <c:v>0.28995050694614227</c:v>
                </c:pt>
                <c:pt idx="16905">
                  <c:v>0.28994944210653234</c:v>
                </c:pt>
                <c:pt idx="16906">
                  <c:v>0.28993996693059604</c:v>
                </c:pt>
                <c:pt idx="16907">
                  <c:v>0.28990547587353321</c:v>
                </c:pt>
                <c:pt idx="16908">
                  <c:v>0.28990547587353321</c:v>
                </c:pt>
                <c:pt idx="16909">
                  <c:v>0.28989155176786013</c:v>
                </c:pt>
                <c:pt idx="16910">
                  <c:v>0.28960529126652873</c:v>
                </c:pt>
                <c:pt idx="16911">
                  <c:v>0.28960529126652873</c:v>
                </c:pt>
                <c:pt idx="16912">
                  <c:v>0.2895789051951756</c:v>
                </c:pt>
                <c:pt idx="16913">
                  <c:v>0.28953503076741527</c:v>
                </c:pt>
                <c:pt idx="16914">
                  <c:v>0.28950378302300511</c:v>
                </c:pt>
                <c:pt idx="16915">
                  <c:v>0.28950378302300511</c:v>
                </c:pt>
                <c:pt idx="16916">
                  <c:v>0.28949470651470349</c:v>
                </c:pt>
                <c:pt idx="16917">
                  <c:v>0.2894120798902165</c:v>
                </c:pt>
                <c:pt idx="16918">
                  <c:v>0.289410679124113</c:v>
                </c:pt>
                <c:pt idx="16919">
                  <c:v>0.289410679124113</c:v>
                </c:pt>
                <c:pt idx="16920">
                  <c:v>0.2891833405512752</c:v>
                </c:pt>
                <c:pt idx="16921">
                  <c:v>0.2891833405512752</c:v>
                </c:pt>
                <c:pt idx="16922">
                  <c:v>0.28907438807954894</c:v>
                </c:pt>
                <c:pt idx="16923">
                  <c:v>0.28903897304804427</c:v>
                </c:pt>
                <c:pt idx="16924">
                  <c:v>0.28903897304804427</c:v>
                </c:pt>
                <c:pt idx="16925">
                  <c:v>0.28901574761546744</c:v>
                </c:pt>
                <c:pt idx="16926">
                  <c:v>0.28899379267533915</c:v>
                </c:pt>
                <c:pt idx="16927">
                  <c:v>0.28899379267533915</c:v>
                </c:pt>
                <c:pt idx="16928">
                  <c:v>0.28895262228373936</c:v>
                </c:pt>
                <c:pt idx="16929">
                  <c:v>0.28892840143118598</c:v>
                </c:pt>
                <c:pt idx="16930">
                  <c:v>0.28884134346592349</c:v>
                </c:pt>
                <c:pt idx="16931">
                  <c:v>0.28869902950362858</c:v>
                </c:pt>
                <c:pt idx="16932">
                  <c:v>0.28864626948559891</c:v>
                </c:pt>
                <c:pt idx="16933">
                  <c:v>0.2886348748261785</c:v>
                </c:pt>
                <c:pt idx="16934">
                  <c:v>0.2886192462542681</c:v>
                </c:pt>
                <c:pt idx="16935">
                  <c:v>0.28858207835720973</c:v>
                </c:pt>
                <c:pt idx="16936">
                  <c:v>0.2885418077596334</c:v>
                </c:pt>
                <c:pt idx="16937">
                  <c:v>0.28844197337567618</c:v>
                </c:pt>
                <c:pt idx="16938">
                  <c:v>0.28843756210373572</c:v>
                </c:pt>
                <c:pt idx="16939">
                  <c:v>0.28835858469385456</c:v>
                </c:pt>
                <c:pt idx="16940">
                  <c:v>0.28828492716412474</c:v>
                </c:pt>
                <c:pt idx="16941">
                  <c:v>0.2881807708977967</c:v>
                </c:pt>
                <c:pt idx="16942">
                  <c:v>0.28786535714851991</c:v>
                </c:pt>
                <c:pt idx="16943">
                  <c:v>0.28781599991917178</c:v>
                </c:pt>
                <c:pt idx="16944">
                  <c:v>0.28781599991917178</c:v>
                </c:pt>
                <c:pt idx="16945">
                  <c:v>0.28745978916548814</c:v>
                </c:pt>
                <c:pt idx="16946">
                  <c:v>0.28724655175158242</c:v>
                </c:pt>
                <c:pt idx="16947">
                  <c:v>0.2871689821456308</c:v>
                </c:pt>
                <c:pt idx="16948">
                  <c:v>0.28689893186975701</c:v>
                </c:pt>
                <c:pt idx="16949">
                  <c:v>0.28686522698992623</c:v>
                </c:pt>
                <c:pt idx="16950">
                  <c:v>0.28675882121257396</c:v>
                </c:pt>
                <c:pt idx="16951">
                  <c:v>0.28672174431024955</c:v>
                </c:pt>
                <c:pt idx="16952">
                  <c:v>0.28658711630762845</c:v>
                </c:pt>
                <c:pt idx="16953">
                  <c:v>0.2864797141175297</c:v>
                </c:pt>
                <c:pt idx="16954">
                  <c:v>0.2864797141175297</c:v>
                </c:pt>
                <c:pt idx="16955">
                  <c:v>0.28636213537982669</c:v>
                </c:pt>
                <c:pt idx="16956">
                  <c:v>0.28636213537982669</c:v>
                </c:pt>
                <c:pt idx="16957">
                  <c:v>0.28636213537982669</c:v>
                </c:pt>
                <c:pt idx="16958">
                  <c:v>0.28636122850392076</c:v>
                </c:pt>
                <c:pt idx="16959">
                  <c:v>0.28628555199765277</c:v>
                </c:pt>
                <c:pt idx="16960">
                  <c:v>0.28620995711145247</c:v>
                </c:pt>
                <c:pt idx="16961">
                  <c:v>0.28620015052894682</c:v>
                </c:pt>
                <c:pt idx="16962">
                  <c:v>0.28620015052894682</c:v>
                </c:pt>
                <c:pt idx="16963">
                  <c:v>0.28618896024795643</c:v>
                </c:pt>
                <c:pt idx="16964">
                  <c:v>0.28617690919889971</c:v>
                </c:pt>
                <c:pt idx="16965">
                  <c:v>0.28616405207003814</c:v>
                </c:pt>
                <c:pt idx="16966">
                  <c:v>0.28606319751456577</c:v>
                </c:pt>
                <c:pt idx="16967">
                  <c:v>0.28606319751456577</c:v>
                </c:pt>
                <c:pt idx="16968">
                  <c:v>0.28606319751456577</c:v>
                </c:pt>
                <c:pt idx="16969">
                  <c:v>0.28606319751456577</c:v>
                </c:pt>
                <c:pt idx="16970">
                  <c:v>0.28606319751456577</c:v>
                </c:pt>
                <c:pt idx="16971">
                  <c:v>0.28606319751456577</c:v>
                </c:pt>
                <c:pt idx="16972">
                  <c:v>0.28606319751456577</c:v>
                </c:pt>
                <c:pt idx="16973">
                  <c:v>0.28604677842349485</c:v>
                </c:pt>
                <c:pt idx="16974">
                  <c:v>0.28604677842349485</c:v>
                </c:pt>
                <c:pt idx="16975">
                  <c:v>0.28588612220109882</c:v>
                </c:pt>
                <c:pt idx="16976">
                  <c:v>0.28577668262008971</c:v>
                </c:pt>
                <c:pt idx="16977">
                  <c:v>0.28563871657145612</c:v>
                </c:pt>
                <c:pt idx="16978">
                  <c:v>0.28558330183299346</c:v>
                </c:pt>
                <c:pt idx="16979">
                  <c:v>0.28545032945863813</c:v>
                </c:pt>
                <c:pt idx="16980">
                  <c:v>0.28545032945863813</c:v>
                </c:pt>
                <c:pt idx="16981">
                  <c:v>0.28545032945863813</c:v>
                </c:pt>
                <c:pt idx="16982">
                  <c:v>0.28543453327731966</c:v>
                </c:pt>
                <c:pt idx="16983">
                  <c:v>0.28543453327731966</c:v>
                </c:pt>
                <c:pt idx="16984">
                  <c:v>0.28542578472643376</c:v>
                </c:pt>
                <c:pt idx="16985">
                  <c:v>0.28537797860172831</c:v>
                </c:pt>
                <c:pt idx="16986">
                  <c:v>0.28537797860172831</c:v>
                </c:pt>
                <c:pt idx="16987">
                  <c:v>0.28537797860172831</c:v>
                </c:pt>
                <c:pt idx="16988">
                  <c:v>0.28537797860172831</c:v>
                </c:pt>
                <c:pt idx="16989">
                  <c:v>0.28536215630360351</c:v>
                </c:pt>
                <c:pt idx="16990">
                  <c:v>0.28535760335944094</c:v>
                </c:pt>
                <c:pt idx="16991">
                  <c:v>0.28533803605638347</c:v>
                </c:pt>
                <c:pt idx="16992">
                  <c:v>0.28517309405285612</c:v>
                </c:pt>
                <c:pt idx="16993">
                  <c:v>0.2851346347011639</c:v>
                </c:pt>
                <c:pt idx="16994">
                  <c:v>0.28512898385110375</c:v>
                </c:pt>
                <c:pt idx="16995">
                  <c:v>0.28493928371911453</c:v>
                </c:pt>
                <c:pt idx="16996">
                  <c:v>0.2849240735018751</c:v>
                </c:pt>
                <c:pt idx="16997">
                  <c:v>0.2849240735018751</c:v>
                </c:pt>
                <c:pt idx="16998">
                  <c:v>0.2849240735018751</c:v>
                </c:pt>
                <c:pt idx="16999">
                  <c:v>0.28489694595107495</c:v>
                </c:pt>
                <c:pt idx="17000">
                  <c:v>0.28489694595107495</c:v>
                </c:pt>
                <c:pt idx="17001">
                  <c:v>0.28488926018561961</c:v>
                </c:pt>
                <c:pt idx="17002">
                  <c:v>0.28484402411218707</c:v>
                </c:pt>
                <c:pt idx="17003">
                  <c:v>0.2847814493886377</c:v>
                </c:pt>
                <c:pt idx="17004">
                  <c:v>0.28476836690089374</c:v>
                </c:pt>
                <c:pt idx="17005">
                  <c:v>0.28463788955673097</c:v>
                </c:pt>
                <c:pt idx="17006">
                  <c:v>0.28462723852040078</c:v>
                </c:pt>
                <c:pt idx="17007">
                  <c:v>0.28459901748655697</c:v>
                </c:pt>
                <c:pt idx="17008">
                  <c:v>0.28457949255671727</c:v>
                </c:pt>
                <c:pt idx="17009">
                  <c:v>0.28451744729745415</c:v>
                </c:pt>
                <c:pt idx="17010">
                  <c:v>0.28451744729745415</c:v>
                </c:pt>
                <c:pt idx="17011">
                  <c:v>0.28445091321001459</c:v>
                </c:pt>
                <c:pt idx="17012">
                  <c:v>0.28432923993517789</c:v>
                </c:pt>
                <c:pt idx="17013">
                  <c:v>0.28424073235370223</c:v>
                </c:pt>
                <c:pt idx="17014">
                  <c:v>0.28418370922037051</c:v>
                </c:pt>
                <c:pt idx="17015">
                  <c:v>0.28415320188830928</c:v>
                </c:pt>
                <c:pt idx="17016">
                  <c:v>0.28413062372076153</c:v>
                </c:pt>
                <c:pt idx="17017">
                  <c:v>0.28406422519553215</c:v>
                </c:pt>
                <c:pt idx="17018">
                  <c:v>0.28392818388127711</c:v>
                </c:pt>
                <c:pt idx="17019">
                  <c:v>0.28388963952114027</c:v>
                </c:pt>
                <c:pt idx="17020">
                  <c:v>0.28388963952114027</c:v>
                </c:pt>
                <c:pt idx="17021">
                  <c:v>0.28388134494922129</c:v>
                </c:pt>
                <c:pt idx="17022">
                  <c:v>0.28377629588841352</c:v>
                </c:pt>
                <c:pt idx="17023">
                  <c:v>0.2837191168607951</c:v>
                </c:pt>
                <c:pt idx="17024">
                  <c:v>0.28367979055815368</c:v>
                </c:pt>
                <c:pt idx="17025">
                  <c:v>0.28367979055815368</c:v>
                </c:pt>
                <c:pt idx="17026">
                  <c:v>0.28367602736355063</c:v>
                </c:pt>
                <c:pt idx="17027">
                  <c:v>0.28350412195047026</c:v>
                </c:pt>
                <c:pt idx="17028">
                  <c:v>0.28331705991574557</c:v>
                </c:pt>
                <c:pt idx="17029">
                  <c:v>0.28331134700303684</c:v>
                </c:pt>
                <c:pt idx="17030">
                  <c:v>0.28331134700303684</c:v>
                </c:pt>
                <c:pt idx="17031">
                  <c:v>0.28331134700303684</c:v>
                </c:pt>
                <c:pt idx="17032">
                  <c:v>0.28331134700303684</c:v>
                </c:pt>
                <c:pt idx="17033">
                  <c:v>0.28331134700303684</c:v>
                </c:pt>
                <c:pt idx="17034">
                  <c:v>0.28331134700303684</c:v>
                </c:pt>
                <c:pt idx="17035">
                  <c:v>0.2832554963117736</c:v>
                </c:pt>
                <c:pt idx="17036">
                  <c:v>0.28280309484059968</c:v>
                </c:pt>
                <c:pt idx="17037">
                  <c:v>0.28269883756267944</c:v>
                </c:pt>
                <c:pt idx="17038">
                  <c:v>0.2826888942727242</c:v>
                </c:pt>
                <c:pt idx="17039">
                  <c:v>0.28256029733099097</c:v>
                </c:pt>
                <c:pt idx="17040">
                  <c:v>0.28252331838819256</c:v>
                </c:pt>
                <c:pt idx="17041">
                  <c:v>0.28249724853192404</c:v>
                </c:pt>
                <c:pt idx="17042">
                  <c:v>0.28249724853192404</c:v>
                </c:pt>
                <c:pt idx="17043">
                  <c:v>0.28249724853192404</c:v>
                </c:pt>
                <c:pt idx="17044">
                  <c:v>0.28237467100812413</c:v>
                </c:pt>
                <c:pt idx="17045">
                  <c:v>0.28237467100812413</c:v>
                </c:pt>
                <c:pt idx="17046">
                  <c:v>0.28236894162323922</c:v>
                </c:pt>
                <c:pt idx="17047">
                  <c:v>0.28229755272719342</c:v>
                </c:pt>
                <c:pt idx="17048">
                  <c:v>0.2822203190713366</c:v>
                </c:pt>
                <c:pt idx="17049">
                  <c:v>0.2822203190713366</c:v>
                </c:pt>
                <c:pt idx="17050">
                  <c:v>0.28222027511237774</c:v>
                </c:pt>
                <c:pt idx="17051">
                  <c:v>0.28219688825317063</c:v>
                </c:pt>
                <c:pt idx="17052">
                  <c:v>0.28215865483995412</c:v>
                </c:pt>
                <c:pt idx="17053">
                  <c:v>0.28215865483995412</c:v>
                </c:pt>
                <c:pt idx="17054">
                  <c:v>0.28215865483995412</c:v>
                </c:pt>
                <c:pt idx="17055">
                  <c:v>0.28215865483995412</c:v>
                </c:pt>
                <c:pt idx="17056">
                  <c:v>0.28215865483995412</c:v>
                </c:pt>
                <c:pt idx="17057">
                  <c:v>0.28198149292152042</c:v>
                </c:pt>
                <c:pt idx="17058">
                  <c:v>0.28176374844538488</c:v>
                </c:pt>
                <c:pt idx="17059">
                  <c:v>0.28168125914439451</c:v>
                </c:pt>
                <c:pt idx="17060">
                  <c:v>0.2816123459612892</c:v>
                </c:pt>
                <c:pt idx="17061">
                  <c:v>0.28152382655298108</c:v>
                </c:pt>
                <c:pt idx="17062">
                  <c:v>0.28152382655298108</c:v>
                </c:pt>
                <c:pt idx="17063">
                  <c:v>0.28151011460484643</c:v>
                </c:pt>
                <c:pt idx="17064">
                  <c:v>0.28133794213416469</c:v>
                </c:pt>
                <c:pt idx="17065">
                  <c:v>0.28133794213416469</c:v>
                </c:pt>
                <c:pt idx="17066">
                  <c:v>0.2812666531276401</c:v>
                </c:pt>
                <c:pt idx="17067">
                  <c:v>0.2812666531276401</c:v>
                </c:pt>
                <c:pt idx="17068">
                  <c:v>0.28109787653279616</c:v>
                </c:pt>
                <c:pt idx="17069">
                  <c:v>0.28104794485232854</c:v>
                </c:pt>
                <c:pt idx="17070">
                  <c:v>0.28095531088321185</c:v>
                </c:pt>
                <c:pt idx="17071">
                  <c:v>0.28093380909262744</c:v>
                </c:pt>
                <c:pt idx="17072">
                  <c:v>0.28089266155321552</c:v>
                </c:pt>
                <c:pt idx="17073">
                  <c:v>0.2808288772443015</c:v>
                </c:pt>
                <c:pt idx="17074">
                  <c:v>0.28082869178983144</c:v>
                </c:pt>
                <c:pt idx="17075">
                  <c:v>0.28080865822053497</c:v>
                </c:pt>
                <c:pt idx="17076">
                  <c:v>0.28080865822053497</c:v>
                </c:pt>
                <c:pt idx="17077">
                  <c:v>0.2806180599567098</c:v>
                </c:pt>
                <c:pt idx="17078">
                  <c:v>0.28050305885068316</c:v>
                </c:pt>
                <c:pt idx="17079">
                  <c:v>0.28044659121156956</c:v>
                </c:pt>
                <c:pt idx="17080">
                  <c:v>0.28031238946523068</c:v>
                </c:pt>
                <c:pt idx="17081">
                  <c:v>0.28030167765667191</c:v>
                </c:pt>
                <c:pt idx="17082">
                  <c:v>0.28027815311535043</c:v>
                </c:pt>
                <c:pt idx="17083">
                  <c:v>0.28027815311535043</c:v>
                </c:pt>
                <c:pt idx="17084">
                  <c:v>0.28027815311535043</c:v>
                </c:pt>
                <c:pt idx="17085">
                  <c:v>0.28027815311535043</c:v>
                </c:pt>
                <c:pt idx="17086">
                  <c:v>0.27974131291120374</c:v>
                </c:pt>
                <c:pt idx="17087">
                  <c:v>0.27972951327061407</c:v>
                </c:pt>
                <c:pt idx="17088">
                  <c:v>0.27972274689937682</c:v>
                </c:pt>
                <c:pt idx="17089">
                  <c:v>0.2796464272596238</c:v>
                </c:pt>
                <c:pt idx="17090">
                  <c:v>0.27944437657366111</c:v>
                </c:pt>
                <c:pt idx="17091">
                  <c:v>0.27944437657366111</c:v>
                </c:pt>
                <c:pt idx="17092">
                  <c:v>0.2793435755658602</c:v>
                </c:pt>
                <c:pt idx="17093">
                  <c:v>0.2793435755658602</c:v>
                </c:pt>
                <c:pt idx="17094">
                  <c:v>0.2793435755658602</c:v>
                </c:pt>
                <c:pt idx="17095">
                  <c:v>0.27933712896638913</c:v>
                </c:pt>
                <c:pt idx="17096">
                  <c:v>0.27930676747071181</c:v>
                </c:pt>
                <c:pt idx="17097">
                  <c:v>0.27929775046597249</c:v>
                </c:pt>
                <c:pt idx="17098">
                  <c:v>0.27910059072832638</c:v>
                </c:pt>
                <c:pt idx="17099">
                  <c:v>0.27908526294917291</c:v>
                </c:pt>
                <c:pt idx="17100">
                  <c:v>0.27906604724449419</c:v>
                </c:pt>
                <c:pt idx="17101">
                  <c:v>0.27903258657116065</c:v>
                </c:pt>
                <c:pt idx="17102">
                  <c:v>0.27888104878341169</c:v>
                </c:pt>
                <c:pt idx="17103">
                  <c:v>0.27879372874772018</c:v>
                </c:pt>
                <c:pt idx="17104">
                  <c:v>0.27879372874772018</c:v>
                </c:pt>
                <c:pt idx="17105">
                  <c:v>0.27879372874772018</c:v>
                </c:pt>
                <c:pt idx="17106">
                  <c:v>0.27879372874772018</c:v>
                </c:pt>
                <c:pt idx="17107">
                  <c:v>0.27879372874772018</c:v>
                </c:pt>
                <c:pt idx="17108">
                  <c:v>0.27879372874772018</c:v>
                </c:pt>
                <c:pt idx="17109">
                  <c:v>0.27875606321116514</c:v>
                </c:pt>
                <c:pt idx="17110">
                  <c:v>0.27869171349337257</c:v>
                </c:pt>
                <c:pt idx="17111">
                  <c:v>0.27860823565784698</c:v>
                </c:pt>
                <c:pt idx="17112">
                  <c:v>0.27858254178241615</c:v>
                </c:pt>
                <c:pt idx="17113">
                  <c:v>0.27858254178241615</c:v>
                </c:pt>
                <c:pt idx="17114">
                  <c:v>0.27856546657198894</c:v>
                </c:pt>
                <c:pt idx="17115">
                  <c:v>0.27834564805089546</c:v>
                </c:pt>
                <c:pt idx="17116">
                  <c:v>0.27831840887863468</c:v>
                </c:pt>
                <c:pt idx="17117">
                  <c:v>0.27818713785564536</c:v>
                </c:pt>
                <c:pt idx="17118">
                  <c:v>0.27817224154521503</c:v>
                </c:pt>
                <c:pt idx="17119">
                  <c:v>0.27814924098330229</c:v>
                </c:pt>
                <c:pt idx="17120">
                  <c:v>0.27804033872942685</c:v>
                </c:pt>
                <c:pt idx="17121">
                  <c:v>0.27804033872942685</c:v>
                </c:pt>
                <c:pt idx="17122">
                  <c:v>0.27804033872942685</c:v>
                </c:pt>
                <c:pt idx="17123">
                  <c:v>0.27795859779542065</c:v>
                </c:pt>
                <c:pt idx="17124">
                  <c:v>0.27789018986604813</c:v>
                </c:pt>
                <c:pt idx="17125">
                  <c:v>0.27783570240513555</c:v>
                </c:pt>
                <c:pt idx="17126">
                  <c:v>0.27777731449454851</c:v>
                </c:pt>
                <c:pt idx="17127">
                  <c:v>0.27773232913184875</c:v>
                </c:pt>
                <c:pt idx="17128">
                  <c:v>0.27760058739173721</c:v>
                </c:pt>
                <c:pt idx="17129">
                  <c:v>0.27759395672536885</c:v>
                </c:pt>
                <c:pt idx="17130">
                  <c:v>0.27757702491182412</c:v>
                </c:pt>
                <c:pt idx="17131">
                  <c:v>0.2775279049690666</c:v>
                </c:pt>
                <c:pt idx="17132">
                  <c:v>0.27741052521404869</c:v>
                </c:pt>
                <c:pt idx="17133">
                  <c:v>0.27728988659810178</c:v>
                </c:pt>
                <c:pt idx="17134">
                  <c:v>0.2772480273680577</c:v>
                </c:pt>
                <c:pt idx="17135">
                  <c:v>0.27717728450699319</c:v>
                </c:pt>
                <c:pt idx="17136">
                  <c:v>0.27717334208217204</c:v>
                </c:pt>
                <c:pt idx="17137">
                  <c:v>0.27716428004329363</c:v>
                </c:pt>
                <c:pt idx="17138">
                  <c:v>0.27714519548412359</c:v>
                </c:pt>
                <c:pt idx="17139">
                  <c:v>0.27714519548412359</c:v>
                </c:pt>
                <c:pt idx="17140">
                  <c:v>0.27710807525001091</c:v>
                </c:pt>
                <c:pt idx="17141">
                  <c:v>0.27708649689900994</c:v>
                </c:pt>
                <c:pt idx="17142">
                  <c:v>0.27707855975698831</c:v>
                </c:pt>
                <c:pt idx="17143">
                  <c:v>0.27707855975698831</c:v>
                </c:pt>
                <c:pt idx="17144">
                  <c:v>0.27704578720928097</c:v>
                </c:pt>
                <c:pt idx="17145">
                  <c:v>0.27704578720928097</c:v>
                </c:pt>
                <c:pt idx="17146">
                  <c:v>0.27700023251423267</c:v>
                </c:pt>
                <c:pt idx="17147">
                  <c:v>0.2769022909088375</c:v>
                </c:pt>
                <c:pt idx="17148">
                  <c:v>0.27684901640129861</c:v>
                </c:pt>
                <c:pt idx="17149">
                  <c:v>0.27683484371429201</c:v>
                </c:pt>
                <c:pt idx="17150">
                  <c:v>0.27673206154147167</c:v>
                </c:pt>
                <c:pt idx="17151">
                  <c:v>0.27667804964298059</c:v>
                </c:pt>
                <c:pt idx="17152">
                  <c:v>0.2766703453041639</c:v>
                </c:pt>
                <c:pt idx="17153">
                  <c:v>0.2766703453041639</c:v>
                </c:pt>
                <c:pt idx="17154">
                  <c:v>0.2766703453041639</c:v>
                </c:pt>
                <c:pt idx="17155">
                  <c:v>0.27666055715378268</c:v>
                </c:pt>
                <c:pt idx="17156">
                  <c:v>0.27664712263608482</c:v>
                </c:pt>
                <c:pt idx="17157">
                  <c:v>0.27659667589124703</c:v>
                </c:pt>
                <c:pt idx="17158">
                  <c:v>0.27650907586421197</c:v>
                </c:pt>
                <c:pt idx="17159">
                  <c:v>0.27646210523870568</c:v>
                </c:pt>
                <c:pt idx="17160">
                  <c:v>0.2763458698693137</c:v>
                </c:pt>
                <c:pt idx="17161">
                  <c:v>0.27632454696512943</c:v>
                </c:pt>
                <c:pt idx="17162">
                  <c:v>0.2762723650361732</c:v>
                </c:pt>
                <c:pt idx="17163">
                  <c:v>0.2762723650361732</c:v>
                </c:pt>
                <c:pt idx="17164">
                  <c:v>0.27596064015929234</c:v>
                </c:pt>
                <c:pt idx="17165">
                  <c:v>0.27592678482591665</c:v>
                </c:pt>
                <c:pt idx="17166">
                  <c:v>0.27580555380932831</c:v>
                </c:pt>
                <c:pt idx="17167">
                  <c:v>0.27580555380932831</c:v>
                </c:pt>
                <c:pt idx="17168">
                  <c:v>0.27580555380932831</c:v>
                </c:pt>
                <c:pt idx="17169">
                  <c:v>0.27580555380932831</c:v>
                </c:pt>
                <c:pt idx="17170">
                  <c:v>0.27566687681152968</c:v>
                </c:pt>
                <c:pt idx="17171">
                  <c:v>0.27559570383682241</c:v>
                </c:pt>
                <c:pt idx="17172">
                  <c:v>0.27559570383682241</c:v>
                </c:pt>
                <c:pt idx="17173">
                  <c:v>0.27559570383682241</c:v>
                </c:pt>
                <c:pt idx="17174">
                  <c:v>0.27528981146547965</c:v>
                </c:pt>
                <c:pt idx="17175">
                  <c:v>0.27528981146547965</c:v>
                </c:pt>
                <c:pt idx="17176">
                  <c:v>0.27528981146547965</c:v>
                </c:pt>
                <c:pt idx="17177">
                  <c:v>0.27528981146547965</c:v>
                </c:pt>
                <c:pt idx="17178">
                  <c:v>0.27510168008474722</c:v>
                </c:pt>
                <c:pt idx="17179">
                  <c:v>0.27486248475097114</c:v>
                </c:pt>
                <c:pt idx="17180">
                  <c:v>0.27486248475097114</c:v>
                </c:pt>
                <c:pt idx="17181">
                  <c:v>0.27486248475097114</c:v>
                </c:pt>
                <c:pt idx="17182">
                  <c:v>0.27486248475097114</c:v>
                </c:pt>
                <c:pt idx="17183">
                  <c:v>0.27479120652786698</c:v>
                </c:pt>
                <c:pt idx="17184">
                  <c:v>0.27475064349928119</c:v>
                </c:pt>
                <c:pt idx="17185">
                  <c:v>0.27472456568838161</c:v>
                </c:pt>
                <c:pt idx="17186">
                  <c:v>0.27472456568838161</c:v>
                </c:pt>
                <c:pt idx="17187">
                  <c:v>0.27469586366434073</c:v>
                </c:pt>
                <c:pt idx="17188">
                  <c:v>0.27469222428165779</c:v>
                </c:pt>
                <c:pt idx="17189">
                  <c:v>0.27462466744479097</c:v>
                </c:pt>
                <c:pt idx="17190">
                  <c:v>0.2745741850058499</c:v>
                </c:pt>
                <c:pt idx="17191">
                  <c:v>0.27438291406648097</c:v>
                </c:pt>
                <c:pt idx="17192">
                  <c:v>0.27431968957334985</c:v>
                </c:pt>
                <c:pt idx="17193">
                  <c:v>0.27423829318302384</c:v>
                </c:pt>
                <c:pt idx="17194">
                  <c:v>0.27413541386669549</c:v>
                </c:pt>
                <c:pt idx="17195">
                  <c:v>0.27409926705227711</c:v>
                </c:pt>
                <c:pt idx="17196">
                  <c:v>0.27409926705227711</c:v>
                </c:pt>
                <c:pt idx="17197">
                  <c:v>0.27402217341892038</c:v>
                </c:pt>
                <c:pt idx="17198">
                  <c:v>0.27378391556776094</c:v>
                </c:pt>
                <c:pt idx="17199">
                  <c:v>0.27369743670726138</c:v>
                </c:pt>
                <c:pt idx="17200">
                  <c:v>0.2736767483815053</c:v>
                </c:pt>
                <c:pt idx="17201">
                  <c:v>0.27349525623067011</c:v>
                </c:pt>
                <c:pt idx="17202">
                  <c:v>0.27337672013184905</c:v>
                </c:pt>
                <c:pt idx="17203">
                  <c:v>0.27337672013184905</c:v>
                </c:pt>
                <c:pt idx="17204">
                  <c:v>0.27330294491566748</c:v>
                </c:pt>
                <c:pt idx="17205">
                  <c:v>0.27325749956259365</c:v>
                </c:pt>
                <c:pt idx="17206">
                  <c:v>0.27320831428643905</c:v>
                </c:pt>
                <c:pt idx="17207">
                  <c:v>0.2730960829580954</c:v>
                </c:pt>
                <c:pt idx="17208">
                  <c:v>0.27291353418687436</c:v>
                </c:pt>
                <c:pt idx="17209">
                  <c:v>0.27285089994437139</c:v>
                </c:pt>
                <c:pt idx="17210">
                  <c:v>0.27282525785954559</c:v>
                </c:pt>
                <c:pt idx="17211">
                  <c:v>0.27269786721651895</c:v>
                </c:pt>
                <c:pt idx="17212">
                  <c:v>0.27267284918573403</c:v>
                </c:pt>
                <c:pt idx="17213">
                  <c:v>0.2725621335446905</c:v>
                </c:pt>
                <c:pt idx="17214">
                  <c:v>0.27256075679411074</c:v>
                </c:pt>
                <c:pt idx="17215">
                  <c:v>0.27250238667357923</c:v>
                </c:pt>
                <c:pt idx="17216">
                  <c:v>0.27234547527495567</c:v>
                </c:pt>
                <c:pt idx="17217">
                  <c:v>0.27218904908394481</c:v>
                </c:pt>
                <c:pt idx="17218">
                  <c:v>0.27216869373916602</c:v>
                </c:pt>
                <c:pt idx="17219">
                  <c:v>0.27214227805665736</c:v>
                </c:pt>
                <c:pt idx="17220">
                  <c:v>0.27208274356329865</c:v>
                </c:pt>
                <c:pt idx="17221">
                  <c:v>0.27208274356329865</c:v>
                </c:pt>
                <c:pt idx="17222">
                  <c:v>0.27208274356329865</c:v>
                </c:pt>
                <c:pt idx="17223">
                  <c:v>0.27208274356329865</c:v>
                </c:pt>
                <c:pt idx="17224">
                  <c:v>0.27207086009188097</c:v>
                </c:pt>
                <c:pt idx="17225">
                  <c:v>0.27207086009188097</c:v>
                </c:pt>
                <c:pt idx="17226">
                  <c:v>0.27207086009188097</c:v>
                </c:pt>
                <c:pt idx="17227">
                  <c:v>0.27207086009188097</c:v>
                </c:pt>
                <c:pt idx="17228">
                  <c:v>0.27207086009188097</c:v>
                </c:pt>
                <c:pt idx="17229">
                  <c:v>0.27207086009188097</c:v>
                </c:pt>
                <c:pt idx="17230">
                  <c:v>0.27198266303026697</c:v>
                </c:pt>
                <c:pt idx="17231">
                  <c:v>0.27185796383253552</c:v>
                </c:pt>
                <c:pt idx="17232">
                  <c:v>0.27183065925375</c:v>
                </c:pt>
                <c:pt idx="17233">
                  <c:v>0.2718202690700619</c:v>
                </c:pt>
                <c:pt idx="17234">
                  <c:v>0.2718202690700619</c:v>
                </c:pt>
                <c:pt idx="17235">
                  <c:v>0.2718202690700619</c:v>
                </c:pt>
                <c:pt idx="17236">
                  <c:v>0.2718202690700619</c:v>
                </c:pt>
                <c:pt idx="17237">
                  <c:v>0.27176954930364644</c:v>
                </c:pt>
                <c:pt idx="17238">
                  <c:v>0.2717182433310506</c:v>
                </c:pt>
                <c:pt idx="17239">
                  <c:v>0.2717182433310506</c:v>
                </c:pt>
                <c:pt idx="17240">
                  <c:v>0.2717182433310506</c:v>
                </c:pt>
                <c:pt idx="17241">
                  <c:v>0.2717182433310506</c:v>
                </c:pt>
                <c:pt idx="17242">
                  <c:v>0.27164465793268078</c:v>
                </c:pt>
                <c:pt idx="17243">
                  <c:v>0.27163822437357077</c:v>
                </c:pt>
                <c:pt idx="17244">
                  <c:v>0.27161550227276715</c:v>
                </c:pt>
                <c:pt idx="17245">
                  <c:v>0.27156181918715255</c:v>
                </c:pt>
                <c:pt idx="17246">
                  <c:v>0.27156181918715255</c:v>
                </c:pt>
                <c:pt idx="17247">
                  <c:v>0.27143479755209332</c:v>
                </c:pt>
                <c:pt idx="17248">
                  <c:v>0.27136290570747518</c:v>
                </c:pt>
                <c:pt idx="17249">
                  <c:v>0.27076348884303675</c:v>
                </c:pt>
                <c:pt idx="17250">
                  <c:v>0.27076348884303675</c:v>
                </c:pt>
                <c:pt idx="17251">
                  <c:v>0.27074708446806361</c:v>
                </c:pt>
                <c:pt idx="17252">
                  <c:v>0.27071847848848957</c:v>
                </c:pt>
                <c:pt idx="17253">
                  <c:v>0.27065485130909361</c:v>
                </c:pt>
                <c:pt idx="17254">
                  <c:v>0.27065485130909361</c:v>
                </c:pt>
                <c:pt idx="17255">
                  <c:v>0.27063825325424329</c:v>
                </c:pt>
                <c:pt idx="17256">
                  <c:v>0.2704752085652285</c:v>
                </c:pt>
                <c:pt idx="17257">
                  <c:v>0.27029766366428587</c:v>
                </c:pt>
                <c:pt idx="17258">
                  <c:v>0.2701988838282946</c:v>
                </c:pt>
                <c:pt idx="17259">
                  <c:v>0.27015787804870656</c:v>
                </c:pt>
                <c:pt idx="17260">
                  <c:v>0.27013451841026886</c:v>
                </c:pt>
                <c:pt idx="17261">
                  <c:v>0.27005828424965267</c:v>
                </c:pt>
                <c:pt idx="17262">
                  <c:v>0.26998202443646091</c:v>
                </c:pt>
                <c:pt idx="17263">
                  <c:v>0.2699072764415329</c:v>
                </c:pt>
                <c:pt idx="17264">
                  <c:v>0.26983405615117018</c:v>
                </c:pt>
                <c:pt idx="17265">
                  <c:v>0.26983405615117018</c:v>
                </c:pt>
                <c:pt idx="17266">
                  <c:v>0.26983405615117018</c:v>
                </c:pt>
                <c:pt idx="17267">
                  <c:v>0.26965910571668306</c:v>
                </c:pt>
                <c:pt idx="17268">
                  <c:v>0.26961916576741196</c:v>
                </c:pt>
                <c:pt idx="17269">
                  <c:v>0.26955901545776462</c:v>
                </c:pt>
                <c:pt idx="17270">
                  <c:v>0.26954548576047072</c:v>
                </c:pt>
                <c:pt idx="17271">
                  <c:v>0.26939510106694931</c:v>
                </c:pt>
                <c:pt idx="17272">
                  <c:v>0.26936679578525391</c:v>
                </c:pt>
                <c:pt idx="17273">
                  <c:v>0.26921855109773674</c:v>
                </c:pt>
                <c:pt idx="17274">
                  <c:v>0.26918757381829983</c:v>
                </c:pt>
                <c:pt idx="17275">
                  <c:v>0.26909189230068525</c:v>
                </c:pt>
                <c:pt idx="17276">
                  <c:v>0.26909189230068525</c:v>
                </c:pt>
                <c:pt idx="17277">
                  <c:v>0.26905058448709052</c:v>
                </c:pt>
                <c:pt idx="17278">
                  <c:v>0.2690415737541082</c:v>
                </c:pt>
                <c:pt idx="17279">
                  <c:v>0.26887543053260726</c:v>
                </c:pt>
                <c:pt idx="17280">
                  <c:v>0.2688727679761001</c:v>
                </c:pt>
                <c:pt idx="17281">
                  <c:v>0.26881386999640017</c:v>
                </c:pt>
                <c:pt idx="17282">
                  <c:v>0.26881386999640017</c:v>
                </c:pt>
                <c:pt idx="17283">
                  <c:v>0.26881386999640017</c:v>
                </c:pt>
                <c:pt idx="17284">
                  <c:v>0.26878169006704583</c:v>
                </c:pt>
                <c:pt idx="17285">
                  <c:v>0.26863646865770424</c:v>
                </c:pt>
                <c:pt idx="17286">
                  <c:v>0.26862370006765296</c:v>
                </c:pt>
                <c:pt idx="17287">
                  <c:v>0.26823260712050717</c:v>
                </c:pt>
                <c:pt idx="17288">
                  <c:v>0.26822882346081256</c:v>
                </c:pt>
                <c:pt idx="17289">
                  <c:v>0.26822882346081256</c:v>
                </c:pt>
                <c:pt idx="17290">
                  <c:v>0.26820548498771291</c:v>
                </c:pt>
                <c:pt idx="17291">
                  <c:v>0.26815874100626014</c:v>
                </c:pt>
                <c:pt idx="17292">
                  <c:v>0.26814235212295395</c:v>
                </c:pt>
                <c:pt idx="17293">
                  <c:v>0.26805483451402656</c:v>
                </c:pt>
                <c:pt idx="17294">
                  <c:v>0.26803491134667856</c:v>
                </c:pt>
                <c:pt idx="17295">
                  <c:v>0.26801481716343462</c:v>
                </c:pt>
                <c:pt idx="17296">
                  <c:v>0.2679731609589428</c:v>
                </c:pt>
                <c:pt idx="17297">
                  <c:v>0.2679286553309253</c:v>
                </c:pt>
                <c:pt idx="17298">
                  <c:v>0.26791101037066845</c:v>
                </c:pt>
                <c:pt idx="17299">
                  <c:v>0.26789690910144853</c:v>
                </c:pt>
                <c:pt idx="17300">
                  <c:v>0.26772615755901824</c:v>
                </c:pt>
                <c:pt idx="17301">
                  <c:v>0.26763785928426514</c:v>
                </c:pt>
                <c:pt idx="17302">
                  <c:v>0.26740568047168034</c:v>
                </c:pt>
                <c:pt idx="17303">
                  <c:v>0.26740568047168034</c:v>
                </c:pt>
                <c:pt idx="17304">
                  <c:v>0.26739983969832892</c:v>
                </c:pt>
                <c:pt idx="17305">
                  <c:v>0.26726971319463805</c:v>
                </c:pt>
                <c:pt idx="17306">
                  <c:v>0.26726463395366429</c:v>
                </c:pt>
                <c:pt idx="17307">
                  <c:v>0.26726463395366429</c:v>
                </c:pt>
                <c:pt idx="17308">
                  <c:v>0.26720233804512888</c:v>
                </c:pt>
                <c:pt idx="17309">
                  <c:v>0.26719593584569257</c:v>
                </c:pt>
                <c:pt idx="17310">
                  <c:v>0.26719593584569257</c:v>
                </c:pt>
                <c:pt idx="17311">
                  <c:v>0.26717974881415529</c:v>
                </c:pt>
                <c:pt idx="17312">
                  <c:v>0.26717614598996364</c:v>
                </c:pt>
                <c:pt idx="17313">
                  <c:v>0.26707077033681387</c:v>
                </c:pt>
                <c:pt idx="17314">
                  <c:v>0.26705274758049818</c:v>
                </c:pt>
                <c:pt idx="17315">
                  <c:v>0.26694411990754019</c:v>
                </c:pt>
                <c:pt idx="17316">
                  <c:v>0.26680095399783238</c:v>
                </c:pt>
                <c:pt idx="17317">
                  <c:v>0.26675458065384178</c:v>
                </c:pt>
                <c:pt idx="17318">
                  <c:v>0.26675458065384178</c:v>
                </c:pt>
                <c:pt idx="17319">
                  <c:v>0.26667422952773534</c:v>
                </c:pt>
                <c:pt idx="17320">
                  <c:v>0.26667422952773534</c:v>
                </c:pt>
                <c:pt idx="17321">
                  <c:v>0.26633320707257147</c:v>
                </c:pt>
                <c:pt idx="17322">
                  <c:v>0.26621950210149131</c:v>
                </c:pt>
                <c:pt idx="17323">
                  <c:v>0.26618049214426737</c:v>
                </c:pt>
                <c:pt idx="17324">
                  <c:v>0.26590980085039118</c:v>
                </c:pt>
                <c:pt idx="17325">
                  <c:v>0.26580433300259537</c:v>
                </c:pt>
                <c:pt idx="17326">
                  <c:v>0.26576264121582704</c:v>
                </c:pt>
                <c:pt idx="17327">
                  <c:v>0.26576264121582704</c:v>
                </c:pt>
                <c:pt idx="17328">
                  <c:v>0.26573221297213356</c:v>
                </c:pt>
                <c:pt idx="17329">
                  <c:v>0.26568352929818478</c:v>
                </c:pt>
                <c:pt idx="17330">
                  <c:v>0.265674545621775</c:v>
                </c:pt>
                <c:pt idx="17331">
                  <c:v>0.265674545621775</c:v>
                </c:pt>
                <c:pt idx="17332">
                  <c:v>0.26561134109994128</c:v>
                </c:pt>
                <c:pt idx="17333">
                  <c:v>0.26561134109994128</c:v>
                </c:pt>
                <c:pt idx="17334">
                  <c:v>0.26554996605404413</c:v>
                </c:pt>
                <c:pt idx="17335">
                  <c:v>0.26554996605404413</c:v>
                </c:pt>
                <c:pt idx="17336">
                  <c:v>0.26547254809292414</c:v>
                </c:pt>
                <c:pt idx="17337">
                  <c:v>0.26544826683099382</c:v>
                </c:pt>
                <c:pt idx="17338">
                  <c:v>0.26542573743657616</c:v>
                </c:pt>
                <c:pt idx="17339">
                  <c:v>0.26542573743657616</c:v>
                </c:pt>
                <c:pt idx="17340">
                  <c:v>0.26542573743657616</c:v>
                </c:pt>
                <c:pt idx="17341">
                  <c:v>0.26535111485929075</c:v>
                </c:pt>
                <c:pt idx="17342">
                  <c:v>0.265092481612061</c:v>
                </c:pt>
                <c:pt idx="17343">
                  <c:v>0.26507899756718117</c:v>
                </c:pt>
                <c:pt idx="17344">
                  <c:v>0.26499741784348613</c:v>
                </c:pt>
                <c:pt idx="17345">
                  <c:v>0.26498530249542818</c:v>
                </c:pt>
                <c:pt idx="17346">
                  <c:v>0.26490670308889225</c:v>
                </c:pt>
                <c:pt idx="17347">
                  <c:v>0.26489737047089884</c:v>
                </c:pt>
                <c:pt idx="17348">
                  <c:v>0.26477639342261083</c:v>
                </c:pt>
                <c:pt idx="17349">
                  <c:v>0.26468398431185997</c:v>
                </c:pt>
                <c:pt idx="17350">
                  <c:v>0.26453183321693829</c:v>
                </c:pt>
                <c:pt idx="17351">
                  <c:v>0.26449110589988895</c:v>
                </c:pt>
                <c:pt idx="17352">
                  <c:v>0.264480516721954</c:v>
                </c:pt>
                <c:pt idx="17353">
                  <c:v>0.26438799600819213</c:v>
                </c:pt>
                <c:pt idx="17354">
                  <c:v>0.2643683661317151</c:v>
                </c:pt>
                <c:pt idx="17355">
                  <c:v>0.2643590573430652</c:v>
                </c:pt>
                <c:pt idx="17356">
                  <c:v>0.26435901538363776</c:v>
                </c:pt>
                <c:pt idx="17357">
                  <c:v>0.26430002410570486</c:v>
                </c:pt>
                <c:pt idx="17358">
                  <c:v>0.26414377505929476</c:v>
                </c:pt>
                <c:pt idx="17359">
                  <c:v>0.26414377505929476</c:v>
                </c:pt>
                <c:pt idx="17360">
                  <c:v>0.26397659095850246</c:v>
                </c:pt>
                <c:pt idx="17361">
                  <c:v>0.26381656503417283</c:v>
                </c:pt>
                <c:pt idx="17362">
                  <c:v>0.26370192547653798</c:v>
                </c:pt>
                <c:pt idx="17363">
                  <c:v>0.26369038277240053</c:v>
                </c:pt>
                <c:pt idx="17364">
                  <c:v>0.2634947763389644</c:v>
                </c:pt>
                <c:pt idx="17365">
                  <c:v>0.26343763478872284</c:v>
                </c:pt>
                <c:pt idx="17366">
                  <c:v>0.26335561040991351</c:v>
                </c:pt>
                <c:pt idx="17367">
                  <c:v>0.26335392423862014</c:v>
                </c:pt>
                <c:pt idx="17368">
                  <c:v>0.26330343478216522</c:v>
                </c:pt>
                <c:pt idx="17369">
                  <c:v>0.26326181121004805</c:v>
                </c:pt>
                <c:pt idx="17370">
                  <c:v>0.26285833444383205</c:v>
                </c:pt>
                <c:pt idx="17371">
                  <c:v>0.26267271789635227</c:v>
                </c:pt>
                <c:pt idx="17372">
                  <c:v>0.26262190367510679</c:v>
                </c:pt>
                <c:pt idx="17373">
                  <c:v>0.26256694887006293</c:v>
                </c:pt>
                <c:pt idx="17374">
                  <c:v>0.26249396118858154</c:v>
                </c:pt>
                <c:pt idx="17375">
                  <c:v>0.26249396118858154</c:v>
                </c:pt>
                <c:pt idx="17376">
                  <c:v>0.26244388063477769</c:v>
                </c:pt>
                <c:pt idx="17377">
                  <c:v>0.26239891238259649</c:v>
                </c:pt>
                <c:pt idx="17378">
                  <c:v>0.26217975473783717</c:v>
                </c:pt>
                <c:pt idx="17379">
                  <c:v>0.26217975473783717</c:v>
                </c:pt>
                <c:pt idx="17380">
                  <c:v>0.26212364374084063</c:v>
                </c:pt>
                <c:pt idx="17381">
                  <c:v>0.26204714852763744</c:v>
                </c:pt>
                <c:pt idx="17382">
                  <c:v>0.26203167992156229</c:v>
                </c:pt>
                <c:pt idx="17383">
                  <c:v>0.26194951619785917</c:v>
                </c:pt>
                <c:pt idx="17384">
                  <c:v>0.26194600156623649</c:v>
                </c:pt>
                <c:pt idx="17385">
                  <c:v>0.26194600156623649</c:v>
                </c:pt>
                <c:pt idx="17386">
                  <c:v>0.26181580341466282</c:v>
                </c:pt>
                <c:pt idx="17387">
                  <c:v>0.26152253431962891</c:v>
                </c:pt>
                <c:pt idx="17388">
                  <c:v>0.26151650897404927</c:v>
                </c:pt>
                <c:pt idx="17389">
                  <c:v>0.26148115557216445</c:v>
                </c:pt>
                <c:pt idx="17390">
                  <c:v>0.26140623931741241</c:v>
                </c:pt>
                <c:pt idx="17391">
                  <c:v>0.26140623931741241</c:v>
                </c:pt>
                <c:pt idx="17392">
                  <c:v>0.26140623931741241</c:v>
                </c:pt>
                <c:pt idx="17393">
                  <c:v>0.26140623931741241</c:v>
                </c:pt>
                <c:pt idx="17394">
                  <c:v>0.26140623931741241</c:v>
                </c:pt>
                <c:pt idx="17395">
                  <c:v>0.26140623931741241</c:v>
                </c:pt>
                <c:pt idx="17396">
                  <c:v>0.26140623931741241</c:v>
                </c:pt>
                <c:pt idx="17397">
                  <c:v>0.26140623931741241</c:v>
                </c:pt>
                <c:pt idx="17398">
                  <c:v>0.26138076856321607</c:v>
                </c:pt>
                <c:pt idx="17399">
                  <c:v>0.26129088564655295</c:v>
                </c:pt>
                <c:pt idx="17400">
                  <c:v>0.26128381680302037</c:v>
                </c:pt>
                <c:pt idx="17401">
                  <c:v>0.26127638629321526</c:v>
                </c:pt>
                <c:pt idx="17402">
                  <c:v>0.26122045539712191</c:v>
                </c:pt>
                <c:pt idx="17403">
                  <c:v>0.26118464337667641</c:v>
                </c:pt>
                <c:pt idx="17404">
                  <c:v>0.26118464337667641</c:v>
                </c:pt>
                <c:pt idx="17405">
                  <c:v>0.26118464337667641</c:v>
                </c:pt>
                <c:pt idx="17406">
                  <c:v>0.26118464337667641</c:v>
                </c:pt>
                <c:pt idx="17407">
                  <c:v>0.26118464337667641</c:v>
                </c:pt>
                <c:pt idx="17408">
                  <c:v>0.26100585181595698</c:v>
                </c:pt>
                <c:pt idx="17409">
                  <c:v>0.26080490626948777</c:v>
                </c:pt>
                <c:pt idx="17410">
                  <c:v>0.26079953136194323</c:v>
                </c:pt>
                <c:pt idx="17411">
                  <c:v>0.26079005573234521</c:v>
                </c:pt>
                <c:pt idx="17412">
                  <c:v>0.2607873483844792</c:v>
                </c:pt>
                <c:pt idx="17413">
                  <c:v>0.26072395256478564</c:v>
                </c:pt>
                <c:pt idx="17414">
                  <c:v>0.26072027462049657</c:v>
                </c:pt>
                <c:pt idx="17415">
                  <c:v>0.2605761353146322</c:v>
                </c:pt>
                <c:pt idx="17416">
                  <c:v>0.26045089316828651</c:v>
                </c:pt>
                <c:pt idx="17417">
                  <c:v>0.26042363693941667</c:v>
                </c:pt>
                <c:pt idx="17418">
                  <c:v>0.26034464362102722</c:v>
                </c:pt>
                <c:pt idx="17419">
                  <c:v>0.26032899762660527</c:v>
                </c:pt>
                <c:pt idx="17420">
                  <c:v>0.26032899762660527</c:v>
                </c:pt>
                <c:pt idx="17421">
                  <c:v>0.26032899762660527</c:v>
                </c:pt>
                <c:pt idx="17422">
                  <c:v>0.26032688256984782</c:v>
                </c:pt>
                <c:pt idx="17423">
                  <c:v>0.26024541155887593</c:v>
                </c:pt>
                <c:pt idx="17424">
                  <c:v>0.26011848116978198</c:v>
                </c:pt>
                <c:pt idx="17425">
                  <c:v>0.2598804181471322</c:v>
                </c:pt>
                <c:pt idx="17426">
                  <c:v>0.25977421742900647</c:v>
                </c:pt>
                <c:pt idx="17427">
                  <c:v>0.25958400684099886</c:v>
                </c:pt>
                <c:pt idx="17428">
                  <c:v>0.25957278860757571</c:v>
                </c:pt>
                <c:pt idx="17429">
                  <c:v>0.25946278363145697</c:v>
                </c:pt>
                <c:pt idx="17430">
                  <c:v>0.25945523690732081</c:v>
                </c:pt>
                <c:pt idx="17431">
                  <c:v>0.25945523690732081</c:v>
                </c:pt>
                <c:pt idx="17432">
                  <c:v>0.25943009598730082</c:v>
                </c:pt>
                <c:pt idx="17433">
                  <c:v>0.2594203373834732</c:v>
                </c:pt>
                <c:pt idx="17434">
                  <c:v>0.25937121519053452</c:v>
                </c:pt>
                <c:pt idx="17435">
                  <c:v>0.25937121519053452</c:v>
                </c:pt>
                <c:pt idx="17436">
                  <c:v>0.25933839213231324</c:v>
                </c:pt>
                <c:pt idx="17437">
                  <c:v>0.25933208678516184</c:v>
                </c:pt>
                <c:pt idx="17438">
                  <c:v>0.25932131661805574</c:v>
                </c:pt>
                <c:pt idx="17439">
                  <c:v>0.25929088047783189</c:v>
                </c:pt>
                <c:pt idx="17440">
                  <c:v>0.25915897628726398</c:v>
                </c:pt>
                <c:pt idx="17441">
                  <c:v>0.2591449947100693</c:v>
                </c:pt>
                <c:pt idx="17442">
                  <c:v>0.25904457895561955</c:v>
                </c:pt>
                <c:pt idx="17443">
                  <c:v>0.25904185157729304</c:v>
                </c:pt>
                <c:pt idx="17444">
                  <c:v>0.25894497671987898</c:v>
                </c:pt>
                <c:pt idx="17445">
                  <c:v>0.25894497671987898</c:v>
                </c:pt>
                <c:pt idx="17446">
                  <c:v>0.25893167041070875</c:v>
                </c:pt>
                <c:pt idx="17447">
                  <c:v>0.2588863168379465</c:v>
                </c:pt>
                <c:pt idx="17448">
                  <c:v>0.25884501359610912</c:v>
                </c:pt>
                <c:pt idx="17449">
                  <c:v>0.25884501359610912</c:v>
                </c:pt>
                <c:pt idx="17450">
                  <c:v>0.25884004137243333</c:v>
                </c:pt>
                <c:pt idx="17451">
                  <c:v>0.25881190122070497</c:v>
                </c:pt>
                <c:pt idx="17452">
                  <c:v>0.25866097667442689</c:v>
                </c:pt>
                <c:pt idx="17453">
                  <c:v>0.25866097667442689</c:v>
                </c:pt>
                <c:pt idx="17454">
                  <c:v>0.25865365247966216</c:v>
                </c:pt>
                <c:pt idx="17455">
                  <c:v>0.25862071437812961</c:v>
                </c:pt>
                <c:pt idx="17456">
                  <c:v>0.25862071437812961</c:v>
                </c:pt>
                <c:pt idx="17457">
                  <c:v>0.25849413753378397</c:v>
                </c:pt>
                <c:pt idx="17458">
                  <c:v>0.25846993732066431</c:v>
                </c:pt>
                <c:pt idx="17459">
                  <c:v>0.25846993732066431</c:v>
                </c:pt>
                <c:pt idx="17460">
                  <c:v>0.25846268410424494</c:v>
                </c:pt>
                <c:pt idx="17461">
                  <c:v>0.25845330337808053</c:v>
                </c:pt>
                <c:pt idx="17462">
                  <c:v>0.25831972690442789</c:v>
                </c:pt>
                <c:pt idx="17463">
                  <c:v>0.25827320355314093</c:v>
                </c:pt>
                <c:pt idx="17464">
                  <c:v>0.25812457154474283</c:v>
                </c:pt>
                <c:pt idx="17465">
                  <c:v>0.25809818210367619</c:v>
                </c:pt>
                <c:pt idx="17466">
                  <c:v>0.25809727703392799</c:v>
                </c:pt>
                <c:pt idx="17467">
                  <c:v>0.25809727703392799</c:v>
                </c:pt>
                <c:pt idx="17468">
                  <c:v>0.25809727703392799</c:v>
                </c:pt>
                <c:pt idx="17469">
                  <c:v>0.25806080016741562</c:v>
                </c:pt>
                <c:pt idx="17470">
                  <c:v>0.25806080016741562</c:v>
                </c:pt>
                <c:pt idx="17471">
                  <c:v>0.25793329155235656</c:v>
                </c:pt>
                <c:pt idx="17472">
                  <c:v>0.25777709584140518</c:v>
                </c:pt>
                <c:pt idx="17473">
                  <c:v>0.25777478746643578</c:v>
                </c:pt>
                <c:pt idx="17474">
                  <c:v>0.25777478746643578</c:v>
                </c:pt>
                <c:pt idx="17475">
                  <c:v>0.25777478746643578</c:v>
                </c:pt>
                <c:pt idx="17476">
                  <c:v>0.25774909248168892</c:v>
                </c:pt>
                <c:pt idx="17477">
                  <c:v>0.25758304312495434</c:v>
                </c:pt>
                <c:pt idx="17478">
                  <c:v>0.25758217423337976</c:v>
                </c:pt>
                <c:pt idx="17479">
                  <c:v>0.25756592678888818</c:v>
                </c:pt>
                <c:pt idx="17480">
                  <c:v>0.25744764737728937</c:v>
                </c:pt>
                <c:pt idx="17481">
                  <c:v>0.25744764737728937</c:v>
                </c:pt>
                <c:pt idx="17482">
                  <c:v>0.25744013418436568</c:v>
                </c:pt>
                <c:pt idx="17483">
                  <c:v>0.25744013418436568</c:v>
                </c:pt>
                <c:pt idx="17484">
                  <c:v>0.25737204507428824</c:v>
                </c:pt>
                <c:pt idx="17485">
                  <c:v>0.2573156042192174</c:v>
                </c:pt>
                <c:pt idx="17486">
                  <c:v>0.25722987566199024</c:v>
                </c:pt>
                <c:pt idx="17487">
                  <c:v>0.25722987566199024</c:v>
                </c:pt>
                <c:pt idx="17488">
                  <c:v>0.25722987566199024</c:v>
                </c:pt>
                <c:pt idx="17489">
                  <c:v>0.25714996230266574</c:v>
                </c:pt>
                <c:pt idx="17490">
                  <c:v>0.25712645375437521</c:v>
                </c:pt>
                <c:pt idx="17491">
                  <c:v>0.25712645375437521</c:v>
                </c:pt>
                <c:pt idx="17492">
                  <c:v>0.25702406835520875</c:v>
                </c:pt>
                <c:pt idx="17493">
                  <c:v>0.25698855445102142</c:v>
                </c:pt>
                <c:pt idx="17494">
                  <c:v>0.25694575024882271</c:v>
                </c:pt>
                <c:pt idx="17495">
                  <c:v>0.25694575024882271</c:v>
                </c:pt>
                <c:pt idx="17496">
                  <c:v>0.25694575024882271</c:v>
                </c:pt>
                <c:pt idx="17497">
                  <c:v>0.25694575024882271</c:v>
                </c:pt>
                <c:pt idx="17498">
                  <c:v>0.25694575024882271</c:v>
                </c:pt>
                <c:pt idx="17499">
                  <c:v>0.25694575024882271</c:v>
                </c:pt>
                <c:pt idx="17500">
                  <c:v>0.25694575024882271</c:v>
                </c:pt>
                <c:pt idx="17501">
                  <c:v>0.25694575024882271</c:v>
                </c:pt>
                <c:pt idx="17502">
                  <c:v>0.25694575024882271</c:v>
                </c:pt>
                <c:pt idx="17503">
                  <c:v>0.25692283921926995</c:v>
                </c:pt>
                <c:pt idx="17504">
                  <c:v>0.25684405700172452</c:v>
                </c:pt>
                <c:pt idx="17505">
                  <c:v>0.25680908547004788</c:v>
                </c:pt>
                <c:pt idx="17506">
                  <c:v>0.25673024863288169</c:v>
                </c:pt>
                <c:pt idx="17507">
                  <c:v>0.25670891199930479</c:v>
                </c:pt>
                <c:pt idx="17508">
                  <c:v>0.25660857882232491</c:v>
                </c:pt>
                <c:pt idx="17509">
                  <c:v>0.25660857882232491</c:v>
                </c:pt>
                <c:pt idx="17510">
                  <c:v>0.25659446119928769</c:v>
                </c:pt>
                <c:pt idx="17511">
                  <c:v>0.25659446119928769</c:v>
                </c:pt>
                <c:pt idx="17512">
                  <c:v>0.25659446119928769</c:v>
                </c:pt>
                <c:pt idx="17513">
                  <c:v>0.25659446119928769</c:v>
                </c:pt>
                <c:pt idx="17514">
                  <c:v>0.25645524871806713</c:v>
                </c:pt>
                <c:pt idx="17515">
                  <c:v>0.25633946661347395</c:v>
                </c:pt>
                <c:pt idx="17516">
                  <c:v>0.25602821510968993</c:v>
                </c:pt>
                <c:pt idx="17517">
                  <c:v>0.25602821510968993</c:v>
                </c:pt>
                <c:pt idx="17518">
                  <c:v>0.25602821510968993</c:v>
                </c:pt>
                <c:pt idx="17519">
                  <c:v>0.25602739354848619</c:v>
                </c:pt>
                <c:pt idx="17520">
                  <c:v>0.25583677316408415</c:v>
                </c:pt>
                <c:pt idx="17521">
                  <c:v>0.25575255117950935</c:v>
                </c:pt>
                <c:pt idx="17522">
                  <c:v>0.25569878460663209</c:v>
                </c:pt>
                <c:pt idx="17523">
                  <c:v>0.2556168576873657</c:v>
                </c:pt>
                <c:pt idx="17524">
                  <c:v>0.25549844207512107</c:v>
                </c:pt>
                <c:pt idx="17525">
                  <c:v>0.25549844207512107</c:v>
                </c:pt>
                <c:pt idx="17526">
                  <c:v>0.25546396350716727</c:v>
                </c:pt>
                <c:pt idx="17527">
                  <c:v>0.2554022002473042</c:v>
                </c:pt>
                <c:pt idx="17528">
                  <c:v>0.2554022002473042</c:v>
                </c:pt>
                <c:pt idx="17529">
                  <c:v>0.2553874526428892</c:v>
                </c:pt>
                <c:pt idx="17530">
                  <c:v>0.2553874526428892</c:v>
                </c:pt>
                <c:pt idx="17531">
                  <c:v>0.25530982273327901</c:v>
                </c:pt>
                <c:pt idx="17532">
                  <c:v>0.25527809543553803</c:v>
                </c:pt>
                <c:pt idx="17533">
                  <c:v>0.25511656939720756</c:v>
                </c:pt>
                <c:pt idx="17534">
                  <c:v>0.25506722137418664</c:v>
                </c:pt>
                <c:pt idx="17535">
                  <c:v>0.25503423097636957</c:v>
                </c:pt>
                <c:pt idx="17536">
                  <c:v>0.25495042100630116</c:v>
                </c:pt>
                <c:pt idx="17537">
                  <c:v>0.25489300137869053</c:v>
                </c:pt>
                <c:pt idx="17538">
                  <c:v>0.25480019370138401</c:v>
                </c:pt>
                <c:pt idx="17539">
                  <c:v>0.25480019370138401</c:v>
                </c:pt>
                <c:pt idx="17540">
                  <c:v>0.25476374083068187</c:v>
                </c:pt>
                <c:pt idx="17541">
                  <c:v>0.25463557288944871</c:v>
                </c:pt>
                <c:pt idx="17542">
                  <c:v>0.25444581552097451</c:v>
                </c:pt>
                <c:pt idx="17543">
                  <c:v>0.25438756611391461</c:v>
                </c:pt>
                <c:pt idx="17544">
                  <c:v>0.2543730608568856</c:v>
                </c:pt>
                <c:pt idx="17545">
                  <c:v>0.25436717915253004</c:v>
                </c:pt>
                <c:pt idx="17546">
                  <c:v>0.25436717915253004</c:v>
                </c:pt>
                <c:pt idx="17547">
                  <c:v>0.25436717915253004</c:v>
                </c:pt>
                <c:pt idx="17548">
                  <c:v>0.25417087869089716</c:v>
                </c:pt>
                <c:pt idx="17549">
                  <c:v>0.25417015964526168</c:v>
                </c:pt>
                <c:pt idx="17550">
                  <c:v>0.25398053407109134</c:v>
                </c:pt>
                <c:pt idx="17551">
                  <c:v>0.25389562204619176</c:v>
                </c:pt>
                <c:pt idx="17552">
                  <c:v>0.25389246975958207</c:v>
                </c:pt>
                <c:pt idx="17553">
                  <c:v>0.25384057844646324</c:v>
                </c:pt>
                <c:pt idx="17554">
                  <c:v>0.25359094853507402</c:v>
                </c:pt>
                <c:pt idx="17555">
                  <c:v>0.25359094853507402</c:v>
                </c:pt>
                <c:pt idx="17556">
                  <c:v>0.25357407016315603</c:v>
                </c:pt>
                <c:pt idx="17557">
                  <c:v>0.25353926581748204</c:v>
                </c:pt>
                <c:pt idx="17558">
                  <c:v>0.25350204236898616</c:v>
                </c:pt>
                <c:pt idx="17559">
                  <c:v>0.25348933234420712</c:v>
                </c:pt>
                <c:pt idx="17560">
                  <c:v>0.25348515539347211</c:v>
                </c:pt>
                <c:pt idx="17561">
                  <c:v>0.25340153824493228</c:v>
                </c:pt>
                <c:pt idx="17562">
                  <c:v>0.25337656235212069</c:v>
                </c:pt>
                <c:pt idx="17563">
                  <c:v>0.25336471443843428</c:v>
                </c:pt>
                <c:pt idx="17564">
                  <c:v>0.25331826657983353</c:v>
                </c:pt>
                <c:pt idx="17565">
                  <c:v>0.25329754692859036</c:v>
                </c:pt>
                <c:pt idx="17566">
                  <c:v>0.25329754692859036</c:v>
                </c:pt>
                <c:pt idx="17567">
                  <c:v>0.25322839989124291</c:v>
                </c:pt>
                <c:pt idx="17568">
                  <c:v>0.25322839989124291</c:v>
                </c:pt>
                <c:pt idx="17569">
                  <c:v>0.25322839989124291</c:v>
                </c:pt>
                <c:pt idx="17570">
                  <c:v>0.25322839989124291</c:v>
                </c:pt>
                <c:pt idx="17571">
                  <c:v>0.25322839989124291</c:v>
                </c:pt>
                <c:pt idx="17572">
                  <c:v>0.25322455089095752</c:v>
                </c:pt>
                <c:pt idx="17573">
                  <c:v>0.25316510387043262</c:v>
                </c:pt>
                <c:pt idx="17574">
                  <c:v>0.25316007114858291</c:v>
                </c:pt>
                <c:pt idx="17575">
                  <c:v>0.25316007114858291</c:v>
                </c:pt>
                <c:pt idx="17576">
                  <c:v>0.25306041594687312</c:v>
                </c:pt>
                <c:pt idx="17577">
                  <c:v>0.25298451508851372</c:v>
                </c:pt>
                <c:pt idx="17578">
                  <c:v>0.25296166368677736</c:v>
                </c:pt>
                <c:pt idx="17579">
                  <c:v>0.25262748304781696</c:v>
                </c:pt>
                <c:pt idx="17580">
                  <c:v>0.25260767441443416</c:v>
                </c:pt>
                <c:pt idx="17581">
                  <c:v>0.2525089873255717</c:v>
                </c:pt>
                <c:pt idx="17582">
                  <c:v>0.25229453235748084</c:v>
                </c:pt>
                <c:pt idx="17583">
                  <c:v>0.25229453235748084</c:v>
                </c:pt>
                <c:pt idx="17584">
                  <c:v>0.25229453235748084</c:v>
                </c:pt>
                <c:pt idx="17585">
                  <c:v>0.25222699167279694</c:v>
                </c:pt>
                <c:pt idx="17586">
                  <c:v>0.25213693497613943</c:v>
                </c:pt>
                <c:pt idx="17587">
                  <c:v>0.25202194344853324</c:v>
                </c:pt>
                <c:pt idx="17588">
                  <c:v>0.25182951967471229</c:v>
                </c:pt>
                <c:pt idx="17589">
                  <c:v>0.25182951967471229</c:v>
                </c:pt>
                <c:pt idx="17590">
                  <c:v>0.2516517834778203</c:v>
                </c:pt>
                <c:pt idx="17591">
                  <c:v>0.25158986411559908</c:v>
                </c:pt>
                <c:pt idx="17592">
                  <c:v>0.25154479473118174</c:v>
                </c:pt>
                <c:pt idx="17593">
                  <c:v>0.25152921102129844</c:v>
                </c:pt>
                <c:pt idx="17594">
                  <c:v>0.2514547703161949</c:v>
                </c:pt>
                <c:pt idx="17595">
                  <c:v>0.2514547703161949</c:v>
                </c:pt>
                <c:pt idx="17596">
                  <c:v>0.2514547703161949</c:v>
                </c:pt>
                <c:pt idx="17597">
                  <c:v>0.25144699029391693</c:v>
                </c:pt>
                <c:pt idx="17598">
                  <c:v>0.2514337256670352</c:v>
                </c:pt>
                <c:pt idx="17599">
                  <c:v>0.25138353172135508</c:v>
                </c:pt>
                <c:pt idx="17600">
                  <c:v>0.25138353172135508</c:v>
                </c:pt>
                <c:pt idx="17601">
                  <c:v>0.25138353172135508</c:v>
                </c:pt>
                <c:pt idx="17602">
                  <c:v>0.25138353172135508</c:v>
                </c:pt>
                <c:pt idx="17603">
                  <c:v>0.2511734642558891</c:v>
                </c:pt>
                <c:pt idx="17604">
                  <c:v>0.25114318835136168</c:v>
                </c:pt>
                <c:pt idx="17605">
                  <c:v>0.25114318835136168</c:v>
                </c:pt>
                <c:pt idx="17606">
                  <c:v>0.25099075344845195</c:v>
                </c:pt>
                <c:pt idx="17607">
                  <c:v>0.25092215839405568</c:v>
                </c:pt>
                <c:pt idx="17608">
                  <c:v>0.25085564250330822</c:v>
                </c:pt>
                <c:pt idx="17609">
                  <c:v>0.25082344961573938</c:v>
                </c:pt>
                <c:pt idx="17610">
                  <c:v>0.25078439615673526</c:v>
                </c:pt>
                <c:pt idx="17611">
                  <c:v>0.25066200912196518</c:v>
                </c:pt>
                <c:pt idx="17612">
                  <c:v>0.25066200912196518</c:v>
                </c:pt>
                <c:pt idx="17613">
                  <c:v>0.2505533284587243</c:v>
                </c:pt>
                <c:pt idx="17614">
                  <c:v>0.25055283497898095</c:v>
                </c:pt>
                <c:pt idx="17615">
                  <c:v>0.25053102145269551</c:v>
                </c:pt>
                <c:pt idx="17616">
                  <c:v>0.25053102145269551</c:v>
                </c:pt>
                <c:pt idx="17617">
                  <c:v>0.25049561340073112</c:v>
                </c:pt>
                <c:pt idx="17618">
                  <c:v>0.25042439283503737</c:v>
                </c:pt>
                <c:pt idx="17619">
                  <c:v>0.25039035161735806</c:v>
                </c:pt>
                <c:pt idx="17620">
                  <c:v>0.25030227713456082</c:v>
                </c:pt>
                <c:pt idx="17621">
                  <c:v>0.25030227713456082</c:v>
                </c:pt>
                <c:pt idx="17622">
                  <c:v>0.25014157905437023</c:v>
                </c:pt>
                <c:pt idx="17623">
                  <c:v>0.25004550975907935</c:v>
                </c:pt>
                <c:pt idx="17624">
                  <c:v>0.25004550975907935</c:v>
                </c:pt>
                <c:pt idx="17625">
                  <c:v>0.24984712919535385</c:v>
                </c:pt>
                <c:pt idx="17626">
                  <c:v>0.2497502056843619</c:v>
                </c:pt>
                <c:pt idx="17627">
                  <c:v>0.24971035308746037</c:v>
                </c:pt>
                <c:pt idx="17628">
                  <c:v>0.24966189585494455</c:v>
                </c:pt>
                <c:pt idx="17629">
                  <c:v>0.2495859655267896</c:v>
                </c:pt>
                <c:pt idx="17630">
                  <c:v>0.24950846069193672</c:v>
                </c:pt>
                <c:pt idx="17631">
                  <c:v>0.24941314987928107</c:v>
                </c:pt>
                <c:pt idx="17632">
                  <c:v>0.24935112115861202</c:v>
                </c:pt>
                <c:pt idx="17633">
                  <c:v>0.24925978571398169</c:v>
                </c:pt>
                <c:pt idx="17634">
                  <c:v>0.24924482816408752</c:v>
                </c:pt>
                <c:pt idx="17635">
                  <c:v>0.24921186284314151</c:v>
                </c:pt>
                <c:pt idx="17636">
                  <c:v>0.24921186284314151</c:v>
                </c:pt>
                <c:pt idx="17637">
                  <c:v>0.24911552148391256</c:v>
                </c:pt>
                <c:pt idx="17638">
                  <c:v>0.24907614706153575</c:v>
                </c:pt>
                <c:pt idx="17639">
                  <c:v>0.24901890211482047</c:v>
                </c:pt>
                <c:pt idx="17640">
                  <c:v>0.24901816853554146</c:v>
                </c:pt>
                <c:pt idx="17641">
                  <c:v>0.24898726443218508</c:v>
                </c:pt>
                <c:pt idx="17642">
                  <c:v>0.24898726443218508</c:v>
                </c:pt>
                <c:pt idx="17643">
                  <c:v>0.24894309031275322</c:v>
                </c:pt>
                <c:pt idx="17644">
                  <c:v>0.24894309031275322</c:v>
                </c:pt>
                <c:pt idx="17645">
                  <c:v>0.24882174185685738</c:v>
                </c:pt>
                <c:pt idx="17646">
                  <c:v>0.2487344456950184</c:v>
                </c:pt>
                <c:pt idx="17647">
                  <c:v>0.24866593423743122</c:v>
                </c:pt>
                <c:pt idx="17648">
                  <c:v>0.24850515074162191</c:v>
                </c:pt>
                <c:pt idx="17649">
                  <c:v>0.2484305803428456</c:v>
                </c:pt>
                <c:pt idx="17650">
                  <c:v>0.24834276247262249</c:v>
                </c:pt>
                <c:pt idx="17651">
                  <c:v>0.24820276380333375</c:v>
                </c:pt>
                <c:pt idx="17652">
                  <c:v>0.248169963586862</c:v>
                </c:pt>
                <c:pt idx="17653">
                  <c:v>0.24810900008146633</c:v>
                </c:pt>
                <c:pt idx="17654">
                  <c:v>0.24807483489831136</c:v>
                </c:pt>
                <c:pt idx="17655">
                  <c:v>0.24807483489831136</c:v>
                </c:pt>
                <c:pt idx="17656">
                  <c:v>0.24806361820794043</c:v>
                </c:pt>
                <c:pt idx="17657">
                  <c:v>0.24802959779515082</c:v>
                </c:pt>
                <c:pt idx="17658">
                  <c:v>0.24802959779515082</c:v>
                </c:pt>
                <c:pt idx="17659">
                  <c:v>0.24802959779515082</c:v>
                </c:pt>
                <c:pt idx="17660">
                  <c:v>0.24802959779515082</c:v>
                </c:pt>
                <c:pt idx="17661">
                  <c:v>0.24802959779515082</c:v>
                </c:pt>
                <c:pt idx="17662">
                  <c:v>0.24802959779515082</c:v>
                </c:pt>
                <c:pt idx="17663">
                  <c:v>0.2480048637364215</c:v>
                </c:pt>
                <c:pt idx="17664">
                  <c:v>0.2480048637364215</c:v>
                </c:pt>
                <c:pt idx="17665">
                  <c:v>0.2478937807170746</c:v>
                </c:pt>
                <c:pt idx="17666">
                  <c:v>0.24784286451221851</c:v>
                </c:pt>
                <c:pt idx="17667">
                  <c:v>0.24784286451221851</c:v>
                </c:pt>
                <c:pt idx="17668">
                  <c:v>0.24770918406741252</c:v>
                </c:pt>
                <c:pt idx="17669">
                  <c:v>0.2476319702733904</c:v>
                </c:pt>
                <c:pt idx="17670">
                  <c:v>0.24761063773348038</c:v>
                </c:pt>
                <c:pt idx="17671">
                  <c:v>0.24753194366946307</c:v>
                </c:pt>
                <c:pt idx="17672">
                  <c:v>0.24747516699461494</c:v>
                </c:pt>
                <c:pt idx="17673">
                  <c:v>0.24732206865693343</c:v>
                </c:pt>
                <c:pt idx="17674">
                  <c:v>0.24720071060628374</c:v>
                </c:pt>
                <c:pt idx="17675">
                  <c:v>0.24714261875650806</c:v>
                </c:pt>
                <c:pt idx="17676">
                  <c:v>0.24706620901368939</c:v>
                </c:pt>
                <c:pt idx="17677">
                  <c:v>0.24686611682274195</c:v>
                </c:pt>
                <c:pt idx="17678">
                  <c:v>0.24671131500138146</c:v>
                </c:pt>
                <c:pt idx="17679">
                  <c:v>0.24670448369494091</c:v>
                </c:pt>
                <c:pt idx="17680">
                  <c:v>0.24666608071508389</c:v>
                </c:pt>
                <c:pt idx="17681">
                  <c:v>0.24660252777088376</c:v>
                </c:pt>
                <c:pt idx="17682">
                  <c:v>0.24660252777088376</c:v>
                </c:pt>
                <c:pt idx="17683">
                  <c:v>0.24653856374309735</c:v>
                </c:pt>
                <c:pt idx="17684">
                  <c:v>0.24645076089767928</c:v>
                </c:pt>
                <c:pt idx="17685">
                  <c:v>0.24643512295905592</c:v>
                </c:pt>
                <c:pt idx="17686">
                  <c:v>0.2463891249881684</c:v>
                </c:pt>
                <c:pt idx="17687">
                  <c:v>0.2463891249881684</c:v>
                </c:pt>
                <c:pt idx="17688">
                  <c:v>0.2463891249881684</c:v>
                </c:pt>
                <c:pt idx="17689">
                  <c:v>0.24634394509640126</c:v>
                </c:pt>
                <c:pt idx="17690">
                  <c:v>0.24627461490217414</c:v>
                </c:pt>
                <c:pt idx="17691">
                  <c:v>0.24601827330663545</c:v>
                </c:pt>
                <c:pt idx="17692">
                  <c:v>0.24600513715509467</c:v>
                </c:pt>
                <c:pt idx="17693">
                  <c:v>0.24588352302641053</c:v>
                </c:pt>
                <c:pt idx="17694">
                  <c:v>0.24583949569283314</c:v>
                </c:pt>
                <c:pt idx="17695">
                  <c:v>0.24583949569283314</c:v>
                </c:pt>
                <c:pt idx="17696">
                  <c:v>0.24583949569283314</c:v>
                </c:pt>
                <c:pt idx="17697">
                  <c:v>0.24562557213274366</c:v>
                </c:pt>
                <c:pt idx="17698">
                  <c:v>0.24562557213274366</c:v>
                </c:pt>
                <c:pt idx="17699">
                  <c:v>0.24562557213274366</c:v>
                </c:pt>
                <c:pt idx="17700">
                  <c:v>0.24550440678097818</c:v>
                </c:pt>
                <c:pt idx="17701">
                  <c:v>0.24541919451001296</c:v>
                </c:pt>
                <c:pt idx="17702">
                  <c:v>0.24537125798327933</c:v>
                </c:pt>
                <c:pt idx="17703">
                  <c:v>0.24534589712579538</c:v>
                </c:pt>
                <c:pt idx="17704">
                  <c:v>0.24534589712579538</c:v>
                </c:pt>
                <c:pt idx="17705">
                  <c:v>0.24532277217235265</c:v>
                </c:pt>
                <c:pt idx="17706">
                  <c:v>0.24531310848910784</c:v>
                </c:pt>
                <c:pt idx="17707">
                  <c:v>0.24526565874493314</c:v>
                </c:pt>
                <c:pt idx="17708">
                  <c:v>0.24526565874493314</c:v>
                </c:pt>
                <c:pt idx="17709">
                  <c:v>0.24524157117894507</c:v>
                </c:pt>
                <c:pt idx="17710">
                  <c:v>0.24519295442102898</c:v>
                </c:pt>
                <c:pt idx="17711">
                  <c:v>0.24500926365929465</c:v>
                </c:pt>
                <c:pt idx="17712">
                  <c:v>0.2449170616117553</c:v>
                </c:pt>
                <c:pt idx="17713">
                  <c:v>0.2449170616117553</c:v>
                </c:pt>
                <c:pt idx="17714">
                  <c:v>0.2449170616117553</c:v>
                </c:pt>
                <c:pt idx="17715">
                  <c:v>0.2449170616117553</c:v>
                </c:pt>
                <c:pt idx="17716">
                  <c:v>0.24487175903522129</c:v>
                </c:pt>
                <c:pt idx="17717">
                  <c:v>0.24474410817020897</c:v>
                </c:pt>
                <c:pt idx="17718">
                  <c:v>0.24472719176844646</c:v>
                </c:pt>
                <c:pt idx="17719">
                  <c:v>0.24470697167180391</c:v>
                </c:pt>
                <c:pt idx="17720">
                  <c:v>0.24470697167180391</c:v>
                </c:pt>
                <c:pt idx="17721">
                  <c:v>0.24470697167180391</c:v>
                </c:pt>
                <c:pt idx="17722">
                  <c:v>0.24465743110323993</c:v>
                </c:pt>
                <c:pt idx="17723">
                  <c:v>0.24465743110323993</c:v>
                </c:pt>
                <c:pt idx="17724">
                  <c:v>0.2446180052926846</c:v>
                </c:pt>
                <c:pt idx="17725">
                  <c:v>0.24459013700709237</c:v>
                </c:pt>
                <c:pt idx="17726">
                  <c:v>0.24449459164384907</c:v>
                </c:pt>
                <c:pt idx="17727">
                  <c:v>0.24440991404164872</c:v>
                </c:pt>
                <c:pt idx="17728">
                  <c:v>0.24432852692547449</c:v>
                </c:pt>
                <c:pt idx="17729">
                  <c:v>0.24425043644181121</c:v>
                </c:pt>
                <c:pt idx="17730">
                  <c:v>0.24408696659661328</c:v>
                </c:pt>
                <c:pt idx="17731">
                  <c:v>0.24394153518085715</c:v>
                </c:pt>
                <c:pt idx="17732">
                  <c:v>0.24385707302346207</c:v>
                </c:pt>
                <c:pt idx="17733">
                  <c:v>0.24385707302346207</c:v>
                </c:pt>
                <c:pt idx="17734">
                  <c:v>0.24384996004052656</c:v>
                </c:pt>
                <c:pt idx="17735">
                  <c:v>0.24384996004052656</c:v>
                </c:pt>
                <c:pt idx="17736">
                  <c:v>0.243808412143207</c:v>
                </c:pt>
                <c:pt idx="17737">
                  <c:v>0.243808412143207</c:v>
                </c:pt>
                <c:pt idx="17738">
                  <c:v>0.24378829717327433</c:v>
                </c:pt>
                <c:pt idx="17739">
                  <c:v>0.24362471002320377</c:v>
                </c:pt>
                <c:pt idx="17740">
                  <c:v>0.24353428915229844</c:v>
                </c:pt>
                <c:pt idx="17741">
                  <c:v>0.24352885940229632</c:v>
                </c:pt>
                <c:pt idx="17742">
                  <c:v>0.24351102409470446</c:v>
                </c:pt>
                <c:pt idx="17743">
                  <c:v>0.24350754839588415</c:v>
                </c:pt>
                <c:pt idx="17744">
                  <c:v>0.24342396327899812</c:v>
                </c:pt>
                <c:pt idx="17745">
                  <c:v>0.24342396327899812</c:v>
                </c:pt>
                <c:pt idx="17746">
                  <c:v>0.24342396327899812</c:v>
                </c:pt>
                <c:pt idx="17747">
                  <c:v>0.24336964957997453</c:v>
                </c:pt>
                <c:pt idx="17748">
                  <c:v>0.24326259676365031</c:v>
                </c:pt>
                <c:pt idx="17749">
                  <c:v>0.2432277715475436</c:v>
                </c:pt>
                <c:pt idx="17750">
                  <c:v>0.24322612492203396</c:v>
                </c:pt>
                <c:pt idx="17751">
                  <c:v>0.24320857650274535</c:v>
                </c:pt>
                <c:pt idx="17752">
                  <c:v>0.24296512507555409</c:v>
                </c:pt>
                <c:pt idx="17753">
                  <c:v>0.24296512507555409</c:v>
                </c:pt>
                <c:pt idx="17754">
                  <c:v>0.2429106880926272</c:v>
                </c:pt>
                <c:pt idx="17755">
                  <c:v>0.24281904762127132</c:v>
                </c:pt>
                <c:pt idx="17756">
                  <c:v>0.24268228382802798</c:v>
                </c:pt>
                <c:pt idx="17757">
                  <c:v>0.24260654728981895</c:v>
                </c:pt>
                <c:pt idx="17758">
                  <c:v>0.24260654728981895</c:v>
                </c:pt>
                <c:pt idx="17759">
                  <c:v>0.24260654728981895</c:v>
                </c:pt>
                <c:pt idx="17760">
                  <c:v>0.24260654728981895</c:v>
                </c:pt>
                <c:pt idx="17761">
                  <c:v>0.24252109718106515</c:v>
                </c:pt>
                <c:pt idx="17762">
                  <c:v>0.24250859238663777</c:v>
                </c:pt>
                <c:pt idx="17763">
                  <c:v>0.24250859238663777</c:v>
                </c:pt>
                <c:pt idx="17764">
                  <c:v>0.24247747270700484</c:v>
                </c:pt>
                <c:pt idx="17765">
                  <c:v>0.24247311654024314</c:v>
                </c:pt>
                <c:pt idx="17766">
                  <c:v>0.24243490580140839</c:v>
                </c:pt>
                <c:pt idx="17767">
                  <c:v>0.24243490580140839</c:v>
                </c:pt>
                <c:pt idx="17768">
                  <c:v>0.24243490580140839</c:v>
                </c:pt>
                <c:pt idx="17769">
                  <c:v>0.24234262295741138</c:v>
                </c:pt>
                <c:pt idx="17770">
                  <c:v>0.24215555042438128</c:v>
                </c:pt>
                <c:pt idx="17771">
                  <c:v>0.24213329374690984</c:v>
                </c:pt>
                <c:pt idx="17772">
                  <c:v>0.24213329374690984</c:v>
                </c:pt>
                <c:pt idx="17773">
                  <c:v>0.24212913661832539</c:v>
                </c:pt>
                <c:pt idx="17774">
                  <c:v>0.24194817374763419</c:v>
                </c:pt>
                <c:pt idx="17775">
                  <c:v>0.24194087986694787</c:v>
                </c:pt>
                <c:pt idx="17776">
                  <c:v>0.24180134694325936</c:v>
                </c:pt>
                <c:pt idx="17777">
                  <c:v>0.24180134694325936</c:v>
                </c:pt>
                <c:pt idx="17778">
                  <c:v>0.24175589826204</c:v>
                </c:pt>
                <c:pt idx="17779">
                  <c:v>0.24172024468314379</c:v>
                </c:pt>
                <c:pt idx="17780">
                  <c:v>0.24170506226599076</c:v>
                </c:pt>
                <c:pt idx="17781">
                  <c:v>0.24169939451961855</c:v>
                </c:pt>
                <c:pt idx="17782">
                  <c:v>0.24163884511938769</c:v>
                </c:pt>
                <c:pt idx="17783">
                  <c:v>0.24157583802834728</c:v>
                </c:pt>
                <c:pt idx="17784">
                  <c:v>0.24155953376124242</c:v>
                </c:pt>
                <c:pt idx="17785">
                  <c:v>0.24145203977158783</c:v>
                </c:pt>
                <c:pt idx="17786">
                  <c:v>0.24145203977158783</c:v>
                </c:pt>
                <c:pt idx="17787">
                  <c:v>0.24139190273972921</c:v>
                </c:pt>
                <c:pt idx="17788">
                  <c:v>0.24134145868994322</c:v>
                </c:pt>
                <c:pt idx="17789">
                  <c:v>0.24126979159620743</c:v>
                </c:pt>
                <c:pt idx="17790">
                  <c:v>0.24116938506414121</c:v>
                </c:pt>
                <c:pt idx="17791">
                  <c:v>0.24114050092042788</c:v>
                </c:pt>
                <c:pt idx="17792">
                  <c:v>0.24112367533223708</c:v>
                </c:pt>
                <c:pt idx="17793">
                  <c:v>0.24103117288068968</c:v>
                </c:pt>
                <c:pt idx="17794">
                  <c:v>0.24101462920491648</c:v>
                </c:pt>
                <c:pt idx="17795">
                  <c:v>0.24099796863476058</c:v>
                </c:pt>
                <c:pt idx="17796">
                  <c:v>0.24097807306398764</c:v>
                </c:pt>
                <c:pt idx="17797">
                  <c:v>0.24079839018965907</c:v>
                </c:pt>
                <c:pt idx="17798">
                  <c:v>0.24079839018965907</c:v>
                </c:pt>
                <c:pt idx="17799">
                  <c:v>0.24079839018965907</c:v>
                </c:pt>
                <c:pt idx="17800">
                  <c:v>0.24064712403748817</c:v>
                </c:pt>
                <c:pt idx="17801">
                  <c:v>0.24060669509037885</c:v>
                </c:pt>
                <c:pt idx="17802">
                  <c:v>0.24054952232036969</c:v>
                </c:pt>
                <c:pt idx="17803">
                  <c:v>0.24054952232036969</c:v>
                </c:pt>
                <c:pt idx="17804">
                  <c:v>0.24054952232036969</c:v>
                </c:pt>
                <c:pt idx="17805">
                  <c:v>0.24050662836308651</c:v>
                </c:pt>
                <c:pt idx="17806">
                  <c:v>0.24049700320096409</c:v>
                </c:pt>
                <c:pt idx="17807">
                  <c:v>0.24045660942700134</c:v>
                </c:pt>
                <c:pt idx="17808">
                  <c:v>0.24045660942700134</c:v>
                </c:pt>
                <c:pt idx="17809">
                  <c:v>0.24027400870930468</c:v>
                </c:pt>
                <c:pt idx="17810">
                  <c:v>0.24016820497260899</c:v>
                </c:pt>
                <c:pt idx="17811">
                  <c:v>0.24011628000360044</c:v>
                </c:pt>
                <c:pt idx="17812">
                  <c:v>0.24001953053159925</c:v>
                </c:pt>
                <c:pt idx="17813">
                  <c:v>0.2400160612865567</c:v>
                </c:pt>
                <c:pt idx="17814">
                  <c:v>0.2400160612865567</c:v>
                </c:pt>
                <c:pt idx="17815">
                  <c:v>0.23970613019118517</c:v>
                </c:pt>
                <c:pt idx="17816">
                  <c:v>0.23970368424580768</c:v>
                </c:pt>
                <c:pt idx="17817">
                  <c:v>0.23969303839576209</c:v>
                </c:pt>
                <c:pt idx="17818">
                  <c:v>0.23967148072024327</c:v>
                </c:pt>
                <c:pt idx="17819">
                  <c:v>0.23964667409078852</c:v>
                </c:pt>
                <c:pt idx="17820">
                  <c:v>0.23963310504361598</c:v>
                </c:pt>
                <c:pt idx="17821">
                  <c:v>0.23960470633775363</c:v>
                </c:pt>
                <c:pt idx="17822">
                  <c:v>0.2395759928571298</c:v>
                </c:pt>
                <c:pt idx="17823">
                  <c:v>0.23954279938852385</c:v>
                </c:pt>
                <c:pt idx="17824">
                  <c:v>0.2394011553511812</c:v>
                </c:pt>
                <c:pt idx="17825">
                  <c:v>0.23937609190770656</c:v>
                </c:pt>
                <c:pt idx="17826">
                  <c:v>0.23931524180084768</c:v>
                </c:pt>
                <c:pt idx="17827">
                  <c:v>0.23923673774501428</c:v>
                </c:pt>
                <c:pt idx="17828">
                  <c:v>0.23912931640564628</c:v>
                </c:pt>
                <c:pt idx="17829">
                  <c:v>0.23909118951074315</c:v>
                </c:pt>
                <c:pt idx="17830">
                  <c:v>0.23908013248691348</c:v>
                </c:pt>
                <c:pt idx="17831">
                  <c:v>0.23908013248691348</c:v>
                </c:pt>
                <c:pt idx="17832">
                  <c:v>0.23905591531026921</c:v>
                </c:pt>
                <c:pt idx="17833">
                  <c:v>0.23897051483896073</c:v>
                </c:pt>
                <c:pt idx="17834">
                  <c:v>0.23895084167591482</c:v>
                </c:pt>
                <c:pt idx="17835">
                  <c:v>0.23874164227519015</c:v>
                </c:pt>
                <c:pt idx="17836">
                  <c:v>0.23871730169291039</c:v>
                </c:pt>
                <c:pt idx="17837">
                  <c:v>0.23871160580353346</c:v>
                </c:pt>
                <c:pt idx="17838">
                  <c:v>0.23864897467882212</c:v>
                </c:pt>
                <c:pt idx="17839">
                  <c:v>0.23864897467882212</c:v>
                </c:pt>
                <c:pt idx="17840">
                  <c:v>0.23864897467882212</c:v>
                </c:pt>
                <c:pt idx="17841">
                  <c:v>0.2386291847529636</c:v>
                </c:pt>
                <c:pt idx="17842">
                  <c:v>0.23836221446766778</c:v>
                </c:pt>
                <c:pt idx="17843">
                  <c:v>0.23836221446766778</c:v>
                </c:pt>
                <c:pt idx="17844">
                  <c:v>0.23831790864529312</c:v>
                </c:pt>
                <c:pt idx="17845">
                  <c:v>0.23828888931566175</c:v>
                </c:pt>
                <c:pt idx="17846">
                  <c:v>0.23808141155483697</c:v>
                </c:pt>
                <c:pt idx="17847">
                  <c:v>0.2380579026318515</c:v>
                </c:pt>
                <c:pt idx="17848">
                  <c:v>0.23801657476517324</c:v>
                </c:pt>
                <c:pt idx="17849">
                  <c:v>0.2379997594819015</c:v>
                </c:pt>
                <c:pt idx="17850">
                  <c:v>0.23783444671461607</c:v>
                </c:pt>
                <c:pt idx="17851">
                  <c:v>0.23779760078689588</c:v>
                </c:pt>
                <c:pt idx="17852">
                  <c:v>0.23778392872718182</c:v>
                </c:pt>
                <c:pt idx="17853">
                  <c:v>0.23769847232157912</c:v>
                </c:pt>
                <c:pt idx="17854">
                  <c:v>0.23766258606360965</c:v>
                </c:pt>
                <c:pt idx="17855">
                  <c:v>0.23764383517992854</c:v>
                </c:pt>
                <c:pt idx="17856">
                  <c:v>0.23764383517992854</c:v>
                </c:pt>
                <c:pt idx="17857">
                  <c:v>0.23764383517992854</c:v>
                </c:pt>
                <c:pt idx="17858">
                  <c:v>0.23764383517992854</c:v>
                </c:pt>
                <c:pt idx="17859">
                  <c:v>0.23756346737017928</c:v>
                </c:pt>
                <c:pt idx="17860">
                  <c:v>0.23754259076954914</c:v>
                </c:pt>
                <c:pt idx="17861">
                  <c:v>0.23740907094976543</c:v>
                </c:pt>
                <c:pt idx="17862">
                  <c:v>0.23727235896592516</c:v>
                </c:pt>
                <c:pt idx="17863">
                  <c:v>0.23727235896592516</c:v>
                </c:pt>
                <c:pt idx="17864">
                  <c:v>0.23727235896592516</c:v>
                </c:pt>
                <c:pt idx="17865">
                  <c:v>0.23725375046463656</c:v>
                </c:pt>
                <c:pt idx="17866">
                  <c:v>0.23725375046463656</c:v>
                </c:pt>
                <c:pt idx="17867">
                  <c:v>0.23725375046463656</c:v>
                </c:pt>
                <c:pt idx="17868">
                  <c:v>0.23725375046463656</c:v>
                </c:pt>
                <c:pt idx="17869">
                  <c:v>0.23725375046463656</c:v>
                </c:pt>
                <c:pt idx="17870">
                  <c:v>0.23725375046463656</c:v>
                </c:pt>
                <c:pt idx="17871">
                  <c:v>0.2372394049808349</c:v>
                </c:pt>
                <c:pt idx="17872">
                  <c:v>0.2372217581747609</c:v>
                </c:pt>
                <c:pt idx="17873">
                  <c:v>0.23720656367435611</c:v>
                </c:pt>
                <c:pt idx="17874">
                  <c:v>0.23714058832919094</c:v>
                </c:pt>
                <c:pt idx="17875">
                  <c:v>0.23686864951334397</c:v>
                </c:pt>
                <c:pt idx="17876">
                  <c:v>0.23685955234400949</c:v>
                </c:pt>
                <c:pt idx="17877">
                  <c:v>0.23678007677414423</c:v>
                </c:pt>
                <c:pt idx="17878">
                  <c:v>0.23676268269881046</c:v>
                </c:pt>
                <c:pt idx="17879">
                  <c:v>0.23667553833580038</c:v>
                </c:pt>
                <c:pt idx="17880">
                  <c:v>0.23645977174749427</c:v>
                </c:pt>
                <c:pt idx="17881">
                  <c:v>0.23645977174749427</c:v>
                </c:pt>
                <c:pt idx="17882">
                  <c:v>0.23639307013610397</c:v>
                </c:pt>
                <c:pt idx="17883">
                  <c:v>0.23629185362613542</c:v>
                </c:pt>
                <c:pt idx="17884">
                  <c:v>0.23627900683732339</c:v>
                </c:pt>
                <c:pt idx="17885">
                  <c:v>0.23617292986243341</c:v>
                </c:pt>
                <c:pt idx="17886">
                  <c:v>0.23611758796023502</c:v>
                </c:pt>
                <c:pt idx="17887">
                  <c:v>0.23609224345061</c:v>
                </c:pt>
                <c:pt idx="17888">
                  <c:v>0.23603905717234502</c:v>
                </c:pt>
                <c:pt idx="17889">
                  <c:v>0.23599437074611659</c:v>
                </c:pt>
                <c:pt idx="17890">
                  <c:v>0.23599437074611659</c:v>
                </c:pt>
                <c:pt idx="17891">
                  <c:v>0.23597144312901461</c:v>
                </c:pt>
                <c:pt idx="17892">
                  <c:v>0.23591553353838418</c:v>
                </c:pt>
                <c:pt idx="17893">
                  <c:v>0.23587862701204035</c:v>
                </c:pt>
                <c:pt idx="17894">
                  <c:v>0.23587862701204035</c:v>
                </c:pt>
                <c:pt idx="17895">
                  <c:v>0.23587862701204035</c:v>
                </c:pt>
                <c:pt idx="17896">
                  <c:v>0.23583275588177702</c:v>
                </c:pt>
                <c:pt idx="17897">
                  <c:v>0.23583275588177702</c:v>
                </c:pt>
                <c:pt idx="17898">
                  <c:v>0.23583275588177702</c:v>
                </c:pt>
                <c:pt idx="17899">
                  <c:v>0.23576347490989183</c:v>
                </c:pt>
                <c:pt idx="17900">
                  <c:v>0.23571516332696116</c:v>
                </c:pt>
                <c:pt idx="17901">
                  <c:v>0.23542999966792313</c:v>
                </c:pt>
                <c:pt idx="17902">
                  <c:v>0.23530940056316144</c:v>
                </c:pt>
                <c:pt idx="17903">
                  <c:v>0.23518950449726053</c:v>
                </c:pt>
                <c:pt idx="17904">
                  <c:v>0.23518950449726053</c:v>
                </c:pt>
                <c:pt idx="17905">
                  <c:v>0.23518950449726053</c:v>
                </c:pt>
                <c:pt idx="17906">
                  <c:v>0.23518950449726053</c:v>
                </c:pt>
                <c:pt idx="17907">
                  <c:v>0.23499086744401615</c:v>
                </c:pt>
                <c:pt idx="17908">
                  <c:v>0.23499086744401615</c:v>
                </c:pt>
                <c:pt idx="17909">
                  <c:v>0.23494118986652499</c:v>
                </c:pt>
                <c:pt idx="17910">
                  <c:v>0.23490576371540306</c:v>
                </c:pt>
                <c:pt idx="17911">
                  <c:v>0.23490206910398448</c:v>
                </c:pt>
                <c:pt idx="17912">
                  <c:v>0.23490206910398448</c:v>
                </c:pt>
                <c:pt idx="17913">
                  <c:v>0.23490206910398448</c:v>
                </c:pt>
                <c:pt idx="17914">
                  <c:v>0.23490206910398448</c:v>
                </c:pt>
                <c:pt idx="17915">
                  <c:v>0.23490206910398448</c:v>
                </c:pt>
                <c:pt idx="17916">
                  <c:v>0.23490206910398448</c:v>
                </c:pt>
                <c:pt idx="17917">
                  <c:v>0.23490206910398448</c:v>
                </c:pt>
                <c:pt idx="17918">
                  <c:v>0.23490206910398448</c:v>
                </c:pt>
                <c:pt idx="17919">
                  <c:v>0.23490206910398448</c:v>
                </c:pt>
                <c:pt idx="17920">
                  <c:v>0.23490206910398448</c:v>
                </c:pt>
                <c:pt idx="17921">
                  <c:v>0.23484233031265986</c:v>
                </c:pt>
                <c:pt idx="17922">
                  <c:v>0.23478196430705628</c:v>
                </c:pt>
                <c:pt idx="17923">
                  <c:v>0.23455939907334272</c:v>
                </c:pt>
                <c:pt idx="17924">
                  <c:v>0.2345163673341433</c:v>
                </c:pt>
                <c:pt idx="17925">
                  <c:v>0.2344699136133421</c:v>
                </c:pt>
                <c:pt idx="17926">
                  <c:v>0.2344699136133421</c:v>
                </c:pt>
                <c:pt idx="17927">
                  <c:v>0.23445572723265257</c:v>
                </c:pt>
                <c:pt idx="17928">
                  <c:v>0.23444366469203831</c:v>
                </c:pt>
                <c:pt idx="17929">
                  <c:v>0.23443111949421006</c:v>
                </c:pt>
                <c:pt idx="17930">
                  <c:v>0.2344030472399404</c:v>
                </c:pt>
                <c:pt idx="17931">
                  <c:v>0.23426925077682295</c:v>
                </c:pt>
                <c:pt idx="17932">
                  <c:v>0.23426925077682295</c:v>
                </c:pt>
                <c:pt idx="17933">
                  <c:v>0.2342383495988177</c:v>
                </c:pt>
                <c:pt idx="17934">
                  <c:v>0.23421656624166773</c:v>
                </c:pt>
                <c:pt idx="17935">
                  <c:v>0.23420799651466573</c:v>
                </c:pt>
                <c:pt idx="17936">
                  <c:v>0.23413843928672676</c:v>
                </c:pt>
                <c:pt idx="17937">
                  <c:v>0.23406131067155675</c:v>
                </c:pt>
                <c:pt idx="17938">
                  <c:v>0.23398266651241509</c:v>
                </c:pt>
                <c:pt idx="17939">
                  <c:v>0.23393067514625784</c:v>
                </c:pt>
                <c:pt idx="17940">
                  <c:v>0.23393067514625784</c:v>
                </c:pt>
                <c:pt idx="17941">
                  <c:v>0.23387402344212649</c:v>
                </c:pt>
                <c:pt idx="17942">
                  <c:v>0.23387402344212649</c:v>
                </c:pt>
                <c:pt idx="17943">
                  <c:v>0.2338203153272245</c:v>
                </c:pt>
                <c:pt idx="17944">
                  <c:v>0.23380820642141795</c:v>
                </c:pt>
                <c:pt idx="17945">
                  <c:v>0.23379370318716541</c:v>
                </c:pt>
                <c:pt idx="17946">
                  <c:v>0.23377353857734434</c:v>
                </c:pt>
                <c:pt idx="17947">
                  <c:v>0.23369675884698415</c:v>
                </c:pt>
                <c:pt idx="17948">
                  <c:v>0.2335376020828705</c:v>
                </c:pt>
                <c:pt idx="17949">
                  <c:v>0.2335376020828705</c:v>
                </c:pt>
                <c:pt idx="17950">
                  <c:v>0.2335376020828705</c:v>
                </c:pt>
                <c:pt idx="17951">
                  <c:v>0.23347092658039134</c:v>
                </c:pt>
                <c:pt idx="17952">
                  <c:v>0.23335252484388982</c:v>
                </c:pt>
                <c:pt idx="17953">
                  <c:v>0.23330205781280397</c:v>
                </c:pt>
                <c:pt idx="17954">
                  <c:v>0.23330205781280397</c:v>
                </c:pt>
                <c:pt idx="17955">
                  <c:v>0.23330205781280397</c:v>
                </c:pt>
                <c:pt idx="17956">
                  <c:v>0.23323144650211275</c:v>
                </c:pt>
                <c:pt idx="17957">
                  <c:v>0.23319723440635878</c:v>
                </c:pt>
                <c:pt idx="17958">
                  <c:v>0.23313544411965051</c:v>
                </c:pt>
                <c:pt idx="17959">
                  <c:v>0.23305951682535486</c:v>
                </c:pt>
                <c:pt idx="17960">
                  <c:v>0.23285952815649646</c:v>
                </c:pt>
                <c:pt idx="17961">
                  <c:v>0.23281395275673786</c:v>
                </c:pt>
                <c:pt idx="17962">
                  <c:v>0.23278105318605874</c:v>
                </c:pt>
                <c:pt idx="17963">
                  <c:v>0.23277476867253583</c:v>
                </c:pt>
                <c:pt idx="17964">
                  <c:v>0.2326636399023633</c:v>
                </c:pt>
                <c:pt idx="17965">
                  <c:v>0.23265763701288347</c:v>
                </c:pt>
                <c:pt idx="17966">
                  <c:v>0.23265051452073113</c:v>
                </c:pt>
                <c:pt idx="17967">
                  <c:v>0.23260149477557132</c:v>
                </c:pt>
                <c:pt idx="17968">
                  <c:v>0.2325459124482569</c:v>
                </c:pt>
                <c:pt idx="17969">
                  <c:v>0.23245544620305125</c:v>
                </c:pt>
                <c:pt idx="17970">
                  <c:v>0.23245544620305125</c:v>
                </c:pt>
                <c:pt idx="17971">
                  <c:v>0.23206009940282263</c:v>
                </c:pt>
                <c:pt idx="17972">
                  <c:v>0.23201320590069907</c:v>
                </c:pt>
                <c:pt idx="17973">
                  <c:v>0.2319563889357707</c:v>
                </c:pt>
                <c:pt idx="17974">
                  <c:v>0.23160366490991013</c:v>
                </c:pt>
                <c:pt idx="17975">
                  <c:v>0.23149234319331527</c:v>
                </c:pt>
                <c:pt idx="17976">
                  <c:v>0.23143563577490675</c:v>
                </c:pt>
                <c:pt idx="17977">
                  <c:v>0.23143438695875573</c:v>
                </c:pt>
                <c:pt idx="17978">
                  <c:v>0.23133509303464284</c:v>
                </c:pt>
                <c:pt idx="17979">
                  <c:v>0.23129593492007677</c:v>
                </c:pt>
                <c:pt idx="17980">
                  <c:v>0.23129152010220613</c:v>
                </c:pt>
                <c:pt idx="17981">
                  <c:v>0.23129152010220613</c:v>
                </c:pt>
                <c:pt idx="17982">
                  <c:v>0.23106522176281988</c:v>
                </c:pt>
                <c:pt idx="17983">
                  <c:v>0.23101809446192373</c:v>
                </c:pt>
                <c:pt idx="17984">
                  <c:v>0.23097239387150686</c:v>
                </c:pt>
                <c:pt idx="17985">
                  <c:v>0.23093506176041007</c:v>
                </c:pt>
                <c:pt idx="17986">
                  <c:v>0.23086838181052968</c:v>
                </c:pt>
                <c:pt idx="17987">
                  <c:v>0.23086838181052968</c:v>
                </c:pt>
                <c:pt idx="17988">
                  <c:v>0.23082237852350321</c:v>
                </c:pt>
                <c:pt idx="17989">
                  <c:v>0.23081419311690499</c:v>
                </c:pt>
                <c:pt idx="17990">
                  <c:v>0.23073507044246122</c:v>
                </c:pt>
                <c:pt idx="17991">
                  <c:v>0.23070622966237145</c:v>
                </c:pt>
                <c:pt idx="17992">
                  <c:v>0.23070622966237145</c:v>
                </c:pt>
                <c:pt idx="17993">
                  <c:v>0.23066206824415431</c:v>
                </c:pt>
                <c:pt idx="17994">
                  <c:v>0.23065295320077281</c:v>
                </c:pt>
                <c:pt idx="17995">
                  <c:v>0.23044508729773319</c:v>
                </c:pt>
                <c:pt idx="17996">
                  <c:v>0.23039166194595737</c:v>
                </c:pt>
                <c:pt idx="17997">
                  <c:v>0.23025962086765303</c:v>
                </c:pt>
                <c:pt idx="17998">
                  <c:v>0.23022000211698251</c:v>
                </c:pt>
                <c:pt idx="17999">
                  <c:v>0.23010062820528135</c:v>
                </c:pt>
                <c:pt idx="18000">
                  <c:v>0.2299517268914073</c:v>
                </c:pt>
                <c:pt idx="18001">
                  <c:v>0.22991110983391716</c:v>
                </c:pt>
                <c:pt idx="18002">
                  <c:v>0.22986007341230016</c:v>
                </c:pt>
                <c:pt idx="18003">
                  <c:v>0.22983001695504615</c:v>
                </c:pt>
                <c:pt idx="18004">
                  <c:v>0.22978683078054632</c:v>
                </c:pt>
                <c:pt idx="18005">
                  <c:v>0.22978148925881295</c:v>
                </c:pt>
                <c:pt idx="18006">
                  <c:v>0.22978148925881295</c:v>
                </c:pt>
                <c:pt idx="18007">
                  <c:v>0.22971724857538342</c:v>
                </c:pt>
                <c:pt idx="18008">
                  <c:v>0.22971404071816709</c:v>
                </c:pt>
                <c:pt idx="18009">
                  <c:v>0.22968929210539682</c:v>
                </c:pt>
                <c:pt idx="18010">
                  <c:v>0.22968929210539682</c:v>
                </c:pt>
                <c:pt idx="18011">
                  <c:v>0.2296851039688359</c:v>
                </c:pt>
                <c:pt idx="18012">
                  <c:v>0.229679535175009</c:v>
                </c:pt>
                <c:pt idx="18013">
                  <c:v>0.22959591151891126</c:v>
                </c:pt>
                <c:pt idx="18014">
                  <c:v>0.22957245547854446</c:v>
                </c:pt>
                <c:pt idx="18015">
                  <c:v>0.22955048589880336</c:v>
                </c:pt>
                <c:pt idx="18016">
                  <c:v>0.22955048589880336</c:v>
                </c:pt>
                <c:pt idx="18017">
                  <c:v>0.22955048589880336</c:v>
                </c:pt>
                <c:pt idx="18018">
                  <c:v>0.22955048589880336</c:v>
                </c:pt>
                <c:pt idx="18019">
                  <c:v>0.22954853304530212</c:v>
                </c:pt>
                <c:pt idx="18020">
                  <c:v>0.22954165599017612</c:v>
                </c:pt>
                <c:pt idx="18021">
                  <c:v>0.22954165599017612</c:v>
                </c:pt>
                <c:pt idx="18022">
                  <c:v>0.22948357473391043</c:v>
                </c:pt>
                <c:pt idx="18023">
                  <c:v>0.22948357473391043</c:v>
                </c:pt>
                <c:pt idx="18024">
                  <c:v>0.22948357473391043</c:v>
                </c:pt>
                <c:pt idx="18025">
                  <c:v>0.2294729613908924</c:v>
                </c:pt>
                <c:pt idx="18026">
                  <c:v>0.22945831913613557</c:v>
                </c:pt>
                <c:pt idx="18027">
                  <c:v>0.22945336732821886</c:v>
                </c:pt>
                <c:pt idx="18028">
                  <c:v>0.22942747875541636</c:v>
                </c:pt>
                <c:pt idx="18029">
                  <c:v>0.22927086889637838</c:v>
                </c:pt>
                <c:pt idx="18030">
                  <c:v>0.22916443448464113</c:v>
                </c:pt>
                <c:pt idx="18031">
                  <c:v>0.22911142795811648</c:v>
                </c:pt>
                <c:pt idx="18032">
                  <c:v>0.22904899813914154</c:v>
                </c:pt>
                <c:pt idx="18033">
                  <c:v>0.22899565197295815</c:v>
                </c:pt>
                <c:pt idx="18034">
                  <c:v>0.22899502882287986</c:v>
                </c:pt>
                <c:pt idx="18035">
                  <c:v>0.22899502882287986</c:v>
                </c:pt>
                <c:pt idx="18036">
                  <c:v>0.22898413289037325</c:v>
                </c:pt>
                <c:pt idx="18037">
                  <c:v>0.22898413289037325</c:v>
                </c:pt>
                <c:pt idx="18038">
                  <c:v>0.22897670324110317</c:v>
                </c:pt>
                <c:pt idx="18039">
                  <c:v>0.22892747686712589</c:v>
                </c:pt>
                <c:pt idx="18040">
                  <c:v>0.22888005377822784</c:v>
                </c:pt>
                <c:pt idx="18041">
                  <c:v>0.22881828846254748</c:v>
                </c:pt>
                <c:pt idx="18042">
                  <c:v>0.22869228104319364</c:v>
                </c:pt>
                <c:pt idx="18043">
                  <c:v>0.22862985616041609</c:v>
                </c:pt>
                <c:pt idx="18044">
                  <c:v>0.22862985616041609</c:v>
                </c:pt>
                <c:pt idx="18045">
                  <c:v>0.22856310019676501</c:v>
                </c:pt>
                <c:pt idx="18046">
                  <c:v>0.22850488011320275</c:v>
                </c:pt>
                <c:pt idx="18047">
                  <c:v>0.22845483408842887</c:v>
                </c:pt>
                <c:pt idx="18048">
                  <c:v>0.22844670067078612</c:v>
                </c:pt>
                <c:pt idx="18049">
                  <c:v>0.2283861215488748</c:v>
                </c:pt>
                <c:pt idx="18050">
                  <c:v>0.22830316574337955</c:v>
                </c:pt>
                <c:pt idx="18051">
                  <c:v>0.22788955845174252</c:v>
                </c:pt>
                <c:pt idx="18052">
                  <c:v>0.22788955845174252</c:v>
                </c:pt>
                <c:pt idx="18053">
                  <c:v>0.22784858007231049</c:v>
                </c:pt>
                <c:pt idx="18054">
                  <c:v>0.22771582787768441</c:v>
                </c:pt>
                <c:pt idx="18055">
                  <c:v>0.22763896436568395</c:v>
                </c:pt>
                <c:pt idx="18056">
                  <c:v>0.22760874839591863</c:v>
                </c:pt>
                <c:pt idx="18057">
                  <c:v>0.22729198566201145</c:v>
                </c:pt>
                <c:pt idx="18058">
                  <c:v>0.22707206209350012</c:v>
                </c:pt>
                <c:pt idx="18059">
                  <c:v>0.2269949936137424</c:v>
                </c:pt>
                <c:pt idx="18060">
                  <c:v>0.2269949936137424</c:v>
                </c:pt>
                <c:pt idx="18061">
                  <c:v>0.22695519894294483</c:v>
                </c:pt>
                <c:pt idx="18062">
                  <c:v>0.22690816193629887</c:v>
                </c:pt>
                <c:pt idx="18063">
                  <c:v>0.22687668082233417</c:v>
                </c:pt>
                <c:pt idx="18064">
                  <c:v>0.22687668082233417</c:v>
                </c:pt>
                <c:pt idx="18065">
                  <c:v>0.22683225373499505</c:v>
                </c:pt>
                <c:pt idx="18066">
                  <c:v>0.22667936535344074</c:v>
                </c:pt>
                <c:pt idx="18067">
                  <c:v>0.22666527835739503</c:v>
                </c:pt>
                <c:pt idx="18068">
                  <c:v>0.22666527835739503</c:v>
                </c:pt>
                <c:pt idx="18069">
                  <c:v>0.22665965960974155</c:v>
                </c:pt>
                <c:pt idx="18070">
                  <c:v>0.22664227603932866</c:v>
                </c:pt>
                <c:pt idx="18071">
                  <c:v>0.22645964568949872</c:v>
                </c:pt>
                <c:pt idx="18072">
                  <c:v>0.22643520194865724</c:v>
                </c:pt>
                <c:pt idx="18073">
                  <c:v>0.22643334915439556</c:v>
                </c:pt>
                <c:pt idx="18074">
                  <c:v>0.2263400839897983</c:v>
                </c:pt>
                <c:pt idx="18075">
                  <c:v>0.2263166707112568</c:v>
                </c:pt>
                <c:pt idx="18076">
                  <c:v>0.22626460973268375</c:v>
                </c:pt>
                <c:pt idx="18077">
                  <c:v>0.22626340030858841</c:v>
                </c:pt>
                <c:pt idx="18078">
                  <c:v>0.22622774063418649</c:v>
                </c:pt>
                <c:pt idx="18079">
                  <c:v>0.22618767075895213</c:v>
                </c:pt>
                <c:pt idx="18080">
                  <c:v>0.2260425048247019</c:v>
                </c:pt>
                <c:pt idx="18081">
                  <c:v>0.22603756051324689</c:v>
                </c:pt>
                <c:pt idx="18082">
                  <c:v>0.22592851581490317</c:v>
                </c:pt>
                <c:pt idx="18083">
                  <c:v>0.22583277742940258</c:v>
                </c:pt>
                <c:pt idx="18084">
                  <c:v>0.22563853888835803</c:v>
                </c:pt>
                <c:pt idx="18085">
                  <c:v>0.22563853888835803</c:v>
                </c:pt>
                <c:pt idx="18086">
                  <c:v>0.22555881139493203</c:v>
                </c:pt>
                <c:pt idx="18087">
                  <c:v>0.22555848782165674</c:v>
                </c:pt>
                <c:pt idx="18088">
                  <c:v>0.22546809390135256</c:v>
                </c:pt>
                <c:pt idx="18089">
                  <c:v>0.22546809390135256</c:v>
                </c:pt>
                <c:pt idx="18090">
                  <c:v>0.22535800719643179</c:v>
                </c:pt>
                <c:pt idx="18091">
                  <c:v>0.22535800719643179</c:v>
                </c:pt>
                <c:pt idx="18092">
                  <c:v>0.22535800719643179</c:v>
                </c:pt>
                <c:pt idx="18093">
                  <c:v>0.22525635756843457</c:v>
                </c:pt>
                <c:pt idx="18094">
                  <c:v>0.22518087068729756</c:v>
                </c:pt>
                <c:pt idx="18095">
                  <c:v>0.2249710903193255</c:v>
                </c:pt>
                <c:pt idx="18096">
                  <c:v>0.22490239481204027</c:v>
                </c:pt>
                <c:pt idx="18097">
                  <c:v>0.22488361798408019</c:v>
                </c:pt>
                <c:pt idx="18098">
                  <c:v>0.22481135530633076</c:v>
                </c:pt>
                <c:pt idx="18099">
                  <c:v>0.22480954835764441</c:v>
                </c:pt>
                <c:pt idx="18100">
                  <c:v>0.22475159268840575</c:v>
                </c:pt>
                <c:pt idx="18101">
                  <c:v>0.22470976747778695</c:v>
                </c:pt>
                <c:pt idx="18102">
                  <c:v>0.22464225916288116</c:v>
                </c:pt>
                <c:pt idx="18103">
                  <c:v>0.22461629562856286</c:v>
                </c:pt>
                <c:pt idx="18104">
                  <c:v>0.22461629562856286</c:v>
                </c:pt>
                <c:pt idx="18105">
                  <c:v>0.22461629562856286</c:v>
                </c:pt>
                <c:pt idx="18106">
                  <c:v>0.22440838453488593</c:v>
                </c:pt>
                <c:pt idx="18107">
                  <c:v>0.22435672116712588</c:v>
                </c:pt>
                <c:pt idx="18108">
                  <c:v>0.22434537174297164</c:v>
                </c:pt>
                <c:pt idx="18109">
                  <c:v>0.22433238996710794</c:v>
                </c:pt>
                <c:pt idx="18110">
                  <c:v>0.22420412409094648</c:v>
                </c:pt>
                <c:pt idx="18111">
                  <c:v>0.22402088124801436</c:v>
                </c:pt>
                <c:pt idx="18112">
                  <c:v>0.22400287740593974</c:v>
                </c:pt>
                <c:pt idx="18113">
                  <c:v>0.22391864817003646</c:v>
                </c:pt>
                <c:pt idx="18114">
                  <c:v>0.22374453957179452</c:v>
                </c:pt>
                <c:pt idx="18115">
                  <c:v>0.22372843015452112</c:v>
                </c:pt>
                <c:pt idx="18116">
                  <c:v>0.22367103579779599</c:v>
                </c:pt>
                <c:pt idx="18117">
                  <c:v>0.22362796210243532</c:v>
                </c:pt>
                <c:pt idx="18118">
                  <c:v>0.22358870474874107</c:v>
                </c:pt>
                <c:pt idx="18119">
                  <c:v>0.22342972686792623</c:v>
                </c:pt>
                <c:pt idx="18120">
                  <c:v>0.2232742842965478</c:v>
                </c:pt>
                <c:pt idx="18121">
                  <c:v>0.2232742842965478</c:v>
                </c:pt>
                <c:pt idx="18122">
                  <c:v>0.2232742842965478</c:v>
                </c:pt>
                <c:pt idx="18123">
                  <c:v>0.22320238999180353</c:v>
                </c:pt>
                <c:pt idx="18124">
                  <c:v>0.22311281114131828</c:v>
                </c:pt>
                <c:pt idx="18125">
                  <c:v>0.22308637984251423</c:v>
                </c:pt>
                <c:pt idx="18126">
                  <c:v>0.22308472246227226</c:v>
                </c:pt>
                <c:pt idx="18127">
                  <c:v>0.22308472246227226</c:v>
                </c:pt>
                <c:pt idx="18128">
                  <c:v>0.22305648786618965</c:v>
                </c:pt>
                <c:pt idx="18129">
                  <c:v>0.22305561019253078</c:v>
                </c:pt>
                <c:pt idx="18130">
                  <c:v>0.22305561019253078</c:v>
                </c:pt>
                <c:pt idx="18131">
                  <c:v>0.22299633527327425</c:v>
                </c:pt>
                <c:pt idx="18132">
                  <c:v>0.22292306344874169</c:v>
                </c:pt>
                <c:pt idx="18133">
                  <c:v>0.22277640975917554</c:v>
                </c:pt>
                <c:pt idx="18134">
                  <c:v>0.22275406012853211</c:v>
                </c:pt>
                <c:pt idx="18135">
                  <c:v>0.22272283152989383</c:v>
                </c:pt>
                <c:pt idx="18136">
                  <c:v>0.22268314228875058</c:v>
                </c:pt>
                <c:pt idx="18137">
                  <c:v>0.22265971441712276</c:v>
                </c:pt>
                <c:pt idx="18138">
                  <c:v>0.22265477509002934</c:v>
                </c:pt>
                <c:pt idx="18139">
                  <c:v>0.22256444402639267</c:v>
                </c:pt>
                <c:pt idx="18140">
                  <c:v>0.2223025099971761</c:v>
                </c:pt>
                <c:pt idx="18141">
                  <c:v>0.22228354185175614</c:v>
                </c:pt>
                <c:pt idx="18142">
                  <c:v>0.22225029269614904</c:v>
                </c:pt>
                <c:pt idx="18143">
                  <c:v>0.22217029423155951</c:v>
                </c:pt>
                <c:pt idx="18144">
                  <c:v>0.22205746724346431</c:v>
                </c:pt>
                <c:pt idx="18145">
                  <c:v>0.22198836219457366</c:v>
                </c:pt>
                <c:pt idx="18146">
                  <c:v>0.22198836219457366</c:v>
                </c:pt>
                <c:pt idx="18147">
                  <c:v>0.22195468585449973</c:v>
                </c:pt>
                <c:pt idx="18148">
                  <c:v>0.22194133105989725</c:v>
                </c:pt>
                <c:pt idx="18149">
                  <c:v>0.22193839046764444</c:v>
                </c:pt>
                <c:pt idx="18150">
                  <c:v>0.22193839046764444</c:v>
                </c:pt>
                <c:pt idx="18151">
                  <c:v>0.22186105721635929</c:v>
                </c:pt>
                <c:pt idx="18152">
                  <c:v>0.22179206676455407</c:v>
                </c:pt>
                <c:pt idx="18153">
                  <c:v>0.22172866078235137</c:v>
                </c:pt>
                <c:pt idx="18154">
                  <c:v>0.22172866078235137</c:v>
                </c:pt>
                <c:pt idx="18155">
                  <c:v>0.22169968367904455</c:v>
                </c:pt>
                <c:pt idx="18156">
                  <c:v>0.22163909078443311</c:v>
                </c:pt>
                <c:pt idx="18157">
                  <c:v>0.22149282649445332</c:v>
                </c:pt>
                <c:pt idx="18158">
                  <c:v>0.22136120176426149</c:v>
                </c:pt>
                <c:pt idx="18159">
                  <c:v>0.2213267746165295</c:v>
                </c:pt>
                <c:pt idx="18160">
                  <c:v>0.22129109729982926</c:v>
                </c:pt>
                <c:pt idx="18161">
                  <c:v>0.22121358688859427</c:v>
                </c:pt>
                <c:pt idx="18162">
                  <c:v>0.22115988157195152</c:v>
                </c:pt>
                <c:pt idx="18163">
                  <c:v>0.22095939997797423</c:v>
                </c:pt>
                <c:pt idx="18164">
                  <c:v>0.22094917335277492</c:v>
                </c:pt>
                <c:pt idx="18165">
                  <c:v>0.22094887094023463</c:v>
                </c:pt>
                <c:pt idx="18166">
                  <c:v>0.22094490233037187</c:v>
                </c:pt>
                <c:pt idx="18167">
                  <c:v>0.22093516537355595</c:v>
                </c:pt>
                <c:pt idx="18168">
                  <c:v>0.22093516537355595</c:v>
                </c:pt>
                <c:pt idx="18169">
                  <c:v>0.22088639158736043</c:v>
                </c:pt>
                <c:pt idx="18170">
                  <c:v>0.22067049465448532</c:v>
                </c:pt>
                <c:pt idx="18171">
                  <c:v>0.22062952298715677</c:v>
                </c:pt>
                <c:pt idx="18172">
                  <c:v>0.22030271645657912</c:v>
                </c:pt>
                <c:pt idx="18173">
                  <c:v>0.22010313444381346</c:v>
                </c:pt>
                <c:pt idx="18174">
                  <c:v>0.21995553844234839</c:v>
                </c:pt>
                <c:pt idx="18175">
                  <c:v>0.21995553844234839</c:v>
                </c:pt>
                <c:pt idx="18176">
                  <c:v>0.21992061891203743</c:v>
                </c:pt>
                <c:pt idx="18177">
                  <c:v>0.21968274445559721</c:v>
                </c:pt>
                <c:pt idx="18178">
                  <c:v>0.21966165687706737</c:v>
                </c:pt>
                <c:pt idx="18179">
                  <c:v>0.21964376106360378</c:v>
                </c:pt>
                <c:pt idx="18180">
                  <c:v>0.21959692145594187</c:v>
                </c:pt>
                <c:pt idx="18181">
                  <c:v>0.21957395908928315</c:v>
                </c:pt>
                <c:pt idx="18182">
                  <c:v>0.21957395908928315</c:v>
                </c:pt>
                <c:pt idx="18183">
                  <c:v>0.21955453493602178</c:v>
                </c:pt>
                <c:pt idx="18184">
                  <c:v>0.21952013716415222</c:v>
                </c:pt>
                <c:pt idx="18185">
                  <c:v>0.21950161611756738</c:v>
                </c:pt>
                <c:pt idx="18186">
                  <c:v>0.21931762910168118</c:v>
                </c:pt>
                <c:pt idx="18187">
                  <c:v>0.21930520853074209</c:v>
                </c:pt>
                <c:pt idx="18188">
                  <c:v>0.21926815349522188</c:v>
                </c:pt>
                <c:pt idx="18189">
                  <c:v>0.21923137946551857</c:v>
                </c:pt>
                <c:pt idx="18190">
                  <c:v>0.21920589791200429</c:v>
                </c:pt>
                <c:pt idx="18191">
                  <c:v>0.21906619775073191</c:v>
                </c:pt>
                <c:pt idx="18192">
                  <c:v>0.21901761774064499</c:v>
                </c:pt>
                <c:pt idx="18193">
                  <c:v>0.2189666588853485</c:v>
                </c:pt>
                <c:pt idx="18194">
                  <c:v>0.21893293243207645</c:v>
                </c:pt>
                <c:pt idx="18195">
                  <c:v>0.21884764722119959</c:v>
                </c:pt>
                <c:pt idx="18196">
                  <c:v>0.21869710319393024</c:v>
                </c:pt>
                <c:pt idx="18197">
                  <c:v>0.21869710319393024</c:v>
                </c:pt>
                <c:pt idx="18198">
                  <c:v>0.21866641484562044</c:v>
                </c:pt>
                <c:pt idx="18199">
                  <c:v>0.218605063815273</c:v>
                </c:pt>
                <c:pt idx="18200">
                  <c:v>0.21847047467937367</c:v>
                </c:pt>
                <c:pt idx="18201">
                  <c:v>0.2183867253364136</c:v>
                </c:pt>
                <c:pt idx="18202">
                  <c:v>0.21823382763139182</c:v>
                </c:pt>
                <c:pt idx="18203">
                  <c:v>0.21823382763139182</c:v>
                </c:pt>
                <c:pt idx="18204">
                  <c:v>0.21821389146363693</c:v>
                </c:pt>
                <c:pt idx="18205">
                  <c:v>0.21821321553193498</c:v>
                </c:pt>
                <c:pt idx="18206">
                  <c:v>0.21821321553193498</c:v>
                </c:pt>
                <c:pt idx="18207">
                  <c:v>0.21821321553193498</c:v>
                </c:pt>
                <c:pt idx="18208">
                  <c:v>0.21806167340609253</c:v>
                </c:pt>
                <c:pt idx="18209">
                  <c:v>0.21806167340609253</c:v>
                </c:pt>
                <c:pt idx="18210">
                  <c:v>0.21799006721939149</c:v>
                </c:pt>
                <c:pt idx="18211">
                  <c:v>0.217897640471966</c:v>
                </c:pt>
                <c:pt idx="18212">
                  <c:v>0.21783964965980931</c:v>
                </c:pt>
                <c:pt idx="18213">
                  <c:v>0.21783964965980931</c:v>
                </c:pt>
                <c:pt idx="18214">
                  <c:v>0.217590001229373</c:v>
                </c:pt>
                <c:pt idx="18215">
                  <c:v>0.21736570139378797</c:v>
                </c:pt>
                <c:pt idx="18216">
                  <c:v>0.21731606558719332</c:v>
                </c:pt>
                <c:pt idx="18217">
                  <c:v>0.21731606558719332</c:v>
                </c:pt>
                <c:pt idx="18218">
                  <c:v>0.21731606558719332</c:v>
                </c:pt>
                <c:pt idx="18219">
                  <c:v>0.21725856184348866</c:v>
                </c:pt>
                <c:pt idx="18220">
                  <c:v>0.2172408685487493</c:v>
                </c:pt>
                <c:pt idx="18221">
                  <c:v>0.21720042658945671</c:v>
                </c:pt>
                <c:pt idx="18222">
                  <c:v>0.21705644473614494</c:v>
                </c:pt>
                <c:pt idx="18223">
                  <c:v>0.21705644473614494</c:v>
                </c:pt>
                <c:pt idx="18224">
                  <c:v>0.21705644473614494</c:v>
                </c:pt>
                <c:pt idx="18225">
                  <c:v>0.21698151086399908</c:v>
                </c:pt>
                <c:pt idx="18226">
                  <c:v>0.21693952342530937</c:v>
                </c:pt>
                <c:pt idx="18227">
                  <c:v>0.2167889179811093</c:v>
                </c:pt>
                <c:pt idx="18228">
                  <c:v>0.21678810770620793</c:v>
                </c:pt>
                <c:pt idx="18229">
                  <c:v>0.21673694924618914</c:v>
                </c:pt>
                <c:pt idx="18230">
                  <c:v>0.21673694924618914</c:v>
                </c:pt>
                <c:pt idx="18231">
                  <c:v>0.21672385863488722</c:v>
                </c:pt>
                <c:pt idx="18232">
                  <c:v>0.21672353698027916</c:v>
                </c:pt>
                <c:pt idx="18233">
                  <c:v>0.21672272996814609</c:v>
                </c:pt>
                <c:pt idx="18234">
                  <c:v>0.21669939493977058</c:v>
                </c:pt>
                <c:pt idx="18235">
                  <c:v>0.21648272442126196</c:v>
                </c:pt>
                <c:pt idx="18236">
                  <c:v>0.2164307594119271</c:v>
                </c:pt>
                <c:pt idx="18237">
                  <c:v>0.21642356910264576</c:v>
                </c:pt>
                <c:pt idx="18238">
                  <c:v>0.21641429971068007</c:v>
                </c:pt>
                <c:pt idx="18239">
                  <c:v>0.21641429971068007</c:v>
                </c:pt>
                <c:pt idx="18240">
                  <c:v>0.21641429971068007</c:v>
                </c:pt>
                <c:pt idx="18241">
                  <c:v>0.21641429971068007</c:v>
                </c:pt>
                <c:pt idx="18242">
                  <c:v>0.21641429971068007</c:v>
                </c:pt>
                <c:pt idx="18243">
                  <c:v>0.21641429971068007</c:v>
                </c:pt>
                <c:pt idx="18244">
                  <c:v>0.21637588353274909</c:v>
                </c:pt>
                <c:pt idx="18245">
                  <c:v>0.21635116514601016</c:v>
                </c:pt>
                <c:pt idx="18246">
                  <c:v>0.21630028131631887</c:v>
                </c:pt>
                <c:pt idx="18247">
                  <c:v>0.21627970876528069</c:v>
                </c:pt>
                <c:pt idx="18248">
                  <c:v>0.21620469263948863</c:v>
                </c:pt>
                <c:pt idx="18249">
                  <c:v>0.21612701834706799</c:v>
                </c:pt>
                <c:pt idx="18250">
                  <c:v>0.21612701834706799</c:v>
                </c:pt>
                <c:pt idx="18251">
                  <c:v>0.2161182586191075</c:v>
                </c:pt>
                <c:pt idx="18252">
                  <c:v>0.2161182586191075</c:v>
                </c:pt>
                <c:pt idx="18253">
                  <c:v>0.21610777958567606</c:v>
                </c:pt>
                <c:pt idx="18254">
                  <c:v>0.21607355381077631</c:v>
                </c:pt>
                <c:pt idx="18255">
                  <c:v>0.21594308068138152</c:v>
                </c:pt>
                <c:pt idx="18256">
                  <c:v>0.21594308068138152</c:v>
                </c:pt>
                <c:pt idx="18257">
                  <c:v>0.21583994932185965</c:v>
                </c:pt>
                <c:pt idx="18258">
                  <c:v>0.21583994932185965</c:v>
                </c:pt>
                <c:pt idx="18259">
                  <c:v>0.21572619431826615</c:v>
                </c:pt>
                <c:pt idx="18260">
                  <c:v>0.21571463364009685</c:v>
                </c:pt>
                <c:pt idx="18261">
                  <c:v>0.21571463364009685</c:v>
                </c:pt>
                <c:pt idx="18262">
                  <c:v>0.21561259561203461</c:v>
                </c:pt>
                <c:pt idx="18263">
                  <c:v>0.21558632219960677</c:v>
                </c:pt>
                <c:pt idx="18264">
                  <c:v>0.21550832213473894</c:v>
                </c:pt>
                <c:pt idx="18265">
                  <c:v>0.21550832213473894</c:v>
                </c:pt>
                <c:pt idx="18266">
                  <c:v>0.21544071797755535</c:v>
                </c:pt>
                <c:pt idx="18267">
                  <c:v>0.21543747391133486</c:v>
                </c:pt>
                <c:pt idx="18268">
                  <c:v>0.21540636281442851</c:v>
                </c:pt>
                <c:pt idx="18269">
                  <c:v>0.21527408392013736</c:v>
                </c:pt>
                <c:pt idx="18270">
                  <c:v>0.21514534904917201</c:v>
                </c:pt>
                <c:pt idx="18271">
                  <c:v>0.21510788484507418</c:v>
                </c:pt>
                <c:pt idx="18272">
                  <c:v>0.21510788484507418</c:v>
                </c:pt>
                <c:pt idx="18273">
                  <c:v>0.21508146166508574</c:v>
                </c:pt>
                <c:pt idx="18274">
                  <c:v>0.21508146166508574</c:v>
                </c:pt>
                <c:pt idx="18275">
                  <c:v>0.21506341172160817</c:v>
                </c:pt>
                <c:pt idx="18276">
                  <c:v>0.21506341172160817</c:v>
                </c:pt>
                <c:pt idx="18277">
                  <c:v>0.21500803571979005</c:v>
                </c:pt>
                <c:pt idx="18278">
                  <c:v>0.21490956427724353</c:v>
                </c:pt>
                <c:pt idx="18279">
                  <c:v>0.21486735250245048</c:v>
                </c:pt>
                <c:pt idx="18280">
                  <c:v>0.21479429021098476</c:v>
                </c:pt>
                <c:pt idx="18281">
                  <c:v>0.21479429021098476</c:v>
                </c:pt>
                <c:pt idx="18282">
                  <c:v>0.21476239366727404</c:v>
                </c:pt>
                <c:pt idx="18283">
                  <c:v>0.21475153641680811</c:v>
                </c:pt>
                <c:pt idx="18284">
                  <c:v>0.21458245517689578</c:v>
                </c:pt>
                <c:pt idx="18285">
                  <c:v>0.21441523345446839</c:v>
                </c:pt>
                <c:pt idx="18286">
                  <c:v>0.21430931710665033</c:v>
                </c:pt>
                <c:pt idx="18287">
                  <c:v>0.21427264471286575</c:v>
                </c:pt>
                <c:pt idx="18288">
                  <c:v>0.21424065698845657</c:v>
                </c:pt>
                <c:pt idx="18289">
                  <c:v>0.21424065698845657</c:v>
                </c:pt>
                <c:pt idx="18290">
                  <c:v>0.2140509313738036</c:v>
                </c:pt>
                <c:pt idx="18291">
                  <c:v>0.21403754977677547</c:v>
                </c:pt>
                <c:pt idx="18292">
                  <c:v>0.21398127980761994</c:v>
                </c:pt>
                <c:pt idx="18293">
                  <c:v>0.21397108586509894</c:v>
                </c:pt>
                <c:pt idx="18294">
                  <c:v>0.21397108586509894</c:v>
                </c:pt>
                <c:pt idx="18295">
                  <c:v>0.21397108586509894</c:v>
                </c:pt>
                <c:pt idx="18296">
                  <c:v>0.21366890868363986</c:v>
                </c:pt>
                <c:pt idx="18297">
                  <c:v>0.21366890868363986</c:v>
                </c:pt>
                <c:pt idx="18298">
                  <c:v>0.21362281518431753</c:v>
                </c:pt>
                <c:pt idx="18299">
                  <c:v>0.21362281518431753</c:v>
                </c:pt>
                <c:pt idx="18300">
                  <c:v>0.21362281518431753</c:v>
                </c:pt>
                <c:pt idx="18301">
                  <c:v>0.21362281518431753</c:v>
                </c:pt>
                <c:pt idx="18302">
                  <c:v>0.21362281518431753</c:v>
                </c:pt>
                <c:pt idx="18303">
                  <c:v>0.21361617434015143</c:v>
                </c:pt>
                <c:pt idx="18304">
                  <c:v>0.21358237632920365</c:v>
                </c:pt>
                <c:pt idx="18305">
                  <c:v>0.21358237632920365</c:v>
                </c:pt>
                <c:pt idx="18306">
                  <c:v>0.21356796770710085</c:v>
                </c:pt>
                <c:pt idx="18307">
                  <c:v>0.21347875781706296</c:v>
                </c:pt>
                <c:pt idx="18308">
                  <c:v>0.2134285736775737</c:v>
                </c:pt>
                <c:pt idx="18309">
                  <c:v>0.21337838091564393</c:v>
                </c:pt>
                <c:pt idx="18310">
                  <c:v>0.21336300891255564</c:v>
                </c:pt>
                <c:pt idx="18311">
                  <c:v>0.21336300891255564</c:v>
                </c:pt>
                <c:pt idx="18312">
                  <c:v>0.21336300891255564</c:v>
                </c:pt>
                <c:pt idx="18313">
                  <c:v>0.21328968194344625</c:v>
                </c:pt>
                <c:pt idx="18314">
                  <c:v>0.21328968194344625</c:v>
                </c:pt>
                <c:pt idx="18315">
                  <c:v>0.21328968194344625</c:v>
                </c:pt>
                <c:pt idx="18316">
                  <c:v>0.21328968194344625</c:v>
                </c:pt>
                <c:pt idx="18317">
                  <c:v>0.21322222191060319</c:v>
                </c:pt>
                <c:pt idx="18318">
                  <c:v>0.21311563220624358</c:v>
                </c:pt>
                <c:pt idx="18319">
                  <c:v>0.21311563220624358</c:v>
                </c:pt>
                <c:pt idx="18320">
                  <c:v>0.21311563220624358</c:v>
                </c:pt>
                <c:pt idx="18321">
                  <c:v>0.21311563220624358</c:v>
                </c:pt>
                <c:pt idx="18322">
                  <c:v>0.21309706756114094</c:v>
                </c:pt>
                <c:pt idx="18323">
                  <c:v>0.21296992067635392</c:v>
                </c:pt>
                <c:pt idx="18324">
                  <c:v>0.21296992067635392</c:v>
                </c:pt>
                <c:pt idx="18325">
                  <c:v>0.21291185317202041</c:v>
                </c:pt>
                <c:pt idx="18326">
                  <c:v>0.21283281065236645</c:v>
                </c:pt>
                <c:pt idx="18327">
                  <c:v>0.21262481270465036</c:v>
                </c:pt>
                <c:pt idx="18328">
                  <c:v>0.21262481270465036</c:v>
                </c:pt>
                <c:pt idx="18329">
                  <c:v>0.21253637423011959</c:v>
                </c:pt>
                <c:pt idx="18330">
                  <c:v>0.21248963089641401</c:v>
                </c:pt>
                <c:pt idx="18331">
                  <c:v>0.21238331863845406</c:v>
                </c:pt>
                <c:pt idx="18332">
                  <c:v>0.21232052289504991</c:v>
                </c:pt>
                <c:pt idx="18333">
                  <c:v>0.21232052289504991</c:v>
                </c:pt>
                <c:pt idx="18334">
                  <c:v>0.21230769162266566</c:v>
                </c:pt>
                <c:pt idx="18335">
                  <c:v>0.21229456726731655</c:v>
                </c:pt>
                <c:pt idx="18336">
                  <c:v>0.21228940730795565</c:v>
                </c:pt>
                <c:pt idx="18337">
                  <c:v>0.21213934989423941</c:v>
                </c:pt>
                <c:pt idx="18338">
                  <c:v>0.21206782601189667</c:v>
                </c:pt>
                <c:pt idx="18339">
                  <c:v>0.21203564580388437</c:v>
                </c:pt>
                <c:pt idx="18340">
                  <c:v>0.21193090319842064</c:v>
                </c:pt>
                <c:pt idx="18341">
                  <c:v>0.21175090131781166</c:v>
                </c:pt>
                <c:pt idx="18342">
                  <c:v>0.2117490715639255</c:v>
                </c:pt>
                <c:pt idx="18343">
                  <c:v>0.21159736555930445</c:v>
                </c:pt>
                <c:pt idx="18344">
                  <c:v>0.21159140104882052</c:v>
                </c:pt>
                <c:pt idx="18345">
                  <c:v>0.21152491395391551</c:v>
                </c:pt>
                <c:pt idx="18346">
                  <c:v>0.21146412309416265</c:v>
                </c:pt>
                <c:pt idx="18347">
                  <c:v>0.21141629547695487</c:v>
                </c:pt>
                <c:pt idx="18348">
                  <c:v>0.21139977977185059</c:v>
                </c:pt>
                <c:pt idx="18349">
                  <c:v>0.21092351842213314</c:v>
                </c:pt>
                <c:pt idx="18350">
                  <c:v>0.21092351842213314</c:v>
                </c:pt>
                <c:pt idx="18351">
                  <c:v>0.21092351842213314</c:v>
                </c:pt>
                <c:pt idx="18352">
                  <c:v>0.21092351842213314</c:v>
                </c:pt>
                <c:pt idx="18353">
                  <c:v>0.21092351842213314</c:v>
                </c:pt>
                <c:pt idx="18354">
                  <c:v>0.21090590904134751</c:v>
                </c:pt>
                <c:pt idx="18355">
                  <c:v>0.21087505696403372</c:v>
                </c:pt>
                <c:pt idx="18356">
                  <c:v>0.21085439917342824</c:v>
                </c:pt>
                <c:pt idx="18357">
                  <c:v>0.2108414849883864</c:v>
                </c:pt>
                <c:pt idx="18358">
                  <c:v>0.21069959817180584</c:v>
                </c:pt>
                <c:pt idx="18359">
                  <c:v>0.21043278533713169</c:v>
                </c:pt>
                <c:pt idx="18360">
                  <c:v>0.21043278533713169</c:v>
                </c:pt>
                <c:pt idx="18361">
                  <c:v>0.21039746211067883</c:v>
                </c:pt>
                <c:pt idx="18362">
                  <c:v>0.21035764743654475</c:v>
                </c:pt>
                <c:pt idx="18363">
                  <c:v>0.21035764743654475</c:v>
                </c:pt>
                <c:pt idx="18364">
                  <c:v>0.21027873238242842</c:v>
                </c:pt>
                <c:pt idx="18365">
                  <c:v>0.21026733880864665</c:v>
                </c:pt>
                <c:pt idx="18366">
                  <c:v>0.21015918714604528</c:v>
                </c:pt>
                <c:pt idx="18367">
                  <c:v>0.20993223512808717</c:v>
                </c:pt>
                <c:pt idx="18368">
                  <c:v>0.20993223512808717</c:v>
                </c:pt>
                <c:pt idx="18369">
                  <c:v>0.20993223512808717</c:v>
                </c:pt>
                <c:pt idx="18370">
                  <c:v>0.20993223512808717</c:v>
                </c:pt>
                <c:pt idx="18371">
                  <c:v>0.2098548483041747</c:v>
                </c:pt>
                <c:pt idx="18372">
                  <c:v>0.2098548483041747</c:v>
                </c:pt>
                <c:pt idx="18373">
                  <c:v>0.20984629314555156</c:v>
                </c:pt>
                <c:pt idx="18374">
                  <c:v>0.20983068847924763</c:v>
                </c:pt>
                <c:pt idx="18375">
                  <c:v>0.20981520550988431</c:v>
                </c:pt>
                <c:pt idx="18376">
                  <c:v>0.20980682294767464</c:v>
                </c:pt>
                <c:pt idx="18377">
                  <c:v>0.20980066336756339</c:v>
                </c:pt>
                <c:pt idx="18378">
                  <c:v>0.20973952591200778</c:v>
                </c:pt>
                <c:pt idx="18379">
                  <c:v>0.20967173124068975</c:v>
                </c:pt>
                <c:pt idx="18380">
                  <c:v>0.20956907551067719</c:v>
                </c:pt>
                <c:pt idx="18381">
                  <c:v>0.20954400376924695</c:v>
                </c:pt>
                <c:pt idx="18382">
                  <c:v>0.20954046291299813</c:v>
                </c:pt>
                <c:pt idx="18383">
                  <c:v>0.20948396556343871</c:v>
                </c:pt>
                <c:pt idx="18384">
                  <c:v>0.20948396556343871</c:v>
                </c:pt>
                <c:pt idx="18385">
                  <c:v>0.20948223461350893</c:v>
                </c:pt>
                <c:pt idx="18386">
                  <c:v>0.20939367058038988</c:v>
                </c:pt>
                <c:pt idx="18387">
                  <c:v>0.20939367058038988</c:v>
                </c:pt>
                <c:pt idx="18388">
                  <c:v>0.20939367058038988</c:v>
                </c:pt>
                <c:pt idx="18389">
                  <c:v>0.20938345813873596</c:v>
                </c:pt>
                <c:pt idx="18390">
                  <c:v>0.20930254212963811</c:v>
                </c:pt>
                <c:pt idx="18391">
                  <c:v>0.20902999587037119</c:v>
                </c:pt>
                <c:pt idx="18392">
                  <c:v>0.20902794743704492</c:v>
                </c:pt>
                <c:pt idx="18393">
                  <c:v>0.20902794743704492</c:v>
                </c:pt>
                <c:pt idx="18394">
                  <c:v>0.20902794743704492</c:v>
                </c:pt>
                <c:pt idx="18395">
                  <c:v>0.20895403764526024</c:v>
                </c:pt>
                <c:pt idx="18396">
                  <c:v>0.20893762013012052</c:v>
                </c:pt>
                <c:pt idx="18397">
                  <c:v>0.20892460144111075</c:v>
                </c:pt>
                <c:pt idx="18398">
                  <c:v>0.20889531972504652</c:v>
                </c:pt>
                <c:pt idx="18399">
                  <c:v>0.2088629924376797</c:v>
                </c:pt>
                <c:pt idx="18400">
                  <c:v>0.2088629924376797</c:v>
                </c:pt>
                <c:pt idx="18401">
                  <c:v>0.2088629924376797</c:v>
                </c:pt>
                <c:pt idx="18402">
                  <c:v>0.20882046502101329</c:v>
                </c:pt>
                <c:pt idx="18403">
                  <c:v>0.20882046502101329</c:v>
                </c:pt>
                <c:pt idx="18404">
                  <c:v>0.20880254413796748</c:v>
                </c:pt>
                <c:pt idx="18405">
                  <c:v>0.20874237218012809</c:v>
                </c:pt>
                <c:pt idx="18406">
                  <c:v>0.20853530862751515</c:v>
                </c:pt>
                <c:pt idx="18407">
                  <c:v>0.2085321094013198</c:v>
                </c:pt>
                <c:pt idx="18408">
                  <c:v>0.20848539392938642</c:v>
                </c:pt>
                <c:pt idx="18409">
                  <c:v>0.20841589120409929</c:v>
                </c:pt>
                <c:pt idx="18410">
                  <c:v>0.20839413898848266</c:v>
                </c:pt>
                <c:pt idx="18411">
                  <c:v>0.20836047913531069</c:v>
                </c:pt>
                <c:pt idx="18412">
                  <c:v>0.20836035703739869</c:v>
                </c:pt>
                <c:pt idx="18413">
                  <c:v>0.20834710692731917</c:v>
                </c:pt>
                <c:pt idx="18414">
                  <c:v>0.20834710692731917</c:v>
                </c:pt>
                <c:pt idx="18415">
                  <c:v>0.20834710692731917</c:v>
                </c:pt>
                <c:pt idx="18416">
                  <c:v>0.20828037107210509</c:v>
                </c:pt>
                <c:pt idx="18417">
                  <c:v>0.20827032711095803</c:v>
                </c:pt>
                <c:pt idx="18418">
                  <c:v>0.208196224560871</c:v>
                </c:pt>
                <c:pt idx="18419">
                  <c:v>0.20812239199038984</c:v>
                </c:pt>
                <c:pt idx="18420">
                  <c:v>0.20796830184557205</c:v>
                </c:pt>
                <c:pt idx="18421">
                  <c:v>0.20791534796800809</c:v>
                </c:pt>
                <c:pt idx="18422">
                  <c:v>0.2078919504916997</c:v>
                </c:pt>
                <c:pt idx="18423">
                  <c:v>0.2078919504916997</c:v>
                </c:pt>
                <c:pt idx="18424">
                  <c:v>0.20784093511662757</c:v>
                </c:pt>
                <c:pt idx="18425">
                  <c:v>0.207791033673627</c:v>
                </c:pt>
                <c:pt idx="18426">
                  <c:v>0.20775201456056513</c:v>
                </c:pt>
                <c:pt idx="18427">
                  <c:v>0.20775142085075049</c:v>
                </c:pt>
                <c:pt idx="18428">
                  <c:v>0.20773407147042977</c:v>
                </c:pt>
                <c:pt idx="18429">
                  <c:v>0.20773407147042977</c:v>
                </c:pt>
                <c:pt idx="18430">
                  <c:v>0.20773407147042977</c:v>
                </c:pt>
                <c:pt idx="18431">
                  <c:v>0.20773407147042977</c:v>
                </c:pt>
                <c:pt idx="18432">
                  <c:v>0.20770856299198251</c:v>
                </c:pt>
                <c:pt idx="18433">
                  <c:v>0.20768450972357952</c:v>
                </c:pt>
                <c:pt idx="18434">
                  <c:v>0.20768450972357952</c:v>
                </c:pt>
                <c:pt idx="18435">
                  <c:v>0.20768450972357952</c:v>
                </c:pt>
                <c:pt idx="18436">
                  <c:v>0.20768450972357952</c:v>
                </c:pt>
                <c:pt idx="18437">
                  <c:v>0.20766286559987257</c:v>
                </c:pt>
                <c:pt idx="18438">
                  <c:v>0.2076291782414422</c:v>
                </c:pt>
                <c:pt idx="18439">
                  <c:v>0.20755030680959738</c:v>
                </c:pt>
                <c:pt idx="18440">
                  <c:v>0.20740970138268322</c:v>
                </c:pt>
                <c:pt idx="18441">
                  <c:v>0.20722741168848521</c:v>
                </c:pt>
                <c:pt idx="18442">
                  <c:v>0.20720181109479641</c:v>
                </c:pt>
                <c:pt idx="18443">
                  <c:v>0.20719383763248755</c:v>
                </c:pt>
                <c:pt idx="18444">
                  <c:v>0.2071396160135954</c:v>
                </c:pt>
                <c:pt idx="18445">
                  <c:v>0.2071396160135954</c:v>
                </c:pt>
                <c:pt idx="18446">
                  <c:v>0.20710500783025934</c:v>
                </c:pt>
                <c:pt idx="18447">
                  <c:v>0.20702874837391161</c:v>
                </c:pt>
                <c:pt idx="18448">
                  <c:v>0.20702874837391161</c:v>
                </c:pt>
                <c:pt idx="18449">
                  <c:v>0.20702874837391161</c:v>
                </c:pt>
                <c:pt idx="18450">
                  <c:v>0.20694477409203446</c:v>
                </c:pt>
                <c:pt idx="18451">
                  <c:v>0.20688692366277597</c:v>
                </c:pt>
                <c:pt idx="18452">
                  <c:v>0.20686266983123608</c:v>
                </c:pt>
                <c:pt idx="18453">
                  <c:v>0.20686266983123608</c:v>
                </c:pt>
                <c:pt idx="18454">
                  <c:v>0.20658668618036027</c:v>
                </c:pt>
                <c:pt idx="18455">
                  <c:v>0.20652058055080666</c:v>
                </c:pt>
                <c:pt idx="18456">
                  <c:v>0.20652058055080666</c:v>
                </c:pt>
                <c:pt idx="18457">
                  <c:v>0.20652058055080666</c:v>
                </c:pt>
                <c:pt idx="18458">
                  <c:v>0.20652058055080666</c:v>
                </c:pt>
                <c:pt idx="18459">
                  <c:v>0.20650757946759998</c:v>
                </c:pt>
                <c:pt idx="18460">
                  <c:v>0.20646467087111597</c:v>
                </c:pt>
                <c:pt idx="18461">
                  <c:v>0.20639272608717449</c:v>
                </c:pt>
                <c:pt idx="18462">
                  <c:v>0.20639272608717449</c:v>
                </c:pt>
                <c:pt idx="18463">
                  <c:v>0.20638908341522072</c:v>
                </c:pt>
                <c:pt idx="18464">
                  <c:v>0.20635158426822733</c:v>
                </c:pt>
                <c:pt idx="18465">
                  <c:v>0.20635158426822733</c:v>
                </c:pt>
                <c:pt idx="18466">
                  <c:v>0.20635158426822733</c:v>
                </c:pt>
                <c:pt idx="18467">
                  <c:v>0.20621672712679576</c:v>
                </c:pt>
                <c:pt idx="18468">
                  <c:v>0.20621672712679576</c:v>
                </c:pt>
                <c:pt idx="18469">
                  <c:v>0.20612683404070353</c:v>
                </c:pt>
                <c:pt idx="18470">
                  <c:v>0.20611311825347717</c:v>
                </c:pt>
                <c:pt idx="18471">
                  <c:v>0.20609638035593875</c:v>
                </c:pt>
                <c:pt idx="18472">
                  <c:v>0.20609524250303649</c:v>
                </c:pt>
                <c:pt idx="18473">
                  <c:v>0.20609524250303649</c:v>
                </c:pt>
                <c:pt idx="18474">
                  <c:v>0.20597318747463822</c:v>
                </c:pt>
                <c:pt idx="18475">
                  <c:v>0.20597318747463822</c:v>
                </c:pt>
                <c:pt idx="18476">
                  <c:v>0.20597318747463822</c:v>
                </c:pt>
                <c:pt idx="18477">
                  <c:v>0.20585324345794309</c:v>
                </c:pt>
                <c:pt idx="18478">
                  <c:v>0.20578055406199697</c:v>
                </c:pt>
                <c:pt idx="18479">
                  <c:v>0.20555920855505788</c:v>
                </c:pt>
                <c:pt idx="18480">
                  <c:v>0.20555920855505788</c:v>
                </c:pt>
                <c:pt idx="18481">
                  <c:v>0.20550606102418201</c:v>
                </c:pt>
                <c:pt idx="18482">
                  <c:v>0.20547866263376768</c:v>
                </c:pt>
                <c:pt idx="18483">
                  <c:v>0.20545026057988361</c:v>
                </c:pt>
                <c:pt idx="18484">
                  <c:v>0.20542171630440706</c:v>
                </c:pt>
                <c:pt idx="18485">
                  <c:v>0.20541046979018704</c:v>
                </c:pt>
                <c:pt idx="18486">
                  <c:v>0.2053523885936735</c:v>
                </c:pt>
                <c:pt idx="18487">
                  <c:v>0.20523878043710825</c:v>
                </c:pt>
                <c:pt idx="18488">
                  <c:v>0.20523513341576194</c:v>
                </c:pt>
                <c:pt idx="18489">
                  <c:v>0.20519831631285421</c:v>
                </c:pt>
                <c:pt idx="18490">
                  <c:v>0.20512519977243476</c:v>
                </c:pt>
                <c:pt idx="18491">
                  <c:v>0.20512519977243476</c:v>
                </c:pt>
                <c:pt idx="18492">
                  <c:v>0.20512519977243476</c:v>
                </c:pt>
                <c:pt idx="18493">
                  <c:v>0.20496618474137546</c:v>
                </c:pt>
                <c:pt idx="18494">
                  <c:v>0.20485815714220543</c:v>
                </c:pt>
                <c:pt idx="18495">
                  <c:v>0.20484110924806531</c:v>
                </c:pt>
                <c:pt idx="18496">
                  <c:v>0.20484110924806531</c:v>
                </c:pt>
                <c:pt idx="18497">
                  <c:v>0.20480053899428366</c:v>
                </c:pt>
                <c:pt idx="18498">
                  <c:v>0.20480053899428366</c:v>
                </c:pt>
                <c:pt idx="18499">
                  <c:v>0.20474078932314738</c:v>
                </c:pt>
                <c:pt idx="18500">
                  <c:v>0.20472611875920163</c:v>
                </c:pt>
                <c:pt idx="18501">
                  <c:v>0.20472611875920163</c:v>
                </c:pt>
                <c:pt idx="18502">
                  <c:v>0.20472611875920163</c:v>
                </c:pt>
                <c:pt idx="18503">
                  <c:v>0.20465199925196637</c:v>
                </c:pt>
                <c:pt idx="18504">
                  <c:v>0.20465199925196637</c:v>
                </c:pt>
                <c:pt idx="18505">
                  <c:v>0.20447589232342317</c:v>
                </c:pt>
                <c:pt idx="18506">
                  <c:v>0.20438873748793382</c:v>
                </c:pt>
                <c:pt idx="18507">
                  <c:v>0.20438873748793382</c:v>
                </c:pt>
                <c:pt idx="18508">
                  <c:v>0.20430704346910811</c:v>
                </c:pt>
                <c:pt idx="18509">
                  <c:v>0.20430617211403981</c:v>
                </c:pt>
                <c:pt idx="18510">
                  <c:v>0.20429475658171264</c:v>
                </c:pt>
                <c:pt idx="18511">
                  <c:v>0.20426321136637679</c:v>
                </c:pt>
                <c:pt idx="18512">
                  <c:v>0.2042589375035295</c:v>
                </c:pt>
                <c:pt idx="18513">
                  <c:v>0.20424171155880788</c:v>
                </c:pt>
                <c:pt idx="18514">
                  <c:v>0.20419599310911654</c:v>
                </c:pt>
                <c:pt idx="18515">
                  <c:v>0.20406463775504358</c:v>
                </c:pt>
                <c:pt idx="18516">
                  <c:v>0.20396742001387486</c:v>
                </c:pt>
                <c:pt idx="18517">
                  <c:v>0.20396742001387486</c:v>
                </c:pt>
                <c:pt idx="18518">
                  <c:v>0.20395432859831503</c:v>
                </c:pt>
                <c:pt idx="18519">
                  <c:v>0.20390797395765495</c:v>
                </c:pt>
                <c:pt idx="18520">
                  <c:v>0.20385043601857819</c:v>
                </c:pt>
                <c:pt idx="18521">
                  <c:v>0.20384171564239201</c:v>
                </c:pt>
                <c:pt idx="18522">
                  <c:v>0.20380927077624747</c:v>
                </c:pt>
                <c:pt idx="18523">
                  <c:v>0.20369909603934697</c:v>
                </c:pt>
                <c:pt idx="18524">
                  <c:v>0.20364448502412991</c:v>
                </c:pt>
                <c:pt idx="18525">
                  <c:v>0.20362712319547921</c:v>
                </c:pt>
                <c:pt idx="18526">
                  <c:v>0.20358050773737149</c:v>
                </c:pt>
                <c:pt idx="18527">
                  <c:v>0.20358050773737149</c:v>
                </c:pt>
                <c:pt idx="18528">
                  <c:v>0.20356707414434594</c:v>
                </c:pt>
                <c:pt idx="18529">
                  <c:v>0.20356707414434594</c:v>
                </c:pt>
                <c:pt idx="18530">
                  <c:v>0.20356707414434594</c:v>
                </c:pt>
                <c:pt idx="18531">
                  <c:v>0.20351602830403698</c:v>
                </c:pt>
                <c:pt idx="18532">
                  <c:v>0.20341644545350021</c:v>
                </c:pt>
                <c:pt idx="18533">
                  <c:v>0.20341644545350021</c:v>
                </c:pt>
                <c:pt idx="18534">
                  <c:v>0.20338712361873645</c:v>
                </c:pt>
                <c:pt idx="18535">
                  <c:v>0.20337663154137131</c:v>
                </c:pt>
                <c:pt idx="18536">
                  <c:v>0.2033254319117816</c:v>
                </c:pt>
                <c:pt idx="18537">
                  <c:v>0.20314714021234909</c:v>
                </c:pt>
                <c:pt idx="18538">
                  <c:v>0.20314714021234909</c:v>
                </c:pt>
                <c:pt idx="18539">
                  <c:v>0.20308081295351987</c:v>
                </c:pt>
                <c:pt idx="18540">
                  <c:v>0.20308081295351987</c:v>
                </c:pt>
                <c:pt idx="18541">
                  <c:v>0.20300867995411759</c:v>
                </c:pt>
                <c:pt idx="18542">
                  <c:v>0.20299164635913647</c:v>
                </c:pt>
                <c:pt idx="18543">
                  <c:v>0.20299164635913647</c:v>
                </c:pt>
                <c:pt idx="18544">
                  <c:v>0.20287838901518629</c:v>
                </c:pt>
                <c:pt idx="18545">
                  <c:v>0.20279314671905355</c:v>
                </c:pt>
                <c:pt idx="18546">
                  <c:v>0.20276227817031431</c:v>
                </c:pt>
                <c:pt idx="18547">
                  <c:v>0.20275994588932317</c:v>
                </c:pt>
                <c:pt idx="18548">
                  <c:v>0.20265500278505155</c:v>
                </c:pt>
                <c:pt idx="18549">
                  <c:v>0.20265137022068769</c:v>
                </c:pt>
                <c:pt idx="18550">
                  <c:v>0.202587579789093</c:v>
                </c:pt>
                <c:pt idx="18551">
                  <c:v>0.20257382376637925</c:v>
                </c:pt>
                <c:pt idx="18552">
                  <c:v>0.20257382376637925</c:v>
                </c:pt>
                <c:pt idx="18553">
                  <c:v>0.20248551448424165</c:v>
                </c:pt>
                <c:pt idx="18554">
                  <c:v>0.2023027665727819</c:v>
                </c:pt>
                <c:pt idx="18555">
                  <c:v>0.20229864507290266</c:v>
                </c:pt>
                <c:pt idx="18556">
                  <c:v>0.20198964479748741</c:v>
                </c:pt>
                <c:pt idx="18557">
                  <c:v>0.20198964479748741</c:v>
                </c:pt>
                <c:pt idx="18558">
                  <c:v>0.2018751265460087</c:v>
                </c:pt>
                <c:pt idx="18559">
                  <c:v>0.20180056116088294</c:v>
                </c:pt>
                <c:pt idx="18560">
                  <c:v>0.20180056116088294</c:v>
                </c:pt>
                <c:pt idx="18561">
                  <c:v>0.20161177215071233</c:v>
                </c:pt>
                <c:pt idx="18562">
                  <c:v>0.20160976911314391</c:v>
                </c:pt>
                <c:pt idx="18563">
                  <c:v>0.2016076066995019</c:v>
                </c:pt>
                <c:pt idx="18564">
                  <c:v>0.20159702656837733</c:v>
                </c:pt>
                <c:pt idx="18565">
                  <c:v>0.20149221662980613</c:v>
                </c:pt>
                <c:pt idx="18566">
                  <c:v>0.20142545910612578</c:v>
                </c:pt>
                <c:pt idx="18567">
                  <c:v>0.20142545910612578</c:v>
                </c:pt>
                <c:pt idx="18568">
                  <c:v>0.20140504741853368</c:v>
                </c:pt>
                <c:pt idx="18569">
                  <c:v>0.20136594907569239</c:v>
                </c:pt>
                <c:pt idx="18570">
                  <c:v>0.20134876506757987</c:v>
                </c:pt>
                <c:pt idx="18571">
                  <c:v>0.20132888986439532</c:v>
                </c:pt>
                <c:pt idx="18572">
                  <c:v>0.20125816048107184</c:v>
                </c:pt>
                <c:pt idx="18573">
                  <c:v>0.20121735911563068</c:v>
                </c:pt>
                <c:pt idx="18574">
                  <c:v>0.20113326536031156</c:v>
                </c:pt>
                <c:pt idx="18575">
                  <c:v>0.20113141449958089</c:v>
                </c:pt>
                <c:pt idx="18576">
                  <c:v>0.20104316031981564</c:v>
                </c:pt>
                <c:pt idx="18577">
                  <c:v>0.2009819961774679</c:v>
                </c:pt>
                <c:pt idx="18578">
                  <c:v>0.2009819961774679</c:v>
                </c:pt>
                <c:pt idx="18579">
                  <c:v>0.2009819961774679</c:v>
                </c:pt>
                <c:pt idx="18580">
                  <c:v>0.2009819961774679</c:v>
                </c:pt>
                <c:pt idx="18581">
                  <c:v>0.20092107280559202</c:v>
                </c:pt>
                <c:pt idx="18582">
                  <c:v>0.20087096790087949</c:v>
                </c:pt>
                <c:pt idx="18583">
                  <c:v>0.20085078791083641</c:v>
                </c:pt>
                <c:pt idx="18584">
                  <c:v>0.20076794955776395</c:v>
                </c:pt>
                <c:pt idx="18585">
                  <c:v>0.20076794955776395</c:v>
                </c:pt>
                <c:pt idx="18586">
                  <c:v>0.20068977523307768</c:v>
                </c:pt>
                <c:pt idx="18587">
                  <c:v>0.20061409800503729</c:v>
                </c:pt>
                <c:pt idx="18588">
                  <c:v>0.20044936210655517</c:v>
                </c:pt>
                <c:pt idx="18589">
                  <c:v>0.20032482826856504</c:v>
                </c:pt>
                <c:pt idx="18590">
                  <c:v>0.20031651162809189</c:v>
                </c:pt>
                <c:pt idx="18591">
                  <c:v>0.20031631613961498</c:v>
                </c:pt>
                <c:pt idx="18592">
                  <c:v>0.2002903467912614</c:v>
                </c:pt>
                <c:pt idx="18593">
                  <c:v>0.20028192190886035</c:v>
                </c:pt>
                <c:pt idx="18594">
                  <c:v>0.2001519212408818</c:v>
                </c:pt>
                <c:pt idx="18595">
                  <c:v>0.20000683709170453</c:v>
                </c:pt>
                <c:pt idx="18596">
                  <c:v>0.20000683709170453</c:v>
                </c:pt>
                <c:pt idx="18597">
                  <c:v>0.19999709061810791</c:v>
                </c:pt>
                <c:pt idx="18598">
                  <c:v>0.19991730774977129</c:v>
                </c:pt>
                <c:pt idx="18599">
                  <c:v>0.19975718628784236</c:v>
                </c:pt>
                <c:pt idx="18600">
                  <c:v>0.19975718628784236</c:v>
                </c:pt>
                <c:pt idx="18601">
                  <c:v>0.19974033481900402</c:v>
                </c:pt>
                <c:pt idx="18602">
                  <c:v>0.1997216383203724</c:v>
                </c:pt>
                <c:pt idx="18603">
                  <c:v>0.1997072982551385</c:v>
                </c:pt>
                <c:pt idx="18604">
                  <c:v>0.1997072982551385</c:v>
                </c:pt>
                <c:pt idx="18605">
                  <c:v>0.199573406384361</c:v>
                </c:pt>
                <c:pt idx="18606">
                  <c:v>0.19955198325165277</c:v>
                </c:pt>
                <c:pt idx="18607">
                  <c:v>0.19951265276555369</c:v>
                </c:pt>
                <c:pt idx="18608">
                  <c:v>0.19948382721489136</c:v>
                </c:pt>
                <c:pt idx="18609">
                  <c:v>0.19946435211102742</c:v>
                </c:pt>
                <c:pt idx="18610">
                  <c:v>0.19940411077699952</c:v>
                </c:pt>
                <c:pt idx="18611">
                  <c:v>0.19938127112934512</c:v>
                </c:pt>
                <c:pt idx="18612">
                  <c:v>0.19932276008281086</c:v>
                </c:pt>
                <c:pt idx="18613">
                  <c:v>0.19932276008281086</c:v>
                </c:pt>
                <c:pt idx="18614">
                  <c:v>0.19926712921251172</c:v>
                </c:pt>
                <c:pt idx="18615">
                  <c:v>0.19923987327432838</c:v>
                </c:pt>
                <c:pt idx="18616">
                  <c:v>0.19918026697455171</c:v>
                </c:pt>
                <c:pt idx="18617">
                  <c:v>0.19906576541596574</c:v>
                </c:pt>
                <c:pt idx="18618">
                  <c:v>0.1990483623716153</c:v>
                </c:pt>
                <c:pt idx="18619">
                  <c:v>0.19896281592908699</c:v>
                </c:pt>
                <c:pt idx="18620">
                  <c:v>0.19894610148581196</c:v>
                </c:pt>
                <c:pt idx="18621">
                  <c:v>0.19894610148581196</c:v>
                </c:pt>
                <c:pt idx="18622">
                  <c:v>0.19894610148581196</c:v>
                </c:pt>
                <c:pt idx="18623">
                  <c:v>0.19887373653860754</c:v>
                </c:pt>
                <c:pt idx="18624">
                  <c:v>0.19885010878552384</c:v>
                </c:pt>
                <c:pt idx="18625">
                  <c:v>0.19875106966113207</c:v>
                </c:pt>
                <c:pt idx="18626">
                  <c:v>0.19871341035957757</c:v>
                </c:pt>
                <c:pt idx="18627">
                  <c:v>0.19859178977524389</c:v>
                </c:pt>
                <c:pt idx="18628">
                  <c:v>0.19858673628065079</c:v>
                </c:pt>
                <c:pt idx="18629">
                  <c:v>0.19856735834415135</c:v>
                </c:pt>
                <c:pt idx="18630">
                  <c:v>0.19856306973042029</c:v>
                </c:pt>
                <c:pt idx="18631">
                  <c:v>0.19853729852591007</c:v>
                </c:pt>
                <c:pt idx="18632">
                  <c:v>0.19853354970671075</c:v>
                </c:pt>
                <c:pt idx="18633">
                  <c:v>0.19842808483256186</c:v>
                </c:pt>
                <c:pt idx="18634">
                  <c:v>0.19826960525894216</c:v>
                </c:pt>
                <c:pt idx="18635">
                  <c:v>0.19823180640980917</c:v>
                </c:pt>
                <c:pt idx="18636">
                  <c:v>0.1982120994003673</c:v>
                </c:pt>
                <c:pt idx="18637">
                  <c:v>0.19818503429286799</c:v>
                </c:pt>
                <c:pt idx="18638">
                  <c:v>0.19818503429286799</c:v>
                </c:pt>
                <c:pt idx="18639">
                  <c:v>0.19816788549533648</c:v>
                </c:pt>
                <c:pt idx="18640">
                  <c:v>0.19807774492216806</c:v>
                </c:pt>
                <c:pt idx="18641">
                  <c:v>0.19793429153320477</c:v>
                </c:pt>
                <c:pt idx="18642">
                  <c:v>0.19793429153320477</c:v>
                </c:pt>
                <c:pt idx="18643">
                  <c:v>0.19792124005210812</c:v>
                </c:pt>
                <c:pt idx="18644">
                  <c:v>0.19786168863499257</c:v>
                </c:pt>
                <c:pt idx="18645">
                  <c:v>0.19785474139711898</c:v>
                </c:pt>
                <c:pt idx="18646">
                  <c:v>0.19785071471343255</c:v>
                </c:pt>
                <c:pt idx="18647">
                  <c:v>0.19772355029710453</c:v>
                </c:pt>
                <c:pt idx="18648">
                  <c:v>0.19770964478778974</c:v>
                </c:pt>
                <c:pt idx="18649">
                  <c:v>0.19770964478778974</c:v>
                </c:pt>
                <c:pt idx="18650">
                  <c:v>0.19766461365828367</c:v>
                </c:pt>
                <c:pt idx="18651">
                  <c:v>0.19764824909103296</c:v>
                </c:pt>
                <c:pt idx="18652">
                  <c:v>0.19764824909103296</c:v>
                </c:pt>
                <c:pt idx="18653">
                  <c:v>0.19762111855951031</c:v>
                </c:pt>
                <c:pt idx="18654">
                  <c:v>0.19757401561086901</c:v>
                </c:pt>
                <c:pt idx="18655">
                  <c:v>0.19745500912304428</c:v>
                </c:pt>
                <c:pt idx="18656">
                  <c:v>0.19745500912304428</c:v>
                </c:pt>
                <c:pt idx="18657">
                  <c:v>0.19739950023418362</c:v>
                </c:pt>
                <c:pt idx="18658">
                  <c:v>0.19739950023418362</c:v>
                </c:pt>
                <c:pt idx="18659">
                  <c:v>0.19739950023418362</c:v>
                </c:pt>
                <c:pt idx="18660">
                  <c:v>0.19739448257264947</c:v>
                </c:pt>
                <c:pt idx="18661">
                  <c:v>0.19725899838313246</c:v>
                </c:pt>
                <c:pt idx="18662">
                  <c:v>0.19719143168592959</c:v>
                </c:pt>
                <c:pt idx="18663">
                  <c:v>0.19710229981110766</c:v>
                </c:pt>
                <c:pt idx="18664">
                  <c:v>0.19690038236658958</c:v>
                </c:pt>
                <c:pt idx="18665">
                  <c:v>0.19689521764685727</c:v>
                </c:pt>
                <c:pt idx="18666">
                  <c:v>0.19687400372055922</c:v>
                </c:pt>
                <c:pt idx="18667">
                  <c:v>0.19681738448072528</c:v>
                </c:pt>
                <c:pt idx="18668">
                  <c:v>0.19668587345819524</c:v>
                </c:pt>
                <c:pt idx="18669">
                  <c:v>0.19668587345819524</c:v>
                </c:pt>
                <c:pt idx="18670">
                  <c:v>0.19668587345819524</c:v>
                </c:pt>
                <c:pt idx="18671">
                  <c:v>0.19668587345819524</c:v>
                </c:pt>
                <c:pt idx="18672">
                  <c:v>0.19668587345819524</c:v>
                </c:pt>
                <c:pt idx="18673">
                  <c:v>0.19663134198675769</c:v>
                </c:pt>
                <c:pt idx="18674">
                  <c:v>0.19661974425656803</c:v>
                </c:pt>
                <c:pt idx="18675">
                  <c:v>0.19658653863169706</c:v>
                </c:pt>
                <c:pt idx="18676">
                  <c:v>0.19656494534981667</c:v>
                </c:pt>
                <c:pt idx="18677">
                  <c:v>0.19656483352058027</c:v>
                </c:pt>
                <c:pt idx="18678">
                  <c:v>0.19656483352058027</c:v>
                </c:pt>
                <c:pt idx="18679">
                  <c:v>0.19656483352058027</c:v>
                </c:pt>
                <c:pt idx="18680">
                  <c:v>0.19654034810916596</c:v>
                </c:pt>
                <c:pt idx="18681">
                  <c:v>0.19647824124105864</c:v>
                </c:pt>
                <c:pt idx="18682">
                  <c:v>0.19647092807778752</c:v>
                </c:pt>
                <c:pt idx="18683">
                  <c:v>0.19634723975609031</c:v>
                </c:pt>
                <c:pt idx="18684">
                  <c:v>0.19634723975609031</c:v>
                </c:pt>
                <c:pt idx="18685">
                  <c:v>0.19634723975609031</c:v>
                </c:pt>
                <c:pt idx="18686">
                  <c:v>0.19633226904728848</c:v>
                </c:pt>
                <c:pt idx="18687">
                  <c:v>0.19633226904728848</c:v>
                </c:pt>
                <c:pt idx="18688">
                  <c:v>0.19623578256245422</c:v>
                </c:pt>
                <c:pt idx="18689">
                  <c:v>0.19613713517223999</c:v>
                </c:pt>
                <c:pt idx="18690">
                  <c:v>0.19598569393386581</c:v>
                </c:pt>
                <c:pt idx="18691">
                  <c:v>0.19594572891282377</c:v>
                </c:pt>
                <c:pt idx="18692">
                  <c:v>0.19593547529686206</c:v>
                </c:pt>
                <c:pt idx="18693">
                  <c:v>0.19590512168482277</c:v>
                </c:pt>
                <c:pt idx="18694">
                  <c:v>0.19588222395262217</c:v>
                </c:pt>
                <c:pt idx="18695">
                  <c:v>0.19584210128267349</c:v>
                </c:pt>
                <c:pt idx="18696">
                  <c:v>0.19584165670489839</c:v>
                </c:pt>
                <c:pt idx="18697">
                  <c:v>0.19584165670489839</c:v>
                </c:pt>
                <c:pt idx="18698">
                  <c:v>0.19575394665456242</c:v>
                </c:pt>
                <c:pt idx="18699">
                  <c:v>0.19568180416027062</c:v>
                </c:pt>
                <c:pt idx="18700">
                  <c:v>0.19565606003171679</c:v>
                </c:pt>
                <c:pt idx="18701">
                  <c:v>0.19558281852990062</c:v>
                </c:pt>
                <c:pt idx="18702">
                  <c:v>0.1955284761306392</c:v>
                </c:pt>
                <c:pt idx="18703">
                  <c:v>0.1955284761306392</c:v>
                </c:pt>
                <c:pt idx="18704">
                  <c:v>0.19550444614620022</c:v>
                </c:pt>
                <c:pt idx="18705">
                  <c:v>0.19550333045920915</c:v>
                </c:pt>
                <c:pt idx="18706">
                  <c:v>0.19542884781784203</c:v>
                </c:pt>
                <c:pt idx="18707">
                  <c:v>0.19539204190631701</c:v>
                </c:pt>
                <c:pt idx="18708">
                  <c:v>0.19536880796399089</c:v>
                </c:pt>
                <c:pt idx="18709">
                  <c:v>0.19536880796399089</c:v>
                </c:pt>
                <c:pt idx="18710">
                  <c:v>0.19536880796399089</c:v>
                </c:pt>
                <c:pt idx="18711">
                  <c:v>0.19536880796399089</c:v>
                </c:pt>
                <c:pt idx="18712">
                  <c:v>0.19525805998605691</c:v>
                </c:pt>
                <c:pt idx="18713">
                  <c:v>0.19523086539153262</c:v>
                </c:pt>
                <c:pt idx="18714">
                  <c:v>0.19514904966796431</c:v>
                </c:pt>
                <c:pt idx="18715">
                  <c:v>0.1951385019697546</c:v>
                </c:pt>
                <c:pt idx="18716">
                  <c:v>0.19513206667351427</c:v>
                </c:pt>
                <c:pt idx="18717">
                  <c:v>0.1950900803564799</c:v>
                </c:pt>
                <c:pt idx="18718">
                  <c:v>0.19492445617019757</c:v>
                </c:pt>
                <c:pt idx="18719">
                  <c:v>0.1949186863880934</c:v>
                </c:pt>
                <c:pt idx="18720">
                  <c:v>0.19480665923674001</c:v>
                </c:pt>
                <c:pt idx="18721">
                  <c:v>0.19469968719025105</c:v>
                </c:pt>
                <c:pt idx="18722">
                  <c:v>0.19468648992472121</c:v>
                </c:pt>
                <c:pt idx="18723">
                  <c:v>0.19468648992472121</c:v>
                </c:pt>
                <c:pt idx="18724">
                  <c:v>0.19468648992472121</c:v>
                </c:pt>
                <c:pt idx="18725">
                  <c:v>0.1946349579330057</c:v>
                </c:pt>
                <c:pt idx="18726">
                  <c:v>0.1946349579330057</c:v>
                </c:pt>
                <c:pt idx="18727">
                  <c:v>0.1946349579330057</c:v>
                </c:pt>
                <c:pt idx="18728">
                  <c:v>0.19455524496844373</c:v>
                </c:pt>
                <c:pt idx="18729">
                  <c:v>0.19438837144249529</c:v>
                </c:pt>
                <c:pt idx="18730">
                  <c:v>0.19438608840031382</c:v>
                </c:pt>
                <c:pt idx="18731">
                  <c:v>0.19438608840031382</c:v>
                </c:pt>
                <c:pt idx="18732">
                  <c:v>0.19422052060004474</c:v>
                </c:pt>
                <c:pt idx="18733">
                  <c:v>0.19421430212294274</c:v>
                </c:pt>
                <c:pt idx="18734">
                  <c:v>0.19420373722339038</c:v>
                </c:pt>
                <c:pt idx="18735">
                  <c:v>0.19419179081878304</c:v>
                </c:pt>
                <c:pt idx="18736">
                  <c:v>0.19419179081878304</c:v>
                </c:pt>
                <c:pt idx="18737">
                  <c:v>0.19413051041569285</c:v>
                </c:pt>
                <c:pt idx="18738">
                  <c:v>0.19399478367351949</c:v>
                </c:pt>
                <c:pt idx="18739">
                  <c:v>0.19397053218141791</c:v>
                </c:pt>
                <c:pt idx="18740">
                  <c:v>0.19376099051637971</c:v>
                </c:pt>
                <c:pt idx="18741">
                  <c:v>0.19368846882626684</c:v>
                </c:pt>
                <c:pt idx="18742">
                  <c:v>0.19368846882626684</c:v>
                </c:pt>
                <c:pt idx="18743">
                  <c:v>0.19368846882626684</c:v>
                </c:pt>
                <c:pt idx="18744">
                  <c:v>0.19350763708582189</c:v>
                </c:pt>
                <c:pt idx="18745">
                  <c:v>0.19345817154995723</c:v>
                </c:pt>
                <c:pt idx="18746">
                  <c:v>0.19345206189459949</c:v>
                </c:pt>
                <c:pt idx="18747">
                  <c:v>0.19342322175779547</c:v>
                </c:pt>
                <c:pt idx="18748">
                  <c:v>0.19338558271949308</c:v>
                </c:pt>
                <c:pt idx="18749">
                  <c:v>0.19332142616142589</c:v>
                </c:pt>
                <c:pt idx="18750">
                  <c:v>0.19332142616142589</c:v>
                </c:pt>
                <c:pt idx="18751">
                  <c:v>0.19332142616142589</c:v>
                </c:pt>
                <c:pt idx="18752">
                  <c:v>0.19332142616142589</c:v>
                </c:pt>
                <c:pt idx="18753">
                  <c:v>0.19320507902222084</c:v>
                </c:pt>
                <c:pt idx="18754">
                  <c:v>0.19319363602464448</c:v>
                </c:pt>
                <c:pt idx="18755">
                  <c:v>0.19319363602464448</c:v>
                </c:pt>
                <c:pt idx="18756">
                  <c:v>0.1930535954417251</c:v>
                </c:pt>
                <c:pt idx="18757">
                  <c:v>0.1930535954417251</c:v>
                </c:pt>
                <c:pt idx="18758">
                  <c:v>0.19301536464835381</c:v>
                </c:pt>
                <c:pt idx="18759">
                  <c:v>0.19301536464835381</c:v>
                </c:pt>
                <c:pt idx="18760">
                  <c:v>0.19299739244894581</c:v>
                </c:pt>
                <c:pt idx="18761">
                  <c:v>0.19294889849968422</c:v>
                </c:pt>
                <c:pt idx="18762">
                  <c:v>0.19278020102622143</c:v>
                </c:pt>
                <c:pt idx="18763">
                  <c:v>0.19274021846827544</c:v>
                </c:pt>
                <c:pt idx="18764">
                  <c:v>0.1927226664554583</c:v>
                </c:pt>
                <c:pt idx="18765">
                  <c:v>0.19271130898193503</c:v>
                </c:pt>
                <c:pt idx="18766">
                  <c:v>0.192702392466608</c:v>
                </c:pt>
                <c:pt idx="18767">
                  <c:v>0.19266661645440633</c:v>
                </c:pt>
                <c:pt idx="18768">
                  <c:v>0.19265387663373004</c:v>
                </c:pt>
                <c:pt idx="18769">
                  <c:v>0.19265387663373004</c:v>
                </c:pt>
                <c:pt idx="18770">
                  <c:v>0.19264400490209571</c:v>
                </c:pt>
                <c:pt idx="18771">
                  <c:v>0.19263914906163468</c:v>
                </c:pt>
                <c:pt idx="18772">
                  <c:v>0.19259856532482017</c:v>
                </c:pt>
                <c:pt idx="18773">
                  <c:v>0.19257115617106985</c:v>
                </c:pt>
                <c:pt idx="18774">
                  <c:v>0.1924841493732985</c:v>
                </c:pt>
                <c:pt idx="18775">
                  <c:v>0.19246264918671419</c:v>
                </c:pt>
                <c:pt idx="18776">
                  <c:v>0.19244496089484928</c:v>
                </c:pt>
                <c:pt idx="18777">
                  <c:v>0.19235725270897108</c:v>
                </c:pt>
                <c:pt idx="18778">
                  <c:v>0.19234053010762442</c:v>
                </c:pt>
                <c:pt idx="18779">
                  <c:v>0.19234053010762442</c:v>
                </c:pt>
                <c:pt idx="18780">
                  <c:v>0.19232857083306318</c:v>
                </c:pt>
                <c:pt idx="18781">
                  <c:v>0.19226966892470854</c:v>
                </c:pt>
                <c:pt idx="18782">
                  <c:v>0.19226483393295479</c:v>
                </c:pt>
                <c:pt idx="18783">
                  <c:v>0.19225781664453254</c:v>
                </c:pt>
                <c:pt idx="18784">
                  <c:v>0.19224799003340071</c:v>
                </c:pt>
                <c:pt idx="18785">
                  <c:v>0.19166253193547794</c:v>
                </c:pt>
                <c:pt idx="18786">
                  <c:v>0.19164676857107768</c:v>
                </c:pt>
                <c:pt idx="18787">
                  <c:v>0.19148465245026394</c:v>
                </c:pt>
                <c:pt idx="18788">
                  <c:v>0.19148461784417153</c:v>
                </c:pt>
                <c:pt idx="18789">
                  <c:v>0.19144145805920573</c:v>
                </c:pt>
                <c:pt idx="18790">
                  <c:v>0.19144145805920573</c:v>
                </c:pt>
                <c:pt idx="18791">
                  <c:v>0.19142797866789704</c:v>
                </c:pt>
                <c:pt idx="18792">
                  <c:v>0.19142797866789704</c:v>
                </c:pt>
                <c:pt idx="18793">
                  <c:v>0.19142797866789704</c:v>
                </c:pt>
                <c:pt idx="18794">
                  <c:v>0.19125694904926507</c:v>
                </c:pt>
                <c:pt idx="18795">
                  <c:v>0.19122681123081711</c:v>
                </c:pt>
                <c:pt idx="18796">
                  <c:v>0.19115382613165471</c:v>
                </c:pt>
                <c:pt idx="18797">
                  <c:v>0.19104516436403474</c:v>
                </c:pt>
                <c:pt idx="18798">
                  <c:v>0.19104516436403474</c:v>
                </c:pt>
                <c:pt idx="18799">
                  <c:v>0.19104268474521377</c:v>
                </c:pt>
                <c:pt idx="18800">
                  <c:v>0.19104268474521377</c:v>
                </c:pt>
                <c:pt idx="18801">
                  <c:v>0.19101612106053129</c:v>
                </c:pt>
                <c:pt idx="18802">
                  <c:v>0.19101033400583439</c:v>
                </c:pt>
                <c:pt idx="18803">
                  <c:v>0.19097480397026265</c:v>
                </c:pt>
                <c:pt idx="18804">
                  <c:v>0.19094978116876263</c:v>
                </c:pt>
                <c:pt idx="18805">
                  <c:v>0.19094882842314725</c:v>
                </c:pt>
                <c:pt idx="18806">
                  <c:v>0.19094882842314725</c:v>
                </c:pt>
                <c:pt idx="18807">
                  <c:v>0.19090805004924924</c:v>
                </c:pt>
                <c:pt idx="18808">
                  <c:v>0.19090805004924924</c:v>
                </c:pt>
                <c:pt idx="18809">
                  <c:v>0.19090805004924924</c:v>
                </c:pt>
                <c:pt idx="18810">
                  <c:v>0.19090805004924924</c:v>
                </c:pt>
                <c:pt idx="18811">
                  <c:v>0.19089331443002058</c:v>
                </c:pt>
                <c:pt idx="18812">
                  <c:v>0.19064811008325244</c:v>
                </c:pt>
                <c:pt idx="18813">
                  <c:v>0.19056807724947536</c:v>
                </c:pt>
                <c:pt idx="18814">
                  <c:v>0.19055515785973956</c:v>
                </c:pt>
                <c:pt idx="18815">
                  <c:v>0.19053543286010929</c:v>
                </c:pt>
                <c:pt idx="18816">
                  <c:v>0.19053543286010929</c:v>
                </c:pt>
                <c:pt idx="18817">
                  <c:v>0.1904693404782718</c:v>
                </c:pt>
                <c:pt idx="18818">
                  <c:v>0.19046687559326517</c:v>
                </c:pt>
                <c:pt idx="18819">
                  <c:v>0.19039346250747674</c:v>
                </c:pt>
                <c:pt idx="18820">
                  <c:v>0.19038635413819954</c:v>
                </c:pt>
                <c:pt idx="18821">
                  <c:v>0.19034638783976088</c:v>
                </c:pt>
                <c:pt idx="18822">
                  <c:v>0.19024579375032794</c:v>
                </c:pt>
                <c:pt idx="18823">
                  <c:v>0.19015470227515321</c:v>
                </c:pt>
                <c:pt idx="18824">
                  <c:v>0.19010827439148628</c:v>
                </c:pt>
                <c:pt idx="18825">
                  <c:v>0.19007554594447243</c:v>
                </c:pt>
                <c:pt idx="18826">
                  <c:v>0.18988763747914808</c:v>
                </c:pt>
                <c:pt idx="18827">
                  <c:v>0.18988543864385488</c:v>
                </c:pt>
                <c:pt idx="18828">
                  <c:v>0.18986522454099117</c:v>
                </c:pt>
                <c:pt idx="18829">
                  <c:v>0.1897336228923158</c:v>
                </c:pt>
                <c:pt idx="18830">
                  <c:v>0.18959472234845995</c:v>
                </c:pt>
                <c:pt idx="18831">
                  <c:v>0.18951011225521225</c:v>
                </c:pt>
                <c:pt idx="18832">
                  <c:v>0.18941110675097789</c:v>
                </c:pt>
                <c:pt idx="18833">
                  <c:v>0.18941110675097789</c:v>
                </c:pt>
                <c:pt idx="18834">
                  <c:v>0.18928650694314897</c:v>
                </c:pt>
                <c:pt idx="18835">
                  <c:v>0.18927005594403501</c:v>
                </c:pt>
                <c:pt idx="18836">
                  <c:v>0.18919524030437027</c:v>
                </c:pt>
                <c:pt idx="18837">
                  <c:v>0.18912730122073881</c:v>
                </c:pt>
                <c:pt idx="18838">
                  <c:v>0.18906011778696538</c:v>
                </c:pt>
                <c:pt idx="18839">
                  <c:v>0.18894945769952559</c:v>
                </c:pt>
                <c:pt idx="18840">
                  <c:v>0.18890480053363984</c:v>
                </c:pt>
                <c:pt idx="18841">
                  <c:v>0.18876870588895997</c:v>
                </c:pt>
                <c:pt idx="18842">
                  <c:v>0.18873687411767615</c:v>
                </c:pt>
                <c:pt idx="18843">
                  <c:v>0.18873687411767615</c:v>
                </c:pt>
                <c:pt idx="18844">
                  <c:v>0.18871010515807729</c:v>
                </c:pt>
                <c:pt idx="18845">
                  <c:v>0.18869509639686327</c:v>
                </c:pt>
                <c:pt idx="18846">
                  <c:v>0.18861588056154904</c:v>
                </c:pt>
                <c:pt idx="18847">
                  <c:v>0.18848742281353653</c:v>
                </c:pt>
                <c:pt idx="18848">
                  <c:v>0.18848742281353653</c:v>
                </c:pt>
                <c:pt idx="18849">
                  <c:v>0.18826462542791222</c:v>
                </c:pt>
                <c:pt idx="18850">
                  <c:v>0.18824304941390418</c:v>
                </c:pt>
                <c:pt idx="18851">
                  <c:v>0.1881865663465086</c:v>
                </c:pt>
                <c:pt idx="18852">
                  <c:v>0.18813274086255752</c:v>
                </c:pt>
                <c:pt idx="18853">
                  <c:v>0.18808601195842359</c:v>
                </c:pt>
                <c:pt idx="18854">
                  <c:v>0.18808601195842359</c:v>
                </c:pt>
                <c:pt idx="18855">
                  <c:v>0.18802100131897043</c:v>
                </c:pt>
                <c:pt idx="18856">
                  <c:v>0.18792867517008591</c:v>
                </c:pt>
                <c:pt idx="18857">
                  <c:v>0.18792697857952326</c:v>
                </c:pt>
                <c:pt idx="18858">
                  <c:v>0.18791917015119475</c:v>
                </c:pt>
                <c:pt idx="18859">
                  <c:v>0.1879116218626872</c:v>
                </c:pt>
                <c:pt idx="18860">
                  <c:v>0.1878002716833741</c:v>
                </c:pt>
                <c:pt idx="18861">
                  <c:v>0.18778209593829856</c:v>
                </c:pt>
                <c:pt idx="18862">
                  <c:v>0.18773226902803047</c:v>
                </c:pt>
                <c:pt idx="18863">
                  <c:v>0.18771770491375239</c:v>
                </c:pt>
                <c:pt idx="18864">
                  <c:v>0.18758107079926592</c:v>
                </c:pt>
                <c:pt idx="18865">
                  <c:v>0.18758107079926592</c:v>
                </c:pt>
                <c:pt idx="18866">
                  <c:v>0.18758107079926592</c:v>
                </c:pt>
                <c:pt idx="18867">
                  <c:v>0.18744965753543494</c:v>
                </c:pt>
                <c:pt idx="18868">
                  <c:v>0.18733326154884811</c:v>
                </c:pt>
                <c:pt idx="18869">
                  <c:v>0.18733326154884811</c:v>
                </c:pt>
                <c:pt idx="18870">
                  <c:v>0.18729809692305954</c:v>
                </c:pt>
                <c:pt idx="18871">
                  <c:v>0.18729102802102029</c:v>
                </c:pt>
                <c:pt idx="18872">
                  <c:v>0.18728647264509402</c:v>
                </c:pt>
                <c:pt idx="18873">
                  <c:v>0.18725277355117903</c:v>
                </c:pt>
                <c:pt idx="18874">
                  <c:v>0.18705211796724833</c:v>
                </c:pt>
                <c:pt idx="18875">
                  <c:v>0.18705211796724833</c:v>
                </c:pt>
                <c:pt idx="18876">
                  <c:v>0.18705211796724833</c:v>
                </c:pt>
                <c:pt idx="18877">
                  <c:v>0.18703716986111146</c:v>
                </c:pt>
                <c:pt idx="18878">
                  <c:v>0.18703716986111146</c:v>
                </c:pt>
                <c:pt idx="18879">
                  <c:v>0.18695974384039504</c:v>
                </c:pt>
                <c:pt idx="18880">
                  <c:v>0.18685526682987191</c:v>
                </c:pt>
                <c:pt idx="18881">
                  <c:v>0.18682953340777689</c:v>
                </c:pt>
                <c:pt idx="18882">
                  <c:v>0.18654105716842542</c:v>
                </c:pt>
                <c:pt idx="18883">
                  <c:v>0.18654105716842542</c:v>
                </c:pt>
                <c:pt idx="18884">
                  <c:v>0.18653340867344181</c:v>
                </c:pt>
                <c:pt idx="18885">
                  <c:v>0.18644708241727398</c:v>
                </c:pt>
                <c:pt idx="18886">
                  <c:v>0.18642735012541253</c:v>
                </c:pt>
                <c:pt idx="18887">
                  <c:v>0.18642691213084331</c:v>
                </c:pt>
                <c:pt idx="18888">
                  <c:v>0.18628353197257658</c:v>
                </c:pt>
                <c:pt idx="18889">
                  <c:v>0.18626863193101678</c:v>
                </c:pt>
                <c:pt idx="18890">
                  <c:v>0.18626067934286467</c:v>
                </c:pt>
                <c:pt idx="18891">
                  <c:v>0.18622797188397355</c:v>
                </c:pt>
                <c:pt idx="18892">
                  <c:v>0.18621629530260664</c:v>
                </c:pt>
                <c:pt idx="18893">
                  <c:v>0.1861595588268751</c:v>
                </c:pt>
                <c:pt idx="18894">
                  <c:v>0.18615507296632552</c:v>
                </c:pt>
                <c:pt idx="18895">
                  <c:v>0.18610851514612559</c:v>
                </c:pt>
                <c:pt idx="18896">
                  <c:v>0.18606576653281401</c:v>
                </c:pt>
                <c:pt idx="18897">
                  <c:v>0.18599356649440929</c:v>
                </c:pt>
                <c:pt idx="18898">
                  <c:v>0.18574731046150034</c:v>
                </c:pt>
                <c:pt idx="18899">
                  <c:v>0.18574267041040871</c:v>
                </c:pt>
                <c:pt idx="18900">
                  <c:v>0.18572960007662795</c:v>
                </c:pt>
                <c:pt idx="18901">
                  <c:v>0.18554144407264792</c:v>
                </c:pt>
                <c:pt idx="18902">
                  <c:v>0.18549963952843737</c:v>
                </c:pt>
                <c:pt idx="18903">
                  <c:v>0.18548864614591837</c:v>
                </c:pt>
                <c:pt idx="18904">
                  <c:v>0.18543126448753769</c:v>
                </c:pt>
                <c:pt idx="18905">
                  <c:v>0.18533128109153285</c:v>
                </c:pt>
                <c:pt idx="18906">
                  <c:v>0.18528801722698424</c:v>
                </c:pt>
                <c:pt idx="18907">
                  <c:v>0.18527623562767229</c:v>
                </c:pt>
                <c:pt idx="18908">
                  <c:v>0.18526365573489084</c:v>
                </c:pt>
                <c:pt idx="18909">
                  <c:v>0.18500744347948578</c:v>
                </c:pt>
                <c:pt idx="18910">
                  <c:v>0.18500744347948578</c:v>
                </c:pt>
                <c:pt idx="18911">
                  <c:v>0.18500700051694394</c:v>
                </c:pt>
                <c:pt idx="18912">
                  <c:v>0.18500700051694394</c:v>
                </c:pt>
                <c:pt idx="18913">
                  <c:v>0.18500700051694394</c:v>
                </c:pt>
                <c:pt idx="18914">
                  <c:v>0.18500589798284975</c:v>
                </c:pt>
                <c:pt idx="18915">
                  <c:v>0.18496267967004651</c:v>
                </c:pt>
                <c:pt idx="18916">
                  <c:v>0.18496267967004651</c:v>
                </c:pt>
                <c:pt idx="18917">
                  <c:v>0.18488996531393648</c:v>
                </c:pt>
                <c:pt idx="18918">
                  <c:v>0.18488996531393648</c:v>
                </c:pt>
                <c:pt idx="18919">
                  <c:v>0.18488510544025094</c:v>
                </c:pt>
                <c:pt idx="18920">
                  <c:v>0.18488510544025094</c:v>
                </c:pt>
                <c:pt idx="18921">
                  <c:v>0.18481378711786731</c:v>
                </c:pt>
                <c:pt idx="18922">
                  <c:v>0.18453200152757587</c:v>
                </c:pt>
                <c:pt idx="18923">
                  <c:v>0.18452505659064905</c:v>
                </c:pt>
                <c:pt idx="18924">
                  <c:v>0.184491192252283</c:v>
                </c:pt>
                <c:pt idx="18925">
                  <c:v>0.184491192252283</c:v>
                </c:pt>
                <c:pt idx="18926">
                  <c:v>0.184491192252283</c:v>
                </c:pt>
                <c:pt idx="18927">
                  <c:v>0.184491192252283</c:v>
                </c:pt>
                <c:pt idx="18928">
                  <c:v>0.184491192252283</c:v>
                </c:pt>
                <c:pt idx="18929">
                  <c:v>0.184491192252283</c:v>
                </c:pt>
                <c:pt idx="18930">
                  <c:v>0.18439074470747308</c:v>
                </c:pt>
                <c:pt idx="18931">
                  <c:v>0.18426019333012891</c:v>
                </c:pt>
                <c:pt idx="18932">
                  <c:v>0.18412469371999365</c:v>
                </c:pt>
                <c:pt idx="18933">
                  <c:v>0.18408348325241269</c:v>
                </c:pt>
                <c:pt idx="18934">
                  <c:v>0.18405582511819346</c:v>
                </c:pt>
                <c:pt idx="18935">
                  <c:v>0.18386902274710124</c:v>
                </c:pt>
                <c:pt idx="18936">
                  <c:v>0.18386902274710124</c:v>
                </c:pt>
                <c:pt idx="18937">
                  <c:v>0.1838234953101863</c:v>
                </c:pt>
                <c:pt idx="18938">
                  <c:v>0.18365537759419281</c:v>
                </c:pt>
                <c:pt idx="18939">
                  <c:v>0.18358467138849582</c:v>
                </c:pt>
                <c:pt idx="18940">
                  <c:v>0.18356739630223856</c:v>
                </c:pt>
                <c:pt idx="18941">
                  <c:v>0.18356508854669165</c:v>
                </c:pt>
                <c:pt idx="18942">
                  <c:v>0.1834907980333014</c:v>
                </c:pt>
                <c:pt idx="18943">
                  <c:v>0.18346277697304761</c:v>
                </c:pt>
                <c:pt idx="18944">
                  <c:v>0.18345321031327561</c:v>
                </c:pt>
                <c:pt idx="18945">
                  <c:v>0.18335617918187819</c:v>
                </c:pt>
                <c:pt idx="18946">
                  <c:v>0.18331969771349393</c:v>
                </c:pt>
                <c:pt idx="18947">
                  <c:v>0.18323184880814744</c:v>
                </c:pt>
                <c:pt idx="18948">
                  <c:v>0.18316952284608201</c:v>
                </c:pt>
                <c:pt idx="18949">
                  <c:v>0.18309301203832246</c:v>
                </c:pt>
                <c:pt idx="18950">
                  <c:v>0.1830092525525967</c:v>
                </c:pt>
                <c:pt idx="18951">
                  <c:v>0.182984485282573</c:v>
                </c:pt>
                <c:pt idx="18952">
                  <c:v>0.1829663271524283</c:v>
                </c:pt>
                <c:pt idx="18953">
                  <c:v>0.18294643440278616</c:v>
                </c:pt>
                <c:pt idx="18954">
                  <c:v>0.18290903758345378</c:v>
                </c:pt>
                <c:pt idx="18955">
                  <c:v>0.1828984616823118</c:v>
                </c:pt>
                <c:pt idx="18956">
                  <c:v>0.18288427564396023</c:v>
                </c:pt>
                <c:pt idx="18957">
                  <c:v>0.18286575952677869</c:v>
                </c:pt>
                <c:pt idx="18958">
                  <c:v>0.18274478358670398</c:v>
                </c:pt>
                <c:pt idx="18959">
                  <c:v>0.18274478358670398</c:v>
                </c:pt>
                <c:pt idx="18960">
                  <c:v>0.18270724858256213</c:v>
                </c:pt>
                <c:pt idx="18961">
                  <c:v>0.18266741692637817</c:v>
                </c:pt>
                <c:pt idx="18962">
                  <c:v>0.18266741692637817</c:v>
                </c:pt>
                <c:pt idx="18963">
                  <c:v>0.18266741692637817</c:v>
                </c:pt>
                <c:pt idx="18964">
                  <c:v>0.18260010254413839</c:v>
                </c:pt>
                <c:pt idx="18965">
                  <c:v>0.18243592566090217</c:v>
                </c:pt>
                <c:pt idx="18966">
                  <c:v>0.1823640195384385</c:v>
                </c:pt>
                <c:pt idx="18967">
                  <c:v>0.18223713662626775</c:v>
                </c:pt>
                <c:pt idx="18968">
                  <c:v>0.18223713662626775</c:v>
                </c:pt>
                <c:pt idx="18969">
                  <c:v>0.18223713662626775</c:v>
                </c:pt>
                <c:pt idx="18970">
                  <c:v>0.18221740617071455</c:v>
                </c:pt>
                <c:pt idx="18971">
                  <c:v>0.1822057205618777</c:v>
                </c:pt>
                <c:pt idx="18972">
                  <c:v>0.18219830163813713</c:v>
                </c:pt>
                <c:pt idx="18973">
                  <c:v>0.18219597049910366</c:v>
                </c:pt>
                <c:pt idx="18974">
                  <c:v>0.18219597049910366</c:v>
                </c:pt>
                <c:pt idx="18975">
                  <c:v>0.18219597049910366</c:v>
                </c:pt>
                <c:pt idx="18976">
                  <c:v>0.1821795456818753</c:v>
                </c:pt>
                <c:pt idx="18977">
                  <c:v>0.18211283259821287</c:v>
                </c:pt>
                <c:pt idx="18978">
                  <c:v>0.18204421430063267</c:v>
                </c:pt>
                <c:pt idx="18979">
                  <c:v>0.18203823065388361</c:v>
                </c:pt>
                <c:pt idx="18980">
                  <c:v>0.18203823065388361</c:v>
                </c:pt>
                <c:pt idx="18981">
                  <c:v>0.18203823065388361</c:v>
                </c:pt>
                <c:pt idx="18982">
                  <c:v>0.1820335031067403</c:v>
                </c:pt>
                <c:pt idx="18983">
                  <c:v>0.1819618038225895</c:v>
                </c:pt>
                <c:pt idx="18984">
                  <c:v>0.18182877464048539</c:v>
                </c:pt>
                <c:pt idx="18985">
                  <c:v>0.18180927592071966</c:v>
                </c:pt>
                <c:pt idx="18986">
                  <c:v>0.18180682996848527</c:v>
                </c:pt>
                <c:pt idx="18987">
                  <c:v>0.18173350666299121</c:v>
                </c:pt>
                <c:pt idx="18988">
                  <c:v>0.18167822254299248</c:v>
                </c:pt>
                <c:pt idx="18989">
                  <c:v>0.18167822254299248</c:v>
                </c:pt>
                <c:pt idx="18990">
                  <c:v>0.18162843815738453</c:v>
                </c:pt>
                <c:pt idx="18991">
                  <c:v>0.18150923282145434</c:v>
                </c:pt>
                <c:pt idx="18992">
                  <c:v>0.18145186897468252</c:v>
                </c:pt>
                <c:pt idx="18993">
                  <c:v>0.18142251315244776</c:v>
                </c:pt>
                <c:pt idx="18994">
                  <c:v>0.18142251315244776</c:v>
                </c:pt>
                <c:pt idx="18995">
                  <c:v>0.18129856531528105</c:v>
                </c:pt>
                <c:pt idx="18996">
                  <c:v>0.18127548719206243</c:v>
                </c:pt>
                <c:pt idx="18997">
                  <c:v>0.18119166215453469</c:v>
                </c:pt>
                <c:pt idx="18998">
                  <c:v>0.18118470214756852</c:v>
                </c:pt>
                <c:pt idx="18999">
                  <c:v>0.18118341636500537</c:v>
                </c:pt>
                <c:pt idx="19000">
                  <c:v>0.18117152820978413</c:v>
                </c:pt>
                <c:pt idx="19001">
                  <c:v>0.18115060344050482</c:v>
                </c:pt>
                <c:pt idx="19002">
                  <c:v>0.18114742796918917</c:v>
                </c:pt>
                <c:pt idx="19003">
                  <c:v>0.1811299564088357</c:v>
                </c:pt>
                <c:pt idx="19004">
                  <c:v>0.18110256360790125</c:v>
                </c:pt>
                <c:pt idx="19005">
                  <c:v>0.18109329921305645</c:v>
                </c:pt>
                <c:pt idx="19006">
                  <c:v>0.18104818472026976</c:v>
                </c:pt>
                <c:pt idx="19007">
                  <c:v>0.18101178690227621</c:v>
                </c:pt>
                <c:pt idx="19008">
                  <c:v>0.18101178690227621</c:v>
                </c:pt>
                <c:pt idx="19009">
                  <c:v>0.18050887886005829</c:v>
                </c:pt>
                <c:pt idx="19010">
                  <c:v>0.18025959589750631</c:v>
                </c:pt>
                <c:pt idx="19011">
                  <c:v>0.18022489651144905</c:v>
                </c:pt>
                <c:pt idx="19012">
                  <c:v>0.18019410657081433</c:v>
                </c:pt>
                <c:pt idx="19013">
                  <c:v>0.18017179615762569</c:v>
                </c:pt>
                <c:pt idx="19014">
                  <c:v>0.18011056601459841</c:v>
                </c:pt>
                <c:pt idx="19015">
                  <c:v>0.1800851438677202</c:v>
                </c:pt>
                <c:pt idx="19016">
                  <c:v>0.17996724999875463</c:v>
                </c:pt>
                <c:pt idx="19017">
                  <c:v>0.1799256633526318</c:v>
                </c:pt>
                <c:pt idx="19018">
                  <c:v>0.17990014905895821</c:v>
                </c:pt>
                <c:pt idx="19019">
                  <c:v>0.17983850447574196</c:v>
                </c:pt>
                <c:pt idx="19020">
                  <c:v>0.17983850447574196</c:v>
                </c:pt>
                <c:pt idx="19021">
                  <c:v>0.17978567572067591</c:v>
                </c:pt>
                <c:pt idx="19022">
                  <c:v>0.17978567572067591</c:v>
                </c:pt>
                <c:pt idx="19023">
                  <c:v>0.17977710233854255</c:v>
                </c:pt>
                <c:pt idx="19024">
                  <c:v>0.17977710233854255</c:v>
                </c:pt>
                <c:pt idx="19025">
                  <c:v>0.17976249107685907</c:v>
                </c:pt>
                <c:pt idx="19026">
                  <c:v>0.17974149354002075</c:v>
                </c:pt>
                <c:pt idx="19027">
                  <c:v>0.17972774401774544</c:v>
                </c:pt>
                <c:pt idx="19028">
                  <c:v>0.17963697458492192</c:v>
                </c:pt>
                <c:pt idx="19029">
                  <c:v>0.17948236914011773</c:v>
                </c:pt>
                <c:pt idx="19030">
                  <c:v>0.17948236914011773</c:v>
                </c:pt>
                <c:pt idx="19031">
                  <c:v>0.17947748047759865</c:v>
                </c:pt>
                <c:pt idx="19032">
                  <c:v>0.179438018343925</c:v>
                </c:pt>
                <c:pt idx="19033">
                  <c:v>0.179438018343925</c:v>
                </c:pt>
                <c:pt idx="19034">
                  <c:v>0.17942028222187081</c:v>
                </c:pt>
                <c:pt idx="19035">
                  <c:v>0.17936716294345051</c:v>
                </c:pt>
                <c:pt idx="19036">
                  <c:v>0.17934146044529106</c:v>
                </c:pt>
                <c:pt idx="19037">
                  <c:v>0.17932988532752372</c:v>
                </c:pt>
                <c:pt idx="19038">
                  <c:v>0.17921107219218727</c:v>
                </c:pt>
                <c:pt idx="19039">
                  <c:v>0.17917761572528301</c:v>
                </c:pt>
                <c:pt idx="19040">
                  <c:v>0.17917761572528301</c:v>
                </c:pt>
                <c:pt idx="19041">
                  <c:v>0.17914863606682391</c:v>
                </c:pt>
                <c:pt idx="19042">
                  <c:v>0.17914863606682391</c:v>
                </c:pt>
                <c:pt idx="19043">
                  <c:v>0.17899872090034463</c:v>
                </c:pt>
                <c:pt idx="19044">
                  <c:v>0.17899872090034463</c:v>
                </c:pt>
                <c:pt idx="19045">
                  <c:v>0.17897259579039435</c:v>
                </c:pt>
                <c:pt idx="19046">
                  <c:v>0.1788788737480399</c:v>
                </c:pt>
                <c:pt idx="19047">
                  <c:v>0.17884912876105638</c:v>
                </c:pt>
                <c:pt idx="19048">
                  <c:v>0.17867528773285071</c:v>
                </c:pt>
                <c:pt idx="19049">
                  <c:v>0.17867528773285071</c:v>
                </c:pt>
                <c:pt idx="19050">
                  <c:v>0.17867528773285071</c:v>
                </c:pt>
                <c:pt idx="19051">
                  <c:v>0.17862000983294757</c:v>
                </c:pt>
                <c:pt idx="19052">
                  <c:v>0.17849503221047006</c:v>
                </c:pt>
                <c:pt idx="19053">
                  <c:v>0.17847870656715423</c:v>
                </c:pt>
                <c:pt idx="19054">
                  <c:v>0.17847870656715423</c:v>
                </c:pt>
                <c:pt idx="19055">
                  <c:v>0.17847870656715423</c:v>
                </c:pt>
                <c:pt idx="19056">
                  <c:v>0.17843941229847976</c:v>
                </c:pt>
                <c:pt idx="19057">
                  <c:v>0.17822735903964293</c:v>
                </c:pt>
                <c:pt idx="19058">
                  <c:v>0.17819638984651859</c:v>
                </c:pt>
                <c:pt idx="19059">
                  <c:v>0.17819638984651859</c:v>
                </c:pt>
                <c:pt idx="19060">
                  <c:v>0.17814972919278488</c:v>
                </c:pt>
                <c:pt idx="19061">
                  <c:v>0.17808747830116609</c:v>
                </c:pt>
                <c:pt idx="19062">
                  <c:v>0.17808467440640174</c:v>
                </c:pt>
                <c:pt idx="19063">
                  <c:v>0.17808393833418037</c:v>
                </c:pt>
                <c:pt idx="19064">
                  <c:v>0.17806250815016506</c:v>
                </c:pt>
                <c:pt idx="19065">
                  <c:v>0.17799116997825823</c:v>
                </c:pt>
                <c:pt idx="19066">
                  <c:v>0.17799116997825823</c:v>
                </c:pt>
                <c:pt idx="19067">
                  <c:v>0.17799116997825823</c:v>
                </c:pt>
                <c:pt idx="19068">
                  <c:v>0.17798363810009757</c:v>
                </c:pt>
                <c:pt idx="19069">
                  <c:v>0.17798363810009757</c:v>
                </c:pt>
                <c:pt idx="19070">
                  <c:v>0.17796911378593022</c:v>
                </c:pt>
                <c:pt idx="19071">
                  <c:v>0.17781946346454428</c:v>
                </c:pt>
                <c:pt idx="19072">
                  <c:v>0.17755502375300772</c:v>
                </c:pt>
                <c:pt idx="19073">
                  <c:v>0.17752833756149</c:v>
                </c:pt>
                <c:pt idx="19074">
                  <c:v>0.177495857826553</c:v>
                </c:pt>
                <c:pt idx="19075">
                  <c:v>0.17742687727889475</c:v>
                </c:pt>
                <c:pt idx="19076">
                  <c:v>0.17739853120280286</c:v>
                </c:pt>
                <c:pt idx="19077">
                  <c:v>0.17739853120280286</c:v>
                </c:pt>
                <c:pt idx="19078">
                  <c:v>0.17739653040177569</c:v>
                </c:pt>
                <c:pt idx="19079">
                  <c:v>0.17739653040177569</c:v>
                </c:pt>
                <c:pt idx="19080">
                  <c:v>0.17726547391907704</c:v>
                </c:pt>
                <c:pt idx="19081">
                  <c:v>0.17720995565360262</c:v>
                </c:pt>
                <c:pt idx="19082">
                  <c:v>0.17720995565360262</c:v>
                </c:pt>
                <c:pt idx="19083">
                  <c:v>0.17712454619987048</c:v>
                </c:pt>
                <c:pt idx="19084">
                  <c:v>0.17711678754170557</c:v>
                </c:pt>
                <c:pt idx="19085">
                  <c:v>0.17706219025912812</c:v>
                </c:pt>
                <c:pt idx="19086">
                  <c:v>0.1769492358310682</c:v>
                </c:pt>
                <c:pt idx="19087">
                  <c:v>0.17691022783673785</c:v>
                </c:pt>
                <c:pt idx="19088">
                  <c:v>0.17680113715762147</c:v>
                </c:pt>
                <c:pt idx="19089">
                  <c:v>0.17680113715762147</c:v>
                </c:pt>
                <c:pt idx="19090">
                  <c:v>0.17679244146246767</c:v>
                </c:pt>
                <c:pt idx="19091">
                  <c:v>0.17679224583593969</c:v>
                </c:pt>
                <c:pt idx="19092">
                  <c:v>0.17679224583593969</c:v>
                </c:pt>
                <c:pt idx="19093">
                  <c:v>0.17679224583593969</c:v>
                </c:pt>
                <c:pt idx="19094">
                  <c:v>0.17679224583593969</c:v>
                </c:pt>
                <c:pt idx="19095">
                  <c:v>0.17679224583593969</c:v>
                </c:pt>
                <c:pt idx="19096">
                  <c:v>0.17672939094675855</c:v>
                </c:pt>
                <c:pt idx="19097">
                  <c:v>0.17672437835294938</c:v>
                </c:pt>
                <c:pt idx="19098">
                  <c:v>0.17672437835294938</c:v>
                </c:pt>
                <c:pt idx="19099">
                  <c:v>0.17654112595454252</c:v>
                </c:pt>
                <c:pt idx="19100">
                  <c:v>0.17648904525334988</c:v>
                </c:pt>
                <c:pt idx="19101">
                  <c:v>0.17642713746509311</c:v>
                </c:pt>
                <c:pt idx="19102">
                  <c:v>0.17639907483748604</c:v>
                </c:pt>
                <c:pt idx="19103">
                  <c:v>0.17635653972410761</c:v>
                </c:pt>
                <c:pt idx="19104">
                  <c:v>0.17626897287685647</c:v>
                </c:pt>
                <c:pt idx="19105">
                  <c:v>0.17626897287685647</c:v>
                </c:pt>
                <c:pt idx="19106">
                  <c:v>0.17620598474611679</c:v>
                </c:pt>
                <c:pt idx="19107">
                  <c:v>0.17610642205613564</c:v>
                </c:pt>
                <c:pt idx="19108">
                  <c:v>0.17606045027556605</c:v>
                </c:pt>
                <c:pt idx="19109">
                  <c:v>0.1759639797257955</c:v>
                </c:pt>
                <c:pt idx="19110">
                  <c:v>0.1759639797257955</c:v>
                </c:pt>
                <c:pt idx="19111">
                  <c:v>0.1759639797257955</c:v>
                </c:pt>
                <c:pt idx="19112">
                  <c:v>0.1759639797257955</c:v>
                </c:pt>
                <c:pt idx="19113">
                  <c:v>0.17570029394261918</c:v>
                </c:pt>
                <c:pt idx="19114">
                  <c:v>0.17570029394261918</c:v>
                </c:pt>
                <c:pt idx="19115">
                  <c:v>0.17570029394261918</c:v>
                </c:pt>
                <c:pt idx="19116">
                  <c:v>0.17567354587072989</c:v>
                </c:pt>
                <c:pt idx="19117">
                  <c:v>0.17562948692485753</c:v>
                </c:pt>
                <c:pt idx="19118">
                  <c:v>0.17536428665910414</c:v>
                </c:pt>
                <c:pt idx="19119">
                  <c:v>0.17536428665910414</c:v>
                </c:pt>
                <c:pt idx="19120">
                  <c:v>0.17534976636588012</c:v>
                </c:pt>
                <c:pt idx="19121">
                  <c:v>0.17534285875410824</c:v>
                </c:pt>
                <c:pt idx="19122">
                  <c:v>0.17522815664293281</c:v>
                </c:pt>
                <c:pt idx="19123">
                  <c:v>0.17517236033314992</c:v>
                </c:pt>
                <c:pt idx="19124">
                  <c:v>0.17517236033314992</c:v>
                </c:pt>
                <c:pt idx="19125">
                  <c:v>0.17517236033314992</c:v>
                </c:pt>
                <c:pt idx="19126">
                  <c:v>0.17517236033314992</c:v>
                </c:pt>
                <c:pt idx="19127">
                  <c:v>0.17516703155690627</c:v>
                </c:pt>
                <c:pt idx="19128">
                  <c:v>0.17501255404892535</c:v>
                </c:pt>
                <c:pt idx="19129">
                  <c:v>0.17501255404892535</c:v>
                </c:pt>
                <c:pt idx="19130">
                  <c:v>0.17501255404892535</c:v>
                </c:pt>
                <c:pt idx="19131">
                  <c:v>0.17497963427469138</c:v>
                </c:pt>
                <c:pt idx="19132">
                  <c:v>0.17497963427469138</c:v>
                </c:pt>
                <c:pt idx="19133">
                  <c:v>0.17495576310032374</c:v>
                </c:pt>
                <c:pt idx="19134">
                  <c:v>0.17492692120004277</c:v>
                </c:pt>
                <c:pt idx="19135">
                  <c:v>0.1748779264350416</c:v>
                </c:pt>
                <c:pt idx="19136">
                  <c:v>0.17484298681564189</c:v>
                </c:pt>
                <c:pt idx="19137">
                  <c:v>0.17484187540435134</c:v>
                </c:pt>
                <c:pt idx="19138">
                  <c:v>0.1747780041885478</c:v>
                </c:pt>
                <c:pt idx="19139">
                  <c:v>0.17461072333780084</c:v>
                </c:pt>
                <c:pt idx="19140">
                  <c:v>0.17461072333780084</c:v>
                </c:pt>
                <c:pt idx="19141">
                  <c:v>0.17456499966439787</c:v>
                </c:pt>
                <c:pt idx="19142">
                  <c:v>0.17456499966439787</c:v>
                </c:pt>
                <c:pt idx="19143">
                  <c:v>0.17443825318805029</c:v>
                </c:pt>
                <c:pt idx="19144">
                  <c:v>0.17426993656578416</c:v>
                </c:pt>
                <c:pt idx="19145">
                  <c:v>0.17408816727814266</c:v>
                </c:pt>
                <c:pt idx="19146">
                  <c:v>0.17405548247362818</c:v>
                </c:pt>
                <c:pt idx="19147">
                  <c:v>0.17405548247362818</c:v>
                </c:pt>
                <c:pt idx="19148">
                  <c:v>0.17405433070293377</c:v>
                </c:pt>
                <c:pt idx="19149">
                  <c:v>0.17401890219061039</c:v>
                </c:pt>
                <c:pt idx="19150">
                  <c:v>0.17396361822207579</c:v>
                </c:pt>
                <c:pt idx="19151">
                  <c:v>0.17396361822207579</c:v>
                </c:pt>
                <c:pt idx="19152">
                  <c:v>0.17393588495417261</c:v>
                </c:pt>
                <c:pt idx="19153">
                  <c:v>0.17393588495417261</c:v>
                </c:pt>
                <c:pt idx="19154">
                  <c:v>0.17393588495417261</c:v>
                </c:pt>
                <c:pt idx="19155">
                  <c:v>0.17393588495417261</c:v>
                </c:pt>
                <c:pt idx="19156">
                  <c:v>0.17393588495417261</c:v>
                </c:pt>
                <c:pt idx="19157">
                  <c:v>0.17393588495417261</c:v>
                </c:pt>
                <c:pt idx="19158">
                  <c:v>0.17393588495417261</c:v>
                </c:pt>
                <c:pt idx="19159">
                  <c:v>0.17393090217264739</c:v>
                </c:pt>
                <c:pt idx="19160">
                  <c:v>0.17390233446434772</c:v>
                </c:pt>
                <c:pt idx="19161">
                  <c:v>0.17390233446434772</c:v>
                </c:pt>
                <c:pt idx="19162">
                  <c:v>0.1738944046921625</c:v>
                </c:pt>
                <c:pt idx="19163">
                  <c:v>0.17387670980938741</c:v>
                </c:pt>
                <c:pt idx="19164">
                  <c:v>0.17381579325933158</c:v>
                </c:pt>
                <c:pt idx="19165">
                  <c:v>0.17381507556825768</c:v>
                </c:pt>
                <c:pt idx="19166">
                  <c:v>0.17378306113842509</c:v>
                </c:pt>
                <c:pt idx="19167">
                  <c:v>0.17377593893975476</c:v>
                </c:pt>
                <c:pt idx="19168">
                  <c:v>0.17369350727130914</c:v>
                </c:pt>
                <c:pt idx="19169">
                  <c:v>0.17369184306711943</c:v>
                </c:pt>
                <c:pt idx="19170">
                  <c:v>0.17366546061500326</c:v>
                </c:pt>
                <c:pt idx="19171">
                  <c:v>0.17362915501637163</c:v>
                </c:pt>
                <c:pt idx="19172">
                  <c:v>0.1735513627388692</c:v>
                </c:pt>
                <c:pt idx="19173">
                  <c:v>0.17346323416584525</c:v>
                </c:pt>
                <c:pt idx="19174">
                  <c:v>0.17346078586390687</c:v>
                </c:pt>
                <c:pt idx="19175">
                  <c:v>0.17346078586390687</c:v>
                </c:pt>
                <c:pt idx="19176">
                  <c:v>0.17345279625971985</c:v>
                </c:pt>
                <c:pt idx="19177">
                  <c:v>0.17336043521722799</c:v>
                </c:pt>
                <c:pt idx="19178">
                  <c:v>0.17336043521722799</c:v>
                </c:pt>
                <c:pt idx="19179">
                  <c:v>0.17316280168509668</c:v>
                </c:pt>
                <c:pt idx="19180">
                  <c:v>0.17307594866677517</c:v>
                </c:pt>
                <c:pt idx="19181">
                  <c:v>0.17294901054637987</c:v>
                </c:pt>
                <c:pt idx="19182">
                  <c:v>0.17263552028294477</c:v>
                </c:pt>
                <c:pt idx="19183">
                  <c:v>0.17233145062389768</c:v>
                </c:pt>
                <c:pt idx="19184">
                  <c:v>0.1722317215935156</c:v>
                </c:pt>
                <c:pt idx="19185">
                  <c:v>0.17218997681001671</c:v>
                </c:pt>
                <c:pt idx="19186">
                  <c:v>0.17216880106750349</c:v>
                </c:pt>
                <c:pt idx="19187">
                  <c:v>0.1721046878479961</c:v>
                </c:pt>
                <c:pt idx="19188">
                  <c:v>0.17206954985804709</c:v>
                </c:pt>
                <c:pt idx="19189">
                  <c:v>0.17202068481455313</c:v>
                </c:pt>
                <c:pt idx="19190">
                  <c:v>0.17183082069184097</c:v>
                </c:pt>
                <c:pt idx="19191">
                  <c:v>0.17167227102615415</c:v>
                </c:pt>
                <c:pt idx="19192">
                  <c:v>0.17164682809479612</c:v>
                </c:pt>
                <c:pt idx="19193">
                  <c:v>0.17164067292146351</c:v>
                </c:pt>
                <c:pt idx="19194">
                  <c:v>0.17162184703271119</c:v>
                </c:pt>
                <c:pt idx="19195">
                  <c:v>0.17151535075379445</c:v>
                </c:pt>
                <c:pt idx="19196">
                  <c:v>0.17151535075379445</c:v>
                </c:pt>
                <c:pt idx="19197">
                  <c:v>0.17149503238559993</c:v>
                </c:pt>
                <c:pt idx="19198">
                  <c:v>0.17149503238559993</c:v>
                </c:pt>
                <c:pt idx="19199">
                  <c:v>0.17147728539481161</c:v>
                </c:pt>
                <c:pt idx="19200">
                  <c:v>0.17142116439250468</c:v>
                </c:pt>
                <c:pt idx="19201">
                  <c:v>0.1713952770976985</c:v>
                </c:pt>
                <c:pt idx="19202">
                  <c:v>0.17119393970657656</c:v>
                </c:pt>
                <c:pt idx="19203">
                  <c:v>0.17117464018599096</c:v>
                </c:pt>
                <c:pt idx="19204">
                  <c:v>0.17116899600166358</c:v>
                </c:pt>
                <c:pt idx="19205">
                  <c:v>0.17110593174994398</c:v>
                </c:pt>
                <c:pt idx="19206">
                  <c:v>0.17110521040703805</c:v>
                </c:pt>
                <c:pt idx="19207">
                  <c:v>0.17110521040703805</c:v>
                </c:pt>
                <c:pt idx="19208">
                  <c:v>0.17107821773169318</c:v>
                </c:pt>
                <c:pt idx="19209">
                  <c:v>0.17103583092048549</c:v>
                </c:pt>
                <c:pt idx="19210">
                  <c:v>0.17103583092048549</c:v>
                </c:pt>
                <c:pt idx="19211">
                  <c:v>0.1710231272646564</c:v>
                </c:pt>
                <c:pt idx="19212">
                  <c:v>0.17101650995016462</c:v>
                </c:pt>
                <c:pt idx="19213">
                  <c:v>0.17101454337600097</c:v>
                </c:pt>
                <c:pt idx="19214">
                  <c:v>0.17099059962557592</c:v>
                </c:pt>
                <c:pt idx="19215">
                  <c:v>0.17092921925002991</c:v>
                </c:pt>
                <c:pt idx="19216">
                  <c:v>0.17088177010720637</c:v>
                </c:pt>
                <c:pt idx="19217">
                  <c:v>0.17088177010720637</c:v>
                </c:pt>
                <c:pt idx="19218">
                  <c:v>0.17088177010720637</c:v>
                </c:pt>
                <c:pt idx="19219">
                  <c:v>0.17079587062750659</c:v>
                </c:pt>
                <c:pt idx="19220">
                  <c:v>0.17068765984177178</c:v>
                </c:pt>
                <c:pt idx="19221">
                  <c:v>0.17062993608894947</c:v>
                </c:pt>
                <c:pt idx="19222">
                  <c:v>0.17046894977905497</c:v>
                </c:pt>
                <c:pt idx="19223">
                  <c:v>0.17046894977905497</c:v>
                </c:pt>
                <c:pt idx="19224">
                  <c:v>0.17020954752826783</c:v>
                </c:pt>
                <c:pt idx="19225">
                  <c:v>0.17020954752826783</c:v>
                </c:pt>
                <c:pt idx="19226">
                  <c:v>0.17015329823528463</c:v>
                </c:pt>
                <c:pt idx="19227">
                  <c:v>0.17015329823528463</c:v>
                </c:pt>
                <c:pt idx="19228">
                  <c:v>0.17015329823528463</c:v>
                </c:pt>
                <c:pt idx="19229">
                  <c:v>0.17015329823528463</c:v>
                </c:pt>
                <c:pt idx="19230">
                  <c:v>0.17005869254098294</c:v>
                </c:pt>
                <c:pt idx="19231">
                  <c:v>0.16998498041285412</c:v>
                </c:pt>
                <c:pt idx="19232">
                  <c:v>0.16992525122577276</c:v>
                </c:pt>
                <c:pt idx="19233">
                  <c:v>0.16979214782769322</c:v>
                </c:pt>
                <c:pt idx="19234">
                  <c:v>0.16977760839941725</c:v>
                </c:pt>
                <c:pt idx="19235">
                  <c:v>0.16971547965049605</c:v>
                </c:pt>
                <c:pt idx="19236">
                  <c:v>0.1696750874675419</c:v>
                </c:pt>
                <c:pt idx="19237">
                  <c:v>0.16950749810599355</c:v>
                </c:pt>
                <c:pt idx="19238">
                  <c:v>0.16949477619228859</c:v>
                </c:pt>
                <c:pt idx="19239">
                  <c:v>0.16944512123598063</c:v>
                </c:pt>
                <c:pt idx="19240">
                  <c:v>0.1694244218827031</c:v>
                </c:pt>
                <c:pt idx="19241">
                  <c:v>0.16937025815957771</c:v>
                </c:pt>
                <c:pt idx="19242">
                  <c:v>0.16937025815957771</c:v>
                </c:pt>
                <c:pt idx="19243">
                  <c:v>0.16937025815957771</c:v>
                </c:pt>
                <c:pt idx="19244">
                  <c:v>0.16929268120470811</c:v>
                </c:pt>
                <c:pt idx="19245">
                  <c:v>0.16924661658659934</c:v>
                </c:pt>
                <c:pt idx="19246">
                  <c:v>0.16922762359901616</c:v>
                </c:pt>
                <c:pt idx="19247">
                  <c:v>0.16910309201703375</c:v>
                </c:pt>
                <c:pt idx="19248">
                  <c:v>0.16910250431984697</c:v>
                </c:pt>
                <c:pt idx="19249">
                  <c:v>0.1690001485245316</c:v>
                </c:pt>
                <c:pt idx="19250">
                  <c:v>0.16894278020945608</c:v>
                </c:pt>
                <c:pt idx="19251">
                  <c:v>0.16894278020945608</c:v>
                </c:pt>
                <c:pt idx="19252">
                  <c:v>0.1688808146496108</c:v>
                </c:pt>
                <c:pt idx="19253">
                  <c:v>0.16883921109965361</c:v>
                </c:pt>
                <c:pt idx="19254">
                  <c:v>0.16877584018976455</c:v>
                </c:pt>
                <c:pt idx="19255">
                  <c:v>0.16873915182833049</c:v>
                </c:pt>
                <c:pt idx="19256">
                  <c:v>0.16848003493538483</c:v>
                </c:pt>
                <c:pt idx="19257">
                  <c:v>0.16840610147291174</c:v>
                </c:pt>
                <c:pt idx="19258">
                  <c:v>0.16837816107204492</c:v>
                </c:pt>
                <c:pt idx="19259">
                  <c:v>0.16837454149149442</c:v>
                </c:pt>
                <c:pt idx="19260">
                  <c:v>0.16837454149149442</c:v>
                </c:pt>
                <c:pt idx="19261">
                  <c:v>0.16828726167622651</c:v>
                </c:pt>
                <c:pt idx="19262">
                  <c:v>0.16825692216976784</c:v>
                </c:pt>
                <c:pt idx="19263">
                  <c:v>0.16825692216976784</c:v>
                </c:pt>
                <c:pt idx="19264">
                  <c:v>0.16825692216976784</c:v>
                </c:pt>
                <c:pt idx="19265">
                  <c:v>0.16822377461491761</c:v>
                </c:pt>
                <c:pt idx="19266">
                  <c:v>0.16818935319562606</c:v>
                </c:pt>
                <c:pt idx="19267">
                  <c:v>0.16818935319562606</c:v>
                </c:pt>
                <c:pt idx="19268">
                  <c:v>0.16811508688335083</c:v>
                </c:pt>
                <c:pt idx="19269">
                  <c:v>0.16797755331690542</c:v>
                </c:pt>
                <c:pt idx="19270">
                  <c:v>0.1679111503098574</c:v>
                </c:pt>
                <c:pt idx="19271">
                  <c:v>0.16790011029199528</c:v>
                </c:pt>
                <c:pt idx="19272">
                  <c:v>0.16787073264810998</c:v>
                </c:pt>
                <c:pt idx="19273">
                  <c:v>0.16787073264810998</c:v>
                </c:pt>
                <c:pt idx="19274">
                  <c:v>0.16787073264810998</c:v>
                </c:pt>
                <c:pt idx="19275">
                  <c:v>0.16786719073066936</c:v>
                </c:pt>
                <c:pt idx="19276">
                  <c:v>0.16783030619885073</c:v>
                </c:pt>
                <c:pt idx="19277">
                  <c:v>0.16765403076387808</c:v>
                </c:pt>
                <c:pt idx="19278">
                  <c:v>0.16751943045536874</c:v>
                </c:pt>
                <c:pt idx="19279">
                  <c:v>0.16747988036912304</c:v>
                </c:pt>
                <c:pt idx="19280">
                  <c:v>0.16739133404654957</c:v>
                </c:pt>
                <c:pt idx="19281">
                  <c:v>0.16737752279493154</c:v>
                </c:pt>
                <c:pt idx="19282">
                  <c:v>0.16731317699361264</c:v>
                </c:pt>
                <c:pt idx="19283">
                  <c:v>0.16731317699361264</c:v>
                </c:pt>
                <c:pt idx="19284">
                  <c:v>0.16726797724570699</c:v>
                </c:pt>
                <c:pt idx="19285">
                  <c:v>0.16726023675999827</c:v>
                </c:pt>
                <c:pt idx="19286">
                  <c:v>0.16726023675999827</c:v>
                </c:pt>
                <c:pt idx="19287">
                  <c:v>0.16722317817395196</c:v>
                </c:pt>
                <c:pt idx="19288">
                  <c:v>0.16722156079810974</c:v>
                </c:pt>
                <c:pt idx="19289">
                  <c:v>0.16722156079810974</c:v>
                </c:pt>
                <c:pt idx="19290">
                  <c:v>0.16700133570413769</c:v>
                </c:pt>
                <c:pt idx="19291">
                  <c:v>0.16699174317715137</c:v>
                </c:pt>
                <c:pt idx="19292">
                  <c:v>0.16685673965950604</c:v>
                </c:pt>
                <c:pt idx="19293">
                  <c:v>0.16673572238692552</c:v>
                </c:pt>
                <c:pt idx="19294">
                  <c:v>0.1665549550625372</c:v>
                </c:pt>
                <c:pt idx="19295">
                  <c:v>0.1663813948747862</c:v>
                </c:pt>
                <c:pt idx="19296">
                  <c:v>0.1663813948747862</c:v>
                </c:pt>
                <c:pt idx="19297">
                  <c:v>0.16633142817096436</c:v>
                </c:pt>
                <c:pt idx="19298">
                  <c:v>0.1662257188127787</c:v>
                </c:pt>
                <c:pt idx="19299">
                  <c:v>0.16607287299147191</c:v>
                </c:pt>
                <c:pt idx="19300">
                  <c:v>0.16607287299147191</c:v>
                </c:pt>
                <c:pt idx="19301">
                  <c:v>0.1660552136243586</c:v>
                </c:pt>
                <c:pt idx="19302">
                  <c:v>0.16592519487077514</c:v>
                </c:pt>
                <c:pt idx="19303">
                  <c:v>0.16592398766655897</c:v>
                </c:pt>
                <c:pt idx="19304">
                  <c:v>0.16592398766655897</c:v>
                </c:pt>
                <c:pt idx="19305">
                  <c:v>0.16588939392128585</c:v>
                </c:pt>
                <c:pt idx="19306">
                  <c:v>0.16583778303095612</c:v>
                </c:pt>
                <c:pt idx="19307">
                  <c:v>0.16583778303095612</c:v>
                </c:pt>
                <c:pt idx="19308">
                  <c:v>0.16578265818098872</c:v>
                </c:pt>
                <c:pt idx="19309">
                  <c:v>0.16557811546435544</c:v>
                </c:pt>
                <c:pt idx="19310">
                  <c:v>0.16548945341679158</c:v>
                </c:pt>
                <c:pt idx="19311">
                  <c:v>0.1653771725817241</c:v>
                </c:pt>
                <c:pt idx="19312">
                  <c:v>0.1651346042016017</c:v>
                </c:pt>
                <c:pt idx="19313">
                  <c:v>0.16513090356043869</c:v>
                </c:pt>
                <c:pt idx="19314">
                  <c:v>0.16512839230091766</c:v>
                </c:pt>
                <c:pt idx="19315">
                  <c:v>0.16496874137301398</c:v>
                </c:pt>
                <c:pt idx="19316">
                  <c:v>0.16496018921082625</c:v>
                </c:pt>
                <c:pt idx="19317">
                  <c:v>0.16492232787533084</c:v>
                </c:pt>
                <c:pt idx="19318">
                  <c:v>0.1649176956201141</c:v>
                </c:pt>
                <c:pt idx="19319">
                  <c:v>0.16491583762486131</c:v>
                </c:pt>
                <c:pt idx="19320">
                  <c:v>0.16486787902047642</c:v>
                </c:pt>
                <c:pt idx="19321">
                  <c:v>0.16486704857879336</c:v>
                </c:pt>
                <c:pt idx="19322">
                  <c:v>0.16486381667348529</c:v>
                </c:pt>
                <c:pt idx="19323">
                  <c:v>0.16486381667348529</c:v>
                </c:pt>
                <c:pt idx="19324">
                  <c:v>0.16472119716946762</c:v>
                </c:pt>
                <c:pt idx="19325">
                  <c:v>0.16469577372541971</c:v>
                </c:pt>
                <c:pt idx="19326">
                  <c:v>0.16464458230879736</c:v>
                </c:pt>
                <c:pt idx="19327">
                  <c:v>0.16456245930281971</c:v>
                </c:pt>
                <c:pt idx="19328">
                  <c:v>0.16452054013879511</c:v>
                </c:pt>
                <c:pt idx="19329">
                  <c:v>0.1644593255490647</c:v>
                </c:pt>
                <c:pt idx="19330">
                  <c:v>0.1644593255490647</c:v>
                </c:pt>
                <c:pt idx="19331">
                  <c:v>0.16440878316217916</c:v>
                </c:pt>
                <c:pt idx="19332">
                  <c:v>0.16434695956196801</c:v>
                </c:pt>
                <c:pt idx="19333">
                  <c:v>0.16425454637452902</c:v>
                </c:pt>
                <c:pt idx="19334">
                  <c:v>0.16425244781693307</c:v>
                </c:pt>
                <c:pt idx="19335">
                  <c:v>0.16414824254102869</c:v>
                </c:pt>
                <c:pt idx="19336">
                  <c:v>0.16413145945459467</c:v>
                </c:pt>
                <c:pt idx="19337">
                  <c:v>0.16407797848545672</c:v>
                </c:pt>
                <c:pt idx="19338">
                  <c:v>0.16407797848545672</c:v>
                </c:pt>
                <c:pt idx="19339">
                  <c:v>0.16407414648614502</c:v>
                </c:pt>
                <c:pt idx="19340">
                  <c:v>0.16392883569871047</c:v>
                </c:pt>
                <c:pt idx="19341">
                  <c:v>0.16384428461520356</c:v>
                </c:pt>
                <c:pt idx="19342">
                  <c:v>0.16384284586206857</c:v>
                </c:pt>
                <c:pt idx="19343">
                  <c:v>0.1638098352238288</c:v>
                </c:pt>
                <c:pt idx="19344">
                  <c:v>0.16377795734880291</c:v>
                </c:pt>
                <c:pt idx="19345">
                  <c:v>0.16342684607812119</c:v>
                </c:pt>
                <c:pt idx="19346">
                  <c:v>0.16337608213978577</c:v>
                </c:pt>
                <c:pt idx="19347">
                  <c:v>0.16336805209864722</c:v>
                </c:pt>
                <c:pt idx="19348">
                  <c:v>0.16336805209864722</c:v>
                </c:pt>
                <c:pt idx="19349">
                  <c:v>0.16335935155875866</c:v>
                </c:pt>
                <c:pt idx="19350">
                  <c:v>0.16335935155875866</c:v>
                </c:pt>
                <c:pt idx="19351">
                  <c:v>0.16335935155875866</c:v>
                </c:pt>
                <c:pt idx="19352">
                  <c:v>0.16335935155875866</c:v>
                </c:pt>
                <c:pt idx="19353">
                  <c:v>0.16330180499161243</c:v>
                </c:pt>
                <c:pt idx="19354">
                  <c:v>0.16328557918649914</c:v>
                </c:pt>
                <c:pt idx="19355">
                  <c:v>0.16324089371461289</c:v>
                </c:pt>
                <c:pt idx="19356">
                  <c:v>0.16315027233190316</c:v>
                </c:pt>
                <c:pt idx="19357">
                  <c:v>0.16300018747364189</c:v>
                </c:pt>
                <c:pt idx="19358">
                  <c:v>0.16285803594808515</c:v>
                </c:pt>
                <c:pt idx="19359">
                  <c:v>0.16285803594808515</c:v>
                </c:pt>
                <c:pt idx="19360">
                  <c:v>0.1628340713515484</c:v>
                </c:pt>
                <c:pt idx="19361">
                  <c:v>0.16263728788591722</c:v>
                </c:pt>
                <c:pt idx="19362">
                  <c:v>0.16232412268082158</c:v>
                </c:pt>
                <c:pt idx="19363">
                  <c:v>0.16215494626478955</c:v>
                </c:pt>
                <c:pt idx="19364">
                  <c:v>0.1620971278874192</c:v>
                </c:pt>
                <c:pt idx="19365">
                  <c:v>0.16209430002268724</c:v>
                </c:pt>
                <c:pt idx="19366">
                  <c:v>0.16208135821955708</c:v>
                </c:pt>
                <c:pt idx="19367">
                  <c:v>0.16207825241288812</c:v>
                </c:pt>
                <c:pt idx="19368">
                  <c:v>0.16190027423527992</c:v>
                </c:pt>
                <c:pt idx="19369">
                  <c:v>0.16174209890124128</c:v>
                </c:pt>
                <c:pt idx="19370">
                  <c:v>0.16171744672829369</c:v>
                </c:pt>
                <c:pt idx="19371">
                  <c:v>0.16168626835731398</c:v>
                </c:pt>
                <c:pt idx="19372">
                  <c:v>0.16167981722569635</c:v>
                </c:pt>
                <c:pt idx="19373">
                  <c:v>0.16166658324969185</c:v>
                </c:pt>
                <c:pt idx="19374">
                  <c:v>0.16165787691936417</c:v>
                </c:pt>
                <c:pt idx="19375">
                  <c:v>0.16165787691936417</c:v>
                </c:pt>
                <c:pt idx="19376">
                  <c:v>0.16158707310726178</c:v>
                </c:pt>
                <c:pt idx="19377">
                  <c:v>0.16151846203250642</c:v>
                </c:pt>
                <c:pt idx="19378">
                  <c:v>0.16151386916800825</c:v>
                </c:pt>
                <c:pt idx="19379">
                  <c:v>0.16150406688518407</c:v>
                </c:pt>
                <c:pt idx="19380">
                  <c:v>0.16150406688518407</c:v>
                </c:pt>
                <c:pt idx="19381">
                  <c:v>0.1614795955576285</c:v>
                </c:pt>
                <c:pt idx="19382">
                  <c:v>0.16141786718904697</c:v>
                </c:pt>
                <c:pt idx="19383">
                  <c:v>0.16126901159692045</c:v>
                </c:pt>
                <c:pt idx="19384">
                  <c:v>0.16126901159692045</c:v>
                </c:pt>
                <c:pt idx="19385">
                  <c:v>0.16118211560469542</c:v>
                </c:pt>
                <c:pt idx="19386">
                  <c:v>0.16118211560469542</c:v>
                </c:pt>
                <c:pt idx="19387">
                  <c:v>0.16111387012985698</c:v>
                </c:pt>
                <c:pt idx="19388">
                  <c:v>0.16102050822861216</c:v>
                </c:pt>
                <c:pt idx="19389">
                  <c:v>0.16089409953727554</c:v>
                </c:pt>
                <c:pt idx="19390">
                  <c:v>0.16089409953727554</c:v>
                </c:pt>
                <c:pt idx="19391">
                  <c:v>0.16088818074294253</c:v>
                </c:pt>
                <c:pt idx="19392">
                  <c:v>0.16088818074294253</c:v>
                </c:pt>
                <c:pt idx="19393">
                  <c:v>0.16088818074294253</c:v>
                </c:pt>
                <c:pt idx="19394">
                  <c:v>0.16082777311777291</c:v>
                </c:pt>
                <c:pt idx="19395">
                  <c:v>0.16067824503039663</c:v>
                </c:pt>
                <c:pt idx="19396">
                  <c:v>0.1606125577316653</c:v>
                </c:pt>
                <c:pt idx="19397">
                  <c:v>0.16056996020175407</c:v>
                </c:pt>
                <c:pt idx="19398">
                  <c:v>0.16056234579937353</c:v>
                </c:pt>
                <c:pt idx="19399">
                  <c:v>0.16054567574253548</c:v>
                </c:pt>
                <c:pt idx="19400">
                  <c:v>0.16054567574253548</c:v>
                </c:pt>
                <c:pt idx="19401">
                  <c:v>0.16054245942492296</c:v>
                </c:pt>
                <c:pt idx="19402">
                  <c:v>0.16048670287378042</c:v>
                </c:pt>
                <c:pt idx="19403">
                  <c:v>0.16042420602559776</c:v>
                </c:pt>
                <c:pt idx="19404">
                  <c:v>0.16037871406062978</c:v>
                </c:pt>
                <c:pt idx="19405">
                  <c:v>0.16027965460266674</c:v>
                </c:pt>
                <c:pt idx="19406">
                  <c:v>0.1601551584527032</c:v>
                </c:pt>
                <c:pt idx="19407">
                  <c:v>0.1601551584527032</c:v>
                </c:pt>
                <c:pt idx="19408">
                  <c:v>0.1601551584527032</c:v>
                </c:pt>
                <c:pt idx="19409">
                  <c:v>0.1601551584527032</c:v>
                </c:pt>
                <c:pt idx="19410">
                  <c:v>0.1601551584527032</c:v>
                </c:pt>
                <c:pt idx="19411">
                  <c:v>0.1601551584527032</c:v>
                </c:pt>
                <c:pt idx="19412">
                  <c:v>0.1601551584527032</c:v>
                </c:pt>
                <c:pt idx="19413">
                  <c:v>0.1601551584527032</c:v>
                </c:pt>
                <c:pt idx="19414">
                  <c:v>0.1601551584527032</c:v>
                </c:pt>
                <c:pt idx="19415">
                  <c:v>0.1601551584527032</c:v>
                </c:pt>
                <c:pt idx="19416">
                  <c:v>0.16015515436270561</c:v>
                </c:pt>
                <c:pt idx="19417">
                  <c:v>0.16006981509172524</c:v>
                </c:pt>
                <c:pt idx="19418">
                  <c:v>0.15999771365901566</c:v>
                </c:pt>
                <c:pt idx="19419">
                  <c:v>0.15987863578767517</c:v>
                </c:pt>
                <c:pt idx="19420">
                  <c:v>0.15987142621600853</c:v>
                </c:pt>
                <c:pt idx="19421">
                  <c:v>0.15979307171996843</c:v>
                </c:pt>
                <c:pt idx="19422">
                  <c:v>0.15974623503600616</c:v>
                </c:pt>
                <c:pt idx="19423">
                  <c:v>0.15960326457107968</c:v>
                </c:pt>
                <c:pt idx="19424">
                  <c:v>0.15956955790246138</c:v>
                </c:pt>
                <c:pt idx="19425">
                  <c:v>0.15951245923562296</c:v>
                </c:pt>
                <c:pt idx="19426">
                  <c:v>0.15942823345626939</c:v>
                </c:pt>
                <c:pt idx="19427">
                  <c:v>0.15931458664911563</c:v>
                </c:pt>
                <c:pt idx="19428">
                  <c:v>0.15931458664911563</c:v>
                </c:pt>
                <c:pt idx="19429">
                  <c:v>0.15923740378580051</c:v>
                </c:pt>
                <c:pt idx="19430">
                  <c:v>0.15910974809336983</c:v>
                </c:pt>
                <c:pt idx="19431">
                  <c:v>0.15909467953906298</c:v>
                </c:pt>
                <c:pt idx="19432">
                  <c:v>0.15888642000930897</c:v>
                </c:pt>
                <c:pt idx="19433">
                  <c:v>0.15884923121259265</c:v>
                </c:pt>
                <c:pt idx="19434">
                  <c:v>0.158822173860134</c:v>
                </c:pt>
                <c:pt idx="19435">
                  <c:v>0.158822173860134</c:v>
                </c:pt>
                <c:pt idx="19436">
                  <c:v>0.15879013934395417</c:v>
                </c:pt>
                <c:pt idx="19437">
                  <c:v>0.15873692145534254</c:v>
                </c:pt>
                <c:pt idx="19438">
                  <c:v>0.15856842632791138</c:v>
                </c:pt>
                <c:pt idx="19439">
                  <c:v>0.15837334582979945</c:v>
                </c:pt>
                <c:pt idx="19440">
                  <c:v>0.15837334582979945</c:v>
                </c:pt>
                <c:pt idx="19441">
                  <c:v>0.15831995754579981</c:v>
                </c:pt>
                <c:pt idx="19442">
                  <c:v>0.15831995754579981</c:v>
                </c:pt>
                <c:pt idx="19443">
                  <c:v>0.15829521824015128</c:v>
                </c:pt>
                <c:pt idx="19444">
                  <c:v>0.15826474953001418</c:v>
                </c:pt>
                <c:pt idx="19445">
                  <c:v>0.15826269974040838</c:v>
                </c:pt>
                <c:pt idx="19446">
                  <c:v>0.15811426791125544</c:v>
                </c:pt>
                <c:pt idx="19447">
                  <c:v>0.15803148783692303</c:v>
                </c:pt>
                <c:pt idx="19448">
                  <c:v>0.15803148783692303</c:v>
                </c:pt>
                <c:pt idx="19449">
                  <c:v>0.15803148783692303</c:v>
                </c:pt>
                <c:pt idx="19450">
                  <c:v>0.15803148783692303</c:v>
                </c:pt>
                <c:pt idx="19451">
                  <c:v>0.15803148783692303</c:v>
                </c:pt>
                <c:pt idx="19452">
                  <c:v>0.15801015003310809</c:v>
                </c:pt>
                <c:pt idx="19453">
                  <c:v>0.1578815917769589</c:v>
                </c:pt>
                <c:pt idx="19454">
                  <c:v>0.15782600073910116</c:v>
                </c:pt>
                <c:pt idx="19455">
                  <c:v>0.15775528394632674</c:v>
                </c:pt>
                <c:pt idx="19456">
                  <c:v>0.15769349313364156</c:v>
                </c:pt>
                <c:pt idx="19457">
                  <c:v>0.15758849878848571</c:v>
                </c:pt>
                <c:pt idx="19458">
                  <c:v>0.15752269938556818</c:v>
                </c:pt>
                <c:pt idx="19459">
                  <c:v>0.15749011140603522</c:v>
                </c:pt>
                <c:pt idx="19460">
                  <c:v>0.15738379360989335</c:v>
                </c:pt>
                <c:pt idx="19461">
                  <c:v>0.15730842067536044</c:v>
                </c:pt>
                <c:pt idx="19462">
                  <c:v>0.15723965968846754</c:v>
                </c:pt>
                <c:pt idx="19463">
                  <c:v>0.15720649132493306</c:v>
                </c:pt>
                <c:pt idx="19464">
                  <c:v>0.15718030215852249</c:v>
                </c:pt>
                <c:pt idx="19465">
                  <c:v>0.15715419501076222</c:v>
                </c:pt>
                <c:pt idx="19466">
                  <c:v>0.15715419501076222</c:v>
                </c:pt>
                <c:pt idx="19467">
                  <c:v>0.1571363017962279</c:v>
                </c:pt>
                <c:pt idx="19468">
                  <c:v>0.15700660843495959</c:v>
                </c:pt>
                <c:pt idx="19469">
                  <c:v>0.15700660843495959</c:v>
                </c:pt>
                <c:pt idx="19470">
                  <c:v>0.15700660843495959</c:v>
                </c:pt>
                <c:pt idx="19471">
                  <c:v>0.15700660843495959</c:v>
                </c:pt>
                <c:pt idx="19472">
                  <c:v>0.1568997510221514</c:v>
                </c:pt>
                <c:pt idx="19473">
                  <c:v>0.15685164959216746</c:v>
                </c:pt>
                <c:pt idx="19474">
                  <c:v>0.15672738557861224</c:v>
                </c:pt>
                <c:pt idx="19475">
                  <c:v>0.15672738557861224</c:v>
                </c:pt>
                <c:pt idx="19476">
                  <c:v>0.15667985899550774</c:v>
                </c:pt>
                <c:pt idx="19477">
                  <c:v>0.15667985899550774</c:v>
                </c:pt>
                <c:pt idx="19478">
                  <c:v>0.15665794856633239</c:v>
                </c:pt>
                <c:pt idx="19479">
                  <c:v>0.15659365346434762</c:v>
                </c:pt>
                <c:pt idx="19480">
                  <c:v>0.15659365346434762</c:v>
                </c:pt>
                <c:pt idx="19481">
                  <c:v>0.15642730903475499</c:v>
                </c:pt>
                <c:pt idx="19482">
                  <c:v>0.15634797771571149</c:v>
                </c:pt>
                <c:pt idx="19483">
                  <c:v>0.15631996020564901</c:v>
                </c:pt>
                <c:pt idx="19484">
                  <c:v>0.15631996020564901</c:v>
                </c:pt>
                <c:pt idx="19485">
                  <c:v>0.15631996020564901</c:v>
                </c:pt>
                <c:pt idx="19486">
                  <c:v>0.15624864718450726</c:v>
                </c:pt>
                <c:pt idx="19487">
                  <c:v>0.15618549176344199</c:v>
                </c:pt>
                <c:pt idx="19488">
                  <c:v>0.15618549176344199</c:v>
                </c:pt>
                <c:pt idx="19489">
                  <c:v>0.15617609282665126</c:v>
                </c:pt>
                <c:pt idx="19490">
                  <c:v>0.15617609282665126</c:v>
                </c:pt>
                <c:pt idx="19491">
                  <c:v>0.15617609282665126</c:v>
                </c:pt>
                <c:pt idx="19492">
                  <c:v>0.15617609282665126</c:v>
                </c:pt>
                <c:pt idx="19493">
                  <c:v>0.15600928126993077</c:v>
                </c:pt>
                <c:pt idx="19494">
                  <c:v>0.15600928126993077</c:v>
                </c:pt>
                <c:pt idx="19495">
                  <c:v>0.15598461759396648</c:v>
                </c:pt>
                <c:pt idx="19496">
                  <c:v>0.155800943803826</c:v>
                </c:pt>
                <c:pt idx="19497">
                  <c:v>0.15569540342601346</c:v>
                </c:pt>
                <c:pt idx="19498">
                  <c:v>0.15564274807428055</c:v>
                </c:pt>
                <c:pt idx="19499">
                  <c:v>0.1556145259986331</c:v>
                </c:pt>
                <c:pt idx="19500">
                  <c:v>0.1556145259986331</c:v>
                </c:pt>
                <c:pt idx="19501">
                  <c:v>0.15549391940234525</c:v>
                </c:pt>
                <c:pt idx="19502">
                  <c:v>0.15541652236959907</c:v>
                </c:pt>
                <c:pt idx="19503">
                  <c:v>0.15541396787694911</c:v>
                </c:pt>
                <c:pt idx="19504">
                  <c:v>0.15529328457619879</c:v>
                </c:pt>
                <c:pt idx="19505">
                  <c:v>0.15521607594750295</c:v>
                </c:pt>
                <c:pt idx="19506">
                  <c:v>0.15511558768248063</c:v>
                </c:pt>
                <c:pt idx="19507">
                  <c:v>0.15498830653086187</c:v>
                </c:pt>
                <c:pt idx="19508">
                  <c:v>0.15494422130820201</c:v>
                </c:pt>
                <c:pt idx="19509">
                  <c:v>0.15494422130820201</c:v>
                </c:pt>
                <c:pt idx="19510">
                  <c:v>0.15494422130820201</c:v>
                </c:pt>
                <c:pt idx="19511">
                  <c:v>0.15491486870042045</c:v>
                </c:pt>
                <c:pt idx="19512">
                  <c:v>0.15489999238541693</c:v>
                </c:pt>
                <c:pt idx="19513">
                  <c:v>0.15482396391961373</c:v>
                </c:pt>
                <c:pt idx="19514">
                  <c:v>0.15482396391961373</c:v>
                </c:pt>
                <c:pt idx="19515">
                  <c:v>0.15478762883453687</c:v>
                </c:pt>
                <c:pt idx="19516">
                  <c:v>0.15476715703139377</c:v>
                </c:pt>
                <c:pt idx="19517">
                  <c:v>0.1545982444226395</c:v>
                </c:pt>
                <c:pt idx="19518">
                  <c:v>0.15457530550626083</c:v>
                </c:pt>
                <c:pt idx="19519">
                  <c:v>0.15453107995894139</c:v>
                </c:pt>
                <c:pt idx="19520">
                  <c:v>0.15439263876299725</c:v>
                </c:pt>
                <c:pt idx="19521">
                  <c:v>0.15427202235115781</c:v>
                </c:pt>
                <c:pt idx="19522">
                  <c:v>0.15424865236154406</c:v>
                </c:pt>
                <c:pt idx="19523">
                  <c:v>0.15393670570425638</c:v>
                </c:pt>
                <c:pt idx="19524">
                  <c:v>0.15393670570425638</c:v>
                </c:pt>
                <c:pt idx="19525">
                  <c:v>0.15393670570425638</c:v>
                </c:pt>
                <c:pt idx="19526">
                  <c:v>0.15392513301735364</c:v>
                </c:pt>
                <c:pt idx="19527">
                  <c:v>0.15385104332328381</c:v>
                </c:pt>
                <c:pt idx="19528">
                  <c:v>0.15385104332328381</c:v>
                </c:pt>
                <c:pt idx="19529">
                  <c:v>0.15384304506410085</c:v>
                </c:pt>
                <c:pt idx="19530">
                  <c:v>0.15384304506410085</c:v>
                </c:pt>
                <c:pt idx="19531">
                  <c:v>0.15373925298946722</c:v>
                </c:pt>
                <c:pt idx="19532">
                  <c:v>0.15355781936879503</c:v>
                </c:pt>
                <c:pt idx="19533">
                  <c:v>0.15355781936879503</c:v>
                </c:pt>
                <c:pt idx="19534">
                  <c:v>0.15347933762429702</c:v>
                </c:pt>
                <c:pt idx="19535">
                  <c:v>0.15347933762429702</c:v>
                </c:pt>
                <c:pt idx="19536">
                  <c:v>0.15340067817069203</c:v>
                </c:pt>
                <c:pt idx="19537">
                  <c:v>0.15338661852022445</c:v>
                </c:pt>
                <c:pt idx="19538">
                  <c:v>0.15331607083819002</c:v>
                </c:pt>
                <c:pt idx="19539">
                  <c:v>0.15329590596713003</c:v>
                </c:pt>
                <c:pt idx="19540">
                  <c:v>0.1532293216363512</c:v>
                </c:pt>
                <c:pt idx="19541">
                  <c:v>0.15320184531619757</c:v>
                </c:pt>
                <c:pt idx="19542">
                  <c:v>0.15313486685214195</c:v>
                </c:pt>
                <c:pt idx="19543">
                  <c:v>0.15308145203178386</c:v>
                </c:pt>
                <c:pt idx="19544">
                  <c:v>0.15303305698232902</c:v>
                </c:pt>
                <c:pt idx="19545">
                  <c:v>0.15303305698232902</c:v>
                </c:pt>
                <c:pt idx="19546">
                  <c:v>0.1530195880239511</c:v>
                </c:pt>
                <c:pt idx="19547">
                  <c:v>0.15294364104095223</c:v>
                </c:pt>
                <c:pt idx="19548">
                  <c:v>0.15293762853471643</c:v>
                </c:pt>
                <c:pt idx="19549">
                  <c:v>0.15292563052882571</c:v>
                </c:pt>
                <c:pt idx="19550">
                  <c:v>0.15292563052882571</c:v>
                </c:pt>
                <c:pt idx="19551">
                  <c:v>0.152882632553796</c:v>
                </c:pt>
                <c:pt idx="19552">
                  <c:v>0.15273637813814858</c:v>
                </c:pt>
                <c:pt idx="19553">
                  <c:v>0.15271519756017055</c:v>
                </c:pt>
                <c:pt idx="19554">
                  <c:v>0.15266771895687312</c:v>
                </c:pt>
                <c:pt idx="19555">
                  <c:v>0.1526563279687034</c:v>
                </c:pt>
                <c:pt idx="19556">
                  <c:v>0.15263756437141529</c:v>
                </c:pt>
                <c:pt idx="19557">
                  <c:v>0.15256145769814772</c:v>
                </c:pt>
                <c:pt idx="19558">
                  <c:v>0.15249098712106349</c:v>
                </c:pt>
                <c:pt idx="19559">
                  <c:v>0.15244839857327291</c:v>
                </c:pt>
                <c:pt idx="19560">
                  <c:v>0.15234176053124893</c:v>
                </c:pt>
                <c:pt idx="19561">
                  <c:v>0.15226981792701549</c:v>
                </c:pt>
                <c:pt idx="19562">
                  <c:v>0.15225569247089366</c:v>
                </c:pt>
                <c:pt idx="19563">
                  <c:v>0.15219835656543937</c:v>
                </c:pt>
                <c:pt idx="19564">
                  <c:v>0.15210283732555904</c:v>
                </c:pt>
                <c:pt idx="19565">
                  <c:v>0.15210283732555904</c:v>
                </c:pt>
                <c:pt idx="19566">
                  <c:v>0.15210283732555904</c:v>
                </c:pt>
                <c:pt idx="19567">
                  <c:v>0.15209171806765953</c:v>
                </c:pt>
                <c:pt idx="19568">
                  <c:v>0.15194408945549254</c:v>
                </c:pt>
                <c:pt idx="19569">
                  <c:v>0.15187875073538279</c:v>
                </c:pt>
                <c:pt idx="19570">
                  <c:v>0.15184502797124813</c:v>
                </c:pt>
                <c:pt idx="19571">
                  <c:v>0.15178219520207115</c:v>
                </c:pt>
                <c:pt idx="19572">
                  <c:v>0.15135866207196449</c:v>
                </c:pt>
                <c:pt idx="19573">
                  <c:v>0.15121056803352795</c:v>
                </c:pt>
                <c:pt idx="19574">
                  <c:v>0.15118845823386926</c:v>
                </c:pt>
                <c:pt idx="19575">
                  <c:v>0.15118279892764264</c:v>
                </c:pt>
                <c:pt idx="19576">
                  <c:v>0.15110286220477134</c:v>
                </c:pt>
                <c:pt idx="19577">
                  <c:v>0.15093663059620485</c:v>
                </c:pt>
                <c:pt idx="19578">
                  <c:v>0.15083565264924037</c:v>
                </c:pt>
                <c:pt idx="19579">
                  <c:v>0.15080905391715493</c:v>
                </c:pt>
                <c:pt idx="19580">
                  <c:v>0.15076898943129252</c:v>
                </c:pt>
                <c:pt idx="19581">
                  <c:v>0.15076898943129252</c:v>
                </c:pt>
                <c:pt idx="19582">
                  <c:v>0.15076898943129252</c:v>
                </c:pt>
                <c:pt idx="19583">
                  <c:v>0.15064554666750046</c:v>
                </c:pt>
                <c:pt idx="19584">
                  <c:v>0.15057696562386919</c:v>
                </c:pt>
                <c:pt idx="19585">
                  <c:v>0.15025205602481773</c:v>
                </c:pt>
                <c:pt idx="19586">
                  <c:v>0.15010458787784936</c:v>
                </c:pt>
                <c:pt idx="19587">
                  <c:v>0.15000931537948511</c:v>
                </c:pt>
                <c:pt idx="19588">
                  <c:v>0.14990527572411844</c:v>
                </c:pt>
                <c:pt idx="19589">
                  <c:v>0.14990457365399984</c:v>
                </c:pt>
                <c:pt idx="19590">
                  <c:v>0.14990457365399984</c:v>
                </c:pt>
                <c:pt idx="19591">
                  <c:v>0.14988135980004902</c:v>
                </c:pt>
                <c:pt idx="19592">
                  <c:v>0.14983920535611742</c:v>
                </c:pt>
                <c:pt idx="19593">
                  <c:v>0.14983115664621671</c:v>
                </c:pt>
                <c:pt idx="19594">
                  <c:v>0.1496775620648558</c:v>
                </c:pt>
                <c:pt idx="19595">
                  <c:v>0.1496775620648558</c:v>
                </c:pt>
                <c:pt idx="19596">
                  <c:v>0.1496775620648558</c:v>
                </c:pt>
                <c:pt idx="19597">
                  <c:v>0.14957654707152832</c:v>
                </c:pt>
                <c:pt idx="19598">
                  <c:v>0.14955705200664049</c:v>
                </c:pt>
                <c:pt idx="19599">
                  <c:v>0.14950222284111195</c:v>
                </c:pt>
                <c:pt idx="19600">
                  <c:v>0.14949983220938692</c:v>
                </c:pt>
                <c:pt idx="19601">
                  <c:v>0.14941753408176381</c:v>
                </c:pt>
                <c:pt idx="19602">
                  <c:v>0.14934448691974248</c:v>
                </c:pt>
                <c:pt idx="19603">
                  <c:v>0.14933629177506852</c:v>
                </c:pt>
                <c:pt idx="19604">
                  <c:v>0.14933629177506852</c:v>
                </c:pt>
                <c:pt idx="19605">
                  <c:v>0.14919972044713475</c:v>
                </c:pt>
                <c:pt idx="19606">
                  <c:v>0.1491824708371193</c:v>
                </c:pt>
                <c:pt idx="19607">
                  <c:v>0.1491640184476466</c:v>
                </c:pt>
                <c:pt idx="19608">
                  <c:v>0.1491640184476466</c:v>
                </c:pt>
                <c:pt idx="19609">
                  <c:v>0.1491640184476466</c:v>
                </c:pt>
                <c:pt idx="19610">
                  <c:v>0.14907608468290476</c:v>
                </c:pt>
                <c:pt idx="19611">
                  <c:v>0.1489644351161101</c:v>
                </c:pt>
                <c:pt idx="19612">
                  <c:v>0.14893038294146835</c:v>
                </c:pt>
                <c:pt idx="19613">
                  <c:v>0.14892914956166539</c:v>
                </c:pt>
                <c:pt idx="19614">
                  <c:v>0.14874666647620224</c:v>
                </c:pt>
                <c:pt idx="19615">
                  <c:v>0.14873767008000505</c:v>
                </c:pt>
                <c:pt idx="19616">
                  <c:v>0.14871961558667174</c:v>
                </c:pt>
                <c:pt idx="19617">
                  <c:v>0.14870143440499226</c:v>
                </c:pt>
                <c:pt idx="19618">
                  <c:v>0.14870143440499226</c:v>
                </c:pt>
                <c:pt idx="19619">
                  <c:v>0.1485771113113071</c:v>
                </c:pt>
                <c:pt idx="19620">
                  <c:v>0.14856593136571011</c:v>
                </c:pt>
                <c:pt idx="19621">
                  <c:v>0.14839479729526028</c:v>
                </c:pt>
                <c:pt idx="19622">
                  <c:v>0.14839479729526028</c:v>
                </c:pt>
                <c:pt idx="19623">
                  <c:v>0.14835126469065177</c:v>
                </c:pt>
                <c:pt idx="19624">
                  <c:v>0.14832069025888947</c:v>
                </c:pt>
                <c:pt idx="19625">
                  <c:v>0.14815193887308895</c:v>
                </c:pt>
                <c:pt idx="19626">
                  <c:v>0.14810791189266675</c:v>
                </c:pt>
                <c:pt idx="19627">
                  <c:v>0.14807832276519767</c:v>
                </c:pt>
                <c:pt idx="19628">
                  <c:v>0.14807832276519767</c:v>
                </c:pt>
                <c:pt idx="19629">
                  <c:v>0.14804621548322672</c:v>
                </c:pt>
                <c:pt idx="19630">
                  <c:v>0.14798530338497515</c:v>
                </c:pt>
                <c:pt idx="19631">
                  <c:v>0.14798530338497515</c:v>
                </c:pt>
                <c:pt idx="19632">
                  <c:v>0.14797517671311955</c:v>
                </c:pt>
                <c:pt idx="19633">
                  <c:v>0.14796482384016016</c:v>
                </c:pt>
                <c:pt idx="19634">
                  <c:v>0.14791860325296646</c:v>
                </c:pt>
                <c:pt idx="19635">
                  <c:v>0.14782350210896658</c:v>
                </c:pt>
                <c:pt idx="19636">
                  <c:v>0.14780422695314671</c:v>
                </c:pt>
                <c:pt idx="19637">
                  <c:v>0.14762024794699369</c:v>
                </c:pt>
                <c:pt idx="19638">
                  <c:v>0.1475720539830746</c:v>
                </c:pt>
                <c:pt idx="19639">
                  <c:v>0.14753648096477187</c:v>
                </c:pt>
                <c:pt idx="19640">
                  <c:v>0.14750093743747433</c:v>
                </c:pt>
                <c:pt idx="19641">
                  <c:v>0.14748740423843978</c:v>
                </c:pt>
                <c:pt idx="19642">
                  <c:v>0.1474758348683958</c:v>
                </c:pt>
                <c:pt idx="19643">
                  <c:v>0.1474758348683958</c:v>
                </c:pt>
                <c:pt idx="19644">
                  <c:v>0.14744471714758228</c:v>
                </c:pt>
                <c:pt idx="19645">
                  <c:v>0.14741585867720844</c:v>
                </c:pt>
                <c:pt idx="19646">
                  <c:v>0.14735233258096661</c:v>
                </c:pt>
                <c:pt idx="19647">
                  <c:v>0.14731216814942361</c:v>
                </c:pt>
                <c:pt idx="19648">
                  <c:v>0.14720398805401488</c:v>
                </c:pt>
                <c:pt idx="19649">
                  <c:v>0.14720398805401488</c:v>
                </c:pt>
                <c:pt idx="19650">
                  <c:v>0.14707996232308607</c:v>
                </c:pt>
                <c:pt idx="19651">
                  <c:v>0.14707996232308607</c:v>
                </c:pt>
                <c:pt idx="19652">
                  <c:v>0.14707996232308607</c:v>
                </c:pt>
                <c:pt idx="19653">
                  <c:v>0.14707996232308607</c:v>
                </c:pt>
                <c:pt idx="19654">
                  <c:v>0.14703912211180525</c:v>
                </c:pt>
                <c:pt idx="19655">
                  <c:v>0.14697980848213874</c:v>
                </c:pt>
                <c:pt idx="19656">
                  <c:v>0.14686611158697779</c:v>
                </c:pt>
                <c:pt idx="19657">
                  <c:v>0.14685604655078449</c:v>
                </c:pt>
                <c:pt idx="19658">
                  <c:v>0.14685604655078449</c:v>
                </c:pt>
                <c:pt idx="19659">
                  <c:v>0.14684290028074001</c:v>
                </c:pt>
                <c:pt idx="19660">
                  <c:v>0.14682523525926555</c:v>
                </c:pt>
                <c:pt idx="19661">
                  <c:v>0.14679367203491511</c:v>
                </c:pt>
                <c:pt idx="19662">
                  <c:v>0.14676315486068595</c:v>
                </c:pt>
                <c:pt idx="19663">
                  <c:v>0.14674454411511062</c:v>
                </c:pt>
                <c:pt idx="19664">
                  <c:v>0.14673512868747784</c:v>
                </c:pt>
                <c:pt idx="19665">
                  <c:v>0.14673512868747784</c:v>
                </c:pt>
                <c:pt idx="19666">
                  <c:v>0.14673512868747784</c:v>
                </c:pt>
                <c:pt idx="19667">
                  <c:v>0.14669301599376522</c:v>
                </c:pt>
                <c:pt idx="19668">
                  <c:v>0.14665601635003761</c:v>
                </c:pt>
                <c:pt idx="19669">
                  <c:v>0.1466117620634762</c:v>
                </c:pt>
                <c:pt idx="19670">
                  <c:v>0.1464880551411914</c:v>
                </c:pt>
                <c:pt idx="19671">
                  <c:v>0.1464880551411914</c:v>
                </c:pt>
                <c:pt idx="19672">
                  <c:v>0.1464880551411914</c:v>
                </c:pt>
                <c:pt idx="19673">
                  <c:v>0.1464880551411914</c:v>
                </c:pt>
                <c:pt idx="19674">
                  <c:v>0.1464880551411914</c:v>
                </c:pt>
                <c:pt idx="19675">
                  <c:v>0.1464880551411914</c:v>
                </c:pt>
                <c:pt idx="19676">
                  <c:v>0.1464880551411914</c:v>
                </c:pt>
                <c:pt idx="19677">
                  <c:v>0.14645208388802733</c:v>
                </c:pt>
                <c:pt idx="19678">
                  <c:v>0.14636369199680868</c:v>
                </c:pt>
                <c:pt idx="19679">
                  <c:v>0.14630735683568444</c:v>
                </c:pt>
                <c:pt idx="19680">
                  <c:v>0.14630735683568444</c:v>
                </c:pt>
                <c:pt idx="19681">
                  <c:v>0.14630735683568444</c:v>
                </c:pt>
                <c:pt idx="19682">
                  <c:v>0.14630735683568444</c:v>
                </c:pt>
                <c:pt idx="19683">
                  <c:v>0.14625731329178346</c:v>
                </c:pt>
                <c:pt idx="19684">
                  <c:v>0.14623003883586561</c:v>
                </c:pt>
                <c:pt idx="19685">
                  <c:v>0.14623003883586561</c:v>
                </c:pt>
                <c:pt idx="19686">
                  <c:v>0.14623003883586561</c:v>
                </c:pt>
                <c:pt idx="19687">
                  <c:v>0.1461688367695754</c:v>
                </c:pt>
                <c:pt idx="19688">
                  <c:v>0.14613749295650305</c:v>
                </c:pt>
                <c:pt idx="19689">
                  <c:v>0.14611551332464121</c:v>
                </c:pt>
                <c:pt idx="19690">
                  <c:v>0.14609265654005005</c:v>
                </c:pt>
                <c:pt idx="19691">
                  <c:v>0.14602639172511703</c:v>
                </c:pt>
                <c:pt idx="19692">
                  <c:v>0.14594448768350562</c:v>
                </c:pt>
                <c:pt idx="19693">
                  <c:v>0.14581438614144732</c:v>
                </c:pt>
                <c:pt idx="19694">
                  <c:v>0.14576171098482921</c:v>
                </c:pt>
                <c:pt idx="19695">
                  <c:v>0.14576171098482921</c:v>
                </c:pt>
                <c:pt idx="19696">
                  <c:v>0.14576171098482921</c:v>
                </c:pt>
                <c:pt idx="19697">
                  <c:v>0.14538272220265686</c:v>
                </c:pt>
                <c:pt idx="19698">
                  <c:v>0.14536245318519259</c:v>
                </c:pt>
                <c:pt idx="19699">
                  <c:v>0.1452983786319321</c:v>
                </c:pt>
                <c:pt idx="19700">
                  <c:v>0.14523601714920317</c:v>
                </c:pt>
                <c:pt idx="19701">
                  <c:v>0.14507493141370009</c:v>
                </c:pt>
                <c:pt idx="19702">
                  <c:v>0.14504669231588591</c:v>
                </c:pt>
                <c:pt idx="19703">
                  <c:v>0.14504083259922432</c:v>
                </c:pt>
                <c:pt idx="19704">
                  <c:v>0.14504083259922432</c:v>
                </c:pt>
                <c:pt idx="19705">
                  <c:v>0.14498748334312361</c:v>
                </c:pt>
                <c:pt idx="19706">
                  <c:v>0.14480675876611529</c:v>
                </c:pt>
                <c:pt idx="19707">
                  <c:v>0.14467009318507643</c:v>
                </c:pt>
                <c:pt idx="19708">
                  <c:v>0.14467009318507643</c:v>
                </c:pt>
                <c:pt idx="19709">
                  <c:v>0.14467009318507643</c:v>
                </c:pt>
                <c:pt idx="19710">
                  <c:v>0.14464616891321627</c:v>
                </c:pt>
                <c:pt idx="19711">
                  <c:v>0.14440809284758924</c:v>
                </c:pt>
                <c:pt idx="19712">
                  <c:v>0.14440809284758924</c:v>
                </c:pt>
                <c:pt idx="19713">
                  <c:v>0.14439275988076011</c:v>
                </c:pt>
                <c:pt idx="19714">
                  <c:v>0.1443512637468784</c:v>
                </c:pt>
                <c:pt idx="19715">
                  <c:v>0.1443512637468784</c:v>
                </c:pt>
                <c:pt idx="19716">
                  <c:v>0.1443512637468784</c:v>
                </c:pt>
                <c:pt idx="19717">
                  <c:v>0.14434866135778623</c:v>
                </c:pt>
                <c:pt idx="19718">
                  <c:v>0.14433324187367441</c:v>
                </c:pt>
                <c:pt idx="19719">
                  <c:v>0.14433324187367441</c:v>
                </c:pt>
                <c:pt idx="19720">
                  <c:v>0.14430354176324964</c:v>
                </c:pt>
                <c:pt idx="19721">
                  <c:v>0.14427216969837228</c:v>
                </c:pt>
                <c:pt idx="19722">
                  <c:v>0.14424626154304226</c:v>
                </c:pt>
                <c:pt idx="19723">
                  <c:v>0.14422141047948212</c:v>
                </c:pt>
                <c:pt idx="19724">
                  <c:v>0.1440250106578877</c:v>
                </c:pt>
                <c:pt idx="19725">
                  <c:v>0.14398848113630708</c:v>
                </c:pt>
                <c:pt idx="19726">
                  <c:v>0.14392582184498598</c:v>
                </c:pt>
                <c:pt idx="19727">
                  <c:v>0.1438661027983861</c:v>
                </c:pt>
                <c:pt idx="19728">
                  <c:v>0.1438661027983861</c:v>
                </c:pt>
                <c:pt idx="19729">
                  <c:v>0.14371261060063578</c:v>
                </c:pt>
                <c:pt idx="19730">
                  <c:v>0.14362289773485548</c:v>
                </c:pt>
                <c:pt idx="19731">
                  <c:v>0.14361748347641515</c:v>
                </c:pt>
                <c:pt idx="19732">
                  <c:v>0.14354372336527124</c:v>
                </c:pt>
                <c:pt idx="19733">
                  <c:v>0.14346549928110292</c:v>
                </c:pt>
                <c:pt idx="19734">
                  <c:v>0.14340722081479976</c:v>
                </c:pt>
                <c:pt idx="19735">
                  <c:v>0.14340722081479976</c:v>
                </c:pt>
                <c:pt idx="19736">
                  <c:v>0.14340722081479976</c:v>
                </c:pt>
                <c:pt idx="19737">
                  <c:v>0.14340722081479976</c:v>
                </c:pt>
                <c:pt idx="19738">
                  <c:v>0.14340722081479976</c:v>
                </c:pt>
                <c:pt idx="19739">
                  <c:v>0.14340722081479976</c:v>
                </c:pt>
                <c:pt idx="19740">
                  <c:v>0.14340722081479976</c:v>
                </c:pt>
                <c:pt idx="19741">
                  <c:v>0.14334362229840544</c:v>
                </c:pt>
                <c:pt idx="19742">
                  <c:v>0.14330028394901717</c:v>
                </c:pt>
                <c:pt idx="19743">
                  <c:v>0.14329581260488763</c:v>
                </c:pt>
                <c:pt idx="19744">
                  <c:v>0.14327146967058232</c:v>
                </c:pt>
                <c:pt idx="19745">
                  <c:v>0.1431069253742929</c:v>
                </c:pt>
                <c:pt idx="19746">
                  <c:v>0.14299537835507772</c:v>
                </c:pt>
                <c:pt idx="19747">
                  <c:v>0.14293514062976578</c:v>
                </c:pt>
                <c:pt idx="19748">
                  <c:v>0.14293514062976578</c:v>
                </c:pt>
                <c:pt idx="19749">
                  <c:v>0.14292281652671837</c:v>
                </c:pt>
                <c:pt idx="19750">
                  <c:v>0.14292281652671837</c:v>
                </c:pt>
                <c:pt idx="19751">
                  <c:v>0.14290899298910115</c:v>
                </c:pt>
                <c:pt idx="19752">
                  <c:v>0.14288714452569451</c:v>
                </c:pt>
                <c:pt idx="19753">
                  <c:v>0.14288714452569451</c:v>
                </c:pt>
                <c:pt idx="19754">
                  <c:v>0.14286730081529947</c:v>
                </c:pt>
                <c:pt idx="19755">
                  <c:v>0.14286285352518449</c:v>
                </c:pt>
                <c:pt idx="19756">
                  <c:v>0.14277712248665581</c:v>
                </c:pt>
                <c:pt idx="19757">
                  <c:v>0.14277645751039514</c:v>
                </c:pt>
                <c:pt idx="19758">
                  <c:v>0.14276768644929147</c:v>
                </c:pt>
                <c:pt idx="19759">
                  <c:v>0.14273898555652711</c:v>
                </c:pt>
                <c:pt idx="19760">
                  <c:v>0.14263331365520995</c:v>
                </c:pt>
                <c:pt idx="19761">
                  <c:v>0.14262852466094336</c:v>
                </c:pt>
                <c:pt idx="19762">
                  <c:v>0.14262852466094336</c:v>
                </c:pt>
                <c:pt idx="19763">
                  <c:v>0.14262852466094336</c:v>
                </c:pt>
                <c:pt idx="19764">
                  <c:v>0.14262852466094336</c:v>
                </c:pt>
                <c:pt idx="19765">
                  <c:v>0.14262852466094336</c:v>
                </c:pt>
                <c:pt idx="19766">
                  <c:v>0.14262488519103747</c:v>
                </c:pt>
                <c:pt idx="19767">
                  <c:v>0.14262488519103747</c:v>
                </c:pt>
                <c:pt idx="19768">
                  <c:v>0.14262488519103747</c:v>
                </c:pt>
                <c:pt idx="19769">
                  <c:v>0.14258388826812718</c:v>
                </c:pt>
                <c:pt idx="19770">
                  <c:v>0.14258388826812718</c:v>
                </c:pt>
                <c:pt idx="19771">
                  <c:v>0.14253228099304568</c:v>
                </c:pt>
                <c:pt idx="19772">
                  <c:v>0.1425032486500048</c:v>
                </c:pt>
                <c:pt idx="19773">
                  <c:v>0.14248413005334293</c:v>
                </c:pt>
                <c:pt idx="19774">
                  <c:v>0.14248413005334293</c:v>
                </c:pt>
                <c:pt idx="19775">
                  <c:v>0.14239379668937899</c:v>
                </c:pt>
                <c:pt idx="19776">
                  <c:v>0.14239379668937899</c:v>
                </c:pt>
                <c:pt idx="19777">
                  <c:v>0.14239238399310464</c:v>
                </c:pt>
                <c:pt idx="19778">
                  <c:v>0.14226012425859666</c:v>
                </c:pt>
                <c:pt idx="19779">
                  <c:v>0.14226012425859666</c:v>
                </c:pt>
                <c:pt idx="19780">
                  <c:v>0.14221070261011534</c:v>
                </c:pt>
                <c:pt idx="19781">
                  <c:v>0.14219747671956748</c:v>
                </c:pt>
                <c:pt idx="19782">
                  <c:v>0.14193594242391713</c:v>
                </c:pt>
                <c:pt idx="19783">
                  <c:v>0.14172939812561644</c:v>
                </c:pt>
                <c:pt idx="19784">
                  <c:v>0.14172285689911007</c:v>
                </c:pt>
                <c:pt idx="19785">
                  <c:v>0.14169451958971158</c:v>
                </c:pt>
                <c:pt idx="19786">
                  <c:v>0.14168534020134138</c:v>
                </c:pt>
                <c:pt idx="19787">
                  <c:v>0.14165789579898938</c:v>
                </c:pt>
                <c:pt idx="19788">
                  <c:v>0.14165789579898938</c:v>
                </c:pt>
                <c:pt idx="19789">
                  <c:v>0.14165789579898938</c:v>
                </c:pt>
                <c:pt idx="19790">
                  <c:v>0.14165789579898938</c:v>
                </c:pt>
                <c:pt idx="19791">
                  <c:v>0.14158963949516606</c:v>
                </c:pt>
                <c:pt idx="19792">
                  <c:v>0.14150321524137854</c:v>
                </c:pt>
                <c:pt idx="19793">
                  <c:v>0.14150321524137854</c:v>
                </c:pt>
                <c:pt idx="19794">
                  <c:v>0.14150321524137854</c:v>
                </c:pt>
                <c:pt idx="19795">
                  <c:v>0.14150321524137854</c:v>
                </c:pt>
                <c:pt idx="19796">
                  <c:v>0.14150321524137854</c:v>
                </c:pt>
                <c:pt idx="19797">
                  <c:v>0.14146266550811828</c:v>
                </c:pt>
                <c:pt idx="19798">
                  <c:v>0.14143642115013455</c:v>
                </c:pt>
                <c:pt idx="19799">
                  <c:v>0.14143642115013455</c:v>
                </c:pt>
                <c:pt idx="19800">
                  <c:v>0.14143254859303356</c:v>
                </c:pt>
                <c:pt idx="19801">
                  <c:v>0.1413708580337025</c:v>
                </c:pt>
                <c:pt idx="19802">
                  <c:v>0.14135697857051444</c:v>
                </c:pt>
                <c:pt idx="19803">
                  <c:v>0.14131980450075105</c:v>
                </c:pt>
                <c:pt idx="19804">
                  <c:v>0.14126106951972195</c:v>
                </c:pt>
                <c:pt idx="19805">
                  <c:v>0.14122142688443656</c:v>
                </c:pt>
                <c:pt idx="19806">
                  <c:v>0.14112876040298711</c:v>
                </c:pt>
                <c:pt idx="19807">
                  <c:v>0.14112876040298711</c:v>
                </c:pt>
                <c:pt idx="19808">
                  <c:v>0.14112876040298711</c:v>
                </c:pt>
                <c:pt idx="19809">
                  <c:v>0.14112876040298711</c:v>
                </c:pt>
                <c:pt idx="19810">
                  <c:v>0.14110571744205735</c:v>
                </c:pt>
                <c:pt idx="19811">
                  <c:v>0.1410507333669439</c:v>
                </c:pt>
                <c:pt idx="19812">
                  <c:v>0.14101982175883121</c:v>
                </c:pt>
                <c:pt idx="19813">
                  <c:v>0.14098661510239963</c:v>
                </c:pt>
                <c:pt idx="19814">
                  <c:v>0.14072723730645836</c:v>
                </c:pt>
                <c:pt idx="19815">
                  <c:v>0.14066201105155446</c:v>
                </c:pt>
                <c:pt idx="19816">
                  <c:v>0.14062250159890707</c:v>
                </c:pt>
                <c:pt idx="19817">
                  <c:v>0.14052499009753172</c:v>
                </c:pt>
                <c:pt idx="19818">
                  <c:v>0.14052499009753172</c:v>
                </c:pt>
                <c:pt idx="19819">
                  <c:v>0.14048531761027078</c:v>
                </c:pt>
                <c:pt idx="19820">
                  <c:v>0.14048531761027078</c:v>
                </c:pt>
                <c:pt idx="19821">
                  <c:v>0.14048531761027078</c:v>
                </c:pt>
                <c:pt idx="19822">
                  <c:v>0.14040575026425556</c:v>
                </c:pt>
                <c:pt idx="19823">
                  <c:v>0.14030260869425268</c:v>
                </c:pt>
                <c:pt idx="19824">
                  <c:v>0.14030260869425268</c:v>
                </c:pt>
                <c:pt idx="19825">
                  <c:v>0.14015004343622317</c:v>
                </c:pt>
                <c:pt idx="19826">
                  <c:v>0.14015004343622317</c:v>
                </c:pt>
                <c:pt idx="19827">
                  <c:v>0.14012352800397598</c:v>
                </c:pt>
                <c:pt idx="19828">
                  <c:v>0.14010370399117844</c:v>
                </c:pt>
                <c:pt idx="19829">
                  <c:v>0.14010370399117844</c:v>
                </c:pt>
                <c:pt idx="19830">
                  <c:v>0.14009879475026318</c:v>
                </c:pt>
                <c:pt idx="19831">
                  <c:v>0.1400821269552153</c:v>
                </c:pt>
                <c:pt idx="19832">
                  <c:v>0.13946268387564192</c:v>
                </c:pt>
                <c:pt idx="19833">
                  <c:v>0.13946155318996867</c:v>
                </c:pt>
                <c:pt idx="19834">
                  <c:v>0.13936673751089088</c:v>
                </c:pt>
                <c:pt idx="19835">
                  <c:v>0.13936085445359828</c:v>
                </c:pt>
                <c:pt idx="19836">
                  <c:v>0.13925308867797292</c:v>
                </c:pt>
                <c:pt idx="19837">
                  <c:v>0.13917561787687766</c:v>
                </c:pt>
                <c:pt idx="19838">
                  <c:v>0.13914339027216174</c:v>
                </c:pt>
                <c:pt idx="19839">
                  <c:v>0.13910965714601453</c:v>
                </c:pt>
                <c:pt idx="19840">
                  <c:v>0.13908787908485468</c:v>
                </c:pt>
                <c:pt idx="19841">
                  <c:v>0.13906091558597325</c:v>
                </c:pt>
                <c:pt idx="19842">
                  <c:v>0.13899934605554326</c:v>
                </c:pt>
                <c:pt idx="19843">
                  <c:v>0.13898429513049601</c:v>
                </c:pt>
                <c:pt idx="19844">
                  <c:v>0.13886927328731682</c:v>
                </c:pt>
                <c:pt idx="19845">
                  <c:v>0.13885151464775819</c:v>
                </c:pt>
                <c:pt idx="19846">
                  <c:v>0.13876317634029112</c:v>
                </c:pt>
                <c:pt idx="19847">
                  <c:v>0.1387529019077455</c:v>
                </c:pt>
                <c:pt idx="19848">
                  <c:v>0.1387529019077455</c:v>
                </c:pt>
                <c:pt idx="19849">
                  <c:v>0.13874889402651366</c:v>
                </c:pt>
                <c:pt idx="19850">
                  <c:v>0.13869959038541846</c:v>
                </c:pt>
                <c:pt idx="19851">
                  <c:v>0.13869413153510279</c:v>
                </c:pt>
                <c:pt idx="19852">
                  <c:v>0.13869084517738806</c:v>
                </c:pt>
                <c:pt idx="19853">
                  <c:v>0.13862229559566369</c:v>
                </c:pt>
                <c:pt idx="19854">
                  <c:v>0.13862229559566369</c:v>
                </c:pt>
                <c:pt idx="19855">
                  <c:v>0.13862229559566369</c:v>
                </c:pt>
                <c:pt idx="19856">
                  <c:v>0.13862229559566369</c:v>
                </c:pt>
                <c:pt idx="19857">
                  <c:v>0.13862229559566369</c:v>
                </c:pt>
                <c:pt idx="19858">
                  <c:v>0.13862229559566369</c:v>
                </c:pt>
                <c:pt idx="19859">
                  <c:v>0.13850495411453778</c:v>
                </c:pt>
                <c:pt idx="19860">
                  <c:v>0.13850495411453778</c:v>
                </c:pt>
                <c:pt idx="19861">
                  <c:v>0.13837166329845163</c:v>
                </c:pt>
                <c:pt idx="19862">
                  <c:v>0.13817001538347062</c:v>
                </c:pt>
                <c:pt idx="19863">
                  <c:v>0.13810957979783312</c:v>
                </c:pt>
                <c:pt idx="19864">
                  <c:v>0.13800119604153435</c:v>
                </c:pt>
                <c:pt idx="19865">
                  <c:v>0.13798938128773006</c:v>
                </c:pt>
                <c:pt idx="19866">
                  <c:v>0.13795183511888107</c:v>
                </c:pt>
                <c:pt idx="19867">
                  <c:v>0.13792772578236109</c:v>
                </c:pt>
                <c:pt idx="19868">
                  <c:v>0.1378872612748808</c:v>
                </c:pt>
                <c:pt idx="19869">
                  <c:v>0.13783892109999968</c:v>
                </c:pt>
                <c:pt idx="19870">
                  <c:v>0.13783892109999968</c:v>
                </c:pt>
                <c:pt idx="19871">
                  <c:v>0.13777499318349717</c:v>
                </c:pt>
                <c:pt idx="19872">
                  <c:v>0.13777141972302992</c:v>
                </c:pt>
                <c:pt idx="19873">
                  <c:v>0.13774822045429741</c:v>
                </c:pt>
                <c:pt idx="19874">
                  <c:v>0.13771464810560943</c:v>
                </c:pt>
                <c:pt idx="19875">
                  <c:v>0.1376874323839074</c:v>
                </c:pt>
                <c:pt idx="19876">
                  <c:v>0.1374741789695742</c:v>
                </c:pt>
                <c:pt idx="19877">
                  <c:v>0.13739953868965665</c:v>
                </c:pt>
                <c:pt idx="19878">
                  <c:v>0.1373444488698721</c:v>
                </c:pt>
                <c:pt idx="19879">
                  <c:v>0.1373444488698721</c:v>
                </c:pt>
                <c:pt idx="19880">
                  <c:v>0.1372903809211318</c:v>
                </c:pt>
                <c:pt idx="19881">
                  <c:v>0.13722890543138058</c:v>
                </c:pt>
                <c:pt idx="19882">
                  <c:v>0.13722890543138058</c:v>
                </c:pt>
                <c:pt idx="19883">
                  <c:v>0.13718676620221512</c:v>
                </c:pt>
                <c:pt idx="19884">
                  <c:v>0.13718451330760975</c:v>
                </c:pt>
                <c:pt idx="19885">
                  <c:v>0.13701488356964345</c:v>
                </c:pt>
                <c:pt idx="19886">
                  <c:v>0.13698836216137025</c:v>
                </c:pt>
                <c:pt idx="19887">
                  <c:v>0.13697650204072706</c:v>
                </c:pt>
                <c:pt idx="19888">
                  <c:v>0.1369763223250299</c:v>
                </c:pt>
                <c:pt idx="19889">
                  <c:v>0.136846107467365</c:v>
                </c:pt>
                <c:pt idx="19890">
                  <c:v>0.13682708089029624</c:v>
                </c:pt>
                <c:pt idx="19891">
                  <c:v>0.13680720359540544</c:v>
                </c:pt>
                <c:pt idx="19892">
                  <c:v>0.13676153684380718</c:v>
                </c:pt>
                <c:pt idx="19893">
                  <c:v>0.13676153684380718</c:v>
                </c:pt>
                <c:pt idx="19894">
                  <c:v>0.13672078755333716</c:v>
                </c:pt>
                <c:pt idx="19895">
                  <c:v>0.13667446693286103</c:v>
                </c:pt>
                <c:pt idx="19896">
                  <c:v>0.13655869496253376</c:v>
                </c:pt>
                <c:pt idx="19897">
                  <c:v>0.13649381396639124</c:v>
                </c:pt>
                <c:pt idx="19898">
                  <c:v>0.13648722604707381</c:v>
                </c:pt>
                <c:pt idx="19899">
                  <c:v>0.13647914600455532</c:v>
                </c:pt>
                <c:pt idx="19900">
                  <c:v>0.13647914600455532</c:v>
                </c:pt>
                <c:pt idx="19901">
                  <c:v>0.13644732733495701</c:v>
                </c:pt>
                <c:pt idx="19902">
                  <c:v>0.13638624726007567</c:v>
                </c:pt>
                <c:pt idx="19903">
                  <c:v>0.13634689471967934</c:v>
                </c:pt>
                <c:pt idx="19904">
                  <c:v>0.13632705771564543</c:v>
                </c:pt>
                <c:pt idx="19905">
                  <c:v>0.13628026789278577</c:v>
                </c:pt>
                <c:pt idx="19906">
                  <c:v>0.13626888044609603</c:v>
                </c:pt>
                <c:pt idx="19907">
                  <c:v>0.13626888044609603</c:v>
                </c:pt>
                <c:pt idx="19908">
                  <c:v>0.13626257775323861</c:v>
                </c:pt>
                <c:pt idx="19909">
                  <c:v>0.13624525999677123</c:v>
                </c:pt>
                <c:pt idx="19910">
                  <c:v>0.13616630255233039</c:v>
                </c:pt>
                <c:pt idx="19911">
                  <c:v>0.13610601330634561</c:v>
                </c:pt>
                <c:pt idx="19912">
                  <c:v>0.13604660652539258</c:v>
                </c:pt>
                <c:pt idx="19913">
                  <c:v>0.13604023454374436</c:v>
                </c:pt>
                <c:pt idx="19914">
                  <c:v>0.13604023454374436</c:v>
                </c:pt>
                <c:pt idx="19915">
                  <c:v>0.13604023454374436</c:v>
                </c:pt>
                <c:pt idx="19916">
                  <c:v>0.13604023454374436</c:v>
                </c:pt>
                <c:pt idx="19917">
                  <c:v>0.13597135285525908</c:v>
                </c:pt>
                <c:pt idx="19918">
                  <c:v>0.13597135285525908</c:v>
                </c:pt>
                <c:pt idx="19919">
                  <c:v>0.13570956949577717</c:v>
                </c:pt>
                <c:pt idx="19920">
                  <c:v>0.13570956949577717</c:v>
                </c:pt>
                <c:pt idx="19921">
                  <c:v>0.13570150706246351</c:v>
                </c:pt>
                <c:pt idx="19922">
                  <c:v>0.13559720717510468</c:v>
                </c:pt>
                <c:pt idx="19923">
                  <c:v>0.13558370153195898</c:v>
                </c:pt>
                <c:pt idx="19924">
                  <c:v>0.13558370153195898</c:v>
                </c:pt>
                <c:pt idx="19925">
                  <c:v>0.13558370153195898</c:v>
                </c:pt>
                <c:pt idx="19926">
                  <c:v>0.1354221384095966</c:v>
                </c:pt>
                <c:pt idx="19927">
                  <c:v>0.13540348536167462</c:v>
                </c:pt>
                <c:pt idx="19928">
                  <c:v>0.13540348536167462</c:v>
                </c:pt>
                <c:pt idx="19929">
                  <c:v>0.13538852956528921</c:v>
                </c:pt>
                <c:pt idx="19930">
                  <c:v>0.13528694612258621</c:v>
                </c:pt>
                <c:pt idx="19931">
                  <c:v>0.13528694612258621</c:v>
                </c:pt>
                <c:pt idx="19932">
                  <c:v>0.13528694612258621</c:v>
                </c:pt>
                <c:pt idx="19933">
                  <c:v>0.13527395149397811</c:v>
                </c:pt>
                <c:pt idx="19934">
                  <c:v>0.13501189683942275</c:v>
                </c:pt>
                <c:pt idx="19935">
                  <c:v>0.13492456891422494</c:v>
                </c:pt>
                <c:pt idx="19936">
                  <c:v>0.13490670852884007</c:v>
                </c:pt>
                <c:pt idx="19937">
                  <c:v>0.13484652133500669</c:v>
                </c:pt>
                <c:pt idx="19938">
                  <c:v>0.13462749035524627</c:v>
                </c:pt>
                <c:pt idx="19939">
                  <c:v>0.13460856578044372</c:v>
                </c:pt>
                <c:pt idx="19940">
                  <c:v>0.13460856578044372</c:v>
                </c:pt>
                <c:pt idx="19941">
                  <c:v>0.13460856578044372</c:v>
                </c:pt>
                <c:pt idx="19942">
                  <c:v>0.13460856578044372</c:v>
                </c:pt>
                <c:pt idx="19943">
                  <c:v>0.13460856578044372</c:v>
                </c:pt>
                <c:pt idx="19944">
                  <c:v>0.13460856578044372</c:v>
                </c:pt>
                <c:pt idx="19945">
                  <c:v>0.13460856578044372</c:v>
                </c:pt>
                <c:pt idx="19946">
                  <c:v>0.13454848806584399</c:v>
                </c:pt>
                <c:pt idx="19947">
                  <c:v>0.13450984910533972</c:v>
                </c:pt>
                <c:pt idx="19948">
                  <c:v>0.13449865458902144</c:v>
                </c:pt>
                <c:pt idx="19949">
                  <c:v>0.13449445349020711</c:v>
                </c:pt>
                <c:pt idx="19950">
                  <c:v>0.13448721770393102</c:v>
                </c:pt>
                <c:pt idx="19951">
                  <c:v>0.134485693681902</c:v>
                </c:pt>
                <c:pt idx="19952">
                  <c:v>0.13447319414551553</c:v>
                </c:pt>
                <c:pt idx="19953">
                  <c:v>0.13447319414551553</c:v>
                </c:pt>
                <c:pt idx="19954">
                  <c:v>0.13434828289037942</c:v>
                </c:pt>
                <c:pt idx="19955">
                  <c:v>0.13424475841404729</c:v>
                </c:pt>
                <c:pt idx="19956">
                  <c:v>0.13413179086828075</c:v>
                </c:pt>
                <c:pt idx="19957">
                  <c:v>0.13413179086828075</c:v>
                </c:pt>
                <c:pt idx="19958">
                  <c:v>0.13413179086828075</c:v>
                </c:pt>
                <c:pt idx="19959">
                  <c:v>0.13413179086828075</c:v>
                </c:pt>
                <c:pt idx="19960">
                  <c:v>0.13412484868140528</c:v>
                </c:pt>
                <c:pt idx="19961">
                  <c:v>0.13409334540498241</c:v>
                </c:pt>
                <c:pt idx="19962">
                  <c:v>0.13405961324807045</c:v>
                </c:pt>
                <c:pt idx="19963">
                  <c:v>0.13403731267309726</c:v>
                </c:pt>
                <c:pt idx="19964">
                  <c:v>0.13395369256123119</c:v>
                </c:pt>
                <c:pt idx="19965">
                  <c:v>0.1339225414064994</c:v>
                </c:pt>
                <c:pt idx="19966">
                  <c:v>0.13392246666436833</c:v>
                </c:pt>
                <c:pt idx="19967">
                  <c:v>0.13375789704641389</c:v>
                </c:pt>
                <c:pt idx="19968">
                  <c:v>0.13374826370544543</c:v>
                </c:pt>
                <c:pt idx="19969">
                  <c:v>0.13365892883230698</c:v>
                </c:pt>
                <c:pt idx="19970">
                  <c:v>0.13351475676958438</c:v>
                </c:pt>
                <c:pt idx="19971">
                  <c:v>0.13346915845485441</c:v>
                </c:pt>
                <c:pt idx="19972">
                  <c:v>0.13342027738407394</c:v>
                </c:pt>
                <c:pt idx="19973">
                  <c:v>0.1333942762690993</c:v>
                </c:pt>
                <c:pt idx="19974">
                  <c:v>0.13339237187940756</c:v>
                </c:pt>
                <c:pt idx="19975">
                  <c:v>0.13335423632589125</c:v>
                </c:pt>
                <c:pt idx="19976">
                  <c:v>0.1331031867819979</c:v>
                </c:pt>
                <c:pt idx="19977">
                  <c:v>0.1331031867819979</c:v>
                </c:pt>
                <c:pt idx="19978">
                  <c:v>0.13306536608719896</c:v>
                </c:pt>
                <c:pt idx="19979">
                  <c:v>0.13303588899340021</c:v>
                </c:pt>
                <c:pt idx="19980">
                  <c:v>0.13302120345276278</c:v>
                </c:pt>
                <c:pt idx="19981">
                  <c:v>0.13301058969150045</c:v>
                </c:pt>
                <c:pt idx="19982">
                  <c:v>0.13300488903916666</c:v>
                </c:pt>
                <c:pt idx="19983">
                  <c:v>0.13300488903916666</c:v>
                </c:pt>
                <c:pt idx="19984">
                  <c:v>0.13299582978357682</c:v>
                </c:pt>
                <c:pt idx="19985">
                  <c:v>0.13291563746925555</c:v>
                </c:pt>
                <c:pt idx="19986">
                  <c:v>0.13281338522950786</c:v>
                </c:pt>
                <c:pt idx="19987">
                  <c:v>0.13277024615457822</c:v>
                </c:pt>
                <c:pt idx="19988">
                  <c:v>0.13276675888041758</c:v>
                </c:pt>
                <c:pt idx="19989">
                  <c:v>0.13273432465817883</c:v>
                </c:pt>
                <c:pt idx="19990">
                  <c:v>0.13269356409397626</c:v>
                </c:pt>
                <c:pt idx="19991">
                  <c:v>0.13262892952613275</c:v>
                </c:pt>
                <c:pt idx="19992">
                  <c:v>0.13262892952613275</c:v>
                </c:pt>
                <c:pt idx="19993">
                  <c:v>0.13252317015756407</c:v>
                </c:pt>
                <c:pt idx="19994">
                  <c:v>0.13243722751021852</c:v>
                </c:pt>
                <c:pt idx="19995">
                  <c:v>0.13243483268447345</c:v>
                </c:pt>
                <c:pt idx="19996">
                  <c:v>0.13243297360558653</c:v>
                </c:pt>
                <c:pt idx="19997">
                  <c:v>0.13240836408909573</c:v>
                </c:pt>
                <c:pt idx="19998">
                  <c:v>0.13221570426819712</c:v>
                </c:pt>
                <c:pt idx="19999">
                  <c:v>0.13220858802628435</c:v>
                </c:pt>
                <c:pt idx="20000">
                  <c:v>0.13219897316422902</c:v>
                </c:pt>
                <c:pt idx="20001">
                  <c:v>0.13219897316422902</c:v>
                </c:pt>
                <c:pt idx="20002">
                  <c:v>0.13214885997815862</c:v>
                </c:pt>
                <c:pt idx="20003">
                  <c:v>0.13210370330402504</c:v>
                </c:pt>
                <c:pt idx="20004">
                  <c:v>0.13208841755709802</c:v>
                </c:pt>
                <c:pt idx="20005">
                  <c:v>0.13200479990134667</c:v>
                </c:pt>
                <c:pt idx="20006">
                  <c:v>0.13190430238880943</c:v>
                </c:pt>
                <c:pt idx="20007">
                  <c:v>0.13190430238880943</c:v>
                </c:pt>
                <c:pt idx="20008">
                  <c:v>0.13187589510088882</c:v>
                </c:pt>
                <c:pt idx="20009">
                  <c:v>0.13182508604227872</c:v>
                </c:pt>
                <c:pt idx="20010">
                  <c:v>0.13182508604227872</c:v>
                </c:pt>
                <c:pt idx="20011">
                  <c:v>0.13182508604227872</c:v>
                </c:pt>
                <c:pt idx="20012">
                  <c:v>0.13181683672426922</c:v>
                </c:pt>
                <c:pt idx="20013">
                  <c:v>0.13181317722302743</c:v>
                </c:pt>
                <c:pt idx="20014">
                  <c:v>0.1317214965999671</c:v>
                </c:pt>
                <c:pt idx="20015">
                  <c:v>0.13171468415017679</c:v>
                </c:pt>
                <c:pt idx="20016">
                  <c:v>0.13171468415017679</c:v>
                </c:pt>
                <c:pt idx="20017">
                  <c:v>0.13161636218285197</c:v>
                </c:pt>
                <c:pt idx="20018">
                  <c:v>0.13161636218285197</c:v>
                </c:pt>
                <c:pt idx="20019">
                  <c:v>0.13156977794387487</c:v>
                </c:pt>
                <c:pt idx="20020">
                  <c:v>0.13155982998421739</c:v>
                </c:pt>
                <c:pt idx="20021">
                  <c:v>0.13149945417647463</c:v>
                </c:pt>
                <c:pt idx="20022">
                  <c:v>0.13148778653540885</c:v>
                </c:pt>
                <c:pt idx="20023">
                  <c:v>0.13140275540468024</c:v>
                </c:pt>
                <c:pt idx="20024">
                  <c:v>0.13140275540468024</c:v>
                </c:pt>
                <c:pt idx="20025">
                  <c:v>0.13133236281360458</c:v>
                </c:pt>
                <c:pt idx="20026">
                  <c:v>0.13129830641004717</c:v>
                </c:pt>
                <c:pt idx="20027">
                  <c:v>0.13116319071614529</c:v>
                </c:pt>
                <c:pt idx="20028">
                  <c:v>0.13100382318844206</c:v>
                </c:pt>
                <c:pt idx="20029">
                  <c:v>0.13098150269548686</c:v>
                </c:pt>
                <c:pt idx="20030">
                  <c:v>0.13095001218503252</c:v>
                </c:pt>
                <c:pt idx="20031">
                  <c:v>0.13093911068926761</c:v>
                </c:pt>
                <c:pt idx="20032">
                  <c:v>0.13088163872636119</c:v>
                </c:pt>
                <c:pt idx="20033">
                  <c:v>0.13082245060080425</c:v>
                </c:pt>
                <c:pt idx="20034">
                  <c:v>0.13080073730934985</c:v>
                </c:pt>
                <c:pt idx="20035">
                  <c:v>0.13079568869093594</c:v>
                </c:pt>
                <c:pt idx="20036">
                  <c:v>0.13074076175234967</c:v>
                </c:pt>
                <c:pt idx="20037">
                  <c:v>0.13070239225344119</c:v>
                </c:pt>
                <c:pt idx="20038">
                  <c:v>0.13061474524599356</c:v>
                </c:pt>
                <c:pt idx="20039">
                  <c:v>0.13059248709374152</c:v>
                </c:pt>
                <c:pt idx="20040">
                  <c:v>0.13054258176866815</c:v>
                </c:pt>
                <c:pt idx="20041">
                  <c:v>0.13054258176866815</c:v>
                </c:pt>
                <c:pt idx="20042">
                  <c:v>0.13054258176866815</c:v>
                </c:pt>
                <c:pt idx="20043">
                  <c:v>0.13052930854143185</c:v>
                </c:pt>
                <c:pt idx="20044">
                  <c:v>0.13051283548670239</c:v>
                </c:pt>
                <c:pt idx="20045">
                  <c:v>0.13035948476357123</c:v>
                </c:pt>
                <c:pt idx="20046">
                  <c:v>0.13032441162288436</c:v>
                </c:pt>
                <c:pt idx="20047">
                  <c:v>0.13015048978819604</c:v>
                </c:pt>
                <c:pt idx="20048">
                  <c:v>0.13015048978819604</c:v>
                </c:pt>
                <c:pt idx="20049">
                  <c:v>0.13007572584186894</c:v>
                </c:pt>
                <c:pt idx="20050">
                  <c:v>0.13005735736458388</c:v>
                </c:pt>
                <c:pt idx="20051">
                  <c:v>0.12993258580003472</c:v>
                </c:pt>
                <c:pt idx="20052">
                  <c:v>0.12991464336540895</c:v>
                </c:pt>
                <c:pt idx="20053">
                  <c:v>0.12990602371807503</c:v>
                </c:pt>
                <c:pt idx="20054">
                  <c:v>0.12990602371807503</c:v>
                </c:pt>
                <c:pt idx="20055">
                  <c:v>0.12988382465874473</c:v>
                </c:pt>
                <c:pt idx="20056">
                  <c:v>0.12984908683368163</c:v>
                </c:pt>
                <c:pt idx="20057">
                  <c:v>0.12982222632679419</c:v>
                </c:pt>
                <c:pt idx="20058">
                  <c:v>0.12982222632679419</c:v>
                </c:pt>
                <c:pt idx="20059">
                  <c:v>0.1297654776997422</c:v>
                </c:pt>
                <c:pt idx="20060">
                  <c:v>0.1297654776997422</c:v>
                </c:pt>
                <c:pt idx="20061">
                  <c:v>0.12975923175075335</c:v>
                </c:pt>
                <c:pt idx="20062">
                  <c:v>0.12973185881054158</c:v>
                </c:pt>
                <c:pt idx="20063">
                  <c:v>0.12973185881054158</c:v>
                </c:pt>
                <c:pt idx="20064">
                  <c:v>0.12969525502496018</c:v>
                </c:pt>
                <c:pt idx="20065">
                  <c:v>0.12962933312787178</c:v>
                </c:pt>
                <c:pt idx="20066">
                  <c:v>0.12957128202485493</c:v>
                </c:pt>
                <c:pt idx="20067">
                  <c:v>0.12957128202485493</c:v>
                </c:pt>
                <c:pt idx="20068">
                  <c:v>0.12957128202485493</c:v>
                </c:pt>
                <c:pt idx="20069">
                  <c:v>0.12950340591197032</c:v>
                </c:pt>
                <c:pt idx="20070">
                  <c:v>0.12950340591197032</c:v>
                </c:pt>
                <c:pt idx="20071">
                  <c:v>0.12935038140015293</c:v>
                </c:pt>
                <c:pt idx="20072">
                  <c:v>0.12930156092598441</c:v>
                </c:pt>
                <c:pt idx="20073">
                  <c:v>0.12927341730280623</c:v>
                </c:pt>
                <c:pt idx="20074">
                  <c:v>0.12911984153104591</c:v>
                </c:pt>
                <c:pt idx="20075">
                  <c:v>0.12909450957014282</c:v>
                </c:pt>
                <c:pt idx="20076">
                  <c:v>0.12904624831561431</c:v>
                </c:pt>
                <c:pt idx="20077">
                  <c:v>0.12891550962011225</c:v>
                </c:pt>
                <c:pt idx="20078">
                  <c:v>0.12884746129036118</c:v>
                </c:pt>
                <c:pt idx="20079">
                  <c:v>0.12882112384940253</c:v>
                </c:pt>
                <c:pt idx="20080">
                  <c:v>0.12878753741823637</c:v>
                </c:pt>
                <c:pt idx="20081">
                  <c:v>0.12875785488690558</c:v>
                </c:pt>
                <c:pt idx="20082">
                  <c:v>0.12873354902103099</c:v>
                </c:pt>
                <c:pt idx="20083">
                  <c:v>0.1286954292014732</c:v>
                </c:pt>
                <c:pt idx="20084">
                  <c:v>0.1286954292014732</c:v>
                </c:pt>
                <c:pt idx="20085">
                  <c:v>0.12854455400692796</c:v>
                </c:pt>
                <c:pt idx="20086">
                  <c:v>0.12853246492328241</c:v>
                </c:pt>
                <c:pt idx="20087">
                  <c:v>0.12853246492328241</c:v>
                </c:pt>
                <c:pt idx="20088">
                  <c:v>0.12846853755840723</c:v>
                </c:pt>
                <c:pt idx="20089">
                  <c:v>0.12845449848696627</c:v>
                </c:pt>
                <c:pt idx="20090">
                  <c:v>0.12839291196702771</c:v>
                </c:pt>
                <c:pt idx="20091">
                  <c:v>0.12837471754031629</c:v>
                </c:pt>
                <c:pt idx="20092">
                  <c:v>0.12831079820370314</c:v>
                </c:pt>
                <c:pt idx="20093">
                  <c:v>0.12825554142317647</c:v>
                </c:pt>
                <c:pt idx="20094">
                  <c:v>0.12822194337426857</c:v>
                </c:pt>
                <c:pt idx="20095">
                  <c:v>0.12822194337426857</c:v>
                </c:pt>
                <c:pt idx="20096">
                  <c:v>0.12821531142354056</c:v>
                </c:pt>
                <c:pt idx="20097">
                  <c:v>0.12814863533083456</c:v>
                </c:pt>
                <c:pt idx="20098">
                  <c:v>0.12809742041275271</c:v>
                </c:pt>
                <c:pt idx="20099">
                  <c:v>0.12801773477061978</c:v>
                </c:pt>
                <c:pt idx="20100">
                  <c:v>0.12798722512669067</c:v>
                </c:pt>
                <c:pt idx="20101">
                  <c:v>0.12792673489936049</c:v>
                </c:pt>
                <c:pt idx="20102">
                  <c:v>0.12792673489936049</c:v>
                </c:pt>
                <c:pt idx="20103">
                  <c:v>0.1278998094798407</c:v>
                </c:pt>
                <c:pt idx="20104">
                  <c:v>0.12787401277950769</c:v>
                </c:pt>
                <c:pt idx="20105">
                  <c:v>0.1278548007866474</c:v>
                </c:pt>
                <c:pt idx="20106">
                  <c:v>0.12760768133293662</c:v>
                </c:pt>
                <c:pt idx="20107">
                  <c:v>0.12760768133293662</c:v>
                </c:pt>
                <c:pt idx="20108">
                  <c:v>0.12754701425003279</c:v>
                </c:pt>
                <c:pt idx="20109">
                  <c:v>0.12743995285272766</c:v>
                </c:pt>
                <c:pt idx="20110">
                  <c:v>0.12742324749260686</c:v>
                </c:pt>
                <c:pt idx="20111">
                  <c:v>0.12729794067586878</c:v>
                </c:pt>
                <c:pt idx="20112">
                  <c:v>0.12701527988327246</c:v>
                </c:pt>
                <c:pt idx="20113">
                  <c:v>0.12701527988327246</c:v>
                </c:pt>
                <c:pt idx="20114">
                  <c:v>0.12701026873784868</c:v>
                </c:pt>
                <c:pt idx="20115">
                  <c:v>0.12691638990109799</c:v>
                </c:pt>
                <c:pt idx="20116">
                  <c:v>0.12691638990109799</c:v>
                </c:pt>
                <c:pt idx="20117">
                  <c:v>0.12685357037379943</c:v>
                </c:pt>
                <c:pt idx="20118">
                  <c:v>0.12652918917992742</c:v>
                </c:pt>
                <c:pt idx="20119">
                  <c:v>0.12652862683972127</c:v>
                </c:pt>
                <c:pt idx="20120">
                  <c:v>0.12651162750821907</c:v>
                </c:pt>
                <c:pt idx="20121">
                  <c:v>0.12646788540112844</c:v>
                </c:pt>
                <c:pt idx="20122">
                  <c:v>0.12645089192023695</c:v>
                </c:pt>
                <c:pt idx="20123">
                  <c:v>0.12644408600836615</c:v>
                </c:pt>
                <c:pt idx="20124">
                  <c:v>0.12639992711130973</c:v>
                </c:pt>
                <c:pt idx="20125">
                  <c:v>0.12634993871233152</c:v>
                </c:pt>
                <c:pt idx="20126">
                  <c:v>0.12631957975794184</c:v>
                </c:pt>
                <c:pt idx="20127">
                  <c:v>0.12608170481891601</c:v>
                </c:pt>
                <c:pt idx="20128">
                  <c:v>0.12605052974410605</c:v>
                </c:pt>
                <c:pt idx="20129">
                  <c:v>0.12602842783783211</c:v>
                </c:pt>
                <c:pt idx="20130">
                  <c:v>0.12600521724075089</c:v>
                </c:pt>
                <c:pt idx="20131">
                  <c:v>0.12596363142001504</c:v>
                </c:pt>
                <c:pt idx="20132">
                  <c:v>0.12593792005674237</c:v>
                </c:pt>
                <c:pt idx="20133">
                  <c:v>0.12578187561969967</c:v>
                </c:pt>
                <c:pt idx="20134">
                  <c:v>0.12577854096212182</c:v>
                </c:pt>
                <c:pt idx="20135">
                  <c:v>0.12576848456521836</c:v>
                </c:pt>
                <c:pt idx="20136">
                  <c:v>0.12574585826207202</c:v>
                </c:pt>
                <c:pt idx="20137">
                  <c:v>0.12567237527421601</c:v>
                </c:pt>
                <c:pt idx="20138">
                  <c:v>0.12563555143619526</c:v>
                </c:pt>
                <c:pt idx="20139">
                  <c:v>0.12543564131244875</c:v>
                </c:pt>
                <c:pt idx="20140">
                  <c:v>0.12540478576971825</c:v>
                </c:pt>
                <c:pt idx="20141">
                  <c:v>0.12536944088078317</c:v>
                </c:pt>
                <c:pt idx="20142">
                  <c:v>0.12522247553865407</c:v>
                </c:pt>
                <c:pt idx="20143">
                  <c:v>0.12520585939017567</c:v>
                </c:pt>
                <c:pt idx="20144">
                  <c:v>0.12520585939017567</c:v>
                </c:pt>
                <c:pt idx="20145">
                  <c:v>0.12518136804993268</c:v>
                </c:pt>
                <c:pt idx="20146">
                  <c:v>0.12514354555997084</c:v>
                </c:pt>
                <c:pt idx="20147">
                  <c:v>0.12512547643585639</c:v>
                </c:pt>
                <c:pt idx="20148">
                  <c:v>0.12504194291673726</c:v>
                </c:pt>
                <c:pt idx="20149">
                  <c:v>0.1249823786132864</c:v>
                </c:pt>
                <c:pt idx="20150">
                  <c:v>0.12494465849684876</c:v>
                </c:pt>
                <c:pt idx="20151">
                  <c:v>0.12493936132104584</c:v>
                </c:pt>
                <c:pt idx="20152">
                  <c:v>0.124883316192458</c:v>
                </c:pt>
                <c:pt idx="20153">
                  <c:v>0.12487573572628323</c:v>
                </c:pt>
                <c:pt idx="20154">
                  <c:v>0.124874594360879</c:v>
                </c:pt>
                <c:pt idx="20155">
                  <c:v>0.12486400353000303</c:v>
                </c:pt>
                <c:pt idx="20156">
                  <c:v>0.12486400353000303</c:v>
                </c:pt>
                <c:pt idx="20157">
                  <c:v>0.12480066572361151</c:v>
                </c:pt>
                <c:pt idx="20158">
                  <c:v>0.12479235554099162</c:v>
                </c:pt>
                <c:pt idx="20159">
                  <c:v>0.12479235554099162</c:v>
                </c:pt>
                <c:pt idx="20160">
                  <c:v>0.12468187015749259</c:v>
                </c:pt>
                <c:pt idx="20161">
                  <c:v>0.12466781834365077</c:v>
                </c:pt>
                <c:pt idx="20162">
                  <c:v>0.12461706346810797</c:v>
                </c:pt>
                <c:pt idx="20163">
                  <c:v>0.12455585589867967</c:v>
                </c:pt>
                <c:pt idx="20164">
                  <c:v>0.12455585589867967</c:v>
                </c:pt>
                <c:pt idx="20165">
                  <c:v>0.12455585589867967</c:v>
                </c:pt>
                <c:pt idx="20166">
                  <c:v>0.12454763899017006</c:v>
                </c:pt>
                <c:pt idx="20167">
                  <c:v>0.12447708893934015</c:v>
                </c:pt>
                <c:pt idx="20168">
                  <c:v>0.12443224452762691</c:v>
                </c:pt>
                <c:pt idx="20169">
                  <c:v>0.12427681123485855</c:v>
                </c:pt>
                <c:pt idx="20170">
                  <c:v>0.12427681123485855</c:v>
                </c:pt>
                <c:pt idx="20171">
                  <c:v>0.12421832183456699</c:v>
                </c:pt>
                <c:pt idx="20172">
                  <c:v>0.12418986477235842</c:v>
                </c:pt>
                <c:pt idx="20173">
                  <c:v>0.12418838746865764</c:v>
                </c:pt>
                <c:pt idx="20174">
                  <c:v>0.12412723876868857</c:v>
                </c:pt>
                <c:pt idx="20175">
                  <c:v>0.12409263789620681</c:v>
                </c:pt>
                <c:pt idx="20176">
                  <c:v>0.12409263789620681</c:v>
                </c:pt>
                <c:pt idx="20177">
                  <c:v>0.12409263789620681</c:v>
                </c:pt>
                <c:pt idx="20178">
                  <c:v>0.12409263789620681</c:v>
                </c:pt>
                <c:pt idx="20179">
                  <c:v>0.12409263789620681</c:v>
                </c:pt>
                <c:pt idx="20180">
                  <c:v>0.12404857039014312</c:v>
                </c:pt>
                <c:pt idx="20181">
                  <c:v>0.12404857039014312</c:v>
                </c:pt>
                <c:pt idx="20182">
                  <c:v>0.12399514570002935</c:v>
                </c:pt>
                <c:pt idx="20183">
                  <c:v>0.12399514570002935</c:v>
                </c:pt>
                <c:pt idx="20184">
                  <c:v>0.12399514570002935</c:v>
                </c:pt>
                <c:pt idx="20185">
                  <c:v>0.12399514570002935</c:v>
                </c:pt>
                <c:pt idx="20186">
                  <c:v>0.12397900429875611</c:v>
                </c:pt>
                <c:pt idx="20187">
                  <c:v>0.12397900429875611</c:v>
                </c:pt>
                <c:pt idx="20188">
                  <c:v>0.12393915651295878</c:v>
                </c:pt>
                <c:pt idx="20189">
                  <c:v>0.12391727081685262</c:v>
                </c:pt>
                <c:pt idx="20190">
                  <c:v>0.12388802558507379</c:v>
                </c:pt>
                <c:pt idx="20191">
                  <c:v>0.12383036412473586</c:v>
                </c:pt>
                <c:pt idx="20192">
                  <c:v>0.12374509081912431</c:v>
                </c:pt>
                <c:pt idx="20193">
                  <c:v>0.123689345259308</c:v>
                </c:pt>
                <c:pt idx="20194">
                  <c:v>0.12364607396952344</c:v>
                </c:pt>
                <c:pt idx="20195">
                  <c:v>0.12359985307891684</c:v>
                </c:pt>
                <c:pt idx="20196">
                  <c:v>0.12359985307891684</c:v>
                </c:pt>
                <c:pt idx="20197">
                  <c:v>0.12359985307891684</c:v>
                </c:pt>
                <c:pt idx="20198">
                  <c:v>0.12359985307891684</c:v>
                </c:pt>
                <c:pt idx="20199">
                  <c:v>0.12359985307891684</c:v>
                </c:pt>
                <c:pt idx="20200">
                  <c:v>0.1235518067294991</c:v>
                </c:pt>
                <c:pt idx="20201">
                  <c:v>0.12352758245414834</c:v>
                </c:pt>
                <c:pt idx="20202">
                  <c:v>0.12346813302861928</c:v>
                </c:pt>
                <c:pt idx="20203">
                  <c:v>0.12346813302861928</c:v>
                </c:pt>
                <c:pt idx="20204">
                  <c:v>0.12345019658810902</c:v>
                </c:pt>
                <c:pt idx="20205">
                  <c:v>0.12333409863741608</c:v>
                </c:pt>
                <c:pt idx="20206">
                  <c:v>0.12317781102547321</c:v>
                </c:pt>
                <c:pt idx="20207">
                  <c:v>0.12279561184469734</c:v>
                </c:pt>
                <c:pt idx="20208">
                  <c:v>0.12275262574003259</c:v>
                </c:pt>
                <c:pt idx="20209">
                  <c:v>0.12262427681840408</c:v>
                </c:pt>
                <c:pt idx="20210">
                  <c:v>0.1226001829540338</c:v>
                </c:pt>
                <c:pt idx="20211">
                  <c:v>0.12243338436334038</c:v>
                </c:pt>
                <c:pt idx="20212">
                  <c:v>0.12241124598539382</c:v>
                </c:pt>
                <c:pt idx="20213">
                  <c:v>0.12241124598539382</c:v>
                </c:pt>
                <c:pt idx="20214">
                  <c:v>0.12241114667011101</c:v>
                </c:pt>
                <c:pt idx="20215">
                  <c:v>0.12240330734610473</c:v>
                </c:pt>
                <c:pt idx="20216">
                  <c:v>0.12233183024023235</c:v>
                </c:pt>
                <c:pt idx="20217">
                  <c:v>0.12232354059057882</c:v>
                </c:pt>
                <c:pt idx="20218">
                  <c:v>0.12229629576166479</c:v>
                </c:pt>
                <c:pt idx="20219">
                  <c:v>0.12228888662525443</c:v>
                </c:pt>
                <c:pt idx="20220">
                  <c:v>0.12224262363849044</c:v>
                </c:pt>
                <c:pt idx="20221">
                  <c:v>0.12224262363849044</c:v>
                </c:pt>
                <c:pt idx="20222">
                  <c:v>0.1222249099195126</c:v>
                </c:pt>
                <c:pt idx="20223">
                  <c:v>0.1221924914984166</c:v>
                </c:pt>
                <c:pt idx="20224">
                  <c:v>0.12217957416751266</c:v>
                </c:pt>
                <c:pt idx="20225">
                  <c:v>0.12214625621144995</c:v>
                </c:pt>
                <c:pt idx="20226">
                  <c:v>0.12208848463137961</c:v>
                </c:pt>
                <c:pt idx="20227">
                  <c:v>0.12199807487702492</c:v>
                </c:pt>
                <c:pt idx="20228">
                  <c:v>0.1219385351939567</c:v>
                </c:pt>
                <c:pt idx="20229">
                  <c:v>0.12190985599240585</c:v>
                </c:pt>
                <c:pt idx="20230">
                  <c:v>0.12188797112491495</c:v>
                </c:pt>
                <c:pt idx="20231">
                  <c:v>0.12184591452792826</c:v>
                </c:pt>
                <c:pt idx="20232">
                  <c:v>0.12181885533851758</c:v>
                </c:pt>
                <c:pt idx="20233">
                  <c:v>0.12178791617204213</c:v>
                </c:pt>
                <c:pt idx="20234">
                  <c:v>0.12162971305178331</c:v>
                </c:pt>
                <c:pt idx="20235">
                  <c:v>0.12162364703641082</c:v>
                </c:pt>
                <c:pt idx="20236">
                  <c:v>0.12162364703641082</c:v>
                </c:pt>
                <c:pt idx="20237">
                  <c:v>0.12162364703641082</c:v>
                </c:pt>
                <c:pt idx="20238">
                  <c:v>0.12161838942732103</c:v>
                </c:pt>
                <c:pt idx="20239">
                  <c:v>0.12137906517446433</c:v>
                </c:pt>
                <c:pt idx="20240">
                  <c:v>0.12132124921251583</c:v>
                </c:pt>
                <c:pt idx="20241">
                  <c:v>0.12127889366043225</c:v>
                </c:pt>
                <c:pt idx="20242">
                  <c:v>0.12127889366043225</c:v>
                </c:pt>
                <c:pt idx="20243">
                  <c:v>0.12119665810264363</c:v>
                </c:pt>
                <c:pt idx="20244">
                  <c:v>0.12113265837016561</c:v>
                </c:pt>
                <c:pt idx="20245">
                  <c:v>0.12111899413517031</c:v>
                </c:pt>
                <c:pt idx="20246">
                  <c:v>0.12106940646235979</c:v>
                </c:pt>
                <c:pt idx="20247">
                  <c:v>0.12083882814867915</c:v>
                </c:pt>
                <c:pt idx="20248">
                  <c:v>0.12080822996707682</c:v>
                </c:pt>
                <c:pt idx="20249">
                  <c:v>0.1208046676542948</c:v>
                </c:pt>
                <c:pt idx="20250">
                  <c:v>0.12063994853315764</c:v>
                </c:pt>
                <c:pt idx="20251">
                  <c:v>0.12063994853315764</c:v>
                </c:pt>
                <c:pt idx="20252">
                  <c:v>0.12035743110434774</c:v>
                </c:pt>
                <c:pt idx="20253">
                  <c:v>0.12028594719351454</c:v>
                </c:pt>
                <c:pt idx="20254">
                  <c:v>0.12025734509687765</c:v>
                </c:pt>
                <c:pt idx="20255">
                  <c:v>0.12023464919334759</c:v>
                </c:pt>
                <c:pt idx="20256">
                  <c:v>0.1202182922649485</c:v>
                </c:pt>
                <c:pt idx="20257">
                  <c:v>0.12019242847381076</c:v>
                </c:pt>
                <c:pt idx="20258">
                  <c:v>0.12018667914673098</c:v>
                </c:pt>
                <c:pt idx="20259">
                  <c:v>0.12008941414907863</c:v>
                </c:pt>
                <c:pt idx="20260">
                  <c:v>0.12008941414907863</c:v>
                </c:pt>
                <c:pt idx="20261">
                  <c:v>0.1200888869086361</c:v>
                </c:pt>
                <c:pt idx="20262">
                  <c:v>0.12008357108914434</c:v>
                </c:pt>
                <c:pt idx="20263">
                  <c:v>0.12000115650402472</c:v>
                </c:pt>
                <c:pt idx="20264">
                  <c:v>0.11975640497786247</c:v>
                </c:pt>
                <c:pt idx="20265">
                  <c:v>0.11975640497786247</c:v>
                </c:pt>
                <c:pt idx="20266">
                  <c:v>0.11975571103464568</c:v>
                </c:pt>
                <c:pt idx="20267">
                  <c:v>0.11967213372136587</c:v>
                </c:pt>
                <c:pt idx="20268">
                  <c:v>0.11967213372136587</c:v>
                </c:pt>
                <c:pt idx="20269">
                  <c:v>0.11967213372136587</c:v>
                </c:pt>
                <c:pt idx="20270">
                  <c:v>0.11966483364255837</c:v>
                </c:pt>
                <c:pt idx="20271">
                  <c:v>0.11966483364255837</c:v>
                </c:pt>
                <c:pt idx="20272">
                  <c:v>0.11962635995087949</c:v>
                </c:pt>
                <c:pt idx="20273">
                  <c:v>0.11959860546563041</c:v>
                </c:pt>
                <c:pt idx="20274">
                  <c:v>0.11954753647405496</c:v>
                </c:pt>
                <c:pt idx="20275">
                  <c:v>0.11954753647405496</c:v>
                </c:pt>
                <c:pt idx="20276">
                  <c:v>0.11948590108617554</c:v>
                </c:pt>
                <c:pt idx="20277">
                  <c:v>0.11948590108617554</c:v>
                </c:pt>
                <c:pt idx="20278">
                  <c:v>0.11948590108617554</c:v>
                </c:pt>
                <c:pt idx="20279">
                  <c:v>0.11943499726233835</c:v>
                </c:pt>
                <c:pt idx="20280">
                  <c:v>0.11942458577822807</c:v>
                </c:pt>
                <c:pt idx="20281">
                  <c:v>0.11941125969252955</c:v>
                </c:pt>
                <c:pt idx="20282">
                  <c:v>0.11934158216865298</c:v>
                </c:pt>
                <c:pt idx="20283">
                  <c:v>0.1191730045485991</c:v>
                </c:pt>
                <c:pt idx="20284">
                  <c:v>0.1191730045485991</c:v>
                </c:pt>
                <c:pt idx="20285">
                  <c:v>0.1191730045485991</c:v>
                </c:pt>
                <c:pt idx="20286">
                  <c:v>0.1191730045485991</c:v>
                </c:pt>
                <c:pt idx="20287">
                  <c:v>0.11912900801440578</c:v>
                </c:pt>
                <c:pt idx="20288">
                  <c:v>0.11910196657579335</c:v>
                </c:pt>
                <c:pt idx="20289">
                  <c:v>0.11906079662072086</c:v>
                </c:pt>
                <c:pt idx="20290">
                  <c:v>0.1189948450252936</c:v>
                </c:pt>
                <c:pt idx="20291">
                  <c:v>0.11898442750775187</c:v>
                </c:pt>
                <c:pt idx="20292">
                  <c:v>0.11896526239915149</c:v>
                </c:pt>
                <c:pt idx="20293">
                  <c:v>0.11895779735310788</c:v>
                </c:pt>
                <c:pt idx="20294">
                  <c:v>0.11895779735310788</c:v>
                </c:pt>
                <c:pt idx="20295">
                  <c:v>0.11890727166080545</c:v>
                </c:pt>
                <c:pt idx="20296">
                  <c:v>0.11887876517074962</c:v>
                </c:pt>
                <c:pt idx="20297">
                  <c:v>0.11887876517074962</c:v>
                </c:pt>
                <c:pt idx="20298">
                  <c:v>0.11876049286762011</c:v>
                </c:pt>
                <c:pt idx="20299">
                  <c:v>0.11869080374452459</c:v>
                </c:pt>
                <c:pt idx="20300">
                  <c:v>0.11868395943448939</c:v>
                </c:pt>
                <c:pt idx="20301">
                  <c:v>0.11868395943448939</c:v>
                </c:pt>
                <c:pt idx="20302">
                  <c:v>0.11863613530993819</c:v>
                </c:pt>
                <c:pt idx="20303">
                  <c:v>0.11859204142633362</c:v>
                </c:pt>
                <c:pt idx="20304">
                  <c:v>0.11854872231098347</c:v>
                </c:pt>
                <c:pt idx="20305">
                  <c:v>0.11851792689903322</c:v>
                </c:pt>
                <c:pt idx="20306">
                  <c:v>0.11845774461886498</c:v>
                </c:pt>
                <c:pt idx="20307">
                  <c:v>0.11842455219535282</c:v>
                </c:pt>
                <c:pt idx="20308">
                  <c:v>0.11833862559244512</c:v>
                </c:pt>
                <c:pt idx="20309">
                  <c:v>0.11833862559244512</c:v>
                </c:pt>
                <c:pt idx="20310">
                  <c:v>0.11833862559244512</c:v>
                </c:pt>
                <c:pt idx="20311">
                  <c:v>0.11830488477744448</c:v>
                </c:pt>
                <c:pt idx="20312">
                  <c:v>0.11829293801540951</c:v>
                </c:pt>
                <c:pt idx="20313">
                  <c:v>0.11820367683844259</c:v>
                </c:pt>
                <c:pt idx="20314">
                  <c:v>0.1181752013656972</c:v>
                </c:pt>
                <c:pt idx="20315">
                  <c:v>0.1181752013656972</c:v>
                </c:pt>
                <c:pt idx="20316">
                  <c:v>0.11806003387984472</c:v>
                </c:pt>
                <c:pt idx="20317">
                  <c:v>0.11806003387984472</c:v>
                </c:pt>
                <c:pt idx="20318">
                  <c:v>0.11800371319082698</c:v>
                </c:pt>
                <c:pt idx="20319">
                  <c:v>0.11793486991075695</c:v>
                </c:pt>
                <c:pt idx="20320">
                  <c:v>0.11790831980892066</c:v>
                </c:pt>
                <c:pt idx="20321">
                  <c:v>0.11790092857051666</c:v>
                </c:pt>
                <c:pt idx="20322">
                  <c:v>0.11789222562718021</c:v>
                </c:pt>
                <c:pt idx="20323">
                  <c:v>0.11779506453464721</c:v>
                </c:pt>
                <c:pt idx="20324">
                  <c:v>0.11758880801844314</c:v>
                </c:pt>
                <c:pt idx="20325">
                  <c:v>0.11758810415471577</c:v>
                </c:pt>
                <c:pt idx="20326">
                  <c:v>0.11756718875392172</c:v>
                </c:pt>
                <c:pt idx="20327">
                  <c:v>0.11752946948576661</c:v>
                </c:pt>
                <c:pt idx="20328">
                  <c:v>0.11748033202370203</c:v>
                </c:pt>
                <c:pt idx="20329">
                  <c:v>0.11746184342607695</c:v>
                </c:pt>
                <c:pt idx="20330">
                  <c:v>0.11743216006855414</c:v>
                </c:pt>
                <c:pt idx="20331">
                  <c:v>0.11743216006855414</c:v>
                </c:pt>
                <c:pt idx="20332">
                  <c:v>0.11739838525377815</c:v>
                </c:pt>
                <c:pt idx="20333">
                  <c:v>0.11716904584032714</c:v>
                </c:pt>
                <c:pt idx="20334">
                  <c:v>0.11713391689204657</c:v>
                </c:pt>
                <c:pt idx="20335">
                  <c:v>0.11695863985692237</c:v>
                </c:pt>
                <c:pt idx="20336">
                  <c:v>0.11687881251121242</c:v>
                </c:pt>
                <c:pt idx="20337">
                  <c:v>0.11687881251121242</c:v>
                </c:pt>
                <c:pt idx="20338">
                  <c:v>0.11685918858597333</c:v>
                </c:pt>
                <c:pt idx="20339">
                  <c:v>0.11680225779787659</c:v>
                </c:pt>
                <c:pt idx="20340">
                  <c:v>0.11674771064822502</c:v>
                </c:pt>
                <c:pt idx="20341">
                  <c:v>0.11669709991416442</c:v>
                </c:pt>
                <c:pt idx="20342">
                  <c:v>0.11651540339663728</c:v>
                </c:pt>
                <c:pt idx="20343">
                  <c:v>0.11645730956543711</c:v>
                </c:pt>
                <c:pt idx="20344">
                  <c:v>0.11638791629716531</c:v>
                </c:pt>
                <c:pt idx="20345">
                  <c:v>0.11637368234436753</c:v>
                </c:pt>
                <c:pt idx="20346">
                  <c:v>0.11637193239189075</c:v>
                </c:pt>
                <c:pt idx="20347">
                  <c:v>0.11633254088987584</c:v>
                </c:pt>
                <c:pt idx="20348">
                  <c:v>0.116236074703073</c:v>
                </c:pt>
                <c:pt idx="20349">
                  <c:v>0.11623126701766287</c:v>
                </c:pt>
                <c:pt idx="20350">
                  <c:v>0.11621523427917166</c:v>
                </c:pt>
                <c:pt idx="20351">
                  <c:v>0.11615359852009111</c:v>
                </c:pt>
                <c:pt idx="20352">
                  <c:v>0.11606597063221767</c:v>
                </c:pt>
                <c:pt idx="20353">
                  <c:v>0.11603146222368749</c:v>
                </c:pt>
                <c:pt idx="20354">
                  <c:v>0.11592663891482835</c:v>
                </c:pt>
                <c:pt idx="20355">
                  <c:v>0.11591491085062199</c:v>
                </c:pt>
                <c:pt idx="20356">
                  <c:v>0.11590995987932159</c:v>
                </c:pt>
                <c:pt idx="20357">
                  <c:v>0.11586337282874139</c:v>
                </c:pt>
                <c:pt idx="20358">
                  <c:v>0.11577219274784913</c:v>
                </c:pt>
                <c:pt idx="20359">
                  <c:v>0.11575900592908733</c:v>
                </c:pt>
                <c:pt idx="20360">
                  <c:v>0.11571876348111558</c:v>
                </c:pt>
                <c:pt idx="20361">
                  <c:v>0.1156594054921373</c:v>
                </c:pt>
                <c:pt idx="20362">
                  <c:v>0.1155957412726852</c:v>
                </c:pt>
                <c:pt idx="20363">
                  <c:v>0.11552437574721577</c:v>
                </c:pt>
                <c:pt idx="20364">
                  <c:v>0.11524400133362041</c:v>
                </c:pt>
                <c:pt idx="20365">
                  <c:v>0.11524102422358562</c:v>
                </c:pt>
                <c:pt idx="20366">
                  <c:v>0.1152205965830273</c:v>
                </c:pt>
                <c:pt idx="20367">
                  <c:v>0.11518304108737229</c:v>
                </c:pt>
                <c:pt idx="20368">
                  <c:v>0.11512299839394868</c:v>
                </c:pt>
                <c:pt idx="20369">
                  <c:v>0.11511967857878601</c:v>
                </c:pt>
                <c:pt idx="20370">
                  <c:v>0.11511577188109297</c:v>
                </c:pt>
                <c:pt idx="20371">
                  <c:v>0.11511577188109297</c:v>
                </c:pt>
                <c:pt idx="20372">
                  <c:v>0.11511577188109297</c:v>
                </c:pt>
                <c:pt idx="20373">
                  <c:v>0.11511577188109297</c:v>
                </c:pt>
                <c:pt idx="20374">
                  <c:v>0.11507470903691672</c:v>
                </c:pt>
                <c:pt idx="20375">
                  <c:v>0.11506531492799317</c:v>
                </c:pt>
                <c:pt idx="20376">
                  <c:v>0.11502573056772701</c:v>
                </c:pt>
                <c:pt idx="20377">
                  <c:v>0.11498693692075421</c:v>
                </c:pt>
                <c:pt idx="20378">
                  <c:v>0.11495035794723542</c:v>
                </c:pt>
                <c:pt idx="20379">
                  <c:v>0.11495035794723542</c:v>
                </c:pt>
                <c:pt idx="20380">
                  <c:v>0.11495035794723542</c:v>
                </c:pt>
                <c:pt idx="20381">
                  <c:v>0.11492093937067885</c:v>
                </c:pt>
                <c:pt idx="20382">
                  <c:v>0.1148571883791224</c:v>
                </c:pt>
                <c:pt idx="20383">
                  <c:v>0.11485670740898417</c:v>
                </c:pt>
                <c:pt idx="20384">
                  <c:v>0.11485670740898417</c:v>
                </c:pt>
                <c:pt idx="20385">
                  <c:v>0.11472016384744534</c:v>
                </c:pt>
                <c:pt idx="20386">
                  <c:v>0.11469316387988251</c:v>
                </c:pt>
                <c:pt idx="20387">
                  <c:v>0.11469316387988251</c:v>
                </c:pt>
                <c:pt idx="20388">
                  <c:v>0.11464133229031452</c:v>
                </c:pt>
                <c:pt idx="20389">
                  <c:v>0.11458922112923345</c:v>
                </c:pt>
                <c:pt idx="20390">
                  <c:v>0.11458922112923345</c:v>
                </c:pt>
                <c:pt idx="20391">
                  <c:v>0.11458922112923345</c:v>
                </c:pt>
                <c:pt idx="20392">
                  <c:v>0.11441518855210812</c:v>
                </c:pt>
                <c:pt idx="20393">
                  <c:v>0.11423142467058628</c:v>
                </c:pt>
                <c:pt idx="20394">
                  <c:v>0.11423142467058628</c:v>
                </c:pt>
                <c:pt idx="20395">
                  <c:v>0.11409969677346796</c:v>
                </c:pt>
                <c:pt idx="20396">
                  <c:v>0.11406112926177737</c:v>
                </c:pt>
                <c:pt idx="20397">
                  <c:v>0.11406031355816526</c:v>
                </c:pt>
                <c:pt idx="20398">
                  <c:v>0.11401075499077402</c:v>
                </c:pt>
                <c:pt idx="20399">
                  <c:v>0.11393918835327996</c:v>
                </c:pt>
                <c:pt idx="20400">
                  <c:v>0.11393918835327996</c:v>
                </c:pt>
                <c:pt idx="20401">
                  <c:v>0.11381163632517489</c:v>
                </c:pt>
                <c:pt idx="20402">
                  <c:v>0.11375932708650836</c:v>
                </c:pt>
                <c:pt idx="20403">
                  <c:v>0.11367123810498027</c:v>
                </c:pt>
                <c:pt idx="20404">
                  <c:v>0.11364440885025079</c:v>
                </c:pt>
                <c:pt idx="20405">
                  <c:v>0.11363511280565937</c:v>
                </c:pt>
                <c:pt idx="20406">
                  <c:v>0.11360433128466155</c:v>
                </c:pt>
                <c:pt idx="20407">
                  <c:v>0.11351380296445422</c:v>
                </c:pt>
                <c:pt idx="20408">
                  <c:v>0.11350091391240057</c:v>
                </c:pt>
                <c:pt idx="20409">
                  <c:v>0.11341541098113075</c:v>
                </c:pt>
                <c:pt idx="20410">
                  <c:v>0.11341393732356903</c:v>
                </c:pt>
                <c:pt idx="20411">
                  <c:v>0.11337902672108462</c:v>
                </c:pt>
                <c:pt idx="20412">
                  <c:v>0.11328885887361788</c:v>
                </c:pt>
                <c:pt idx="20413">
                  <c:v>0.11328885887361788</c:v>
                </c:pt>
                <c:pt idx="20414">
                  <c:v>0.11316812328465387</c:v>
                </c:pt>
                <c:pt idx="20415">
                  <c:v>0.11313665283967707</c:v>
                </c:pt>
                <c:pt idx="20416">
                  <c:v>0.11311783807191687</c:v>
                </c:pt>
                <c:pt idx="20417">
                  <c:v>0.11310778907478626</c:v>
                </c:pt>
                <c:pt idx="20418">
                  <c:v>0.11303390846718921</c:v>
                </c:pt>
                <c:pt idx="20419">
                  <c:v>0.11301388634292765</c:v>
                </c:pt>
                <c:pt idx="20420">
                  <c:v>0.11285184719146119</c:v>
                </c:pt>
                <c:pt idx="20421">
                  <c:v>0.11285184719146119</c:v>
                </c:pt>
                <c:pt idx="20422">
                  <c:v>0.11285073206494101</c:v>
                </c:pt>
                <c:pt idx="20423">
                  <c:v>0.11280676349440923</c:v>
                </c:pt>
                <c:pt idx="20424">
                  <c:v>0.11275867701423084</c:v>
                </c:pt>
                <c:pt idx="20425">
                  <c:v>0.11273266176279334</c:v>
                </c:pt>
                <c:pt idx="20426">
                  <c:v>0.1127064068927635</c:v>
                </c:pt>
                <c:pt idx="20427">
                  <c:v>0.11263164338202195</c:v>
                </c:pt>
                <c:pt idx="20428">
                  <c:v>0.11260725782688462</c:v>
                </c:pt>
                <c:pt idx="20429">
                  <c:v>0.11260725782688462</c:v>
                </c:pt>
                <c:pt idx="20430">
                  <c:v>0.11260415938866347</c:v>
                </c:pt>
                <c:pt idx="20431">
                  <c:v>0.11256724376588206</c:v>
                </c:pt>
                <c:pt idx="20432">
                  <c:v>0.11256623162439316</c:v>
                </c:pt>
                <c:pt idx="20433">
                  <c:v>0.11247236509580003</c:v>
                </c:pt>
                <c:pt idx="20434">
                  <c:v>0.11239372181755139</c:v>
                </c:pt>
                <c:pt idx="20435">
                  <c:v>0.11236318567326102</c:v>
                </c:pt>
                <c:pt idx="20436">
                  <c:v>0.11234466417478713</c:v>
                </c:pt>
                <c:pt idx="20437">
                  <c:v>0.11228743998446564</c:v>
                </c:pt>
                <c:pt idx="20438">
                  <c:v>0.11228743998446564</c:v>
                </c:pt>
                <c:pt idx="20439">
                  <c:v>0.11228743998446564</c:v>
                </c:pt>
                <c:pt idx="20440">
                  <c:v>0.11223812588426922</c:v>
                </c:pt>
                <c:pt idx="20441">
                  <c:v>0.112224042522531</c:v>
                </c:pt>
                <c:pt idx="20442">
                  <c:v>0.112224042522531</c:v>
                </c:pt>
                <c:pt idx="20443">
                  <c:v>0.11204349387007158</c:v>
                </c:pt>
                <c:pt idx="20444">
                  <c:v>0.11204349387007158</c:v>
                </c:pt>
                <c:pt idx="20445">
                  <c:v>0.11204349387007158</c:v>
                </c:pt>
                <c:pt idx="20446">
                  <c:v>0.11203369208245367</c:v>
                </c:pt>
                <c:pt idx="20447">
                  <c:v>0.11199726769577853</c:v>
                </c:pt>
                <c:pt idx="20448">
                  <c:v>0.11195981719600093</c:v>
                </c:pt>
                <c:pt idx="20449">
                  <c:v>0.11194496560403988</c:v>
                </c:pt>
                <c:pt idx="20450">
                  <c:v>0.11193447809311695</c:v>
                </c:pt>
                <c:pt idx="20451">
                  <c:v>0.11193447809311695</c:v>
                </c:pt>
                <c:pt idx="20452">
                  <c:v>0.1118249035455033</c:v>
                </c:pt>
                <c:pt idx="20453">
                  <c:v>0.1118086435380148</c:v>
                </c:pt>
                <c:pt idx="20454">
                  <c:v>0.1118086435380148</c:v>
                </c:pt>
                <c:pt idx="20455">
                  <c:v>0.1118086435380148</c:v>
                </c:pt>
                <c:pt idx="20456">
                  <c:v>0.1118086435380148</c:v>
                </c:pt>
                <c:pt idx="20457">
                  <c:v>0.1118086435380148</c:v>
                </c:pt>
                <c:pt idx="20458">
                  <c:v>0.11168038098841304</c:v>
                </c:pt>
                <c:pt idx="20459">
                  <c:v>0.11164238518789094</c:v>
                </c:pt>
                <c:pt idx="20460">
                  <c:v>0.11162326141238152</c:v>
                </c:pt>
                <c:pt idx="20461">
                  <c:v>0.11155596570169113</c:v>
                </c:pt>
                <c:pt idx="20462">
                  <c:v>0.11155596570169113</c:v>
                </c:pt>
                <c:pt idx="20463">
                  <c:v>0.11155596570169113</c:v>
                </c:pt>
                <c:pt idx="20464">
                  <c:v>0.11144496462708693</c:v>
                </c:pt>
                <c:pt idx="20465">
                  <c:v>0.11143202928245773</c:v>
                </c:pt>
                <c:pt idx="20466">
                  <c:v>0.11139441425469926</c:v>
                </c:pt>
                <c:pt idx="20467">
                  <c:v>0.1113252870238105</c:v>
                </c:pt>
                <c:pt idx="20468">
                  <c:v>0.1113252870238105</c:v>
                </c:pt>
                <c:pt idx="20469">
                  <c:v>0.1113252870238105</c:v>
                </c:pt>
                <c:pt idx="20470">
                  <c:v>0.11117348889850406</c:v>
                </c:pt>
                <c:pt idx="20471">
                  <c:v>0.11106922083056311</c:v>
                </c:pt>
                <c:pt idx="20472">
                  <c:v>0.11105522871159121</c:v>
                </c:pt>
                <c:pt idx="20473">
                  <c:v>0.11105522871159121</c:v>
                </c:pt>
                <c:pt idx="20474">
                  <c:v>0.11101854323811605</c:v>
                </c:pt>
                <c:pt idx="20475">
                  <c:v>0.11098987243101392</c:v>
                </c:pt>
                <c:pt idx="20476">
                  <c:v>0.11098511342322911</c:v>
                </c:pt>
                <c:pt idx="20477">
                  <c:v>0.11096281849620274</c:v>
                </c:pt>
                <c:pt idx="20478">
                  <c:v>0.11090430558036778</c:v>
                </c:pt>
                <c:pt idx="20479">
                  <c:v>0.11088938797494742</c:v>
                </c:pt>
                <c:pt idx="20480">
                  <c:v>0.11087017244076494</c:v>
                </c:pt>
                <c:pt idx="20481">
                  <c:v>0.11085476884102066</c:v>
                </c:pt>
                <c:pt idx="20482">
                  <c:v>0.11079533525315216</c:v>
                </c:pt>
                <c:pt idx="20483">
                  <c:v>0.11078783138065272</c:v>
                </c:pt>
                <c:pt idx="20484">
                  <c:v>0.11076693281993692</c:v>
                </c:pt>
                <c:pt idx="20485">
                  <c:v>0.11067856538786093</c:v>
                </c:pt>
                <c:pt idx="20486">
                  <c:v>0.11065343742758579</c:v>
                </c:pt>
                <c:pt idx="20487">
                  <c:v>0.11063002943350435</c:v>
                </c:pt>
                <c:pt idx="20488">
                  <c:v>0.11063002943350435</c:v>
                </c:pt>
                <c:pt idx="20489">
                  <c:v>0.11055636563166626</c:v>
                </c:pt>
                <c:pt idx="20490">
                  <c:v>0.11042642005250063</c:v>
                </c:pt>
                <c:pt idx="20491">
                  <c:v>0.11041272801082277</c:v>
                </c:pt>
                <c:pt idx="20492">
                  <c:v>0.11041272801082277</c:v>
                </c:pt>
                <c:pt idx="20493">
                  <c:v>0.1102371715860065</c:v>
                </c:pt>
                <c:pt idx="20494">
                  <c:v>0.11021529997411357</c:v>
                </c:pt>
                <c:pt idx="20495">
                  <c:v>0.11015133142232766</c:v>
                </c:pt>
                <c:pt idx="20496">
                  <c:v>0.11014070226344225</c:v>
                </c:pt>
                <c:pt idx="20497">
                  <c:v>0.11009939826632671</c:v>
                </c:pt>
                <c:pt idx="20498">
                  <c:v>0.10999170637751131</c:v>
                </c:pt>
                <c:pt idx="20499">
                  <c:v>0.10992440070912939</c:v>
                </c:pt>
                <c:pt idx="20500">
                  <c:v>0.10992440070912939</c:v>
                </c:pt>
                <c:pt idx="20501">
                  <c:v>0.10984617268613228</c:v>
                </c:pt>
                <c:pt idx="20502">
                  <c:v>0.10983911478308854</c:v>
                </c:pt>
                <c:pt idx="20503">
                  <c:v>0.10978022028323407</c:v>
                </c:pt>
                <c:pt idx="20504">
                  <c:v>0.10977286450568188</c:v>
                </c:pt>
                <c:pt idx="20505">
                  <c:v>0.10976802883836238</c:v>
                </c:pt>
                <c:pt idx="20506">
                  <c:v>0.10976802883836238</c:v>
                </c:pt>
                <c:pt idx="20507">
                  <c:v>0.10966810750322503</c:v>
                </c:pt>
                <c:pt idx="20508">
                  <c:v>0.10962825065613009</c:v>
                </c:pt>
                <c:pt idx="20509">
                  <c:v>0.10960172229746544</c:v>
                </c:pt>
                <c:pt idx="20510">
                  <c:v>0.10960172229746544</c:v>
                </c:pt>
                <c:pt idx="20511">
                  <c:v>0.10960042083627865</c:v>
                </c:pt>
                <c:pt idx="20512">
                  <c:v>0.10958854178418864</c:v>
                </c:pt>
                <c:pt idx="20513">
                  <c:v>0.10958854178418864</c:v>
                </c:pt>
                <c:pt idx="20514">
                  <c:v>0.10955515822245065</c:v>
                </c:pt>
                <c:pt idx="20515">
                  <c:v>0.10938567096528487</c:v>
                </c:pt>
                <c:pt idx="20516">
                  <c:v>0.10935756485924414</c:v>
                </c:pt>
                <c:pt idx="20517">
                  <c:v>0.10935756485924414</c:v>
                </c:pt>
                <c:pt idx="20518">
                  <c:v>0.10931588594376609</c:v>
                </c:pt>
                <c:pt idx="20519">
                  <c:v>0.10922356767022998</c:v>
                </c:pt>
                <c:pt idx="20520">
                  <c:v>0.10922356767022998</c:v>
                </c:pt>
                <c:pt idx="20521">
                  <c:v>0.10922356767022998</c:v>
                </c:pt>
                <c:pt idx="20522">
                  <c:v>0.10922356767022998</c:v>
                </c:pt>
                <c:pt idx="20523">
                  <c:v>0.10922356767022998</c:v>
                </c:pt>
                <c:pt idx="20524">
                  <c:v>0.10922356767022998</c:v>
                </c:pt>
                <c:pt idx="20525">
                  <c:v>0.10915067672995088</c:v>
                </c:pt>
                <c:pt idx="20526">
                  <c:v>0.10915067672995088</c:v>
                </c:pt>
                <c:pt idx="20527">
                  <c:v>0.109080926931362</c:v>
                </c:pt>
                <c:pt idx="20528">
                  <c:v>0.1089983695637773</c:v>
                </c:pt>
                <c:pt idx="20529">
                  <c:v>0.1089983695637773</c:v>
                </c:pt>
                <c:pt idx="20530">
                  <c:v>0.1089983695637773</c:v>
                </c:pt>
                <c:pt idx="20531">
                  <c:v>0.10895481582271045</c:v>
                </c:pt>
                <c:pt idx="20532">
                  <c:v>0.10884990870953033</c:v>
                </c:pt>
                <c:pt idx="20533">
                  <c:v>0.10884990870953033</c:v>
                </c:pt>
                <c:pt idx="20534">
                  <c:v>0.10884845127848027</c:v>
                </c:pt>
                <c:pt idx="20535">
                  <c:v>0.10862433643251247</c:v>
                </c:pt>
                <c:pt idx="20536">
                  <c:v>0.10852114655857056</c:v>
                </c:pt>
                <c:pt idx="20537">
                  <c:v>0.10852114655857056</c:v>
                </c:pt>
                <c:pt idx="20538">
                  <c:v>0.10843778558385408</c:v>
                </c:pt>
                <c:pt idx="20539">
                  <c:v>0.10843778558385408</c:v>
                </c:pt>
                <c:pt idx="20540">
                  <c:v>0.10843778558385408</c:v>
                </c:pt>
                <c:pt idx="20541">
                  <c:v>0.10829581917006782</c:v>
                </c:pt>
                <c:pt idx="20542">
                  <c:v>0.10827365414540099</c:v>
                </c:pt>
                <c:pt idx="20543">
                  <c:v>0.10817648383766418</c:v>
                </c:pt>
                <c:pt idx="20544">
                  <c:v>0.10812054740863639</c:v>
                </c:pt>
                <c:pt idx="20545">
                  <c:v>0.10809989073566363</c:v>
                </c:pt>
                <c:pt idx="20546">
                  <c:v>0.10795529159016122</c:v>
                </c:pt>
                <c:pt idx="20547">
                  <c:v>0.10794815132785431</c:v>
                </c:pt>
                <c:pt idx="20548">
                  <c:v>0.10779296156783157</c:v>
                </c:pt>
                <c:pt idx="20549">
                  <c:v>0.10769028815142033</c:v>
                </c:pt>
                <c:pt idx="20550">
                  <c:v>0.10760926752562677</c:v>
                </c:pt>
                <c:pt idx="20551">
                  <c:v>0.10760926752562677</c:v>
                </c:pt>
                <c:pt idx="20552">
                  <c:v>0.10760926752562677</c:v>
                </c:pt>
                <c:pt idx="20553">
                  <c:v>0.1075594075780586</c:v>
                </c:pt>
                <c:pt idx="20554">
                  <c:v>0.10750816708046014</c:v>
                </c:pt>
                <c:pt idx="20555">
                  <c:v>0.10748892293826599</c:v>
                </c:pt>
                <c:pt idx="20556">
                  <c:v>0.10744119268287688</c:v>
                </c:pt>
                <c:pt idx="20557">
                  <c:v>0.10728118347751184</c:v>
                </c:pt>
                <c:pt idx="20558">
                  <c:v>0.10719999999556327</c:v>
                </c:pt>
                <c:pt idx="20559">
                  <c:v>0.10719999999556327</c:v>
                </c:pt>
                <c:pt idx="20560">
                  <c:v>0.10713553765402929</c:v>
                </c:pt>
                <c:pt idx="20561">
                  <c:v>0.10710891049581855</c:v>
                </c:pt>
                <c:pt idx="20562">
                  <c:v>0.10710891049581855</c:v>
                </c:pt>
                <c:pt idx="20563">
                  <c:v>0.10710891049581855</c:v>
                </c:pt>
                <c:pt idx="20564">
                  <c:v>0.1070439375920901</c:v>
                </c:pt>
                <c:pt idx="20565">
                  <c:v>0.1070439375920901</c:v>
                </c:pt>
                <c:pt idx="20566">
                  <c:v>0.10703570145135136</c:v>
                </c:pt>
                <c:pt idx="20567">
                  <c:v>0.10703570145135136</c:v>
                </c:pt>
                <c:pt idx="20568">
                  <c:v>0.10700779509002929</c:v>
                </c:pt>
                <c:pt idx="20569">
                  <c:v>0.10700350269439547</c:v>
                </c:pt>
                <c:pt idx="20570">
                  <c:v>0.1069560026745264</c:v>
                </c:pt>
                <c:pt idx="20571">
                  <c:v>0.10693530742411858</c:v>
                </c:pt>
                <c:pt idx="20572">
                  <c:v>0.10691033118352572</c:v>
                </c:pt>
                <c:pt idx="20573">
                  <c:v>0.10686385423409049</c:v>
                </c:pt>
                <c:pt idx="20574">
                  <c:v>0.10682878424141264</c:v>
                </c:pt>
                <c:pt idx="20575">
                  <c:v>0.10682255363303159</c:v>
                </c:pt>
                <c:pt idx="20576">
                  <c:v>0.10675199338437744</c:v>
                </c:pt>
                <c:pt idx="20577">
                  <c:v>0.10668905184251619</c:v>
                </c:pt>
                <c:pt idx="20578">
                  <c:v>0.10668905184251619</c:v>
                </c:pt>
                <c:pt idx="20579">
                  <c:v>0.10664844185512015</c:v>
                </c:pt>
                <c:pt idx="20580">
                  <c:v>0.1066293522765608</c:v>
                </c:pt>
                <c:pt idx="20581">
                  <c:v>0.10657700008575895</c:v>
                </c:pt>
                <c:pt idx="20582">
                  <c:v>0.10653799476350444</c:v>
                </c:pt>
                <c:pt idx="20583">
                  <c:v>0.10653799476350444</c:v>
                </c:pt>
                <c:pt idx="20584">
                  <c:v>0.10652327405830253</c:v>
                </c:pt>
                <c:pt idx="20585">
                  <c:v>0.10652018588343563</c:v>
                </c:pt>
                <c:pt idx="20586">
                  <c:v>0.10652018588343563</c:v>
                </c:pt>
                <c:pt idx="20587">
                  <c:v>0.10652018588343563</c:v>
                </c:pt>
                <c:pt idx="20588">
                  <c:v>0.10643991984455008</c:v>
                </c:pt>
                <c:pt idx="20589">
                  <c:v>0.10642368944604985</c:v>
                </c:pt>
                <c:pt idx="20590">
                  <c:v>0.10639669423272514</c:v>
                </c:pt>
                <c:pt idx="20591">
                  <c:v>0.10634984154632576</c:v>
                </c:pt>
                <c:pt idx="20592">
                  <c:v>0.10633181951307846</c:v>
                </c:pt>
                <c:pt idx="20593">
                  <c:v>0.10625083327802556</c:v>
                </c:pt>
                <c:pt idx="20594">
                  <c:v>0.10625083327802556</c:v>
                </c:pt>
                <c:pt idx="20595">
                  <c:v>0.10625083327802556</c:v>
                </c:pt>
                <c:pt idx="20596">
                  <c:v>0.10625083327802556</c:v>
                </c:pt>
                <c:pt idx="20597">
                  <c:v>0.10625083327802556</c:v>
                </c:pt>
                <c:pt idx="20598">
                  <c:v>0.10625083327802556</c:v>
                </c:pt>
                <c:pt idx="20599">
                  <c:v>0.10617566436788402</c:v>
                </c:pt>
                <c:pt idx="20600">
                  <c:v>0.10617566436788402</c:v>
                </c:pt>
                <c:pt idx="20601">
                  <c:v>0.10615202859805362</c:v>
                </c:pt>
                <c:pt idx="20602">
                  <c:v>0.10614666447153089</c:v>
                </c:pt>
                <c:pt idx="20603">
                  <c:v>0.10613602965081501</c:v>
                </c:pt>
                <c:pt idx="20604">
                  <c:v>0.1059740627448657</c:v>
                </c:pt>
                <c:pt idx="20605">
                  <c:v>0.10594327383890491</c:v>
                </c:pt>
                <c:pt idx="20606">
                  <c:v>0.10574227665496629</c:v>
                </c:pt>
                <c:pt idx="20607">
                  <c:v>0.10574084477458696</c:v>
                </c:pt>
                <c:pt idx="20608">
                  <c:v>0.10556069619469342</c:v>
                </c:pt>
                <c:pt idx="20609">
                  <c:v>0.10554757163291505</c:v>
                </c:pt>
                <c:pt idx="20610">
                  <c:v>0.10554757163291505</c:v>
                </c:pt>
                <c:pt idx="20611">
                  <c:v>0.10552863784534218</c:v>
                </c:pt>
                <c:pt idx="20612">
                  <c:v>0.10537543353379798</c:v>
                </c:pt>
                <c:pt idx="20613">
                  <c:v>0.10532507536541973</c:v>
                </c:pt>
                <c:pt idx="20614">
                  <c:v>0.10519080225992088</c:v>
                </c:pt>
                <c:pt idx="20615">
                  <c:v>0.10512020141465012</c:v>
                </c:pt>
                <c:pt idx="20616">
                  <c:v>0.10510601680035271</c:v>
                </c:pt>
                <c:pt idx="20617">
                  <c:v>0.10510601680035271</c:v>
                </c:pt>
                <c:pt idx="20618">
                  <c:v>0.10510601680035271</c:v>
                </c:pt>
                <c:pt idx="20619">
                  <c:v>0.10505323909781496</c:v>
                </c:pt>
                <c:pt idx="20620">
                  <c:v>0.10504839676410309</c:v>
                </c:pt>
                <c:pt idx="20621">
                  <c:v>0.10499098665308121</c:v>
                </c:pt>
                <c:pt idx="20622">
                  <c:v>0.10494399838133363</c:v>
                </c:pt>
                <c:pt idx="20623">
                  <c:v>0.10494399838133363</c:v>
                </c:pt>
                <c:pt idx="20624">
                  <c:v>0.10493931938007466</c:v>
                </c:pt>
                <c:pt idx="20625">
                  <c:v>0.10493721044767644</c:v>
                </c:pt>
                <c:pt idx="20626">
                  <c:v>0.10491649865129393</c:v>
                </c:pt>
                <c:pt idx="20627">
                  <c:v>0.10483943622574107</c:v>
                </c:pt>
                <c:pt idx="20628">
                  <c:v>0.1048344117046362</c:v>
                </c:pt>
                <c:pt idx="20629">
                  <c:v>0.1048344117046362</c:v>
                </c:pt>
                <c:pt idx="20630">
                  <c:v>0.10478610996700403</c:v>
                </c:pt>
                <c:pt idx="20631">
                  <c:v>0.1047849895199609</c:v>
                </c:pt>
                <c:pt idx="20632">
                  <c:v>0.1047849895199609</c:v>
                </c:pt>
                <c:pt idx="20633">
                  <c:v>0.10478402521956719</c:v>
                </c:pt>
                <c:pt idx="20634">
                  <c:v>0.10472303178987315</c:v>
                </c:pt>
                <c:pt idx="20635">
                  <c:v>0.10472066386698442</c:v>
                </c:pt>
                <c:pt idx="20636">
                  <c:v>0.10469144212791535</c:v>
                </c:pt>
                <c:pt idx="20637">
                  <c:v>0.10458034252962729</c:v>
                </c:pt>
                <c:pt idx="20638">
                  <c:v>0.10454327050204713</c:v>
                </c:pt>
                <c:pt idx="20639">
                  <c:v>0.10452265042942602</c:v>
                </c:pt>
                <c:pt idx="20640">
                  <c:v>0.10452265042942602</c:v>
                </c:pt>
                <c:pt idx="20641">
                  <c:v>0.10449011123035536</c:v>
                </c:pt>
                <c:pt idx="20642">
                  <c:v>0.10449011123035536</c:v>
                </c:pt>
                <c:pt idx="20643">
                  <c:v>0.10436418561548255</c:v>
                </c:pt>
                <c:pt idx="20644">
                  <c:v>0.10430565886619776</c:v>
                </c:pt>
                <c:pt idx="20645">
                  <c:v>0.10429481695436882</c:v>
                </c:pt>
                <c:pt idx="20646">
                  <c:v>0.10429404864515858</c:v>
                </c:pt>
                <c:pt idx="20647">
                  <c:v>0.10429404864515858</c:v>
                </c:pt>
                <c:pt idx="20648">
                  <c:v>0.10429404864515858</c:v>
                </c:pt>
                <c:pt idx="20649">
                  <c:v>0.10424337814624883</c:v>
                </c:pt>
                <c:pt idx="20650">
                  <c:v>0.10424337814624883</c:v>
                </c:pt>
                <c:pt idx="20651">
                  <c:v>0.10416202709906863</c:v>
                </c:pt>
                <c:pt idx="20652">
                  <c:v>0.10416202709906863</c:v>
                </c:pt>
                <c:pt idx="20653">
                  <c:v>0.10415429648079992</c:v>
                </c:pt>
                <c:pt idx="20654">
                  <c:v>0.1041525196680833</c:v>
                </c:pt>
                <c:pt idx="20655">
                  <c:v>0.10408932124340034</c:v>
                </c:pt>
                <c:pt idx="20656">
                  <c:v>0.10408932124340034</c:v>
                </c:pt>
                <c:pt idx="20657">
                  <c:v>0.10408027753880265</c:v>
                </c:pt>
                <c:pt idx="20658">
                  <c:v>0.10406428882652682</c:v>
                </c:pt>
                <c:pt idx="20659">
                  <c:v>0.10405932764915407</c:v>
                </c:pt>
                <c:pt idx="20660">
                  <c:v>0.10405743724465949</c:v>
                </c:pt>
                <c:pt idx="20661">
                  <c:v>0.10405061510877937</c:v>
                </c:pt>
                <c:pt idx="20662">
                  <c:v>0.1040433846382902</c:v>
                </c:pt>
                <c:pt idx="20663">
                  <c:v>0.10396741233480798</c:v>
                </c:pt>
                <c:pt idx="20664">
                  <c:v>0.10391227077633233</c:v>
                </c:pt>
                <c:pt idx="20665">
                  <c:v>0.10386628843110712</c:v>
                </c:pt>
                <c:pt idx="20666">
                  <c:v>0.10386563536473195</c:v>
                </c:pt>
                <c:pt idx="20667">
                  <c:v>0.10384612501203135</c:v>
                </c:pt>
                <c:pt idx="20668">
                  <c:v>0.1038206579834717</c:v>
                </c:pt>
                <c:pt idx="20669">
                  <c:v>0.10381752659940545</c:v>
                </c:pt>
                <c:pt idx="20670">
                  <c:v>0.1036331827771633</c:v>
                </c:pt>
                <c:pt idx="20671">
                  <c:v>0.10336779496717362</c:v>
                </c:pt>
                <c:pt idx="20672">
                  <c:v>0.10336298774753519</c:v>
                </c:pt>
                <c:pt idx="20673">
                  <c:v>0.10336298774753519</c:v>
                </c:pt>
                <c:pt idx="20674">
                  <c:v>0.10332453296974138</c:v>
                </c:pt>
                <c:pt idx="20675">
                  <c:v>0.10329200179077633</c:v>
                </c:pt>
                <c:pt idx="20676">
                  <c:v>0.10329200179077633</c:v>
                </c:pt>
                <c:pt idx="20677">
                  <c:v>0.10301403383472886</c:v>
                </c:pt>
                <c:pt idx="20678">
                  <c:v>0.10301403383472886</c:v>
                </c:pt>
                <c:pt idx="20679">
                  <c:v>0.10294985572335108</c:v>
                </c:pt>
                <c:pt idx="20680">
                  <c:v>0.10293120970216611</c:v>
                </c:pt>
                <c:pt idx="20681">
                  <c:v>0.10283717171409626</c:v>
                </c:pt>
                <c:pt idx="20682">
                  <c:v>0.10283359618686817</c:v>
                </c:pt>
                <c:pt idx="20683">
                  <c:v>0.10283160762918157</c:v>
                </c:pt>
                <c:pt idx="20684">
                  <c:v>0.10283160762918157</c:v>
                </c:pt>
                <c:pt idx="20685">
                  <c:v>0.10283160762918157</c:v>
                </c:pt>
                <c:pt idx="20686">
                  <c:v>0.10283160762918157</c:v>
                </c:pt>
                <c:pt idx="20687">
                  <c:v>0.10283160762918157</c:v>
                </c:pt>
                <c:pt idx="20688">
                  <c:v>0.1028193348488448</c:v>
                </c:pt>
                <c:pt idx="20689">
                  <c:v>0.10280506372508612</c:v>
                </c:pt>
                <c:pt idx="20690">
                  <c:v>0.10280506372508612</c:v>
                </c:pt>
                <c:pt idx="20691">
                  <c:v>0.10261728447925239</c:v>
                </c:pt>
                <c:pt idx="20692">
                  <c:v>0.10257847518879695</c:v>
                </c:pt>
                <c:pt idx="20693">
                  <c:v>0.10257847518879695</c:v>
                </c:pt>
                <c:pt idx="20694">
                  <c:v>0.10257847518879695</c:v>
                </c:pt>
                <c:pt idx="20695">
                  <c:v>0.10256492594745931</c:v>
                </c:pt>
                <c:pt idx="20696">
                  <c:v>0.10252184213828619</c:v>
                </c:pt>
                <c:pt idx="20697">
                  <c:v>0.10252184213828619</c:v>
                </c:pt>
                <c:pt idx="20698">
                  <c:v>0.10252184213828619</c:v>
                </c:pt>
                <c:pt idx="20699">
                  <c:v>0.10246209590544822</c:v>
                </c:pt>
                <c:pt idx="20700">
                  <c:v>0.10244920808634886</c:v>
                </c:pt>
                <c:pt idx="20701">
                  <c:v>0.10239958492529222</c:v>
                </c:pt>
                <c:pt idx="20702">
                  <c:v>0.10239958492529222</c:v>
                </c:pt>
                <c:pt idx="20703">
                  <c:v>0.10239958492529222</c:v>
                </c:pt>
                <c:pt idx="20704">
                  <c:v>0.10239958492529222</c:v>
                </c:pt>
                <c:pt idx="20705">
                  <c:v>0.10221392256967994</c:v>
                </c:pt>
                <c:pt idx="20706">
                  <c:v>0.10213606893458162</c:v>
                </c:pt>
                <c:pt idx="20707">
                  <c:v>0.10209369796437173</c:v>
                </c:pt>
                <c:pt idx="20708">
                  <c:v>0.10209369796437173</c:v>
                </c:pt>
                <c:pt idx="20709">
                  <c:v>0.10204360602621898</c:v>
                </c:pt>
                <c:pt idx="20710">
                  <c:v>0.10201214950780516</c:v>
                </c:pt>
                <c:pt idx="20711">
                  <c:v>0.10197781529802609</c:v>
                </c:pt>
                <c:pt idx="20712">
                  <c:v>0.10197425489260339</c:v>
                </c:pt>
                <c:pt idx="20713">
                  <c:v>0.10197425489260339</c:v>
                </c:pt>
                <c:pt idx="20714">
                  <c:v>0.10197425489260339</c:v>
                </c:pt>
                <c:pt idx="20715">
                  <c:v>0.10178782012488398</c:v>
                </c:pt>
                <c:pt idx="20716">
                  <c:v>0.1017821376224539</c:v>
                </c:pt>
                <c:pt idx="20717">
                  <c:v>0.10176293630232441</c:v>
                </c:pt>
                <c:pt idx="20718">
                  <c:v>0.10174712509398098</c:v>
                </c:pt>
                <c:pt idx="20719">
                  <c:v>0.10174712509398098</c:v>
                </c:pt>
                <c:pt idx="20720">
                  <c:v>0.10174712509398098</c:v>
                </c:pt>
                <c:pt idx="20721">
                  <c:v>0.10174712509398098</c:v>
                </c:pt>
                <c:pt idx="20722">
                  <c:v>0.10169152230081131</c:v>
                </c:pt>
                <c:pt idx="20723">
                  <c:v>0.10169150438161997</c:v>
                </c:pt>
                <c:pt idx="20724">
                  <c:v>0.10162876808391517</c:v>
                </c:pt>
                <c:pt idx="20725">
                  <c:v>0.10162356363800951</c:v>
                </c:pt>
                <c:pt idx="20726">
                  <c:v>0.10162356363800951</c:v>
                </c:pt>
                <c:pt idx="20727">
                  <c:v>0.10161537235658995</c:v>
                </c:pt>
                <c:pt idx="20728">
                  <c:v>0.10147247365885434</c:v>
                </c:pt>
                <c:pt idx="20729">
                  <c:v>0.1014391306863982</c:v>
                </c:pt>
                <c:pt idx="20730">
                  <c:v>0.1014391306863982</c:v>
                </c:pt>
                <c:pt idx="20731">
                  <c:v>0.10137802777186819</c:v>
                </c:pt>
                <c:pt idx="20732">
                  <c:v>0.10136767926998962</c:v>
                </c:pt>
                <c:pt idx="20733">
                  <c:v>0.10136767926998962</c:v>
                </c:pt>
                <c:pt idx="20734">
                  <c:v>0.10127075869653589</c:v>
                </c:pt>
                <c:pt idx="20735">
                  <c:v>0.10120768214008834</c:v>
                </c:pt>
                <c:pt idx="20736">
                  <c:v>0.10118259982345706</c:v>
                </c:pt>
                <c:pt idx="20737">
                  <c:v>0.10118259982345706</c:v>
                </c:pt>
                <c:pt idx="20738">
                  <c:v>0.10114535801888182</c:v>
                </c:pt>
                <c:pt idx="20739">
                  <c:v>0.10104314540986618</c:v>
                </c:pt>
                <c:pt idx="20740">
                  <c:v>0.10093116857600852</c:v>
                </c:pt>
                <c:pt idx="20741">
                  <c:v>0.10089895747091077</c:v>
                </c:pt>
                <c:pt idx="20742">
                  <c:v>0.10088151238818473</c:v>
                </c:pt>
                <c:pt idx="20743">
                  <c:v>0.10087930491286905</c:v>
                </c:pt>
                <c:pt idx="20744">
                  <c:v>0.10082451078758463</c:v>
                </c:pt>
                <c:pt idx="20745">
                  <c:v>0.10081493502346736</c:v>
                </c:pt>
                <c:pt idx="20746">
                  <c:v>0.10073467276915311</c:v>
                </c:pt>
                <c:pt idx="20747">
                  <c:v>0.10061871384670815</c:v>
                </c:pt>
                <c:pt idx="20748">
                  <c:v>0.1005245784694891</c:v>
                </c:pt>
                <c:pt idx="20749">
                  <c:v>0.10043945455528307</c:v>
                </c:pt>
                <c:pt idx="20750">
                  <c:v>0.10043945455528307</c:v>
                </c:pt>
                <c:pt idx="20751">
                  <c:v>0.10043690562210837</c:v>
                </c:pt>
                <c:pt idx="20752">
                  <c:v>0.10038616593913249</c:v>
                </c:pt>
                <c:pt idx="20753">
                  <c:v>0.10038616593913249</c:v>
                </c:pt>
                <c:pt idx="20754">
                  <c:v>0.100357389215112</c:v>
                </c:pt>
                <c:pt idx="20755">
                  <c:v>0.1003377899631645</c:v>
                </c:pt>
                <c:pt idx="20756">
                  <c:v>0.10032348812943094</c:v>
                </c:pt>
                <c:pt idx="20757">
                  <c:v>0.10028464798779137</c:v>
                </c:pt>
                <c:pt idx="20758">
                  <c:v>0.10018800711360985</c:v>
                </c:pt>
                <c:pt idx="20759">
                  <c:v>0.10018800711360985</c:v>
                </c:pt>
                <c:pt idx="20760">
                  <c:v>0.10017780501298314</c:v>
                </c:pt>
                <c:pt idx="20761">
                  <c:v>0.10015455462739087</c:v>
                </c:pt>
                <c:pt idx="20762">
                  <c:v>0.10003988731752808</c:v>
                </c:pt>
                <c:pt idx="20763">
                  <c:v>0.10003988731752808</c:v>
                </c:pt>
                <c:pt idx="20764">
                  <c:v>9.9980142227887148E-2</c:v>
                </c:pt>
                <c:pt idx="20765">
                  <c:v>9.9844180217169481E-2</c:v>
                </c:pt>
                <c:pt idx="20766">
                  <c:v>9.9810197333416548E-2</c:v>
                </c:pt>
                <c:pt idx="20767">
                  <c:v>9.9810197333416548E-2</c:v>
                </c:pt>
                <c:pt idx="20768">
                  <c:v>9.9810197333416548E-2</c:v>
                </c:pt>
                <c:pt idx="20769">
                  <c:v>9.9767618432901717E-2</c:v>
                </c:pt>
                <c:pt idx="20770">
                  <c:v>9.9767618432901717E-2</c:v>
                </c:pt>
                <c:pt idx="20771">
                  <c:v>9.9767618432901717E-2</c:v>
                </c:pt>
                <c:pt idx="20772">
                  <c:v>9.9714651798265136E-2</c:v>
                </c:pt>
                <c:pt idx="20773">
                  <c:v>9.9618045658518409E-2</c:v>
                </c:pt>
                <c:pt idx="20774">
                  <c:v>9.9560797016790242E-2</c:v>
                </c:pt>
                <c:pt idx="20775">
                  <c:v>9.9560797016790242E-2</c:v>
                </c:pt>
                <c:pt idx="20776">
                  <c:v>9.9518737800000007E-2</c:v>
                </c:pt>
                <c:pt idx="20777">
                  <c:v>9.9445428243906175E-2</c:v>
                </c:pt>
                <c:pt idx="20778">
                  <c:v>9.923583532841633E-2</c:v>
                </c:pt>
                <c:pt idx="20779">
                  <c:v>9.9235430654366491E-2</c:v>
                </c:pt>
                <c:pt idx="20780">
                  <c:v>9.919126768205927E-2</c:v>
                </c:pt>
                <c:pt idx="20781">
                  <c:v>9.919126768205927E-2</c:v>
                </c:pt>
                <c:pt idx="20782">
                  <c:v>9.919126768205927E-2</c:v>
                </c:pt>
                <c:pt idx="20783">
                  <c:v>9.919126768205927E-2</c:v>
                </c:pt>
                <c:pt idx="20784">
                  <c:v>9.9108434917406396E-2</c:v>
                </c:pt>
                <c:pt idx="20785">
                  <c:v>9.8971192451033821E-2</c:v>
                </c:pt>
                <c:pt idx="20786">
                  <c:v>9.8899232267815704E-2</c:v>
                </c:pt>
                <c:pt idx="20787">
                  <c:v>9.885685220005018E-2</c:v>
                </c:pt>
                <c:pt idx="20788">
                  <c:v>9.8838615377824637E-2</c:v>
                </c:pt>
                <c:pt idx="20789">
                  <c:v>9.8838615377824637E-2</c:v>
                </c:pt>
                <c:pt idx="20790">
                  <c:v>9.8838615377824637E-2</c:v>
                </c:pt>
                <c:pt idx="20791">
                  <c:v>9.8838615377824637E-2</c:v>
                </c:pt>
                <c:pt idx="20792">
                  <c:v>9.8742157449818416E-2</c:v>
                </c:pt>
                <c:pt idx="20793">
                  <c:v>9.8707268563033426E-2</c:v>
                </c:pt>
                <c:pt idx="20794">
                  <c:v>9.8611401660176692E-2</c:v>
                </c:pt>
                <c:pt idx="20795">
                  <c:v>9.8580930350866305E-2</c:v>
                </c:pt>
                <c:pt idx="20796">
                  <c:v>9.8580930350866305E-2</c:v>
                </c:pt>
                <c:pt idx="20797">
                  <c:v>9.8580930350866305E-2</c:v>
                </c:pt>
                <c:pt idx="20798">
                  <c:v>9.8548701921504889E-2</c:v>
                </c:pt>
                <c:pt idx="20799">
                  <c:v>9.8504583614776389E-2</c:v>
                </c:pt>
                <c:pt idx="20800">
                  <c:v>9.8477591855256466E-2</c:v>
                </c:pt>
                <c:pt idx="20801">
                  <c:v>9.8277933991854569E-2</c:v>
                </c:pt>
                <c:pt idx="20802">
                  <c:v>9.8268536728943048E-2</c:v>
                </c:pt>
                <c:pt idx="20803">
                  <c:v>9.8238980370674855E-2</c:v>
                </c:pt>
                <c:pt idx="20804">
                  <c:v>9.8213717666357753E-2</c:v>
                </c:pt>
                <c:pt idx="20805">
                  <c:v>9.82006204395105E-2</c:v>
                </c:pt>
                <c:pt idx="20806">
                  <c:v>9.8139908305059573E-2</c:v>
                </c:pt>
                <c:pt idx="20807">
                  <c:v>9.808950180742454E-2</c:v>
                </c:pt>
                <c:pt idx="20808">
                  <c:v>9.7983676987216148E-2</c:v>
                </c:pt>
                <c:pt idx="20809">
                  <c:v>9.7983676987216148E-2</c:v>
                </c:pt>
                <c:pt idx="20810">
                  <c:v>9.7938023886944378E-2</c:v>
                </c:pt>
                <c:pt idx="20811">
                  <c:v>9.7880433686539189E-2</c:v>
                </c:pt>
                <c:pt idx="20812">
                  <c:v>9.7863765149685228E-2</c:v>
                </c:pt>
                <c:pt idx="20813">
                  <c:v>9.7820480537336205E-2</c:v>
                </c:pt>
                <c:pt idx="20814">
                  <c:v>9.781845934948559E-2</c:v>
                </c:pt>
                <c:pt idx="20815">
                  <c:v>9.7793641339094156E-2</c:v>
                </c:pt>
                <c:pt idx="20816">
                  <c:v>9.7707677211501281E-2</c:v>
                </c:pt>
                <c:pt idx="20817">
                  <c:v>9.7707677211501281E-2</c:v>
                </c:pt>
                <c:pt idx="20818">
                  <c:v>9.7698734314329183E-2</c:v>
                </c:pt>
                <c:pt idx="20819">
                  <c:v>9.75751390792816E-2</c:v>
                </c:pt>
                <c:pt idx="20820">
                  <c:v>9.7357320646563134E-2</c:v>
                </c:pt>
                <c:pt idx="20821">
                  <c:v>9.7336336225127398E-2</c:v>
                </c:pt>
                <c:pt idx="20822">
                  <c:v>9.7273132774399543E-2</c:v>
                </c:pt>
                <c:pt idx="20823">
                  <c:v>9.7222976844015513E-2</c:v>
                </c:pt>
                <c:pt idx="20824">
                  <c:v>9.7032493744183934E-2</c:v>
                </c:pt>
                <c:pt idx="20825">
                  <c:v>9.6998296665638903E-2</c:v>
                </c:pt>
                <c:pt idx="20826">
                  <c:v>9.6905572144729293E-2</c:v>
                </c:pt>
                <c:pt idx="20827">
                  <c:v>9.6905572144729293E-2</c:v>
                </c:pt>
                <c:pt idx="20828">
                  <c:v>9.6905572144729293E-2</c:v>
                </c:pt>
                <c:pt idx="20829">
                  <c:v>9.6905572144729293E-2</c:v>
                </c:pt>
                <c:pt idx="20830">
                  <c:v>9.6769306947857792E-2</c:v>
                </c:pt>
                <c:pt idx="20831">
                  <c:v>9.6640261235290181E-2</c:v>
                </c:pt>
                <c:pt idx="20832">
                  <c:v>9.6612537005581103E-2</c:v>
                </c:pt>
                <c:pt idx="20833">
                  <c:v>9.6579348602617618E-2</c:v>
                </c:pt>
                <c:pt idx="20834">
                  <c:v>9.6554946384416446E-2</c:v>
                </c:pt>
                <c:pt idx="20835">
                  <c:v>9.6547002112616603E-2</c:v>
                </c:pt>
                <c:pt idx="20836">
                  <c:v>9.6455670427434567E-2</c:v>
                </c:pt>
                <c:pt idx="20837">
                  <c:v>9.6452545468758061E-2</c:v>
                </c:pt>
                <c:pt idx="20838">
                  <c:v>9.6448138460907745E-2</c:v>
                </c:pt>
                <c:pt idx="20839">
                  <c:v>9.6392230193347958E-2</c:v>
                </c:pt>
                <c:pt idx="20840">
                  <c:v>9.6282230514805361E-2</c:v>
                </c:pt>
                <c:pt idx="20841">
                  <c:v>9.6215341218586686E-2</c:v>
                </c:pt>
                <c:pt idx="20842">
                  <c:v>9.6184966938694702E-2</c:v>
                </c:pt>
                <c:pt idx="20843">
                  <c:v>9.6082388207182484E-2</c:v>
                </c:pt>
                <c:pt idx="20844">
                  <c:v>9.6080850103408055E-2</c:v>
                </c:pt>
                <c:pt idx="20845">
                  <c:v>9.6050113305742132E-2</c:v>
                </c:pt>
                <c:pt idx="20846">
                  <c:v>9.5989380265345314E-2</c:v>
                </c:pt>
                <c:pt idx="20847">
                  <c:v>9.5981819653392406E-2</c:v>
                </c:pt>
                <c:pt idx="20848">
                  <c:v>9.5981819653392406E-2</c:v>
                </c:pt>
                <c:pt idx="20849">
                  <c:v>9.5707044807284605E-2</c:v>
                </c:pt>
                <c:pt idx="20850">
                  <c:v>9.5679876763470936E-2</c:v>
                </c:pt>
                <c:pt idx="20851">
                  <c:v>9.5679876763470936E-2</c:v>
                </c:pt>
                <c:pt idx="20852">
                  <c:v>9.5675839768938939E-2</c:v>
                </c:pt>
                <c:pt idx="20853">
                  <c:v>9.5671012077533868E-2</c:v>
                </c:pt>
                <c:pt idx="20854">
                  <c:v>9.5555428649382976E-2</c:v>
                </c:pt>
                <c:pt idx="20855">
                  <c:v>9.5541316738959894E-2</c:v>
                </c:pt>
                <c:pt idx="20856">
                  <c:v>9.5476197450809E-2</c:v>
                </c:pt>
                <c:pt idx="20857">
                  <c:v>9.5450429720692884E-2</c:v>
                </c:pt>
                <c:pt idx="20858">
                  <c:v>9.5419623041128318E-2</c:v>
                </c:pt>
                <c:pt idx="20859">
                  <c:v>9.541291641834701E-2</c:v>
                </c:pt>
                <c:pt idx="20860">
                  <c:v>9.5406709604638429E-2</c:v>
                </c:pt>
                <c:pt idx="20861">
                  <c:v>9.5389436645179168E-2</c:v>
                </c:pt>
                <c:pt idx="20862">
                  <c:v>9.5337234605302981E-2</c:v>
                </c:pt>
                <c:pt idx="20863">
                  <c:v>9.5337234605302981E-2</c:v>
                </c:pt>
                <c:pt idx="20864">
                  <c:v>9.5172785662179404E-2</c:v>
                </c:pt>
                <c:pt idx="20865">
                  <c:v>9.5158739052865302E-2</c:v>
                </c:pt>
                <c:pt idx="20866">
                  <c:v>9.4884475406504729E-2</c:v>
                </c:pt>
                <c:pt idx="20867">
                  <c:v>9.4854155860101874E-2</c:v>
                </c:pt>
                <c:pt idx="20868">
                  <c:v>9.4840692653754402E-2</c:v>
                </c:pt>
                <c:pt idx="20869">
                  <c:v>9.4840692653754402E-2</c:v>
                </c:pt>
                <c:pt idx="20870">
                  <c:v>9.4722357548094341E-2</c:v>
                </c:pt>
                <c:pt idx="20871">
                  <c:v>9.4635640969635448E-2</c:v>
                </c:pt>
                <c:pt idx="20872">
                  <c:v>9.4605303128475038E-2</c:v>
                </c:pt>
                <c:pt idx="20873">
                  <c:v>9.4434956744587489E-2</c:v>
                </c:pt>
                <c:pt idx="20874">
                  <c:v>9.4394198033200191E-2</c:v>
                </c:pt>
                <c:pt idx="20875">
                  <c:v>9.4365165233733922E-2</c:v>
                </c:pt>
                <c:pt idx="20876">
                  <c:v>9.4365165233733922E-2</c:v>
                </c:pt>
                <c:pt idx="20877">
                  <c:v>9.4248991091016018E-2</c:v>
                </c:pt>
                <c:pt idx="20878">
                  <c:v>9.4248991091016018E-2</c:v>
                </c:pt>
                <c:pt idx="20879">
                  <c:v>9.4248991091016018E-2</c:v>
                </c:pt>
                <c:pt idx="20880">
                  <c:v>9.4248991091016018E-2</c:v>
                </c:pt>
                <c:pt idx="20881">
                  <c:v>9.420114706702673E-2</c:v>
                </c:pt>
                <c:pt idx="20882">
                  <c:v>9.4199787668634613E-2</c:v>
                </c:pt>
                <c:pt idx="20883">
                  <c:v>9.4184224458869953E-2</c:v>
                </c:pt>
                <c:pt idx="20884">
                  <c:v>9.414290922571622E-2</c:v>
                </c:pt>
                <c:pt idx="20885">
                  <c:v>9.4093981469385718E-2</c:v>
                </c:pt>
                <c:pt idx="20886">
                  <c:v>9.4093981469385718E-2</c:v>
                </c:pt>
                <c:pt idx="20887">
                  <c:v>9.3988526822839785E-2</c:v>
                </c:pt>
                <c:pt idx="20888">
                  <c:v>9.3971413062862164E-2</c:v>
                </c:pt>
                <c:pt idx="20889">
                  <c:v>9.3971413062862164E-2</c:v>
                </c:pt>
                <c:pt idx="20890">
                  <c:v>9.3912379243059174E-2</c:v>
                </c:pt>
                <c:pt idx="20891">
                  <c:v>9.3878818679710693E-2</c:v>
                </c:pt>
                <c:pt idx="20892">
                  <c:v>9.3867569182078059E-2</c:v>
                </c:pt>
                <c:pt idx="20893">
                  <c:v>9.3834884604420174E-2</c:v>
                </c:pt>
                <c:pt idx="20894">
                  <c:v>9.3834884604420174E-2</c:v>
                </c:pt>
                <c:pt idx="20895">
                  <c:v>9.3814486666893293E-2</c:v>
                </c:pt>
                <c:pt idx="20896">
                  <c:v>9.3790282611954559E-2</c:v>
                </c:pt>
                <c:pt idx="20897">
                  <c:v>9.3771860587075873E-2</c:v>
                </c:pt>
                <c:pt idx="20898">
                  <c:v>9.3771860587075873E-2</c:v>
                </c:pt>
                <c:pt idx="20899">
                  <c:v>9.3711221701156686E-2</c:v>
                </c:pt>
                <c:pt idx="20900">
                  <c:v>9.3700956467397165E-2</c:v>
                </c:pt>
                <c:pt idx="20901">
                  <c:v>9.3700067105697074E-2</c:v>
                </c:pt>
                <c:pt idx="20902">
                  <c:v>9.3700067105697074E-2</c:v>
                </c:pt>
                <c:pt idx="20903">
                  <c:v>9.3675102652340789E-2</c:v>
                </c:pt>
                <c:pt idx="20904">
                  <c:v>9.3584548988777105E-2</c:v>
                </c:pt>
                <c:pt idx="20905">
                  <c:v>9.3505400187980606E-2</c:v>
                </c:pt>
                <c:pt idx="20906">
                  <c:v>9.3505400187980606E-2</c:v>
                </c:pt>
                <c:pt idx="20907">
                  <c:v>9.3431875729036523E-2</c:v>
                </c:pt>
                <c:pt idx="20908">
                  <c:v>9.3410355024259345E-2</c:v>
                </c:pt>
                <c:pt idx="20909">
                  <c:v>9.3397211142600814E-2</c:v>
                </c:pt>
                <c:pt idx="20910">
                  <c:v>9.3397211142600814E-2</c:v>
                </c:pt>
                <c:pt idx="20911">
                  <c:v>9.3397211142600814E-2</c:v>
                </c:pt>
                <c:pt idx="20912">
                  <c:v>9.3397211142600814E-2</c:v>
                </c:pt>
                <c:pt idx="20913">
                  <c:v>9.3266117747998034E-2</c:v>
                </c:pt>
                <c:pt idx="20914">
                  <c:v>9.3244910577838611E-2</c:v>
                </c:pt>
                <c:pt idx="20915">
                  <c:v>9.3198034938099888E-2</c:v>
                </c:pt>
                <c:pt idx="20916">
                  <c:v>9.3198034938099888E-2</c:v>
                </c:pt>
                <c:pt idx="20917">
                  <c:v>9.3192720427761791E-2</c:v>
                </c:pt>
                <c:pt idx="20918">
                  <c:v>9.3131650609711125E-2</c:v>
                </c:pt>
                <c:pt idx="20919">
                  <c:v>9.3098277991432207E-2</c:v>
                </c:pt>
                <c:pt idx="20920">
                  <c:v>9.3098277991432207E-2</c:v>
                </c:pt>
                <c:pt idx="20921">
                  <c:v>9.3008493224036676E-2</c:v>
                </c:pt>
                <c:pt idx="20922">
                  <c:v>9.3002760555000438E-2</c:v>
                </c:pt>
                <c:pt idx="20923">
                  <c:v>9.2995168906603184E-2</c:v>
                </c:pt>
                <c:pt idx="20924">
                  <c:v>9.2950923293315807E-2</c:v>
                </c:pt>
                <c:pt idx="20925">
                  <c:v>9.2943574259908956E-2</c:v>
                </c:pt>
                <c:pt idx="20926">
                  <c:v>9.2941792207519983E-2</c:v>
                </c:pt>
                <c:pt idx="20927">
                  <c:v>9.2941792207519983E-2</c:v>
                </c:pt>
                <c:pt idx="20928">
                  <c:v>9.2941792207519983E-2</c:v>
                </c:pt>
                <c:pt idx="20929">
                  <c:v>9.2941792207519983E-2</c:v>
                </c:pt>
                <c:pt idx="20930">
                  <c:v>9.2941792207519983E-2</c:v>
                </c:pt>
                <c:pt idx="20931">
                  <c:v>9.2878219464378062E-2</c:v>
                </c:pt>
                <c:pt idx="20932">
                  <c:v>9.2877856683688087E-2</c:v>
                </c:pt>
                <c:pt idx="20933">
                  <c:v>9.282895030690852E-2</c:v>
                </c:pt>
                <c:pt idx="20934">
                  <c:v>9.2797733689684886E-2</c:v>
                </c:pt>
                <c:pt idx="20935">
                  <c:v>9.2797733689684886E-2</c:v>
                </c:pt>
                <c:pt idx="20936">
                  <c:v>9.2700088093614408E-2</c:v>
                </c:pt>
                <c:pt idx="20937">
                  <c:v>9.2643223270663058E-2</c:v>
                </c:pt>
                <c:pt idx="20938">
                  <c:v>9.2610753509811961E-2</c:v>
                </c:pt>
                <c:pt idx="20939">
                  <c:v>9.2538913493304495E-2</c:v>
                </c:pt>
                <c:pt idx="20940">
                  <c:v>9.247197188096988E-2</c:v>
                </c:pt>
                <c:pt idx="20941">
                  <c:v>9.2453620415589882E-2</c:v>
                </c:pt>
                <c:pt idx="20942">
                  <c:v>9.2402125654260439E-2</c:v>
                </c:pt>
                <c:pt idx="20943">
                  <c:v>9.240084856987979E-2</c:v>
                </c:pt>
                <c:pt idx="20944">
                  <c:v>9.2386739023108663E-2</c:v>
                </c:pt>
                <c:pt idx="20945">
                  <c:v>9.2352152892236208E-2</c:v>
                </c:pt>
                <c:pt idx="20946">
                  <c:v>9.232890030903082E-2</c:v>
                </c:pt>
                <c:pt idx="20947">
                  <c:v>9.2327777259349E-2</c:v>
                </c:pt>
                <c:pt idx="20948">
                  <c:v>9.2188355264851307E-2</c:v>
                </c:pt>
                <c:pt idx="20949">
                  <c:v>9.2129558928092839E-2</c:v>
                </c:pt>
                <c:pt idx="20950">
                  <c:v>9.2119862422793478E-2</c:v>
                </c:pt>
                <c:pt idx="20951">
                  <c:v>9.2119862422793478E-2</c:v>
                </c:pt>
                <c:pt idx="20952">
                  <c:v>9.2119862422793478E-2</c:v>
                </c:pt>
                <c:pt idx="20953">
                  <c:v>9.2037092134588924E-2</c:v>
                </c:pt>
                <c:pt idx="20954">
                  <c:v>9.1992992815246061E-2</c:v>
                </c:pt>
                <c:pt idx="20955">
                  <c:v>9.1967864950155687E-2</c:v>
                </c:pt>
                <c:pt idx="20956">
                  <c:v>9.1931695826145188E-2</c:v>
                </c:pt>
                <c:pt idx="20957">
                  <c:v>9.1912649314553937E-2</c:v>
                </c:pt>
                <c:pt idx="20958">
                  <c:v>9.1862781651039213E-2</c:v>
                </c:pt>
                <c:pt idx="20959">
                  <c:v>9.183588839537124E-2</c:v>
                </c:pt>
                <c:pt idx="20960">
                  <c:v>9.1757780799576374E-2</c:v>
                </c:pt>
                <c:pt idx="20961">
                  <c:v>9.1757780799576374E-2</c:v>
                </c:pt>
                <c:pt idx="20962">
                  <c:v>9.1757780799576374E-2</c:v>
                </c:pt>
                <c:pt idx="20963">
                  <c:v>9.1757780799576374E-2</c:v>
                </c:pt>
                <c:pt idx="20964">
                  <c:v>9.1714657043311956E-2</c:v>
                </c:pt>
                <c:pt idx="20965">
                  <c:v>9.1592702336633469E-2</c:v>
                </c:pt>
                <c:pt idx="20966">
                  <c:v>9.1568256503736886E-2</c:v>
                </c:pt>
                <c:pt idx="20967">
                  <c:v>9.1517090497059639E-2</c:v>
                </c:pt>
                <c:pt idx="20968">
                  <c:v>9.1443967703319418E-2</c:v>
                </c:pt>
                <c:pt idx="20969">
                  <c:v>9.1411202069654293E-2</c:v>
                </c:pt>
                <c:pt idx="20970">
                  <c:v>9.1411202069654293E-2</c:v>
                </c:pt>
                <c:pt idx="20971">
                  <c:v>9.1350228080857715E-2</c:v>
                </c:pt>
                <c:pt idx="20972">
                  <c:v>9.1348591852384448E-2</c:v>
                </c:pt>
                <c:pt idx="20973">
                  <c:v>9.1338743153561913E-2</c:v>
                </c:pt>
                <c:pt idx="20974">
                  <c:v>9.1312308983113835E-2</c:v>
                </c:pt>
                <c:pt idx="20975">
                  <c:v>9.1297241977511975E-2</c:v>
                </c:pt>
                <c:pt idx="20976">
                  <c:v>9.1271945130786722E-2</c:v>
                </c:pt>
                <c:pt idx="20977">
                  <c:v>9.1253955710156348E-2</c:v>
                </c:pt>
                <c:pt idx="20978">
                  <c:v>9.1130208238576885E-2</c:v>
                </c:pt>
                <c:pt idx="20979">
                  <c:v>9.1055517843301084E-2</c:v>
                </c:pt>
                <c:pt idx="20980">
                  <c:v>9.1027651972346468E-2</c:v>
                </c:pt>
                <c:pt idx="20981">
                  <c:v>9.1002227554817725E-2</c:v>
                </c:pt>
                <c:pt idx="20982">
                  <c:v>9.1002227554817725E-2</c:v>
                </c:pt>
                <c:pt idx="20983">
                  <c:v>9.1002227554817725E-2</c:v>
                </c:pt>
                <c:pt idx="20984">
                  <c:v>9.1002227554817725E-2</c:v>
                </c:pt>
                <c:pt idx="20985">
                  <c:v>9.0948448080883135E-2</c:v>
                </c:pt>
                <c:pt idx="20986">
                  <c:v>9.0931537839004484E-2</c:v>
                </c:pt>
                <c:pt idx="20987">
                  <c:v>9.0831091341331618E-2</c:v>
                </c:pt>
                <c:pt idx="20988">
                  <c:v>9.078795166326746E-2</c:v>
                </c:pt>
                <c:pt idx="20989">
                  <c:v>9.0704287014257354E-2</c:v>
                </c:pt>
                <c:pt idx="20990">
                  <c:v>9.0644797754174139E-2</c:v>
                </c:pt>
                <c:pt idx="20991">
                  <c:v>9.0609784638444976E-2</c:v>
                </c:pt>
                <c:pt idx="20992">
                  <c:v>9.0520533629456931E-2</c:v>
                </c:pt>
                <c:pt idx="20993">
                  <c:v>9.0520533629456931E-2</c:v>
                </c:pt>
                <c:pt idx="20994">
                  <c:v>9.0520533629456931E-2</c:v>
                </c:pt>
                <c:pt idx="20995">
                  <c:v>9.0293557662549151E-2</c:v>
                </c:pt>
                <c:pt idx="20996">
                  <c:v>9.0257922562651374E-2</c:v>
                </c:pt>
                <c:pt idx="20997">
                  <c:v>9.0207366745893663E-2</c:v>
                </c:pt>
                <c:pt idx="20998">
                  <c:v>9.0207366745893663E-2</c:v>
                </c:pt>
                <c:pt idx="20999">
                  <c:v>9.0131300077370718E-2</c:v>
                </c:pt>
                <c:pt idx="21000">
                  <c:v>9.0081127497615293E-2</c:v>
                </c:pt>
                <c:pt idx="21001">
                  <c:v>9.0053430509347721E-2</c:v>
                </c:pt>
                <c:pt idx="21002">
                  <c:v>9.0020430017012917E-2</c:v>
                </c:pt>
                <c:pt idx="21003">
                  <c:v>9.00100828923458E-2</c:v>
                </c:pt>
                <c:pt idx="21004">
                  <c:v>9.00100828923458E-2</c:v>
                </c:pt>
                <c:pt idx="21005">
                  <c:v>8.9915157669513093E-2</c:v>
                </c:pt>
                <c:pt idx="21006">
                  <c:v>8.9914324468982634E-2</c:v>
                </c:pt>
                <c:pt idx="21007">
                  <c:v>8.9908808977875593E-2</c:v>
                </c:pt>
                <c:pt idx="21008">
                  <c:v>8.9908808977875593E-2</c:v>
                </c:pt>
                <c:pt idx="21009">
                  <c:v>8.9790659592946104E-2</c:v>
                </c:pt>
                <c:pt idx="21010">
                  <c:v>8.973393690422804E-2</c:v>
                </c:pt>
                <c:pt idx="21011">
                  <c:v>8.973393690422804E-2</c:v>
                </c:pt>
                <c:pt idx="21012">
                  <c:v>8.9651519814260713E-2</c:v>
                </c:pt>
                <c:pt idx="21013">
                  <c:v>8.9616186549894714E-2</c:v>
                </c:pt>
                <c:pt idx="21014">
                  <c:v>8.9616186549894714E-2</c:v>
                </c:pt>
                <c:pt idx="21015">
                  <c:v>8.9616186549894714E-2</c:v>
                </c:pt>
                <c:pt idx="21016">
                  <c:v>8.9616186549894714E-2</c:v>
                </c:pt>
                <c:pt idx="21017">
                  <c:v>8.9397632568488178E-2</c:v>
                </c:pt>
                <c:pt idx="21018">
                  <c:v>8.9387577510754504E-2</c:v>
                </c:pt>
                <c:pt idx="21019">
                  <c:v>8.9263059096012898E-2</c:v>
                </c:pt>
                <c:pt idx="21020">
                  <c:v>8.9263059096012898E-2</c:v>
                </c:pt>
                <c:pt idx="21021">
                  <c:v>8.9224726357025705E-2</c:v>
                </c:pt>
                <c:pt idx="21022">
                  <c:v>8.9167577114546939E-2</c:v>
                </c:pt>
                <c:pt idx="21023">
                  <c:v>8.9158031141249705E-2</c:v>
                </c:pt>
                <c:pt idx="21024">
                  <c:v>8.8921101769015617E-2</c:v>
                </c:pt>
                <c:pt idx="21025">
                  <c:v>8.8877390472483039E-2</c:v>
                </c:pt>
                <c:pt idx="21026">
                  <c:v>8.8857467167096721E-2</c:v>
                </c:pt>
                <c:pt idx="21027">
                  <c:v>8.8821914921240239E-2</c:v>
                </c:pt>
                <c:pt idx="21028">
                  <c:v>8.8728218260979125E-2</c:v>
                </c:pt>
                <c:pt idx="21029">
                  <c:v>8.8728218260979125E-2</c:v>
                </c:pt>
                <c:pt idx="21030">
                  <c:v>8.872341349675443E-2</c:v>
                </c:pt>
                <c:pt idx="21031">
                  <c:v>8.8716153251148844E-2</c:v>
                </c:pt>
                <c:pt idx="21032">
                  <c:v>8.8716153251148844E-2</c:v>
                </c:pt>
                <c:pt idx="21033">
                  <c:v>8.8693295298163916E-2</c:v>
                </c:pt>
                <c:pt idx="21034">
                  <c:v>8.8691609109952579E-2</c:v>
                </c:pt>
                <c:pt idx="21035">
                  <c:v>8.8671525016959338E-2</c:v>
                </c:pt>
                <c:pt idx="21036">
                  <c:v>8.8671525016959338E-2</c:v>
                </c:pt>
                <c:pt idx="21037">
                  <c:v>8.8598955873390339E-2</c:v>
                </c:pt>
                <c:pt idx="21038">
                  <c:v>8.8598955873390339E-2</c:v>
                </c:pt>
                <c:pt idx="21039">
                  <c:v>8.8491966195876182E-2</c:v>
                </c:pt>
                <c:pt idx="21040">
                  <c:v>8.8406017088597855E-2</c:v>
                </c:pt>
                <c:pt idx="21041">
                  <c:v>8.836885144336909E-2</c:v>
                </c:pt>
                <c:pt idx="21042">
                  <c:v>8.8253390872655144E-2</c:v>
                </c:pt>
                <c:pt idx="21043">
                  <c:v>8.821738282880151E-2</c:v>
                </c:pt>
                <c:pt idx="21044">
                  <c:v>8.8212807835506848E-2</c:v>
                </c:pt>
                <c:pt idx="21045">
                  <c:v>8.8174878742179191E-2</c:v>
                </c:pt>
                <c:pt idx="21046">
                  <c:v>8.8027008688171413E-2</c:v>
                </c:pt>
                <c:pt idx="21047">
                  <c:v>8.7972532765221018E-2</c:v>
                </c:pt>
                <c:pt idx="21048">
                  <c:v>8.7895771804801223E-2</c:v>
                </c:pt>
                <c:pt idx="21049">
                  <c:v>8.7732210495108917E-2</c:v>
                </c:pt>
                <c:pt idx="21050">
                  <c:v>8.7732210495108917E-2</c:v>
                </c:pt>
                <c:pt idx="21051">
                  <c:v>8.7618328903312712E-2</c:v>
                </c:pt>
                <c:pt idx="21052">
                  <c:v>8.7523023068174999E-2</c:v>
                </c:pt>
                <c:pt idx="21053">
                  <c:v>8.7523023068174999E-2</c:v>
                </c:pt>
                <c:pt idx="21054">
                  <c:v>8.7523023068174999E-2</c:v>
                </c:pt>
                <c:pt idx="21055">
                  <c:v>8.7497543534082775E-2</c:v>
                </c:pt>
                <c:pt idx="21056">
                  <c:v>8.7302083435961311E-2</c:v>
                </c:pt>
                <c:pt idx="21057">
                  <c:v>8.7196657405417696E-2</c:v>
                </c:pt>
                <c:pt idx="21058">
                  <c:v>8.7156241856554018E-2</c:v>
                </c:pt>
                <c:pt idx="21059">
                  <c:v>8.7156241856554018E-2</c:v>
                </c:pt>
                <c:pt idx="21060">
                  <c:v>8.7150923040650335E-2</c:v>
                </c:pt>
                <c:pt idx="21061">
                  <c:v>8.7127203286032726E-2</c:v>
                </c:pt>
                <c:pt idx="21062">
                  <c:v>8.7032781831454964E-2</c:v>
                </c:pt>
                <c:pt idx="21063">
                  <c:v>8.6927906452484757E-2</c:v>
                </c:pt>
                <c:pt idx="21064">
                  <c:v>8.6913748121591361E-2</c:v>
                </c:pt>
                <c:pt idx="21065">
                  <c:v>8.6905821707040518E-2</c:v>
                </c:pt>
                <c:pt idx="21066">
                  <c:v>8.6885717288600325E-2</c:v>
                </c:pt>
                <c:pt idx="21067">
                  <c:v>8.6885717288600325E-2</c:v>
                </c:pt>
                <c:pt idx="21068">
                  <c:v>8.6885717288600325E-2</c:v>
                </c:pt>
                <c:pt idx="21069">
                  <c:v>8.6869524485400071E-2</c:v>
                </c:pt>
                <c:pt idx="21070">
                  <c:v>8.6842771818047518E-2</c:v>
                </c:pt>
                <c:pt idx="21071">
                  <c:v>8.6833451387804864E-2</c:v>
                </c:pt>
                <c:pt idx="21072">
                  <c:v>8.683255837495947E-2</c:v>
                </c:pt>
                <c:pt idx="21073">
                  <c:v>8.672555608830386E-2</c:v>
                </c:pt>
                <c:pt idx="21074">
                  <c:v>8.6713137551882688E-2</c:v>
                </c:pt>
                <c:pt idx="21075">
                  <c:v>8.6687159491673868E-2</c:v>
                </c:pt>
                <c:pt idx="21076">
                  <c:v>8.6687159491673868E-2</c:v>
                </c:pt>
                <c:pt idx="21077">
                  <c:v>8.6687159491673868E-2</c:v>
                </c:pt>
                <c:pt idx="21078">
                  <c:v>8.6687159491673868E-2</c:v>
                </c:pt>
                <c:pt idx="21079">
                  <c:v>8.6672829418486586E-2</c:v>
                </c:pt>
                <c:pt idx="21080">
                  <c:v>8.6636784642990905E-2</c:v>
                </c:pt>
                <c:pt idx="21081">
                  <c:v>8.6607898585893253E-2</c:v>
                </c:pt>
                <c:pt idx="21082">
                  <c:v>8.6607898585893253E-2</c:v>
                </c:pt>
                <c:pt idx="21083">
                  <c:v>8.6545800932935832E-2</c:v>
                </c:pt>
                <c:pt idx="21084">
                  <c:v>8.6545800932935832E-2</c:v>
                </c:pt>
                <c:pt idx="21085">
                  <c:v>8.6379305150034863E-2</c:v>
                </c:pt>
                <c:pt idx="21086">
                  <c:v>8.6352115254075337E-2</c:v>
                </c:pt>
                <c:pt idx="21087">
                  <c:v>8.6290236843256665E-2</c:v>
                </c:pt>
                <c:pt idx="21088">
                  <c:v>8.6211026306537902E-2</c:v>
                </c:pt>
                <c:pt idx="21089">
                  <c:v>8.6009692691765477E-2</c:v>
                </c:pt>
                <c:pt idx="21090">
                  <c:v>8.5976892725552187E-2</c:v>
                </c:pt>
                <c:pt idx="21091">
                  <c:v>8.5874252605270152E-2</c:v>
                </c:pt>
                <c:pt idx="21092">
                  <c:v>8.5712338444064118E-2</c:v>
                </c:pt>
                <c:pt idx="21093">
                  <c:v>8.544955393511762E-2</c:v>
                </c:pt>
                <c:pt idx="21094">
                  <c:v>8.5376232671142513E-2</c:v>
                </c:pt>
                <c:pt idx="21095">
                  <c:v>8.5368045502629414E-2</c:v>
                </c:pt>
                <c:pt idx="21096">
                  <c:v>8.5368045502629414E-2</c:v>
                </c:pt>
                <c:pt idx="21097">
                  <c:v>8.5341962025756501E-2</c:v>
                </c:pt>
                <c:pt idx="21098">
                  <c:v>8.5341962025756501E-2</c:v>
                </c:pt>
                <c:pt idx="21099">
                  <c:v>8.527245956319604E-2</c:v>
                </c:pt>
                <c:pt idx="21100">
                  <c:v>8.526659507713967E-2</c:v>
                </c:pt>
                <c:pt idx="21101">
                  <c:v>8.526659507713967E-2</c:v>
                </c:pt>
                <c:pt idx="21102">
                  <c:v>8.526659507713967E-2</c:v>
                </c:pt>
                <c:pt idx="21103">
                  <c:v>8.526659507713967E-2</c:v>
                </c:pt>
                <c:pt idx="21104">
                  <c:v>8.526659507713967E-2</c:v>
                </c:pt>
                <c:pt idx="21105">
                  <c:v>8.5240373041517437E-2</c:v>
                </c:pt>
                <c:pt idx="21106">
                  <c:v>8.5184963064909108E-2</c:v>
                </c:pt>
                <c:pt idx="21107">
                  <c:v>8.5184963064909108E-2</c:v>
                </c:pt>
                <c:pt idx="21108">
                  <c:v>8.4929369285689754E-2</c:v>
                </c:pt>
                <c:pt idx="21109">
                  <c:v>8.4929369285689754E-2</c:v>
                </c:pt>
                <c:pt idx="21110">
                  <c:v>8.4912441987954793E-2</c:v>
                </c:pt>
                <c:pt idx="21111">
                  <c:v>8.4877399417440755E-2</c:v>
                </c:pt>
                <c:pt idx="21112">
                  <c:v>8.4845912322208783E-2</c:v>
                </c:pt>
                <c:pt idx="21113">
                  <c:v>8.4845912322208783E-2</c:v>
                </c:pt>
                <c:pt idx="21114">
                  <c:v>8.4828100116488156E-2</c:v>
                </c:pt>
                <c:pt idx="21115">
                  <c:v>8.4815467553032181E-2</c:v>
                </c:pt>
                <c:pt idx="21116">
                  <c:v>8.4814946801171978E-2</c:v>
                </c:pt>
                <c:pt idx="21117">
                  <c:v>8.4779953517106946E-2</c:v>
                </c:pt>
                <c:pt idx="21118">
                  <c:v>8.4724199387976457E-2</c:v>
                </c:pt>
                <c:pt idx="21119">
                  <c:v>8.4724199387976457E-2</c:v>
                </c:pt>
                <c:pt idx="21120">
                  <c:v>8.46958765992777E-2</c:v>
                </c:pt>
                <c:pt idx="21121">
                  <c:v>8.46958765992777E-2</c:v>
                </c:pt>
                <c:pt idx="21122">
                  <c:v>8.4665564722222794E-2</c:v>
                </c:pt>
                <c:pt idx="21123">
                  <c:v>8.4544201368700458E-2</c:v>
                </c:pt>
                <c:pt idx="21124">
                  <c:v>8.4515160704858025E-2</c:v>
                </c:pt>
                <c:pt idx="21125">
                  <c:v>8.4515160704858025E-2</c:v>
                </c:pt>
                <c:pt idx="21126">
                  <c:v>8.4515160704858025E-2</c:v>
                </c:pt>
                <c:pt idx="21127">
                  <c:v>8.4448024582704256E-2</c:v>
                </c:pt>
                <c:pt idx="21128">
                  <c:v>8.4448024582704256E-2</c:v>
                </c:pt>
                <c:pt idx="21129">
                  <c:v>8.4344902051016107E-2</c:v>
                </c:pt>
                <c:pt idx="21130">
                  <c:v>8.4284605011744937E-2</c:v>
                </c:pt>
                <c:pt idx="21131">
                  <c:v>8.4284605011744937E-2</c:v>
                </c:pt>
                <c:pt idx="21132">
                  <c:v>8.4263719977775403E-2</c:v>
                </c:pt>
                <c:pt idx="21133">
                  <c:v>8.4255176133153267E-2</c:v>
                </c:pt>
                <c:pt idx="21134">
                  <c:v>8.4163325695143232E-2</c:v>
                </c:pt>
                <c:pt idx="21135">
                  <c:v>8.4124452999102706E-2</c:v>
                </c:pt>
                <c:pt idx="21136">
                  <c:v>8.4110843419681627E-2</c:v>
                </c:pt>
                <c:pt idx="21137">
                  <c:v>8.4085328962189648E-2</c:v>
                </c:pt>
                <c:pt idx="21138">
                  <c:v>8.4085328962189648E-2</c:v>
                </c:pt>
                <c:pt idx="21139">
                  <c:v>8.4085328962189648E-2</c:v>
                </c:pt>
                <c:pt idx="21140">
                  <c:v>8.4085328962189648E-2</c:v>
                </c:pt>
                <c:pt idx="21141">
                  <c:v>8.405648754382837E-2</c:v>
                </c:pt>
                <c:pt idx="21142">
                  <c:v>8.4046844362534651E-2</c:v>
                </c:pt>
                <c:pt idx="21143">
                  <c:v>8.4001908242681E-2</c:v>
                </c:pt>
                <c:pt idx="21144">
                  <c:v>8.4001908242681E-2</c:v>
                </c:pt>
                <c:pt idx="21145">
                  <c:v>8.3947851558933168E-2</c:v>
                </c:pt>
                <c:pt idx="21146">
                  <c:v>8.3947604708278778E-2</c:v>
                </c:pt>
                <c:pt idx="21147">
                  <c:v>8.3929881490577674E-2</c:v>
                </c:pt>
                <c:pt idx="21148">
                  <c:v>8.3910857644159217E-2</c:v>
                </c:pt>
                <c:pt idx="21149">
                  <c:v>8.3910857644159217E-2</c:v>
                </c:pt>
                <c:pt idx="21150">
                  <c:v>8.3910857644159217E-2</c:v>
                </c:pt>
                <c:pt idx="21151">
                  <c:v>8.3910857644159217E-2</c:v>
                </c:pt>
                <c:pt idx="21152">
                  <c:v>8.3834291643536521E-2</c:v>
                </c:pt>
                <c:pt idx="21153">
                  <c:v>8.3774853616852177E-2</c:v>
                </c:pt>
                <c:pt idx="21154">
                  <c:v>8.3721283230685395E-2</c:v>
                </c:pt>
                <c:pt idx="21155">
                  <c:v>8.3709742318405528E-2</c:v>
                </c:pt>
                <c:pt idx="21156">
                  <c:v>8.3652040910328032E-2</c:v>
                </c:pt>
                <c:pt idx="21157">
                  <c:v>8.3648372858973585E-2</c:v>
                </c:pt>
                <c:pt idx="21158">
                  <c:v>8.3648372858973585E-2</c:v>
                </c:pt>
                <c:pt idx="21159">
                  <c:v>8.3588615724719206E-2</c:v>
                </c:pt>
                <c:pt idx="21160">
                  <c:v>8.3507359615493909E-2</c:v>
                </c:pt>
                <c:pt idx="21161">
                  <c:v>8.3507359615493909E-2</c:v>
                </c:pt>
                <c:pt idx="21162">
                  <c:v>8.3507359615493909E-2</c:v>
                </c:pt>
                <c:pt idx="21163">
                  <c:v>8.3507359615493909E-2</c:v>
                </c:pt>
                <c:pt idx="21164">
                  <c:v>8.3330606185505252E-2</c:v>
                </c:pt>
                <c:pt idx="21165">
                  <c:v>8.3327808632364525E-2</c:v>
                </c:pt>
                <c:pt idx="21166">
                  <c:v>8.3268977263812979E-2</c:v>
                </c:pt>
                <c:pt idx="21167">
                  <c:v>8.3268977263812979E-2</c:v>
                </c:pt>
                <c:pt idx="21168">
                  <c:v>8.3241796794870135E-2</c:v>
                </c:pt>
                <c:pt idx="21169">
                  <c:v>8.3223488383278102E-2</c:v>
                </c:pt>
                <c:pt idx="21170">
                  <c:v>8.3206937289816651E-2</c:v>
                </c:pt>
                <c:pt idx="21171">
                  <c:v>8.3194806810735031E-2</c:v>
                </c:pt>
                <c:pt idx="21172">
                  <c:v>8.3180522657780295E-2</c:v>
                </c:pt>
                <c:pt idx="21173">
                  <c:v>8.3180522657780295E-2</c:v>
                </c:pt>
                <c:pt idx="21174">
                  <c:v>8.3120555473237406E-2</c:v>
                </c:pt>
                <c:pt idx="21175">
                  <c:v>8.3120555473237406E-2</c:v>
                </c:pt>
                <c:pt idx="21176">
                  <c:v>8.3120555473237406E-2</c:v>
                </c:pt>
                <c:pt idx="21177">
                  <c:v>8.3120555473237406E-2</c:v>
                </c:pt>
                <c:pt idx="21178">
                  <c:v>8.311019940126968E-2</c:v>
                </c:pt>
                <c:pt idx="21179">
                  <c:v>8.3089789660437174E-2</c:v>
                </c:pt>
                <c:pt idx="21180">
                  <c:v>8.3089789660437174E-2</c:v>
                </c:pt>
                <c:pt idx="21181">
                  <c:v>8.2988025622624625E-2</c:v>
                </c:pt>
                <c:pt idx="21182">
                  <c:v>8.2918001792456453E-2</c:v>
                </c:pt>
                <c:pt idx="21183">
                  <c:v>8.2883897173442397E-2</c:v>
                </c:pt>
                <c:pt idx="21184">
                  <c:v>8.2702738730096426E-2</c:v>
                </c:pt>
                <c:pt idx="21185">
                  <c:v>8.2697459736101958E-2</c:v>
                </c:pt>
                <c:pt idx="21186">
                  <c:v>8.2697459736101958E-2</c:v>
                </c:pt>
                <c:pt idx="21187">
                  <c:v>8.2697459736101958E-2</c:v>
                </c:pt>
                <c:pt idx="21188">
                  <c:v>8.2632628876346176E-2</c:v>
                </c:pt>
                <c:pt idx="21189">
                  <c:v>8.2624159828879204E-2</c:v>
                </c:pt>
                <c:pt idx="21190">
                  <c:v>8.2583624303605288E-2</c:v>
                </c:pt>
                <c:pt idx="21191">
                  <c:v>8.2583624303605288E-2</c:v>
                </c:pt>
                <c:pt idx="21192">
                  <c:v>8.2510096946022793E-2</c:v>
                </c:pt>
                <c:pt idx="21193">
                  <c:v>8.2461276445407253E-2</c:v>
                </c:pt>
                <c:pt idx="21194">
                  <c:v>8.2400208455800539E-2</c:v>
                </c:pt>
                <c:pt idx="21195">
                  <c:v>8.2379740715288363E-2</c:v>
                </c:pt>
                <c:pt idx="21196">
                  <c:v>8.2379740715288363E-2</c:v>
                </c:pt>
                <c:pt idx="21197">
                  <c:v>8.2379740715288363E-2</c:v>
                </c:pt>
                <c:pt idx="21198">
                  <c:v>8.2379740715288363E-2</c:v>
                </c:pt>
                <c:pt idx="21199">
                  <c:v>8.2379740715288363E-2</c:v>
                </c:pt>
                <c:pt idx="21200">
                  <c:v>8.2379740715288363E-2</c:v>
                </c:pt>
                <c:pt idx="21201">
                  <c:v>8.2362717520965537E-2</c:v>
                </c:pt>
                <c:pt idx="21202">
                  <c:v>8.2362717520965537E-2</c:v>
                </c:pt>
                <c:pt idx="21203">
                  <c:v>8.2334023560156219E-2</c:v>
                </c:pt>
                <c:pt idx="21204">
                  <c:v>8.2287101429774759E-2</c:v>
                </c:pt>
                <c:pt idx="21205">
                  <c:v>8.2287101429774759E-2</c:v>
                </c:pt>
                <c:pt idx="21206">
                  <c:v>8.2271381320764767E-2</c:v>
                </c:pt>
                <c:pt idx="21207">
                  <c:v>8.2217194208687977E-2</c:v>
                </c:pt>
                <c:pt idx="21208">
                  <c:v>8.2097004988238229E-2</c:v>
                </c:pt>
                <c:pt idx="21209">
                  <c:v>8.2045454306571564E-2</c:v>
                </c:pt>
                <c:pt idx="21210">
                  <c:v>8.2045454306571564E-2</c:v>
                </c:pt>
                <c:pt idx="21211">
                  <c:v>8.1999141553463994E-2</c:v>
                </c:pt>
                <c:pt idx="21212">
                  <c:v>8.1999141553463994E-2</c:v>
                </c:pt>
                <c:pt idx="21213">
                  <c:v>8.1955689843709156E-2</c:v>
                </c:pt>
                <c:pt idx="21214">
                  <c:v>8.1955689843709156E-2</c:v>
                </c:pt>
                <c:pt idx="21215">
                  <c:v>8.1955689843709156E-2</c:v>
                </c:pt>
                <c:pt idx="21216">
                  <c:v>8.1955689843709156E-2</c:v>
                </c:pt>
                <c:pt idx="21217">
                  <c:v>8.1955689843709156E-2</c:v>
                </c:pt>
                <c:pt idx="21218">
                  <c:v>8.1955689843709156E-2</c:v>
                </c:pt>
                <c:pt idx="21219">
                  <c:v>8.1955689843709156E-2</c:v>
                </c:pt>
                <c:pt idx="21220">
                  <c:v>8.1864154810650722E-2</c:v>
                </c:pt>
                <c:pt idx="21221">
                  <c:v>8.1791063663677305E-2</c:v>
                </c:pt>
                <c:pt idx="21222">
                  <c:v>8.1791063663677305E-2</c:v>
                </c:pt>
                <c:pt idx="21223">
                  <c:v>8.1650605200701998E-2</c:v>
                </c:pt>
                <c:pt idx="21224">
                  <c:v>8.1650605200701998E-2</c:v>
                </c:pt>
                <c:pt idx="21225">
                  <c:v>8.1618642667933103E-2</c:v>
                </c:pt>
                <c:pt idx="21226">
                  <c:v>8.161404692352088E-2</c:v>
                </c:pt>
                <c:pt idx="21227">
                  <c:v>8.1561635822728809E-2</c:v>
                </c:pt>
                <c:pt idx="21228">
                  <c:v>8.1561635822728809E-2</c:v>
                </c:pt>
                <c:pt idx="21229">
                  <c:v>8.1561635822728809E-2</c:v>
                </c:pt>
                <c:pt idx="21230">
                  <c:v>8.1550107635806238E-2</c:v>
                </c:pt>
                <c:pt idx="21231">
                  <c:v>8.1550107635806238E-2</c:v>
                </c:pt>
                <c:pt idx="21232">
                  <c:v>8.1457770131396212E-2</c:v>
                </c:pt>
                <c:pt idx="21233">
                  <c:v>8.1430645797418197E-2</c:v>
                </c:pt>
                <c:pt idx="21234">
                  <c:v>8.1372724879791872E-2</c:v>
                </c:pt>
                <c:pt idx="21235">
                  <c:v>8.1346220007168818E-2</c:v>
                </c:pt>
                <c:pt idx="21236">
                  <c:v>8.1301584604422938E-2</c:v>
                </c:pt>
                <c:pt idx="21237">
                  <c:v>8.1272659926234947E-2</c:v>
                </c:pt>
                <c:pt idx="21238">
                  <c:v>8.12050925227214E-2</c:v>
                </c:pt>
                <c:pt idx="21239">
                  <c:v>8.12050925227214E-2</c:v>
                </c:pt>
                <c:pt idx="21240">
                  <c:v>8.120456265010359E-2</c:v>
                </c:pt>
                <c:pt idx="21241">
                  <c:v>8.1125720293877102E-2</c:v>
                </c:pt>
                <c:pt idx="21242">
                  <c:v>8.0986037164477429E-2</c:v>
                </c:pt>
                <c:pt idx="21243">
                  <c:v>8.0962591634934994E-2</c:v>
                </c:pt>
                <c:pt idx="21244">
                  <c:v>8.085573329246884E-2</c:v>
                </c:pt>
                <c:pt idx="21245">
                  <c:v>8.0809305696935577E-2</c:v>
                </c:pt>
                <c:pt idx="21246">
                  <c:v>8.0770846731267956E-2</c:v>
                </c:pt>
                <c:pt idx="21247">
                  <c:v>8.0756785208624407E-2</c:v>
                </c:pt>
                <c:pt idx="21248">
                  <c:v>8.0756785208624407E-2</c:v>
                </c:pt>
                <c:pt idx="21249">
                  <c:v>8.0721279906576709E-2</c:v>
                </c:pt>
                <c:pt idx="21250">
                  <c:v>8.0712079237430664E-2</c:v>
                </c:pt>
                <c:pt idx="21251">
                  <c:v>8.0689043085499609E-2</c:v>
                </c:pt>
                <c:pt idx="21252">
                  <c:v>8.0689043085499609E-2</c:v>
                </c:pt>
                <c:pt idx="21253">
                  <c:v>8.0636710226853245E-2</c:v>
                </c:pt>
                <c:pt idx="21254">
                  <c:v>8.0633052912213024E-2</c:v>
                </c:pt>
                <c:pt idx="21255">
                  <c:v>8.0633052912213024E-2</c:v>
                </c:pt>
                <c:pt idx="21256">
                  <c:v>8.0629591666572464E-2</c:v>
                </c:pt>
                <c:pt idx="21257">
                  <c:v>8.0629591666572464E-2</c:v>
                </c:pt>
                <c:pt idx="21258">
                  <c:v>8.0629591666572464E-2</c:v>
                </c:pt>
                <c:pt idx="21259">
                  <c:v>8.0629591666572464E-2</c:v>
                </c:pt>
                <c:pt idx="21260">
                  <c:v>8.0593535919877404E-2</c:v>
                </c:pt>
                <c:pt idx="21261">
                  <c:v>8.0578240121178771E-2</c:v>
                </c:pt>
                <c:pt idx="21262">
                  <c:v>8.052331522093753E-2</c:v>
                </c:pt>
                <c:pt idx="21263">
                  <c:v>8.052331522093753E-2</c:v>
                </c:pt>
                <c:pt idx="21264">
                  <c:v>8.0509467560824263E-2</c:v>
                </c:pt>
                <c:pt idx="21265">
                  <c:v>8.0499334870810235E-2</c:v>
                </c:pt>
                <c:pt idx="21266">
                  <c:v>8.0494924826788994E-2</c:v>
                </c:pt>
                <c:pt idx="21267">
                  <c:v>8.0432658523321779E-2</c:v>
                </c:pt>
                <c:pt idx="21268">
                  <c:v>8.0424142034468626E-2</c:v>
                </c:pt>
                <c:pt idx="21269">
                  <c:v>8.0424142034468626E-2</c:v>
                </c:pt>
                <c:pt idx="21270">
                  <c:v>8.0424142034468626E-2</c:v>
                </c:pt>
                <c:pt idx="21271">
                  <c:v>8.0424142034468626E-2</c:v>
                </c:pt>
                <c:pt idx="21272">
                  <c:v>8.0424142034468626E-2</c:v>
                </c:pt>
                <c:pt idx="21273">
                  <c:v>8.0424142034468626E-2</c:v>
                </c:pt>
                <c:pt idx="21274">
                  <c:v>8.0413679740038962E-2</c:v>
                </c:pt>
                <c:pt idx="21275">
                  <c:v>8.0413679740038962E-2</c:v>
                </c:pt>
                <c:pt idx="21276">
                  <c:v>8.0413679740038962E-2</c:v>
                </c:pt>
                <c:pt idx="21277">
                  <c:v>8.0412366487224149E-2</c:v>
                </c:pt>
                <c:pt idx="21278">
                  <c:v>8.0352515539015609E-2</c:v>
                </c:pt>
                <c:pt idx="21279">
                  <c:v>8.0347190281662137E-2</c:v>
                </c:pt>
                <c:pt idx="21280">
                  <c:v>8.0347190281662137E-2</c:v>
                </c:pt>
                <c:pt idx="21281">
                  <c:v>8.0314658532742431E-2</c:v>
                </c:pt>
                <c:pt idx="21282">
                  <c:v>8.0246399284604822E-2</c:v>
                </c:pt>
                <c:pt idx="21283">
                  <c:v>8.0246399284604822E-2</c:v>
                </c:pt>
                <c:pt idx="21284">
                  <c:v>8.008826719635817E-2</c:v>
                </c:pt>
                <c:pt idx="21285">
                  <c:v>7.9960536379461364E-2</c:v>
                </c:pt>
                <c:pt idx="21286">
                  <c:v>7.9960536379461364E-2</c:v>
                </c:pt>
                <c:pt idx="21287">
                  <c:v>7.9950327668839943E-2</c:v>
                </c:pt>
                <c:pt idx="21288">
                  <c:v>7.9689241077556858E-2</c:v>
                </c:pt>
                <c:pt idx="21289">
                  <c:v>7.9614104110925579E-2</c:v>
                </c:pt>
                <c:pt idx="21290">
                  <c:v>7.955093713544395E-2</c:v>
                </c:pt>
                <c:pt idx="21291">
                  <c:v>7.955093713544395E-2</c:v>
                </c:pt>
                <c:pt idx="21292">
                  <c:v>7.9528025756206558E-2</c:v>
                </c:pt>
                <c:pt idx="21293">
                  <c:v>7.9527996516640984E-2</c:v>
                </c:pt>
                <c:pt idx="21294">
                  <c:v>7.9271996455593713E-2</c:v>
                </c:pt>
                <c:pt idx="21295">
                  <c:v>7.9247821215313097E-2</c:v>
                </c:pt>
                <c:pt idx="21296">
                  <c:v>7.9170795966360813E-2</c:v>
                </c:pt>
                <c:pt idx="21297">
                  <c:v>7.9124761194581394E-2</c:v>
                </c:pt>
                <c:pt idx="21298">
                  <c:v>7.9096264449678447E-2</c:v>
                </c:pt>
                <c:pt idx="21299">
                  <c:v>7.90688575953825E-2</c:v>
                </c:pt>
                <c:pt idx="21300">
                  <c:v>7.9064066126184954E-2</c:v>
                </c:pt>
                <c:pt idx="21301">
                  <c:v>7.8970567382895859E-2</c:v>
                </c:pt>
                <c:pt idx="21302">
                  <c:v>7.8970567382895859E-2</c:v>
                </c:pt>
                <c:pt idx="21303">
                  <c:v>7.891055537158162E-2</c:v>
                </c:pt>
                <c:pt idx="21304">
                  <c:v>7.8836562753621039E-2</c:v>
                </c:pt>
                <c:pt idx="21305">
                  <c:v>7.8836562753621039E-2</c:v>
                </c:pt>
                <c:pt idx="21306">
                  <c:v>7.8836562753621039E-2</c:v>
                </c:pt>
                <c:pt idx="21307">
                  <c:v>7.8823442822487585E-2</c:v>
                </c:pt>
                <c:pt idx="21308">
                  <c:v>7.8823442822487585E-2</c:v>
                </c:pt>
                <c:pt idx="21309">
                  <c:v>7.8823442822487585E-2</c:v>
                </c:pt>
                <c:pt idx="21310">
                  <c:v>7.8823442822487585E-2</c:v>
                </c:pt>
                <c:pt idx="21311">
                  <c:v>7.8823442822487585E-2</c:v>
                </c:pt>
                <c:pt idx="21312">
                  <c:v>7.8823442822487585E-2</c:v>
                </c:pt>
                <c:pt idx="21313">
                  <c:v>7.8823442822487585E-2</c:v>
                </c:pt>
                <c:pt idx="21314">
                  <c:v>7.8823442822487585E-2</c:v>
                </c:pt>
                <c:pt idx="21315">
                  <c:v>7.8817239563567718E-2</c:v>
                </c:pt>
                <c:pt idx="21316">
                  <c:v>7.8806193049562115E-2</c:v>
                </c:pt>
                <c:pt idx="21317">
                  <c:v>7.879165383258166E-2</c:v>
                </c:pt>
                <c:pt idx="21318">
                  <c:v>7.876919417564443E-2</c:v>
                </c:pt>
                <c:pt idx="21319">
                  <c:v>7.8707764790589663E-2</c:v>
                </c:pt>
                <c:pt idx="21320">
                  <c:v>7.8673133412599155E-2</c:v>
                </c:pt>
                <c:pt idx="21321">
                  <c:v>7.8654534071840393E-2</c:v>
                </c:pt>
                <c:pt idx="21322">
                  <c:v>7.8579613037261992E-2</c:v>
                </c:pt>
                <c:pt idx="21323">
                  <c:v>7.855890804479676E-2</c:v>
                </c:pt>
                <c:pt idx="21324">
                  <c:v>7.8464312389924407E-2</c:v>
                </c:pt>
                <c:pt idx="21325">
                  <c:v>7.8449738045823642E-2</c:v>
                </c:pt>
                <c:pt idx="21326">
                  <c:v>7.8449738045823642E-2</c:v>
                </c:pt>
                <c:pt idx="21327">
                  <c:v>7.8384336806721286E-2</c:v>
                </c:pt>
                <c:pt idx="21328">
                  <c:v>7.8347059910932521E-2</c:v>
                </c:pt>
                <c:pt idx="21329">
                  <c:v>7.8239710438857718E-2</c:v>
                </c:pt>
                <c:pt idx="21330">
                  <c:v>7.8227902794984219E-2</c:v>
                </c:pt>
                <c:pt idx="21331">
                  <c:v>7.820739070157201E-2</c:v>
                </c:pt>
                <c:pt idx="21332">
                  <c:v>7.820739070157201E-2</c:v>
                </c:pt>
                <c:pt idx="21333">
                  <c:v>7.8182676117742572E-2</c:v>
                </c:pt>
                <c:pt idx="21334">
                  <c:v>7.8131983489236306E-2</c:v>
                </c:pt>
                <c:pt idx="21335">
                  <c:v>7.8053857532561707E-2</c:v>
                </c:pt>
                <c:pt idx="21336">
                  <c:v>7.8021099909198061E-2</c:v>
                </c:pt>
                <c:pt idx="21337">
                  <c:v>7.7961033097379451E-2</c:v>
                </c:pt>
                <c:pt idx="21338">
                  <c:v>7.7871293845266601E-2</c:v>
                </c:pt>
                <c:pt idx="21339">
                  <c:v>7.7871293845266601E-2</c:v>
                </c:pt>
                <c:pt idx="21340">
                  <c:v>7.7780760766266624E-2</c:v>
                </c:pt>
                <c:pt idx="21341">
                  <c:v>7.7769707069611407E-2</c:v>
                </c:pt>
                <c:pt idx="21342">
                  <c:v>7.7741956929877454E-2</c:v>
                </c:pt>
                <c:pt idx="21343">
                  <c:v>7.7741052999697108E-2</c:v>
                </c:pt>
                <c:pt idx="21344">
                  <c:v>7.7741052999697108E-2</c:v>
                </c:pt>
                <c:pt idx="21345">
                  <c:v>7.7702328525289965E-2</c:v>
                </c:pt>
                <c:pt idx="21346">
                  <c:v>7.7702328525289965E-2</c:v>
                </c:pt>
                <c:pt idx="21347">
                  <c:v>7.7702328525289965E-2</c:v>
                </c:pt>
                <c:pt idx="21348">
                  <c:v>7.7696936498049984E-2</c:v>
                </c:pt>
                <c:pt idx="21349">
                  <c:v>7.7475953563035091E-2</c:v>
                </c:pt>
                <c:pt idx="21350">
                  <c:v>7.7475953563035091E-2</c:v>
                </c:pt>
                <c:pt idx="21351">
                  <c:v>7.7446549155383126E-2</c:v>
                </c:pt>
                <c:pt idx="21352">
                  <c:v>7.7368783538490721E-2</c:v>
                </c:pt>
                <c:pt idx="21353">
                  <c:v>7.7238238631401404E-2</c:v>
                </c:pt>
                <c:pt idx="21354">
                  <c:v>7.7162941842565835E-2</c:v>
                </c:pt>
                <c:pt idx="21355">
                  <c:v>7.7121798095972444E-2</c:v>
                </c:pt>
                <c:pt idx="21356">
                  <c:v>7.7084252479010837E-2</c:v>
                </c:pt>
                <c:pt idx="21357">
                  <c:v>7.7083081895119906E-2</c:v>
                </c:pt>
                <c:pt idx="21358">
                  <c:v>7.7003349708413396E-2</c:v>
                </c:pt>
                <c:pt idx="21359">
                  <c:v>7.7003207358963099E-2</c:v>
                </c:pt>
                <c:pt idx="21360">
                  <c:v>7.6902148040482468E-2</c:v>
                </c:pt>
                <c:pt idx="21361">
                  <c:v>7.6902148040482468E-2</c:v>
                </c:pt>
                <c:pt idx="21362">
                  <c:v>7.679267400910951E-2</c:v>
                </c:pt>
                <c:pt idx="21363">
                  <c:v>7.6720650396961812E-2</c:v>
                </c:pt>
                <c:pt idx="21364">
                  <c:v>7.6622296921373678E-2</c:v>
                </c:pt>
                <c:pt idx="21365">
                  <c:v>7.6622296921373678E-2</c:v>
                </c:pt>
                <c:pt idx="21366">
                  <c:v>7.657252346649418E-2</c:v>
                </c:pt>
                <c:pt idx="21367">
                  <c:v>7.657252346649418E-2</c:v>
                </c:pt>
                <c:pt idx="21368">
                  <c:v>7.640697441590788E-2</c:v>
                </c:pt>
                <c:pt idx="21369">
                  <c:v>7.6369258604983156E-2</c:v>
                </c:pt>
                <c:pt idx="21370">
                  <c:v>7.6299782389461418E-2</c:v>
                </c:pt>
                <c:pt idx="21371">
                  <c:v>7.6299782389461418E-2</c:v>
                </c:pt>
                <c:pt idx="21372">
                  <c:v>7.6239719772923042E-2</c:v>
                </c:pt>
                <c:pt idx="21373">
                  <c:v>7.6233729516780799E-2</c:v>
                </c:pt>
                <c:pt idx="21374">
                  <c:v>7.6233729516780799E-2</c:v>
                </c:pt>
                <c:pt idx="21375">
                  <c:v>7.619387013894037E-2</c:v>
                </c:pt>
                <c:pt idx="21376">
                  <c:v>7.6080450687641521E-2</c:v>
                </c:pt>
                <c:pt idx="21377">
                  <c:v>7.6043418231350121E-2</c:v>
                </c:pt>
                <c:pt idx="21378">
                  <c:v>7.5990557339997877E-2</c:v>
                </c:pt>
                <c:pt idx="21379">
                  <c:v>7.5983639301660813E-2</c:v>
                </c:pt>
                <c:pt idx="21380">
                  <c:v>7.5941095683761631E-2</c:v>
                </c:pt>
                <c:pt idx="21381">
                  <c:v>7.5885779949482146E-2</c:v>
                </c:pt>
                <c:pt idx="21382">
                  <c:v>7.5871542210477594E-2</c:v>
                </c:pt>
                <c:pt idx="21383">
                  <c:v>7.5868534076933891E-2</c:v>
                </c:pt>
                <c:pt idx="21384">
                  <c:v>7.5849976390384349E-2</c:v>
                </c:pt>
                <c:pt idx="21385">
                  <c:v>7.5815566740825013E-2</c:v>
                </c:pt>
                <c:pt idx="21386">
                  <c:v>7.5815566740825013E-2</c:v>
                </c:pt>
                <c:pt idx="21387">
                  <c:v>7.5815566740825013E-2</c:v>
                </c:pt>
                <c:pt idx="21388">
                  <c:v>7.5815566740825013E-2</c:v>
                </c:pt>
                <c:pt idx="21389">
                  <c:v>7.5806939504279955E-2</c:v>
                </c:pt>
                <c:pt idx="21390">
                  <c:v>7.5806939504279955E-2</c:v>
                </c:pt>
                <c:pt idx="21391">
                  <c:v>7.5753103628506999E-2</c:v>
                </c:pt>
                <c:pt idx="21392">
                  <c:v>7.5753103628506999E-2</c:v>
                </c:pt>
                <c:pt idx="21393">
                  <c:v>7.5751229369767026E-2</c:v>
                </c:pt>
                <c:pt idx="21394">
                  <c:v>7.5640093482977677E-2</c:v>
                </c:pt>
                <c:pt idx="21395">
                  <c:v>7.5605056007743282E-2</c:v>
                </c:pt>
                <c:pt idx="21396">
                  <c:v>7.5596115016973414E-2</c:v>
                </c:pt>
                <c:pt idx="21397">
                  <c:v>7.5551476608874235E-2</c:v>
                </c:pt>
                <c:pt idx="21398">
                  <c:v>7.5551476608874235E-2</c:v>
                </c:pt>
                <c:pt idx="21399">
                  <c:v>7.5545765770042503E-2</c:v>
                </c:pt>
                <c:pt idx="21400">
                  <c:v>7.5538665430149726E-2</c:v>
                </c:pt>
                <c:pt idx="21401">
                  <c:v>7.5384344232007766E-2</c:v>
                </c:pt>
                <c:pt idx="21402">
                  <c:v>7.5372283105148083E-2</c:v>
                </c:pt>
                <c:pt idx="21403">
                  <c:v>7.5337215089835124E-2</c:v>
                </c:pt>
                <c:pt idx="21404">
                  <c:v>7.5259947726290244E-2</c:v>
                </c:pt>
                <c:pt idx="21405">
                  <c:v>7.5259947726290244E-2</c:v>
                </c:pt>
                <c:pt idx="21406">
                  <c:v>7.5259947726290244E-2</c:v>
                </c:pt>
                <c:pt idx="21407">
                  <c:v>7.5239240568787835E-2</c:v>
                </c:pt>
                <c:pt idx="21408">
                  <c:v>7.5239240568787835E-2</c:v>
                </c:pt>
                <c:pt idx="21409">
                  <c:v>7.5189113107792332E-2</c:v>
                </c:pt>
                <c:pt idx="21410">
                  <c:v>7.5184664339404753E-2</c:v>
                </c:pt>
                <c:pt idx="21411">
                  <c:v>7.5167886713190468E-2</c:v>
                </c:pt>
                <c:pt idx="21412">
                  <c:v>7.5074705574606493E-2</c:v>
                </c:pt>
                <c:pt idx="21413">
                  <c:v>7.4983755366696922E-2</c:v>
                </c:pt>
                <c:pt idx="21414">
                  <c:v>7.4969106907694302E-2</c:v>
                </c:pt>
                <c:pt idx="21415">
                  <c:v>7.4912296053191746E-2</c:v>
                </c:pt>
                <c:pt idx="21416">
                  <c:v>7.4876870969290146E-2</c:v>
                </c:pt>
                <c:pt idx="21417">
                  <c:v>7.4822976839510613E-2</c:v>
                </c:pt>
                <c:pt idx="21418">
                  <c:v>7.4786244432332893E-2</c:v>
                </c:pt>
                <c:pt idx="21419">
                  <c:v>7.477749242741924E-2</c:v>
                </c:pt>
                <c:pt idx="21420">
                  <c:v>7.4721318317959487E-2</c:v>
                </c:pt>
                <c:pt idx="21421">
                  <c:v>7.4657461046192447E-2</c:v>
                </c:pt>
                <c:pt idx="21422">
                  <c:v>7.4653636249210717E-2</c:v>
                </c:pt>
                <c:pt idx="21423">
                  <c:v>7.4640937073753147E-2</c:v>
                </c:pt>
                <c:pt idx="21424">
                  <c:v>7.4640937073753147E-2</c:v>
                </c:pt>
                <c:pt idx="21425">
                  <c:v>7.4629115614541622E-2</c:v>
                </c:pt>
                <c:pt idx="21426">
                  <c:v>7.4516088786460294E-2</c:v>
                </c:pt>
                <c:pt idx="21427">
                  <c:v>7.4516088786460294E-2</c:v>
                </c:pt>
                <c:pt idx="21428">
                  <c:v>7.4516088786460294E-2</c:v>
                </c:pt>
                <c:pt idx="21429">
                  <c:v>7.4516088786460294E-2</c:v>
                </c:pt>
                <c:pt idx="21430">
                  <c:v>7.4501439021464902E-2</c:v>
                </c:pt>
                <c:pt idx="21431">
                  <c:v>7.4495077161750536E-2</c:v>
                </c:pt>
                <c:pt idx="21432">
                  <c:v>7.4457930227528418E-2</c:v>
                </c:pt>
                <c:pt idx="21433">
                  <c:v>7.4419989169123929E-2</c:v>
                </c:pt>
                <c:pt idx="21434">
                  <c:v>7.4414721721125135E-2</c:v>
                </c:pt>
                <c:pt idx="21435">
                  <c:v>7.4403705538175907E-2</c:v>
                </c:pt>
                <c:pt idx="21436">
                  <c:v>7.435643942451553E-2</c:v>
                </c:pt>
                <c:pt idx="21437">
                  <c:v>7.42272826676805E-2</c:v>
                </c:pt>
                <c:pt idx="21438">
                  <c:v>7.4222339094954196E-2</c:v>
                </c:pt>
                <c:pt idx="21439">
                  <c:v>7.4222339094954196E-2</c:v>
                </c:pt>
                <c:pt idx="21440">
                  <c:v>7.4222339094954196E-2</c:v>
                </c:pt>
                <c:pt idx="21441">
                  <c:v>7.4211732259210753E-2</c:v>
                </c:pt>
                <c:pt idx="21442">
                  <c:v>7.4131078268814557E-2</c:v>
                </c:pt>
                <c:pt idx="21443">
                  <c:v>7.4120848402107836E-2</c:v>
                </c:pt>
                <c:pt idx="21444">
                  <c:v>7.4120848402107836E-2</c:v>
                </c:pt>
                <c:pt idx="21445">
                  <c:v>7.4101382026107929E-2</c:v>
                </c:pt>
                <c:pt idx="21446">
                  <c:v>7.4073214603073437E-2</c:v>
                </c:pt>
                <c:pt idx="21447">
                  <c:v>7.4073131869694053E-2</c:v>
                </c:pt>
                <c:pt idx="21448">
                  <c:v>7.4073131869694053E-2</c:v>
                </c:pt>
                <c:pt idx="21449">
                  <c:v>7.4019690557729168E-2</c:v>
                </c:pt>
                <c:pt idx="21450">
                  <c:v>7.4019690557729168E-2</c:v>
                </c:pt>
                <c:pt idx="21451">
                  <c:v>7.4012335010122804E-2</c:v>
                </c:pt>
                <c:pt idx="21452">
                  <c:v>7.4005844569039345E-2</c:v>
                </c:pt>
                <c:pt idx="21453">
                  <c:v>7.4003912412591633E-2</c:v>
                </c:pt>
                <c:pt idx="21454">
                  <c:v>7.3936880357777374E-2</c:v>
                </c:pt>
                <c:pt idx="21455">
                  <c:v>7.3844913481977803E-2</c:v>
                </c:pt>
                <c:pt idx="21456">
                  <c:v>7.3760899101034616E-2</c:v>
                </c:pt>
                <c:pt idx="21457">
                  <c:v>7.3754060402521152E-2</c:v>
                </c:pt>
                <c:pt idx="21458">
                  <c:v>7.3563485892310834E-2</c:v>
                </c:pt>
                <c:pt idx="21459">
                  <c:v>7.3563485892310834E-2</c:v>
                </c:pt>
                <c:pt idx="21460">
                  <c:v>7.3561262255028834E-2</c:v>
                </c:pt>
                <c:pt idx="21461">
                  <c:v>7.3547884653070744E-2</c:v>
                </c:pt>
                <c:pt idx="21462">
                  <c:v>7.3478528540002197E-2</c:v>
                </c:pt>
                <c:pt idx="21463">
                  <c:v>7.3471313469183036E-2</c:v>
                </c:pt>
                <c:pt idx="21464">
                  <c:v>7.3427180117250551E-2</c:v>
                </c:pt>
                <c:pt idx="21465">
                  <c:v>7.3393060743457292E-2</c:v>
                </c:pt>
                <c:pt idx="21466">
                  <c:v>7.3390756063462306E-2</c:v>
                </c:pt>
                <c:pt idx="21467">
                  <c:v>7.3379979309833795E-2</c:v>
                </c:pt>
                <c:pt idx="21468">
                  <c:v>7.3379979309833795E-2</c:v>
                </c:pt>
                <c:pt idx="21469">
                  <c:v>7.3330352177513783E-2</c:v>
                </c:pt>
                <c:pt idx="21470">
                  <c:v>7.3330352177513783E-2</c:v>
                </c:pt>
                <c:pt idx="21471">
                  <c:v>7.3306933267014637E-2</c:v>
                </c:pt>
                <c:pt idx="21472">
                  <c:v>7.3295238332990439E-2</c:v>
                </c:pt>
                <c:pt idx="21473">
                  <c:v>7.3159786516890174E-2</c:v>
                </c:pt>
                <c:pt idx="21474">
                  <c:v>7.2938317931041594E-2</c:v>
                </c:pt>
                <c:pt idx="21475">
                  <c:v>7.2858687090233298E-2</c:v>
                </c:pt>
                <c:pt idx="21476">
                  <c:v>7.2808612674710407E-2</c:v>
                </c:pt>
                <c:pt idx="21477">
                  <c:v>7.2757572073583548E-2</c:v>
                </c:pt>
                <c:pt idx="21478">
                  <c:v>7.2757572073583548E-2</c:v>
                </c:pt>
                <c:pt idx="21479">
                  <c:v>7.275410751258965E-2</c:v>
                </c:pt>
                <c:pt idx="21480">
                  <c:v>7.2747909703711117E-2</c:v>
                </c:pt>
                <c:pt idx="21481">
                  <c:v>7.2552481815876063E-2</c:v>
                </c:pt>
                <c:pt idx="21482">
                  <c:v>7.2441402939462829E-2</c:v>
                </c:pt>
                <c:pt idx="21483">
                  <c:v>7.2435248044284972E-2</c:v>
                </c:pt>
                <c:pt idx="21484">
                  <c:v>7.2380118516066377E-2</c:v>
                </c:pt>
                <c:pt idx="21485">
                  <c:v>7.2302963655105884E-2</c:v>
                </c:pt>
                <c:pt idx="21486">
                  <c:v>7.2299190744396849E-2</c:v>
                </c:pt>
                <c:pt idx="21487">
                  <c:v>7.2296372195388342E-2</c:v>
                </c:pt>
                <c:pt idx="21488">
                  <c:v>7.2278199730868506E-2</c:v>
                </c:pt>
                <c:pt idx="21489">
                  <c:v>7.2244276836330015E-2</c:v>
                </c:pt>
                <c:pt idx="21490">
                  <c:v>7.1883961681881922E-2</c:v>
                </c:pt>
                <c:pt idx="21491">
                  <c:v>7.1857487504166165E-2</c:v>
                </c:pt>
                <c:pt idx="21492">
                  <c:v>7.1848497004621578E-2</c:v>
                </c:pt>
                <c:pt idx="21493">
                  <c:v>7.1811355279952235E-2</c:v>
                </c:pt>
                <c:pt idx="21494">
                  <c:v>7.1742610896884398E-2</c:v>
                </c:pt>
                <c:pt idx="21495">
                  <c:v>7.1734535024814028E-2</c:v>
                </c:pt>
                <c:pt idx="21496">
                  <c:v>7.1674602718037661E-2</c:v>
                </c:pt>
                <c:pt idx="21497">
                  <c:v>7.1666437545956807E-2</c:v>
                </c:pt>
                <c:pt idx="21498">
                  <c:v>7.1666437545956807E-2</c:v>
                </c:pt>
                <c:pt idx="21499">
                  <c:v>7.1588368916782635E-2</c:v>
                </c:pt>
                <c:pt idx="21500">
                  <c:v>7.1533015689032697E-2</c:v>
                </c:pt>
                <c:pt idx="21501">
                  <c:v>7.1523917651427793E-2</c:v>
                </c:pt>
                <c:pt idx="21502">
                  <c:v>7.1523917651427793E-2</c:v>
                </c:pt>
                <c:pt idx="21503">
                  <c:v>7.1523368849136473E-2</c:v>
                </c:pt>
                <c:pt idx="21504">
                  <c:v>7.1517425426813594E-2</c:v>
                </c:pt>
                <c:pt idx="21505">
                  <c:v>7.1501476880729206E-2</c:v>
                </c:pt>
                <c:pt idx="21506">
                  <c:v>7.148932498288367E-2</c:v>
                </c:pt>
                <c:pt idx="21507">
                  <c:v>7.1467298313606931E-2</c:v>
                </c:pt>
                <c:pt idx="21508">
                  <c:v>7.140020615353021E-2</c:v>
                </c:pt>
                <c:pt idx="21509">
                  <c:v>7.1301494298540116E-2</c:v>
                </c:pt>
                <c:pt idx="21510">
                  <c:v>7.1287092043490721E-2</c:v>
                </c:pt>
                <c:pt idx="21511">
                  <c:v>7.1287092043490721E-2</c:v>
                </c:pt>
                <c:pt idx="21512">
                  <c:v>7.1287092043490721E-2</c:v>
                </c:pt>
                <c:pt idx="21513">
                  <c:v>7.1267820781065666E-2</c:v>
                </c:pt>
                <c:pt idx="21514">
                  <c:v>7.1189398778793406E-2</c:v>
                </c:pt>
                <c:pt idx="21515">
                  <c:v>7.1179226063747839E-2</c:v>
                </c:pt>
                <c:pt idx="21516">
                  <c:v>7.1179226063747839E-2</c:v>
                </c:pt>
                <c:pt idx="21517">
                  <c:v>7.1179226063747839E-2</c:v>
                </c:pt>
                <c:pt idx="21518">
                  <c:v>7.1093112128438427E-2</c:v>
                </c:pt>
                <c:pt idx="21519">
                  <c:v>7.1080678589302282E-2</c:v>
                </c:pt>
                <c:pt idx="21520">
                  <c:v>7.1080678589302282E-2</c:v>
                </c:pt>
                <c:pt idx="21521">
                  <c:v>7.1070571511127084E-2</c:v>
                </c:pt>
                <c:pt idx="21522">
                  <c:v>7.1006709866107284E-2</c:v>
                </c:pt>
                <c:pt idx="21523">
                  <c:v>7.1006709866107284E-2</c:v>
                </c:pt>
                <c:pt idx="21524">
                  <c:v>7.1006709866107284E-2</c:v>
                </c:pt>
                <c:pt idx="21525">
                  <c:v>7.100578905797432E-2</c:v>
                </c:pt>
                <c:pt idx="21526">
                  <c:v>7.0988674991894873E-2</c:v>
                </c:pt>
                <c:pt idx="21527">
                  <c:v>7.0902681536367196E-2</c:v>
                </c:pt>
                <c:pt idx="21528">
                  <c:v>7.0895882358613355E-2</c:v>
                </c:pt>
                <c:pt idx="21529">
                  <c:v>7.0895882358613355E-2</c:v>
                </c:pt>
                <c:pt idx="21530">
                  <c:v>7.0895882358613355E-2</c:v>
                </c:pt>
                <c:pt idx="21531">
                  <c:v>7.0768510142577776E-2</c:v>
                </c:pt>
                <c:pt idx="21532">
                  <c:v>7.0667127228006305E-2</c:v>
                </c:pt>
                <c:pt idx="21533">
                  <c:v>7.060280872196556E-2</c:v>
                </c:pt>
                <c:pt idx="21534">
                  <c:v>7.059415618199498E-2</c:v>
                </c:pt>
                <c:pt idx="21535">
                  <c:v>7.047187807478765E-2</c:v>
                </c:pt>
                <c:pt idx="21536">
                  <c:v>7.0451348913928513E-2</c:v>
                </c:pt>
                <c:pt idx="21537">
                  <c:v>7.0438772060309518E-2</c:v>
                </c:pt>
                <c:pt idx="21538">
                  <c:v>7.0362431735491213E-2</c:v>
                </c:pt>
                <c:pt idx="21539">
                  <c:v>7.024423790756186E-2</c:v>
                </c:pt>
                <c:pt idx="21540">
                  <c:v>7.0231835311771809E-2</c:v>
                </c:pt>
                <c:pt idx="21541">
                  <c:v>7.0231835311771809E-2</c:v>
                </c:pt>
                <c:pt idx="21542">
                  <c:v>7.0200476916464499E-2</c:v>
                </c:pt>
                <c:pt idx="21543">
                  <c:v>7.0175215547698122E-2</c:v>
                </c:pt>
                <c:pt idx="21544">
                  <c:v>7.0106206154789436E-2</c:v>
                </c:pt>
                <c:pt idx="21545">
                  <c:v>6.9989699764780117E-2</c:v>
                </c:pt>
                <c:pt idx="21546">
                  <c:v>6.9929438289923707E-2</c:v>
                </c:pt>
                <c:pt idx="21547">
                  <c:v>6.9823603378696239E-2</c:v>
                </c:pt>
                <c:pt idx="21548">
                  <c:v>6.9820114713224066E-2</c:v>
                </c:pt>
                <c:pt idx="21549">
                  <c:v>6.9779004013967832E-2</c:v>
                </c:pt>
                <c:pt idx="21550">
                  <c:v>6.9775790607506605E-2</c:v>
                </c:pt>
                <c:pt idx="21551">
                  <c:v>6.9765176855216243E-2</c:v>
                </c:pt>
                <c:pt idx="21552">
                  <c:v>6.9763749034627565E-2</c:v>
                </c:pt>
                <c:pt idx="21553">
                  <c:v>6.9737484517593734E-2</c:v>
                </c:pt>
                <c:pt idx="21554">
                  <c:v>6.9651477093083294E-2</c:v>
                </c:pt>
                <c:pt idx="21555">
                  <c:v>6.9651477093083294E-2</c:v>
                </c:pt>
                <c:pt idx="21556">
                  <c:v>6.9451853329923291E-2</c:v>
                </c:pt>
                <c:pt idx="21557">
                  <c:v>6.9451853329923291E-2</c:v>
                </c:pt>
                <c:pt idx="21558">
                  <c:v>6.9267617104349283E-2</c:v>
                </c:pt>
                <c:pt idx="21559">
                  <c:v>6.9250567045568354E-2</c:v>
                </c:pt>
                <c:pt idx="21560">
                  <c:v>6.9250567045568354E-2</c:v>
                </c:pt>
                <c:pt idx="21561">
                  <c:v>6.9244845103957633E-2</c:v>
                </c:pt>
                <c:pt idx="21562">
                  <c:v>6.9244845103957633E-2</c:v>
                </c:pt>
                <c:pt idx="21563">
                  <c:v>6.923812465986004E-2</c:v>
                </c:pt>
                <c:pt idx="21564">
                  <c:v>6.9195039369189706E-2</c:v>
                </c:pt>
                <c:pt idx="21565">
                  <c:v>6.9093646159694377E-2</c:v>
                </c:pt>
                <c:pt idx="21566">
                  <c:v>6.9061254631536159E-2</c:v>
                </c:pt>
                <c:pt idx="21567">
                  <c:v>6.9002262935726602E-2</c:v>
                </c:pt>
                <c:pt idx="21568">
                  <c:v>6.8775597233874303E-2</c:v>
                </c:pt>
                <c:pt idx="21569">
                  <c:v>6.8661113729526838E-2</c:v>
                </c:pt>
                <c:pt idx="21570">
                  <c:v>6.8661113729526838E-2</c:v>
                </c:pt>
                <c:pt idx="21571">
                  <c:v>6.8639728213329351E-2</c:v>
                </c:pt>
                <c:pt idx="21572">
                  <c:v>6.8639728213329351E-2</c:v>
                </c:pt>
                <c:pt idx="21573">
                  <c:v>6.8639728213329351E-2</c:v>
                </c:pt>
                <c:pt idx="21574">
                  <c:v>6.856522687051976E-2</c:v>
                </c:pt>
                <c:pt idx="21575">
                  <c:v>6.8531738785979679E-2</c:v>
                </c:pt>
                <c:pt idx="21576">
                  <c:v>6.8531738785979679E-2</c:v>
                </c:pt>
                <c:pt idx="21577">
                  <c:v>6.8512547750694555E-2</c:v>
                </c:pt>
                <c:pt idx="21578">
                  <c:v>6.8425592426830592E-2</c:v>
                </c:pt>
                <c:pt idx="21579">
                  <c:v>6.8369321594987445E-2</c:v>
                </c:pt>
                <c:pt idx="21580">
                  <c:v>6.8229718020043989E-2</c:v>
                </c:pt>
                <c:pt idx="21581">
                  <c:v>6.8173540799630616E-2</c:v>
                </c:pt>
                <c:pt idx="21582">
                  <c:v>6.8139748811874387E-2</c:v>
                </c:pt>
                <c:pt idx="21583">
                  <c:v>6.8139748811874387E-2</c:v>
                </c:pt>
                <c:pt idx="21584">
                  <c:v>6.8052479722734205E-2</c:v>
                </c:pt>
                <c:pt idx="21585">
                  <c:v>6.7881268336241515E-2</c:v>
                </c:pt>
                <c:pt idx="21586">
                  <c:v>6.7778143977550928E-2</c:v>
                </c:pt>
                <c:pt idx="21587">
                  <c:v>6.7721378351776967E-2</c:v>
                </c:pt>
                <c:pt idx="21588">
                  <c:v>6.7721123158434288E-2</c:v>
                </c:pt>
                <c:pt idx="21589">
                  <c:v>6.7721123158434288E-2</c:v>
                </c:pt>
                <c:pt idx="21590">
                  <c:v>6.7721123158434288E-2</c:v>
                </c:pt>
                <c:pt idx="21591">
                  <c:v>6.7702758714947256E-2</c:v>
                </c:pt>
                <c:pt idx="21592">
                  <c:v>6.7681564575937353E-2</c:v>
                </c:pt>
                <c:pt idx="21593">
                  <c:v>6.7660615441965485E-2</c:v>
                </c:pt>
                <c:pt idx="21594">
                  <c:v>6.7556204863866556E-2</c:v>
                </c:pt>
                <c:pt idx="21595">
                  <c:v>6.7537751067220445E-2</c:v>
                </c:pt>
                <c:pt idx="21596">
                  <c:v>6.7530045699692787E-2</c:v>
                </c:pt>
                <c:pt idx="21597">
                  <c:v>6.7477510836474269E-2</c:v>
                </c:pt>
                <c:pt idx="21598">
                  <c:v>6.7477510836474269E-2</c:v>
                </c:pt>
                <c:pt idx="21599">
                  <c:v>6.7477510836474269E-2</c:v>
                </c:pt>
                <c:pt idx="21600">
                  <c:v>6.7324631254340683E-2</c:v>
                </c:pt>
                <c:pt idx="21601">
                  <c:v>6.7287401372135611E-2</c:v>
                </c:pt>
                <c:pt idx="21602">
                  <c:v>6.7287401372135611E-2</c:v>
                </c:pt>
                <c:pt idx="21603">
                  <c:v>6.7252587047757051E-2</c:v>
                </c:pt>
                <c:pt idx="21604">
                  <c:v>6.7240653489172783E-2</c:v>
                </c:pt>
                <c:pt idx="21605">
                  <c:v>6.7240653489172783E-2</c:v>
                </c:pt>
                <c:pt idx="21606">
                  <c:v>6.7240653489172783E-2</c:v>
                </c:pt>
                <c:pt idx="21607">
                  <c:v>6.718410912841323E-2</c:v>
                </c:pt>
                <c:pt idx="21608">
                  <c:v>6.7182754419403606E-2</c:v>
                </c:pt>
                <c:pt idx="21609">
                  <c:v>6.7162543319657722E-2</c:v>
                </c:pt>
                <c:pt idx="21610">
                  <c:v>6.7128190267086926E-2</c:v>
                </c:pt>
                <c:pt idx="21611">
                  <c:v>6.7128190267086926E-2</c:v>
                </c:pt>
                <c:pt idx="21612">
                  <c:v>6.7128190267086926E-2</c:v>
                </c:pt>
                <c:pt idx="21613">
                  <c:v>6.7128190267086926E-2</c:v>
                </c:pt>
                <c:pt idx="21614">
                  <c:v>6.7128190267086926E-2</c:v>
                </c:pt>
                <c:pt idx="21615">
                  <c:v>6.7128190267086926E-2</c:v>
                </c:pt>
                <c:pt idx="21616">
                  <c:v>6.7119984254209161E-2</c:v>
                </c:pt>
                <c:pt idx="21617">
                  <c:v>6.6940364777914513E-2</c:v>
                </c:pt>
                <c:pt idx="21618">
                  <c:v>6.6840096990463629E-2</c:v>
                </c:pt>
                <c:pt idx="21619">
                  <c:v>6.6813548136284762E-2</c:v>
                </c:pt>
                <c:pt idx="21620">
                  <c:v>6.6803422247785071E-2</c:v>
                </c:pt>
                <c:pt idx="21621">
                  <c:v>6.6803422247785071E-2</c:v>
                </c:pt>
                <c:pt idx="21622">
                  <c:v>6.6714703101067238E-2</c:v>
                </c:pt>
                <c:pt idx="21623">
                  <c:v>6.647318813736601E-2</c:v>
                </c:pt>
                <c:pt idx="21624">
                  <c:v>6.6462389888687939E-2</c:v>
                </c:pt>
                <c:pt idx="21625">
                  <c:v>6.6413104939100437E-2</c:v>
                </c:pt>
                <c:pt idx="21626">
                  <c:v>6.6413104939100437E-2</c:v>
                </c:pt>
                <c:pt idx="21627">
                  <c:v>6.6314151985477576E-2</c:v>
                </c:pt>
                <c:pt idx="21628">
                  <c:v>6.6085255554652278E-2</c:v>
                </c:pt>
                <c:pt idx="21629">
                  <c:v>6.6029007158411118E-2</c:v>
                </c:pt>
                <c:pt idx="21630">
                  <c:v>6.6028012952853696E-2</c:v>
                </c:pt>
                <c:pt idx="21631">
                  <c:v>6.6027144395706644E-2</c:v>
                </c:pt>
                <c:pt idx="21632">
                  <c:v>6.5939593182207115E-2</c:v>
                </c:pt>
                <c:pt idx="21633">
                  <c:v>6.5939593182207115E-2</c:v>
                </c:pt>
                <c:pt idx="21634">
                  <c:v>6.5890370130276071E-2</c:v>
                </c:pt>
                <c:pt idx="21635">
                  <c:v>6.5890370130276071E-2</c:v>
                </c:pt>
                <c:pt idx="21636">
                  <c:v>6.5879564193654719E-2</c:v>
                </c:pt>
                <c:pt idx="21637">
                  <c:v>6.586152175756467E-2</c:v>
                </c:pt>
                <c:pt idx="21638">
                  <c:v>6.5820436781280203E-2</c:v>
                </c:pt>
                <c:pt idx="21639">
                  <c:v>6.5748342299129278E-2</c:v>
                </c:pt>
                <c:pt idx="21640">
                  <c:v>6.5736107182351539E-2</c:v>
                </c:pt>
                <c:pt idx="21641">
                  <c:v>6.5736107182351539E-2</c:v>
                </c:pt>
                <c:pt idx="21642">
                  <c:v>6.5736107182351539E-2</c:v>
                </c:pt>
                <c:pt idx="21643">
                  <c:v>6.5622687831957738E-2</c:v>
                </c:pt>
                <c:pt idx="21644">
                  <c:v>6.5611634730252513E-2</c:v>
                </c:pt>
                <c:pt idx="21645">
                  <c:v>6.5571852190789134E-2</c:v>
                </c:pt>
                <c:pt idx="21646">
                  <c:v>6.5318423732757785E-2</c:v>
                </c:pt>
                <c:pt idx="21647">
                  <c:v>6.5318423732757785E-2</c:v>
                </c:pt>
                <c:pt idx="21648">
                  <c:v>6.5250951346185748E-2</c:v>
                </c:pt>
                <c:pt idx="21649">
                  <c:v>6.515921905656491E-2</c:v>
                </c:pt>
                <c:pt idx="21650">
                  <c:v>6.5135670714355054E-2</c:v>
                </c:pt>
                <c:pt idx="21651">
                  <c:v>6.5076976676112355E-2</c:v>
                </c:pt>
                <c:pt idx="21652">
                  <c:v>6.4898405171617296E-2</c:v>
                </c:pt>
                <c:pt idx="21653">
                  <c:v>6.4818762684017553E-2</c:v>
                </c:pt>
                <c:pt idx="21654">
                  <c:v>6.4786217320291509E-2</c:v>
                </c:pt>
                <c:pt idx="21655">
                  <c:v>6.4709923713685905E-2</c:v>
                </c:pt>
                <c:pt idx="21656">
                  <c:v>6.469688772049495E-2</c:v>
                </c:pt>
                <c:pt idx="21657">
                  <c:v>6.445039923939147E-2</c:v>
                </c:pt>
                <c:pt idx="21658">
                  <c:v>6.445039923939147E-2</c:v>
                </c:pt>
                <c:pt idx="21659">
                  <c:v>6.4310520001912924E-2</c:v>
                </c:pt>
                <c:pt idx="21660">
                  <c:v>6.4275844245480496E-2</c:v>
                </c:pt>
                <c:pt idx="21661">
                  <c:v>6.4240620881306734E-2</c:v>
                </c:pt>
                <c:pt idx="21662">
                  <c:v>6.4231135257712166E-2</c:v>
                </c:pt>
                <c:pt idx="21663">
                  <c:v>6.4059441219235236E-2</c:v>
                </c:pt>
                <c:pt idx="21664">
                  <c:v>6.4059441219235236E-2</c:v>
                </c:pt>
                <c:pt idx="21665">
                  <c:v>6.4022892931816983E-2</c:v>
                </c:pt>
                <c:pt idx="21666">
                  <c:v>6.3989968679550091E-2</c:v>
                </c:pt>
                <c:pt idx="21667">
                  <c:v>6.3961208065256805E-2</c:v>
                </c:pt>
                <c:pt idx="21668">
                  <c:v>6.3946623988391793E-2</c:v>
                </c:pt>
                <c:pt idx="21669">
                  <c:v>6.3946623988391793E-2</c:v>
                </c:pt>
                <c:pt idx="21670">
                  <c:v>6.3946623988391793E-2</c:v>
                </c:pt>
                <c:pt idx="21671">
                  <c:v>6.3946623988391793E-2</c:v>
                </c:pt>
                <c:pt idx="21672">
                  <c:v>6.3946623988391793E-2</c:v>
                </c:pt>
                <c:pt idx="21673">
                  <c:v>6.3946623988391793E-2</c:v>
                </c:pt>
                <c:pt idx="21674">
                  <c:v>6.3897564680933799E-2</c:v>
                </c:pt>
                <c:pt idx="21675">
                  <c:v>6.3753956053572328E-2</c:v>
                </c:pt>
                <c:pt idx="21676">
                  <c:v>6.375139387148035E-2</c:v>
                </c:pt>
                <c:pt idx="21677">
                  <c:v>6.3711830470663949E-2</c:v>
                </c:pt>
                <c:pt idx="21678">
                  <c:v>6.366302784167327E-2</c:v>
                </c:pt>
                <c:pt idx="21679">
                  <c:v>6.361148247614308E-2</c:v>
                </c:pt>
                <c:pt idx="21680">
                  <c:v>6.352457626097284E-2</c:v>
                </c:pt>
                <c:pt idx="21681">
                  <c:v>6.340908520066886E-2</c:v>
                </c:pt>
                <c:pt idx="21682">
                  <c:v>6.3405605868251141E-2</c:v>
                </c:pt>
                <c:pt idx="21683">
                  <c:v>6.3405605868251141E-2</c:v>
                </c:pt>
                <c:pt idx="21684">
                  <c:v>6.3405605868251141E-2</c:v>
                </c:pt>
                <c:pt idx="21685">
                  <c:v>6.3284752149995127E-2</c:v>
                </c:pt>
                <c:pt idx="21686">
                  <c:v>6.3284752149995127E-2</c:v>
                </c:pt>
                <c:pt idx="21687">
                  <c:v>6.3234696295733847E-2</c:v>
                </c:pt>
                <c:pt idx="21688">
                  <c:v>6.3234696295733847E-2</c:v>
                </c:pt>
                <c:pt idx="21689">
                  <c:v>6.3218084125547525E-2</c:v>
                </c:pt>
                <c:pt idx="21690">
                  <c:v>6.3190973144885768E-2</c:v>
                </c:pt>
                <c:pt idx="21691">
                  <c:v>6.3182414467059397E-2</c:v>
                </c:pt>
                <c:pt idx="21692">
                  <c:v>6.3115412002063123E-2</c:v>
                </c:pt>
                <c:pt idx="21693">
                  <c:v>6.308787495382763E-2</c:v>
                </c:pt>
                <c:pt idx="21694">
                  <c:v>6.3049078461349994E-2</c:v>
                </c:pt>
                <c:pt idx="21695">
                  <c:v>6.3033604778339414E-2</c:v>
                </c:pt>
                <c:pt idx="21696">
                  <c:v>6.3033604778339414E-2</c:v>
                </c:pt>
                <c:pt idx="21697">
                  <c:v>6.3033138799800353E-2</c:v>
                </c:pt>
                <c:pt idx="21698">
                  <c:v>6.2998461929454644E-2</c:v>
                </c:pt>
                <c:pt idx="21699">
                  <c:v>6.2933095218507581E-2</c:v>
                </c:pt>
                <c:pt idx="21700">
                  <c:v>6.2933095218507581E-2</c:v>
                </c:pt>
                <c:pt idx="21701">
                  <c:v>6.2933095218507581E-2</c:v>
                </c:pt>
                <c:pt idx="21702">
                  <c:v>6.2868590912960348E-2</c:v>
                </c:pt>
                <c:pt idx="21703">
                  <c:v>6.2838144215772676E-2</c:v>
                </c:pt>
                <c:pt idx="21704">
                  <c:v>6.2837950667836026E-2</c:v>
                </c:pt>
                <c:pt idx="21705">
                  <c:v>6.2837950667836026E-2</c:v>
                </c:pt>
                <c:pt idx="21706">
                  <c:v>6.2810456638032072E-2</c:v>
                </c:pt>
                <c:pt idx="21707">
                  <c:v>6.2810456638032072E-2</c:v>
                </c:pt>
                <c:pt idx="21708">
                  <c:v>6.2810456638032072E-2</c:v>
                </c:pt>
                <c:pt idx="21709">
                  <c:v>6.2799317555981934E-2</c:v>
                </c:pt>
                <c:pt idx="21710">
                  <c:v>6.272693972079102E-2</c:v>
                </c:pt>
                <c:pt idx="21711">
                  <c:v>6.2618082175000256E-2</c:v>
                </c:pt>
                <c:pt idx="21712">
                  <c:v>6.2618082175000256E-2</c:v>
                </c:pt>
                <c:pt idx="21713">
                  <c:v>6.2555021933132948E-2</c:v>
                </c:pt>
                <c:pt idx="21714">
                  <c:v>6.2552946033037848E-2</c:v>
                </c:pt>
                <c:pt idx="21715">
                  <c:v>6.2552946033037848E-2</c:v>
                </c:pt>
                <c:pt idx="21716">
                  <c:v>6.2552946033037848E-2</c:v>
                </c:pt>
                <c:pt idx="21717">
                  <c:v>6.2534620143037484E-2</c:v>
                </c:pt>
                <c:pt idx="21718">
                  <c:v>6.2489533148610207E-2</c:v>
                </c:pt>
                <c:pt idx="21719">
                  <c:v>6.2445490688844155E-2</c:v>
                </c:pt>
                <c:pt idx="21720">
                  <c:v>6.2445490688844155E-2</c:v>
                </c:pt>
                <c:pt idx="21721">
                  <c:v>6.2246753093674612E-2</c:v>
                </c:pt>
                <c:pt idx="21722">
                  <c:v>6.2246753093674612E-2</c:v>
                </c:pt>
                <c:pt idx="21723">
                  <c:v>6.2246753093674612E-2</c:v>
                </c:pt>
                <c:pt idx="21724">
                  <c:v>6.2183880551672413E-2</c:v>
                </c:pt>
                <c:pt idx="21725">
                  <c:v>6.2183880551672413E-2</c:v>
                </c:pt>
                <c:pt idx="21726">
                  <c:v>6.2131334070364738E-2</c:v>
                </c:pt>
                <c:pt idx="21727">
                  <c:v>6.2110993543314792E-2</c:v>
                </c:pt>
                <c:pt idx="21728">
                  <c:v>6.2110993543314792E-2</c:v>
                </c:pt>
                <c:pt idx="21729">
                  <c:v>6.1974255035295876E-2</c:v>
                </c:pt>
                <c:pt idx="21730">
                  <c:v>6.1953698138118546E-2</c:v>
                </c:pt>
                <c:pt idx="21731">
                  <c:v>6.1953698138118546E-2</c:v>
                </c:pt>
                <c:pt idx="21732">
                  <c:v>6.1953698138118546E-2</c:v>
                </c:pt>
                <c:pt idx="21733">
                  <c:v>6.1941823101037824E-2</c:v>
                </c:pt>
                <c:pt idx="21734">
                  <c:v>6.1941823101037824E-2</c:v>
                </c:pt>
                <c:pt idx="21735">
                  <c:v>6.1941823101037824E-2</c:v>
                </c:pt>
                <c:pt idx="21736">
                  <c:v>6.1813913097663917E-2</c:v>
                </c:pt>
                <c:pt idx="21737">
                  <c:v>6.1796022333188018E-2</c:v>
                </c:pt>
                <c:pt idx="21738">
                  <c:v>6.1766453354444695E-2</c:v>
                </c:pt>
                <c:pt idx="21739">
                  <c:v>6.1737672558137766E-2</c:v>
                </c:pt>
                <c:pt idx="21740">
                  <c:v>6.1737672558137766E-2</c:v>
                </c:pt>
                <c:pt idx="21741">
                  <c:v>6.1734144416026114E-2</c:v>
                </c:pt>
                <c:pt idx="21742">
                  <c:v>6.1734144416026114E-2</c:v>
                </c:pt>
                <c:pt idx="21743">
                  <c:v>6.170152805558396E-2</c:v>
                </c:pt>
                <c:pt idx="21744">
                  <c:v>6.1665799669648115E-2</c:v>
                </c:pt>
                <c:pt idx="21745">
                  <c:v>6.1585971616815859E-2</c:v>
                </c:pt>
                <c:pt idx="21746">
                  <c:v>6.1490957360045971E-2</c:v>
                </c:pt>
                <c:pt idx="21747">
                  <c:v>6.1490957360045971E-2</c:v>
                </c:pt>
                <c:pt idx="21748">
                  <c:v>6.1461756315128679E-2</c:v>
                </c:pt>
                <c:pt idx="21749">
                  <c:v>6.1406995506594744E-2</c:v>
                </c:pt>
                <c:pt idx="21750">
                  <c:v>6.1405161489704208E-2</c:v>
                </c:pt>
                <c:pt idx="21751">
                  <c:v>6.124295666085159E-2</c:v>
                </c:pt>
                <c:pt idx="21752">
                  <c:v>6.124295666085159E-2</c:v>
                </c:pt>
                <c:pt idx="21753">
                  <c:v>6.1125133826665456E-2</c:v>
                </c:pt>
                <c:pt idx="21754">
                  <c:v>6.1120425430091968E-2</c:v>
                </c:pt>
                <c:pt idx="21755">
                  <c:v>6.1101692950643598E-2</c:v>
                </c:pt>
                <c:pt idx="21756">
                  <c:v>6.1101692950643598E-2</c:v>
                </c:pt>
                <c:pt idx="21757">
                  <c:v>6.1101692950643598E-2</c:v>
                </c:pt>
                <c:pt idx="21758">
                  <c:v>6.0975264564725302E-2</c:v>
                </c:pt>
                <c:pt idx="21759">
                  <c:v>6.0975264564725302E-2</c:v>
                </c:pt>
                <c:pt idx="21760">
                  <c:v>6.0975264564725302E-2</c:v>
                </c:pt>
                <c:pt idx="21761">
                  <c:v>6.0926994066135734E-2</c:v>
                </c:pt>
                <c:pt idx="21762">
                  <c:v>6.0891498765632032E-2</c:v>
                </c:pt>
                <c:pt idx="21763">
                  <c:v>6.0847166126754025E-2</c:v>
                </c:pt>
                <c:pt idx="21764">
                  <c:v>6.0791579363640408E-2</c:v>
                </c:pt>
                <c:pt idx="21765">
                  <c:v>6.0791579363640408E-2</c:v>
                </c:pt>
                <c:pt idx="21766">
                  <c:v>6.0440025777353926E-2</c:v>
                </c:pt>
                <c:pt idx="21767">
                  <c:v>6.0407222875908426E-2</c:v>
                </c:pt>
                <c:pt idx="21768">
                  <c:v>6.0361043019017485E-2</c:v>
                </c:pt>
                <c:pt idx="21769">
                  <c:v>6.0327821848354758E-2</c:v>
                </c:pt>
                <c:pt idx="21770">
                  <c:v>6.0327821848354758E-2</c:v>
                </c:pt>
                <c:pt idx="21771">
                  <c:v>6.031268524390912E-2</c:v>
                </c:pt>
                <c:pt idx="21772">
                  <c:v>6.0309099588331527E-2</c:v>
                </c:pt>
                <c:pt idx="21773">
                  <c:v>6.0212209468701976E-2</c:v>
                </c:pt>
                <c:pt idx="21774">
                  <c:v>6.018915165289733E-2</c:v>
                </c:pt>
                <c:pt idx="21775">
                  <c:v>6.018915165289733E-2</c:v>
                </c:pt>
                <c:pt idx="21776">
                  <c:v>6.0053531953549379E-2</c:v>
                </c:pt>
                <c:pt idx="21777">
                  <c:v>6.0053050621638134E-2</c:v>
                </c:pt>
                <c:pt idx="21778">
                  <c:v>5.9992709935252735E-2</c:v>
                </c:pt>
                <c:pt idx="21779">
                  <c:v>5.9976411909912222E-2</c:v>
                </c:pt>
                <c:pt idx="21780">
                  <c:v>5.9964864964034359E-2</c:v>
                </c:pt>
                <c:pt idx="21781">
                  <c:v>5.9964864964034359E-2</c:v>
                </c:pt>
                <c:pt idx="21782">
                  <c:v>5.983574676125876E-2</c:v>
                </c:pt>
                <c:pt idx="21783">
                  <c:v>5.9745651991608272E-2</c:v>
                </c:pt>
                <c:pt idx="21784">
                  <c:v>5.9730776053191686E-2</c:v>
                </c:pt>
                <c:pt idx="21785">
                  <c:v>5.9705522866618455E-2</c:v>
                </c:pt>
                <c:pt idx="21786">
                  <c:v>5.9671503870514113E-2</c:v>
                </c:pt>
                <c:pt idx="21787">
                  <c:v>5.963192931959161E-2</c:v>
                </c:pt>
                <c:pt idx="21788">
                  <c:v>5.9462758041298872E-2</c:v>
                </c:pt>
                <c:pt idx="21789">
                  <c:v>5.9419323332638191E-2</c:v>
                </c:pt>
                <c:pt idx="21790">
                  <c:v>5.9419323332638191E-2</c:v>
                </c:pt>
                <c:pt idx="21791">
                  <c:v>5.9385760916955098E-2</c:v>
                </c:pt>
                <c:pt idx="21792">
                  <c:v>5.9376886652042417E-2</c:v>
                </c:pt>
                <c:pt idx="21793">
                  <c:v>5.9312541451472883E-2</c:v>
                </c:pt>
                <c:pt idx="21794">
                  <c:v>5.9310240061410509E-2</c:v>
                </c:pt>
                <c:pt idx="21795">
                  <c:v>5.9310240061410509E-2</c:v>
                </c:pt>
                <c:pt idx="21796">
                  <c:v>5.9298959955760233E-2</c:v>
                </c:pt>
                <c:pt idx="21797">
                  <c:v>5.9298959955760233E-2</c:v>
                </c:pt>
                <c:pt idx="21798">
                  <c:v>5.914874398127036E-2</c:v>
                </c:pt>
                <c:pt idx="21799">
                  <c:v>5.914874398127036E-2</c:v>
                </c:pt>
                <c:pt idx="21800">
                  <c:v>5.9094960021231178E-2</c:v>
                </c:pt>
                <c:pt idx="21801">
                  <c:v>5.9094960021231178E-2</c:v>
                </c:pt>
                <c:pt idx="21802">
                  <c:v>5.9094960021231178E-2</c:v>
                </c:pt>
                <c:pt idx="21803">
                  <c:v>5.9078821796160128E-2</c:v>
                </c:pt>
                <c:pt idx="21804">
                  <c:v>5.9024094631263339E-2</c:v>
                </c:pt>
                <c:pt idx="21805">
                  <c:v>5.9024094631263339E-2</c:v>
                </c:pt>
                <c:pt idx="21806">
                  <c:v>5.8991602429576649E-2</c:v>
                </c:pt>
                <c:pt idx="21807">
                  <c:v>5.899139534391952E-2</c:v>
                </c:pt>
                <c:pt idx="21808">
                  <c:v>5.8989321782951465E-2</c:v>
                </c:pt>
                <c:pt idx="21809">
                  <c:v>5.8788279445270548E-2</c:v>
                </c:pt>
                <c:pt idx="21810">
                  <c:v>5.8729919514604247E-2</c:v>
                </c:pt>
                <c:pt idx="21811">
                  <c:v>5.8712304972492371E-2</c:v>
                </c:pt>
                <c:pt idx="21812">
                  <c:v>5.8712304972492371E-2</c:v>
                </c:pt>
                <c:pt idx="21813">
                  <c:v>5.8600447577381219E-2</c:v>
                </c:pt>
                <c:pt idx="21814">
                  <c:v>5.8519765180590308E-2</c:v>
                </c:pt>
                <c:pt idx="21815">
                  <c:v>5.8478112866868465E-2</c:v>
                </c:pt>
                <c:pt idx="21816">
                  <c:v>5.8471542045433499E-2</c:v>
                </c:pt>
                <c:pt idx="21817">
                  <c:v>5.846140968478742E-2</c:v>
                </c:pt>
                <c:pt idx="21818">
                  <c:v>5.841449162550557E-2</c:v>
                </c:pt>
                <c:pt idx="21819">
                  <c:v>5.8364994365458465E-2</c:v>
                </c:pt>
                <c:pt idx="21820">
                  <c:v>5.8333027458840177E-2</c:v>
                </c:pt>
                <c:pt idx="21821">
                  <c:v>5.8333027458840177E-2</c:v>
                </c:pt>
                <c:pt idx="21822">
                  <c:v>5.826009529709212E-2</c:v>
                </c:pt>
                <c:pt idx="21823">
                  <c:v>5.826009529709212E-2</c:v>
                </c:pt>
                <c:pt idx="21824">
                  <c:v>5.8257242242712025E-2</c:v>
                </c:pt>
                <c:pt idx="21825">
                  <c:v>5.8257242242712025E-2</c:v>
                </c:pt>
                <c:pt idx="21826">
                  <c:v>5.8113873243035588E-2</c:v>
                </c:pt>
                <c:pt idx="21827">
                  <c:v>5.8094192013760447E-2</c:v>
                </c:pt>
                <c:pt idx="21828">
                  <c:v>5.8065117406239868E-2</c:v>
                </c:pt>
                <c:pt idx="21829">
                  <c:v>5.8016721593162561E-2</c:v>
                </c:pt>
                <c:pt idx="21830">
                  <c:v>5.7968086706853085E-2</c:v>
                </c:pt>
                <c:pt idx="21831">
                  <c:v>5.7926482671834638E-2</c:v>
                </c:pt>
                <c:pt idx="21832">
                  <c:v>5.7798860669009036E-2</c:v>
                </c:pt>
                <c:pt idx="21833">
                  <c:v>5.7736426525551963E-2</c:v>
                </c:pt>
                <c:pt idx="21834">
                  <c:v>5.7736426525551963E-2</c:v>
                </c:pt>
                <c:pt idx="21835">
                  <c:v>5.7718094246556287E-2</c:v>
                </c:pt>
                <c:pt idx="21836">
                  <c:v>5.7642873451130755E-2</c:v>
                </c:pt>
                <c:pt idx="21837">
                  <c:v>5.7642873451130755E-2</c:v>
                </c:pt>
                <c:pt idx="21838">
                  <c:v>5.760665824192622E-2</c:v>
                </c:pt>
                <c:pt idx="21839">
                  <c:v>5.7477130068744262E-2</c:v>
                </c:pt>
                <c:pt idx="21840">
                  <c:v>5.7411165808564459E-2</c:v>
                </c:pt>
                <c:pt idx="21841">
                  <c:v>5.7411165808564459E-2</c:v>
                </c:pt>
                <c:pt idx="21842">
                  <c:v>5.7343409028289549E-2</c:v>
                </c:pt>
                <c:pt idx="21843">
                  <c:v>5.7302632031995787E-2</c:v>
                </c:pt>
                <c:pt idx="21844">
                  <c:v>5.7264296158740291E-2</c:v>
                </c:pt>
                <c:pt idx="21845">
                  <c:v>5.7264036425397485E-2</c:v>
                </c:pt>
                <c:pt idx="21846">
                  <c:v>5.7202372444435115E-2</c:v>
                </c:pt>
                <c:pt idx="21847">
                  <c:v>5.7202372444435115E-2</c:v>
                </c:pt>
                <c:pt idx="21848">
                  <c:v>5.7096511902435615E-2</c:v>
                </c:pt>
                <c:pt idx="21849">
                  <c:v>5.7086594577739097E-2</c:v>
                </c:pt>
                <c:pt idx="21850">
                  <c:v>5.7005829356440045E-2</c:v>
                </c:pt>
                <c:pt idx="21851">
                  <c:v>5.7005829356440045E-2</c:v>
                </c:pt>
                <c:pt idx="21852">
                  <c:v>5.7005465767775626E-2</c:v>
                </c:pt>
                <c:pt idx="21853">
                  <c:v>5.6863654869881285E-2</c:v>
                </c:pt>
                <c:pt idx="21854">
                  <c:v>5.6845466543670585E-2</c:v>
                </c:pt>
                <c:pt idx="21855">
                  <c:v>5.6827600176934508E-2</c:v>
                </c:pt>
                <c:pt idx="21856">
                  <c:v>5.6725325098995645E-2</c:v>
                </c:pt>
                <c:pt idx="21857">
                  <c:v>5.6701150151984119E-2</c:v>
                </c:pt>
                <c:pt idx="21858">
                  <c:v>5.6672167025328915E-2</c:v>
                </c:pt>
                <c:pt idx="21859">
                  <c:v>5.6672167025328915E-2</c:v>
                </c:pt>
                <c:pt idx="21860">
                  <c:v>5.6638557868479322E-2</c:v>
                </c:pt>
                <c:pt idx="21861">
                  <c:v>5.6604160925045284E-2</c:v>
                </c:pt>
                <c:pt idx="21862">
                  <c:v>5.6592080358947146E-2</c:v>
                </c:pt>
                <c:pt idx="21863">
                  <c:v>5.6565895353200037E-2</c:v>
                </c:pt>
                <c:pt idx="21864">
                  <c:v>5.6564134870170188E-2</c:v>
                </c:pt>
                <c:pt idx="21865">
                  <c:v>5.6552604807151151E-2</c:v>
                </c:pt>
                <c:pt idx="21866">
                  <c:v>5.6552604807151151E-2</c:v>
                </c:pt>
                <c:pt idx="21867">
                  <c:v>5.6540390092257017E-2</c:v>
                </c:pt>
                <c:pt idx="21868">
                  <c:v>5.6539964350555194E-2</c:v>
                </c:pt>
                <c:pt idx="21869">
                  <c:v>5.6482412421872068E-2</c:v>
                </c:pt>
                <c:pt idx="21870">
                  <c:v>5.6482412421872068E-2</c:v>
                </c:pt>
                <c:pt idx="21871">
                  <c:v>5.6473033089982382E-2</c:v>
                </c:pt>
                <c:pt idx="21872">
                  <c:v>5.6440226338481614E-2</c:v>
                </c:pt>
                <c:pt idx="21873">
                  <c:v>5.6315504547324799E-2</c:v>
                </c:pt>
                <c:pt idx="21874">
                  <c:v>5.6315504547324799E-2</c:v>
                </c:pt>
                <c:pt idx="21875">
                  <c:v>5.6315504547324799E-2</c:v>
                </c:pt>
                <c:pt idx="21876">
                  <c:v>5.6291602375497886E-2</c:v>
                </c:pt>
                <c:pt idx="21877">
                  <c:v>5.6268278525973804E-2</c:v>
                </c:pt>
                <c:pt idx="21878">
                  <c:v>5.597811357739596E-2</c:v>
                </c:pt>
                <c:pt idx="21879">
                  <c:v>5.5964782699752906E-2</c:v>
                </c:pt>
                <c:pt idx="21880">
                  <c:v>5.5841083911947378E-2</c:v>
                </c:pt>
                <c:pt idx="21881">
                  <c:v>5.5717121076400651E-2</c:v>
                </c:pt>
                <c:pt idx="21882">
                  <c:v>5.5670721756969181E-2</c:v>
                </c:pt>
                <c:pt idx="21883">
                  <c:v>5.5633609358379611E-2</c:v>
                </c:pt>
                <c:pt idx="21884">
                  <c:v>5.5600096488692748E-2</c:v>
                </c:pt>
                <c:pt idx="21885">
                  <c:v>5.5367063474868403E-2</c:v>
                </c:pt>
                <c:pt idx="21886">
                  <c:v>5.5342588144413424E-2</c:v>
                </c:pt>
                <c:pt idx="21887">
                  <c:v>5.5323943836035804E-2</c:v>
                </c:pt>
                <c:pt idx="21888">
                  <c:v>5.5208405090221541E-2</c:v>
                </c:pt>
                <c:pt idx="21889">
                  <c:v>5.5198293802109742E-2</c:v>
                </c:pt>
                <c:pt idx="21890">
                  <c:v>5.5171910711314318E-2</c:v>
                </c:pt>
                <c:pt idx="21891">
                  <c:v>5.5073011682091853E-2</c:v>
                </c:pt>
                <c:pt idx="21892">
                  <c:v>5.5050458343003587E-2</c:v>
                </c:pt>
                <c:pt idx="21893">
                  <c:v>5.5033013265193657E-2</c:v>
                </c:pt>
                <c:pt idx="21894">
                  <c:v>5.49588956400449E-2</c:v>
                </c:pt>
                <c:pt idx="21895">
                  <c:v>5.4948719822672493E-2</c:v>
                </c:pt>
                <c:pt idx="21896">
                  <c:v>5.4948719822672493E-2</c:v>
                </c:pt>
                <c:pt idx="21897">
                  <c:v>5.4847921663546115E-2</c:v>
                </c:pt>
                <c:pt idx="21898">
                  <c:v>5.470095521791056E-2</c:v>
                </c:pt>
                <c:pt idx="21899">
                  <c:v>5.470095521791056E-2</c:v>
                </c:pt>
                <c:pt idx="21900">
                  <c:v>5.462106654185811E-2</c:v>
                </c:pt>
                <c:pt idx="21901">
                  <c:v>5.4596025809359267E-2</c:v>
                </c:pt>
                <c:pt idx="21902">
                  <c:v>5.4596025809359267E-2</c:v>
                </c:pt>
                <c:pt idx="21903">
                  <c:v>5.4563853528243104E-2</c:v>
                </c:pt>
                <c:pt idx="21904">
                  <c:v>5.4499875451295005E-2</c:v>
                </c:pt>
                <c:pt idx="21905">
                  <c:v>5.4499875451295005E-2</c:v>
                </c:pt>
                <c:pt idx="21906">
                  <c:v>5.4499875451295005E-2</c:v>
                </c:pt>
                <c:pt idx="21907">
                  <c:v>5.4460578138051809E-2</c:v>
                </c:pt>
                <c:pt idx="21908">
                  <c:v>5.4460578138051809E-2</c:v>
                </c:pt>
                <c:pt idx="21909">
                  <c:v>5.424148896353629E-2</c:v>
                </c:pt>
                <c:pt idx="21910">
                  <c:v>5.424148896353629E-2</c:v>
                </c:pt>
                <c:pt idx="21911">
                  <c:v>5.424148896353629E-2</c:v>
                </c:pt>
                <c:pt idx="21912">
                  <c:v>5.4211703864961117E-2</c:v>
                </c:pt>
                <c:pt idx="21913">
                  <c:v>5.419187296054126E-2</c:v>
                </c:pt>
                <c:pt idx="21914">
                  <c:v>5.4165854771218512E-2</c:v>
                </c:pt>
                <c:pt idx="21915">
                  <c:v>5.4115267621897743E-2</c:v>
                </c:pt>
                <c:pt idx="21916">
                  <c:v>5.4115267621897743E-2</c:v>
                </c:pt>
                <c:pt idx="21917">
                  <c:v>5.4115267621897743E-2</c:v>
                </c:pt>
                <c:pt idx="21918">
                  <c:v>5.4115267621897743E-2</c:v>
                </c:pt>
                <c:pt idx="21919">
                  <c:v>5.4115267621897743E-2</c:v>
                </c:pt>
                <c:pt idx="21920">
                  <c:v>5.4115267621897743E-2</c:v>
                </c:pt>
                <c:pt idx="21921">
                  <c:v>5.4106085494549191E-2</c:v>
                </c:pt>
                <c:pt idx="21922">
                  <c:v>5.4106085494549191E-2</c:v>
                </c:pt>
                <c:pt idx="21923">
                  <c:v>5.4098170973615092E-2</c:v>
                </c:pt>
                <c:pt idx="21924">
                  <c:v>5.404849602908765E-2</c:v>
                </c:pt>
                <c:pt idx="21925">
                  <c:v>5.4043132365814074E-2</c:v>
                </c:pt>
                <c:pt idx="21926">
                  <c:v>5.4039917775911592E-2</c:v>
                </c:pt>
                <c:pt idx="21927">
                  <c:v>5.4010276903382497E-2</c:v>
                </c:pt>
                <c:pt idx="21928">
                  <c:v>5.3947199431927696E-2</c:v>
                </c:pt>
                <c:pt idx="21929">
                  <c:v>5.3947199431927696E-2</c:v>
                </c:pt>
                <c:pt idx="21930">
                  <c:v>5.3947199431927696E-2</c:v>
                </c:pt>
                <c:pt idx="21931">
                  <c:v>5.3947199431927696E-2</c:v>
                </c:pt>
                <c:pt idx="21932">
                  <c:v>5.3947199431927696E-2</c:v>
                </c:pt>
                <c:pt idx="21933">
                  <c:v>5.3947199431927696E-2</c:v>
                </c:pt>
                <c:pt idx="21934">
                  <c:v>5.3947199431927696E-2</c:v>
                </c:pt>
                <c:pt idx="21935">
                  <c:v>5.3884329750310281E-2</c:v>
                </c:pt>
                <c:pt idx="21936">
                  <c:v>5.3758389118510233E-2</c:v>
                </c:pt>
                <c:pt idx="21937">
                  <c:v>5.3746705556316596E-2</c:v>
                </c:pt>
                <c:pt idx="21938">
                  <c:v>5.366974237497342E-2</c:v>
                </c:pt>
                <c:pt idx="21939">
                  <c:v>5.3610192271198114E-2</c:v>
                </c:pt>
                <c:pt idx="21940">
                  <c:v>5.3549340481519631E-2</c:v>
                </c:pt>
                <c:pt idx="21941">
                  <c:v>5.3542691091934311E-2</c:v>
                </c:pt>
                <c:pt idx="21942">
                  <c:v>5.3392905937945496E-2</c:v>
                </c:pt>
                <c:pt idx="21943">
                  <c:v>5.3300606135024596E-2</c:v>
                </c:pt>
                <c:pt idx="21944">
                  <c:v>5.3300606135024596E-2</c:v>
                </c:pt>
                <c:pt idx="21945">
                  <c:v>5.3300606135024596E-2</c:v>
                </c:pt>
                <c:pt idx="21946">
                  <c:v>5.3294736230329917E-2</c:v>
                </c:pt>
                <c:pt idx="21947">
                  <c:v>5.3294736230329917E-2</c:v>
                </c:pt>
                <c:pt idx="21948">
                  <c:v>5.309258167828091E-2</c:v>
                </c:pt>
                <c:pt idx="21949">
                  <c:v>5.2942767682412656E-2</c:v>
                </c:pt>
                <c:pt idx="21950">
                  <c:v>5.2853660703834134E-2</c:v>
                </c:pt>
                <c:pt idx="21951">
                  <c:v>5.2853660703834134E-2</c:v>
                </c:pt>
                <c:pt idx="21952">
                  <c:v>5.2804258224527861E-2</c:v>
                </c:pt>
                <c:pt idx="21953">
                  <c:v>5.2690167767651334E-2</c:v>
                </c:pt>
                <c:pt idx="21954">
                  <c:v>5.2650565936417017E-2</c:v>
                </c:pt>
                <c:pt idx="21955">
                  <c:v>5.2601697121462912E-2</c:v>
                </c:pt>
                <c:pt idx="21956">
                  <c:v>5.2567076883651434E-2</c:v>
                </c:pt>
                <c:pt idx="21957">
                  <c:v>5.2515701588248788E-2</c:v>
                </c:pt>
                <c:pt idx="21958">
                  <c:v>5.2473207685080042E-2</c:v>
                </c:pt>
                <c:pt idx="21959">
                  <c:v>5.2431318062873163E-2</c:v>
                </c:pt>
                <c:pt idx="21960">
                  <c:v>5.2315209599534611E-2</c:v>
                </c:pt>
                <c:pt idx="21961">
                  <c:v>5.2315209599534611E-2</c:v>
                </c:pt>
                <c:pt idx="21962">
                  <c:v>5.2311239078772026E-2</c:v>
                </c:pt>
                <c:pt idx="21963">
                  <c:v>5.2311239078772026E-2</c:v>
                </c:pt>
                <c:pt idx="21964">
                  <c:v>5.2273814669423213E-2</c:v>
                </c:pt>
                <c:pt idx="21965">
                  <c:v>5.2272925169961439E-2</c:v>
                </c:pt>
                <c:pt idx="21966">
                  <c:v>5.2272925169961439E-2</c:v>
                </c:pt>
                <c:pt idx="21967">
                  <c:v>5.2272925169961439E-2</c:v>
                </c:pt>
                <c:pt idx="21968">
                  <c:v>5.2272925169961439E-2</c:v>
                </c:pt>
                <c:pt idx="21969">
                  <c:v>5.2272925169961439E-2</c:v>
                </c:pt>
                <c:pt idx="21970">
                  <c:v>5.2272925169961439E-2</c:v>
                </c:pt>
                <c:pt idx="21971">
                  <c:v>5.2272925169961439E-2</c:v>
                </c:pt>
                <c:pt idx="21972">
                  <c:v>5.2231659275432885E-2</c:v>
                </c:pt>
                <c:pt idx="21973">
                  <c:v>5.2231659275432885E-2</c:v>
                </c:pt>
                <c:pt idx="21974">
                  <c:v>5.2229766507001125E-2</c:v>
                </c:pt>
                <c:pt idx="21975">
                  <c:v>5.2146208595786309E-2</c:v>
                </c:pt>
                <c:pt idx="21976">
                  <c:v>5.2146208595786309E-2</c:v>
                </c:pt>
                <c:pt idx="21977">
                  <c:v>5.2142193559161255E-2</c:v>
                </c:pt>
                <c:pt idx="21978">
                  <c:v>5.2034470858454022E-2</c:v>
                </c:pt>
                <c:pt idx="21979">
                  <c:v>5.2034470858454022E-2</c:v>
                </c:pt>
                <c:pt idx="21980">
                  <c:v>5.2012410526554573E-2</c:v>
                </c:pt>
                <c:pt idx="21981">
                  <c:v>5.1993358708084345E-2</c:v>
                </c:pt>
                <c:pt idx="21982">
                  <c:v>5.1978164341473503E-2</c:v>
                </c:pt>
                <c:pt idx="21983">
                  <c:v>5.1961205042451893E-2</c:v>
                </c:pt>
                <c:pt idx="21984">
                  <c:v>5.1828217240473262E-2</c:v>
                </c:pt>
                <c:pt idx="21985">
                  <c:v>5.1828217240473262E-2</c:v>
                </c:pt>
                <c:pt idx="21986">
                  <c:v>5.1828217240473262E-2</c:v>
                </c:pt>
                <c:pt idx="21987">
                  <c:v>5.1828217240473262E-2</c:v>
                </c:pt>
                <c:pt idx="21988">
                  <c:v>5.1794618693917466E-2</c:v>
                </c:pt>
                <c:pt idx="21989">
                  <c:v>5.1793595430851845E-2</c:v>
                </c:pt>
                <c:pt idx="21990">
                  <c:v>5.1788314949243332E-2</c:v>
                </c:pt>
                <c:pt idx="21991">
                  <c:v>5.1782219507028493E-2</c:v>
                </c:pt>
                <c:pt idx="21992">
                  <c:v>5.1782219507028493E-2</c:v>
                </c:pt>
                <c:pt idx="21993">
                  <c:v>5.1782219507028493E-2</c:v>
                </c:pt>
                <c:pt idx="21994">
                  <c:v>5.1765557733942986E-2</c:v>
                </c:pt>
                <c:pt idx="21995">
                  <c:v>5.1765557733942986E-2</c:v>
                </c:pt>
                <c:pt idx="21996">
                  <c:v>5.1645131191195355E-2</c:v>
                </c:pt>
                <c:pt idx="21997">
                  <c:v>5.1606473198063531E-2</c:v>
                </c:pt>
                <c:pt idx="21998">
                  <c:v>5.1580087936988171E-2</c:v>
                </c:pt>
                <c:pt idx="21999">
                  <c:v>5.1553561262339231E-2</c:v>
                </c:pt>
                <c:pt idx="22000">
                  <c:v>5.149575285929428E-2</c:v>
                </c:pt>
                <c:pt idx="22001">
                  <c:v>5.1471128891879506E-2</c:v>
                </c:pt>
                <c:pt idx="22002">
                  <c:v>5.1467275866783818E-2</c:v>
                </c:pt>
                <c:pt idx="22003">
                  <c:v>5.1448444582929756E-2</c:v>
                </c:pt>
                <c:pt idx="22004">
                  <c:v>5.1437086203162508E-2</c:v>
                </c:pt>
                <c:pt idx="22005">
                  <c:v>5.1436470689806675E-2</c:v>
                </c:pt>
                <c:pt idx="22006">
                  <c:v>5.1239226415820065E-2</c:v>
                </c:pt>
                <c:pt idx="22007">
                  <c:v>5.1177752115666893E-2</c:v>
                </c:pt>
                <c:pt idx="22008">
                  <c:v>5.1135777912289931E-2</c:v>
                </c:pt>
                <c:pt idx="22009">
                  <c:v>5.1135777912289931E-2</c:v>
                </c:pt>
                <c:pt idx="22010">
                  <c:v>5.1080392340245265E-2</c:v>
                </c:pt>
                <c:pt idx="22011">
                  <c:v>5.1080392340245265E-2</c:v>
                </c:pt>
                <c:pt idx="22012">
                  <c:v>5.1037302881272839E-2</c:v>
                </c:pt>
                <c:pt idx="22013">
                  <c:v>5.1037302881272839E-2</c:v>
                </c:pt>
                <c:pt idx="22014">
                  <c:v>5.1013648661961043E-2</c:v>
                </c:pt>
                <c:pt idx="22015">
                  <c:v>5.1013648661961043E-2</c:v>
                </c:pt>
                <c:pt idx="22016">
                  <c:v>5.1007950811121403E-2</c:v>
                </c:pt>
                <c:pt idx="22017">
                  <c:v>5.0919882943428529E-2</c:v>
                </c:pt>
                <c:pt idx="22018">
                  <c:v>5.0919882943428529E-2</c:v>
                </c:pt>
                <c:pt idx="22019">
                  <c:v>5.0816220859505594E-2</c:v>
                </c:pt>
                <c:pt idx="22020">
                  <c:v>5.0816220859505594E-2</c:v>
                </c:pt>
                <c:pt idx="22021">
                  <c:v>5.0745258373571599E-2</c:v>
                </c:pt>
                <c:pt idx="22022">
                  <c:v>5.0535086179245722E-2</c:v>
                </c:pt>
                <c:pt idx="22023">
                  <c:v>5.0447163422546258E-2</c:v>
                </c:pt>
                <c:pt idx="22024">
                  <c:v>5.0402824800549709E-2</c:v>
                </c:pt>
                <c:pt idx="22025">
                  <c:v>5.039283459247261E-2</c:v>
                </c:pt>
                <c:pt idx="22026">
                  <c:v>5.0254439572422524E-2</c:v>
                </c:pt>
                <c:pt idx="22027">
                  <c:v>5.0254439572422524E-2</c:v>
                </c:pt>
                <c:pt idx="22028">
                  <c:v>5.0210494750150311E-2</c:v>
                </c:pt>
                <c:pt idx="22029">
                  <c:v>5.0210494750150311E-2</c:v>
                </c:pt>
                <c:pt idx="22030">
                  <c:v>5.0187202398740256E-2</c:v>
                </c:pt>
                <c:pt idx="22031">
                  <c:v>5.0148527494817241E-2</c:v>
                </c:pt>
                <c:pt idx="22032">
                  <c:v>5.0134848017977865E-2</c:v>
                </c:pt>
                <c:pt idx="22033">
                  <c:v>5.0081805711226696E-2</c:v>
                </c:pt>
                <c:pt idx="22034">
                  <c:v>4.9866857253580338E-2</c:v>
                </c:pt>
                <c:pt idx="22035">
                  <c:v>4.9866857253580338E-2</c:v>
                </c:pt>
                <c:pt idx="22036">
                  <c:v>4.9726401205151871E-2</c:v>
                </c:pt>
                <c:pt idx="22037">
                  <c:v>4.967926205567369E-2</c:v>
                </c:pt>
                <c:pt idx="22038">
                  <c:v>4.967926205567369E-2</c:v>
                </c:pt>
                <c:pt idx="22039">
                  <c:v>4.967926205567369E-2</c:v>
                </c:pt>
                <c:pt idx="22040">
                  <c:v>4.9678234845787109E-2</c:v>
                </c:pt>
                <c:pt idx="22041">
                  <c:v>4.963853386545615E-2</c:v>
                </c:pt>
                <c:pt idx="22042">
                  <c:v>4.963853386545615E-2</c:v>
                </c:pt>
                <c:pt idx="22043">
                  <c:v>4.9636527075483307E-2</c:v>
                </c:pt>
                <c:pt idx="22044">
                  <c:v>4.9566972085180717E-2</c:v>
                </c:pt>
                <c:pt idx="22045">
                  <c:v>4.9566972085180717E-2</c:v>
                </c:pt>
                <c:pt idx="22046">
                  <c:v>4.9549171385114464E-2</c:v>
                </c:pt>
                <c:pt idx="22047">
                  <c:v>4.9549171385114464E-2</c:v>
                </c:pt>
                <c:pt idx="22048">
                  <c:v>4.9434508849850921E-2</c:v>
                </c:pt>
                <c:pt idx="22049">
                  <c:v>4.9434508849850921E-2</c:v>
                </c:pt>
                <c:pt idx="22050">
                  <c:v>4.9388976605758937E-2</c:v>
                </c:pt>
                <c:pt idx="22051">
                  <c:v>4.9388976605758937E-2</c:v>
                </c:pt>
                <c:pt idx="22052">
                  <c:v>4.9388703862684034E-2</c:v>
                </c:pt>
                <c:pt idx="22053">
                  <c:v>4.9329129378191817E-2</c:v>
                </c:pt>
                <c:pt idx="22054">
                  <c:v>4.932784373294035E-2</c:v>
                </c:pt>
                <c:pt idx="22055">
                  <c:v>4.9325553276165376E-2</c:v>
                </c:pt>
                <c:pt idx="22056">
                  <c:v>4.9318567684124334E-2</c:v>
                </c:pt>
                <c:pt idx="22057">
                  <c:v>4.9318567684124334E-2</c:v>
                </c:pt>
                <c:pt idx="22058">
                  <c:v>4.9318567684124334E-2</c:v>
                </c:pt>
                <c:pt idx="22059">
                  <c:v>4.9318567684124334E-2</c:v>
                </c:pt>
                <c:pt idx="22060">
                  <c:v>4.9253261702517148E-2</c:v>
                </c:pt>
                <c:pt idx="22061">
                  <c:v>4.9253261702517148E-2</c:v>
                </c:pt>
                <c:pt idx="22062">
                  <c:v>4.9253261702517148E-2</c:v>
                </c:pt>
                <c:pt idx="22063">
                  <c:v>4.9253261702517148E-2</c:v>
                </c:pt>
                <c:pt idx="22064">
                  <c:v>4.9216829114395545E-2</c:v>
                </c:pt>
                <c:pt idx="22065">
                  <c:v>4.9207417821852423E-2</c:v>
                </c:pt>
                <c:pt idx="22066">
                  <c:v>4.9205712007367938E-2</c:v>
                </c:pt>
                <c:pt idx="22067">
                  <c:v>4.9199053731221173E-2</c:v>
                </c:pt>
                <c:pt idx="22068">
                  <c:v>4.9199053731221173E-2</c:v>
                </c:pt>
                <c:pt idx="22069">
                  <c:v>4.9184159495775578E-2</c:v>
                </c:pt>
                <c:pt idx="22070">
                  <c:v>4.9165160368876908E-2</c:v>
                </c:pt>
                <c:pt idx="22071">
                  <c:v>4.9144181598208575E-2</c:v>
                </c:pt>
                <c:pt idx="22072">
                  <c:v>4.9144181598208575E-2</c:v>
                </c:pt>
                <c:pt idx="22073">
                  <c:v>4.9100119964302691E-2</c:v>
                </c:pt>
                <c:pt idx="22074">
                  <c:v>4.9064200076152045E-2</c:v>
                </c:pt>
                <c:pt idx="22075">
                  <c:v>4.8955955146137188E-2</c:v>
                </c:pt>
                <c:pt idx="22076">
                  <c:v>4.8953382556404475E-2</c:v>
                </c:pt>
                <c:pt idx="22077">
                  <c:v>4.8949274411852602E-2</c:v>
                </c:pt>
                <c:pt idx="22078">
                  <c:v>4.8941179132325742E-2</c:v>
                </c:pt>
                <c:pt idx="22079">
                  <c:v>4.883113160292446E-2</c:v>
                </c:pt>
                <c:pt idx="22080">
                  <c:v>4.8817674798425609E-2</c:v>
                </c:pt>
                <c:pt idx="22081">
                  <c:v>4.8730872594902011E-2</c:v>
                </c:pt>
                <c:pt idx="22082">
                  <c:v>4.8698679092780424E-2</c:v>
                </c:pt>
                <c:pt idx="22083">
                  <c:v>4.8596003522871654E-2</c:v>
                </c:pt>
                <c:pt idx="22084">
                  <c:v>4.8579039856834309E-2</c:v>
                </c:pt>
                <c:pt idx="22085">
                  <c:v>4.8548042650291008E-2</c:v>
                </c:pt>
                <c:pt idx="22086">
                  <c:v>4.8446640033151953E-2</c:v>
                </c:pt>
                <c:pt idx="22087">
                  <c:v>4.8446640033151953E-2</c:v>
                </c:pt>
                <c:pt idx="22088">
                  <c:v>4.8446640033151953E-2</c:v>
                </c:pt>
                <c:pt idx="22089">
                  <c:v>4.8441273754600646E-2</c:v>
                </c:pt>
                <c:pt idx="22090">
                  <c:v>4.8441273754600646E-2</c:v>
                </c:pt>
                <c:pt idx="22091">
                  <c:v>4.834175430960392E-2</c:v>
                </c:pt>
                <c:pt idx="22092">
                  <c:v>4.8325666467209392E-2</c:v>
                </c:pt>
                <c:pt idx="22093">
                  <c:v>4.8325666467209392E-2</c:v>
                </c:pt>
                <c:pt idx="22094">
                  <c:v>4.8309771584432504E-2</c:v>
                </c:pt>
                <c:pt idx="22095">
                  <c:v>4.8266222282726236E-2</c:v>
                </c:pt>
                <c:pt idx="22096">
                  <c:v>4.8171524493519212E-2</c:v>
                </c:pt>
                <c:pt idx="22097">
                  <c:v>4.8094585788741158E-2</c:v>
                </c:pt>
                <c:pt idx="22098">
                  <c:v>4.8094585788741158E-2</c:v>
                </c:pt>
                <c:pt idx="22099">
                  <c:v>4.8094585788741158E-2</c:v>
                </c:pt>
                <c:pt idx="22100">
                  <c:v>4.8094585788741158E-2</c:v>
                </c:pt>
                <c:pt idx="22101">
                  <c:v>4.8094585788741158E-2</c:v>
                </c:pt>
                <c:pt idx="22102">
                  <c:v>4.8089384067251946E-2</c:v>
                </c:pt>
                <c:pt idx="22103">
                  <c:v>4.8053532894264499E-2</c:v>
                </c:pt>
                <c:pt idx="22104">
                  <c:v>4.8036945572438594E-2</c:v>
                </c:pt>
                <c:pt idx="22105">
                  <c:v>4.80338882810517E-2</c:v>
                </c:pt>
                <c:pt idx="22106">
                  <c:v>4.8023928428591725E-2</c:v>
                </c:pt>
                <c:pt idx="22107">
                  <c:v>4.7991696769958153E-2</c:v>
                </c:pt>
                <c:pt idx="22108">
                  <c:v>4.7991696769958153E-2</c:v>
                </c:pt>
                <c:pt idx="22109">
                  <c:v>4.7991696769958153E-2</c:v>
                </c:pt>
                <c:pt idx="22110">
                  <c:v>4.7913474678765181E-2</c:v>
                </c:pt>
                <c:pt idx="22111">
                  <c:v>4.778962401281063E-2</c:v>
                </c:pt>
                <c:pt idx="22112">
                  <c:v>4.7762154013066972E-2</c:v>
                </c:pt>
                <c:pt idx="22113">
                  <c:v>4.7762154013066972E-2</c:v>
                </c:pt>
                <c:pt idx="22114">
                  <c:v>4.7762154013066972E-2</c:v>
                </c:pt>
                <c:pt idx="22115">
                  <c:v>4.7734305438714077E-2</c:v>
                </c:pt>
                <c:pt idx="22116">
                  <c:v>4.7677881446427844E-2</c:v>
                </c:pt>
                <c:pt idx="22117">
                  <c:v>4.7677881446427844E-2</c:v>
                </c:pt>
                <c:pt idx="22118">
                  <c:v>4.7675609497093298E-2</c:v>
                </c:pt>
                <c:pt idx="22119">
                  <c:v>4.7656306064286814E-2</c:v>
                </c:pt>
                <c:pt idx="22120">
                  <c:v>4.7634905755922725E-2</c:v>
                </c:pt>
                <c:pt idx="22121">
                  <c:v>4.7532321026292942E-2</c:v>
                </c:pt>
                <c:pt idx="22122">
                  <c:v>4.7443554031947006E-2</c:v>
                </c:pt>
                <c:pt idx="22123">
                  <c:v>4.744216106892548E-2</c:v>
                </c:pt>
                <c:pt idx="22124">
                  <c:v>4.739243324228011E-2</c:v>
                </c:pt>
                <c:pt idx="22125">
                  <c:v>4.739243324228011E-2</c:v>
                </c:pt>
                <c:pt idx="22126">
                  <c:v>4.7304943701267754E-2</c:v>
                </c:pt>
                <c:pt idx="22127">
                  <c:v>4.7304943701267754E-2</c:v>
                </c:pt>
                <c:pt idx="22128">
                  <c:v>4.7304943701267754E-2</c:v>
                </c:pt>
                <c:pt idx="22129">
                  <c:v>4.7278856822728407E-2</c:v>
                </c:pt>
                <c:pt idx="22130">
                  <c:v>4.7278856822728407E-2</c:v>
                </c:pt>
                <c:pt idx="22131">
                  <c:v>4.7278856822728407E-2</c:v>
                </c:pt>
                <c:pt idx="22132">
                  <c:v>4.7271581685753801E-2</c:v>
                </c:pt>
                <c:pt idx="22133">
                  <c:v>4.7247658685480906E-2</c:v>
                </c:pt>
                <c:pt idx="22134">
                  <c:v>4.7207756939535252E-2</c:v>
                </c:pt>
                <c:pt idx="22135">
                  <c:v>4.7207756939535252E-2</c:v>
                </c:pt>
                <c:pt idx="22136">
                  <c:v>4.7207756939535252E-2</c:v>
                </c:pt>
                <c:pt idx="22137">
                  <c:v>4.7104437458202031E-2</c:v>
                </c:pt>
                <c:pt idx="22138">
                  <c:v>4.7028994221084544E-2</c:v>
                </c:pt>
                <c:pt idx="22139">
                  <c:v>4.7028994221084544E-2</c:v>
                </c:pt>
                <c:pt idx="22140">
                  <c:v>4.7028994221084544E-2</c:v>
                </c:pt>
                <c:pt idx="22141">
                  <c:v>4.7028994221084544E-2</c:v>
                </c:pt>
                <c:pt idx="22142">
                  <c:v>4.6996121345235453E-2</c:v>
                </c:pt>
                <c:pt idx="22143">
                  <c:v>4.6975379035011387E-2</c:v>
                </c:pt>
                <c:pt idx="22144">
                  <c:v>4.6911761337143261E-2</c:v>
                </c:pt>
                <c:pt idx="22145">
                  <c:v>4.6881939665728685E-2</c:v>
                </c:pt>
                <c:pt idx="22146">
                  <c:v>4.6830162486800109E-2</c:v>
                </c:pt>
                <c:pt idx="22147">
                  <c:v>4.682048719608211E-2</c:v>
                </c:pt>
                <c:pt idx="22148">
                  <c:v>4.677685747031702E-2</c:v>
                </c:pt>
                <c:pt idx="22149">
                  <c:v>4.677685747031702E-2</c:v>
                </c:pt>
                <c:pt idx="22150">
                  <c:v>4.6720677856202465E-2</c:v>
                </c:pt>
                <c:pt idx="22151">
                  <c:v>4.6720677856202465E-2</c:v>
                </c:pt>
                <c:pt idx="22152">
                  <c:v>4.6720677856202465E-2</c:v>
                </c:pt>
                <c:pt idx="22153">
                  <c:v>4.6691482664996613E-2</c:v>
                </c:pt>
                <c:pt idx="22154">
                  <c:v>4.6691482664996613E-2</c:v>
                </c:pt>
                <c:pt idx="22155">
                  <c:v>4.6660353276055305E-2</c:v>
                </c:pt>
                <c:pt idx="22156">
                  <c:v>4.6644581576150569E-2</c:v>
                </c:pt>
                <c:pt idx="22157">
                  <c:v>4.6635207207836094E-2</c:v>
                </c:pt>
                <c:pt idx="22158">
                  <c:v>4.6615392212911624E-2</c:v>
                </c:pt>
                <c:pt idx="22159">
                  <c:v>4.6596856144526147E-2</c:v>
                </c:pt>
                <c:pt idx="22160">
                  <c:v>4.6511352708455765E-2</c:v>
                </c:pt>
                <c:pt idx="22161">
                  <c:v>4.6511352708455765E-2</c:v>
                </c:pt>
                <c:pt idx="22162">
                  <c:v>4.6447001493903385E-2</c:v>
                </c:pt>
                <c:pt idx="22163">
                  <c:v>4.6445751362663969E-2</c:v>
                </c:pt>
                <c:pt idx="22164">
                  <c:v>4.6445751362663969E-2</c:v>
                </c:pt>
                <c:pt idx="22165">
                  <c:v>4.6445751362663969E-2</c:v>
                </c:pt>
                <c:pt idx="22166">
                  <c:v>4.6439548783105841E-2</c:v>
                </c:pt>
                <c:pt idx="22167">
                  <c:v>4.6396593022099537E-2</c:v>
                </c:pt>
                <c:pt idx="22168">
                  <c:v>4.6396593022099537E-2</c:v>
                </c:pt>
                <c:pt idx="22169">
                  <c:v>4.6325689145740118E-2</c:v>
                </c:pt>
                <c:pt idx="22170">
                  <c:v>4.6289828989851178E-2</c:v>
                </c:pt>
                <c:pt idx="22171">
                  <c:v>4.625164108331066E-2</c:v>
                </c:pt>
                <c:pt idx="22172">
                  <c:v>4.625164108331066E-2</c:v>
                </c:pt>
                <c:pt idx="22173">
                  <c:v>4.6103886878093865E-2</c:v>
                </c:pt>
                <c:pt idx="22174">
                  <c:v>4.6103779873309679E-2</c:v>
                </c:pt>
                <c:pt idx="22175">
                  <c:v>4.6074751932410264E-2</c:v>
                </c:pt>
                <c:pt idx="22176">
                  <c:v>4.6015504300434322E-2</c:v>
                </c:pt>
                <c:pt idx="22177">
                  <c:v>4.6003529020036522E-2</c:v>
                </c:pt>
                <c:pt idx="22178">
                  <c:v>4.5889080505685957E-2</c:v>
                </c:pt>
                <c:pt idx="22179">
                  <c:v>4.5889080505685957E-2</c:v>
                </c:pt>
                <c:pt idx="22180">
                  <c:v>4.5879829119759206E-2</c:v>
                </c:pt>
                <c:pt idx="22181">
                  <c:v>4.583363960119035E-2</c:v>
                </c:pt>
                <c:pt idx="22182">
                  <c:v>4.5703119395539331E-2</c:v>
                </c:pt>
                <c:pt idx="22183">
                  <c:v>4.5592210432005169E-2</c:v>
                </c:pt>
                <c:pt idx="22184">
                  <c:v>4.5419011895724969E-2</c:v>
                </c:pt>
                <c:pt idx="22185">
                  <c:v>4.5395781105126952E-2</c:v>
                </c:pt>
                <c:pt idx="22186">
                  <c:v>4.5394291250994021E-2</c:v>
                </c:pt>
                <c:pt idx="22187">
                  <c:v>4.5394291250994021E-2</c:v>
                </c:pt>
                <c:pt idx="22188">
                  <c:v>4.5389065991694497E-2</c:v>
                </c:pt>
                <c:pt idx="22189">
                  <c:v>4.5376588369193872E-2</c:v>
                </c:pt>
                <c:pt idx="22190">
                  <c:v>4.5365470636670104E-2</c:v>
                </c:pt>
                <c:pt idx="22191">
                  <c:v>4.5340417638790757E-2</c:v>
                </c:pt>
                <c:pt idx="22192">
                  <c:v>4.5299643668541542E-2</c:v>
                </c:pt>
                <c:pt idx="22193">
                  <c:v>4.5299643668541542E-2</c:v>
                </c:pt>
                <c:pt idx="22194">
                  <c:v>4.5299643668541542E-2</c:v>
                </c:pt>
                <c:pt idx="22195">
                  <c:v>4.5299643668541542E-2</c:v>
                </c:pt>
                <c:pt idx="22196">
                  <c:v>4.5299643668541542E-2</c:v>
                </c:pt>
                <c:pt idx="22197">
                  <c:v>4.5299643668541542E-2</c:v>
                </c:pt>
                <c:pt idx="22198">
                  <c:v>4.5299643668541542E-2</c:v>
                </c:pt>
                <c:pt idx="22199">
                  <c:v>4.5299643668541542E-2</c:v>
                </c:pt>
                <c:pt idx="22200">
                  <c:v>4.5299643668541542E-2</c:v>
                </c:pt>
                <c:pt idx="22201">
                  <c:v>4.5299643668541542E-2</c:v>
                </c:pt>
                <c:pt idx="22202">
                  <c:v>4.5212765351399814E-2</c:v>
                </c:pt>
                <c:pt idx="22203">
                  <c:v>4.5198128752808743E-2</c:v>
                </c:pt>
                <c:pt idx="22204">
                  <c:v>4.5195318927148967E-2</c:v>
                </c:pt>
                <c:pt idx="22205">
                  <c:v>4.5109461148383566E-2</c:v>
                </c:pt>
                <c:pt idx="22206">
                  <c:v>4.5020903650708904E-2</c:v>
                </c:pt>
                <c:pt idx="22207">
                  <c:v>4.4919422051010308E-2</c:v>
                </c:pt>
                <c:pt idx="22208">
                  <c:v>4.4863699483996482E-2</c:v>
                </c:pt>
                <c:pt idx="22209">
                  <c:v>4.4818167230409101E-2</c:v>
                </c:pt>
                <c:pt idx="22210">
                  <c:v>4.4805786172484728E-2</c:v>
                </c:pt>
                <c:pt idx="22211">
                  <c:v>4.475445298842462E-2</c:v>
                </c:pt>
                <c:pt idx="22212">
                  <c:v>4.4692386032123034E-2</c:v>
                </c:pt>
                <c:pt idx="22213">
                  <c:v>4.4649004328901752E-2</c:v>
                </c:pt>
                <c:pt idx="22214">
                  <c:v>4.4641723518017984E-2</c:v>
                </c:pt>
                <c:pt idx="22215">
                  <c:v>4.4633361159093742E-2</c:v>
                </c:pt>
                <c:pt idx="22216">
                  <c:v>4.4627791277714872E-2</c:v>
                </c:pt>
                <c:pt idx="22217">
                  <c:v>4.4627791277714872E-2</c:v>
                </c:pt>
                <c:pt idx="22218">
                  <c:v>4.4570514877570667E-2</c:v>
                </c:pt>
                <c:pt idx="22219">
                  <c:v>4.4570514877570667E-2</c:v>
                </c:pt>
                <c:pt idx="22220">
                  <c:v>4.4570514877570667E-2</c:v>
                </c:pt>
                <c:pt idx="22221">
                  <c:v>4.4538594891946663E-2</c:v>
                </c:pt>
                <c:pt idx="22222">
                  <c:v>4.4515015247132604E-2</c:v>
                </c:pt>
                <c:pt idx="22223">
                  <c:v>4.4460243370994593E-2</c:v>
                </c:pt>
                <c:pt idx="22224">
                  <c:v>4.4460243370994593E-2</c:v>
                </c:pt>
                <c:pt idx="22225">
                  <c:v>4.4439686627692133E-2</c:v>
                </c:pt>
                <c:pt idx="22226">
                  <c:v>4.438964806099991E-2</c:v>
                </c:pt>
                <c:pt idx="22227">
                  <c:v>4.438964806099991E-2</c:v>
                </c:pt>
                <c:pt idx="22228">
                  <c:v>4.438964806099991E-2</c:v>
                </c:pt>
                <c:pt idx="22229">
                  <c:v>4.4308770450394906E-2</c:v>
                </c:pt>
                <c:pt idx="22230">
                  <c:v>4.4308770450394906E-2</c:v>
                </c:pt>
                <c:pt idx="22231">
                  <c:v>4.4308770450394906E-2</c:v>
                </c:pt>
                <c:pt idx="22232">
                  <c:v>4.4284169275390563E-2</c:v>
                </c:pt>
                <c:pt idx="22233">
                  <c:v>4.4246119876114848E-2</c:v>
                </c:pt>
                <c:pt idx="22234">
                  <c:v>4.4243402139966227E-2</c:v>
                </c:pt>
                <c:pt idx="22235">
                  <c:v>4.4145649289785718E-2</c:v>
                </c:pt>
                <c:pt idx="22236">
                  <c:v>4.4145649289785718E-2</c:v>
                </c:pt>
                <c:pt idx="22237">
                  <c:v>4.4145649289785718E-2</c:v>
                </c:pt>
                <c:pt idx="22238">
                  <c:v>4.4092875464678292E-2</c:v>
                </c:pt>
                <c:pt idx="22239">
                  <c:v>4.4038796637422509E-2</c:v>
                </c:pt>
                <c:pt idx="22240">
                  <c:v>4.3923090286260937E-2</c:v>
                </c:pt>
                <c:pt idx="22241">
                  <c:v>4.3866091174790837E-2</c:v>
                </c:pt>
                <c:pt idx="22242">
                  <c:v>4.3866091174790837E-2</c:v>
                </c:pt>
                <c:pt idx="22243">
                  <c:v>4.3854615149111223E-2</c:v>
                </c:pt>
                <c:pt idx="22244">
                  <c:v>4.379089740524289E-2</c:v>
                </c:pt>
                <c:pt idx="22245">
                  <c:v>4.3768099910563796E-2</c:v>
                </c:pt>
                <c:pt idx="22246">
                  <c:v>4.3751297027701558E-2</c:v>
                </c:pt>
                <c:pt idx="22247">
                  <c:v>4.3669657987325798E-2</c:v>
                </c:pt>
                <c:pt idx="22248">
                  <c:v>4.3669657987325798E-2</c:v>
                </c:pt>
                <c:pt idx="22249">
                  <c:v>4.3439192971119478E-2</c:v>
                </c:pt>
                <c:pt idx="22250">
                  <c:v>4.3432348863193554E-2</c:v>
                </c:pt>
                <c:pt idx="22251">
                  <c:v>4.3386439723005543E-2</c:v>
                </c:pt>
                <c:pt idx="22252">
                  <c:v>4.3386439723005543E-2</c:v>
                </c:pt>
                <c:pt idx="22253">
                  <c:v>4.3380547299899527E-2</c:v>
                </c:pt>
                <c:pt idx="22254">
                  <c:v>4.3346086455774244E-2</c:v>
                </c:pt>
                <c:pt idx="22255">
                  <c:v>4.3299908537422334E-2</c:v>
                </c:pt>
                <c:pt idx="22256">
                  <c:v>4.3145189619194994E-2</c:v>
                </c:pt>
                <c:pt idx="22257">
                  <c:v>4.3088677475176258E-2</c:v>
                </c:pt>
                <c:pt idx="22258">
                  <c:v>4.3088677475176258E-2</c:v>
                </c:pt>
                <c:pt idx="22259">
                  <c:v>4.3076030346043986E-2</c:v>
                </c:pt>
                <c:pt idx="22260">
                  <c:v>4.3047307903812365E-2</c:v>
                </c:pt>
                <c:pt idx="22261">
                  <c:v>4.3047307903812365E-2</c:v>
                </c:pt>
                <c:pt idx="22262">
                  <c:v>4.3047307903812365E-2</c:v>
                </c:pt>
                <c:pt idx="22263">
                  <c:v>4.3047307903812365E-2</c:v>
                </c:pt>
                <c:pt idx="22264">
                  <c:v>4.3047307903812365E-2</c:v>
                </c:pt>
                <c:pt idx="22265">
                  <c:v>4.3047307903812365E-2</c:v>
                </c:pt>
                <c:pt idx="22266">
                  <c:v>4.2944112186156291E-2</c:v>
                </c:pt>
                <c:pt idx="22267">
                  <c:v>4.2943972830541556E-2</c:v>
                </c:pt>
                <c:pt idx="22268">
                  <c:v>4.2936787515314545E-2</c:v>
                </c:pt>
                <c:pt idx="22269">
                  <c:v>4.290963616905405E-2</c:v>
                </c:pt>
                <c:pt idx="22270">
                  <c:v>4.2898299302690436E-2</c:v>
                </c:pt>
                <c:pt idx="22271">
                  <c:v>4.2895355664127117E-2</c:v>
                </c:pt>
                <c:pt idx="22272">
                  <c:v>4.289508454940253E-2</c:v>
                </c:pt>
                <c:pt idx="22273">
                  <c:v>4.2736653673138628E-2</c:v>
                </c:pt>
                <c:pt idx="22274">
                  <c:v>4.2658679983736618E-2</c:v>
                </c:pt>
                <c:pt idx="22275">
                  <c:v>4.2649005585922578E-2</c:v>
                </c:pt>
                <c:pt idx="22276">
                  <c:v>4.2645398772635963E-2</c:v>
                </c:pt>
                <c:pt idx="22277">
                  <c:v>4.258927229808189E-2</c:v>
                </c:pt>
                <c:pt idx="22278">
                  <c:v>4.2586113753214673E-2</c:v>
                </c:pt>
                <c:pt idx="22279">
                  <c:v>4.2551056982155888E-2</c:v>
                </c:pt>
                <c:pt idx="22280">
                  <c:v>4.2550731390156048E-2</c:v>
                </c:pt>
                <c:pt idx="22281">
                  <c:v>4.2520975352002249E-2</c:v>
                </c:pt>
                <c:pt idx="22282">
                  <c:v>4.2520975352002249E-2</c:v>
                </c:pt>
                <c:pt idx="22283">
                  <c:v>4.2424063130957507E-2</c:v>
                </c:pt>
                <c:pt idx="22284">
                  <c:v>4.238156491405401E-2</c:v>
                </c:pt>
                <c:pt idx="22285">
                  <c:v>4.2093923417329746E-2</c:v>
                </c:pt>
                <c:pt idx="22286">
                  <c:v>4.2093576316409941E-2</c:v>
                </c:pt>
                <c:pt idx="22287">
                  <c:v>4.2093576316409941E-2</c:v>
                </c:pt>
                <c:pt idx="22288">
                  <c:v>4.2069569717600085E-2</c:v>
                </c:pt>
                <c:pt idx="22289">
                  <c:v>4.2069569717600085E-2</c:v>
                </c:pt>
                <c:pt idx="22290">
                  <c:v>4.2005071376103376E-2</c:v>
                </c:pt>
                <c:pt idx="22291">
                  <c:v>4.1911920549832914E-2</c:v>
                </c:pt>
                <c:pt idx="22292">
                  <c:v>4.188857025188121E-2</c:v>
                </c:pt>
                <c:pt idx="22293">
                  <c:v>4.188857025188121E-2</c:v>
                </c:pt>
                <c:pt idx="22294">
                  <c:v>4.188857025188121E-2</c:v>
                </c:pt>
                <c:pt idx="22295">
                  <c:v>4.1880794728648904E-2</c:v>
                </c:pt>
                <c:pt idx="22296">
                  <c:v>4.1834953002637149E-2</c:v>
                </c:pt>
                <c:pt idx="22297">
                  <c:v>4.1794924918806063E-2</c:v>
                </c:pt>
                <c:pt idx="22298">
                  <c:v>4.1726891509016574E-2</c:v>
                </c:pt>
                <c:pt idx="22299">
                  <c:v>4.1655783927263691E-2</c:v>
                </c:pt>
                <c:pt idx="22300">
                  <c:v>4.1555574356836253E-2</c:v>
                </c:pt>
                <c:pt idx="22301">
                  <c:v>4.1555349779152082E-2</c:v>
                </c:pt>
                <c:pt idx="22302">
                  <c:v>4.1555349779152082E-2</c:v>
                </c:pt>
                <c:pt idx="22303">
                  <c:v>4.1525317786402678E-2</c:v>
                </c:pt>
                <c:pt idx="22304">
                  <c:v>4.1525317786402678E-2</c:v>
                </c:pt>
                <c:pt idx="22305">
                  <c:v>4.1326199855230047E-2</c:v>
                </c:pt>
                <c:pt idx="22306">
                  <c:v>4.1296989961681942E-2</c:v>
                </c:pt>
                <c:pt idx="22307">
                  <c:v>4.1296989961681942E-2</c:v>
                </c:pt>
                <c:pt idx="22308">
                  <c:v>4.1285227544047433E-2</c:v>
                </c:pt>
                <c:pt idx="22309">
                  <c:v>4.1244989986659264E-2</c:v>
                </c:pt>
                <c:pt idx="22310">
                  <c:v>4.1244989986659264E-2</c:v>
                </c:pt>
                <c:pt idx="22311">
                  <c:v>4.1244989986659264E-2</c:v>
                </c:pt>
                <c:pt idx="22312">
                  <c:v>4.1201758910376807E-2</c:v>
                </c:pt>
                <c:pt idx="22313">
                  <c:v>4.1195325508473775E-2</c:v>
                </c:pt>
                <c:pt idx="22314">
                  <c:v>4.0895884476179555E-2</c:v>
                </c:pt>
                <c:pt idx="22315">
                  <c:v>4.0859920690156898E-2</c:v>
                </c:pt>
                <c:pt idx="22316">
                  <c:v>4.0859920690156898E-2</c:v>
                </c:pt>
                <c:pt idx="22317">
                  <c:v>4.0849993724397717E-2</c:v>
                </c:pt>
                <c:pt idx="22318">
                  <c:v>4.0759604562560073E-2</c:v>
                </c:pt>
                <c:pt idx="22319">
                  <c:v>4.0755316959283153E-2</c:v>
                </c:pt>
                <c:pt idx="22320">
                  <c:v>4.0734255947679487E-2</c:v>
                </c:pt>
                <c:pt idx="22321">
                  <c:v>4.0677730631695913E-2</c:v>
                </c:pt>
                <c:pt idx="22322">
                  <c:v>4.0675748982828427E-2</c:v>
                </c:pt>
                <c:pt idx="22323">
                  <c:v>4.0666972148787832E-2</c:v>
                </c:pt>
                <c:pt idx="22324">
                  <c:v>4.0654311049655098E-2</c:v>
                </c:pt>
                <c:pt idx="22325">
                  <c:v>4.0641743235006321E-2</c:v>
                </c:pt>
                <c:pt idx="22326">
                  <c:v>4.0613708693946669E-2</c:v>
                </c:pt>
                <c:pt idx="22327">
                  <c:v>4.0540073636567489E-2</c:v>
                </c:pt>
                <c:pt idx="22328">
                  <c:v>4.051767518275682E-2</c:v>
                </c:pt>
                <c:pt idx="22329">
                  <c:v>4.0456093031191548E-2</c:v>
                </c:pt>
                <c:pt idx="22330">
                  <c:v>4.0422119093068892E-2</c:v>
                </c:pt>
                <c:pt idx="22331">
                  <c:v>4.0420888144110191E-2</c:v>
                </c:pt>
                <c:pt idx="22332">
                  <c:v>4.0389796737774215E-2</c:v>
                </c:pt>
                <c:pt idx="22333">
                  <c:v>4.0381923490040834E-2</c:v>
                </c:pt>
                <c:pt idx="22334">
                  <c:v>4.0342608486732906E-2</c:v>
                </c:pt>
                <c:pt idx="22335">
                  <c:v>4.0283239681402808E-2</c:v>
                </c:pt>
                <c:pt idx="22336">
                  <c:v>4.020637136074371E-2</c:v>
                </c:pt>
                <c:pt idx="22337">
                  <c:v>4.020637136074371E-2</c:v>
                </c:pt>
                <c:pt idx="22338">
                  <c:v>4.0192731590882887E-2</c:v>
                </c:pt>
                <c:pt idx="22339">
                  <c:v>4.0177388437132908E-2</c:v>
                </c:pt>
                <c:pt idx="22340">
                  <c:v>4.01655738998506E-2</c:v>
                </c:pt>
                <c:pt idx="22341">
                  <c:v>4.0096871262139615E-2</c:v>
                </c:pt>
                <c:pt idx="22342">
                  <c:v>4.0083699373042618E-2</c:v>
                </c:pt>
                <c:pt idx="22343">
                  <c:v>4.0083699373042618E-2</c:v>
                </c:pt>
                <c:pt idx="22344">
                  <c:v>4.0083699373042618E-2</c:v>
                </c:pt>
                <c:pt idx="22345">
                  <c:v>3.9847718274348312E-2</c:v>
                </c:pt>
                <c:pt idx="22346">
                  <c:v>3.9703474730744308E-2</c:v>
                </c:pt>
                <c:pt idx="22347">
                  <c:v>3.9675522796547708E-2</c:v>
                </c:pt>
                <c:pt idx="22348">
                  <c:v>3.9637241355508085E-2</c:v>
                </c:pt>
                <c:pt idx="22349">
                  <c:v>3.9598443589563291E-2</c:v>
                </c:pt>
                <c:pt idx="22350">
                  <c:v>3.944919616860041E-2</c:v>
                </c:pt>
                <c:pt idx="22351">
                  <c:v>3.9419662252122456E-2</c:v>
                </c:pt>
                <c:pt idx="22352">
                  <c:v>3.9417857744176631E-2</c:v>
                </c:pt>
                <c:pt idx="22353">
                  <c:v>3.9417857744176631E-2</c:v>
                </c:pt>
                <c:pt idx="22354">
                  <c:v>3.9417857744176631E-2</c:v>
                </c:pt>
                <c:pt idx="22355">
                  <c:v>3.9331268451351313E-2</c:v>
                </c:pt>
                <c:pt idx="22356">
                  <c:v>3.9331268451351313E-2</c:v>
                </c:pt>
                <c:pt idx="22357">
                  <c:v>3.9294596902622977E-2</c:v>
                </c:pt>
                <c:pt idx="22358">
                  <c:v>3.9266137580364131E-2</c:v>
                </c:pt>
                <c:pt idx="22359">
                  <c:v>3.9266137580364131E-2</c:v>
                </c:pt>
                <c:pt idx="22360">
                  <c:v>3.9266137580364131E-2</c:v>
                </c:pt>
                <c:pt idx="22361">
                  <c:v>3.9259033616101974E-2</c:v>
                </c:pt>
                <c:pt idx="22362">
                  <c:v>3.925062859724468E-2</c:v>
                </c:pt>
                <c:pt idx="22363">
                  <c:v>3.9249873063500806E-2</c:v>
                </c:pt>
                <c:pt idx="22364">
                  <c:v>3.9249873063500806E-2</c:v>
                </c:pt>
                <c:pt idx="22365">
                  <c:v>3.9221977387950448E-2</c:v>
                </c:pt>
                <c:pt idx="22366">
                  <c:v>3.9206848702972023E-2</c:v>
                </c:pt>
                <c:pt idx="22367">
                  <c:v>3.9180004348972751E-2</c:v>
                </c:pt>
                <c:pt idx="22368">
                  <c:v>3.9180004348972751E-2</c:v>
                </c:pt>
                <c:pt idx="22369">
                  <c:v>3.9180004348972751E-2</c:v>
                </c:pt>
                <c:pt idx="22370">
                  <c:v>3.9180004348972751E-2</c:v>
                </c:pt>
                <c:pt idx="22371">
                  <c:v>3.9156751716125211E-2</c:v>
                </c:pt>
                <c:pt idx="22372">
                  <c:v>3.9156751716125211E-2</c:v>
                </c:pt>
                <c:pt idx="22373">
                  <c:v>3.9140941761597055E-2</c:v>
                </c:pt>
                <c:pt idx="22374">
                  <c:v>3.9140941761597055E-2</c:v>
                </c:pt>
                <c:pt idx="22375">
                  <c:v>3.9140941761597055E-2</c:v>
                </c:pt>
                <c:pt idx="22376">
                  <c:v>3.9121283202210554E-2</c:v>
                </c:pt>
                <c:pt idx="22377">
                  <c:v>3.9089156042072998E-2</c:v>
                </c:pt>
                <c:pt idx="22378">
                  <c:v>3.9089156042072998E-2</c:v>
                </c:pt>
                <c:pt idx="22379">
                  <c:v>3.9052665755798292E-2</c:v>
                </c:pt>
                <c:pt idx="22380">
                  <c:v>3.9052665755798292E-2</c:v>
                </c:pt>
                <c:pt idx="22381">
                  <c:v>3.9052665755798292E-2</c:v>
                </c:pt>
                <c:pt idx="22382">
                  <c:v>3.9052665755798292E-2</c:v>
                </c:pt>
                <c:pt idx="22383">
                  <c:v>3.9052665755798292E-2</c:v>
                </c:pt>
                <c:pt idx="22384">
                  <c:v>3.9052665755798292E-2</c:v>
                </c:pt>
                <c:pt idx="22385">
                  <c:v>3.8900739667711973E-2</c:v>
                </c:pt>
                <c:pt idx="22386">
                  <c:v>3.8877363199694939E-2</c:v>
                </c:pt>
                <c:pt idx="22387">
                  <c:v>3.8855609289050838E-2</c:v>
                </c:pt>
                <c:pt idx="22388">
                  <c:v>3.8849892535411844E-2</c:v>
                </c:pt>
                <c:pt idx="22389">
                  <c:v>3.8849892535411844E-2</c:v>
                </c:pt>
                <c:pt idx="22390">
                  <c:v>3.8849892535411844E-2</c:v>
                </c:pt>
                <c:pt idx="22391">
                  <c:v>3.88235806835679E-2</c:v>
                </c:pt>
                <c:pt idx="22392">
                  <c:v>3.88235806835679E-2</c:v>
                </c:pt>
                <c:pt idx="22393">
                  <c:v>3.8749650163875653E-2</c:v>
                </c:pt>
                <c:pt idx="22394">
                  <c:v>3.8718708636454068E-2</c:v>
                </c:pt>
                <c:pt idx="22395">
                  <c:v>3.8613515183696746E-2</c:v>
                </c:pt>
                <c:pt idx="22396">
                  <c:v>3.8567081079682292E-2</c:v>
                </c:pt>
                <c:pt idx="22397">
                  <c:v>3.8553648757263449E-2</c:v>
                </c:pt>
                <c:pt idx="22398">
                  <c:v>3.8499139294615389E-2</c:v>
                </c:pt>
                <c:pt idx="22399">
                  <c:v>3.849676664906114E-2</c:v>
                </c:pt>
                <c:pt idx="22400">
                  <c:v>3.8481559268794728E-2</c:v>
                </c:pt>
                <c:pt idx="22401">
                  <c:v>3.8360790131263318E-2</c:v>
                </c:pt>
                <c:pt idx="22402">
                  <c:v>3.8229245351988059E-2</c:v>
                </c:pt>
                <c:pt idx="22403">
                  <c:v>3.8194165333562062E-2</c:v>
                </c:pt>
                <c:pt idx="22404">
                  <c:v>3.8167993619560865E-2</c:v>
                </c:pt>
                <c:pt idx="22405">
                  <c:v>3.8143079514909611E-2</c:v>
                </c:pt>
                <c:pt idx="22406">
                  <c:v>3.8127616425878787E-2</c:v>
                </c:pt>
                <c:pt idx="22407">
                  <c:v>3.8047189727605055E-2</c:v>
                </c:pt>
                <c:pt idx="22408">
                  <c:v>3.7983908499354548E-2</c:v>
                </c:pt>
                <c:pt idx="22409">
                  <c:v>3.793086762483374E-2</c:v>
                </c:pt>
                <c:pt idx="22410">
                  <c:v>3.7918065983444438E-2</c:v>
                </c:pt>
                <c:pt idx="22411">
                  <c:v>3.7883740118326847E-2</c:v>
                </c:pt>
                <c:pt idx="22412">
                  <c:v>3.7882995419273702E-2</c:v>
                </c:pt>
                <c:pt idx="22413">
                  <c:v>3.7830473364858258E-2</c:v>
                </c:pt>
                <c:pt idx="22414">
                  <c:v>3.782690980365909E-2</c:v>
                </c:pt>
                <c:pt idx="22415">
                  <c:v>3.7823969967677715E-2</c:v>
                </c:pt>
                <c:pt idx="22416">
                  <c:v>3.7823969967677715E-2</c:v>
                </c:pt>
                <c:pt idx="22417">
                  <c:v>3.7823969967677715E-2</c:v>
                </c:pt>
                <c:pt idx="22418">
                  <c:v>3.7766619084297619E-2</c:v>
                </c:pt>
                <c:pt idx="22419">
                  <c:v>3.7766619084297619E-2</c:v>
                </c:pt>
                <c:pt idx="22420">
                  <c:v>3.7746673752705462E-2</c:v>
                </c:pt>
                <c:pt idx="22421">
                  <c:v>3.7676911489875849E-2</c:v>
                </c:pt>
                <c:pt idx="22422">
                  <c:v>3.7601576471684821E-2</c:v>
                </c:pt>
                <c:pt idx="22423">
                  <c:v>3.7597937796239427E-2</c:v>
                </c:pt>
                <c:pt idx="22424">
                  <c:v>3.7559681977328077E-2</c:v>
                </c:pt>
                <c:pt idx="22425">
                  <c:v>3.7552762007125075E-2</c:v>
                </c:pt>
                <c:pt idx="22426">
                  <c:v>3.7552762007125075E-2</c:v>
                </c:pt>
                <c:pt idx="22427">
                  <c:v>3.7552762007125075E-2</c:v>
                </c:pt>
                <c:pt idx="22428">
                  <c:v>3.7552762007125075E-2</c:v>
                </c:pt>
                <c:pt idx="22429">
                  <c:v>3.7550853008896712E-2</c:v>
                </c:pt>
                <c:pt idx="22430">
                  <c:v>3.7550619152210793E-2</c:v>
                </c:pt>
                <c:pt idx="22431">
                  <c:v>3.7462897765969033E-2</c:v>
                </c:pt>
                <c:pt idx="22432">
                  <c:v>3.7462897765969033E-2</c:v>
                </c:pt>
                <c:pt idx="22433">
                  <c:v>3.7383125146352447E-2</c:v>
                </c:pt>
                <c:pt idx="22434">
                  <c:v>3.7293608125445285E-2</c:v>
                </c:pt>
                <c:pt idx="22435">
                  <c:v>3.726610865620783E-2</c:v>
                </c:pt>
                <c:pt idx="22436">
                  <c:v>3.7220627996083736E-2</c:v>
                </c:pt>
                <c:pt idx="22437">
                  <c:v>3.7156519567499657E-2</c:v>
                </c:pt>
                <c:pt idx="22438">
                  <c:v>3.715385450034199E-2</c:v>
                </c:pt>
                <c:pt idx="22439">
                  <c:v>3.7061526918415466E-2</c:v>
                </c:pt>
                <c:pt idx="22440">
                  <c:v>3.7027693293750046E-2</c:v>
                </c:pt>
                <c:pt idx="22441">
                  <c:v>3.7027693293750046E-2</c:v>
                </c:pt>
                <c:pt idx="22442">
                  <c:v>3.7027693293750046E-2</c:v>
                </c:pt>
                <c:pt idx="22443">
                  <c:v>3.700080546040329E-2</c:v>
                </c:pt>
                <c:pt idx="22444">
                  <c:v>3.6993609988588444E-2</c:v>
                </c:pt>
                <c:pt idx="22445">
                  <c:v>3.6986237069997603E-2</c:v>
                </c:pt>
                <c:pt idx="22446">
                  <c:v>3.6959420741030757E-2</c:v>
                </c:pt>
                <c:pt idx="22447">
                  <c:v>3.6946841067077928E-2</c:v>
                </c:pt>
                <c:pt idx="22448">
                  <c:v>3.6946841067077928E-2</c:v>
                </c:pt>
                <c:pt idx="22449">
                  <c:v>3.6946841067077928E-2</c:v>
                </c:pt>
                <c:pt idx="22450">
                  <c:v>3.6930091018484448E-2</c:v>
                </c:pt>
                <c:pt idx="22451">
                  <c:v>3.6928002784231875E-2</c:v>
                </c:pt>
                <c:pt idx="22452">
                  <c:v>3.6928002784231875E-2</c:v>
                </c:pt>
                <c:pt idx="22453">
                  <c:v>3.6876651298375605E-2</c:v>
                </c:pt>
                <c:pt idx="22454">
                  <c:v>3.6849769588781577E-2</c:v>
                </c:pt>
                <c:pt idx="22455">
                  <c:v>3.684199579729993E-2</c:v>
                </c:pt>
                <c:pt idx="22456">
                  <c:v>3.6816887806387366E-2</c:v>
                </c:pt>
                <c:pt idx="22457">
                  <c:v>3.6791204015158695E-2</c:v>
                </c:pt>
                <c:pt idx="22458">
                  <c:v>3.6760441453647104E-2</c:v>
                </c:pt>
                <c:pt idx="22459">
                  <c:v>3.6760441453647104E-2</c:v>
                </c:pt>
                <c:pt idx="22460">
                  <c:v>3.6744596241455318E-2</c:v>
                </c:pt>
                <c:pt idx="22461">
                  <c:v>3.6744596241455318E-2</c:v>
                </c:pt>
                <c:pt idx="22462">
                  <c:v>3.6717265680211768E-2</c:v>
                </c:pt>
                <c:pt idx="22463">
                  <c:v>3.6717265680211768E-2</c:v>
                </c:pt>
                <c:pt idx="22464">
                  <c:v>3.6708835363175381E-2</c:v>
                </c:pt>
                <c:pt idx="22465">
                  <c:v>3.6612312302743158E-2</c:v>
                </c:pt>
                <c:pt idx="22466">
                  <c:v>3.659276130752314E-2</c:v>
                </c:pt>
                <c:pt idx="22467">
                  <c:v>3.6581665996450713E-2</c:v>
                </c:pt>
                <c:pt idx="22468">
                  <c:v>3.6550414166467982E-2</c:v>
                </c:pt>
                <c:pt idx="22469">
                  <c:v>3.6382950801595912E-2</c:v>
                </c:pt>
                <c:pt idx="22470">
                  <c:v>3.6295031030574992E-2</c:v>
                </c:pt>
                <c:pt idx="22471">
                  <c:v>3.6158691944521766E-2</c:v>
                </c:pt>
                <c:pt idx="22472">
                  <c:v>3.6126491298757099E-2</c:v>
                </c:pt>
                <c:pt idx="22473">
                  <c:v>3.6126491298757099E-2</c:v>
                </c:pt>
                <c:pt idx="22474">
                  <c:v>3.6031961669260086E-2</c:v>
                </c:pt>
                <c:pt idx="22475">
                  <c:v>3.5991238625323468E-2</c:v>
                </c:pt>
                <c:pt idx="22476">
                  <c:v>3.5855523427672668E-2</c:v>
                </c:pt>
                <c:pt idx="22477">
                  <c:v>3.5855523427672668E-2</c:v>
                </c:pt>
                <c:pt idx="22478">
                  <c:v>3.5753061815084738E-2</c:v>
                </c:pt>
                <c:pt idx="22479">
                  <c:v>3.5753061815084738E-2</c:v>
                </c:pt>
                <c:pt idx="22480">
                  <c:v>3.5748570578424385E-2</c:v>
                </c:pt>
                <c:pt idx="22481">
                  <c:v>3.5731163467745866E-2</c:v>
                </c:pt>
                <c:pt idx="22482">
                  <c:v>3.5689567434556271E-2</c:v>
                </c:pt>
                <c:pt idx="22483">
                  <c:v>3.5663689427090459E-2</c:v>
                </c:pt>
                <c:pt idx="22484">
                  <c:v>3.5663689427090459E-2</c:v>
                </c:pt>
                <c:pt idx="22485">
                  <c:v>3.5663689427090459E-2</c:v>
                </c:pt>
                <c:pt idx="22486">
                  <c:v>3.5634292480837548E-2</c:v>
                </c:pt>
                <c:pt idx="22487">
                  <c:v>3.5634292480837548E-2</c:v>
                </c:pt>
                <c:pt idx="22488">
                  <c:v>3.5634292480837548E-2</c:v>
                </c:pt>
                <c:pt idx="22489">
                  <c:v>3.5538881460568911E-2</c:v>
                </c:pt>
                <c:pt idx="22490">
                  <c:v>3.5524454978382074E-2</c:v>
                </c:pt>
                <c:pt idx="22491">
                  <c:v>3.5524454978382074E-2</c:v>
                </c:pt>
                <c:pt idx="22492">
                  <c:v>3.5516935287383353E-2</c:v>
                </c:pt>
                <c:pt idx="22493">
                  <c:v>3.55139442920724E-2</c:v>
                </c:pt>
                <c:pt idx="22494">
                  <c:v>3.5506475835171615E-2</c:v>
                </c:pt>
                <c:pt idx="22495">
                  <c:v>3.5505639092622457E-2</c:v>
                </c:pt>
                <c:pt idx="22496">
                  <c:v>3.5436242105363447E-2</c:v>
                </c:pt>
                <c:pt idx="22497">
                  <c:v>3.5422038545586794E-2</c:v>
                </c:pt>
                <c:pt idx="22498">
                  <c:v>3.5404532456567508E-2</c:v>
                </c:pt>
                <c:pt idx="22499">
                  <c:v>3.5404532456567508E-2</c:v>
                </c:pt>
                <c:pt idx="22500">
                  <c:v>3.5332866928847684E-2</c:v>
                </c:pt>
                <c:pt idx="22501">
                  <c:v>3.5332866928847684E-2</c:v>
                </c:pt>
                <c:pt idx="22502">
                  <c:v>3.5324850483692313E-2</c:v>
                </c:pt>
                <c:pt idx="22503">
                  <c:v>3.5315447612615819E-2</c:v>
                </c:pt>
                <c:pt idx="22504">
                  <c:v>3.5285316028781051E-2</c:v>
                </c:pt>
                <c:pt idx="22505">
                  <c:v>3.5082796251251713E-2</c:v>
                </c:pt>
                <c:pt idx="22506">
                  <c:v>3.5000912985679158E-2</c:v>
                </c:pt>
                <c:pt idx="22507">
                  <c:v>3.4948859890954677E-2</c:v>
                </c:pt>
                <c:pt idx="22508">
                  <c:v>3.4840587452141296E-2</c:v>
                </c:pt>
                <c:pt idx="22509">
                  <c:v>3.4840587452141296E-2</c:v>
                </c:pt>
                <c:pt idx="22510">
                  <c:v>3.4840587452141296E-2</c:v>
                </c:pt>
                <c:pt idx="22511">
                  <c:v>3.4840587452141296E-2</c:v>
                </c:pt>
                <c:pt idx="22512">
                  <c:v>3.4840587452141296E-2</c:v>
                </c:pt>
                <c:pt idx="22513">
                  <c:v>3.4840587452141296E-2</c:v>
                </c:pt>
                <c:pt idx="22514">
                  <c:v>3.4840587452141296E-2</c:v>
                </c:pt>
                <c:pt idx="22515">
                  <c:v>3.4787432656942521E-2</c:v>
                </c:pt>
                <c:pt idx="22516">
                  <c:v>3.4773168409127093E-2</c:v>
                </c:pt>
                <c:pt idx="22517">
                  <c:v>3.4734675130082764E-2</c:v>
                </c:pt>
                <c:pt idx="22518">
                  <c:v>3.4651831910201554E-2</c:v>
                </c:pt>
                <c:pt idx="22519">
                  <c:v>3.4651831910201554E-2</c:v>
                </c:pt>
                <c:pt idx="22520">
                  <c:v>3.4638232395677371E-2</c:v>
                </c:pt>
                <c:pt idx="22521">
                  <c:v>3.4615155040892659E-2</c:v>
                </c:pt>
                <c:pt idx="22522">
                  <c:v>3.4580944165600563E-2</c:v>
                </c:pt>
                <c:pt idx="22523">
                  <c:v>3.4562236507316317E-2</c:v>
                </c:pt>
                <c:pt idx="22524">
                  <c:v>3.4562236507316317E-2</c:v>
                </c:pt>
                <c:pt idx="22525">
                  <c:v>3.4553979235050145E-2</c:v>
                </c:pt>
                <c:pt idx="22526">
                  <c:v>3.451430048682079E-2</c:v>
                </c:pt>
                <c:pt idx="22527">
                  <c:v>3.4460417049374997E-2</c:v>
                </c:pt>
                <c:pt idx="22528">
                  <c:v>3.4373793583612769E-2</c:v>
                </c:pt>
                <c:pt idx="22529">
                  <c:v>3.4369541299613462E-2</c:v>
                </c:pt>
                <c:pt idx="22530">
                  <c:v>3.4309381639874369E-2</c:v>
                </c:pt>
                <c:pt idx="22531">
                  <c:v>3.4231459603336289E-2</c:v>
                </c:pt>
                <c:pt idx="22532">
                  <c:v>3.4229859625677435E-2</c:v>
                </c:pt>
                <c:pt idx="22533">
                  <c:v>3.4183517080391829E-2</c:v>
                </c:pt>
                <c:pt idx="22534">
                  <c:v>3.4181014795226353E-2</c:v>
                </c:pt>
                <c:pt idx="22535">
                  <c:v>3.416740053544267E-2</c:v>
                </c:pt>
                <c:pt idx="22536">
                  <c:v>3.416740053544267E-2</c:v>
                </c:pt>
                <c:pt idx="22537">
                  <c:v>3.4164671733092136E-2</c:v>
                </c:pt>
                <c:pt idx="22538">
                  <c:v>3.4135813362840467E-2</c:v>
                </c:pt>
                <c:pt idx="22539">
                  <c:v>3.4050189229090776E-2</c:v>
                </c:pt>
                <c:pt idx="22540">
                  <c:v>3.4050189229090776E-2</c:v>
                </c:pt>
                <c:pt idx="22541">
                  <c:v>3.4027329231465273E-2</c:v>
                </c:pt>
                <c:pt idx="22542">
                  <c:v>3.4027329231465273E-2</c:v>
                </c:pt>
                <c:pt idx="22543">
                  <c:v>3.402445527477882E-2</c:v>
                </c:pt>
                <c:pt idx="22544">
                  <c:v>3.39452667974472E-2</c:v>
                </c:pt>
                <c:pt idx="22545">
                  <c:v>3.3910896601797587E-2</c:v>
                </c:pt>
                <c:pt idx="22546">
                  <c:v>3.38104647439793E-2</c:v>
                </c:pt>
                <c:pt idx="22547">
                  <c:v>3.38104647439793E-2</c:v>
                </c:pt>
                <c:pt idx="22548">
                  <c:v>3.3696643410214208E-2</c:v>
                </c:pt>
                <c:pt idx="22549">
                  <c:v>3.3696643410214208E-2</c:v>
                </c:pt>
                <c:pt idx="22550">
                  <c:v>3.3696643410214208E-2</c:v>
                </c:pt>
                <c:pt idx="22551">
                  <c:v>3.3696643410214208E-2</c:v>
                </c:pt>
                <c:pt idx="22552">
                  <c:v>3.3696643410214208E-2</c:v>
                </c:pt>
                <c:pt idx="22553">
                  <c:v>3.3696643410214208E-2</c:v>
                </c:pt>
                <c:pt idx="22554">
                  <c:v>3.3482835276107618E-2</c:v>
                </c:pt>
                <c:pt idx="22555">
                  <c:v>3.3482835276107618E-2</c:v>
                </c:pt>
                <c:pt idx="22556">
                  <c:v>3.3458400418212242E-2</c:v>
                </c:pt>
                <c:pt idx="22557">
                  <c:v>3.3408009640763202E-2</c:v>
                </c:pt>
                <c:pt idx="22558">
                  <c:v>3.3405346218932722E-2</c:v>
                </c:pt>
                <c:pt idx="22559">
                  <c:v>3.3365203494684484E-2</c:v>
                </c:pt>
                <c:pt idx="22560">
                  <c:v>3.3337657906071835E-2</c:v>
                </c:pt>
                <c:pt idx="22561">
                  <c:v>3.3314477710053594E-2</c:v>
                </c:pt>
                <c:pt idx="22562">
                  <c:v>3.3307877674959734E-2</c:v>
                </c:pt>
                <c:pt idx="22563">
                  <c:v>3.327927726880292E-2</c:v>
                </c:pt>
                <c:pt idx="22564">
                  <c:v>3.327927726880292E-2</c:v>
                </c:pt>
                <c:pt idx="22565">
                  <c:v>3.3267047308900323E-2</c:v>
                </c:pt>
                <c:pt idx="22566">
                  <c:v>3.3222827061060008E-2</c:v>
                </c:pt>
                <c:pt idx="22567">
                  <c:v>3.3057824886382599E-2</c:v>
                </c:pt>
                <c:pt idx="22568">
                  <c:v>3.3052071695372075E-2</c:v>
                </c:pt>
                <c:pt idx="22569">
                  <c:v>3.2921554331674971E-2</c:v>
                </c:pt>
                <c:pt idx="22570">
                  <c:v>3.2921554331674971E-2</c:v>
                </c:pt>
                <c:pt idx="22571">
                  <c:v>3.2864181586217164E-2</c:v>
                </c:pt>
                <c:pt idx="22572">
                  <c:v>3.2864181586217164E-2</c:v>
                </c:pt>
                <c:pt idx="22573">
                  <c:v>3.2859825068268178E-2</c:v>
                </c:pt>
                <c:pt idx="22574">
                  <c:v>3.2853239646979296E-2</c:v>
                </c:pt>
                <c:pt idx="22575">
                  <c:v>3.2853239646979296E-2</c:v>
                </c:pt>
                <c:pt idx="22576">
                  <c:v>3.2812611809142397E-2</c:v>
                </c:pt>
                <c:pt idx="22577">
                  <c:v>3.2771149173594617E-2</c:v>
                </c:pt>
                <c:pt idx="22578">
                  <c:v>3.2762055382083759E-2</c:v>
                </c:pt>
                <c:pt idx="22579">
                  <c:v>3.2746379172341307E-2</c:v>
                </c:pt>
                <c:pt idx="22580">
                  <c:v>3.2737370800691411E-2</c:v>
                </c:pt>
                <c:pt idx="22581">
                  <c:v>3.2736146181974832E-2</c:v>
                </c:pt>
                <c:pt idx="22582">
                  <c:v>3.2709171995561878E-2</c:v>
                </c:pt>
                <c:pt idx="22583">
                  <c:v>3.2690173672564722E-2</c:v>
                </c:pt>
                <c:pt idx="22584">
                  <c:v>3.2583361885450843E-2</c:v>
                </c:pt>
                <c:pt idx="22585">
                  <c:v>3.2578642007007524E-2</c:v>
                </c:pt>
                <c:pt idx="22586">
                  <c:v>3.2543871630841152E-2</c:v>
                </c:pt>
                <c:pt idx="22587">
                  <c:v>3.2540400269040336E-2</c:v>
                </c:pt>
                <c:pt idx="22588">
                  <c:v>3.24961840751768E-2</c:v>
                </c:pt>
                <c:pt idx="22589">
                  <c:v>3.2478962911908951E-2</c:v>
                </c:pt>
                <c:pt idx="22590">
                  <c:v>3.2461595353362911E-2</c:v>
                </c:pt>
                <c:pt idx="22591">
                  <c:v>3.2383893363393201E-2</c:v>
                </c:pt>
                <c:pt idx="22592">
                  <c:v>3.2383893363393201E-2</c:v>
                </c:pt>
                <c:pt idx="22593">
                  <c:v>3.2258720969161679E-2</c:v>
                </c:pt>
                <c:pt idx="22594">
                  <c:v>3.2060245129732406E-2</c:v>
                </c:pt>
                <c:pt idx="22595">
                  <c:v>3.2060245129732406E-2</c:v>
                </c:pt>
                <c:pt idx="22596">
                  <c:v>3.1964719257471234E-2</c:v>
                </c:pt>
                <c:pt idx="22597">
                  <c:v>3.1964719257471234E-2</c:v>
                </c:pt>
                <c:pt idx="22598">
                  <c:v>3.194348017478367E-2</c:v>
                </c:pt>
                <c:pt idx="22599">
                  <c:v>3.1884250739327852E-2</c:v>
                </c:pt>
                <c:pt idx="22600">
                  <c:v>3.1740692683145028E-2</c:v>
                </c:pt>
                <c:pt idx="22601">
                  <c:v>3.1740692683145028E-2</c:v>
                </c:pt>
                <c:pt idx="22602">
                  <c:v>3.1690079800845199E-2</c:v>
                </c:pt>
                <c:pt idx="22603">
                  <c:v>3.1690079800845199E-2</c:v>
                </c:pt>
                <c:pt idx="22604">
                  <c:v>3.1662083347257015E-2</c:v>
                </c:pt>
                <c:pt idx="22605">
                  <c:v>3.1548193636886823E-2</c:v>
                </c:pt>
                <c:pt idx="22606">
                  <c:v>3.1514353474237367E-2</c:v>
                </c:pt>
                <c:pt idx="22607">
                  <c:v>3.1427641693601099E-2</c:v>
                </c:pt>
                <c:pt idx="22608">
                  <c:v>3.1427641693601099E-2</c:v>
                </c:pt>
                <c:pt idx="22609">
                  <c:v>3.1417420802585333E-2</c:v>
                </c:pt>
                <c:pt idx="22610">
                  <c:v>3.1371985281313616E-2</c:v>
                </c:pt>
                <c:pt idx="22611">
                  <c:v>3.1370801026316314E-2</c:v>
                </c:pt>
                <c:pt idx="22612">
                  <c:v>3.1362622440240767E-2</c:v>
                </c:pt>
                <c:pt idx="22613">
                  <c:v>3.1362622440240767E-2</c:v>
                </c:pt>
                <c:pt idx="22614">
                  <c:v>3.1339140792213296E-2</c:v>
                </c:pt>
                <c:pt idx="22615">
                  <c:v>3.1314814923298205E-2</c:v>
                </c:pt>
                <c:pt idx="22616">
                  <c:v>3.1281492648982452E-2</c:v>
                </c:pt>
                <c:pt idx="22617">
                  <c:v>3.1275413149793346E-2</c:v>
                </c:pt>
                <c:pt idx="22618">
                  <c:v>3.1236493949727995E-2</c:v>
                </c:pt>
                <c:pt idx="22619">
                  <c:v>3.123278004884714E-2</c:v>
                </c:pt>
                <c:pt idx="22620">
                  <c:v>3.1219717802004696E-2</c:v>
                </c:pt>
                <c:pt idx="22621">
                  <c:v>3.1199013244549538E-2</c:v>
                </c:pt>
                <c:pt idx="22622">
                  <c:v>3.109080507928012E-2</c:v>
                </c:pt>
                <c:pt idx="22623">
                  <c:v>3.106337613393809E-2</c:v>
                </c:pt>
                <c:pt idx="22624">
                  <c:v>3.1017243763380713E-2</c:v>
                </c:pt>
                <c:pt idx="22625">
                  <c:v>3.0995604065863883E-2</c:v>
                </c:pt>
                <c:pt idx="22626">
                  <c:v>3.0985653408007942E-2</c:v>
                </c:pt>
                <c:pt idx="22627">
                  <c:v>3.0966591926026906E-2</c:v>
                </c:pt>
                <c:pt idx="22628">
                  <c:v>3.0934662715442658E-2</c:v>
                </c:pt>
                <c:pt idx="22629">
                  <c:v>3.0934662715442658E-2</c:v>
                </c:pt>
                <c:pt idx="22630">
                  <c:v>3.0934662715442658E-2</c:v>
                </c:pt>
                <c:pt idx="22631">
                  <c:v>3.0934662715442658E-2</c:v>
                </c:pt>
                <c:pt idx="22632">
                  <c:v>3.0905611085963743E-2</c:v>
                </c:pt>
                <c:pt idx="22633">
                  <c:v>3.0905611085963743E-2</c:v>
                </c:pt>
                <c:pt idx="22634">
                  <c:v>3.0768485492139338E-2</c:v>
                </c:pt>
                <c:pt idx="22635">
                  <c:v>3.0658799984376216E-2</c:v>
                </c:pt>
                <c:pt idx="22636">
                  <c:v>3.0592815273289005E-2</c:v>
                </c:pt>
                <c:pt idx="22637">
                  <c:v>3.0570818461396556E-2</c:v>
                </c:pt>
                <c:pt idx="22638">
                  <c:v>3.0419567586202113E-2</c:v>
                </c:pt>
                <c:pt idx="22639">
                  <c:v>3.0358610152895166E-2</c:v>
                </c:pt>
                <c:pt idx="22640">
                  <c:v>3.0238227422857655E-2</c:v>
                </c:pt>
                <c:pt idx="22641">
                  <c:v>3.0152987757532761E-2</c:v>
                </c:pt>
                <c:pt idx="22642">
                  <c:v>3.0119373623554876E-2</c:v>
                </c:pt>
                <c:pt idx="22643">
                  <c:v>3.0099140827290358E-2</c:v>
                </c:pt>
                <c:pt idx="22644">
                  <c:v>3.0099140827290358E-2</c:v>
                </c:pt>
                <c:pt idx="22645">
                  <c:v>3.0099140827290358E-2</c:v>
                </c:pt>
                <c:pt idx="22646">
                  <c:v>3.0099140827290358E-2</c:v>
                </c:pt>
                <c:pt idx="22647">
                  <c:v>3.0099140827290358E-2</c:v>
                </c:pt>
                <c:pt idx="22648">
                  <c:v>3.0089256154953066E-2</c:v>
                </c:pt>
                <c:pt idx="22649">
                  <c:v>2.9946133778193208E-2</c:v>
                </c:pt>
                <c:pt idx="22650">
                  <c:v>2.9946133778193208E-2</c:v>
                </c:pt>
                <c:pt idx="22651">
                  <c:v>2.9946133778193208E-2</c:v>
                </c:pt>
                <c:pt idx="22652">
                  <c:v>2.9912167088998756E-2</c:v>
                </c:pt>
                <c:pt idx="22653">
                  <c:v>2.9864308289711154E-2</c:v>
                </c:pt>
                <c:pt idx="22654">
                  <c:v>2.9864308289711154E-2</c:v>
                </c:pt>
                <c:pt idx="22655">
                  <c:v>2.9839623313813415E-2</c:v>
                </c:pt>
                <c:pt idx="22656">
                  <c:v>2.9833206679642357E-2</c:v>
                </c:pt>
                <c:pt idx="22657">
                  <c:v>2.9833206679642357E-2</c:v>
                </c:pt>
                <c:pt idx="22658">
                  <c:v>2.9816643954883249E-2</c:v>
                </c:pt>
                <c:pt idx="22659">
                  <c:v>2.9794036036210766E-2</c:v>
                </c:pt>
                <c:pt idx="22660">
                  <c:v>2.9781695049442416E-2</c:v>
                </c:pt>
                <c:pt idx="22661">
                  <c:v>2.9748880904799744E-2</c:v>
                </c:pt>
                <c:pt idx="22662">
                  <c:v>2.9727282086814778E-2</c:v>
                </c:pt>
                <c:pt idx="22663">
                  <c:v>2.9632728073102643E-2</c:v>
                </c:pt>
                <c:pt idx="22664">
                  <c:v>2.9632728073102643E-2</c:v>
                </c:pt>
                <c:pt idx="22665">
                  <c:v>2.9589286690502942E-2</c:v>
                </c:pt>
                <c:pt idx="22666">
                  <c:v>2.9509705898057934E-2</c:v>
                </c:pt>
                <c:pt idx="22667">
                  <c:v>2.9509705898057934E-2</c:v>
                </c:pt>
                <c:pt idx="22668">
                  <c:v>2.9509705898057934E-2</c:v>
                </c:pt>
                <c:pt idx="22669">
                  <c:v>2.9477818529609331E-2</c:v>
                </c:pt>
                <c:pt idx="22670">
                  <c:v>2.9477818529609331E-2</c:v>
                </c:pt>
                <c:pt idx="22671">
                  <c:v>2.9477818529609331E-2</c:v>
                </c:pt>
                <c:pt idx="22672">
                  <c:v>2.9477818529609331E-2</c:v>
                </c:pt>
                <c:pt idx="22673">
                  <c:v>2.9477818529609331E-2</c:v>
                </c:pt>
                <c:pt idx="22674">
                  <c:v>2.9477818529609331E-2</c:v>
                </c:pt>
                <c:pt idx="22675">
                  <c:v>2.9477818529609331E-2</c:v>
                </c:pt>
                <c:pt idx="22676">
                  <c:v>2.9477818529609331E-2</c:v>
                </c:pt>
                <c:pt idx="22677">
                  <c:v>2.9477818529609331E-2</c:v>
                </c:pt>
                <c:pt idx="22678">
                  <c:v>2.9477818529609331E-2</c:v>
                </c:pt>
                <c:pt idx="22679">
                  <c:v>2.9477818529609331E-2</c:v>
                </c:pt>
                <c:pt idx="22680">
                  <c:v>2.9477818529609331E-2</c:v>
                </c:pt>
                <c:pt idx="22681">
                  <c:v>2.9477818529609331E-2</c:v>
                </c:pt>
                <c:pt idx="22682">
                  <c:v>2.9477818529609331E-2</c:v>
                </c:pt>
                <c:pt idx="22683">
                  <c:v>2.9423637819984617E-2</c:v>
                </c:pt>
                <c:pt idx="22684">
                  <c:v>2.9423637819984617E-2</c:v>
                </c:pt>
                <c:pt idx="22685">
                  <c:v>2.9410988540801479E-2</c:v>
                </c:pt>
                <c:pt idx="22686">
                  <c:v>2.9365987071548642E-2</c:v>
                </c:pt>
                <c:pt idx="22687">
                  <c:v>2.931989331564919E-2</c:v>
                </c:pt>
                <c:pt idx="22688">
                  <c:v>2.9314141300476902E-2</c:v>
                </c:pt>
                <c:pt idx="22689">
                  <c:v>2.9287053574779596E-2</c:v>
                </c:pt>
                <c:pt idx="22690">
                  <c:v>2.9255638292426549E-2</c:v>
                </c:pt>
                <c:pt idx="22691">
                  <c:v>2.9205688895259596E-2</c:v>
                </c:pt>
                <c:pt idx="22692">
                  <c:v>2.9138519802993933E-2</c:v>
                </c:pt>
                <c:pt idx="22693">
                  <c:v>2.9138519802993933E-2</c:v>
                </c:pt>
                <c:pt idx="22694">
                  <c:v>2.9016745387066317E-2</c:v>
                </c:pt>
                <c:pt idx="22695">
                  <c:v>2.9014095917016001E-2</c:v>
                </c:pt>
                <c:pt idx="22696">
                  <c:v>2.8987957759167803E-2</c:v>
                </c:pt>
                <c:pt idx="22697">
                  <c:v>2.8987957759167803E-2</c:v>
                </c:pt>
                <c:pt idx="22698">
                  <c:v>2.8925598321239768E-2</c:v>
                </c:pt>
                <c:pt idx="22699">
                  <c:v>2.8812342725321443E-2</c:v>
                </c:pt>
                <c:pt idx="22700">
                  <c:v>2.880013458590041E-2</c:v>
                </c:pt>
                <c:pt idx="22701">
                  <c:v>2.8744066546423242E-2</c:v>
                </c:pt>
                <c:pt idx="22702">
                  <c:v>2.8736293106105801E-2</c:v>
                </c:pt>
                <c:pt idx="22703">
                  <c:v>2.8736293106105801E-2</c:v>
                </c:pt>
                <c:pt idx="22704">
                  <c:v>2.8736293106105801E-2</c:v>
                </c:pt>
                <c:pt idx="22705">
                  <c:v>2.866740630406835E-2</c:v>
                </c:pt>
                <c:pt idx="22706">
                  <c:v>2.8606724948420294E-2</c:v>
                </c:pt>
                <c:pt idx="22707">
                  <c:v>2.8548950882237033E-2</c:v>
                </c:pt>
                <c:pt idx="22708">
                  <c:v>2.8540100083242224E-2</c:v>
                </c:pt>
                <c:pt idx="22709">
                  <c:v>2.8384670867279721E-2</c:v>
                </c:pt>
                <c:pt idx="22710">
                  <c:v>2.8359113024317442E-2</c:v>
                </c:pt>
                <c:pt idx="22711">
                  <c:v>2.8321253760608813E-2</c:v>
                </c:pt>
                <c:pt idx="22712">
                  <c:v>2.831067137353584E-2</c:v>
                </c:pt>
                <c:pt idx="22713">
                  <c:v>2.831067137353584E-2</c:v>
                </c:pt>
                <c:pt idx="22714">
                  <c:v>2.8304961407270086E-2</c:v>
                </c:pt>
                <c:pt idx="22715">
                  <c:v>2.8299869947646154E-2</c:v>
                </c:pt>
                <c:pt idx="22716">
                  <c:v>2.8259773060864857E-2</c:v>
                </c:pt>
                <c:pt idx="22717">
                  <c:v>2.8241234135732127E-2</c:v>
                </c:pt>
                <c:pt idx="22718">
                  <c:v>2.8241234135732127E-2</c:v>
                </c:pt>
                <c:pt idx="22719">
                  <c:v>2.8234959544039054E-2</c:v>
                </c:pt>
                <c:pt idx="22720">
                  <c:v>2.8147087554217836E-2</c:v>
                </c:pt>
                <c:pt idx="22721">
                  <c:v>2.7997017897875592E-2</c:v>
                </c:pt>
                <c:pt idx="22722">
                  <c:v>2.7851970340783419E-2</c:v>
                </c:pt>
                <c:pt idx="22723">
                  <c:v>2.7807359746268343E-2</c:v>
                </c:pt>
                <c:pt idx="22724">
                  <c:v>2.7659508366864052E-2</c:v>
                </c:pt>
                <c:pt idx="22725">
                  <c:v>2.7559024593163197E-2</c:v>
                </c:pt>
                <c:pt idx="22726">
                  <c:v>2.7466036976868689E-2</c:v>
                </c:pt>
                <c:pt idx="22727">
                  <c:v>2.7466036976868689E-2</c:v>
                </c:pt>
                <c:pt idx="22728">
                  <c:v>2.7466036976868689E-2</c:v>
                </c:pt>
                <c:pt idx="22729">
                  <c:v>2.7446993349053938E-2</c:v>
                </c:pt>
                <c:pt idx="22730">
                  <c:v>2.7289118747483201E-2</c:v>
                </c:pt>
                <c:pt idx="22731">
                  <c:v>2.7256308232515476E-2</c:v>
                </c:pt>
                <c:pt idx="22732">
                  <c:v>2.7243666977005223E-2</c:v>
                </c:pt>
                <c:pt idx="22733">
                  <c:v>2.7205935940531296E-2</c:v>
                </c:pt>
                <c:pt idx="22734">
                  <c:v>2.7205935940531296E-2</c:v>
                </c:pt>
                <c:pt idx="22735">
                  <c:v>2.7176710860721008E-2</c:v>
                </c:pt>
                <c:pt idx="22736">
                  <c:v>2.7080377021752068E-2</c:v>
                </c:pt>
                <c:pt idx="22737">
                  <c:v>2.7009583675870228E-2</c:v>
                </c:pt>
                <c:pt idx="22738">
                  <c:v>2.685427523240146E-2</c:v>
                </c:pt>
                <c:pt idx="22739">
                  <c:v>2.685427523240146E-2</c:v>
                </c:pt>
                <c:pt idx="22740">
                  <c:v>2.685427523240146E-2</c:v>
                </c:pt>
                <c:pt idx="22741">
                  <c:v>2.685427523240146E-2</c:v>
                </c:pt>
                <c:pt idx="22742">
                  <c:v>2.685427523240146E-2</c:v>
                </c:pt>
                <c:pt idx="22743">
                  <c:v>2.682035316277016E-2</c:v>
                </c:pt>
                <c:pt idx="22744">
                  <c:v>2.6814617497863739E-2</c:v>
                </c:pt>
                <c:pt idx="22745">
                  <c:v>2.6814617497863739E-2</c:v>
                </c:pt>
                <c:pt idx="22746">
                  <c:v>2.6797424058461854E-2</c:v>
                </c:pt>
                <c:pt idx="22747">
                  <c:v>2.677880003587595E-2</c:v>
                </c:pt>
                <c:pt idx="22748">
                  <c:v>2.677880003587595E-2</c:v>
                </c:pt>
                <c:pt idx="22749">
                  <c:v>2.677880003587595E-2</c:v>
                </c:pt>
                <c:pt idx="22750">
                  <c:v>2.661664980845135E-2</c:v>
                </c:pt>
                <c:pt idx="22751">
                  <c:v>2.6614956672542267E-2</c:v>
                </c:pt>
                <c:pt idx="22752">
                  <c:v>2.6614956672542267E-2</c:v>
                </c:pt>
                <c:pt idx="22753">
                  <c:v>2.6610422002109752E-2</c:v>
                </c:pt>
                <c:pt idx="22754">
                  <c:v>2.6602741151703753E-2</c:v>
                </c:pt>
                <c:pt idx="22755">
                  <c:v>2.6601297963035751E-2</c:v>
                </c:pt>
                <c:pt idx="22756">
                  <c:v>2.6570648766605191E-2</c:v>
                </c:pt>
                <c:pt idx="22757">
                  <c:v>2.6391703792162831E-2</c:v>
                </c:pt>
                <c:pt idx="22758">
                  <c:v>2.6391703792162831E-2</c:v>
                </c:pt>
                <c:pt idx="22759">
                  <c:v>2.6391703792162831E-2</c:v>
                </c:pt>
                <c:pt idx="22760">
                  <c:v>2.6391703792162831E-2</c:v>
                </c:pt>
                <c:pt idx="22761">
                  <c:v>2.6391703792162831E-2</c:v>
                </c:pt>
                <c:pt idx="22762">
                  <c:v>2.6391703792162831E-2</c:v>
                </c:pt>
                <c:pt idx="22763">
                  <c:v>2.6391703792162831E-2</c:v>
                </c:pt>
                <c:pt idx="22764">
                  <c:v>2.6391703792162831E-2</c:v>
                </c:pt>
                <c:pt idx="22765">
                  <c:v>2.638365003477117E-2</c:v>
                </c:pt>
                <c:pt idx="22766">
                  <c:v>2.6354460025518306E-2</c:v>
                </c:pt>
                <c:pt idx="22767">
                  <c:v>2.6354460025518306E-2</c:v>
                </c:pt>
                <c:pt idx="22768">
                  <c:v>2.6354460025518306E-2</c:v>
                </c:pt>
                <c:pt idx="22769">
                  <c:v>2.6347799668135767E-2</c:v>
                </c:pt>
                <c:pt idx="22770">
                  <c:v>2.6219575317639382E-2</c:v>
                </c:pt>
                <c:pt idx="22771">
                  <c:v>2.6200391229465454E-2</c:v>
                </c:pt>
                <c:pt idx="22772">
                  <c:v>2.6168086370375751E-2</c:v>
                </c:pt>
                <c:pt idx="22773">
                  <c:v>2.6145782153828477E-2</c:v>
                </c:pt>
                <c:pt idx="22774">
                  <c:v>2.6141172743534131E-2</c:v>
                </c:pt>
                <c:pt idx="22775">
                  <c:v>2.6141172743534131E-2</c:v>
                </c:pt>
                <c:pt idx="22776">
                  <c:v>2.6141172743534131E-2</c:v>
                </c:pt>
                <c:pt idx="22777">
                  <c:v>2.610846803587474E-2</c:v>
                </c:pt>
                <c:pt idx="22778">
                  <c:v>2.6092444537674953E-2</c:v>
                </c:pt>
                <c:pt idx="22779">
                  <c:v>2.6049218155821861E-2</c:v>
                </c:pt>
                <c:pt idx="22780">
                  <c:v>2.6001322439691558E-2</c:v>
                </c:pt>
                <c:pt idx="22781">
                  <c:v>2.5997956723848699E-2</c:v>
                </c:pt>
                <c:pt idx="22782">
                  <c:v>2.5969505137996299E-2</c:v>
                </c:pt>
                <c:pt idx="22783">
                  <c:v>2.5963996683729191E-2</c:v>
                </c:pt>
                <c:pt idx="22784">
                  <c:v>2.5922551658346699E-2</c:v>
                </c:pt>
                <c:pt idx="22785">
                  <c:v>2.5922551658346699E-2</c:v>
                </c:pt>
                <c:pt idx="22786">
                  <c:v>2.588270517915776E-2</c:v>
                </c:pt>
                <c:pt idx="22787">
                  <c:v>2.5836151038966911E-2</c:v>
                </c:pt>
                <c:pt idx="22788">
                  <c:v>2.5836151038966911E-2</c:v>
                </c:pt>
                <c:pt idx="22789">
                  <c:v>2.5771639628699734E-2</c:v>
                </c:pt>
                <c:pt idx="22790">
                  <c:v>2.5771639628699734E-2</c:v>
                </c:pt>
                <c:pt idx="22791">
                  <c:v>2.571086348337312E-2</c:v>
                </c:pt>
                <c:pt idx="22792">
                  <c:v>2.5683113343299365E-2</c:v>
                </c:pt>
                <c:pt idx="22793">
                  <c:v>2.5627819529338181E-2</c:v>
                </c:pt>
                <c:pt idx="22794">
                  <c:v>2.5521143796215267E-2</c:v>
                </c:pt>
                <c:pt idx="22795">
                  <c:v>2.5420034674232733E-2</c:v>
                </c:pt>
                <c:pt idx="22796">
                  <c:v>2.5275862428157689E-2</c:v>
                </c:pt>
                <c:pt idx="22797">
                  <c:v>2.5087100803207935E-2</c:v>
                </c:pt>
                <c:pt idx="22798">
                  <c:v>2.5076912286591251E-2</c:v>
                </c:pt>
                <c:pt idx="22799">
                  <c:v>2.5022290325435334E-2</c:v>
                </c:pt>
                <c:pt idx="22800">
                  <c:v>2.500268840962995E-2</c:v>
                </c:pt>
                <c:pt idx="22801">
                  <c:v>2.4944755819568828E-2</c:v>
                </c:pt>
                <c:pt idx="22802">
                  <c:v>2.494236750856298E-2</c:v>
                </c:pt>
                <c:pt idx="22803">
                  <c:v>2.494236750856298E-2</c:v>
                </c:pt>
                <c:pt idx="22804">
                  <c:v>2.4872511892489835E-2</c:v>
                </c:pt>
                <c:pt idx="22805">
                  <c:v>2.4872511892489835E-2</c:v>
                </c:pt>
                <c:pt idx="22806">
                  <c:v>2.4872511892489835E-2</c:v>
                </c:pt>
                <c:pt idx="22807">
                  <c:v>2.4872511892489835E-2</c:v>
                </c:pt>
                <c:pt idx="22808">
                  <c:v>2.4872511892489835E-2</c:v>
                </c:pt>
                <c:pt idx="22809">
                  <c:v>2.4872511892489835E-2</c:v>
                </c:pt>
                <c:pt idx="22810">
                  <c:v>2.4838675747846435E-2</c:v>
                </c:pt>
                <c:pt idx="22811">
                  <c:v>2.4838675747846435E-2</c:v>
                </c:pt>
                <c:pt idx="22812">
                  <c:v>2.4699369988200343E-2</c:v>
                </c:pt>
                <c:pt idx="22813">
                  <c:v>2.4647736903402488E-2</c:v>
                </c:pt>
                <c:pt idx="22814">
                  <c:v>2.4563090398434739E-2</c:v>
                </c:pt>
                <c:pt idx="22815">
                  <c:v>2.4558531096276943E-2</c:v>
                </c:pt>
                <c:pt idx="22816">
                  <c:v>2.4556416076523032E-2</c:v>
                </c:pt>
                <c:pt idx="22817">
                  <c:v>2.4553249389341551E-2</c:v>
                </c:pt>
                <c:pt idx="22818">
                  <c:v>2.4549315613230937E-2</c:v>
                </c:pt>
                <c:pt idx="22819">
                  <c:v>2.4522951052171942E-2</c:v>
                </c:pt>
                <c:pt idx="22820">
                  <c:v>2.4522951052171942E-2</c:v>
                </c:pt>
                <c:pt idx="22821">
                  <c:v>2.4479069485234147E-2</c:v>
                </c:pt>
                <c:pt idx="22822">
                  <c:v>2.4479069485234147E-2</c:v>
                </c:pt>
                <c:pt idx="22823">
                  <c:v>2.4479069485234147E-2</c:v>
                </c:pt>
                <c:pt idx="22824">
                  <c:v>2.4479069485234147E-2</c:v>
                </c:pt>
                <c:pt idx="22825">
                  <c:v>2.4479069485234147E-2</c:v>
                </c:pt>
                <c:pt idx="22826">
                  <c:v>2.4464621512857037E-2</c:v>
                </c:pt>
                <c:pt idx="22827">
                  <c:v>2.4464621512857037E-2</c:v>
                </c:pt>
                <c:pt idx="22828">
                  <c:v>2.4464621512857037E-2</c:v>
                </c:pt>
                <c:pt idx="22829">
                  <c:v>2.4464621512857037E-2</c:v>
                </c:pt>
                <c:pt idx="22830">
                  <c:v>2.4359639599367502E-2</c:v>
                </c:pt>
                <c:pt idx="22831">
                  <c:v>2.4318661325978038E-2</c:v>
                </c:pt>
                <c:pt idx="22832">
                  <c:v>2.430893007580336E-2</c:v>
                </c:pt>
                <c:pt idx="22833">
                  <c:v>2.4242714434974558E-2</c:v>
                </c:pt>
                <c:pt idx="22834">
                  <c:v>2.4201813072690533E-2</c:v>
                </c:pt>
                <c:pt idx="22835">
                  <c:v>2.4201813072690533E-2</c:v>
                </c:pt>
                <c:pt idx="22836">
                  <c:v>2.4113338988187173E-2</c:v>
                </c:pt>
                <c:pt idx="22837">
                  <c:v>2.4093224883461353E-2</c:v>
                </c:pt>
                <c:pt idx="22838">
                  <c:v>2.4000177771947333E-2</c:v>
                </c:pt>
                <c:pt idx="22839">
                  <c:v>2.3933220682524334E-2</c:v>
                </c:pt>
                <c:pt idx="22840">
                  <c:v>2.3933220682524334E-2</c:v>
                </c:pt>
                <c:pt idx="22841">
                  <c:v>2.3933220682524334E-2</c:v>
                </c:pt>
                <c:pt idx="22842">
                  <c:v>2.3839000805586864E-2</c:v>
                </c:pt>
                <c:pt idx="22843">
                  <c:v>2.3816277062094941E-2</c:v>
                </c:pt>
                <c:pt idx="22844">
                  <c:v>2.3816277062094941E-2</c:v>
                </c:pt>
                <c:pt idx="22845">
                  <c:v>2.3815635076638492E-2</c:v>
                </c:pt>
                <c:pt idx="22846">
                  <c:v>2.372886617982186E-2</c:v>
                </c:pt>
                <c:pt idx="22847">
                  <c:v>2.3692983730574057E-2</c:v>
                </c:pt>
                <c:pt idx="22848">
                  <c:v>2.3626893586958169E-2</c:v>
                </c:pt>
                <c:pt idx="22849">
                  <c:v>2.35389046456254E-2</c:v>
                </c:pt>
                <c:pt idx="22850">
                  <c:v>2.3526754953035339E-2</c:v>
                </c:pt>
                <c:pt idx="22851">
                  <c:v>2.3465293753195247E-2</c:v>
                </c:pt>
                <c:pt idx="22852">
                  <c:v>2.3465293753195247E-2</c:v>
                </c:pt>
                <c:pt idx="22853">
                  <c:v>2.3451927100203957E-2</c:v>
                </c:pt>
                <c:pt idx="22854">
                  <c:v>2.3434527139703992E-2</c:v>
                </c:pt>
                <c:pt idx="22855">
                  <c:v>2.3420269129150042E-2</c:v>
                </c:pt>
                <c:pt idx="22856">
                  <c:v>2.3361570444521203E-2</c:v>
                </c:pt>
                <c:pt idx="22857">
                  <c:v>2.3288049153722335E-2</c:v>
                </c:pt>
                <c:pt idx="22858">
                  <c:v>2.3281059099052828E-2</c:v>
                </c:pt>
                <c:pt idx="22859">
                  <c:v>2.3249233935853836E-2</c:v>
                </c:pt>
                <c:pt idx="22860">
                  <c:v>2.3249233935853836E-2</c:v>
                </c:pt>
                <c:pt idx="22861">
                  <c:v>2.3249233935853836E-2</c:v>
                </c:pt>
                <c:pt idx="22862">
                  <c:v>2.3249233935853836E-2</c:v>
                </c:pt>
                <c:pt idx="22863">
                  <c:v>2.3193782146176303E-2</c:v>
                </c:pt>
                <c:pt idx="22864">
                  <c:v>2.3103127824864678E-2</c:v>
                </c:pt>
                <c:pt idx="22865">
                  <c:v>2.3094135275139007E-2</c:v>
                </c:pt>
                <c:pt idx="22866">
                  <c:v>2.2971532171672884E-2</c:v>
                </c:pt>
                <c:pt idx="22867">
                  <c:v>2.2971532171672884E-2</c:v>
                </c:pt>
                <c:pt idx="22868">
                  <c:v>2.2940045314400095E-2</c:v>
                </c:pt>
                <c:pt idx="22869">
                  <c:v>2.2863131381800329E-2</c:v>
                </c:pt>
                <c:pt idx="22870">
                  <c:v>2.2863131381800329E-2</c:v>
                </c:pt>
                <c:pt idx="22871">
                  <c:v>2.2863131381800329E-2</c:v>
                </c:pt>
                <c:pt idx="22872">
                  <c:v>2.2825496691625518E-2</c:v>
                </c:pt>
                <c:pt idx="22873">
                  <c:v>2.2668131676624629E-2</c:v>
                </c:pt>
                <c:pt idx="22874">
                  <c:v>2.2668131676624629E-2</c:v>
                </c:pt>
                <c:pt idx="22875">
                  <c:v>2.2668131676624629E-2</c:v>
                </c:pt>
                <c:pt idx="22876">
                  <c:v>2.2668131676624629E-2</c:v>
                </c:pt>
                <c:pt idx="22877">
                  <c:v>2.2668131676624629E-2</c:v>
                </c:pt>
                <c:pt idx="22878">
                  <c:v>2.2668131676624629E-2</c:v>
                </c:pt>
                <c:pt idx="22879">
                  <c:v>2.2668131676624629E-2</c:v>
                </c:pt>
                <c:pt idx="22880">
                  <c:v>2.2615145535969723E-2</c:v>
                </c:pt>
                <c:pt idx="22881">
                  <c:v>2.2510774453158487E-2</c:v>
                </c:pt>
                <c:pt idx="22882">
                  <c:v>2.2475892175266618E-2</c:v>
                </c:pt>
                <c:pt idx="22883">
                  <c:v>2.2467193482348477E-2</c:v>
                </c:pt>
                <c:pt idx="22884">
                  <c:v>2.2467193482348477E-2</c:v>
                </c:pt>
                <c:pt idx="22885">
                  <c:v>2.2394041674567072E-2</c:v>
                </c:pt>
                <c:pt idx="22886">
                  <c:v>2.2393915566680116E-2</c:v>
                </c:pt>
                <c:pt idx="22887">
                  <c:v>2.2341076556546401E-2</c:v>
                </c:pt>
                <c:pt idx="22888">
                  <c:v>2.2322244831730814E-2</c:v>
                </c:pt>
                <c:pt idx="22889">
                  <c:v>2.2194275476168649E-2</c:v>
                </c:pt>
                <c:pt idx="22890">
                  <c:v>2.2127322306091365E-2</c:v>
                </c:pt>
                <c:pt idx="22891">
                  <c:v>2.2127322306091365E-2</c:v>
                </c:pt>
                <c:pt idx="22892">
                  <c:v>2.2008457767067505E-2</c:v>
                </c:pt>
                <c:pt idx="22893">
                  <c:v>2.1947430485528226E-2</c:v>
                </c:pt>
                <c:pt idx="22894">
                  <c:v>2.1801636047388776E-2</c:v>
                </c:pt>
                <c:pt idx="22895">
                  <c:v>2.1692680045590811E-2</c:v>
                </c:pt>
                <c:pt idx="22896">
                  <c:v>2.1690216038155234E-2</c:v>
                </c:pt>
                <c:pt idx="22897">
                  <c:v>2.1690216038155234E-2</c:v>
                </c:pt>
                <c:pt idx="22898">
                  <c:v>2.1633932385296189E-2</c:v>
                </c:pt>
                <c:pt idx="22899">
                  <c:v>2.1563755281196216E-2</c:v>
                </c:pt>
                <c:pt idx="22900">
                  <c:v>2.1470522575132291E-2</c:v>
                </c:pt>
                <c:pt idx="22901">
                  <c:v>2.1462924402090047E-2</c:v>
                </c:pt>
                <c:pt idx="22902">
                  <c:v>2.1405852621389967E-2</c:v>
                </c:pt>
                <c:pt idx="22903">
                  <c:v>2.1353857135749651E-2</c:v>
                </c:pt>
                <c:pt idx="22904">
                  <c:v>2.132496209766252E-2</c:v>
                </c:pt>
                <c:pt idx="22905">
                  <c:v>2.132496209766252E-2</c:v>
                </c:pt>
                <c:pt idx="22906">
                  <c:v>2.1256865126112905E-2</c:v>
                </c:pt>
                <c:pt idx="22907">
                  <c:v>2.1086436744995659E-2</c:v>
                </c:pt>
                <c:pt idx="22908">
                  <c:v>2.107704159635734E-2</c:v>
                </c:pt>
                <c:pt idx="22909">
                  <c:v>2.1061028275751917E-2</c:v>
                </c:pt>
                <c:pt idx="22910">
                  <c:v>2.1020659782424098E-2</c:v>
                </c:pt>
                <c:pt idx="22911">
                  <c:v>2.1009396397444129E-2</c:v>
                </c:pt>
                <c:pt idx="22912">
                  <c:v>2.1009396397444129E-2</c:v>
                </c:pt>
                <c:pt idx="22913">
                  <c:v>2.0956078335021101E-2</c:v>
                </c:pt>
                <c:pt idx="22914">
                  <c:v>2.0936797861977129E-2</c:v>
                </c:pt>
                <c:pt idx="22915">
                  <c:v>2.093231798994373E-2</c:v>
                </c:pt>
                <c:pt idx="22916">
                  <c:v>2.0889447136092001E-2</c:v>
                </c:pt>
                <c:pt idx="22917">
                  <c:v>2.0880693265845334E-2</c:v>
                </c:pt>
                <c:pt idx="22918">
                  <c:v>2.0867081309079754E-2</c:v>
                </c:pt>
                <c:pt idx="22919">
                  <c:v>2.0867081309079754E-2</c:v>
                </c:pt>
                <c:pt idx="22920">
                  <c:v>2.0867081309079754E-2</c:v>
                </c:pt>
                <c:pt idx="22921">
                  <c:v>2.0867081309079754E-2</c:v>
                </c:pt>
                <c:pt idx="22922">
                  <c:v>2.0798999696545778E-2</c:v>
                </c:pt>
                <c:pt idx="22923">
                  <c:v>2.0648689473361088E-2</c:v>
                </c:pt>
                <c:pt idx="22924">
                  <c:v>2.0623972468154395E-2</c:v>
                </c:pt>
                <c:pt idx="22925">
                  <c:v>2.0618469025001075E-2</c:v>
                </c:pt>
                <c:pt idx="22926">
                  <c:v>2.0617299496246404E-2</c:v>
                </c:pt>
                <c:pt idx="22927">
                  <c:v>2.0617270913175837E-2</c:v>
                </c:pt>
                <c:pt idx="22928">
                  <c:v>2.0617270913175837E-2</c:v>
                </c:pt>
                <c:pt idx="22929">
                  <c:v>2.051146145177803E-2</c:v>
                </c:pt>
                <c:pt idx="22930">
                  <c:v>2.0458560848908774E-2</c:v>
                </c:pt>
                <c:pt idx="22931">
                  <c:v>2.043639169025795E-2</c:v>
                </c:pt>
                <c:pt idx="22932">
                  <c:v>2.043639169025795E-2</c:v>
                </c:pt>
                <c:pt idx="22933">
                  <c:v>2.0294075388402825E-2</c:v>
                </c:pt>
                <c:pt idx="22934">
                  <c:v>2.0285461525358345E-2</c:v>
                </c:pt>
                <c:pt idx="22935">
                  <c:v>2.0203478855152588E-2</c:v>
                </c:pt>
                <c:pt idx="22936">
                  <c:v>2.0188484121057192E-2</c:v>
                </c:pt>
                <c:pt idx="22937">
                  <c:v>2.0163407621031602E-2</c:v>
                </c:pt>
                <c:pt idx="22938">
                  <c:v>2.0163407621031602E-2</c:v>
                </c:pt>
                <c:pt idx="22939">
                  <c:v>2.0135364655006583E-2</c:v>
                </c:pt>
                <c:pt idx="22940">
                  <c:v>2.0042969561615012E-2</c:v>
                </c:pt>
                <c:pt idx="22941">
                  <c:v>1.9996960915102037E-2</c:v>
                </c:pt>
                <c:pt idx="22942">
                  <c:v>1.9956864728664814E-2</c:v>
                </c:pt>
                <c:pt idx="22943">
                  <c:v>1.9919949734194857E-2</c:v>
                </c:pt>
                <c:pt idx="22944">
                  <c:v>1.9919949734194857E-2</c:v>
                </c:pt>
                <c:pt idx="22945">
                  <c:v>1.9919949734194857E-2</c:v>
                </c:pt>
                <c:pt idx="22946">
                  <c:v>1.9776409771352563E-2</c:v>
                </c:pt>
                <c:pt idx="22947">
                  <c:v>1.9668140270553299E-2</c:v>
                </c:pt>
                <c:pt idx="22948">
                  <c:v>1.9661337790155775E-2</c:v>
                </c:pt>
                <c:pt idx="22949">
                  <c:v>1.9530157076344035E-2</c:v>
                </c:pt>
                <c:pt idx="22950">
                  <c:v>1.9530157076344035E-2</c:v>
                </c:pt>
                <c:pt idx="22951">
                  <c:v>1.9441538889165236E-2</c:v>
                </c:pt>
                <c:pt idx="22952">
                  <c:v>1.9408834973096461E-2</c:v>
                </c:pt>
                <c:pt idx="22953">
                  <c:v>1.9348448146201087E-2</c:v>
                </c:pt>
                <c:pt idx="22954">
                  <c:v>1.9339262948228703E-2</c:v>
                </c:pt>
                <c:pt idx="22955">
                  <c:v>1.9339262948228703E-2</c:v>
                </c:pt>
                <c:pt idx="22956">
                  <c:v>1.9339262948228703E-2</c:v>
                </c:pt>
                <c:pt idx="22957">
                  <c:v>1.9339262948228703E-2</c:v>
                </c:pt>
                <c:pt idx="22958">
                  <c:v>1.9337313532271916E-2</c:v>
                </c:pt>
                <c:pt idx="22959">
                  <c:v>1.9337313532271916E-2</c:v>
                </c:pt>
                <c:pt idx="22960">
                  <c:v>1.9300389117297177E-2</c:v>
                </c:pt>
                <c:pt idx="22961">
                  <c:v>1.9280764448764698E-2</c:v>
                </c:pt>
                <c:pt idx="22962">
                  <c:v>1.9270975327011004E-2</c:v>
                </c:pt>
                <c:pt idx="22963">
                  <c:v>1.924134103703037E-2</c:v>
                </c:pt>
                <c:pt idx="22964">
                  <c:v>1.9220133633812388E-2</c:v>
                </c:pt>
                <c:pt idx="22965">
                  <c:v>1.9133031803813417E-2</c:v>
                </c:pt>
                <c:pt idx="22966">
                  <c:v>1.9131563591432223E-2</c:v>
                </c:pt>
                <c:pt idx="22967">
                  <c:v>1.9131563591432223E-2</c:v>
                </c:pt>
                <c:pt idx="22968">
                  <c:v>1.9122642352671734E-2</c:v>
                </c:pt>
                <c:pt idx="22969">
                  <c:v>1.9062507920504006E-2</c:v>
                </c:pt>
                <c:pt idx="22970">
                  <c:v>1.9037622008145193E-2</c:v>
                </c:pt>
                <c:pt idx="22971">
                  <c:v>1.9036685179262814E-2</c:v>
                </c:pt>
                <c:pt idx="22972">
                  <c:v>1.9036685179262814E-2</c:v>
                </c:pt>
                <c:pt idx="22973">
                  <c:v>1.9000298203805305E-2</c:v>
                </c:pt>
                <c:pt idx="22974">
                  <c:v>1.8973439735972996E-2</c:v>
                </c:pt>
                <c:pt idx="22975">
                  <c:v>1.8927572468776237E-2</c:v>
                </c:pt>
                <c:pt idx="22976">
                  <c:v>1.8914515880241557E-2</c:v>
                </c:pt>
                <c:pt idx="22977">
                  <c:v>1.8871756071110499E-2</c:v>
                </c:pt>
                <c:pt idx="22978">
                  <c:v>1.8762660260009206E-2</c:v>
                </c:pt>
                <c:pt idx="22979">
                  <c:v>1.8705249653637217E-2</c:v>
                </c:pt>
                <c:pt idx="22980">
                  <c:v>1.8644111088005878E-2</c:v>
                </c:pt>
                <c:pt idx="22981">
                  <c:v>1.862773179090918E-2</c:v>
                </c:pt>
                <c:pt idx="22982">
                  <c:v>1.8584398722399434E-2</c:v>
                </c:pt>
                <c:pt idx="22983">
                  <c:v>1.8584398722399434E-2</c:v>
                </c:pt>
                <c:pt idx="22984">
                  <c:v>1.8584398722399434E-2</c:v>
                </c:pt>
                <c:pt idx="22985">
                  <c:v>1.8512764215991552E-2</c:v>
                </c:pt>
                <c:pt idx="22986">
                  <c:v>1.8512764215991552E-2</c:v>
                </c:pt>
                <c:pt idx="22987">
                  <c:v>1.8512257310485378E-2</c:v>
                </c:pt>
                <c:pt idx="22988">
                  <c:v>1.8499592221847598E-2</c:v>
                </c:pt>
                <c:pt idx="22989">
                  <c:v>1.8426727690790397E-2</c:v>
                </c:pt>
                <c:pt idx="22990">
                  <c:v>1.8387079203520441E-2</c:v>
                </c:pt>
                <c:pt idx="22991">
                  <c:v>1.8387079203520441E-2</c:v>
                </c:pt>
                <c:pt idx="22992">
                  <c:v>1.835945875362326E-2</c:v>
                </c:pt>
                <c:pt idx="22993">
                  <c:v>1.835945875362326E-2</c:v>
                </c:pt>
                <c:pt idx="22994">
                  <c:v>1.8336172160194376E-2</c:v>
                </c:pt>
                <c:pt idx="22995">
                  <c:v>1.8319378526819377E-2</c:v>
                </c:pt>
                <c:pt idx="22996">
                  <c:v>1.8314869435937135E-2</c:v>
                </c:pt>
                <c:pt idx="22997">
                  <c:v>1.8280344509149424E-2</c:v>
                </c:pt>
                <c:pt idx="22998">
                  <c:v>1.8277894034436772E-2</c:v>
                </c:pt>
                <c:pt idx="22999">
                  <c:v>1.8277894034436772E-2</c:v>
                </c:pt>
                <c:pt idx="23000">
                  <c:v>1.8277894034436772E-2</c:v>
                </c:pt>
                <c:pt idx="23001">
                  <c:v>1.8277894034436772E-2</c:v>
                </c:pt>
                <c:pt idx="23002">
                  <c:v>1.8277894034436772E-2</c:v>
                </c:pt>
                <c:pt idx="23003">
                  <c:v>1.8277894034436772E-2</c:v>
                </c:pt>
                <c:pt idx="23004">
                  <c:v>1.8277894034436772E-2</c:v>
                </c:pt>
                <c:pt idx="23005">
                  <c:v>1.8153371300332986E-2</c:v>
                </c:pt>
                <c:pt idx="23006">
                  <c:v>1.8153371300332986E-2</c:v>
                </c:pt>
                <c:pt idx="23007">
                  <c:v>1.8049519837559178E-2</c:v>
                </c:pt>
                <c:pt idx="23008">
                  <c:v>1.8033316774624247E-2</c:v>
                </c:pt>
                <c:pt idx="23009">
                  <c:v>1.8025243079290307E-2</c:v>
                </c:pt>
                <c:pt idx="23010">
                  <c:v>1.8025243079290307E-2</c:v>
                </c:pt>
                <c:pt idx="23011">
                  <c:v>1.8025243079290307E-2</c:v>
                </c:pt>
                <c:pt idx="23012">
                  <c:v>1.8008091080884407E-2</c:v>
                </c:pt>
                <c:pt idx="23013">
                  <c:v>1.7878052254313524E-2</c:v>
                </c:pt>
                <c:pt idx="23014">
                  <c:v>1.7841343696274856E-2</c:v>
                </c:pt>
                <c:pt idx="23015">
                  <c:v>1.783400773509736E-2</c:v>
                </c:pt>
                <c:pt idx="23016">
                  <c:v>1.7825891844357546E-2</c:v>
                </c:pt>
                <c:pt idx="23017">
                  <c:v>1.782559061402186E-2</c:v>
                </c:pt>
                <c:pt idx="23018">
                  <c:v>1.782559061402186E-2</c:v>
                </c:pt>
                <c:pt idx="23019">
                  <c:v>1.782559061402186E-2</c:v>
                </c:pt>
                <c:pt idx="23020">
                  <c:v>1.782559061402186E-2</c:v>
                </c:pt>
                <c:pt idx="23021">
                  <c:v>1.782559061402186E-2</c:v>
                </c:pt>
                <c:pt idx="23022">
                  <c:v>1.782559061402186E-2</c:v>
                </c:pt>
                <c:pt idx="23023">
                  <c:v>1.782559061402186E-2</c:v>
                </c:pt>
                <c:pt idx="23024">
                  <c:v>1.782559061402186E-2</c:v>
                </c:pt>
                <c:pt idx="23025">
                  <c:v>1.782559061402186E-2</c:v>
                </c:pt>
                <c:pt idx="23026">
                  <c:v>1.782559061402186E-2</c:v>
                </c:pt>
                <c:pt idx="23027">
                  <c:v>1.7825364698979416E-2</c:v>
                </c:pt>
                <c:pt idx="23028">
                  <c:v>1.7803061316978626E-2</c:v>
                </c:pt>
                <c:pt idx="23029">
                  <c:v>1.7782075959190593E-2</c:v>
                </c:pt>
                <c:pt idx="23030">
                  <c:v>1.7767903718309819E-2</c:v>
                </c:pt>
                <c:pt idx="23031">
                  <c:v>1.7767903718309819E-2</c:v>
                </c:pt>
                <c:pt idx="23032">
                  <c:v>1.7696539014743079E-2</c:v>
                </c:pt>
                <c:pt idx="23033">
                  <c:v>1.7696539014743079E-2</c:v>
                </c:pt>
                <c:pt idx="23034">
                  <c:v>1.7658772702200155E-2</c:v>
                </c:pt>
                <c:pt idx="23035">
                  <c:v>1.7618831379558532E-2</c:v>
                </c:pt>
                <c:pt idx="23036">
                  <c:v>1.7618831379558532E-2</c:v>
                </c:pt>
                <c:pt idx="23037">
                  <c:v>1.7567511647869544E-2</c:v>
                </c:pt>
                <c:pt idx="23038">
                  <c:v>1.74497257424901E-2</c:v>
                </c:pt>
                <c:pt idx="23039">
                  <c:v>1.7427240085228654E-2</c:v>
                </c:pt>
                <c:pt idx="23040">
                  <c:v>1.7427240085228654E-2</c:v>
                </c:pt>
                <c:pt idx="23041">
                  <c:v>1.7427240085228654E-2</c:v>
                </c:pt>
                <c:pt idx="23042">
                  <c:v>1.7266877801994256E-2</c:v>
                </c:pt>
                <c:pt idx="23043">
                  <c:v>1.7243651777631701E-2</c:v>
                </c:pt>
                <c:pt idx="23044">
                  <c:v>1.7223970660962918E-2</c:v>
                </c:pt>
                <c:pt idx="23045">
                  <c:v>1.7219879431774106E-2</c:v>
                </c:pt>
                <c:pt idx="23046">
                  <c:v>1.7161229188904083E-2</c:v>
                </c:pt>
                <c:pt idx="23047">
                  <c:v>1.7102968950195592E-2</c:v>
                </c:pt>
                <c:pt idx="23048">
                  <c:v>1.7028183659260298E-2</c:v>
                </c:pt>
                <c:pt idx="23049">
                  <c:v>1.6957118647295603E-2</c:v>
                </c:pt>
                <c:pt idx="23050">
                  <c:v>1.6948414419876618E-2</c:v>
                </c:pt>
                <c:pt idx="23051">
                  <c:v>1.6948414419876618E-2</c:v>
                </c:pt>
                <c:pt idx="23052">
                  <c:v>1.6936932911747159E-2</c:v>
                </c:pt>
                <c:pt idx="23053">
                  <c:v>1.6885032059468497E-2</c:v>
                </c:pt>
                <c:pt idx="23054">
                  <c:v>1.6868109489511406E-2</c:v>
                </c:pt>
                <c:pt idx="23055">
                  <c:v>1.6868109489511406E-2</c:v>
                </c:pt>
                <c:pt idx="23056">
                  <c:v>1.6868109489511406E-2</c:v>
                </c:pt>
                <c:pt idx="23057">
                  <c:v>1.6866331305053564E-2</c:v>
                </c:pt>
                <c:pt idx="23058">
                  <c:v>1.6834187836031991E-2</c:v>
                </c:pt>
                <c:pt idx="23059">
                  <c:v>1.6834187836031991E-2</c:v>
                </c:pt>
                <c:pt idx="23060">
                  <c:v>1.6828463219833147E-2</c:v>
                </c:pt>
                <c:pt idx="23061">
                  <c:v>1.6825367236996014E-2</c:v>
                </c:pt>
                <c:pt idx="23062">
                  <c:v>1.6818239542901885E-2</c:v>
                </c:pt>
                <c:pt idx="23063">
                  <c:v>1.6729366344992416E-2</c:v>
                </c:pt>
                <c:pt idx="23064">
                  <c:v>1.6729366344992416E-2</c:v>
                </c:pt>
                <c:pt idx="23065">
                  <c:v>1.6680027180903001E-2</c:v>
                </c:pt>
                <c:pt idx="23066">
                  <c:v>1.6678040517835526E-2</c:v>
                </c:pt>
                <c:pt idx="23067">
                  <c:v>1.6678011081787809E-2</c:v>
                </c:pt>
                <c:pt idx="23068">
                  <c:v>1.6614459736267372E-2</c:v>
                </c:pt>
                <c:pt idx="23069">
                  <c:v>1.6614459736267372E-2</c:v>
                </c:pt>
                <c:pt idx="23070">
                  <c:v>1.6578721418222066E-2</c:v>
                </c:pt>
                <c:pt idx="23071">
                  <c:v>1.6578721418222066E-2</c:v>
                </c:pt>
                <c:pt idx="23072">
                  <c:v>1.6578721418222066E-2</c:v>
                </c:pt>
                <c:pt idx="23073">
                  <c:v>1.6578721418222066E-2</c:v>
                </c:pt>
                <c:pt idx="23074">
                  <c:v>1.656761797226328E-2</c:v>
                </c:pt>
                <c:pt idx="23075">
                  <c:v>1.6510259209728307E-2</c:v>
                </c:pt>
                <c:pt idx="23076">
                  <c:v>1.6497737064127924E-2</c:v>
                </c:pt>
                <c:pt idx="23077">
                  <c:v>1.6446193352624497E-2</c:v>
                </c:pt>
                <c:pt idx="23078">
                  <c:v>1.6342431263123833E-2</c:v>
                </c:pt>
                <c:pt idx="23079">
                  <c:v>1.6277240312754508E-2</c:v>
                </c:pt>
                <c:pt idx="23080">
                  <c:v>1.6272826353307443E-2</c:v>
                </c:pt>
                <c:pt idx="23081">
                  <c:v>1.6271980777482487E-2</c:v>
                </c:pt>
                <c:pt idx="23082">
                  <c:v>1.6190014350448707E-2</c:v>
                </c:pt>
                <c:pt idx="23083">
                  <c:v>1.6158094230394597E-2</c:v>
                </c:pt>
                <c:pt idx="23084">
                  <c:v>1.61401295769678E-2</c:v>
                </c:pt>
                <c:pt idx="23085">
                  <c:v>1.61401295769678E-2</c:v>
                </c:pt>
                <c:pt idx="23086">
                  <c:v>1.609271005371286E-2</c:v>
                </c:pt>
                <c:pt idx="23087">
                  <c:v>1.6004506052202445E-2</c:v>
                </c:pt>
                <c:pt idx="23088">
                  <c:v>1.6004506052202445E-2</c:v>
                </c:pt>
                <c:pt idx="23089">
                  <c:v>1.6004506052202445E-2</c:v>
                </c:pt>
                <c:pt idx="23090">
                  <c:v>1.6004506052202445E-2</c:v>
                </c:pt>
                <c:pt idx="23091">
                  <c:v>1.6004506052202445E-2</c:v>
                </c:pt>
                <c:pt idx="23092">
                  <c:v>1.6004506052202445E-2</c:v>
                </c:pt>
                <c:pt idx="23093">
                  <c:v>1.6004506052202445E-2</c:v>
                </c:pt>
                <c:pt idx="23094">
                  <c:v>1.6004506052202445E-2</c:v>
                </c:pt>
                <c:pt idx="23095">
                  <c:v>1.6004506052202445E-2</c:v>
                </c:pt>
                <c:pt idx="23096">
                  <c:v>1.5979614459842428E-2</c:v>
                </c:pt>
                <c:pt idx="23097">
                  <c:v>1.5874565996670639E-2</c:v>
                </c:pt>
                <c:pt idx="23098">
                  <c:v>1.5874565996670639E-2</c:v>
                </c:pt>
                <c:pt idx="23099">
                  <c:v>1.5805147187624317E-2</c:v>
                </c:pt>
                <c:pt idx="23100">
                  <c:v>1.5805147187624317E-2</c:v>
                </c:pt>
                <c:pt idx="23101">
                  <c:v>1.5805147187624317E-2</c:v>
                </c:pt>
                <c:pt idx="23102">
                  <c:v>1.5702308478114203E-2</c:v>
                </c:pt>
                <c:pt idx="23103">
                  <c:v>1.5702308478114203E-2</c:v>
                </c:pt>
                <c:pt idx="23104">
                  <c:v>1.5692634578499391E-2</c:v>
                </c:pt>
                <c:pt idx="23105">
                  <c:v>1.5649733570948274E-2</c:v>
                </c:pt>
                <c:pt idx="23106">
                  <c:v>1.5559683413238977E-2</c:v>
                </c:pt>
                <c:pt idx="23107">
                  <c:v>1.5520321620686712E-2</c:v>
                </c:pt>
                <c:pt idx="23108">
                  <c:v>1.5520321620686712E-2</c:v>
                </c:pt>
                <c:pt idx="23109">
                  <c:v>1.5510162734678045E-2</c:v>
                </c:pt>
                <c:pt idx="23110">
                  <c:v>1.5510162734678045E-2</c:v>
                </c:pt>
                <c:pt idx="23111">
                  <c:v>1.5510028182410989E-2</c:v>
                </c:pt>
                <c:pt idx="23112">
                  <c:v>1.5412275569104133E-2</c:v>
                </c:pt>
                <c:pt idx="23113">
                  <c:v>1.5412275569104133E-2</c:v>
                </c:pt>
                <c:pt idx="23114">
                  <c:v>1.5394472597262584E-2</c:v>
                </c:pt>
                <c:pt idx="23115">
                  <c:v>1.5374013329360581E-2</c:v>
                </c:pt>
                <c:pt idx="23116">
                  <c:v>1.5358539512292321E-2</c:v>
                </c:pt>
                <c:pt idx="23117">
                  <c:v>1.5332680252270825E-2</c:v>
                </c:pt>
                <c:pt idx="23118">
                  <c:v>1.5332680252270825E-2</c:v>
                </c:pt>
                <c:pt idx="23119">
                  <c:v>1.5215792120547363E-2</c:v>
                </c:pt>
                <c:pt idx="23120">
                  <c:v>1.5165517528659359E-2</c:v>
                </c:pt>
                <c:pt idx="23121">
                  <c:v>1.5094304341610304E-2</c:v>
                </c:pt>
                <c:pt idx="23122">
                  <c:v>1.5049068728937263E-2</c:v>
                </c:pt>
                <c:pt idx="23123">
                  <c:v>1.5049068728937263E-2</c:v>
                </c:pt>
                <c:pt idx="23124">
                  <c:v>1.5049068728937263E-2</c:v>
                </c:pt>
                <c:pt idx="23125">
                  <c:v>1.4971386669969017E-2</c:v>
                </c:pt>
                <c:pt idx="23126">
                  <c:v>1.4861361426687664E-2</c:v>
                </c:pt>
                <c:pt idx="23127">
                  <c:v>1.476908638299527E-2</c:v>
                </c:pt>
                <c:pt idx="23128">
                  <c:v>1.4761271769798178E-2</c:v>
                </c:pt>
                <c:pt idx="23129">
                  <c:v>1.471632749425761E-2</c:v>
                </c:pt>
                <c:pt idx="23130">
                  <c:v>1.4687894705834214E-2</c:v>
                </c:pt>
                <c:pt idx="23131">
                  <c:v>1.4687894705834214E-2</c:v>
                </c:pt>
                <c:pt idx="23132">
                  <c:v>1.4687894705834214E-2</c:v>
                </c:pt>
                <c:pt idx="23133">
                  <c:v>1.4687894705834214E-2</c:v>
                </c:pt>
                <c:pt idx="23134">
                  <c:v>1.4687894705834214E-2</c:v>
                </c:pt>
                <c:pt idx="23135">
                  <c:v>1.4661563586377286E-2</c:v>
                </c:pt>
                <c:pt idx="23136">
                  <c:v>1.4602743397015713E-2</c:v>
                </c:pt>
                <c:pt idx="23137">
                  <c:v>1.4602743397015713E-2</c:v>
                </c:pt>
                <c:pt idx="23138">
                  <c:v>1.4579810574814757E-2</c:v>
                </c:pt>
                <c:pt idx="23139">
                  <c:v>1.4553123390410703E-2</c:v>
                </c:pt>
                <c:pt idx="23140">
                  <c:v>1.4473897402627901E-2</c:v>
                </c:pt>
                <c:pt idx="23141">
                  <c:v>1.4473610515847751E-2</c:v>
                </c:pt>
                <c:pt idx="23142">
                  <c:v>1.445213024223189E-2</c:v>
                </c:pt>
                <c:pt idx="23143">
                  <c:v>1.4446463198632544E-2</c:v>
                </c:pt>
                <c:pt idx="23144">
                  <c:v>1.4410003401411596E-2</c:v>
                </c:pt>
                <c:pt idx="23145">
                  <c:v>1.4328272320591449E-2</c:v>
                </c:pt>
                <c:pt idx="23146">
                  <c:v>1.398800918709322E-2</c:v>
                </c:pt>
                <c:pt idx="23147">
                  <c:v>1.3977921763486329E-2</c:v>
                </c:pt>
                <c:pt idx="23148">
                  <c:v>1.3964102630666551E-2</c:v>
                </c:pt>
                <c:pt idx="23149">
                  <c:v>1.394339805246572E-2</c:v>
                </c:pt>
                <c:pt idx="23150">
                  <c:v>1.3926032258824423E-2</c:v>
                </c:pt>
                <c:pt idx="23151">
                  <c:v>1.3921632225960183E-2</c:v>
                </c:pt>
                <c:pt idx="23152">
                  <c:v>1.3921632225960183E-2</c:v>
                </c:pt>
                <c:pt idx="23153">
                  <c:v>1.3906734638349919E-2</c:v>
                </c:pt>
                <c:pt idx="23154">
                  <c:v>1.3802595478916541E-2</c:v>
                </c:pt>
                <c:pt idx="23155">
                  <c:v>1.3802595478916541E-2</c:v>
                </c:pt>
                <c:pt idx="23156">
                  <c:v>1.3773915991538543E-2</c:v>
                </c:pt>
                <c:pt idx="23157">
                  <c:v>1.3773017241406281E-2</c:v>
                </c:pt>
                <c:pt idx="23158">
                  <c:v>1.3752576413709175E-2</c:v>
                </c:pt>
                <c:pt idx="23159">
                  <c:v>1.3752576413709175E-2</c:v>
                </c:pt>
                <c:pt idx="23160">
                  <c:v>1.3725962646964383E-2</c:v>
                </c:pt>
                <c:pt idx="23161">
                  <c:v>1.3578409216419758E-2</c:v>
                </c:pt>
                <c:pt idx="23162">
                  <c:v>1.3578285921002142E-2</c:v>
                </c:pt>
                <c:pt idx="23163">
                  <c:v>1.3507362570876744E-2</c:v>
                </c:pt>
                <c:pt idx="23164">
                  <c:v>1.3495878932717906E-2</c:v>
                </c:pt>
                <c:pt idx="23165">
                  <c:v>1.3417171954915178E-2</c:v>
                </c:pt>
                <c:pt idx="23166">
                  <c:v>1.3381870646668176E-2</c:v>
                </c:pt>
                <c:pt idx="23167">
                  <c:v>1.3306705920322055E-2</c:v>
                </c:pt>
                <c:pt idx="23168">
                  <c:v>1.3306705920322055E-2</c:v>
                </c:pt>
                <c:pt idx="23169">
                  <c:v>1.3215767987906409E-2</c:v>
                </c:pt>
                <c:pt idx="23170">
                  <c:v>1.3195720505825254E-2</c:v>
                </c:pt>
                <c:pt idx="23171">
                  <c:v>1.3195720505825254E-2</c:v>
                </c:pt>
                <c:pt idx="23172">
                  <c:v>1.3190232664445948E-2</c:v>
                </c:pt>
                <c:pt idx="23173">
                  <c:v>1.3190232664445948E-2</c:v>
                </c:pt>
                <c:pt idx="23174">
                  <c:v>1.3190232664445948E-2</c:v>
                </c:pt>
                <c:pt idx="23175">
                  <c:v>1.318375339309303E-2</c:v>
                </c:pt>
                <c:pt idx="23176">
                  <c:v>1.3083053416566548E-2</c:v>
                </c:pt>
                <c:pt idx="23177">
                  <c:v>1.3049949111996516E-2</c:v>
                </c:pt>
                <c:pt idx="23178">
                  <c:v>1.3019567880850241E-2</c:v>
                </c:pt>
                <c:pt idx="23179">
                  <c:v>1.3019567880850241E-2</c:v>
                </c:pt>
                <c:pt idx="23180">
                  <c:v>1.2837024553244782E-2</c:v>
                </c:pt>
                <c:pt idx="23181">
                  <c:v>1.2773312747099454E-2</c:v>
                </c:pt>
                <c:pt idx="23182">
                  <c:v>1.2768323549399207E-2</c:v>
                </c:pt>
                <c:pt idx="23183">
                  <c:v>1.2749340124264315E-2</c:v>
                </c:pt>
                <c:pt idx="23184">
                  <c:v>1.2715214376274807E-2</c:v>
                </c:pt>
                <c:pt idx="23185">
                  <c:v>1.2681105040026126E-2</c:v>
                </c:pt>
                <c:pt idx="23186">
                  <c:v>1.2681105040026126E-2</c:v>
                </c:pt>
                <c:pt idx="23187">
                  <c:v>1.2681105040026126E-2</c:v>
                </c:pt>
                <c:pt idx="23188">
                  <c:v>1.2681105040026126E-2</c:v>
                </c:pt>
                <c:pt idx="23189">
                  <c:v>1.2667104719562424E-2</c:v>
                </c:pt>
                <c:pt idx="23190">
                  <c:v>1.2667104719562424E-2</c:v>
                </c:pt>
                <c:pt idx="23191">
                  <c:v>1.2620650617002998E-2</c:v>
                </c:pt>
                <c:pt idx="23192">
                  <c:v>1.2605145360261043E-2</c:v>
                </c:pt>
                <c:pt idx="23193">
                  <c:v>1.2599509110469092E-2</c:v>
                </c:pt>
                <c:pt idx="23194">
                  <c:v>1.259693630682988E-2</c:v>
                </c:pt>
                <c:pt idx="23195">
                  <c:v>1.2502303275614112E-2</c:v>
                </c:pt>
                <c:pt idx="23196">
                  <c:v>1.248101154039385E-2</c:v>
                </c:pt>
                <c:pt idx="23197">
                  <c:v>1.2438171221400705E-2</c:v>
                </c:pt>
                <c:pt idx="23198">
                  <c:v>1.2437028567018629E-2</c:v>
                </c:pt>
                <c:pt idx="23199">
                  <c:v>1.2331181420023263E-2</c:v>
                </c:pt>
                <c:pt idx="23200">
                  <c:v>1.229681750906729E-2</c:v>
                </c:pt>
                <c:pt idx="23201">
                  <c:v>1.229681750906729E-2</c:v>
                </c:pt>
                <c:pt idx="23202">
                  <c:v>1.2267761377044158E-2</c:v>
                </c:pt>
                <c:pt idx="23203">
                  <c:v>1.2228654780243878E-2</c:v>
                </c:pt>
                <c:pt idx="23204">
                  <c:v>1.2197540011504625E-2</c:v>
                </c:pt>
                <c:pt idx="23205">
                  <c:v>1.2197540011504625E-2</c:v>
                </c:pt>
                <c:pt idx="23206">
                  <c:v>1.2110525110050981E-2</c:v>
                </c:pt>
                <c:pt idx="23207">
                  <c:v>1.2104378899495031E-2</c:v>
                </c:pt>
                <c:pt idx="23208">
                  <c:v>1.2104378899495031E-2</c:v>
                </c:pt>
                <c:pt idx="23209">
                  <c:v>1.2104378899495031E-2</c:v>
                </c:pt>
                <c:pt idx="23210">
                  <c:v>1.2099808175892037E-2</c:v>
                </c:pt>
                <c:pt idx="23211">
                  <c:v>1.2099808175892037E-2</c:v>
                </c:pt>
                <c:pt idx="23212">
                  <c:v>1.1992613443929153E-2</c:v>
                </c:pt>
                <c:pt idx="23213">
                  <c:v>1.1990045913428624E-2</c:v>
                </c:pt>
                <c:pt idx="23214">
                  <c:v>1.1982837971851238E-2</c:v>
                </c:pt>
                <c:pt idx="23215">
                  <c:v>1.1903256764605324E-2</c:v>
                </c:pt>
                <c:pt idx="23216">
                  <c:v>1.187396859184413E-2</c:v>
                </c:pt>
                <c:pt idx="23217">
                  <c:v>1.1865526424454757E-2</c:v>
                </c:pt>
                <c:pt idx="23218">
                  <c:v>1.1865526424454757E-2</c:v>
                </c:pt>
                <c:pt idx="23219">
                  <c:v>1.1865526424454757E-2</c:v>
                </c:pt>
                <c:pt idx="23220">
                  <c:v>1.1865526424454757E-2</c:v>
                </c:pt>
                <c:pt idx="23221">
                  <c:v>1.1804562452192753E-2</c:v>
                </c:pt>
                <c:pt idx="23222">
                  <c:v>1.1664874354943051E-2</c:v>
                </c:pt>
                <c:pt idx="23223">
                  <c:v>1.1635742335678287E-2</c:v>
                </c:pt>
                <c:pt idx="23224">
                  <c:v>1.1577631170289308E-2</c:v>
                </c:pt>
                <c:pt idx="23225">
                  <c:v>1.1563598137942098E-2</c:v>
                </c:pt>
                <c:pt idx="23226">
                  <c:v>1.147306424701848E-2</c:v>
                </c:pt>
                <c:pt idx="23227">
                  <c:v>1.1472653112520451E-2</c:v>
                </c:pt>
                <c:pt idx="23228">
                  <c:v>1.1443046102769206E-2</c:v>
                </c:pt>
                <c:pt idx="23229">
                  <c:v>1.1385826954980569E-2</c:v>
                </c:pt>
                <c:pt idx="23230">
                  <c:v>1.1385826954980569E-2</c:v>
                </c:pt>
                <c:pt idx="23231">
                  <c:v>1.1339806638984562E-2</c:v>
                </c:pt>
                <c:pt idx="23232">
                  <c:v>1.1319499336243362E-2</c:v>
                </c:pt>
                <c:pt idx="23233">
                  <c:v>1.1312206693913791E-2</c:v>
                </c:pt>
                <c:pt idx="23234">
                  <c:v>1.1312206693913791E-2</c:v>
                </c:pt>
                <c:pt idx="23235">
                  <c:v>1.1312206693913791E-2</c:v>
                </c:pt>
                <c:pt idx="23236">
                  <c:v>1.1250967675332263E-2</c:v>
                </c:pt>
                <c:pt idx="23237">
                  <c:v>1.1250967675332263E-2</c:v>
                </c:pt>
                <c:pt idx="23238">
                  <c:v>1.1230953938702354E-2</c:v>
                </c:pt>
                <c:pt idx="23239">
                  <c:v>1.1212843328031324E-2</c:v>
                </c:pt>
                <c:pt idx="23240">
                  <c:v>1.1154049020525636E-2</c:v>
                </c:pt>
                <c:pt idx="23241">
                  <c:v>1.1117555250470161E-2</c:v>
                </c:pt>
                <c:pt idx="23242">
                  <c:v>1.1083235505182988E-2</c:v>
                </c:pt>
                <c:pt idx="23243">
                  <c:v>1.103394893851019E-2</c:v>
                </c:pt>
                <c:pt idx="23244">
                  <c:v>1.102803696378621E-2</c:v>
                </c:pt>
                <c:pt idx="23245">
                  <c:v>1.0786230566422779E-2</c:v>
                </c:pt>
                <c:pt idx="23246">
                  <c:v>1.0786230566422779E-2</c:v>
                </c:pt>
                <c:pt idx="23247">
                  <c:v>1.0770035709595355E-2</c:v>
                </c:pt>
                <c:pt idx="23248">
                  <c:v>1.0716822584013712E-2</c:v>
                </c:pt>
                <c:pt idx="23249">
                  <c:v>1.0716822584013712E-2</c:v>
                </c:pt>
                <c:pt idx="23250">
                  <c:v>1.0716822584013712E-2</c:v>
                </c:pt>
                <c:pt idx="23251">
                  <c:v>1.0692094557749552E-2</c:v>
                </c:pt>
                <c:pt idx="23252">
                  <c:v>1.0683531295823228E-2</c:v>
                </c:pt>
                <c:pt idx="23253">
                  <c:v>1.0655575680449725E-2</c:v>
                </c:pt>
                <c:pt idx="23254">
                  <c:v>1.0558345022585082E-2</c:v>
                </c:pt>
                <c:pt idx="23255">
                  <c:v>1.0558345022585082E-2</c:v>
                </c:pt>
                <c:pt idx="23256">
                  <c:v>1.0514706742929703E-2</c:v>
                </c:pt>
                <c:pt idx="23257">
                  <c:v>1.0504109307480322E-2</c:v>
                </c:pt>
                <c:pt idx="23258">
                  <c:v>1.0436445816625044E-2</c:v>
                </c:pt>
                <c:pt idx="23259">
                  <c:v>1.0435019120517891E-2</c:v>
                </c:pt>
                <c:pt idx="23260">
                  <c:v>1.0420563444843921E-2</c:v>
                </c:pt>
                <c:pt idx="23261">
                  <c:v>1.0340135844164362E-2</c:v>
                </c:pt>
                <c:pt idx="23262">
                  <c:v>1.0340135844164362E-2</c:v>
                </c:pt>
                <c:pt idx="23263">
                  <c:v>1.0290894954165587E-2</c:v>
                </c:pt>
                <c:pt idx="23264">
                  <c:v>1.021156913117084E-2</c:v>
                </c:pt>
                <c:pt idx="23265">
                  <c:v>1.0193885520613694E-2</c:v>
                </c:pt>
                <c:pt idx="23266">
                  <c:v>1.0193885520613694E-2</c:v>
                </c:pt>
                <c:pt idx="23267">
                  <c:v>1.0193885520613694E-2</c:v>
                </c:pt>
                <c:pt idx="23268">
                  <c:v>1.0193885520613694E-2</c:v>
                </c:pt>
                <c:pt idx="23269">
                  <c:v>1.0134125104929526E-2</c:v>
                </c:pt>
                <c:pt idx="23270">
                  <c:v>1.0041319838862365E-2</c:v>
                </c:pt>
                <c:pt idx="23271">
                  <c:v>1.0030411071907809E-2</c:v>
                </c:pt>
                <c:pt idx="23272">
                  <c:v>1.0023978448322523E-2</c:v>
                </c:pt>
                <c:pt idx="23273">
                  <c:v>1.0006258464455652E-2</c:v>
                </c:pt>
                <c:pt idx="23274">
                  <c:v>1.000416340119527E-2</c:v>
                </c:pt>
                <c:pt idx="23275">
                  <c:v>1.0002524689340432E-2</c:v>
                </c:pt>
                <c:pt idx="23276">
                  <c:v>9.9960561119769517E-3</c:v>
                </c:pt>
                <c:pt idx="23277">
                  <c:v>9.9960561119769517E-3</c:v>
                </c:pt>
                <c:pt idx="23278">
                  <c:v>9.9899826232955173E-3</c:v>
                </c:pt>
                <c:pt idx="23279">
                  <c:v>9.9594166152799334E-3</c:v>
                </c:pt>
                <c:pt idx="23280">
                  <c:v>9.8691632955786798E-3</c:v>
                </c:pt>
                <c:pt idx="23281">
                  <c:v>9.8308152320859907E-3</c:v>
                </c:pt>
                <c:pt idx="23282">
                  <c:v>9.8220361024674643E-3</c:v>
                </c:pt>
                <c:pt idx="23283">
                  <c:v>9.8220361024674643E-3</c:v>
                </c:pt>
                <c:pt idx="23284">
                  <c:v>9.8220361024674643E-3</c:v>
                </c:pt>
                <c:pt idx="23285">
                  <c:v>9.675723142638093E-3</c:v>
                </c:pt>
                <c:pt idx="23286">
                  <c:v>9.675723142638093E-3</c:v>
                </c:pt>
                <c:pt idx="23287">
                  <c:v>9.675723142638093E-3</c:v>
                </c:pt>
                <c:pt idx="23288">
                  <c:v>9.6617040075688901E-3</c:v>
                </c:pt>
                <c:pt idx="23289">
                  <c:v>9.6110556099001793E-3</c:v>
                </c:pt>
                <c:pt idx="23290">
                  <c:v>9.6070654007252513E-3</c:v>
                </c:pt>
                <c:pt idx="23291">
                  <c:v>9.5917889269130207E-3</c:v>
                </c:pt>
                <c:pt idx="23292">
                  <c:v>9.5787731061043515E-3</c:v>
                </c:pt>
                <c:pt idx="23293">
                  <c:v>9.572801687886677E-3</c:v>
                </c:pt>
                <c:pt idx="23294">
                  <c:v>9.5215236439944121E-3</c:v>
                </c:pt>
                <c:pt idx="23295">
                  <c:v>9.4709602837205423E-3</c:v>
                </c:pt>
                <c:pt idx="23296">
                  <c:v>9.4628192516945271E-3</c:v>
                </c:pt>
                <c:pt idx="23297">
                  <c:v>9.4628192516945271E-3</c:v>
                </c:pt>
                <c:pt idx="23298">
                  <c:v>9.4031675651517488E-3</c:v>
                </c:pt>
                <c:pt idx="23299">
                  <c:v>9.3982447248213384E-3</c:v>
                </c:pt>
                <c:pt idx="23300">
                  <c:v>9.3951762320709196E-3</c:v>
                </c:pt>
                <c:pt idx="23301">
                  <c:v>9.3900007538831667E-3</c:v>
                </c:pt>
                <c:pt idx="23302">
                  <c:v>9.3900007538831667E-3</c:v>
                </c:pt>
                <c:pt idx="23303">
                  <c:v>9.3900007538831667E-3</c:v>
                </c:pt>
                <c:pt idx="23304">
                  <c:v>9.3900007538831667E-3</c:v>
                </c:pt>
                <c:pt idx="23305">
                  <c:v>9.315325311730684E-3</c:v>
                </c:pt>
                <c:pt idx="23306">
                  <c:v>9.306180558314529E-3</c:v>
                </c:pt>
                <c:pt idx="23307">
                  <c:v>9.2645611329946614E-3</c:v>
                </c:pt>
                <c:pt idx="23308">
                  <c:v>9.2122077879897638E-3</c:v>
                </c:pt>
                <c:pt idx="23309">
                  <c:v>9.2067646728407962E-3</c:v>
                </c:pt>
                <c:pt idx="23310">
                  <c:v>9.1912178962788998E-3</c:v>
                </c:pt>
                <c:pt idx="23311">
                  <c:v>9.1818057212795061E-3</c:v>
                </c:pt>
                <c:pt idx="23312">
                  <c:v>9.180927975185953E-3</c:v>
                </c:pt>
                <c:pt idx="23313">
                  <c:v>9.1667115564354352E-3</c:v>
                </c:pt>
                <c:pt idx="23314">
                  <c:v>9.1667115564354352E-3</c:v>
                </c:pt>
                <c:pt idx="23315">
                  <c:v>9.1399905036034547E-3</c:v>
                </c:pt>
                <c:pt idx="23316">
                  <c:v>9.0672521574991696E-3</c:v>
                </c:pt>
                <c:pt idx="23317">
                  <c:v>8.9971040107343896E-3</c:v>
                </c:pt>
                <c:pt idx="23318">
                  <c:v>8.9351847225053183E-3</c:v>
                </c:pt>
                <c:pt idx="23319">
                  <c:v>8.8446733562106451E-3</c:v>
                </c:pt>
                <c:pt idx="23320">
                  <c:v>8.8348747235403556E-3</c:v>
                </c:pt>
                <c:pt idx="23321">
                  <c:v>8.7363903527576305E-3</c:v>
                </c:pt>
                <c:pt idx="23322">
                  <c:v>8.7265829407110161E-3</c:v>
                </c:pt>
                <c:pt idx="23323">
                  <c:v>8.6737593517229594E-3</c:v>
                </c:pt>
                <c:pt idx="23324">
                  <c:v>8.6599673210353053E-3</c:v>
                </c:pt>
                <c:pt idx="23325">
                  <c:v>8.6377847133541491E-3</c:v>
                </c:pt>
                <c:pt idx="23326">
                  <c:v>8.5449455568905475E-3</c:v>
                </c:pt>
                <c:pt idx="23327">
                  <c:v>8.5439674773420907E-3</c:v>
                </c:pt>
                <c:pt idx="23328">
                  <c:v>8.5439674773420907E-3</c:v>
                </c:pt>
                <c:pt idx="23329">
                  <c:v>8.5439674773420907E-3</c:v>
                </c:pt>
                <c:pt idx="23330">
                  <c:v>8.5110503481934316E-3</c:v>
                </c:pt>
                <c:pt idx="23331">
                  <c:v>8.3987590488758413E-3</c:v>
                </c:pt>
                <c:pt idx="23332">
                  <c:v>8.2782426652330682E-3</c:v>
                </c:pt>
                <c:pt idx="23333">
                  <c:v>8.2782426652330682E-3</c:v>
                </c:pt>
                <c:pt idx="23334">
                  <c:v>8.2692312441300427E-3</c:v>
                </c:pt>
                <c:pt idx="23335">
                  <c:v>8.2692312441300427E-3</c:v>
                </c:pt>
                <c:pt idx="23336">
                  <c:v>8.2692312441300427E-3</c:v>
                </c:pt>
                <c:pt idx="23337">
                  <c:v>8.2544727646974552E-3</c:v>
                </c:pt>
                <c:pt idx="23338">
                  <c:v>8.2544727646974552E-3</c:v>
                </c:pt>
                <c:pt idx="23339">
                  <c:v>8.2544727646974552E-3</c:v>
                </c:pt>
                <c:pt idx="23340">
                  <c:v>8.2544727646974552E-3</c:v>
                </c:pt>
                <c:pt idx="23341">
                  <c:v>8.2067991626027913E-3</c:v>
                </c:pt>
                <c:pt idx="23342">
                  <c:v>8.2067991626027913E-3</c:v>
                </c:pt>
                <c:pt idx="23343">
                  <c:v>8.2067991626027913E-3</c:v>
                </c:pt>
                <c:pt idx="23344">
                  <c:v>8.2008101340284856E-3</c:v>
                </c:pt>
                <c:pt idx="23345">
                  <c:v>8.1803336805118185E-3</c:v>
                </c:pt>
                <c:pt idx="23346">
                  <c:v>8.1803336805118185E-3</c:v>
                </c:pt>
                <c:pt idx="23347">
                  <c:v>8.1411973707737877E-3</c:v>
                </c:pt>
                <c:pt idx="23348">
                  <c:v>8.1300590337623803E-3</c:v>
                </c:pt>
                <c:pt idx="23349">
                  <c:v>8.0947860446862509E-3</c:v>
                </c:pt>
                <c:pt idx="23350">
                  <c:v>8.0636749907630149E-3</c:v>
                </c:pt>
                <c:pt idx="23351">
                  <c:v>7.9724074096886206E-3</c:v>
                </c:pt>
                <c:pt idx="23352">
                  <c:v>7.9487879028479931E-3</c:v>
                </c:pt>
                <c:pt idx="23353">
                  <c:v>7.8908093483170821E-3</c:v>
                </c:pt>
                <c:pt idx="23354">
                  <c:v>7.8644369961172328E-3</c:v>
                </c:pt>
                <c:pt idx="23355">
                  <c:v>7.8016964259973601E-3</c:v>
                </c:pt>
                <c:pt idx="23356">
                  <c:v>7.7479490957308829E-3</c:v>
                </c:pt>
                <c:pt idx="23357">
                  <c:v>7.7446250051091793E-3</c:v>
                </c:pt>
                <c:pt idx="23358">
                  <c:v>7.7273920732139952E-3</c:v>
                </c:pt>
                <c:pt idx="23359">
                  <c:v>7.7273920732139952E-3</c:v>
                </c:pt>
                <c:pt idx="23360">
                  <c:v>7.7020300945158148E-3</c:v>
                </c:pt>
                <c:pt idx="23361">
                  <c:v>7.5792262299014682E-3</c:v>
                </c:pt>
                <c:pt idx="23362">
                  <c:v>7.5149001278908088E-3</c:v>
                </c:pt>
                <c:pt idx="23363">
                  <c:v>7.4040390075561964E-3</c:v>
                </c:pt>
                <c:pt idx="23364">
                  <c:v>7.3586810097794227E-3</c:v>
                </c:pt>
                <c:pt idx="23365">
                  <c:v>7.3455822169655001E-3</c:v>
                </c:pt>
                <c:pt idx="23366">
                  <c:v>7.3455822169655001E-3</c:v>
                </c:pt>
                <c:pt idx="23367">
                  <c:v>7.2788767610724014E-3</c:v>
                </c:pt>
                <c:pt idx="23368">
                  <c:v>7.2788767610724014E-3</c:v>
                </c:pt>
                <c:pt idx="23369">
                  <c:v>7.2582046998126738E-3</c:v>
                </c:pt>
                <c:pt idx="23370">
                  <c:v>7.2582046998126738E-3</c:v>
                </c:pt>
                <c:pt idx="23371">
                  <c:v>7.2532285889137741E-3</c:v>
                </c:pt>
                <c:pt idx="23372">
                  <c:v>7.1678877284701093E-3</c:v>
                </c:pt>
                <c:pt idx="23373">
                  <c:v>7.1618310240376352E-3</c:v>
                </c:pt>
                <c:pt idx="23374">
                  <c:v>7.1432720451137131E-3</c:v>
                </c:pt>
                <c:pt idx="23375">
                  <c:v>7.0672686095446663E-3</c:v>
                </c:pt>
                <c:pt idx="23376">
                  <c:v>6.9466328978689748E-3</c:v>
                </c:pt>
                <c:pt idx="23377">
                  <c:v>6.9370540492658967E-3</c:v>
                </c:pt>
                <c:pt idx="23378">
                  <c:v>6.873825887985836E-3</c:v>
                </c:pt>
                <c:pt idx="23379">
                  <c:v>6.763774406795338E-3</c:v>
                </c:pt>
                <c:pt idx="23380">
                  <c:v>6.6332752362360551E-3</c:v>
                </c:pt>
                <c:pt idx="23381">
                  <c:v>6.6332752362360551E-3</c:v>
                </c:pt>
                <c:pt idx="23382">
                  <c:v>6.6332752362360551E-3</c:v>
                </c:pt>
                <c:pt idx="23383">
                  <c:v>6.6276361133677198E-3</c:v>
                </c:pt>
                <c:pt idx="23384">
                  <c:v>6.5878618298883277E-3</c:v>
                </c:pt>
                <c:pt idx="23385">
                  <c:v>6.5033201877067095E-3</c:v>
                </c:pt>
                <c:pt idx="23386">
                  <c:v>6.3958574321768477E-3</c:v>
                </c:pt>
                <c:pt idx="23387">
                  <c:v>6.3958574321768477E-3</c:v>
                </c:pt>
                <c:pt idx="23388">
                  <c:v>6.3134526805348774E-3</c:v>
                </c:pt>
                <c:pt idx="23389">
                  <c:v>6.2630347143877892E-3</c:v>
                </c:pt>
                <c:pt idx="23390">
                  <c:v>6.2622257585660725E-3</c:v>
                </c:pt>
                <c:pt idx="23391">
                  <c:v>6.2504836050993849E-3</c:v>
                </c:pt>
                <c:pt idx="23392">
                  <c:v>6.2263010293119089E-3</c:v>
                </c:pt>
                <c:pt idx="23393">
                  <c:v>6.1893877938581391E-3</c:v>
                </c:pt>
                <c:pt idx="23394">
                  <c:v>6.1457713131755892E-3</c:v>
                </c:pt>
                <c:pt idx="23395">
                  <c:v>6.0786746286888987E-3</c:v>
                </c:pt>
                <c:pt idx="23396">
                  <c:v>6.0708946517686749E-3</c:v>
                </c:pt>
                <c:pt idx="23397">
                  <c:v>6.0494967651067112E-3</c:v>
                </c:pt>
                <c:pt idx="23398">
                  <c:v>5.9852212710987344E-3</c:v>
                </c:pt>
                <c:pt idx="23399">
                  <c:v>5.9578564612190153E-3</c:v>
                </c:pt>
                <c:pt idx="23400">
                  <c:v>5.9578564612190153E-3</c:v>
                </c:pt>
                <c:pt idx="23401">
                  <c:v>5.9578564612190153E-3</c:v>
                </c:pt>
                <c:pt idx="23402">
                  <c:v>5.9578564612190153E-3</c:v>
                </c:pt>
                <c:pt idx="23403">
                  <c:v>5.8178149799359476E-3</c:v>
                </c:pt>
                <c:pt idx="23404">
                  <c:v>5.7521610804598276E-3</c:v>
                </c:pt>
                <c:pt idx="23405">
                  <c:v>5.7214795072975735E-3</c:v>
                </c:pt>
                <c:pt idx="23406">
                  <c:v>5.6277152216768871E-3</c:v>
                </c:pt>
                <c:pt idx="23407">
                  <c:v>5.5384551011239012E-3</c:v>
                </c:pt>
                <c:pt idx="23408">
                  <c:v>5.5264124596097414E-3</c:v>
                </c:pt>
                <c:pt idx="23409">
                  <c:v>5.4971694316582947E-3</c:v>
                </c:pt>
                <c:pt idx="23410">
                  <c:v>5.3412724220437214E-3</c:v>
                </c:pt>
                <c:pt idx="23411">
                  <c:v>5.333856076232618E-3</c:v>
                </c:pt>
                <c:pt idx="23412">
                  <c:v>5.226472245174486E-3</c:v>
                </c:pt>
                <c:pt idx="23413">
                  <c:v>5.2259817839670269E-3</c:v>
                </c:pt>
                <c:pt idx="23414">
                  <c:v>5.0532372056362228E-3</c:v>
                </c:pt>
                <c:pt idx="23415">
                  <c:v>4.9172456004985448E-3</c:v>
                </c:pt>
                <c:pt idx="23416">
                  <c:v>4.9172456004985448E-3</c:v>
                </c:pt>
                <c:pt idx="23417">
                  <c:v>4.9172456004985448E-3</c:v>
                </c:pt>
                <c:pt idx="23418">
                  <c:v>4.7407950949404929E-3</c:v>
                </c:pt>
                <c:pt idx="23419">
                  <c:v>4.7234150385630147E-3</c:v>
                </c:pt>
                <c:pt idx="23420">
                  <c:v>4.7234150385630147E-3</c:v>
                </c:pt>
                <c:pt idx="23421">
                  <c:v>4.6983578311723777E-3</c:v>
                </c:pt>
                <c:pt idx="23422">
                  <c:v>4.6840103653694098E-3</c:v>
                </c:pt>
                <c:pt idx="23423">
                  <c:v>4.6840103653694098E-3</c:v>
                </c:pt>
                <c:pt idx="23424">
                  <c:v>4.6560462099299324E-3</c:v>
                </c:pt>
                <c:pt idx="23425">
                  <c:v>4.6529053106254608E-3</c:v>
                </c:pt>
                <c:pt idx="23426">
                  <c:v>4.6180186309388877E-3</c:v>
                </c:pt>
                <c:pt idx="23427">
                  <c:v>4.6171979403359913E-3</c:v>
                </c:pt>
                <c:pt idx="23428">
                  <c:v>4.5693957017105408E-3</c:v>
                </c:pt>
                <c:pt idx="23429">
                  <c:v>4.467160753699689E-3</c:v>
                </c:pt>
                <c:pt idx="23430">
                  <c:v>4.3124204287325685E-3</c:v>
                </c:pt>
                <c:pt idx="23431">
                  <c:v>4.3124204287325685E-3</c:v>
                </c:pt>
                <c:pt idx="23432">
                  <c:v>4.2406795850847756E-3</c:v>
                </c:pt>
                <c:pt idx="23433">
                  <c:v>4.1928719320855571E-3</c:v>
                </c:pt>
                <c:pt idx="23434">
                  <c:v>3.8395302876673247E-3</c:v>
                </c:pt>
                <c:pt idx="23435">
                  <c:v>3.729912453834556E-3</c:v>
                </c:pt>
                <c:pt idx="23436">
                  <c:v>3.6978057238198194E-3</c:v>
                </c:pt>
                <c:pt idx="23437">
                  <c:v>3.6170910724211366E-3</c:v>
                </c:pt>
                <c:pt idx="23438">
                  <c:v>3.5958967093748058E-3</c:v>
                </c:pt>
                <c:pt idx="23439">
                  <c:v>3.4413891715341692E-3</c:v>
                </c:pt>
                <c:pt idx="23440">
                  <c:v>3.4413891715341692E-3</c:v>
                </c:pt>
                <c:pt idx="23441">
                  <c:v>3.4413891715341692E-3</c:v>
                </c:pt>
                <c:pt idx="23442">
                  <c:v>3.4413891715341692E-3</c:v>
                </c:pt>
                <c:pt idx="23443">
                  <c:v>3.3857728558333868E-3</c:v>
                </c:pt>
                <c:pt idx="23444">
                  <c:v>3.3829969021049811E-3</c:v>
                </c:pt>
                <c:pt idx="23445">
                  <c:v>3.2718789185048496E-3</c:v>
                </c:pt>
                <c:pt idx="23446">
                  <c:v>3.2046883588672855E-3</c:v>
                </c:pt>
                <c:pt idx="23447">
                  <c:v>3.2046883588672855E-3</c:v>
                </c:pt>
                <c:pt idx="23448">
                  <c:v>3.1812386922868575E-3</c:v>
                </c:pt>
                <c:pt idx="23449">
                  <c:v>3.1559798037435458E-3</c:v>
                </c:pt>
                <c:pt idx="23450">
                  <c:v>3.1446759065237302E-3</c:v>
                </c:pt>
                <c:pt idx="23451">
                  <c:v>3.0906907445785812E-3</c:v>
                </c:pt>
                <c:pt idx="23452">
                  <c:v>2.9871329583268822E-3</c:v>
                </c:pt>
                <c:pt idx="23453">
                  <c:v>2.9871329583268822E-3</c:v>
                </c:pt>
                <c:pt idx="23454">
                  <c:v>2.9871329583268822E-3</c:v>
                </c:pt>
                <c:pt idx="23455">
                  <c:v>2.9871329583268822E-3</c:v>
                </c:pt>
                <c:pt idx="23456">
                  <c:v>2.939255131183286E-3</c:v>
                </c:pt>
                <c:pt idx="23457">
                  <c:v>2.9287536184769481E-3</c:v>
                </c:pt>
                <c:pt idx="23458">
                  <c:v>2.9076136120163775E-3</c:v>
                </c:pt>
                <c:pt idx="23459">
                  <c:v>2.8105080214701783E-3</c:v>
                </c:pt>
                <c:pt idx="23460">
                  <c:v>2.8058610466333983E-3</c:v>
                </c:pt>
                <c:pt idx="23461">
                  <c:v>2.7870531427458835E-3</c:v>
                </c:pt>
                <c:pt idx="23462">
                  <c:v>2.7487774188971214E-3</c:v>
                </c:pt>
                <c:pt idx="23463">
                  <c:v>2.7048263906605621E-3</c:v>
                </c:pt>
                <c:pt idx="23464">
                  <c:v>2.7048263906605621E-3</c:v>
                </c:pt>
                <c:pt idx="23465">
                  <c:v>2.6918119150116044E-3</c:v>
                </c:pt>
                <c:pt idx="23466">
                  <c:v>2.6594793835518823E-3</c:v>
                </c:pt>
                <c:pt idx="23467">
                  <c:v>2.6126411928801027E-3</c:v>
                </c:pt>
                <c:pt idx="23468">
                  <c:v>2.5744241971733441E-3</c:v>
                </c:pt>
                <c:pt idx="23469">
                  <c:v>2.5520242403406623E-3</c:v>
                </c:pt>
                <c:pt idx="23470">
                  <c:v>2.4881206925005859E-3</c:v>
                </c:pt>
                <c:pt idx="23471">
                  <c:v>2.4563529600620487E-3</c:v>
                </c:pt>
                <c:pt idx="23472">
                  <c:v>2.4563529600620487E-3</c:v>
                </c:pt>
                <c:pt idx="23473">
                  <c:v>2.4563529600620487E-3</c:v>
                </c:pt>
                <c:pt idx="23474">
                  <c:v>2.4563529600620487E-3</c:v>
                </c:pt>
                <c:pt idx="23475">
                  <c:v>2.4269952279978089E-3</c:v>
                </c:pt>
                <c:pt idx="23476">
                  <c:v>2.4269952279978089E-3</c:v>
                </c:pt>
                <c:pt idx="23477">
                  <c:v>2.4193112213746842E-3</c:v>
                </c:pt>
                <c:pt idx="23478">
                  <c:v>2.3913734146612546E-3</c:v>
                </c:pt>
                <c:pt idx="23479">
                  <c:v>2.3670517527565513E-3</c:v>
                </c:pt>
                <c:pt idx="23480">
                  <c:v>2.3201774894584075E-3</c:v>
                </c:pt>
                <c:pt idx="23481">
                  <c:v>2.3201774894584075E-3</c:v>
                </c:pt>
                <c:pt idx="23482">
                  <c:v>2.3201774894584075E-3</c:v>
                </c:pt>
                <c:pt idx="23483">
                  <c:v>2.3111854202407891E-3</c:v>
                </c:pt>
                <c:pt idx="23484">
                  <c:v>2.3111854202407891E-3</c:v>
                </c:pt>
                <c:pt idx="23485">
                  <c:v>2.3077588789267313E-3</c:v>
                </c:pt>
                <c:pt idx="23486">
                  <c:v>2.2308009685937445E-3</c:v>
                </c:pt>
                <c:pt idx="23487">
                  <c:v>2.1775974381461451E-3</c:v>
                </c:pt>
                <c:pt idx="23488">
                  <c:v>2.1700231309359709E-3</c:v>
                </c:pt>
                <c:pt idx="23489">
                  <c:v>2.1694696521595853E-3</c:v>
                </c:pt>
                <c:pt idx="23490">
                  <c:v>2.13960424682358E-3</c:v>
                </c:pt>
                <c:pt idx="23491">
                  <c:v>2.069279197209198E-3</c:v>
                </c:pt>
                <c:pt idx="23492">
                  <c:v>2.069279197209198E-3</c:v>
                </c:pt>
                <c:pt idx="23493">
                  <c:v>1.9355258297626984E-3</c:v>
                </c:pt>
                <c:pt idx="23494">
                  <c:v>1.9355258297626984E-3</c:v>
                </c:pt>
                <c:pt idx="23495">
                  <c:v>1.9086414692213052E-3</c:v>
                </c:pt>
                <c:pt idx="23496">
                  <c:v>1.898902657176952E-3</c:v>
                </c:pt>
                <c:pt idx="23497">
                  <c:v>1.898902657176952E-3</c:v>
                </c:pt>
                <c:pt idx="23498">
                  <c:v>1.898902657176952E-3</c:v>
                </c:pt>
                <c:pt idx="23499">
                  <c:v>1.898902657176952E-3</c:v>
                </c:pt>
                <c:pt idx="23500">
                  <c:v>1.7209749967388671E-3</c:v>
                </c:pt>
                <c:pt idx="23501">
                  <c:v>1.7209749967388671E-3</c:v>
                </c:pt>
                <c:pt idx="23502">
                  <c:v>1.7209749967388671E-3</c:v>
                </c:pt>
                <c:pt idx="23503">
                  <c:v>1.6096049070304292E-3</c:v>
                </c:pt>
                <c:pt idx="23504">
                  <c:v>1.6025916868427658E-3</c:v>
                </c:pt>
                <c:pt idx="23505">
                  <c:v>1.5457350782457982E-3</c:v>
                </c:pt>
                <c:pt idx="23506">
                  <c:v>1.4694037027061001E-3</c:v>
                </c:pt>
                <c:pt idx="23507">
                  <c:v>1.4694037027061001E-3</c:v>
                </c:pt>
                <c:pt idx="23508">
                  <c:v>1.4694037027061001E-3</c:v>
                </c:pt>
                <c:pt idx="23509">
                  <c:v>1.4694037027061001E-3</c:v>
                </c:pt>
                <c:pt idx="23510">
                  <c:v>1.3537630083910786E-3</c:v>
                </c:pt>
                <c:pt idx="23511">
                  <c:v>1.3518706073751365E-3</c:v>
                </c:pt>
                <c:pt idx="23512">
                  <c:v>1.2542169048129941E-3</c:v>
                </c:pt>
                <c:pt idx="23513">
                  <c:v>1.2390642434655342E-3</c:v>
                </c:pt>
                <c:pt idx="23514">
                  <c:v>1.2010194100303285E-3</c:v>
                </c:pt>
                <c:pt idx="23515">
                  <c:v>1.1659437981035861E-3</c:v>
                </c:pt>
                <c:pt idx="23516">
                  <c:v>1.1535033247458857E-3</c:v>
                </c:pt>
                <c:pt idx="23517">
                  <c:v>8.836134976026468E-4</c:v>
                </c:pt>
                <c:pt idx="23518">
                  <c:v>7.8705628295411419E-4</c:v>
                </c:pt>
                <c:pt idx="23519">
                  <c:v>7.7803598499403518E-4</c:v>
                </c:pt>
                <c:pt idx="23520">
                  <c:v>7.5342831446393406E-4</c:v>
                </c:pt>
                <c:pt idx="23521">
                  <c:v>7.5342831446393406E-4</c:v>
                </c:pt>
                <c:pt idx="23522">
                  <c:v>7.4277059371956518E-4</c:v>
                </c:pt>
                <c:pt idx="23523">
                  <c:v>6.3584670657249184E-4</c:v>
                </c:pt>
                <c:pt idx="23524">
                  <c:v>5.8131976466659519E-4</c:v>
                </c:pt>
                <c:pt idx="23525">
                  <c:v>5.4217391140523054E-4</c:v>
                </c:pt>
                <c:pt idx="23526">
                  <c:v>5.313843689058658E-4</c:v>
                </c:pt>
                <c:pt idx="23527">
                  <c:v>4.8184761685428655E-4</c:v>
                </c:pt>
                <c:pt idx="23528">
                  <c:v>4.8039880465900782E-4</c:v>
                </c:pt>
                <c:pt idx="23529">
                  <c:v>4.8039880465900782E-4</c:v>
                </c:pt>
                <c:pt idx="23530">
                  <c:v>2.6817191582497135E-4</c:v>
                </c:pt>
                <c:pt idx="23531">
                  <c:v>2.6817191582497135E-4</c:v>
                </c:pt>
                <c:pt idx="23532">
                  <c:v>2.6817191582497135E-4</c:v>
                </c:pt>
                <c:pt idx="23533">
                  <c:v>2.4871575266080439E-4</c:v>
                </c:pt>
                <c:pt idx="23534">
                  <c:v>2.38816812638719E-4</c:v>
                </c:pt>
                <c:pt idx="23535">
                  <c:v>2.38816812638719E-4</c:v>
                </c:pt>
                <c:pt idx="23536">
                  <c:v>2.38816812638719E-4</c:v>
                </c:pt>
                <c:pt idx="23537">
                  <c:v>8.8715077499331476E-5</c:v>
                </c:pt>
                <c:pt idx="23538">
                  <c:v>8.3691132689374823E-5</c:v>
                </c:pt>
                <c:pt idx="23539">
                  <c:v>8.3691132689374823E-5</c:v>
                </c:pt>
                <c:pt idx="23540">
                  <c:v>8.3691132689374823E-5</c:v>
                </c:pt>
                <c:pt idx="23541">
                  <c:v>8.3691132689374823E-5</c:v>
                </c:pt>
                <c:pt idx="23542">
                  <c:v>5.6055682458549231E-5</c:v>
                </c:pt>
                <c:pt idx="23543">
                  <c:v>5.4010127313323911E-5</c:v>
                </c:pt>
                <c:pt idx="23544">
                  <c:v>1.6633130521344831E-6</c:v>
                </c:pt>
                <c:pt idx="23545">
                  <c:v>30.532093500614831</c:v>
                </c:pt>
                <c:pt idx="23546">
                  <c:v>7.0462497981954355</c:v>
                </c:pt>
                <c:pt idx="23547">
                  <c:v>25.084037895894653</c:v>
                </c:pt>
                <c:pt idx="23548">
                  <c:v>26.473907373840074</c:v>
                </c:pt>
                <c:pt idx="23549">
                  <c:v>24.396531898863735</c:v>
                </c:pt>
                <c:pt idx="23550">
                  <c:v>15.574042765793401</c:v>
                </c:pt>
                <c:pt idx="23551">
                  <c:v>4.6509066813492987</c:v>
                </c:pt>
                <c:pt idx="23552">
                  <c:v>16.289670658022182</c:v>
                </c:pt>
                <c:pt idx="23553">
                  <c:v>6.0335385594254936</c:v>
                </c:pt>
                <c:pt idx="23554">
                  <c:v>10.825858910873487</c:v>
                </c:pt>
                <c:pt idx="23555">
                  <c:v>21.129108362588745</c:v>
                </c:pt>
                <c:pt idx="23556">
                  <c:v>4.3548020882987544</c:v>
                </c:pt>
                <c:pt idx="23557">
                  <c:v>26.788430010107199</c:v>
                </c:pt>
                <c:pt idx="23558">
                  <c:v>7.5654550725762171</c:v>
                </c:pt>
                <c:pt idx="23559">
                  <c:v>18.056728942180165</c:v>
                </c:pt>
                <c:pt idx="23560">
                  <c:v>11.818464054166846</c:v>
                </c:pt>
                <c:pt idx="23561">
                  <c:v>23.84191413955724</c:v>
                </c:pt>
                <c:pt idx="23562">
                  <c:v>13.785644230472892</c:v>
                </c:pt>
                <c:pt idx="23563">
                  <c:v>17.630662478006993</c:v>
                </c:pt>
                <c:pt idx="23564">
                  <c:v>7.0703527938851911</c:v>
                </c:pt>
                <c:pt idx="23565">
                  <c:v>31.274200267654457</c:v>
                </c:pt>
                <c:pt idx="23566">
                  <c:v>3.0575238023469291</c:v>
                </c:pt>
                <c:pt idx="23567">
                  <c:v>33.788324825742507</c:v>
                </c:pt>
                <c:pt idx="23568">
                  <c:v>21.287621013784822</c:v>
                </c:pt>
                <c:pt idx="23569">
                  <c:v>27.548766947969696</c:v>
                </c:pt>
                <c:pt idx="23570">
                  <c:v>31.967513928245516</c:v>
                </c:pt>
                <c:pt idx="23571">
                  <c:v>19.58667837643593</c:v>
                </c:pt>
                <c:pt idx="23572">
                  <c:v>22.897263700011138</c:v>
                </c:pt>
                <c:pt idx="23573">
                  <c:v>30.235534591729792</c:v>
                </c:pt>
                <c:pt idx="23574">
                  <c:v>22.704090535980392</c:v>
                </c:pt>
                <c:pt idx="23575">
                  <c:v>31.559653279893681</c:v>
                </c:pt>
                <c:pt idx="23576">
                  <c:v>20.088310006488822</c:v>
                </c:pt>
                <c:pt idx="23577">
                  <c:v>22.692159320155579</c:v>
                </c:pt>
                <c:pt idx="23578">
                  <c:v>5.8732466554125526</c:v>
                </c:pt>
                <c:pt idx="23579">
                  <c:v>19.497422948430728</c:v>
                </c:pt>
                <c:pt idx="23580">
                  <c:v>19.497422948430728</c:v>
                </c:pt>
                <c:pt idx="23581">
                  <c:v>19.497422948430728</c:v>
                </c:pt>
                <c:pt idx="23582">
                  <c:v>24.210192335871515</c:v>
                </c:pt>
                <c:pt idx="23583">
                  <c:v>19.478484362728427</c:v>
                </c:pt>
                <c:pt idx="23584">
                  <c:v>28.837449655187644</c:v>
                </c:pt>
                <c:pt idx="23585">
                  <c:v>22.588872718603664</c:v>
                </c:pt>
                <c:pt idx="23586">
                  <c:v>6.5392164019556533</c:v>
                </c:pt>
                <c:pt idx="23587">
                  <c:v>28.935682677592499</c:v>
                </c:pt>
                <c:pt idx="23588">
                  <c:v>14.799225677645291</c:v>
                </c:pt>
                <c:pt idx="23589">
                  <c:v>23.089535184142214</c:v>
                </c:pt>
                <c:pt idx="23590">
                  <c:v>12.54832493554585</c:v>
                </c:pt>
                <c:pt idx="23591">
                  <c:v>20.289602818226264</c:v>
                </c:pt>
                <c:pt idx="23592">
                  <c:v>29.692789464050783</c:v>
                </c:pt>
                <c:pt idx="23593">
                  <c:v>21.499098733904837</c:v>
                </c:pt>
                <c:pt idx="23594">
                  <c:v>25.504051061529452</c:v>
                </c:pt>
                <c:pt idx="23595">
                  <c:v>32.053075649504684</c:v>
                </c:pt>
                <c:pt idx="23596">
                  <c:v>19.566352128968667</c:v>
                </c:pt>
                <c:pt idx="23597">
                  <c:v>19.566352128968667</c:v>
                </c:pt>
                <c:pt idx="23598">
                  <c:v>22.232506833167282</c:v>
                </c:pt>
                <c:pt idx="23599">
                  <c:v>29.373798753615176</c:v>
                </c:pt>
                <c:pt idx="23600">
                  <c:v>23.550390811890225</c:v>
                </c:pt>
                <c:pt idx="23601">
                  <c:v>26.196769178447603</c:v>
                </c:pt>
                <c:pt idx="23602">
                  <c:v>28.208440449938607</c:v>
                </c:pt>
                <c:pt idx="23603">
                  <c:v>6.4925756037906943</c:v>
                </c:pt>
                <c:pt idx="23604">
                  <c:v>18.128615267994924</c:v>
                </c:pt>
                <c:pt idx="23605">
                  <c:v>13.750082338142985</c:v>
                </c:pt>
                <c:pt idx="23606">
                  <c:v>28.996340752821848</c:v>
                </c:pt>
                <c:pt idx="23607">
                  <c:v>21.333358877630271</c:v>
                </c:pt>
                <c:pt idx="23608">
                  <c:v>17.28260887616214</c:v>
                </c:pt>
                <c:pt idx="23609">
                  <c:v>30.877386792661785</c:v>
                </c:pt>
                <c:pt idx="23610">
                  <c:v>29.991393523965332</c:v>
                </c:pt>
                <c:pt idx="23611">
                  <c:v>24.7608825519617</c:v>
                </c:pt>
                <c:pt idx="23612">
                  <c:v>20.077437822764558</c:v>
                </c:pt>
                <c:pt idx="23613">
                  <c:v>31.902147759057836</c:v>
                </c:pt>
                <c:pt idx="23614">
                  <c:v>25.795205505756602</c:v>
                </c:pt>
                <c:pt idx="23615">
                  <c:v>20.69348856762501</c:v>
                </c:pt>
                <c:pt idx="23616">
                  <c:v>29.426444162582193</c:v>
                </c:pt>
                <c:pt idx="23617">
                  <c:v>27.490469714769425</c:v>
                </c:pt>
                <c:pt idx="23618">
                  <c:v>27.555944198226737</c:v>
                </c:pt>
                <c:pt idx="23619">
                  <c:v>4.0588116037326021</c:v>
                </c:pt>
                <c:pt idx="23620">
                  <c:v>5.0379741584445288</c:v>
                </c:pt>
                <c:pt idx="23621">
                  <c:v>29.824295965910004</c:v>
                </c:pt>
                <c:pt idx="23622">
                  <c:v>5.7039712776333529</c:v>
                </c:pt>
                <c:pt idx="23623">
                  <c:v>28.288166361314225</c:v>
                </c:pt>
                <c:pt idx="23624">
                  <c:v>21.117514665870829</c:v>
                </c:pt>
                <c:pt idx="23625">
                  <c:v>29.662737938227661</c:v>
                </c:pt>
                <c:pt idx="23626">
                  <c:v>28.176690783883892</c:v>
                </c:pt>
                <c:pt idx="23627">
                  <c:v>24.032769347038851</c:v>
                </c:pt>
                <c:pt idx="23628">
                  <c:v>4.0703240339717688</c:v>
                </c:pt>
                <c:pt idx="23629">
                  <c:v>4.0703240339717688</c:v>
                </c:pt>
                <c:pt idx="23630">
                  <c:v>27.844577196275175</c:v>
                </c:pt>
                <c:pt idx="23631">
                  <c:v>27.844577196275175</c:v>
                </c:pt>
                <c:pt idx="23632">
                  <c:v>15.476253268730126</c:v>
                </c:pt>
                <c:pt idx="23633">
                  <c:v>23.138094031925213</c:v>
                </c:pt>
                <c:pt idx="23634">
                  <c:v>3.1324598575976346</c:v>
                </c:pt>
                <c:pt idx="23635">
                  <c:v>13.016923303743912</c:v>
                </c:pt>
                <c:pt idx="23636">
                  <c:v>28.484184099532307</c:v>
                </c:pt>
                <c:pt idx="23637">
                  <c:v>20.963878050921984</c:v>
                </c:pt>
                <c:pt idx="23638">
                  <c:v>10.48230823458586</c:v>
                </c:pt>
                <c:pt idx="23639">
                  <c:v>22.932864008821515</c:v>
                </c:pt>
                <c:pt idx="23640">
                  <c:v>8.4135706875963905</c:v>
                </c:pt>
                <c:pt idx="23641">
                  <c:v>26.105054997005848</c:v>
                </c:pt>
                <c:pt idx="23642">
                  <c:v>13.011675830976589</c:v>
                </c:pt>
                <c:pt idx="23643">
                  <c:v>31.704043102653348</c:v>
                </c:pt>
                <c:pt idx="23644">
                  <c:v>20.990706639750908</c:v>
                </c:pt>
                <c:pt idx="23645">
                  <c:v>19.647677340395287</c:v>
                </c:pt>
                <c:pt idx="23646">
                  <c:v>26.258844453359234</c:v>
                </c:pt>
                <c:pt idx="23647">
                  <c:v>30.898058259091261</c:v>
                </c:pt>
                <c:pt idx="23648">
                  <c:v>21.459999114877839</c:v>
                </c:pt>
                <c:pt idx="23649">
                  <c:v>24.911846870941002</c:v>
                </c:pt>
                <c:pt idx="23650">
                  <c:v>21.17155715297741</c:v>
                </c:pt>
                <c:pt idx="23651">
                  <c:v>3.1341429441124249</c:v>
                </c:pt>
                <c:pt idx="23652">
                  <c:v>16.73614062594169</c:v>
                </c:pt>
                <c:pt idx="23653">
                  <c:v>25.153974768566506</c:v>
                </c:pt>
                <c:pt idx="23654">
                  <c:v>24.412380863740797</c:v>
                </c:pt>
                <c:pt idx="23655">
                  <c:v>28.596553782410655</c:v>
                </c:pt>
                <c:pt idx="23656">
                  <c:v>19.866639842548864</c:v>
                </c:pt>
                <c:pt idx="23657">
                  <c:v>30.41227227650651</c:v>
                </c:pt>
                <c:pt idx="23658">
                  <c:v>20.135319705887543</c:v>
                </c:pt>
                <c:pt idx="23659">
                  <c:v>28.076024887699624</c:v>
                </c:pt>
                <c:pt idx="23660">
                  <c:v>8.6952956235546885</c:v>
                </c:pt>
                <c:pt idx="23661">
                  <c:v>15.334210300692813</c:v>
                </c:pt>
                <c:pt idx="23662">
                  <c:v>11.550749499256007</c:v>
                </c:pt>
                <c:pt idx="23663">
                  <c:v>22.959230855829837</c:v>
                </c:pt>
                <c:pt idx="23664">
                  <c:v>24.379618043960239</c:v>
                </c:pt>
                <c:pt idx="23665">
                  <c:v>31.960475985615904</c:v>
                </c:pt>
                <c:pt idx="23666">
                  <c:v>20.782027729246565</c:v>
                </c:pt>
                <c:pt idx="23667">
                  <c:v>7.7306792634378336</c:v>
                </c:pt>
                <c:pt idx="23668">
                  <c:v>7.7306792634378336</c:v>
                </c:pt>
                <c:pt idx="23669">
                  <c:v>25.095961638998084</c:v>
                </c:pt>
                <c:pt idx="23670">
                  <c:v>11.010439882513632</c:v>
                </c:pt>
                <c:pt idx="23671">
                  <c:v>29.502216246979916</c:v>
                </c:pt>
                <c:pt idx="23672">
                  <c:v>32.144930004510705</c:v>
                </c:pt>
                <c:pt idx="23673">
                  <c:v>28.644230796928078</c:v>
                </c:pt>
                <c:pt idx="23674">
                  <c:v>27.105743104059997</c:v>
                </c:pt>
                <c:pt idx="23675">
                  <c:v>19.370287142870673</c:v>
                </c:pt>
                <c:pt idx="23676">
                  <c:v>26.949205677244752</c:v>
                </c:pt>
                <c:pt idx="23677">
                  <c:v>28.263879547305066</c:v>
                </c:pt>
                <c:pt idx="23678">
                  <c:v>24.14913505605179</c:v>
                </c:pt>
                <c:pt idx="23679">
                  <c:v>16.956442480522846</c:v>
                </c:pt>
                <c:pt idx="23680">
                  <c:v>29.621557549396837</c:v>
                </c:pt>
                <c:pt idx="23681">
                  <c:v>18.490968565222204</c:v>
                </c:pt>
                <c:pt idx="23682">
                  <c:v>9.6818529983846684</c:v>
                </c:pt>
                <c:pt idx="23683">
                  <c:v>20.702099706706292</c:v>
                </c:pt>
                <c:pt idx="23684">
                  <c:v>10.929549241719553</c:v>
                </c:pt>
                <c:pt idx="23685">
                  <c:v>24.844557589204079</c:v>
                </c:pt>
                <c:pt idx="23686">
                  <c:v>22.27130367468548</c:v>
                </c:pt>
                <c:pt idx="23687">
                  <c:v>11.101630378521946</c:v>
                </c:pt>
                <c:pt idx="23688">
                  <c:v>6.9380939664046446</c:v>
                </c:pt>
                <c:pt idx="23689">
                  <c:v>9.2034201998919496</c:v>
                </c:pt>
                <c:pt idx="23690">
                  <c:v>27.488570253478485</c:v>
                </c:pt>
                <c:pt idx="23691">
                  <c:v>4.1942343128782307</c:v>
                </c:pt>
                <c:pt idx="23692">
                  <c:v>20.379583531712747</c:v>
                </c:pt>
                <c:pt idx="23693">
                  <c:v>12.099562344264225</c:v>
                </c:pt>
                <c:pt idx="23694">
                  <c:v>28.803386196128599</c:v>
                </c:pt>
                <c:pt idx="23695">
                  <c:v>25.289842096966872</c:v>
                </c:pt>
                <c:pt idx="23696">
                  <c:v>8.1635468877345474</c:v>
                </c:pt>
                <c:pt idx="23697">
                  <c:v>12.778278875667997</c:v>
                </c:pt>
                <c:pt idx="23698">
                  <c:v>15.182048200363194</c:v>
                </c:pt>
                <c:pt idx="23699">
                  <c:v>15.944803005136787</c:v>
                </c:pt>
                <c:pt idx="23700">
                  <c:v>21.352123003681957</c:v>
                </c:pt>
                <c:pt idx="23701">
                  <c:v>14.410250724604737</c:v>
                </c:pt>
                <c:pt idx="23702">
                  <c:v>3.4555892332227103</c:v>
                </c:pt>
                <c:pt idx="23703">
                  <c:v>7.4605623011471778</c:v>
                </c:pt>
                <c:pt idx="23704">
                  <c:v>19.336145054237477</c:v>
                </c:pt>
                <c:pt idx="23705">
                  <c:v>11.813936427829734</c:v>
                </c:pt>
                <c:pt idx="23706">
                  <c:v>24.527255257315911</c:v>
                </c:pt>
                <c:pt idx="23707">
                  <c:v>22.632805317731453</c:v>
                </c:pt>
                <c:pt idx="23708">
                  <c:v>7.6762999052715539</c:v>
                </c:pt>
                <c:pt idx="23709">
                  <c:v>24.096734027541416</c:v>
                </c:pt>
                <c:pt idx="23710">
                  <c:v>21.34083694661814</c:v>
                </c:pt>
                <c:pt idx="23711">
                  <c:v>3.388496131371141</c:v>
                </c:pt>
                <c:pt idx="23712">
                  <c:v>21.323447045683526</c:v>
                </c:pt>
                <c:pt idx="23713">
                  <c:v>6.116508539518132</c:v>
                </c:pt>
                <c:pt idx="23714">
                  <c:v>27.829630656253382</c:v>
                </c:pt>
                <c:pt idx="23715">
                  <c:v>30.152654547428593</c:v>
                </c:pt>
                <c:pt idx="23716">
                  <c:v>6.3214694203054247</c:v>
                </c:pt>
                <c:pt idx="23717">
                  <c:v>25.868343653677965</c:v>
                </c:pt>
                <c:pt idx="23718">
                  <c:v>6.0462747494414799</c:v>
                </c:pt>
                <c:pt idx="23719">
                  <c:v>20.107387496271397</c:v>
                </c:pt>
                <c:pt idx="23720">
                  <c:v>18.866420296179498</c:v>
                </c:pt>
                <c:pt idx="23721">
                  <c:v>15.121348454179289</c:v>
                </c:pt>
                <c:pt idx="23722">
                  <c:v>27.7049661163378</c:v>
                </c:pt>
                <c:pt idx="23723">
                  <c:v>22.990542272829266</c:v>
                </c:pt>
                <c:pt idx="23724">
                  <c:v>19.674040509597706</c:v>
                </c:pt>
                <c:pt idx="23725">
                  <c:v>12.521073551679004</c:v>
                </c:pt>
                <c:pt idx="23726">
                  <c:v>30.881695512262663</c:v>
                </c:pt>
                <c:pt idx="23727">
                  <c:v>6.5850897518936087</c:v>
                </c:pt>
                <c:pt idx="23728">
                  <c:v>23.115077936071113</c:v>
                </c:pt>
                <c:pt idx="23729">
                  <c:v>21.5595234311631</c:v>
                </c:pt>
                <c:pt idx="23730">
                  <c:v>8.9298851105372528</c:v>
                </c:pt>
                <c:pt idx="23731">
                  <c:v>29.848318718912523</c:v>
                </c:pt>
                <c:pt idx="23732">
                  <c:v>32.257361162451978</c:v>
                </c:pt>
                <c:pt idx="23733">
                  <c:v>22.993258199690896</c:v>
                </c:pt>
                <c:pt idx="23734">
                  <c:v>25.919747501208988</c:v>
                </c:pt>
                <c:pt idx="23735">
                  <c:v>18.374071667480166</c:v>
                </c:pt>
                <c:pt idx="23736">
                  <c:v>18.518093791040812</c:v>
                </c:pt>
                <c:pt idx="23737">
                  <c:v>22.875010593166976</c:v>
                </c:pt>
                <c:pt idx="23738">
                  <c:v>22.434286539221898</c:v>
                </c:pt>
                <c:pt idx="23739">
                  <c:v>25.119118392571774</c:v>
                </c:pt>
                <c:pt idx="23740">
                  <c:v>26.416373523313752</c:v>
                </c:pt>
                <c:pt idx="23741">
                  <c:v>25.590904122621481</c:v>
                </c:pt>
                <c:pt idx="23742">
                  <c:v>25.564980861147113</c:v>
                </c:pt>
                <c:pt idx="23743">
                  <c:v>25.09084007668373</c:v>
                </c:pt>
                <c:pt idx="23744">
                  <c:v>23.473635572928863</c:v>
                </c:pt>
                <c:pt idx="23745">
                  <c:v>11.338811002783455</c:v>
                </c:pt>
                <c:pt idx="23746">
                  <c:v>24.4238242216258</c:v>
                </c:pt>
                <c:pt idx="23747">
                  <c:v>13.952306777936283</c:v>
                </c:pt>
                <c:pt idx="23748">
                  <c:v>7.1707820963492948</c:v>
                </c:pt>
                <c:pt idx="23749">
                  <c:v>27.673968671021694</c:v>
                </c:pt>
                <c:pt idx="23750">
                  <c:v>7.9012054992528444</c:v>
                </c:pt>
                <c:pt idx="23751">
                  <c:v>19.775672692760143</c:v>
                </c:pt>
                <c:pt idx="23752">
                  <c:v>21.36694761931069</c:v>
                </c:pt>
                <c:pt idx="23753">
                  <c:v>19.301532675294663</c:v>
                </c:pt>
                <c:pt idx="23754">
                  <c:v>26.355644714291063</c:v>
                </c:pt>
                <c:pt idx="23755">
                  <c:v>5.398284947506057</c:v>
                </c:pt>
                <c:pt idx="23756">
                  <c:v>18.019217998949042</c:v>
                </c:pt>
                <c:pt idx="23757">
                  <c:v>11.739864111118319</c:v>
                </c:pt>
                <c:pt idx="23758">
                  <c:v>22.059745025954808</c:v>
                </c:pt>
                <c:pt idx="23759">
                  <c:v>23.197680847795088</c:v>
                </c:pt>
                <c:pt idx="23760">
                  <c:v>22.86412864430816</c:v>
                </c:pt>
                <c:pt idx="23761">
                  <c:v>31.685800160898566</c:v>
                </c:pt>
                <c:pt idx="23762">
                  <c:v>18.417679712053289</c:v>
                </c:pt>
                <c:pt idx="23763">
                  <c:v>21.465147510225417</c:v>
                </c:pt>
                <c:pt idx="23764">
                  <c:v>24.78296575981043</c:v>
                </c:pt>
                <c:pt idx="23765">
                  <c:v>31.348724612937339</c:v>
                </c:pt>
                <c:pt idx="23766">
                  <c:v>24.226944568830284</c:v>
                </c:pt>
                <c:pt idx="23767">
                  <c:v>27.323293987430869</c:v>
                </c:pt>
                <c:pt idx="23768">
                  <c:v>29.984797085295718</c:v>
                </c:pt>
                <c:pt idx="23769">
                  <c:v>9.3607753155054105</c:v>
                </c:pt>
                <c:pt idx="23770">
                  <c:v>22.983541897180174</c:v>
                </c:pt>
                <c:pt idx="23771">
                  <c:v>14.768159000637093</c:v>
                </c:pt>
                <c:pt idx="23772">
                  <c:v>23.19996972792098</c:v>
                </c:pt>
                <c:pt idx="23773">
                  <c:v>20.951777133091682</c:v>
                </c:pt>
                <c:pt idx="23774">
                  <c:v>15.753120211413716</c:v>
                </c:pt>
                <c:pt idx="23775">
                  <c:v>23.663721386457958</c:v>
                </c:pt>
                <c:pt idx="23776">
                  <c:v>21.251450264474474</c:v>
                </c:pt>
                <c:pt idx="23777">
                  <c:v>4.1802472238778128</c:v>
                </c:pt>
                <c:pt idx="23778">
                  <c:v>14.22362372036361</c:v>
                </c:pt>
                <c:pt idx="23779">
                  <c:v>21.305797740649822</c:v>
                </c:pt>
                <c:pt idx="23780">
                  <c:v>19.788483613573437</c:v>
                </c:pt>
                <c:pt idx="23781">
                  <c:v>23.345572532474279</c:v>
                </c:pt>
                <c:pt idx="23782">
                  <c:v>23.345572532474279</c:v>
                </c:pt>
                <c:pt idx="23783">
                  <c:v>19.788861013610923</c:v>
                </c:pt>
                <c:pt idx="23784">
                  <c:v>8.2253577566412943</c:v>
                </c:pt>
                <c:pt idx="23785">
                  <c:v>5.654754467750343</c:v>
                </c:pt>
                <c:pt idx="23786">
                  <c:v>5.7300071849890415</c:v>
                </c:pt>
                <c:pt idx="23787">
                  <c:v>30.525347013731174</c:v>
                </c:pt>
                <c:pt idx="23788">
                  <c:v>24.667087746263896</c:v>
                </c:pt>
                <c:pt idx="23789">
                  <c:v>18.319707683228469</c:v>
                </c:pt>
                <c:pt idx="23790">
                  <c:v>18.800911211911021</c:v>
                </c:pt>
                <c:pt idx="23791">
                  <c:v>17.359080857081011</c:v>
                </c:pt>
                <c:pt idx="23792">
                  <c:v>19.289645246160649</c:v>
                </c:pt>
                <c:pt idx="23793">
                  <c:v>21.29662190162783</c:v>
                </c:pt>
                <c:pt idx="23794">
                  <c:v>18.536068331446248</c:v>
                </c:pt>
                <c:pt idx="23795">
                  <c:v>28.040580539872582</c:v>
                </c:pt>
                <c:pt idx="23796">
                  <c:v>12.827300310402014</c:v>
                </c:pt>
                <c:pt idx="23797">
                  <c:v>11.963722991985669</c:v>
                </c:pt>
                <c:pt idx="23798">
                  <c:v>22.282556081370217</c:v>
                </c:pt>
                <c:pt idx="23799">
                  <c:v>21.366221833402484</c:v>
                </c:pt>
                <c:pt idx="23800">
                  <c:v>4.3885839025981053</c:v>
                </c:pt>
                <c:pt idx="23801">
                  <c:v>17.843406877636347</c:v>
                </c:pt>
                <c:pt idx="23802">
                  <c:v>7.1939060198822062</c:v>
                </c:pt>
                <c:pt idx="23803">
                  <c:v>7.1939060198822062</c:v>
                </c:pt>
                <c:pt idx="23804">
                  <c:v>26.596942299386985</c:v>
                </c:pt>
                <c:pt idx="23805">
                  <c:v>25.451323333013139</c:v>
                </c:pt>
                <c:pt idx="23806">
                  <c:v>27.592958263718806</c:v>
                </c:pt>
                <c:pt idx="23807">
                  <c:v>18.211679829439806</c:v>
                </c:pt>
                <c:pt idx="23808">
                  <c:v>25.168147300050574</c:v>
                </c:pt>
                <c:pt idx="23809">
                  <c:v>19.865775874623772</c:v>
                </c:pt>
                <c:pt idx="23810">
                  <c:v>23.15836312521575</c:v>
                </c:pt>
                <c:pt idx="23811">
                  <c:v>27.507144277230715</c:v>
                </c:pt>
                <c:pt idx="23812">
                  <c:v>15.389857211869684</c:v>
                </c:pt>
                <c:pt idx="23813">
                  <c:v>23.416644032813853</c:v>
                </c:pt>
                <c:pt idx="23814">
                  <c:v>16.009509527511657</c:v>
                </c:pt>
                <c:pt idx="23815">
                  <c:v>22.965127217356599</c:v>
                </c:pt>
                <c:pt idx="23816">
                  <c:v>19.596672753982627</c:v>
                </c:pt>
                <c:pt idx="23817">
                  <c:v>29.790925893296784</c:v>
                </c:pt>
                <c:pt idx="23818">
                  <c:v>18.498806357522742</c:v>
                </c:pt>
                <c:pt idx="23819">
                  <c:v>25.662422056973565</c:v>
                </c:pt>
                <c:pt idx="23820">
                  <c:v>19.793961987791512</c:v>
                </c:pt>
                <c:pt idx="23821">
                  <c:v>29.787594643136355</c:v>
                </c:pt>
                <c:pt idx="23822">
                  <c:v>21.624053458958297</c:v>
                </c:pt>
                <c:pt idx="23823">
                  <c:v>23.742993143213518</c:v>
                </c:pt>
                <c:pt idx="23824">
                  <c:v>14.167219536068311</c:v>
                </c:pt>
                <c:pt idx="23825">
                  <c:v>18.334740431655735</c:v>
                </c:pt>
                <c:pt idx="23826">
                  <c:v>18.522953046331821</c:v>
                </c:pt>
                <c:pt idx="23827">
                  <c:v>24.260522374778159</c:v>
                </c:pt>
                <c:pt idx="23828">
                  <c:v>29.415892894903035</c:v>
                </c:pt>
                <c:pt idx="23829">
                  <c:v>27.539906320845741</c:v>
                </c:pt>
                <c:pt idx="23830">
                  <c:v>9.0478774805532716</c:v>
                </c:pt>
                <c:pt idx="23831">
                  <c:v>25.947436886065681</c:v>
                </c:pt>
                <c:pt idx="23832">
                  <c:v>25.944628236610932</c:v>
                </c:pt>
                <c:pt idx="23833">
                  <c:v>24.723415036008721</c:v>
                </c:pt>
                <c:pt idx="23834">
                  <c:v>17.969488662766416</c:v>
                </c:pt>
                <c:pt idx="23835">
                  <c:v>3.4901698054745389</c:v>
                </c:pt>
                <c:pt idx="23836">
                  <c:v>3.4901698054745389</c:v>
                </c:pt>
                <c:pt idx="23837">
                  <c:v>3.4901698054745389</c:v>
                </c:pt>
                <c:pt idx="23838">
                  <c:v>28.674140372512742</c:v>
                </c:pt>
                <c:pt idx="23839">
                  <c:v>22.747206485844604</c:v>
                </c:pt>
                <c:pt idx="23840">
                  <c:v>6.9742668925914639</c:v>
                </c:pt>
                <c:pt idx="23841">
                  <c:v>13.510294571606295</c:v>
                </c:pt>
                <c:pt idx="23842">
                  <c:v>28.326743287409613</c:v>
                </c:pt>
                <c:pt idx="23843">
                  <c:v>18.718998562144737</c:v>
                </c:pt>
                <c:pt idx="23844">
                  <c:v>14.108499435767698</c:v>
                </c:pt>
                <c:pt idx="23845">
                  <c:v>27.780930996510101</c:v>
                </c:pt>
                <c:pt idx="23846">
                  <c:v>22.79482726671327</c:v>
                </c:pt>
                <c:pt idx="23847">
                  <c:v>20.290136166644501</c:v>
                </c:pt>
                <c:pt idx="23848">
                  <c:v>5.7770589979677913</c:v>
                </c:pt>
                <c:pt idx="23849">
                  <c:v>5.0741703306565622</c:v>
                </c:pt>
                <c:pt idx="23850">
                  <c:v>17.642312059035977</c:v>
                </c:pt>
                <c:pt idx="23851">
                  <c:v>22.13205477271643</c:v>
                </c:pt>
                <c:pt idx="23852">
                  <c:v>20.153560241587517</c:v>
                </c:pt>
                <c:pt idx="23853">
                  <c:v>22.135672572151435</c:v>
                </c:pt>
                <c:pt idx="23854">
                  <c:v>12.675364444402817</c:v>
                </c:pt>
                <c:pt idx="23855">
                  <c:v>27.699680147034844</c:v>
                </c:pt>
                <c:pt idx="23856">
                  <c:v>22.535950365873113</c:v>
                </c:pt>
                <c:pt idx="23857">
                  <c:v>8.3522051859291295</c:v>
                </c:pt>
                <c:pt idx="23858">
                  <c:v>20.552461041325319</c:v>
                </c:pt>
                <c:pt idx="23859">
                  <c:v>20.870304445758272</c:v>
                </c:pt>
                <c:pt idx="23860">
                  <c:v>27.368552902072459</c:v>
                </c:pt>
                <c:pt idx="23861">
                  <c:v>19.497422948430728</c:v>
                </c:pt>
                <c:pt idx="23862">
                  <c:v>29.457549340113008</c:v>
                </c:pt>
                <c:pt idx="23863">
                  <c:v>19.765627612984659</c:v>
                </c:pt>
                <c:pt idx="23864">
                  <c:v>3.2151442930902991</c:v>
                </c:pt>
                <c:pt idx="23865">
                  <c:v>26.600509312809667</c:v>
                </c:pt>
                <c:pt idx="23866">
                  <c:v>21.780660694599245</c:v>
                </c:pt>
                <c:pt idx="23867">
                  <c:v>10.214912673831044</c:v>
                </c:pt>
                <c:pt idx="23868">
                  <c:v>25.124951979487758</c:v>
                </c:pt>
                <c:pt idx="23869">
                  <c:v>19.132460455043475</c:v>
                </c:pt>
                <c:pt idx="23870">
                  <c:v>23.223321054309736</c:v>
                </c:pt>
                <c:pt idx="23871">
                  <c:v>19.12316282501769</c:v>
                </c:pt>
                <c:pt idx="23872">
                  <c:v>22.096640291027299</c:v>
                </c:pt>
                <c:pt idx="23873">
                  <c:v>30.108038281523502</c:v>
                </c:pt>
                <c:pt idx="23874">
                  <c:v>16.633550399042441</c:v>
                </c:pt>
                <c:pt idx="23875">
                  <c:v>27.153116018792051</c:v>
                </c:pt>
                <c:pt idx="23876">
                  <c:v>24.51014329994964</c:v>
                </c:pt>
                <c:pt idx="23877">
                  <c:v>14.587461477190848</c:v>
                </c:pt>
                <c:pt idx="23878">
                  <c:v>23.171435723690113</c:v>
                </c:pt>
                <c:pt idx="23879">
                  <c:v>30.170296025860114</c:v>
                </c:pt>
                <c:pt idx="23880">
                  <c:v>26.405454725690618</c:v>
                </c:pt>
                <c:pt idx="23881">
                  <c:v>18.858107566947371</c:v>
                </c:pt>
                <c:pt idx="23882">
                  <c:v>5.0926679193162689</c:v>
                </c:pt>
                <c:pt idx="23883">
                  <c:v>24.967381451651324</c:v>
                </c:pt>
                <c:pt idx="23884">
                  <c:v>21.841302637296547</c:v>
                </c:pt>
                <c:pt idx="23885">
                  <c:v>15.685226117170695</c:v>
                </c:pt>
                <c:pt idx="23886">
                  <c:v>7.5281818392282789</c:v>
                </c:pt>
                <c:pt idx="23887">
                  <c:v>27.146832530913141</c:v>
                </c:pt>
                <c:pt idx="23888">
                  <c:v>25.156751716896132</c:v>
                </c:pt>
                <c:pt idx="23889">
                  <c:v>19.340097388104574</c:v>
                </c:pt>
                <c:pt idx="23890">
                  <c:v>13.803782575853903</c:v>
                </c:pt>
                <c:pt idx="23891">
                  <c:v>28.179698470979552</c:v>
                </c:pt>
                <c:pt idx="23892">
                  <c:v>22.592571097245486</c:v>
                </c:pt>
                <c:pt idx="23893">
                  <c:v>19.048082959305653</c:v>
                </c:pt>
                <c:pt idx="23894">
                  <c:v>21.30910769022535</c:v>
                </c:pt>
                <c:pt idx="23895">
                  <c:v>24.107971968564716</c:v>
                </c:pt>
                <c:pt idx="23896">
                  <c:v>28.382127128990902</c:v>
                </c:pt>
                <c:pt idx="23897">
                  <c:v>21.885581868644213</c:v>
                </c:pt>
                <c:pt idx="23898">
                  <c:v>19.756977248306942</c:v>
                </c:pt>
                <c:pt idx="23899">
                  <c:v>20.994945230210501</c:v>
                </c:pt>
                <c:pt idx="23900">
                  <c:v>22.658726935426294</c:v>
                </c:pt>
                <c:pt idx="23901">
                  <c:v>17.297282872432302</c:v>
                </c:pt>
                <c:pt idx="23902">
                  <c:v>5.8270390282766042</c:v>
                </c:pt>
                <c:pt idx="23903">
                  <c:v>18.218778941828091</c:v>
                </c:pt>
                <c:pt idx="23904">
                  <c:v>18.325403150970391</c:v>
                </c:pt>
                <c:pt idx="23905">
                  <c:v>27.785225462347899</c:v>
                </c:pt>
                <c:pt idx="23906">
                  <c:v>5.1300921208603647</c:v>
                </c:pt>
                <c:pt idx="23907">
                  <c:v>18.650098175836707</c:v>
                </c:pt>
                <c:pt idx="23908">
                  <c:v>25.676938220695433</c:v>
                </c:pt>
                <c:pt idx="23909">
                  <c:v>3.2845612223472229</c:v>
                </c:pt>
                <c:pt idx="23910">
                  <c:v>18.647734503644287</c:v>
                </c:pt>
                <c:pt idx="23911">
                  <c:v>18.647734503644287</c:v>
                </c:pt>
                <c:pt idx="23912">
                  <c:v>20.27934551089086</c:v>
                </c:pt>
                <c:pt idx="23913">
                  <c:v>17.209372237724772</c:v>
                </c:pt>
                <c:pt idx="23914">
                  <c:v>20.947378069062037</c:v>
                </c:pt>
                <c:pt idx="23915">
                  <c:v>23.267025317547038</c:v>
                </c:pt>
                <c:pt idx="23916">
                  <c:v>5.9929871533464265</c:v>
                </c:pt>
                <c:pt idx="23917">
                  <c:v>26.613483776750837</c:v>
                </c:pt>
                <c:pt idx="23918">
                  <c:v>27.999039880761597</c:v>
                </c:pt>
                <c:pt idx="23919">
                  <c:v>15.939816805690681</c:v>
                </c:pt>
                <c:pt idx="23920">
                  <c:v>4.748938120555696</c:v>
                </c:pt>
                <c:pt idx="23921">
                  <c:v>28.796184417599918</c:v>
                </c:pt>
                <c:pt idx="23922">
                  <c:v>15.911111267376462</c:v>
                </c:pt>
                <c:pt idx="23923">
                  <c:v>23.325551978715538</c:v>
                </c:pt>
                <c:pt idx="23924">
                  <c:v>25.835178785701999</c:v>
                </c:pt>
                <c:pt idx="23925">
                  <c:v>3.4452917171313096</c:v>
                </c:pt>
                <c:pt idx="23926">
                  <c:v>29.701430957261017</c:v>
                </c:pt>
                <c:pt idx="23927">
                  <c:v>27.653735650918019</c:v>
                </c:pt>
                <c:pt idx="23928">
                  <c:v>23.366865204101853</c:v>
                </c:pt>
                <c:pt idx="23929">
                  <c:v>4.4177406667718042</c:v>
                </c:pt>
                <c:pt idx="23930">
                  <c:v>22.608142472137107</c:v>
                </c:pt>
                <c:pt idx="23931">
                  <c:v>18.340496897565998</c:v>
                </c:pt>
                <c:pt idx="23932">
                  <c:v>9.2287445644649964</c:v>
                </c:pt>
                <c:pt idx="23933">
                  <c:v>15.540527843124428</c:v>
                </c:pt>
                <c:pt idx="23934">
                  <c:v>10.90955350942693</c:v>
                </c:pt>
                <c:pt idx="23935">
                  <c:v>27.773089258220981</c:v>
                </c:pt>
                <c:pt idx="23936">
                  <c:v>3.0221304113770171</c:v>
                </c:pt>
                <c:pt idx="23937">
                  <c:v>29.157180589304577</c:v>
                </c:pt>
                <c:pt idx="23938">
                  <c:v>4.6351179169826935</c:v>
                </c:pt>
                <c:pt idx="23939">
                  <c:v>29.119591522099785</c:v>
                </c:pt>
                <c:pt idx="23940">
                  <c:v>24.820565501008648</c:v>
                </c:pt>
                <c:pt idx="23941">
                  <c:v>22.755479179035547</c:v>
                </c:pt>
                <c:pt idx="23942">
                  <c:v>24.808832693459301</c:v>
                </c:pt>
                <c:pt idx="23943">
                  <c:v>25.078061263228783</c:v>
                </c:pt>
                <c:pt idx="23944">
                  <c:v>7.529549566442169</c:v>
                </c:pt>
                <c:pt idx="23945">
                  <c:v>14.061085109684081</c:v>
                </c:pt>
                <c:pt idx="23946">
                  <c:v>25.638889114057825</c:v>
                </c:pt>
                <c:pt idx="23947">
                  <c:v>20.247128197132643</c:v>
                </c:pt>
                <c:pt idx="23948">
                  <c:v>27.462990862301396</c:v>
                </c:pt>
                <c:pt idx="23949">
                  <c:v>16.98496485613596</c:v>
                </c:pt>
                <c:pt idx="23950">
                  <c:v>16.732341755346283</c:v>
                </c:pt>
                <c:pt idx="23951">
                  <c:v>29.854024591709859</c:v>
                </c:pt>
                <c:pt idx="23952">
                  <c:v>19.696952900145345</c:v>
                </c:pt>
                <c:pt idx="23953">
                  <c:v>4.0447697130108144</c:v>
                </c:pt>
                <c:pt idx="23954">
                  <c:v>14.367773797818449</c:v>
                </c:pt>
                <c:pt idx="23955">
                  <c:v>23.73332899642233</c:v>
                </c:pt>
                <c:pt idx="23956">
                  <c:v>27.740509364300269</c:v>
                </c:pt>
                <c:pt idx="23957">
                  <c:v>20.803551927891128</c:v>
                </c:pt>
                <c:pt idx="23958">
                  <c:v>25.705668477732317</c:v>
                </c:pt>
                <c:pt idx="23959">
                  <c:v>13.599732832058029</c:v>
                </c:pt>
                <c:pt idx="23960">
                  <c:v>17.923455225157728</c:v>
                </c:pt>
                <c:pt idx="23961">
                  <c:v>12.570317794082152</c:v>
                </c:pt>
                <c:pt idx="23962">
                  <c:v>24.247251814013428</c:v>
                </c:pt>
                <c:pt idx="23963">
                  <c:v>23.548223859642725</c:v>
                </c:pt>
                <c:pt idx="23964">
                  <c:v>23.704137963547467</c:v>
                </c:pt>
                <c:pt idx="23965">
                  <c:v>9.9305331204443839</c:v>
                </c:pt>
                <c:pt idx="23966">
                  <c:v>17.911548104750974</c:v>
                </c:pt>
                <c:pt idx="23967">
                  <c:v>17.876742159638226</c:v>
                </c:pt>
                <c:pt idx="23968">
                  <c:v>11.924802044010891</c:v>
                </c:pt>
                <c:pt idx="23969">
                  <c:v>21.406397455125784</c:v>
                </c:pt>
                <c:pt idx="23970">
                  <c:v>12.819936302149729</c:v>
                </c:pt>
                <c:pt idx="23971">
                  <c:v>14.655242485640491</c:v>
                </c:pt>
                <c:pt idx="23972">
                  <c:v>13.588897935637524</c:v>
                </c:pt>
                <c:pt idx="23973">
                  <c:v>19.899247721118176</c:v>
                </c:pt>
                <c:pt idx="23974">
                  <c:v>20.366182705699256</c:v>
                </c:pt>
                <c:pt idx="23975">
                  <c:v>16.97437004103049</c:v>
                </c:pt>
                <c:pt idx="23976">
                  <c:v>17.040036149519981</c:v>
                </c:pt>
                <c:pt idx="23977">
                  <c:v>21.117514665870829</c:v>
                </c:pt>
                <c:pt idx="23978">
                  <c:v>25.126386872995301</c:v>
                </c:pt>
                <c:pt idx="23979">
                  <c:v>20.283212757759525</c:v>
                </c:pt>
                <c:pt idx="23980">
                  <c:v>25.605446235138565</c:v>
                </c:pt>
                <c:pt idx="23981">
                  <c:v>13.526921011190851</c:v>
                </c:pt>
                <c:pt idx="23982">
                  <c:v>19.409390060347462</c:v>
                </c:pt>
                <c:pt idx="23983">
                  <c:v>16.493959817632863</c:v>
                </c:pt>
                <c:pt idx="23984">
                  <c:v>3.6080551382681203</c:v>
                </c:pt>
                <c:pt idx="23985">
                  <c:v>20.15605935347525</c:v>
                </c:pt>
                <c:pt idx="23986">
                  <c:v>3.4107398401229116</c:v>
                </c:pt>
                <c:pt idx="23987">
                  <c:v>21.11910671994346</c:v>
                </c:pt>
                <c:pt idx="23988">
                  <c:v>23.246031179851506</c:v>
                </c:pt>
                <c:pt idx="23989">
                  <c:v>20.554351136338507</c:v>
                </c:pt>
                <c:pt idx="23990">
                  <c:v>23.967847275196803</c:v>
                </c:pt>
                <c:pt idx="23991">
                  <c:v>5.5391750132509188</c:v>
                </c:pt>
                <c:pt idx="23992">
                  <c:v>9.2751362673121989</c:v>
                </c:pt>
                <c:pt idx="23993">
                  <c:v>27.166147774810746</c:v>
                </c:pt>
                <c:pt idx="23994">
                  <c:v>9.8168473197950128</c:v>
                </c:pt>
                <c:pt idx="23995">
                  <c:v>6.3415462324754177</c:v>
                </c:pt>
                <c:pt idx="23996">
                  <c:v>21.087882884431579</c:v>
                </c:pt>
                <c:pt idx="23997">
                  <c:v>18.002624609567516</c:v>
                </c:pt>
                <c:pt idx="23998">
                  <c:v>14.40624561526193</c:v>
                </c:pt>
                <c:pt idx="23999">
                  <c:v>19.066509728340055</c:v>
                </c:pt>
                <c:pt idx="24000">
                  <c:v>14.287370521982783</c:v>
                </c:pt>
                <c:pt idx="24001">
                  <c:v>26.604462481073547</c:v>
                </c:pt>
                <c:pt idx="24002">
                  <c:v>20.1489497213669</c:v>
                </c:pt>
                <c:pt idx="24003">
                  <c:v>27.051268627382328</c:v>
                </c:pt>
                <c:pt idx="24004">
                  <c:v>5.5584163254825558</c:v>
                </c:pt>
                <c:pt idx="24005">
                  <c:v>16.952340208148506</c:v>
                </c:pt>
                <c:pt idx="24006">
                  <c:v>14.410250724604737</c:v>
                </c:pt>
                <c:pt idx="24007">
                  <c:v>4.3198193934458393</c:v>
                </c:pt>
                <c:pt idx="24008">
                  <c:v>19.713595359594205</c:v>
                </c:pt>
                <c:pt idx="24009">
                  <c:v>3.2827041208277064</c:v>
                </c:pt>
                <c:pt idx="24010">
                  <c:v>13.313286435116842</c:v>
                </c:pt>
                <c:pt idx="24011">
                  <c:v>4.2508689658197802</c:v>
                </c:pt>
                <c:pt idx="24012">
                  <c:v>3.4825812122658619</c:v>
                </c:pt>
                <c:pt idx="24013">
                  <c:v>19.685645272502292</c:v>
                </c:pt>
                <c:pt idx="24014">
                  <c:v>13.641097781285298</c:v>
                </c:pt>
                <c:pt idx="24015">
                  <c:v>3.0122093715831215</c:v>
                </c:pt>
                <c:pt idx="24016">
                  <c:v>27.731506646306194</c:v>
                </c:pt>
                <c:pt idx="24017">
                  <c:v>27.722434413489101</c:v>
                </c:pt>
                <c:pt idx="24018">
                  <c:v>7.4774666105566725</c:v>
                </c:pt>
                <c:pt idx="24019">
                  <c:v>10.649392342586626</c:v>
                </c:pt>
                <c:pt idx="24020">
                  <c:v>26.034160221048072</c:v>
                </c:pt>
                <c:pt idx="24021">
                  <c:v>14.402219726468646</c:v>
                </c:pt>
                <c:pt idx="24022">
                  <c:v>19.677102851767241</c:v>
                </c:pt>
                <c:pt idx="24023">
                  <c:v>23.946304006832399</c:v>
                </c:pt>
                <c:pt idx="24024">
                  <c:v>22.034065186713779</c:v>
                </c:pt>
                <c:pt idx="24025">
                  <c:v>24.168491084794464</c:v>
                </c:pt>
                <c:pt idx="24026">
                  <c:v>14.735216349673273</c:v>
                </c:pt>
                <c:pt idx="24027">
                  <c:v>25.628733627533052</c:v>
                </c:pt>
                <c:pt idx="24028">
                  <c:v>21.586192031565432</c:v>
                </c:pt>
                <c:pt idx="24029">
                  <c:v>9.4472359809883173</c:v>
                </c:pt>
                <c:pt idx="24030">
                  <c:v>21.834516677724835</c:v>
                </c:pt>
                <c:pt idx="24031">
                  <c:v>13.266617393917025</c:v>
                </c:pt>
                <c:pt idx="24032">
                  <c:v>16.019673476960609</c:v>
                </c:pt>
                <c:pt idx="24033">
                  <c:v>23.678529146970249</c:v>
                </c:pt>
                <c:pt idx="24034">
                  <c:v>22.573120371903482</c:v>
                </c:pt>
                <c:pt idx="24035">
                  <c:v>13.28336472185733</c:v>
                </c:pt>
                <c:pt idx="24036">
                  <c:v>23.671001899334037</c:v>
                </c:pt>
                <c:pt idx="24037">
                  <c:v>15.508878763501674</c:v>
                </c:pt>
                <c:pt idx="24038">
                  <c:v>11.714766426918811</c:v>
                </c:pt>
                <c:pt idx="24039">
                  <c:v>5.541199283653409</c:v>
                </c:pt>
                <c:pt idx="24040">
                  <c:v>20.272649457965425</c:v>
                </c:pt>
                <c:pt idx="24041">
                  <c:v>18.956317210786104</c:v>
                </c:pt>
                <c:pt idx="24042">
                  <c:v>24.033095510182527</c:v>
                </c:pt>
                <c:pt idx="24043">
                  <c:v>10.176877462954133</c:v>
                </c:pt>
                <c:pt idx="24044">
                  <c:v>10.950544190899933</c:v>
                </c:pt>
                <c:pt idx="24045">
                  <c:v>23.754430858717249</c:v>
                </c:pt>
                <c:pt idx="24046">
                  <c:v>21.187233704446246</c:v>
                </c:pt>
                <c:pt idx="24047">
                  <c:v>25.997773661916231</c:v>
                </c:pt>
                <c:pt idx="24048">
                  <c:v>16.782330301246507</c:v>
                </c:pt>
                <c:pt idx="24049">
                  <c:v>20.04087448484627</c:v>
                </c:pt>
                <c:pt idx="24050">
                  <c:v>16.138725265011857</c:v>
                </c:pt>
                <c:pt idx="24051">
                  <c:v>4.0358619084454137</c:v>
                </c:pt>
                <c:pt idx="24052">
                  <c:v>23.990081162244298</c:v>
                </c:pt>
                <c:pt idx="24053">
                  <c:v>24.961429069589173</c:v>
                </c:pt>
                <c:pt idx="24054">
                  <c:v>20.48207839936714</c:v>
                </c:pt>
                <c:pt idx="24055">
                  <c:v>23.02054348982724</c:v>
                </c:pt>
                <c:pt idx="24056">
                  <c:v>23.408553980797315</c:v>
                </c:pt>
                <c:pt idx="24057">
                  <c:v>19.588944643274047</c:v>
                </c:pt>
                <c:pt idx="24058">
                  <c:v>12.914428350929832</c:v>
                </c:pt>
                <c:pt idx="24059">
                  <c:v>4.2556431576684668</c:v>
                </c:pt>
                <c:pt idx="24060">
                  <c:v>23.321217779633621</c:v>
                </c:pt>
                <c:pt idx="24061">
                  <c:v>3.5892271629536383</c:v>
                </c:pt>
                <c:pt idx="24062">
                  <c:v>13.222912087762021</c:v>
                </c:pt>
                <c:pt idx="24063">
                  <c:v>3.8017115195495794</c:v>
                </c:pt>
                <c:pt idx="24064">
                  <c:v>25.340935177316368</c:v>
                </c:pt>
                <c:pt idx="24065">
                  <c:v>10.632979294454667</c:v>
                </c:pt>
                <c:pt idx="24066">
                  <c:v>12.052242415473456</c:v>
                </c:pt>
                <c:pt idx="24067">
                  <c:v>20.521871652328567</c:v>
                </c:pt>
                <c:pt idx="24068">
                  <c:v>18.884989181856099</c:v>
                </c:pt>
                <c:pt idx="24069">
                  <c:v>13.604845874287179</c:v>
                </c:pt>
                <c:pt idx="24070">
                  <c:v>12.639748530752</c:v>
                </c:pt>
                <c:pt idx="24071">
                  <c:v>28.252438459244075</c:v>
                </c:pt>
                <c:pt idx="24072">
                  <c:v>4.1346280588906277</c:v>
                </c:pt>
                <c:pt idx="24073">
                  <c:v>16.449801742602673</c:v>
                </c:pt>
                <c:pt idx="24074">
                  <c:v>22.971063145412288</c:v>
                </c:pt>
                <c:pt idx="24075">
                  <c:v>24.189784758243636</c:v>
                </c:pt>
                <c:pt idx="24076">
                  <c:v>9.7932497473595514</c:v>
                </c:pt>
                <c:pt idx="24077">
                  <c:v>3.6740920618971482</c:v>
                </c:pt>
                <c:pt idx="24078">
                  <c:v>4.996482407726023</c:v>
                </c:pt>
                <c:pt idx="24079">
                  <c:v>26.695938699391434</c:v>
                </c:pt>
                <c:pt idx="24080">
                  <c:v>19.729346436093209</c:v>
                </c:pt>
                <c:pt idx="24081">
                  <c:v>25.692027261402465</c:v>
                </c:pt>
                <c:pt idx="24082">
                  <c:v>19.89875593687</c:v>
                </c:pt>
                <c:pt idx="24083">
                  <c:v>23.432464815199964</c:v>
                </c:pt>
                <c:pt idx="24084">
                  <c:v>19.522820265196088</c:v>
                </c:pt>
                <c:pt idx="24085">
                  <c:v>3.83903436258199</c:v>
                </c:pt>
                <c:pt idx="24086">
                  <c:v>17.625195194098833</c:v>
                </c:pt>
                <c:pt idx="24087">
                  <c:v>11.836133362256009</c:v>
                </c:pt>
                <c:pt idx="24088">
                  <c:v>14.479205087339016</c:v>
                </c:pt>
                <c:pt idx="24089">
                  <c:v>7.6461308353559181</c:v>
                </c:pt>
                <c:pt idx="24090">
                  <c:v>12.860856951249131</c:v>
                </c:pt>
                <c:pt idx="24091">
                  <c:v>22.88555441909136</c:v>
                </c:pt>
                <c:pt idx="24092">
                  <c:v>23.136797423282825</c:v>
                </c:pt>
                <c:pt idx="24093">
                  <c:v>18.294080387398132</c:v>
                </c:pt>
                <c:pt idx="24094">
                  <c:v>22.432548127740127</c:v>
                </c:pt>
                <c:pt idx="24095">
                  <c:v>24.857836410076445</c:v>
                </c:pt>
                <c:pt idx="24096">
                  <c:v>3.2055973819247319</c:v>
                </c:pt>
                <c:pt idx="24097">
                  <c:v>26.359663096662423</c:v>
                </c:pt>
                <c:pt idx="24098">
                  <c:v>16.050508810848271</c:v>
                </c:pt>
                <c:pt idx="24099">
                  <c:v>22.072013557077582</c:v>
                </c:pt>
                <c:pt idx="24100">
                  <c:v>16.603106887331748</c:v>
                </c:pt>
                <c:pt idx="24101">
                  <c:v>22.159213334683358</c:v>
                </c:pt>
                <c:pt idx="24102">
                  <c:v>23.281004249836837</c:v>
                </c:pt>
                <c:pt idx="24103">
                  <c:v>12.068508482317855</c:v>
                </c:pt>
                <c:pt idx="24104">
                  <c:v>26.543428884293096</c:v>
                </c:pt>
                <c:pt idx="24105">
                  <c:v>23.565733663091141</c:v>
                </c:pt>
                <c:pt idx="24106">
                  <c:v>21.60196367183622</c:v>
                </c:pt>
                <c:pt idx="24107">
                  <c:v>16.788718155520399</c:v>
                </c:pt>
                <c:pt idx="24108">
                  <c:v>11.800138615904295</c:v>
                </c:pt>
                <c:pt idx="24109">
                  <c:v>21.585304215061498</c:v>
                </c:pt>
                <c:pt idx="24110">
                  <c:v>26.358764492366877</c:v>
                </c:pt>
                <c:pt idx="24111">
                  <c:v>7.3404280489800371</c:v>
                </c:pt>
                <c:pt idx="24112">
                  <c:v>18.66308644494833</c:v>
                </c:pt>
                <c:pt idx="24113">
                  <c:v>25.426355020120322</c:v>
                </c:pt>
                <c:pt idx="24114">
                  <c:v>26.9894785323782</c:v>
                </c:pt>
                <c:pt idx="24115">
                  <c:v>22.555129690301666</c:v>
                </c:pt>
                <c:pt idx="24116">
                  <c:v>22.915722845441088</c:v>
                </c:pt>
                <c:pt idx="24117">
                  <c:v>28.101429616977768</c:v>
                </c:pt>
                <c:pt idx="24118">
                  <c:v>24.063895785529109</c:v>
                </c:pt>
                <c:pt idx="24119">
                  <c:v>14.59988517348997</c:v>
                </c:pt>
                <c:pt idx="24120">
                  <c:v>14.59988517348997</c:v>
                </c:pt>
                <c:pt idx="24121">
                  <c:v>17.692062615901261</c:v>
                </c:pt>
                <c:pt idx="24122">
                  <c:v>22.902716908339784</c:v>
                </c:pt>
                <c:pt idx="24123">
                  <c:v>17.546601330309755</c:v>
                </c:pt>
                <c:pt idx="24124">
                  <c:v>17.546601330309755</c:v>
                </c:pt>
                <c:pt idx="24125">
                  <c:v>22.838565637139851</c:v>
                </c:pt>
                <c:pt idx="24126">
                  <c:v>17.434868045159334</c:v>
                </c:pt>
                <c:pt idx="24127">
                  <c:v>12.051082790504564</c:v>
                </c:pt>
                <c:pt idx="24128">
                  <c:v>24.654860101780859</c:v>
                </c:pt>
                <c:pt idx="24129">
                  <c:v>11.402299447418075</c:v>
                </c:pt>
                <c:pt idx="24130">
                  <c:v>20.276913303769501</c:v>
                </c:pt>
                <c:pt idx="24131">
                  <c:v>17.978098958356444</c:v>
                </c:pt>
                <c:pt idx="24132">
                  <c:v>25.629079225521505</c:v>
                </c:pt>
                <c:pt idx="24133">
                  <c:v>9.7542202962064444</c:v>
                </c:pt>
                <c:pt idx="24134">
                  <c:v>17.061952095844017</c:v>
                </c:pt>
                <c:pt idx="24135">
                  <c:v>17.061952095844017</c:v>
                </c:pt>
                <c:pt idx="24136">
                  <c:v>21.236713697716258</c:v>
                </c:pt>
                <c:pt idx="24137">
                  <c:v>18.808111738260816</c:v>
                </c:pt>
                <c:pt idx="24138">
                  <c:v>21.512551934018624</c:v>
                </c:pt>
                <c:pt idx="24139">
                  <c:v>23.580108665291334</c:v>
                </c:pt>
                <c:pt idx="24140">
                  <c:v>10.325999517468402</c:v>
                </c:pt>
                <c:pt idx="24141">
                  <c:v>15.779360619381675</c:v>
                </c:pt>
                <c:pt idx="24142">
                  <c:v>18.840579133107902</c:v>
                </c:pt>
                <c:pt idx="24143">
                  <c:v>15.795675933112111</c:v>
                </c:pt>
                <c:pt idx="24144">
                  <c:v>5.6581422069483409</c:v>
                </c:pt>
                <c:pt idx="24145">
                  <c:v>7.7205713162146132</c:v>
                </c:pt>
                <c:pt idx="24146">
                  <c:v>15.628766930661204</c:v>
                </c:pt>
                <c:pt idx="24147">
                  <c:v>23.14461414904682</c:v>
                </c:pt>
                <c:pt idx="24148">
                  <c:v>24.968868444292522</c:v>
                </c:pt>
                <c:pt idx="24149">
                  <c:v>7.2930531413343287</c:v>
                </c:pt>
                <c:pt idx="24150">
                  <c:v>17.343231760035138</c:v>
                </c:pt>
                <c:pt idx="24151">
                  <c:v>20.263750052361821</c:v>
                </c:pt>
                <c:pt idx="24152">
                  <c:v>26.602418042289031</c:v>
                </c:pt>
                <c:pt idx="24153">
                  <c:v>16.523085148997737</c:v>
                </c:pt>
                <c:pt idx="24154">
                  <c:v>18.2959976907132</c:v>
                </c:pt>
                <c:pt idx="24155">
                  <c:v>12.172572773291272</c:v>
                </c:pt>
                <c:pt idx="24156">
                  <c:v>25.470946339976532</c:v>
                </c:pt>
                <c:pt idx="24157">
                  <c:v>24.107971968564716</c:v>
                </c:pt>
                <c:pt idx="24158">
                  <c:v>16.475538878556755</c:v>
                </c:pt>
                <c:pt idx="24159">
                  <c:v>19.350111724102405</c:v>
                </c:pt>
                <c:pt idx="24160">
                  <c:v>7.3864459781354848</c:v>
                </c:pt>
                <c:pt idx="24161">
                  <c:v>3.1094025930435323</c:v>
                </c:pt>
                <c:pt idx="24162">
                  <c:v>9.9590511033661215</c:v>
                </c:pt>
                <c:pt idx="24163">
                  <c:v>25.641993030003352</c:v>
                </c:pt>
                <c:pt idx="24164">
                  <c:v>22.646348176225352</c:v>
                </c:pt>
                <c:pt idx="24165">
                  <c:v>3.2001803026680147</c:v>
                </c:pt>
                <c:pt idx="24166">
                  <c:v>22.248522708583423</c:v>
                </c:pt>
                <c:pt idx="24167">
                  <c:v>22.967443774100921</c:v>
                </c:pt>
                <c:pt idx="24168">
                  <c:v>7.8140379171531249</c:v>
                </c:pt>
                <c:pt idx="24169">
                  <c:v>21.358303896306193</c:v>
                </c:pt>
                <c:pt idx="24170">
                  <c:v>7.4791505073198303</c:v>
                </c:pt>
                <c:pt idx="24171">
                  <c:v>25.394191662119407</c:v>
                </c:pt>
                <c:pt idx="24172">
                  <c:v>13.855581842958948</c:v>
                </c:pt>
                <c:pt idx="24173">
                  <c:v>21.84367734178781</c:v>
                </c:pt>
                <c:pt idx="24174">
                  <c:v>25.147473439201445</c:v>
                </c:pt>
                <c:pt idx="24175">
                  <c:v>16.307858029098501</c:v>
                </c:pt>
                <c:pt idx="24176">
                  <c:v>12.844699346848692</c:v>
                </c:pt>
                <c:pt idx="24177">
                  <c:v>20.001322498517382</c:v>
                </c:pt>
                <c:pt idx="24178">
                  <c:v>20.000015098111952</c:v>
                </c:pt>
                <c:pt idx="24179">
                  <c:v>20.948661629116565</c:v>
                </c:pt>
                <c:pt idx="24180">
                  <c:v>25.468985839349784</c:v>
                </c:pt>
                <c:pt idx="24181">
                  <c:v>20.594772136477197</c:v>
                </c:pt>
                <c:pt idx="24182">
                  <c:v>25.103851619395542</c:v>
                </c:pt>
                <c:pt idx="24183">
                  <c:v>27.053161243651584</c:v>
                </c:pt>
                <c:pt idx="24184">
                  <c:v>14.430810840480239</c:v>
                </c:pt>
                <c:pt idx="24185">
                  <c:v>20.579919253858566</c:v>
                </c:pt>
                <c:pt idx="24186">
                  <c:v>21.741480816362543</c:v>
                </c:pt>
                <c:pt idx="24187">
                  <c:v>11.690738049141817</c:v>
                </c:pt>
                <c:pt idx="24188">
                  <c:v>26.365534756688028</c:v>
                </c:pt>
                <c:pt idx="24189">
                  <c:v>8.7591618381921812</c:v>
                </c:pt>
                <c:pt idx="24190">
                  <c:v>20.509755468123547</c:v>
                </c:pt>
                <c:pt idx="24191">
                  <c:v>25.102186716427727</c:v>
                </c:pt>
                <c:pt idx="24192">
                  <c:v>21.018075479237964</c:v>
                </c:pt>
                <c:pt idx="24193">
                  <c:v>10.909324318763398</c:v>
                </c:pt>
                <c:pt idx="24194">
                  <c:v>21.81958783564653</c:v>
                </c:pt>
                <c:pt idx="24195">
                  <c:v>15.680770923988396</c:v>
                </c:pt>
                <c:pt idx="24196">
                  <c:v>21.324631233132585</c:v>
                </c:pt>
                <c:pt idx="24197">
                  <c:v>21.052885363078069</c:v>
                </c:pt>
                <c:pt idx="24198">
                  <c:v>18.920666349281433</c:v>
                </c:pt>
                <c:pt idx="24199">
                  <c:v>12.169401584329279</c:v>
                </c:pt>
                <c:pt idx="24200">
                  <c:v>21.396751166041728</c:v>
                </c:pt>
                <c:pt idx="24201">
                  <c:v>19.036408658746996</c:v>
                </c:pt>
                <c:pt idx="24202">
                  <c:v>25.175278841307144</c:v>
                </c:pt>
                <c:pt idx="24203">
                  <c:v>5.8180649815756897</c:v>
                </c:pt>
                <c:pt idx="24204">
                  <c:v>17.424483831782219</c:v>
                </c:pt>
                <c:pt idx="24205">
                  <c:v>10.821609746367645</c:v>
                </c:pt>
                <c:pt idx="24206">
                  <c:v>18.216896093748474</c:v>
                </c:pt>
                <c:pt idx="24207">
                  <c:v>22.071349428401444</c:v>
                </c:pt>
                <c:pt idx="24208">
                  <c:v>5.6228023149608708</c:v>
                </c:pt>
                <c:pt idx="24209">
                  <c:v>5.6228023149608708</c:v>
                </c:pt>
                <c:pt idx="24210">
                  <c:v>18.17038009637114</c:v>
                </c:pt>
                <c:pt idx="24211">
                  <c:v>12.342053638041122</c:v>
                </c:pt>
                <c:pt idx="24212">
                  <c:v>12.342053638041122</c:v>
                </c:pt>
                <c:pt idx="24213">
                  <c:v>12.342053638041122</c:v>
                </c:pt>
                <c:pt idx="24214">
                  <c:v>16.036874223306107</c:v>
                </c:pt>
                <c:pt idx="24215">
                  <c:v>16.828188479057562</c:v>
                </c:pt>
                <c:pt idx="24216">
                  <c:v>23.473906923369775</c:v>
                </c:pt>
                <c:pt idx="24217">
                  <c:v>8.1055303531928224</c:v>
                </c:pt>
                <c:pt idx="24218">
                  <c:v>26.140486494247842</c:v>
                </c:pt>
                <c:pt idx="24219">
                  <c:v>19.962468652114257</c:v>
                </c:pt>
                <c:pt idx="24220">
                  <c:v>19.962468652114257</c:v>
                </c:pt>
                <c:pt idx="24221">
                  <c:v>11.765404490897458</c:v>
                </c:pt>
                <c:pt idx="24222">
                  <c:v>19.470856664022069</c:v>
                </c:pt>
                <c:pt idx="24223">
                  <c:v>10.136921403540166</c:v>
                </c:pt>
                <c:pt idx="24224">
                  <c:v>12.314471911062135</c:v>
                </c:pt>
                <c:pt idx="24225">
                  <c:v>23.026958083296648</c:v>
                </c:pt>
                <c:pt idx="24226">
                  <c:v>4.1200031718910468</c:v>
                </c:pt>
                <c:pt idx="24227">
                  <c:v>20.241882439001476</c:v>
                </c:pt>
                <c:pt idx="24228">
                  <c:v>3.2750318501358491</c:v>
                </c:pt>
                <c:pt idx="24229">
                  <c:v>13.458089874343891</c:v>
                </c:pt>
                <c:pt idx="24230">
                  <c:v>18.352846683139639</c:v>
                </c:pt>
                <c:pt idx="24231">
                  <c:v>17.018198166297225</c:v>
                </c:pt>
                <c:pt idx="24232">
                  <c:v>5.8820817026521732</c:v>
                </c:pt>
                <c:pt idx="24233">
                  <c:v>18.35855572748676</c:v>
                </c:pt>
                <c:pt idx="24234">
                  <c:v>24.95380118198123</c:v>
                </c:pt>
                <c:pt idx="24235">
                  <c:v>22.864733943279159</c:v>
                </c:pt>
                <c:pt idx="24236">
                  <c:v>25.787704478883924</c:v>
                </c:pt>
                <c:pt idx="24237">
                  <c:v>15.160972969499769</c:v>
                </c:pt>
                <c:pt idx="24238">
                  <c:v>22.84715238308457</c:v>
                </c:pt>
                <c:pt idx="24239">
                  <c:v>19.651518624275127</c:v>
                </c:pt>
                <c:pt idx="24240">
                  <c:v>22.285426051745389</c:v>
                </c:pt>
                <c:pt idx="24241">
                  <c:v>6.9642517936715658</c:v>
                </c:pt>
                <c:pt idx="24242">
                  <c:v>3.4899796099370768</c:v>
                </c:pt>
                <c:pt idx="24243">
                  <c:v>17.744122008993482</c:v>
                </c:pt>
                <c:pt idx="24244">
                  <c:v>17.206369933081621</c:v>
                </c:pt>
                <c:pt idx="24245">
                  <c:v>14.374030911123842</c:v>
                </c:pt>
                <c:pt idx="24246">
                  <c:v>10.353591561686805</c:v>
                </c:pt>
                <c:pt idx="24247">
                  <c:v>8.3445525186974585</c:v>
                </c:pt>
                <c:pt idx="24248">
                  <c:v>8.3445525186974585</c:v>
                </c:pt>
                <c:pt idx="24249">
                  <c:v>3.4866848852978323</c:v>
                </c:pt>
                <c:pt idx="24250">
                  <c:v>15.340704564305364</c:v>
                </c:pt>
                <c:pt idx="24251">
                  <c:v>19.715178197822713</c:v>
                </c:pt>
                <c:pt idx="24252">
                  <c:v>15.329686041769381</c:v>
                </c:pt>
                <c:pt idx="24253">
                  <c:v>15.289271730072128</c:v>
                </c:pt>
                <c:pt idx="24254">
                  <c:v>15.289271730072128</c:v>
                </c:pt>
                <c:pt idx="24255">
                  <c:v>15.289271730072128</c:v>
                </c:pt>
                <c:pt idx="24256">
                  <c:v>15.286295897231941</c:v>
                </c:pt>
                <c:pt idx="24257">
                  <c:v>15.319490692238316</c:v>
                </c:pt>
                <c:pt idx="24258">
                  <c:v>16.714794442690909</c:v>
                </c:pt>
                <c:pt idx="24259">
                  <c:v>21.555047777979194</c:v>
                </c:pt>
                <c:pt idx="24260">
                  <c:v>3.1368649830459092</c:v>
                </c:pt>
                <c:pt idx="24261">
                  <c:v>9.3510712806012357</c:v>
                </c:pt>
                <c:pt idx="24262">
                  <c:v>20.151898821852019</c:v>
                </c:pt>
                <c:pt idx="24263">
                  <c:v>21.946028446984585</c:v>
                </c:pt>
                <c:pt idx="24264">
                  <c:v>12.520080573127986</c:v>
                </c:pt>
                <c:pt idx="24265">
                  <c:v>22.357637321533758</c:v>
                </c:pt>
                <c:pt idx="24266">
                  <c:v>20.118718312759203</c:v>
                </c:pt>
                <c:pt idx="24267">
                  <c:v>5.4517296563340452</c:v>
                </c:pt>
                <c:pt idx="24268">
                  <c:v>12.985533939320023</c:v>
                </c:pt>
                <c:pt idx="24269">
                  <c:v>23.441374046541558</c:v>
                </c:pt>
                <c:pt idx="24270">
                  <c:v>22.086750213912222</c:v>
                </c:pt>
                <c:pt idx="24271">
                  <c:v>18.338220184791265</c:v>
                </c:pt>
                <c:pt idx="24272">
                  <c:v>22.161822620423077</c:v>
                </c:pt>
                <c:pt idx="24273">
                  <c:v>4.0040765960881979</c:v>
                </c:pt>
                <c:pt idx="24274">
                  <c:v>16.799219758267039</c:v>
                </c:pt>
                <c:pt idx="24275">
                  <c:v>15.015002825188402</c:v>
                </c:pt>
                <c:pt idx="24276">
                  <c:v>6.3377112091657892</c:v>
                </c:pt>
                <c:pt idx="24277">
                  <c:v>5.5927838134387819</c:v>
                </c:pt>
                <c:pt idx="24278">
                  <c:v>21.792728737609469</c:v>
                </c:pt>
                <c:pt idx="24279">
                  <c:v>17.894953864687331</c:v>
                </c:pt>
                <c:pt idx="24280">
                  <c:v>17.838307319313078</c:v>
                </c:pt>
                <c:pt idx="24281">
                  <c:v>5.952784791422344</c:v>
                </c:pt>
                <c:pt idx="24282">
                  <c:v>14.699527222637849</c:v>
                </c:pt>
                <c:pt idx="24283">
                  <c:v>19.966915040959357</c:v>
                </c:pt>
                <c:pt idx="24284">
                  <c:v>19.967002750706623</c:v>
                </c:pt>
                <c:pt idx="24285">
                  <c:v>15.965567263235165</c:v>
                </c:pt>
                <c:pt idx="24286">
                  <c:v>16.228345587382215</c:v>
                </c:pt>
                <c:pt idx="24287">
                  <c:v>4.6544467316860985</c:v>
                </c:pt>
                <c:pt idx="24288">
                  <c:v>5.7568984539522585</c:v>
                </c:pt>
                <c:pt idx="24289">
                  <c:v>21.393901491149844</c:v>
                </c:pt>
                <c:pt idx="24290">
                  <c:v>20.773079717428136</c:v>
                </c:pt>
                <c:pt idx="24291">
                  <c:v>17.662573920143206</c:v>
                </c:pt>
                <c:pt idx="24292">
                  <c:v>3.0770325865302519</c:v>
                </c:pt>
                <c:pt idx="24293">
                  <c:v>11.116134420769754</c:v>
                </c:pt>
                <c:pt idx="24294">
                  <c:v>23.333723609712059</c:v>
                </c:pt>
                <c:pt idx="24295">
                  <c:v>10.775988874079534</c:v>
                </c:pt>
                <c:pt idx="24296">
                  <c:v>23.338685735455353</c:v>
                </c:pt>
                <c:pt idx="24297">
                  <c:v>5.0595338216580314</c:v>
                </c:pt>
                <c:pt idx="24298">
                  <c:v>5.0595338216580314</c:v>
                </c:pt>
                <c:pt idx="24299">
                  <c:v>7.2298065078198759</c:v>
                </c:pt>
                <c:pt idx="24300">
                  <c:v>17.830070397587111</c:v>
                </c:pt>
                <c:pt idx="24301">
                  <c:v>18.349469468813862</c:v>
                </c:pt>
                <c:pt idx="24302">
                  <c:v>15.28085123139833</c:v>
                </c:pt>
                <c:pt idx="24303">
                  <c:v>9.8819826330425791</c:v>
                </c:pt>
                <c:pt idx="24304">
                  <c:v>16.783230586160364</c:v>
                </c:pt>
                <c:pt idx="24305">
                  <c:v>16.307230594938272</c:v>
                </c:pt>
                <c:pt idx="24306">
                  <c:v>11.514743560761314</c:v>
                </c:pt>
                <c:pt idx="24307">
                  <c:v>23.824280871533475</c:v>
                </c:pt>
                <c:pt idx="24308">
                  <c:v>22.692722128154998</c:v>
                </c:pt>
                <c:pt idx="24309">
                  <c:v>16.569323965183997</c:v>
                </c:pt>
                <c:pt idx="24310">
                  <c:v>21.87374047285325</c:v>
                </c:pt>
                <c:pt idx="24311">
                  <c:v>13.601325266754726</c:v>
                </c:pt>
                <c:pt idx="24312">
                  <c:v>21.62033117025657</c:v>
                </c:pt>
                <c:pt idx="24313">
                  <c:v>21.503348441350742</c:v>
                </c:pt>
                <c:pt idx="24314">
                  <c:v>19.905472094285827</c:v>
                </c:pt>
                <c:pt idx="24315">
                  <c:v>18.599036395464033</c:v>
                </c:pt>
                <c:pt idx="24316">
                  <c:v>4.3353276108687506</c:v>
                </c:pt>
                <c:pt idx="24317">
                  <c:v>18.968485928268787</c:v>
                </c:pt>
                <c:pt idx="24318">
                  <c:v>17.674138151286495</c:v>
                </c:pt>
                <c:pt idx="24319">
                  <c:v>14.790742792039058</c:v>
                </c:pt>
                <c:pt idx="24320">
                  <c:v>16.369973415458947</c:v>
                </c:pt>
                <c:pt idx="24321">
                  <c:v>5.4007597245064964</c:v>
                </c:pt>
                <c:pt idx="24322">
                  <c:v>25.513339295043764</c:v>
                </c:pt>
                <c:pt idx="24323">
                  <c:v>22.676946163582368</c:v>
                </c:pt>
                <c:pt idx="24324">
                  <c:v>21.843787621773718</c:v>
                </c:pt>
                <c:pt idx="24325">
                  <c:v>19.126267400679371</c:v>
                </c:pt>
                <c:pt idx="24326">
                  <c:v>21.289907916557535</c:v>
                </c:pt>
                <c:pt idx="24327">
                  <c:v>24.942521646013123</c:v>
                </c:pt>
                <c:pt idx="24328">
                  <c:v>21.96923917599965</c:v>
                </c:pt>
                <c:pt idx="24329">
                  <c:v>21.521345207603876</c:v>
                </c:pt>
                <c:pt idx="24330">
                  <c:v>23.497536214519098</c:v>
                </c:pt>
                <c:pt idx="24331">
                  <c:v>17.3655494429116</c:v>
                </c:pt>
                <c:pt idx="24332">
                  <c:v>6.1551337858777133</c:v>
                </c:pt>
                <c:pt idx="24333">
                  <c:v>23.549128607175586</c:v>
                </c:pt>
                <c:pt idx="24334">
                  <c:v>22.40766407597399</c:v>
                </c:pt>
                <c:pt idx="24335">
                  <c:v>11.888791554814423</c:v>
                </c:pt>
                <c:pt idx="24336">
                  <c:v>17.605233194382421</c:v>
                </c:pt>
                <c:pt idx="24337">
                  <c:v>19.686247344481068</c:v>
                </c:pt>
                <c:pt idx="24338">
                  <c:v>14.539717946994093</c:v>
                </c:pt>
                <c:pt idx="24339">
                  <c:v>23.378779262767779</c:v>
                </c:pt>
                <c:pt idx="24340">
                  <c:v>21.330251537905433</c:v>
                </c:pt>
                <c:pt idx="24341">
                  <c:v>14.725964454613019</c:v>
                </c:pt>
                <c:pt idx="24342">
                  <c:v>16.493959817632863</c:v>
                </c:pt>
                <c:pt idx="24343">
                  <c:v>23.466634133124959</c:v>
                </c:pt>
                <c:pt idx="24344">
                  <c:v>8.8291216453485593</c:v>
                </c:pt>
                <c:pt idx="24345">
                  <c:v>17.386504353287172</c:v>
                </c:pt>
                <c:pt idx="24346">
                  <c:v>20.395771772381057</c:v>
                </c:pt>
                <c:pt idx="24347">
                  <c:v>21.506990376750391</c:v>
                </c:pt>
                <c:pt idx="24348">
                  <c:v>7.8348164502356727</c:v>
                </c:pt>
                <c:pt idx="24349">
                  <c:v>17.499193719751002</c:v>
                </c:pt>
                <c:pt idx="24350">
                  <c:v>22.300667972363321</c:v>
                </c:pt>
                <c:pt idx="24351">
                  <c:v>6.1302856085092534</c:v>
                </c:pt>
                <c:pt idx="24352">
                  <c:v>23.115800039269509</c:v>
                </c:pt>
                <c:pt idx="24353">
                  <c:v>3.5573096099846677</c:v>
                </c:pt>
                <c:pt idx="24354">
                  <c:v>3.9766891232204924</c:v>
                </c:pt>
                <c:pt idx="24355">
                  <c:v>4.0670428375061025</c:v>
                </c:pt>
                <c:pt idx="24356">
                  <c:v>16.432036374011368</c:v>
                </c:pt>
                <c:pt idx="24357">
                  <c:v>22.683046436201437</c:v>
                </c:pt>
                <c:pt idx="24358">
                  <c:v>5.3041605737003108</c:v>
                </c:pt>
                <c:pt idx="24359">
                  <c:v>8.3523443158119424</c:v>
                </c:pt>
                <c:pt idx="24360">
                  <c:v>8.3523443158119424</c:v>
                </c:pt>
                <c:pt idx="24361">
                  <c:v>24.907105668298112</c:v>
                </c:pt>
                <c:pt idx="24362">
                  <c:v>19.886980195525222</c:v>
                </c:pt>
                <c:pt idx="24363">
                  <c:v>15.866146193978086</c:v>
                </c:pt>
                <c:pt idx="24364">
                  <c:v>6.1465852148383302</c:v>
                </c:pt>
                <c:pt idx="24365">
                  <c:v>6.1465852148383302</c:v>
                </c:pt>
                <c:pt idx="24366">
                  <c:v>4.7470121674048551</c:v>
                </c:pt>
                <c:pt idx="24367">
                  <c:v>14.670857329596229</c:v>
                </c:pt>
                <c:pt idx="24368">
                  <c:v>24.216863486302739</c:v>
                </c:pt>
                <c:pt idx="24369">
                  <c:v>23.782053529992769</c:v>
                </c:pt>
                <c:pt idx="24370">
                  <c:v>3.8989200045175556</c:v>
                </c:pt>
                <c:pt idx="24371">
                  <c:v>19.671246981473107</c:v>
                </c:pt>
                <c:pt idx="24372">
                  <c:v>16.713144938482664</c:v>
                </c:pt>
                <c:pt idx="24373">
                  <c:v>20.290044065942215</c:v>
                </c:pt>
                <c:pt idx="24374">
                  <c:v>17.112253842545087</c:v>
                </c:pt>
                <c:pt idx="24375">
                  <c:v>19.076293320077962</c:v>
                </c:pt>
                <c:pt idx="24376">
                  <c:v>23.193011023070216</c:v>
                </c:pt>
                <c:pt idx="24377">
                  <c:v>5.045749064707552</c:v>
                </c:pt>
                <c:pt idx="24378">
                  <c:v>23.837319227706406</c:v>
                </c:pt>
                <c:pt idx="24379">
                  <c:v>22.891084680345315</c:v>
                </c:pt>
                <c:pt idx="24380">
                  <c:v>17.796911028304528</c:v>
                </c:pt>
                <c:pt idx="24381">
                  <c:v>14.654074045819369</c:v>
                </c:pt>
                <c:pt idx="24382">
                  <c:v>23.602101401306658</c:v>
                </c:pt>
                <c:pt idx="24383">
                  <c:v>13.359474102639437</c:v>
                </c:pt>
                <c:pt idx="24384">
                  <c:v>23.019265340073847</c:v>
                </c:pt>
                <c:pt idx="24385">
                  <c:v>19.6345472780765</c:v>
                </c:pt>
                <c:pt idx="24386">
                  <c:v>3.5397499056961936</c:v>
                </c:pt>
                <c:pt idx="24387">
                  <c:v>6.1581007153893612</c:v>
                </c:pt>
                <c:pt idx="24388">
                  <c:v>18.325722461339222</c:v>
                </c:pt>
                <c:pt idx="24389">
                  <c:v>21.408064871451046</c:v>
                </c:pt>
                <c:pt idx="24390">
                  <c:v>23.674577975753319</c:v>
                </c:pt>
                <c:pt idx="24391">
                  <c:v>8.9864150313271871</c:v>
                </c:pt>
                <c:pt idx="24392">
                  <c:v>15.051186056465639</c:v>
                </c:pt>
                <c:pt idx="24393">
                  <c:v>3.1190483236986801</c:v>
                </c:pt>
                <c:pt idx="24394">
                  <c:v>20.777682981585034</c:v>
                </c:pt>
                <c:pt idx="24395">
                  <c:v>16.683236718744627</c:v>
                </c:pt>
                <c:pt idx="24396">
                  <c:v>8.5545151807527535</c:v>
                </c:pt>
                <c:pt idx="24397">
                  <c:v>23.608523184976931</c:v>
                </c:pt>
                <c:pt idx="24398">
                  <c:v>16.294241413748072</c:v>
                </c:pt>
                <c:pt idx="24399">
                  <c:v>23.513636041589738</c:v>
                </c:pt>
                <c:pt idx="24400">
                  <c:v>24.74223847804538</c:v>
                </c:pt>
                <c:pt idx="24401">
                  <c:v>24.251670058396147</c:v>
                </c:pt>
                <c:pt idx="24402">
                  <c:v>23.574723899194069</c:v>
                </c:pt>
                <c:pt idx="24403">
                  <c:v>17.900838971563072</c:v>
                </c:pt>
                <c:pt idx="24404">
                  <c:v>24.237696975220164</c:v>
                </c:pt>
                <c:pt idx="24405">
                  <c:v>24.329930528052074</c:v>
                </c:pt>
                <c:pt idx="24406">
                  <c:v>20.357890084476299</c:v>
                </c:pt>
                <c:pt idx="24407">
                  <c:v>13.73446203236105</c:v>
                </c:pt>
                <c:pt idx="24408">
                  <c:v>23.187934597799266</c:v>
                </c:pt>
                <c:pt idx="24409">
                  <c:v>21.823099822078682</c:v>
                </c:pt>
                <c:pt idx="24410">
                  <c:v>21.677419511431577</c:v>
                </c:pt>
                <c:pt idx="24411">
                  <c:v>14.247766313424766</c:v>
                </c:pt>
                <c:pt idx="24412">
                  <c:v>19.52612564011622</c:v>
                </c:pt>
                <c:pt idx="24413">
                  <c:v>3.6339999052777308</c:v>
                </c:pt>
                <c:pt idx="24414">
                  <c:v>21.028935655301218</c:v>
                </c:pt>
                <c:pt idx="24415">
                  <c:v>14.240761127707529</c:v>
                </c:pt>
                <c:pt idx="24416">
                  <c:v>4.354379516212413</c:v>
                </c:pt>
                <c:pt idx="24417">
                  <c:v>9.2575510833638663</c:v>
                </c:pt>
                <c:pt idx="24418">
                  <c:v>17.243751560324842</c:v>
                </c:pt>
                <c:pt idx="24419">
                  <c:v>20.045903578369611</c:v>
                </c:pt>
                <c:pt idx="24420">
                  <c:v>20.043712785456041</c:v>
                </c:pt>
                <c:pt idx="24421">
                  <c:v>21.740452950873717</c:v>
                </c:pt>
                <c:pt idx="24422">
                  <c:v>12.80926513050918</c:v>
                </c:pt>
                <c:pt idx="24423">
                  <c:v>14.670849995747249</c:v>
                </c:pt>
                <c:pt idx="24424">
                  <c:v>14.670849995747249</c:v>
                </c:pt>
                <c:pt idx="24425">
                  <c:v>24.331419003388682</c:v>
                </c:pt>
                <c:pt idx="24426">
                  <c:v>14.277845520835337</c:v>
                </c:pt>
                <c:pt idx="24427">
                  <c:v>25.145202057472623</c:v>
                </c:pt>
                <c:pt idx="24428">
                  <c:v>3.8332380600007503</c:v>
                </c:pt>
                <c:pt idx="24429">
                  <c:v>7.2476596234332877</c:v>
                </c:pt>
                <c:pt idx="24430">
                  <c:v>13.869555907360271</c:v>
                </c:pt>
                <c:pt idx="24431">
                  <c:v>14.998303580289583</c:v>
                </c:pt>
                <c:pt idx="24432">
                  <c:v>23.029612144970141</c:v>
                </c:pt>
                <c:pt idx="24433">
                  <c:v>22.169043377814827</c:v>
                </c:pt>
                <c:pt idx="24434">
                  <c:v>6.6670609893510653</c:v>
                </c:pt>
                <c:pt idx="24435">
                  <c:v>19.688460263990997</c:v>
                </c:pt>
                <c:pt idx="24436">
                  <c:v>15.646261732152546</c:v>
                </c:pt>
                <c:pt idx="24437">
                  <c:v>23.483596303187991</c:v>
                </c:pt>
                <c:pt idx="24438">
                  <c:v>15.325742255876481</c:v>
                </c:pt>
                <c:pt idx="24439">
                  <c:v>13.15798572045958</c:v>
                </c:pt>
                <c:pt idx="24440">
                  <c:v>7.8053779712653171</c:v>
                </c:pt>
                <c:pt idx="24441">
                  <c:v>17.891101068242868</c:v>
                </c:pt>
                <c:pt idx="24442">
                  <c:v>14.074295059420319</c:v>
                </c:pt>
                <c:pt idx="24443">
                  <c:v>15.601934612148474</c:v>
                </c:pt>
                <c:pt idx="24444">
                  <c:v>8.9486321068577013</c:v>
                </c:pt>
                <c:pt idx="24445">
                  <c:v>4.8055682683292407</c:v>
                </c:pt>
                <c:pt idx="24446">
                  <c:v>17.786283584515374</c:v>
                </c:pt>
                <c:pt idx="24447">
                  <c:v>14.914107355909348</c:v>
                </c:pt>
                <c:pt idx="24448">
                  <c:v>11.80063672647605</c:v>
                </c:pt>
                <c:pt idx="24449">
                  <c:v>20.778407666620573</c:v>
                </c:pt>
                <c:pt idx="24450">
                  <c:v>9.3951113683273029</c:v>
                </c:pt>
                <c:pt idx="24451">
                  <c:v>3.3195126592285416</c:v>
                </c:pt>
                <c:pt idx="24452">
                  <c:v>23.750818900492369</c:v>
                </c:pt>
                <c:pt idx="24453">
                  <c:v>5.2479444301357425</c:v>
                </c:pt>
                <c:pt idx="24454">
                  <c:v>9.5041408016845494</c:v>
                </c:pt>
                <c:pt idx="24455">
                  <c:v>6.4086196524543197</c:v>
                </c:pt>
                <c:pt idx="24456">
                  <c:v>20.339547631944473</c:v>
                </c:pt>
                <c:pt idx="24457">
                  <c:v>19.171978953578563</c:v>
                </c:pt>
                <c:pt idx="24458">
                  <c:v>8.9935217250148902</c:v>
                </c:pt>
                <c:pt idx="24459">
                  <c:v>7.6132208943429625</c:v>
                </c:pt>
                <c:pt idx="24460">
                  <c:v>21.449177878227438</c:v>
                </c:pt>
                <c:pt idx="24461">
                  <c:v>19.115540343622829</c:v>
                </c:pt>
                <c:pt idx="24462">
                  <c:v>20.822624527185052</c:v>
                </c:pt>
                <c:pt idx="24463">
                  <c:v>19.132494490636677</c:v>
                </c:pt>
                <c:pt idx="24464">
                  <c:v>18.675310472296861</c:v>
                </c:pt>
                <c:pt idx="24465">
                  <c:v>13.272324221790203</c:v>
                </c:pt>
                <c:pt idx="24466">
                  <c:v>4.8228937127533147</c:v>
                </c:pt>
                <c:pt idx="24467">
                  <c:v>22.509321618089455</c:v>
                </c:pt>
                <c:pt idx="24468">
                  <c:v>20.424670953365915</c:v>
                </c:pt>
                <c:pt idx="24469">
                  <c:v>21.360302969627668</c:v>
                </c:pt>
                <c:pt idx="24470">
                  <c:v>19.112948524003979</c:v>
                </c:pt>
                <c:pt idx="24471">
                  <c:v>3.4433090401838071</c:v>
                </c:pt>
                <c:pt idx="24472">
                  <c:v>15.434917931752324</c:v>
                </c:pt>
                <c:pt idx="24473">
                  <c:v>21.069430384805752</c:v>
                </c:pt>
                <c:pt idx="24474">
                  <c:v>3.3475157057853657</c:v>
                </c:pt>
                <c:pt idx="24475">
                  <c:v>6.5932718498749114</c:v>
                </c:pt>
                <c:pt idx="24476">
                  <c:v>11.28304066250422</c:v>
                </c:pt>
                <c:pt idx="24477">
                  <c:v>11.335677777960266</c:v>
                </c:pt>
                <c:pt idx="24478">
                  <c:v>18.007477243936563</c:v>
                </c:pt>
                <c:pt idx="24479">
                  <c:v>16.705163244874413</c:v>
                </c:pt>
                <c:pt idx="24480">
                  <c:v>22.406984645343584</c:v>
                </c:pt>
                <c:pt idx="24481">
                  <c:v>6.8912663949085466</c:v>
                </c:pt>
                <c:pt idx="24482">
                  <c:v>11.339346210367671</c:v>
                </c:pt>
                <c:pt idx="24483">
                  <c:v>16.668620999107329</c:v>
                </c:pt>
                <c:pt idx="24484">
                  <c:v>19.918139950924107</c:v>
                </c:pt>
                <c:pt idx="24485">
                  <c:v>22.809079059382981</c:v>
                </c:pt>
                <c:pt idx="24486">
                  <c:v>7.697249941256505</c:v>
                </c:pt>
                <c:pt idx="24487">
                  <c:v>16.025779458862353</c:v>
                </c:pt>
                <c:pt idx="24488">
                  <c:v>18.235510308907045</c:v>
                </c:pt>
                <c:pt idx="24489">
                  <c:v>22.5850865904534</c:v>
                </c:pt>
                <c:pt idx="24490">
                  <c:v>19.265351694375173</c:v>
                </c:pt>
                <c:pt idx="24491">
                  <c:v>7.8745441104985119</c:v>
                </c:pt>
                <c:pt idx="24492">
                  <c:v>16.535574735566307</c:v>
                </c:pt>
                <c:pt idx="24493">
                  <c:v>16.405600362407128</c:v>
                </c:pt>
                <c:pt idx="24494">
                  <c:v>6.1420313795807306</c:v>
                </c:pt>
                <c:pt idx="24495">
                  <c:v>18.404868240662072</c:v>
                </c:pt>
                <c:pt idx="24496">
                  <c:v>20.844744391405715</c:v>
                </c:pt>
                <c:pt idx="24497">
                  <c:v>3.5606546859179313</c:v>
                </c:pt>
                <c:pt idx="24498">
                  <c:v>4.3761861007534906</c:v>
                </c:pt>
                <c:pt idx="24499">
                  <c:v>16.476041822709874</c:v>
                </c:pt>
                <c:pt idx="24500">
                  <c:v>9.8537796745091182</c:v>
                </c:pt>
                <c:pt idx="24501">
                  <c:v>15.157394924035053</c:v>
                </c:pt>
                <c:pt idx="24502">
                  <c:v>3.4139422171934721</c:v>
                </c:pt>
                <c:pt idx="24503">
                  <c:v>15.86621696044736</c:v>
                </c:pt>
                <c:pt idx="24504">
                  <c:v>20.914746094963586</c:v>
                </c:pt>
                <c:pt idx="24505">
                  <c:v>5.71363777568867</c:v>
                </c:pt>
                <c:pt idx="24506">
                  <c:v>5.71363777568867</c:v>
                </c:pt>
                <c:pt idx="24507">
                  <c:v>19.947317047395568</c:v>
                </c:pt>
                <c:pt idx="24508">
                  <c:v>19.216551210443079</c:v>
                </c:pt>
                <c:pt idx="24509">
                  <c:v>16.668111771223266</c:v>
                </c:pt>
                <c:pt idx="24510">
                  <c:v>3.6739818901687675</c:v>
                </c:pt>
                <c:pt idx="24511">
                  <c:v>20.671049139894851</c:v>
                </c:pt>
                <c:pt idx="24512">
                  <c:v>16.178864171689064</c:v>
                </c:pt>
                <c:pt idx="24513">
                  <c:v>13.913317247890799</c:v>
                </c:pt>
                <c:pt idx="24514">
                  <c:v>19.93678814458271</c:v>
                </c:pt>
                <c:pt idx="24515">
                  <c:v>19.651518624275127</c:v>
                </c:pt>
                <c:pt idx="24516">
                  <c:v>4.7318391322585152</c:v>
                </c:pt>
                <c:pt idx="24517">
                  <c:v>3.40960069979633</c:v>
                </c:pt>
                <c:pt idx="24518">
                  <c:v>3.40960069979633</c:v>
                </c:pt>
                <c:pt idx="24519">
                  <c:v>4.6779433028639454</c:v>
                </c:pt>
                <c:pt idx="24520">
                  <c:v>21.125479405382066</c:v>
                </c:pt>
                <c:pt idx="24521">
                  <c:v>14.57542405946807</c:v>
                </c:pt>
                <c:pt idx="24522">
                  <c:v>5.3624985125303608</c:v>
                </c:pt>
                <c:pt idx="24523">
                  <c:v>19.123321546658726</c:v>
                </c:pt>
                <c:pt idx="24524">
                  <c:v>13.933280243871291</c:v>
                </c:pt>
                <c:pt idx="24525">
                  <c:v>5.1285211108887667</c:v>
                </c:pt>
                <c:pt idx="24526">
                  <c:v>5.1285211108887667</c:v>
                </c:pt>
                <c:pt idx="24527">
                  <c:v>15.050939645106906</c:v>
                </c:pt>
                <c:pt idx="24528">
                  <c:v>19.436358670221132</c:v>
                </c:pt>
                <c:pt idx="24529">
                  <c:v>15.98961207223646</c:v>
                </c:pt>
                <c:pt idx="24530">
                  <c:v>19.977698942675282</c:v>
                </c:pt>
                <c:pt idx="24531">
                  <c:v>15.018501585094873</c:v>
                </c:pt>
                <c:pt idx="24532">
                  <c:v>13.878333036062804</c:v>
                </c:pt>
                <c:pt idx="24533">
                  <c:v>22.879953354450858</c:v>
                </c:pt>
                <c:pt idx="24534">
                  <c:v>16.660146891486637</c:v>
                </c:pt>
                <c:pt idx="24535">
                  <c:v>19.923281850202955</c:v>
                </c:pt>
                <c:pt idx="24536">
                  <c:v>12.894665276943659</c:v>
                </c:pt>
                <c:pt idx="24537">
                  <c:v>13.868001017879514</c:v>
                </c:pt>
                <c:pt idx="24538">
                  <c:v>7.7822000531647033</c:v>
                </c:pt>
                <c:pt idx="24539">
                  <c:v>6.3451208248643898</c:v>
                </c:pt>
                <c:pt idx="24540">
                  <c:v>16.095999288952555</c:v>
                </c:pt>
                <c:pt idx="24541">
                  <c:v>13.861094891025179</c:v>
                </c:pt>
                <c:pt idx="24542">
                  <c:v>3.3672818255326584</c:v>
                </c:pt>
                <c:pt idx="24543">
                  <c:v>16.948203918267268</c:v>
                </c:pt>
                <c:pt idx="24544">
                  <c:v>21.422792517685121</c:v>
                </c:pt>
                <c:pt idx="24545">
                  <c:v>23.008276506292116</c:v>
                </c:pt>
                <c:pt idx="24546">
                  <c:v>18.716239834804423</c:v>
                </c:pt>
                <c:pt idx="24547">
                  <c:v>10.972520896795599</c:v>
                </c:pt>
                <c:pt idx="24548">
                  <c:v>20.079028841376342</c:v>
                </c:pt>
                <c:pt idx="24549">
                  <c:v>17.1187361521174</c:v>
                </c:pt>
                <c:pt idx="24550">
                  <c:v>9.2867861610186964</c:v>
                </c:pt>
                <c:pt idx="24551">
                  <c:v>20.42952641827242</c:v>
                </c:pt>
                <c:pt idx="24552">
                  <c:v>4.3645479249321673</c:v>
                </c:pt>
                <c:pt idx="24553">
                  <c:v>20.03468408860974</c:v>
                </c:pt>
                <c:pt idx="24554">
                  <c:v>20.406120954425113</c:v>
                </c:pt>
                <c:pt idx="24555">
                  <c:v>17.840928436923932</c:v>
                </c:pt>
                <c:pt idx="24556">
                  <c:v>18.793883883396038</c:v>
                </c:pt>
                <c:pt idx="24557">
                  <c:v>21.360374449263528</c:v>
                </c:pt>
                <c:pt idx="24558">
                  <c:v>4.7170931149135447</c:v>
                </c:pt>
                <c:pt idx="24559">
                  <c:v>11.009545005500126</c:v>
                </c:pt>
                <c:pt idx="24560">
                  <c:v>16.774532923671877</c:v>
                </c:pt>
                <c:pt idx="24561">
                  <c:v>7.5022137070069874</c:v>
                </c:pt>
                <c:pt idx="24562">
                  <c:v>8.0273533604138922</c:v>
                </c:pt>
                <c:pt idx="24563">
                  <c:v>20.418378064615375</c:v>
                </c:pt>
                <c:pt idx="24564">
                  <c:v>15.850729433150041</c:v>
                </c:pt>
                <c:pt idx="24565">
                  <c:v>19.656354441869841</c:v>
                </c:pt>
                <c:pt idx="24566">
                  <c:v>13.948082453263389</c:v>
                </c:pt>
                <c:pt idx="24567">
                  <c:v>5.2367317086585903</c:v>
                </c:pt>
                <c:pt idx="24568">
                  <c:v>13.362103453400477</c:v>
                </c:pt>
                <c:pt idx="24569">
                  <c:v>18.004797514199868</c:v>
                </c:pt>
                <c:pt idx="24570">
                  <c:v>3.6831145421988816</c:v>
                </c:pt>
                <c:pt idx="24571">
                  <c:v>16.354252952200174</c:v>
                </c:pt>
                <c:pt idx="24572">
                  <c:v>22.364650333200075</c:v>
                </c:pt>
                <c:pt idx="24573">
                  <c:v>18.506510929642911</c:v>
                </c:pt>
                <c:pt idx="24574">
                  <c:v>22.345570880346965</c:v>
                </c:pt>
                <c:pt idx="24575">
                  <c:v>23.171371876997203</c:v>
                </c:pt>
                <c:pt idx="24576">
                  <c:v>18.514907258950064</c:v>
                </c:pt>
                <c:pt idx="24577">
                  <c:v>18.868486772438519</c:v>
                </c:pt>
                <c:pt idx="24578">
                  <c:v>19.336299955082243</c:v>
                </c:pt>
                <c:pt idx="24579">
                  <c:v>18.593786688093143</c:v>
                </c:pt>
                <c:pt idx="24580">
                  <c:v>17.889753054103878</c:v>
                </c:pt>
                <c:pt idx="24581">
                  <c:v>17.750090355215587</c:v>
                </c:pt>
                <c:pt idx="24582">
                  <c:v>18.580670767473165</c:v>
                </c:pt>
                <c:pt idx="24583">
                  <c:v>20.379954951226036</c:v>
                </c:pt>
                <c:pt idx="24584">
                  <c:v>10.628226389542684</c:v>
                </c:pt>
                <c:pt idx="24585">
                  <c:v>15.373004287780359</c:v>
                </c:pt>
                <c:pt idx="24586">
                  <c:v>12.433355966665486</c:v>
                </c:pt>
                <c:pt idx="24587">
                  <c:v>17.309610752662884</c:v>
                </c:pt>
                <c:pt idx="24588">
                  <c:v>21.286746666102363</c:v>
                </c:pt>
                <c:pt idx="24589">
                  <c:v>14.068565150786183</c:v>
                </c:pt>
                <c:pt idx="24590">
                  <c:v>6.6615485649860444</c:v>
                </c:pt>
                <c:pt idx="24591">
                  <c:v>8.4381130424717092</c:v>
                </c:pt>
                <c:pt idx="24592">
                  <c:v>12.420398503319989</c:v>
                </c:pt>
                <c:pt idx="24593">
                  <c:v>19.965496158344383</c:v>
                </c:pt>
                <c:pt idx="24594">
                  <c:v>17.386048794534283</c:v>
                </c:pt>
                <c:pt idx="24595">
                  <c:v>16.170707866892485</c:v>
                </c:pt>
                <c:pt idx="24596">
                  <c:v>15.810639173554316</c:v>
                </c:pt>
                <c:pt idx="24597">
                  <c:v>17.947568081859107</c:v>
                </c:pt>
                <c:pt idx="24598">
                  <c:v>12.379534398339484</c:v>
                </c:pt>
                <c:pt idx="24599">
                  <c:v>14.174395214551001</c:v>
                </c:pt>
                <c:pt idx="24600">
                  <c:v>18.995244446023975</c:v>
                </c:pt>
                <c:pt idx="24601">
                  <c:v>13.280471260555659</c:v>
                </c:pt>
                <c:pt idx="24602">
                  <c:v>9.3832538341079861</c:v>
                </c:pt>
                <c:pt idx="24603">
                  <c:v>18.955093303687825</c:v>
                </c:pt>
                <c:pt idx="24604">
                  <c:v>18.961497262060732</c:v>
                </c:pt>
                <c:pt idx="24605">
                  <c:v>23.137477123893927</c:v>
                </c:pt>
                <c:pt idx="24606">
                  <c:v>15.993307770335759</c:v>
                </c:pt>
                <c:pt idx="24607">
                  <c:v>17.777480969194745</c:v>
                </c:pt>
                <c:pt idx="24608">
                  <c:v>16.654708260840724</c:v>
                </c:pt>
                <c:pt idx="24609">
                  <c:v>22.84238657963288</c:v>
                </c:pt>
                <c:pt idx="24610">
                  <c:v>17.119495085718651</c:v>
                </c:pt>
                <c:pt idx="24611">
                  <c:v>19.590978477462698</c:v>
                </c:pt>
                <c:pt idx="24612">
                  <c:v>7.9924425977338371</c:v>
                </c:pt>
                <c:pt idx="24613">
                  <c:v>17.274746149402812</c:v>
                </c:pt>
                <c:pt idx="24614">
                  <c:v>10.707300886026133</c:v>
                </c:pt>
                <c:pt idx="24615">
                  <c:v>21.096941898394785</c:v>
                </c:pt>
                <c:pt idx="24616">
                  <c:v>21.092573216857893</c:v>
                </c:pt>
                <c:pt idx="24617">
                  <c:v>11.023014815146585</c:v>
                </c:pt>
                <c:pt idx="24618">
                  <c:v>21.853334155262068</c:v>
                </c:pt>
                <c:pt idx="24619">
                  <c:v>22.574327247908826</c:v>
                </c:pt>
                <c:pt idx="24620">
                  <c:v>4.3092575100323041</c:v>
                </c:pt>
                <c:pt idx="24621">
                  <c:v>21.273512293688722</c:v>
                </c:pt>
                <c:pt idx="24622">
                  <c:v>17.76910570414692</c:v>
                </c:pt>
                <c:pt idx="24623">
                  <c:v>4.1451494142529395</c:v>
                </c:pt>
                <c:pt idx="24624">
                  <c:v>17.557700170927305</c:v>
                </c:pt>
                <c:pt idx="24625">
                  <c:v>19.513774115587932</c:v>
                </c:pt>
                <c:pt idx="24626">
                  <c:v>16.428304745254067</c:v>
                </c:pt>
                <c:pt idx="24627">
                  <c:v>17.135751672611971</c:v>
                </c:pt>
                <c:pt idx="24628">
                  <c:v>19.437126690335891</c:v>
                </c:pt>
                <c:pt idx="24629">
                  <c:v>23.963839679342176</c:v>
                </c:pt>
                <c:pt idx="24630">
                  <c:v>21.979477003913342</c:v>
                </c:pt>
                <c:pt idx="24631">
                  <c:v>11.427471274375106</c:v>
                </c:pt>
                <c:pt idx="24632">
                  <c:v>18.828857051338272</c:v>
                </c:pt>
                <c:pt idx="24633">
                  <c:v>17.375451689099666</c:v>
                </c:pt>
                <c:pt idx="24634">
                  <c:v>14.063391356414753</c:v>
                </c:pt>
                <c:pt idx="24635">
                  <c:v>11.426275497150298</c:v>
                </c:pt>
                <c:pt idx="24636">
                  <c:v>9.053016758222185</c:v>
                </c:pt>
                <c:pt idx="24637">
                  <c:v>19.903804248117854</c:v>
                </c:pt>
                <c:pt idx="24638">
                  <c:v>11.881230235864258</c:v>
                </c:pt>
                <c:pt idx="24639">
                  <c:v>19.132077323483539</c:v>
                </c:pt>
                <c:pt idx="24640">
                  <c:v>16.55756270645664</c:v>
                </c:pt>
                <c:pt idx="24641">
                  <c:v>16.550354470934337</c:v>
                </c:pt>
                <c:pt idx="24642">
                  <c:v>16.550354470934337</c:v>
                </c:pt>
                <c:pt idx="24643">
                  <c:v>14.107717871055442</c:v>
                </c:pt>
                <c:pt idx="24644">
                  <c:v>20.482518706448001</c:v>
                </c:pt>
                <c:pt idx="24645">
                  <c:v>10.238388870106798</c:v>
                </c:pt>
                <c:pt idx="24646">
                  <c:v>18.859698556830107</c:v>
                </c:pt>
                <c:pt idx="24647">
                  <c:v>3.2950563677427005</c:v>
                </c:pt>
                <c:pt idx="24648">
                  <c:v>17.8139557311289</c:v>
                </c:pt>
                <c:pt idx="24649">
                  <c:v>12.23804163220017</c:v>
                </c:pt>
                <c:pt idx="24650">
                  <c:v>4.2966612231860069</c:v>
                </c:pt>
                <c:pt idx="24651">
                  <c:v>13.680440104566474</c:v>
                </c:pt>
                <c:pt idx="24652">
                  <c:v>17.068772360254972</c:v>
                </c:pt>
                <c:pt idx="24653">
                  <c:v>12.495837107909562</c:v>
                </c:pt>
                <c:pt idx="24654">
                  <c:v>6.1386391388677248</c:v>
                </c:pt>
                <c:pt idx="24655">
                  <c:v>14.055047691389838</c:v>
                </c:pt>
                <c:pt idx="24656">
                  <c:v>21.934260688842702</c:v>
                </c:pt>
                <c:pt idx="24657">
                  <c:v>23.848967537760874</c:v>
                </c:pt>
                <c:pt idx="24658">
                  <c:v>22.143087580094637</c:v>
                </c:pt>
                <c:pt idx="24659">
                  <c:v>17.797977271004726</c:v>
                </c:pt>
                <c:pt idx="24660">
                  <c:v>20.04395536505362</c:v>
                </c:pt>
                <c:pt idx="24661">
                  <c:v>21.880313795644859</c:v>
                </c:pt>
                <c:pt idx="24662">
                  <c:v>21.516828071425969</c:v>
                </c:pt>
                <c:pt idx="24663">
                  <c:v>17.905047557399524</c:v>
                </c:pt>
                <c:pt idx="24664">
                  <c:v>20.884811955969017</c:v>
                </c:pt>
                <c:pt idx="24665">
                  <c:v>9.1197982966339151</c:v>
                </c:pt>
                <c:pt idx="24666">
                  <c:v>15.210359366190275</c:v>
                </c:pt>
                <c:pt idx="24667">
                  <c:v>21.24447895369364</c:v>
                </c:pt>
                <c:pt idx="24668">
                  <c:v>19.013029167425195</c:v>
                </c:pt>
                <c:pt idx="24669">
                  <c:v>4.3282375860906139</c:v>
                </c:pt>
                <c:pt idx="24670">
                  <c:v>15.223668722603746</c:v>
                </c:pt>
                <c:pt idx="24671">
                  <c:v>13.467201131790354</c:v>
                </c:pt>
                <c:pt idx="24672">
                  <c:v>7.2088970889837531</c:v>
                </c:pt>
                <c:pt idx="24673">
                  <c:v>3.6104937485743407</c:v>
                </c:pt>
                <c:pt idx="24674">
                  <c:v>10.448071600364166</c:v>
                </c:pt>
                <c:pt idx="24675">
                  <c:v>3.9617510082860234</c:v>
                </c:pt>
                <c:pt idx="24676">
                  <c:v>5.0856277074491985</c:v>
                </c:pt>
                <c:pt idx="24677">
                  <c:v>7.9459806213513247</c:v>
                </c:pt>
                <c:pt idx="24678">
                  <c:v>8.424112020400603</c:v>
                </c:pt>
                <c:pt idx="24679">
                  <c:v>21.573648819798393</c:v>
                </c:pt>
                <c:pt idx="24680">
                  <c:v>14.213075019632065</c:v>
                </c:pt>
                <c:pt idx="24681">
                  <c:v>15.557945937784915</c:v>
                </c:pt>
                <c:pt idx="24682">
                  <c:v>3.6951103634415157</c:v>
                </c:pt>
                <c:pt idx="24683">
                  <c:v>16.909802658208115</c:v>
                </c:pt>
                <c:pt idx="24684">
                  <c:v>3.3397239808232886</c:v>
                </c:pt>
                <c:pt idx="24685">
                  <c:v>17.416642106279042</c:v>
                </c:pt>
                <c:pt idx="24686">
                  <c:v>15.424771262567958</c:v>
                </c:pt>
                <c:pt idx="24687">
                  <c:v>4.445603071315352</c:v>
                </c:pt>
                <c:pt idx="24688">
                  <c:v>20.39049066568931</c:v>
                </c:pt>
                <c:pt idx="24689">
                  <c:v>23.197680847795088</c:v>
                </c:pt>
                <c:pt idx="24690">
                  <c:v>21.744118096064188</c:v>
                </c:pt>
                <c:pt idx="24691">
                  <c:v>13.284602820907271</c:v>
                </c:pt>
                <c:pt idx="24692">
                  <c:v>22.92589952576386</c:v>
                </c:pt>
                <c:pt idx="24693">
                  <c:v>4.7729190698373083</c:v>
                </c:pt>
                <c:pt idx="24694">
                  <c:v>19.55793502508136</c:v>
                </c:pt>
                <c:pt idx="24695">
                  <c:v>14.703940266200512</c:v>
                </c:pt>
                <c:pt idx="24696">
                  <c:v>4.4978922442861249</c:v>
                </c:pt>
                <c:pt idx="24697">
                  <c:v>16.90106541488873</c:v>
                </c:pt>
                <c:pt idx="24698">
                  <c:v>16.908752501472502</c:v>
                </c:pt>
                <c:pt idx="24699">
                  <c:v>16.944496804228688</c:v>
                </c:pt>
                <c:pt idx="24700">
                  <c:v>21.400709172447957</c:v>
                </c:pt>
                <c:pt idx="24701">
                  <c:v>21.152882494281844</c:v>
                </c:pt>
                <c:pt idx="24702">
                  <c:v>17.670036406973992</c:v>
                </c:pt>
                <c:pt idx="24703">
                  <c:v>15.810013292746437</c:v>
                </c:pt>
                <c:pt idx="24704">
                  <c:v>3.4850047953447931</c:v>
                </c:pt>
                <c:pt idx="24705">
                  <c:v>19.629575961485973</c:v>
                </c:pt>
                <c:pt idx="24706">
                  <c:v>10.900169965301613</c:v>
                </c:pt>
                <c:pt idx="24707">
                  <c:v>22.02704364878743</c:v>
                </c:pt>
                <c:pt idx="24708">
                  <c:v>19.886257156260022</c:v>
                </c:pt>
                <c:pt idx="24709">
                  <c:v>19.10095542698572</c:v>
                </c:pt>
                <c:pt idx="24710">
                  <c:v>21.387910675349186</c:v>
                </c:pt>
                <c:pt idx="24711">
                  <c:v>19.517499588839517</c:v>
                </c:pt>
                <c:pt idx="24712">
                  <c:v>9.0300464221922905</c:v>
                </c:pt>
                <c:pt idx="24713">
                  <c:v>17.407250925141518</c:v>
                </c:pt>
                <c:pt idx="24714">
                  <c:v>20.250886081802882</c:v>
                </c:pt>
                <c:pt idx="24715">
                  <c:v>17.823831550584476</c:v>
                </c:pt>
                <c:pt idx="24716">
                  <c:v>13.300692347622357</c:v>
                </c:pt>
                <c:pt idx="24717">
                  <c:v>18.422991790202179</c:v>
                </c:pt>
                <c:pt idx="24718">
                  <c:v>18.216896093748474</c:v>
                </c:pt>
                <c:pt idx="24719">
                  <c:v>13.212812960765881</c:v>
                </c:pt>
                <c:pt idx="24720">
                  <c:v>15.647700865066074</c:v>
                </c:pt>
                <c:pt idx="24721">
                  <c:v>13.033155115448485</c:v>
                </c:pt>
                <c:pt idx="24722">
                  <c:v>18.841693550592726</c:v>
                </c:pt>
                <c:pt idx="24723">
                  <c:v>7.9979296540888489</c:v>
                </c:pt>
                <c:pt idx="24724">
                  <c:v>10.089441419297716</c:v>
                </c:pt>
                <c:pt idx="24725">
                  <c:v>3.1827654101560934</c:v>
                </c:pt>
                <c:pt idx="24726">
                  <c:v>15.440249270001148</c:v>
                </c:pt>
                <c:pt idx="24727">
                  <c:v>12.640096273328574</c:v>
                </c:pt>
                <c:pt idx="24728">
                  <c:v>21.343938693593422</c:v>
                </c:pt>
                <c:pt idx="24729">
                  <c:v>3.5827465218346659</c:v>
                </c:pt>
                <c:pt idx="24730">
                  <c:v>14.950902860394162</c:v>
                </c:pt>
                <c:pt idx="24731">
                  <c:v>17.355799686002857</c:v>
                </c:pt>
                <c:pt idx="24732">
                  <c:v>16.758614060830098</c:v>
                </c:pt>
                <c:pt idx="24733">
                  <c:v>16.94652768103273</c:v>
                </c:pt>
                <c:pt idx="24734">
                  <c:v>16.072457422487389</c:v>
                </c:pt>
                <c:pt idx="24735">
                  <c:v>20.217837004186958</c:v>
                </c:pt>
                <c:pt idx="24736">
                  <c:v>9.8513820769297844</c:v>
                </c:pt>
                <c:pt idx="24737">
                  <c:v>4.2986116664525662</c:v>
                </c:pt>
                <c:pt idx="24738">
                  <c:v>7.846070855028473</c:v>
                </c:pt>
                <c:pt idx="24739">
                  <c:v>19.353611646953542</c:v>
                </c:pt>
                <c:pt idx="24740">
                  <c:v>15.44749946617118</c:v>
                </c:pt>
                <c:pt idx="24741">
                  <c:v>7.0141498248376806</c:v>
                </c:pt>
                <c:pt idx="24742">
                  <c:v>19.220423303103143</c:v>
                </c:pt>
                <c:pt idx="24743">
                  <c:v>5.5164840224701202</c:v>
                </c:pt>
                <c:pt idx="24744">
                  <c:v>14.70618882576459</c:v>
                </c:pt>
                <c:pt idx="24745">
                  <c:v>22.141637575444769</c:v>
                </c:pt>
                <c:pt idx="24746">
                  <c:v>16.866657689212627</c:v>
                </c:pt>
                <c:pt idx="24747">
                  <c:v>5.3823454543285356</c:v>
                </c:pt>
                <c:pt idx="24748">
                  <c:v>18.35002060629656</c:v>
                </c:pt>
                <c:pt idx="24749">
                  <c:v>14.136262813047434</c:v>
                </c:pt>
                <c:pt idx="24750">
                  <c:v>17.444333292838113</c:v>
                </c:pt>
                <c:pt idx="24751">
                  <c:v>15.708277632056788</c:v>
                </c:pt>
                <c:pt idx="24752">
                  <c:v>15.697536767000843</c:v>
                </c:pt>
                <c:pt idx="24753">
                  <c:v>18.563658258285987</c:v>
                </c:pt>
                <c:pt idx="24754">
                  <c:v>5.9034299762410845</c:v>
                </c:pt>
                <c:pt idx="24755">
                  <c:v>9.8037592568138283</c:v>
                </c:pt>
                <c:pt idx="24756">
                  <c:v>11.732710831044944</c:v>
                </c:pt>
                <c:pt idx="24757">
                  <c:v>20.232148021782237</c:v>
                </c:pt>
                <c:pt idx="24758">
                  <c:v>15.834348830643354</c:v>
                </c:pt>
                <c:pt idx="24759">
                  <c:v>22.605270757967258</c:v>
                </c:pt>
                <c:pt idx="24760">
                  <c:v>19.817884062443405</c:v>
                </c:pt>
                <c:pt idx="24761">
                  <c:v>17.068061349273314</c:v>
                </c:pt>
                <c:pt idx="24762">
                  <c:v>15.757724480951479</c:v>
                </c:pt>
                <c:pt idx="24763">
                  <c:v>18.714804640580866</c:v>
                </c:pt>
                <c:pt idx="24764">
                  <c:v>18.70569445544729</c:v>
                </c:pt>
                <c:pt idx="24765">
                  <c:v>4.6438185755217756</c:v>
                </c:pt>
                <c:pt idx="24766">
                  <c:v>6.8109541687018629</c:v>
                </c:pt>
                <c:pt idx="24767">
                  <c:v>12.612696660184969</c:v>
                </c:pt>
                <c:pt idx="24768">
                  <c:v>21.505570096864915</c:v>
                </c:pt>
                <c:pt idx="24769">
                  <c:v>20.433822010422634</c:v>
                </c:pt>
                <c:pt idx="24770">
                  <c:v>20.17366733050714</c:v>
                </c:pt>
                <c:pt idx="24771">
                  <c:v>13.320228128659309</c:v>
                </c:pt>
                <c:pt idx="24772">
                  <c:v>20.272548267307787</c:v>
                </c:pt>
                <c:pt idx="24773">
                  <c:v>16.790914633762693</c:v>
                </c:pt>
                <c:pt idx="24774">
                  <c:v>21.85434992845925</c:v>
                </c:pt>
                <c:pt idx="24775">
                  <c:v>10.154330373941564</c:v>
                </c:pt>
                <c:pt idx="24776">
                  <c:v>15.585835980205951</c:v>
                </c:pt>
                <c:pt idx="24777">
                  <c:v>19.780615280366387</c:v>
                </c:pt>
                <c:pt idx="24778">
                  <c:v>19.649909707975496</c:v>
                </c:pt>
                <c:pt idx="24779">
                  <c:v>21.949695972320111</c:v>
                </c:pt>
                <c:pt idx="24780">
                  <c:v>10.159969639138248</c:v>
                </c:pt>
                <c:pt idx="24781">
                  <c:v>9.6141911703314378</c:v>
                </c:pt>
                <c:pt idx="24782">
                  <c:v>15.687249139725296</c:v>
                </c:pt>
                <c:pt idx="24783">
                  <c:v>11.303380955869873</c:v>
                </c:pt>
                <c:pt idx="24784">
                  <c:v>21.017950815979393</c:v>
                </c:pt>
                <c:pt idx="24785">
                  <c:v>20.387130389376566</c:v>
                </c:pt>
                <c:pt idx="24786">
                  <c:v>6.4293351954378153</c:v>
                </c:pt>
                <c:pt idx="24787">
                  <c:v>13.788844809535686</c:v>
                </c:pt>
                <c:pt idx="24788">
                  <c:v>6.2545772601128125</c:v>
                </c:pt>
                <c:pt idx="24789">
                  <c:v>17.529865213504298</c:v>
                </c:pt>
                <c:pt idx="24790">
                  <c:v>18.419529584089354</c:v>
                </c:pt>
                <c:pt idx="24791">
                  <c:v>17.068034353059495</c:v>
                </c:pt>
                <c:pt idx="24792">
                  <c:v>19.98418187433537</c:v>
                </c:pt>
                <c:pt idx="24793">
                  <c:v>6.6737375555448031</c:v>
                </c:pt>
                <c:pt idx="24794">
                  <c:v>14.456102347967402</c:v>
                </c:pt>
                <c:pt idx="24795">
                  <c:v>8.6602308198867046</c:v>
                </c:pt>
                <c:pt idx="24796">
                  <c:v>16.36330347747878</c:v>
                </c:pt>
                <c:pt idx="24797">
                  <c:v>4.9180474084148633</c:v>
                </c:pt>
                <c:pt idx="24798">
                  <c:v>18.73443594856893</c:v>
                </c:pt>
                <c:pt idx="24799">
                  <c:v>15.246796998890291</c:v>
                </c:pt>
                <c:pt idx="24800">
                  <c:v>6.0408416264202449</c:v>
                </c:pt>
                <c:pt idx="24801">
                  <c:v>15.812498317335093</c:v>
                </c:pt>
                <c:pt idx="24802">
                  <c:v>21.194674201176593</c:v>
                </c:pt>
                <c:pt idx="24803">
                  <c:v>11.975187268831768</c:v>
                </c:pt>
                <c:pt idx="24804">
                  <c:v>13.131023105578301</c:v>
                </c:pt>
                <c:pt idx="24805">
                  <c:v>13.514782272192189</c:v>
                </c:pt>
                <c:pt idx="24806">
                  <c:v>17.360461950307336</c:v>
                </c:pt>
                <c:pt idx="24807">
                  <c:v>20.213199462131271</c:v>
                </c:pt>
                <c:pt idx="24808">
                  <c:v>15.093377990189309</c:v>
                </c:pt>
                <c:pt idx="24809">
                  <c:v>20.774396441573884</c:v>
                </c:pt>
                <c:pt idx="24810">
                  <c:v>11.777414100416918</c:v>
                </c:pt>
                <c:pt idx="24811">
                  <c:v>13.074672016016136</c:v>
                </c:pt>
                <c:pt idx="24812">
                  <c:v>20.659677496832966</c:v>
                </c:pt>
                <c:pt idx="24813">
                  <c:v>21.200934956102049</c:v>
                </c:pt>
                <c:pt idx="24814">
                  <c:v>7.4262170939768799</c:v>
                </c:pt>
                <c:pt idx="24815">
                  <c:v>13.510339474560505</c:v>
                </c:pt>
                <c:pt idx="24816">
                  <c:v>16.044243209853857</c:v>
                </c:pt>
                <c:pt idx="24817">
                  <c:v>16.602522023671881</c:v>
                </c:pt>
                <c:pt idx="24818">
                  <c:v>15.581550070440219</c:v>
                </c:pt>
                <c:pt idx="24819">
                  <c:v>8.818735908979713</c:v>
                </c:pt>
                <c:pt idx="24820">
                  <c:v>12.768054653082308</c:v>
                </c:pt>
                <c:pt idx="24821">
                  <c:v>17.010714534250962</c:v>
                </c:pt>
                <c:pt idx="24822">
                  <c:v>8.4907456946941871</c:v>
                </c:pt>
                <c:pt idx="24823">
                  <c:v>19.383469515348331</c:v>
                </c:pt>
                <c:pt idx="24824">
                  <c:v>20.687598627379487</c:v>
                </c:pt>
                <c:pt idx="24825">
                  <c:v>6.0463867623589724</c:v>
                </c:pt>
                <c:pt idx="24826">
                  <c:v>6.0463867623589724</c:v>
                </c:pt>
                <c:pt idx="24827">
                  <c:v>4.4592988671027651</c:v>
                </c:pt>
                <c:pt idx="24828">
                  <c:v>17.410365384516606</c:v>
                </c:pt>
                <c:pt idx="24829">
                  <c:v>10.971505591507762</c:v>
                </c:pt>
                <c:pt idx="24830">
                  <c:v>18.175016488856954</c:v>
                </c:pt>
                <c:pt idx="24831">
                  <c:v>13.856501506971513</c:v>
                </c:pt>
                <c:pt idx="24832">
                  <c:v>18.056180377393275</c:v>
                </c:pt>
                <c:pt idx="24833">
                  <c:v>13.84341958508535</c:v>
                </c:pt>
                <c:pt idx="24834">
                  <c:v>14.235945156680678</c:v>
                </c:pt>
                <c:pt idx="24835">
                  <c:v>17.013869136816858</c:v>
                </c:pt>
                <c:pt idx="24836">
                  <c:v>19.252023751302275</c:v>
                </c:pt>
                <c:pt idx="24837">
                  <c:v>14.378926589253158</c:v>
                </c:pt>
                <c:pt idx="24838">
                  <c:v>16.682624624577151</c:v>
                </c:pt>
                <c:pt idx="24839">
                  <c:v>18.774219878516089</c:v>
                </c:pt>
                <c:pt idx="24840">
                  <c:v>20.733197063672048</c:v>
                </c:pt>
                <c:pt idx="24841">
                  <c:v>14.366703129800035</c:v>
                </c:pt>
                <c:pt idx="24842">
                  <c:v>3.6492131775272414</c:v>
                </c:pt>
                <c:pt idx="24843">
                  <c:v>3.6492131775272414</c:v>
                </c:pt>
                <c:pt idx="24844">
                  <c:v>16.392129864986895</c:v>
                </c:pt>
                <c:pt idx="24845">
                  <c:v>19.449617771213386</c:v>
                </c:pt>
                <c:pt idx="24846">
                  <c:v>15.382688824532295</c:v>
                </c:pt>
                <c:pt idx="24847">
                  <c:v>17.128331662432817</c:v>
                </c:pt>
                <c:pt idx="24848">
                  <c:v>17.128210947966608</c:v>
                </c:pt>
                <c:pt idx="24849">
                  <c:v>17.997246343874341</c:v>
                </c:pt>
                <c:pt idx="24850">
                  <c:v>7.9769679779369618</c:v>
                </c:pt>
                <c:pt idx="24851">
                  <c:v>10.558718674974626</c:v>
                </c:pt>
                <c:pt idx="24852">
                  <c:v>3.7542145560658167</c:v>
                </c:pt>
                <c:pt idx="24853">
                  <c:v>15.114673811909386</c:v>
                </c:pt>
                <c:pt idx="24854">
                  <c:v>12.304483833733443</c:v>
                </c:pt>
                <c:pt idx="24855">
                  <c:v>15.117107588893891</c:v>
                </c:pt>
                <c:pt idx="24856">
                  <c:v>12.668930930253902</c:v>
                </c:pt>
                <c:pt idx="24857">
                  <c:v>11.408028920317374</c:v>
                </c:pt>
                <c:pt idx="24858">
                  <c:v>5.8581775334653985</c:v>
                </c:pt>
                <c:pt idx="24859">
                  <c:v>17.424342956713719</c:v>
                </c:pt>
                <c:pt idx="24860">
                  <c:v>17.435044156875922</c:v>
                </c:pt>
                <c:pt idx="24861">
                  <c:v>11.595680968975053</c:v>
                </c:pt>
                <c:pt idx="24862">
                  <c:v>14.772803434795717</c:v>
                </c:pt>
                <c:pt idx="24863">
                  <c:v>13.942456688104404</c:v>
                </c:pt>
                <c:pt idx="24864">
                  <c:v>16.385091908467171</c:v>
                </c:pt>
                <c:pt idx="24865">
                  <c:v>16.387356364547699</c:v>
                </c:pt>
                <c:pt idx="24866">
                  <c:v>15.875669052043669</c:v>
                </c:pt>
                <c:pt idx="24867">
                  <c:v>11.561931286260743</c:v>
                </c:pt>
                <c:pt idx="24868">
                  <c:v>20.155843452808146</c:v>
                </c:pt>
                <c:pt idx="24869">
                  <c:v>18.20354802842709</c:v>
                </c:pt>
                <c:pt idx="24870">
                  <c:v>7.9641667319639566</c:v>
                </c:pt>
                <c:pt idx="24871">
                  <c:v>18.531495413752161</c:v>
                </c:pt>
                <c:pt idx="24872">
                  <c:v>13.95618093690852</c:v>
                </c:pt>
                <c:pt idx="24873">
                  <c:v>3.7380901896369552</c:v>
                </c:pt>
                <c:pt idx="24874">
                  <c:v>14.631732516229908</c:v>
                </c:pt>
                <c:pt idx="24875">
                  <c:v>3.7442361818038252</c:v>
                </c:pt>
                <c:pt idx="24876">
                  <c:v>7.0152771264234017</c:v>
                </c:pt>
                <c:pt idx="24877">
                  <c:v>20.03411962161724</c:v>
                </c:pt>
                <c:pt idx="24878">
                  <c:v>14.982230476774877</c:v>
                </c:pt>
                <c:pt idx="24879">
                  <c:v>3.59726377039151</c:v>
                </c:pt>
                <c:pt idx="24880">
                  <c:v>18.324720512911043</c:v>
                </c:pt>
                <c:pt idx="24881">
                  <c:v>21.489667683100606</c:v>
                </c:pt>
                <c:pt idx="24882">
                  <c:v>8.5257990630715792</c:v>
                </c:pt>
                <c:pt idx="24883">
                  <c:v>19.689413398428911</c:v>
                </c:pt>
                <c:pt idx="24884">
                  <c:v>21.238626570594384</c:v>
                </c:pt>
                <c:pt idx="24885">
                  <c:v>6.7726140724982296</c:v>
                </c:pt>
                <c:pt idx="24886">
                  <c:v>10.849503203808043</c:v>
                </c:pt>
                <c:pt idx="24887">
                  <c:v>20.774768454846509</c:v>
                </c:pt>
                <c:pt idx="24888">
                  <c:v>12.606302828020182</c:v>
                </c:pt>
                <c:pt idx="24889">
                  <c:v>4.3473894622805282</c:v>
                </c:pt>
                <c:pt idx="24890">
                  <c:v>14.448070871088536</c:v>
                </c:pt>
                <c:pt idx="24891">
                  <c:v>3.1978240443715098</c:v>
                </c:pt>
                <c:pt idx="24892">
                  <c:v>15.049905598892156</c:v>
                </c:pt>
                <c:pt idx="24893">
                  <c:v>12.333059872307171</c:v>
                </c:pt>
                <c:pt idx="24894">
                  <c:v>12.333059872307171</c:v>
                </c:pt>
                <c:pt idx="24895">
                  <c:v>13.376513012497167</c:v>
                </c:pt>
                <c:pt idx="24896">
                  <c:v>19.153566755363382</c:v>
                </c:pt>
                <c:pt idx="24897">
                  <c:v>15.900496517443788</c:v>
                </c:pt>
                <c:pt idx="24898">
                  <c:v>19.879974060315462</c:v>
                </c:pt>
                <c:pt idx="24899">
                  <c:v>16.137935177012022</c:v>
                </c:pt>
                <c:pt idx="24900">
                  <c:v>15.88468627283398</c:v>
                </c:pt>
                <c:pt idx="24901">
                  <c:v>19.23588950349636</c:v>
                </c:pt>
                <c:pt idx="24902">
                  <c:v>19.339261249923211</c:v>
                </c:pt>
                <c:pt idx="24903">
                  <c:v>4.8030111126932793</c:v>
                </c:pt>
                <c:pt idx="24904">
                  <c:v>20.229535043856405</c:v>
                </c:pt>
                <c:pt idx="24905">
                  <c:v>17.313064409631988</c:v>
                </c:pt>
                <c:pt idx="24906">
                  <c:v>17.28499505198673</c:v>
                </c:pt>
                <c:pt idx="24907">
                  <c:v>14.855448319199681</c:v>
                </c:pt>
                <c:pt idx="24908">
                  <c:v>16.079594213873879</c:v>
                </c:pt>
                <c:pt idx="24909">
                  <c:v>16.079594213873879</c:v>
                </c:pt>
                <c:pt idx="24910">
                  <c:v>21.311124735046977</c:v>
                </c:pt>
                <c:pt idx="24911">
                  <c:v>12.643424530216549</c:v>
                </c:pt>
                <c:pt idx="24912">
                  <c:v>14.048195531375985</c:v>
                </c:pt>
                <c:pt idx="24913">
                  <c:v>19.506377047908526</c:v>
                </c:pt>
                <c:pt idx="24914">
                  <c:v>20.962012892057956</c:v>
                </c:pt>
                <c:pt idx="24915">
                  <c:v>17.014513084276608</c:v>
                </c:pt>
                <c:pt idx="24916">
                  <c:v>4.0268855226320124</c:v>
                </c:pt>
                <c:pt idx="24917">
                  <c:v>11.750153104841059</c:v>
                </c:pt>
                <c:pt idx="24918">
                  <c:v>15.81360789878555</c:v>
                </c:pt>
                <c:pt idx="24919">
                  <c:v>18.216973122733446</c:v>
                </c:pt>
                <c:pt idx="24920">
                  <c:v>15.722191019840794</c:v>
                </c:pt>
                <c:pt idx="24921">
                  <c:v>15.722191019840794</c:v>
                </c:pt>
                <c:pt idx="24922">
                  <c:v>15.752495036940831</c:v>
                </c:pt>
                <c:pt idx="24923">
                  <c:v>11.789886525161753</c:v>
                </c:pt>
                <c:pt idx="24924">
                  <c:v>16.143521347076987</c:v>
                </c:pt>
                <c:pt idx="24925">
                  <c:v>14.762187960978812</c:v>
                </c:pt>
                <c:pt idx="24926">
                  <c:v>20.923401496370211</c:v>
                </c:pt>
                <c:pt idx="24927">
                  <c:v>9.3918456523560199</c:v>
                </c:pt>
                <c:pt idx="24928">
                  <c:v>16.491696219158115</c:v>
                </c:pt>
                <c:pt idx="24929">
                  <c:v>18.706247937403127</c:v>
                </c:pt>
                <c:pt idx="24930">
                  <c:v>18.068626133728866</c:v>
                </c:pt>
                <c:pt idx="24931">
                  <c:v>10.479314155106229</c:v>
                </c:pt>
                <c:pt idx="24932">
                  <c:v>16.732585764773059</c:v>
                </c:pt>
                <c:pt idx="24933">
                  <c:v>19.356989053868215</c:v>
                </c:pt>
                <c:pt idx="24934">
                  <c:v>16.062988805356806</c:v>
                </c:pt>
                <c:pt idx="24935">
                  <c:v>5.4612819705218989</c:v>
                </c:pt>
                <c:pt idx="24936">
                  <c:v>8.2768390720397509</c:v>
                </c:pt>
                <c:pt idx="24937">
                  <c:v>4.3932245401306718</c:v>
                </c:pt>
                <c:pt idx="24938">
                  <c:v>16.849124735203663</c:v>
                </c:pt>
                <c:pt idx="24939">
                  <c:v>17.68338300463412</c:v>
                </c:pt>
                <c:pt idx="24940">
                  <c:v>15.785733261476665</c:v>
                </c:pt>
                <c:pt idx="24941">
                  <c:v>4.5489655598257528</c:v>
                </c:pt>
                <c:pt idx="24942">
                  <c:v>14.494930509084655</c:v>
                </c:pt>
                <c:pt idx="24943">
                  <c:v>16.120540265649691</c:v>
                </c:pt>
                <c:pt idx="24944">
                  <c:v>9.5799388498782818</c:v>
                </c:pt>
                <c:pt idx="24945">
                  <c:v>17.461069504222948</c:v>
                </c:pt>
                <c:pt idx="24946">
                  <c:v>8.8324634577108476</c:v>
                </c:pt>
                <c:pt idx="24947">
                  <c:v>14.779588457692679</c:v>
                </c:pt>
                <c:pt idx="24948">
                  <c:v>20.333925767122167</c:v>
                </c:pt>
                <c:pt idx="24949">
                  <c:v>12.456700458108411</c:v>
                </c:pt>
                <c:pt idx="24950">
                  <c:v>8.6910210824162348</c:v>
                </c:pt>
                <c:pt idx="24951">
                  <c:v>18.420554556464634</c:v>
                </c:pt>
                <c:pt idx="24952">
                  <c:v>18.127590858257587</c:v>
                </c:pt>
                <c:pt idx="24953">
                  <c:v>9.7931662092076781</c:v>
                </c:pt>
                <c:pt idx="24954">
                  <c:v>14.441316597277533</c:v>
                </c:pt>
                <c:pt idx="24955">
                  <c:v>17.773298661161149</c:v>
                </c:pt>
                <c:pt idx="24956">
                  <c:v>14.974425805882872</c:v>
                </c:pt>
                <c:pt idx="24957">
                  <c:v>11.732240034177703</c:v>
                </c:pt>
                <c:pt idx="24958">
                  <c:v>15.490682569862681</c:v>
                </c:pt>
                <c:pt idx="24959">
                  <c:v>13.601292758795546</c:v>
                </c:pt>
                <c:pt idx="24960">
                  <c:v>5.4838423140300074</c:v>
                </c:pt>
                <c:pt idx="24961">
                  <c:v>16.052130495364299</c:v>
                </c:pt>
                <c:pt idx="24962">
                  <c:v>13.894128067518988</c:v>
                </c:pt>
                <c:pt idx="24963">
                  <c:v>11.888791554814423</c:v>
                </c:pt>
                <c:pt idx="24964">
                  <c:v>16.918229955974493</c:v>
                </c:pt>
                <c:pt idx="24965">
                  <c:v>13.572845758165595</c:v>
                </c:pt>
                <c:pt idx="24966">
                  <c:v>11.166404076384774</c:v>
                </c:pt>
                <c:pt idx="24967">
                  <c:v>12.396627674508899</c:v>
                </c:pt>
                <c:pt idx="24968">
                  <c:v>19.614653629522909</c:v>
                </c:pt>
                <c:pt idx="24969">
                  <c:v>19.65924169695743</c:v>
                </c:pt>
                <c:pt idx="24970">
                  <c:v>5.1156535889957642</c:v>
                </c:pt>
                <c:pt idx="24971">
                  <c:v>13.023228851592661</c:v>
                </c:pt>
                <c:pt idx="24972">
                  <c:v>3.4487237956456105</c:v>
                </c:pt>
                <c:pt idx="24973">
                  <c:v>15.165142841977199</c:v>
                </c:pt>
                <c:pt idx="24974">
                  <c:v>18.290042887505045</c:v>
                </c:pt>
                <c:pt idx="24975">
                  <c:v>13.894128067518988</c:v>
                </c:pt>
                <c:pt idx="24976">
                  <c:v>14.738942422519926</c:v>
                </c:pt>
                <c:pt idx="24977">
                  <c:v>18.812159143157317</c:v>
                </c:pt>
                <c:pt idx="24978">
                  <c:v>3.6683341670022842</c:v>
                </c:pt>
                <c:pt idx="24979">
                  <c:v>18.980439716423415</c:v>
                </c:pt>
                <c:pt idx="24980">
                  <c:v>18.683146556324512</c:v>
                </c:pt>
                <c:pt idx="24981">
                  <c:v>14.691317642008048</c:v>
                </c:pt>
                <c:pt idx="24982">
                  <c:v>13.81818914291974</c:v>
                </c:pt>
                <c:pt idx="24983">
                  <c:v>9.9958859814878593</c:v>
                </c:pt>
                <c:pt idx="24984">
                  <c:v>6.9250814343892841</c:v>
                </c:pt>
                <c:pt idx="24985">
                  <c:v>7.6282554598235439</c:v>
                </c:pt>
                <c:pt idx="24986">
                  <c:v>19.997829840095662</c:v>
                </c:pt>
                <c:pt idx="24987">
                  <c:v>20.424014648588614</c:v>
                </c:pt>
                <c:pt idx="24988">
                  <c:v>3.3854384379184017</c:v>
                </c:pt>
                <c:pt idx="24989">
                  <c:v>17.698937237806668</c:v>
                </c:pt>
                <c:pt idx="24990">
                  <c:v>6.2440783142171625</c:v>
                </c:pt>
                <c:pt idx="24991">
                  <c:v>11.827325019752761</c:v>
                </c:pt>
                <c:pt idx="24992">
                  <c:v>12.508283208097673</c:v>
                </c:pt>
                <c:pt idx="24993">
                  <c:v>15.49102904317135</c:v>
                </c:pt>
                <c:pt idx="24994">
                  <c:v>6.9338598019617361</c:v>
                </c:pt>
                <c:pt idx="24995">
                  <c:v>11.81434476402076</c:v>
                </c:pt>
                <c:pt idx="24996">
                  <c:v>15.554051993352825</c:v>
                </c:pt>
                <c:pt idx="24997">
                  <c:v>15.39682200395448</c:v>
                </c:pt>
                <c:pt idx="24998">
                  <c:v>19.600916252601213</c:v>
                </c:pt>
                <c:pt idx="24999">
                  <c:v>12.092131492483869</c:v>
                </c:pt>
                <c:pt idx="25000">
                  <c:v>14.951581979219444</c:v>
                </c:pt>
                <c:pt idx="25001">
                  <c:v>3.3082826947830566</c:v>
                </c:pt>
                <c:pt idx="25002">
                  <c:v>19.614966293014756</c:v>
                </c:pt>
                <c:pt idx="25003">
                  <c:v>10.239609673643912</c:v>
                </c:pt>
                <c:pt idx="25004">
                  <c:v>3.3092810780730737</c:v>
                </c:pt>
                <c:pt idx="25005">
                  <c:v>3.3092810780730737</c:v>
                </c:pt>
                <c:pt idx="25006">
                  <c:v>3.1853504184793966</c:v>
                </c:pt>
                <c:pt idx="25007">
                  <c:v>11.074834493149858</c:v>
                </c:pt>
                <c:pt idx="25008">
                  <c:v>19.977698942675282</c:v>
                </c:pt>
                <c:pt idx="25009">
                  <c:v>14.769890036052773</c:v>
                </c:pt>
                <c:pt idx="25010">
                  <c:v>17.654300554673849</c:v>
                </c:pt>
                <c:pt idx="25011">
                  <c:v>21.222223017271507</c:v>
                </c:pt>
                <c:pt idx="25012">
                  <c:v>15.420960661172307</c:v>
                </c:pt>
                <c:pt idx="25013">
                  <c:v>9.0894012529526549</c:v>
                </c:pt>
                <c:pt idx="25014">
                  <c:v>14.432873501515084</c:v>
                </c:pt>
                <c:pt idx="25015">
                  <c:v>16.470268478128251</c:v>
                </c:pt>
                <c:pt idx="25016">
                  <c:v>16.461683977972282</c:v>
                </c:pt>
                <c:pt idx="25017">
                  <c:v>19.891865351920455</c:v>
                </c:pt>
                <c:pt idx="25018">
                  <c:v>14.320703681759465</c:v>
                </c:pt>
                <c:pt idx="25019">
                  <c:v>15.001420414500901</c:v>
                </c:pt>
                <c:pt idx="25020">
                  <c:v>16.016068888554674</c:v>
                </c:pt>
                <c:pt idx="25021">
                  <c:v>12.12036458259209</c:v>
                </c:pt>
                <c:pt idx="25022">
                  <c:v>18.851037092467848</c:v>
                </c:pt>
                <c:pt idx="25023">
                  <c:v>17.878825263331194</c:v>
                </c:pt>
                <c:pt idx="25024">
                  <c:v>10.255610743342739</c:v>
                </c:pt>
                <c:pt idx="25025">
                  <c:v>10.283554055820318</c:v>
                </c:pt>
                <c:pt idx="25026">
                  <c:v>19.82348978704691</c:v>
                </c:pt>
                <c:pt idx="25027">
                  <c:v>13.697760556907429</c:v>
                </c:pt>
                <c:pt idx="25028">
                  <c:v>13.749462364788778</c:v>
                </c:pt>
                <c:pt idx="25029">
                  <c:v>18.552624477928806</c:v>
                </c:pt>
                <c:pt idx="25030">
                  <c:v>15.336537555369063</c:v>
                </c:pt>
                <c:pt idx="25031">
                  <c:v>4.5410269691659391</c:v>
                </c:pt>
                <c:pt idx="25032">
                  <c:v>11.037227866957119</c:v>
                </c:pt>
                <c:pt idx="25033">
                  <c:v>7.4899344321633823</c:v>
                </c:pt>
                <c:pt idx="25034">
                  <c:v>20.576245157097091</c:v>
                </c:pt>
                <c:pt idx="25035">
                  <c:v>14.396008644467397</c:v>
                </c:pt>
                <c:pt idx="25036">
                  <c:v>15.907278559418852</c:v>
                </c:pt>
                <c:pt idx="25037">
                  <c:v>18.164400609023581</c:v>
                </c:pt>
                <c:pt idx="25038">
                  <c:v>3.8496474631712614</c:v>
                </c:pt>
                <c:pt idx="25039">
                  <c:v>5.7375548308476736</c:v>
                </c:pt>
                <c:pt idx="25040">
                  <c:v>18.310078039162452</c:v>
                </c:pt>
                <c:pt idx="25041">
                  <c:v>17.064489945378565</c:v>
                </c:pt>
                <c:pt idx="25042">
                  <c:v>15.21740998221957</c:v>
                </c:pt>
                <c:pt idx="25043">
                  <c:v>5.8586081240207868</c:v>
                </c:pt>
                <c:pt idx="25044">
                  <c:v>19.052407096627554</c:v>
                </c:pt>
                <c:pt idx="25045">
                  <c:v>17.374060977745675</c:v>
                </c:pt>
                <c:pt idx="25046">
                  <c:v>17.765884691599851</c:v>
                </c:pt>
                <c:pt idx="25047">
                  <c:v>16.484906150090897</c:v>
                </c:pt>
                <c:pt idx="25048">
                  <c:v>16.484906150090897</c:v>
                </c:pt>
                <c:pt idx="25049">
                  <c:v>3.1737494346270658</c:v>
                </c:pt>
                <c:pt idx="25050">
                  <c:v>15.384528453219687</c:v>
                </c:pt>
                <c:pt idx="25051">
                  <c:v>5.3530928844957106</c:v>
                </c:pt>
                <c:pt idx="25052">
                  <c:v>12.690603232510599</c:v>
                </c:pt>
                <c:pt idx="25053">
                  <c:v>16.668620999107329</c:v>
                </c:pt>
                <c:pt idx="25054">
                  <c:v>3.7882720367059841</c:v>
                </c:pt>
                <c:pt idx="25055">
                  <c:v>16.407992953752121</c:v>
                </c:pt>
                <c:pt idx="25056">
                  <c:v>20.257347330363586</c:v>
                </c:pt>
                <c:pt idx="25057">
                  <c:v>16.256247452922928</c:v>
                </c:pt>
                <c:pt idx="25058">
                  <c:v>15.258879354177225</c:v>
                </c:pt>
                <c:pt idx="25059">
                  <c:v>15.727437682275616</c:v>
                </c:pt>
                <c:pt idx="25060">
                  <c:v>12.288904277529404</c:v>
                </c:pt>
                <c:pt idx="25061">
                  <c:v>14.413467243820746</c:v>
                </c:pt>
                <c:pt idx="25062">
                  <c:v>12.916676993429496</c:v>
                </c:pt>
                <c:pt idx="25063">
                  <c:v>18.057605591842094</c:v>
                </c:pt>
                <c:pt idx="25064">
                  <c:v>6.2095706471227246</c:v>
                </c:pt>
                <c:pt idx="25065">
                  <c:v>19.341252437231802</c:v>
                </c:pt>
                <c:pt idx="25066">
                  <c:v>7.6715704537968525</c:v>
                </c:pt>
                <c:pt idx="25067">
                  <c:v>9.9753280625839817</c:v>
                </c:pt>
                <c:pt idx="25068">
                  <c:v>11.60962242198546</c:v>
                </c:pt>
                <c:pt idx="25069">
                  <c:v>5.5838893360246935</c:v>
                </c:pt>
                <c:pt idx="25070">
                  <c:v>8.0855187824114871</c:v>
                </c:pt>
                <c:pt idx="25071">
                  <c:v>19.09945371728508</c:v>
                </c:pt>
                <c:pt idx="25072">
                  <c:v>17.909287020970634</c:v>
                </c:pt>
                <c:pt idx="25073">
                  <c:v>14.447160311127718</c:v>
                </c:pt>
                <c:pt idx="25074">
                  <c:v>8.7576664038396768</c:v>
                </c:pt>
                <c:pt idx="25075">
                  <c:v>11.044525706747191</c:v>
                </c:pt>
                <c:pt idx="25076">
                  <c:v>14.140254370051835</c:v>
                </c:pt>
                <c:pt idx="25077">
                  <c:v>16.873420334028925</c:v>
                </c:pt>
                <c:pt idx="25078">
                  <c:v>19.10168544750805</c:v>
                </c:pt>
                <c:pt idx="25079">
                  <c:v>15.071554637119037</c:v>
                </c:pt>
                <c:pt idx="25080">
                  <c:v>15.793274200446742</c:v>
                </c:pt>
                <c:pt idx="25081">
                  <c:v>5.222637957066862</c:v>
                </c:pt>
                <c:pt idx="25082">
                  <c:v>13.125728983518968</c:v>
                </c:pt>
                <c:pt idx="25083">
                  <c:v>11.222516470546735</c:v>
                </c:pt>
                <c:pt idx="25084">
                  <c:v>11.707977579857213</c:v>
                </c:pt>
                <c:pt idx="25085">
                  <c:v>15.61136994215669</c:v>
                </c:pt>
                <c:pt idx="25086">
                  <c:v>16.523527346728837</c:v>
                </c:pt>
                <c:pt idx="25087">
                  <c:v>17.730442843353707</c:v>
                </c:pt>
                <c:pt idx="25088">
                  <c:v>19.144895987875231</c:v>
                </c:pt>
                <c:pt idx="25089">
                  <c:v>16.21156699618469</c:v>
                </c:pt>
                <c:pt idx="25090">
                  <c:v>10.341745848823312</c:v>
                </c:pt>
                <c:pt idx="25091">
                  <c:v>13.347461807112468</c:v>
                </c:pt>
                <c:pt idx="25092">
                  <c:v>12.90819108351255</c:v>
                </c:pt>
                <c:pt idx="25093">
                  <c:v>7.3011709925611941</c:v>
                </c:pt>
                <c:pt idx="25094">
                  <c:v>14.047124947218139</c:v>
                </c:pt>
                <c:pt idx="25095">
                  <c:v>16.305802759533744</c:v>
                </c:pt>
                <c:pt idx="25096">
                  <c:v>5.506812378726841</c:v>
                </c:pt>
                <c:pt idx="25097">
                  <c:v>17.976944664631823</c:v>
                </c:pt>
                <c:pt idx="25098">
                  <c:v>5.4716151573397021</c:v>
                </c:pt>
                <c:pt idx="25099">
                  <c:v>19.641966319983275</c:v>
                </c:pt>
                <c:pt idx="25100">
                  <c:v>6.8450314227176667</c:v>
                </c:pt>
                <c:pt idx="25101">
                  <c:v>17.551780208610424</c:v>
                </c:pt>
                <c:pt idx="25102">
                  <c:v>20.372789378499974</c:v>
                </c:pt>
                <c:pt idx="25103">
                  <c:v>13.697564278587965</c:v>
                </c:pt>
                <c:pt idx="25104">
                  <c:v>17.115418137989465</c:v>
                </c:pt>
                <c:pt idx="25105">
                  <c:v>10.477988395427442</c:v>
                </c:pt>
                <c:pt idx="25106">
                  <c:v>18.746328434768284</c:v>
                </c:pt>
                <c:pt idx="25107">
                  <c:v>15.245534803480409</c:v>
                </c:pt>
                <c:pt idx="25108">
                  <c:v>11.980079678324673</c:v>
                </c:pt>
                <c:pt idx="25109">
                  <c:v>16.013901286792333</c:v>
                </c:pt>
                <c:pt idx="25110">
                  <c:v>10.392512055612874</c:v>
                </c:pt>
                <c:pt idx="25111">
                  <c:v>11.315301284634451</c:v>
                </c:pt>
                <c:pt idx="25112">
                  <c:v>12.796549309313948</c:v>
                </c:pt>
                <c:pt idx="25113">
                  <c:v>8.4742892874230122</c:v>
                </c:pt>
                <c:pt idx="25114">
                  <c:v>12.79550052881318</c:v>
                </c:pt>
                <c:pt idx="25115">
                  <c:v>17.811768459531184</c:v>
                </c:pt>
                <c:pt idx="25116">
                  <c:v>11.569938472908945</c:v>
                </c:pt>
                <c:pt idx="25117">
                  <c:v>15.504618802628626</c:v>
                </c:pt>
                <c:pt idx="25118">
                  <c:v>10.824166194158346</c:v>
                </c:pt>
                <c:pt idx="25119">
                  <c:v>12.929386857308758</c:v>
                </c:pt>
                <c:pt idx="25120">
                  <c:v>15.483688141726324</c:v>
                </c:pt>
                <c:pt idx="25121">
                  <c:v>18.574363008093218</c:v>
                </c:pt>
                <c:pt idx="25122">
                  <c:v>12.025319604543682</c:v>
                </c:pt>
                <c:pt idx="25123">
                  <c:v>16.691501655679573</c:v>
                </c:pt>
                <c:pt idx="25124">
                  <c:v>3.8031417409116033</c:v>
                </c:pt>
                <c:pt idx="25125">
                  <c:v>3.8031417409116033</c:v>
                </c:pt>
                <c:pt idx="25126">
                  <c:v>17.097882082948534</c:v>
                </c:pt>
                <c:pt idx="25127">
                  <c:v>12.929386857308758</c:v>
                </c:pt>
                <c:pt idx="25128">
                  <c:v>11.725071154070129</c:v>
                </c:pt>
                <c:pt idx="25129">
                  <c:v>16.777501778496976</c:v>
                </c:pt>
                <c:pt idx="25130">
                  <c:v>13.377864208471706</c:v>
                </c:pt>
                <c:pt idx="25131">
                  <c:v>17.731681793958007</c:v>
                </c:pt>
                <c:pt idx="25132">
                  <c:v>15.202286632223025</c:v>
                </c:pt>
                <c:pt idx="25133">
                  <c:v>12.478430563236422</c:v>
                </c:pt>
                <c:pt idx="25134">
                  <c:v>17.181273227450578</c:v>
                </c:pt>
                <c:pt idx="25135">
                  <c:v>11.888864082662423</c:v>
                </c:pt>
                <c:pt idx="25136">
                  <c:v>11.898689795966343</c:v>
                </c:pt>
                <c:pt idx="25137">
                  <c:v>18.032060341243334</c:v>
                </c:pt>
                <c:pt idx="25138">
                  <c:v>13.362979814842392</c:v>
                </c:pt>
                <c:pt idx="25139">
                  <c:v>18.14590053451332</c:v>
                </c:pt>
                <c:pt idx="25140">
                  <c:v>16.821142251291636</c:v>
                </c:pt>
                <c:pt idx="25141">
                  <c:v>11.741416182159995</c:v>
                </c:pt>
                <c:pt idx="25142">
                  <c:v>8.6223628815119966</c:v>
                </c:pt>
                <c:pt idx="25143">
                  <c:v>19.215347119637638</c:v>
                </c:pt>
                <c:pt idx="25144">
                  <c:v>3.4769449714141096</c:v>
                </c:pt>
                <c:pt idx="25145">
                  <c:v>3.4769449714141096</c:v>
                </c:pt>
                <c:pt idx="25146">
                  <c:v>13.597677574683598</c:v>
                </c:pt>
                <c:pt idx="25147">
                  <c:v>16.845765309161624</c:v>
                </c:pt>
                <c:pt idx="25148">
                  <c:v>15.236881074958479</c:v>
                </c:pt>
                <c:pt idx="25149">
                  <c:v>16.130432433478152</c:v>
                </c:pt>
                <c:pt idx="25150">
                  <c:v>12.13466516599877</c:v>
                </c:pt>
                <c:pt idx="25151">
                  <c:v>8.1010775516403655</c:v>
                </c:pt>
                <c:pt idx="25152">
                  <c:v>16.290050029928292</c:v>
                </c:pt>
                <c:pt idx="25153">
                  <c:v>16.202204433587244</c:v>
                </c:pt>
                <c:pt idx="25154">
                  <c:v>10.699472186234734</c:v>
                </c:pt>
                <c:pt idx="25155">
                  <c:v>17.440122408922299</c:v>
                </c:pt>
                <c:pt idx="25156">
                  <c:v>13.857650212948862</c:v>
                </c:pt>
                <c:pt idx="25157">
                  <c:v>16.14030981164559</c:v>
                </c:pt>
                <c:pt idx="25158">
                  <c:v>16.14030981164559</c:v>
                </c:pt>
                <c:pt idx="25159">
                  <c:v>13.372943873116199</c:v>
                </c:pt>
                <c:pt idx="25160">
                  <c:v>14.796485076586421</c:v>
                </c:pt>
                <c:pt idx="25161">
                  <c:v>11.905456683764754</c:v>
                </c:pt>
                <c:pt idx="25162">
                  <c:v>19.479911857171285</c:v>
                </c:pt>
                <c:pt idx="25163">
                  <c:v>15.359060156867132</c:v>
                </c:pt>
                <c:pt idx="25164">
                  <c:v>18.444575320631849</c:v>
                </c:pt>
                <c:pt idx="25165">
                  <c:v>9.808255746165548</c:v>
                </c:pt>
                <c:pt idx="25166">
                  <c:v>18.196725763333848</c:v>
                </c:pt>
                <c:pt idx="25167">
                  <c:v>16.397510547052754</c:v>
                </c:pt>
                <c:pt idx="25168">
                  <c:v>15.624250469913811</c:v>
                </c:pt>
                <c:pt idx="25169">
                  <c:v>5.9414271475403551</c:v>
                </c:pt>
                <c:pt idx="25170">
                  <c:v>5.9414271475403551</c:v>
                </c:pt>
                <c:pt idx="25171">
                  <c:v>3.768897785900422</c:v>
                </c:pt>
                <c:pt idx="25172">
                  <c:v>13.895923593576565</c:v>
                </c:pt>
                <c:pt idx="25173">
                  <c:v>8.5315080727531232</c:v>
                </c:pt>
                <c:pt idx="25174">
                  <c:v>17.567557875589195</c:v>
                </c:pt>
                <c:pt idx="25175">
                  <c:v>9.8656548479106387</c:v>
                </c:pt>
                <c:pt idx="25176">
                  <c:v>13.814583690695743</c:v>
                </c:pt>
                <c:pt idx="25177">
                  <c:v>15.177790459110007</c:v>
                </c:pt>
                <c:pt idx="25178">
                  <c:v>17.531606664062416</c:v>
                </c:pt>
                <c:pt idx="25179">
                  <c:v>16.943300577467127</c:v>
                </c:pt>
                <c:pt idx="25180">
                  <c:v>12.988957566133676</c:v>
                </c:pt>
                <c:pt idx="25181">
                  <c:v>13.398388344965296</c:v>
                </c:pt>
                <c:pt idx="25182">
                  <c:v>19.118310794347682</c:v>
                </c:pt>
                <c:pt idx="25183">
                  <c:v>16.476487426086276</c:v>
                </c:pt>
                <c:pt idx="25184">
                  <c:v>16.774121849549527</c:v>
                </c:pt>
                <c:pt idx="25185">
                  <c:v>15.773211380688769</c:v>
                </c:pt>
                <c:pt idx="25186">
                  <c:v>12.987369071414779</c:v>
                </c:pt>
                <c:pt idx="25187">
                  <c:v>8.4718212282172995</c:v>
                </c:pt>
                <c:pt idx="25188">
                  <c:v>8.4718212282172995</c:v>
                </c:pt>
                <c:pt idx="25189">
                  <c:v>8.4718212282172995</c:v>
                </c:pt>
                <c:pt idx="25190">
                  <c:v>8.4718212282172995</c:v>
                </c:pt>
                <c:pt idx="25191">
                  <c:v>17.986305318125748</c:v>
                </c:pt>
                <c:pt idx="25192">
                  <c:v>15.150821147155703</c:v>
                </c:pt>
                <c:pt idx="25193">
                  <c:v>6.3336076491842901</c:v>
                </c:pt>
                <c:pt idx="25194">
                  <c:v>15.233602496842531</c:v>
                </c:pt>
                <c:pt idx="25195">
                  <c:v>17.530159982578333</c:v>
                </c:pt>
                <c:pt idx="25196">
                  <c:v>13.887979906165709</c:v>
                </c:pt>
                <c:pt idx="25197">
                  <c:v>18.719177964812101</c:v>
                </c:pt>
                <c:pt idx="25198">
                  <c:v>17.218921821674709</c:v>
                </c:pt>
                <c:pt idx="25199">
                  <c:v>6.8853108255757203</c:v>
                </c:pt>
                <c:pt idx="25200">
                  <c:v>14.790619690542668</c:v>
                </c:pt>
                <c:pt idx="25201">
                  <c:v>8.8696277336946405</c:v>
                </c:pt>
                <c:pt idx="25202">
                  <c:v>14.627263332814929</c:v>
                </c:pt>
                <c:pt idx="25203">
                  <c:v>16.097979314726597</c:v>
                </c:pt>
                <c:pt idx="25204">
                  <c:v>3.547425107483726</c:v>
                </c:pt>
                <c:pt idx="25205">
                  <c:v>3.5518026202639716</c:v>
                </c:pt>
                <c:pt idx="25206">
                  <c:v>12.21118005598572</c:v>
                </c:pt>
                <c:pt idx="25207">
                  <c:v>14.230160574238829</c:v>
                </c:pt>
                <c:pt idx="25208">
                  <c:v>10.528773213479653</c:v>
                </c:pt>
                <c:pt idx="25209">
                  <c:v>12.189325959108356</c:v>
                </c:pt>
                <c:pt idx="25210">
                  <c:v>18.105541953635942</c:v>
                </c:pt>
                <c:pt idx="25211">
                  <c:v>13.308748889032888</c:v>
                </c:pt>
                <c:pt idx="25212">
                  <c:v>16.077476288967617</c:v>
                </c:pt>
                <c:pt idx="25213">
                  <c:v>16.06180110562109</c:v>
                </c:pt>
                <c:pt idx="25214">
                  <c:v>5.6140893378262646</c:v>
                </c:pt>
                <c:pt idx="25215">
                  <c:v>16.205343034448706</c:v>
                </c:pt>
                <c:pt idx="25216">
                  <c:v>13.08916592928195</c:v>
                </c:pt>
                <c:pt idx="25217">
                  <c:v>4.0778122125814207</c:v>
                </c:pt>
                <c:pt idx="25218">
                  <c:v>11.010478890605846</c:v>
                </c:pt>
                <c:pt idx="25219">
                  <c:v>9.0783113247213976</c:v>
                </c:pt>
                <c:pt idx="25220">
                  <c:v>3.6718701878036382</c:v>
                </c:pt>
                <c:pt idx="25221">
                  <c:v>3.1377033306584394</c:v>
                </c:pt>
                <c:pt idx="25222">
                  <c:v>16.779297876852141</c:v>
                </c:pt>
                <c:pt idx="25223">
                  <c:v>14.334131033075369</c:v>
                </c:pt>
                <c:pt idx="25224">
                  <c:v>16.777546924481893</c:v>
                </c:pt>
                <c:pt idx="25225">
                  <c:v>10.939288643361163</c:v>
                </c:pt>
                <c:pt idx="25226">
                  <c:v>16.404351233969269</c:v>
                </c:pt>
                <c:pt idx="25227">
                  <c:v>13.614444460951404</c:v>
                </c:pt>
                <c:pt idx="25228">
                  <c:v>7.006496221334837</c:v>
                </c:pt>
                <c:pt idx="25229">
                  <c:v>3.9751894070829947</c:v>
                </c:pt>
                <c:pt idx="25230">
                  <c:v>12.0486131160637</c:v>
                </c:pt>
                <c:pt idx="25231">
                  <c:v>19.563574470240759</c:v>
                </c:pt>
                <c:pt idx="25232">
                  <c:v>4.8271144731760973</c:v>
                </c:pt>
                <c:pt idx="25233">
                  <c:v>16.29773464803872</c:v>
                </c:pt>
                <c:pt idx="25234">
                  <c:v>11.051912108867519</c:v>
                </c:pt>
                <c:pt idx="25235">
                  <c:v>14.937813411101496</c:v>
                </c:pt>
                <c:pt idx="25236">
                  <c:v>13.376848975836619</c:v>
                </c:pt>
                <c:pt idx="25237">
                  <c:v>14.919150786612759</c:v>
                </c:pt>
                <c:pt idx="25238">
                  <c:v>14.137761601034777</c:v>
                </c:pt>
                <c:pt idx="25239">
                  <c:v>13.603517510032864</c:v>
                </c:pt>
                <c:pt idx="25240">
                  <c:v>14.832842608649701</c:v>
                </c:pt>
                <c:pt idx="25241">
                  <c:v>12.91441772563161</c:v>
                </c:pt>
                <c:pt idx="25242">
                  <c:v>13.358224351987399</c:v>
                </c:pt>
                <c:pt idx="25243">
                  <c:v>8.9022002989405031</c:v>
                </c:pt>
                <c:pt idx="25244">
                  <c:v>18.581072078136842</c:v>
                </c:pt>
                <c:pt idx="25245">
                  <c:v>12.860726025431916</c:v>
                </c:pt>
                <c:pt idx="25246">
                  <c:v>14.60717886142579</c:v>
                </c:pt>
                <c:pt idx="25247">
                  <c:v>10.951009584485028</c:v>
                </c:pt>
                <c:pt idx="25248">
                  <c:v>14.169063599008142</c:v>
                </c:pt>
                <c:pt idx="25249">
                  <c:v>14.000136819375038</c:v>
                </c:pt>
                <c:pt idx="25250">
                  <c:v>16.200212426943786</c:v>
                </c:pt>
                <c:pt idx="25251">
                  <c:v>8.9881915082444248</c:v>
                </c:pt>
                <c:pt idx="25252">
                  <c:v>9.610302911161865</c:v>
                </c:pt>
                <c:pt idx="25253">
                  <c:v>13.734929143482066</c:v>
                </c:pt>
                <c:pt idx="25254">
                  <c:v>13.758784193887951</c:v>
                </c:pt>
                <c:pt idx="25255">
                  <c:v>8.8684539220113354</c:v>
                </c:pt>
                <c:pt idx="25256">
                  <c:v>16.945540739213531</c:v>
                </c:pt>
                <c:pt idx="25257">
                  <c:v>10.602270134775999</c:v>
                </c:pt>
                <c:pt idx="25258">
                  <c:v>13.175311623827049</c:v>
                </c:pt>
                <c:pt idx="25259">
                  <c:v>11.381147508435872</c:v>
                </c:pt>
                <c:pt idx="25260">
                  <c:v>13.085855535121066</c:v>
                </c:pt>
                <c:pt idx="25261">
                  <c:v>17.206471360798915</c:v>
                </c:pt>
                <c:pt idx="25262">
                  <c:v>6.1184238808648788</c:v>
                </c:pt>
                <c:pt idx="25263">
                  <c:v>3.7303814938170241</c:v>
                </c:pt>
                <c:pt idx="25264">
                  <c:v>14.740946632969695</c:v>
                </c:pt>
                <c:pt idx="25265">
                  <c:v>4.3035508962317408</c:v>
                </c:pt>
                <c:pt idx="25266">
                  <c:v>14.625771366097158</c:v>
                </c:pt>
                <c:pt idx="25267">
                  <c:v>12.507534394578911</c:v>
                </c:pt>
                <c:pt idx="25268">
                  <c:v>14.795381302832283</c:v>
                </c:pt>
                <c:pt idx="25269">
                  <c:v>17.001533573481975</c:v>
                </c:pt>
                <c:pt idx="25270">
                  <c:v>11.89355416547717</c:v>
                </c:pt>
                <c:pt idx="25271">
                  <c:v>12.124109352157941</c:v>
                </c:pt>
                <c:pt idx="25272">
                  <c:v>17.5359881263456</c:v>
                </c:pt>
                <c:pt idx="25273">
                  <c:v>14.17655109263336</c:v>
                </c:pt>
                <c:pt idx="25274">
                  <c:v>15.502837256264193</c:v>
                </c:pt>
                <c:pt idx="25275">
                  <c:v>16.34655258855425</c:v>
                </c:pt>
                <c:pt idx="25276">
                  <c:v>12.634071351846627</c:v>
                </c:pt>
                <c:pt idx="25277">
                  <c:v>15.138379598386825</c:v>
                </c:pt>
                <c:pt idx="25278">
                  <c:v>3.6836129625926755</c:v>
                </c:pt>
                <c:pt idx="25279">
                  <c:v>14.581560137454582</c:v>
                </c:pt>
                <c:pt idx="25280">
                  <c:v>13.308219353676325</c:v>
                </c:pt>
                <c:pt idx="25281">
                  <c:v>16.083035011935767</c:v>
                </c:pt>
                <c:pt idx="25282">
                  <c:v>17.306065177496681</c:v>
                </c:pt>
                <c:pt idx="25283">
                  <c:v>4.9304917467115628</c:v>
                </c:pt>
                <c:pt idx="25284">
                  <c:v>16.151054261354101</c:v>
                </c:pt>
                <c:pt idx="25285">
                  <c:v>12.418824177597935</c:v>
                </c:pt>
                <c:pt idx="25286">
                  <c:v>16.690371470113643</c:v>
                </c:pt>
                <c:pt idx="25287">
                  <c:v>17.124342692875281</c:v>
                </c:pt>
                <c:pt idx="25288">
                  <c:v>15.714583730535315</c:v>
                </c:pt>
                <c:pt idx="25289">
                  <c:v>3.5220900535526143</c:v>
                </c:pt>
                <c:pt idx="25290">
                  <c:v>9.5820326070585988</c:v>
                </c:pt>
                <c:pt idx="25291">
                  <c:v>11.049989545584422</c:v>
                </c:pt>
                <c:pt idx="25292">
                  <c:v>6.1564354105957513</c:v>
                </c:pt>
                <c:pt idx="25293">
                  <c:v>16.705152804711819</c:v>
                </c:pt>
                <c:pt idx="25294">
                  <c:v>13.260105327065652</c:v>
                </c:pt>
                <c:pt idx="25295">
                  <c:v>13.163176240997529</c:v>
                </c:pt>
                <c:pt idx="25296">
                  <c:v>16.35850986904444</c:v>
                </c:pt>
                <c:pt idx="25297">
                  <c:v>8.8091365446605465</c:v>
                </c:pt>
                <c:pt idx="25298">
                  <c:v>17.36753176614959</c:v>
                </c:pt>
                <c:pt idx="25299">
                  <c:v>7.0768806165418674</c:v>
                </c:pt>
                <c:pt idx="25300">
                  <c:v>17.814565354423625</c:v>
                </c:pt>
                <c:pt idx="25301">
                  <c:v>17.893868185284798</c:v>
                </c:pt>
                <c:pt idx="25302">
                  <c:v>12.457270788888103</c:v>
                </c:pt>
                <c:pt idx="25303">
                  <c:v>11.318892993310447</c:v>
                </c:pt>
                <c:pt idx="25304">
                  <c:v>13.301037507614248</c:v>
                </c:pt>
                <c:pt idx="25305">
                  <c:v>14.333195230705996</c:v>
                </c:pt>
                <c:pt idx="25306">
                  <c:v>5.1101642361950539</c:v>
                </c:pt>
                <c:pt idx="25307">
                  <c:v>12.126493390238531</c:v>
                </c:pt>
                <c:pt idx="25308">
                  <c:v>8.389950221333498</c:v>
                </c:pt>
                <c:pt idx="25309">
                  <c:v>17.901707282654073</c:v>
                </c:pt>
                <c:pt idx="25310">
                  <c:v>14.718326561179587</c:v>
                </c:pt>
                <c:pt idx="25311">
                  <c:v>4.1186748581257957</c:v>
                </c:pt>
                <c:pt idx="25312">
                  <c:v>4.1186748581257957</c:v>
                </c:pt>
                <c:pt idx="25313">
                  <c:v>13.820282961918936</c:v>
                </c:pt>
                <c:pt idx="25314">
                  <c:v>10.994821017118952</c:v>
                </c:pt>
                <c:pt idx="25315">
                  <c:v>16.925642249480404</c:v>
                </c:pt>
                <c:pt idx="25316">
                  <c:v>17.685946045342348</c:v>
                </c:pt>
                <c:pt idx="25317">
                  <c:v>13.811525099642012</c:v>
                </c:pt>
                <c:pt idx="25318">
                  <c:v>14.73379527986423</c:v>
                </c:pt>
                <c:pt idx="25319">
                  <c:v>15.334456698433018</c:v>
                </c:pt>
                <c:pt idx="25320">
                  <c:v>16.281681253709017</c:v>
                </c:pt>
                <c:pt idx="25321">
                  <c:v>16.687881952201224</c:v>
                </c:pt>
                <c:pt idx="25322">
                  <c:v>15.224068083934613</c:v>
                </c:pt>
                <c:pt idx="25323">
                  <c:v>10.868017459864673</c:v>
                </c:pt>
                <c:pt idx="25324">
                  <c:v>13.215975714242484</c:v>
                </c:pt>
                <c:pt idx="25325">
                  <c:v>4.7737475728286922</c:v>
                </c:pt>
                <c:pt idx="25326">
                  <c:v>4.3211756085602167</c:v>
                </c:pt>
                <c:pt idx="25327">
                  <c:v>13.68892952588952</c:v>
                </c:pt>
                <c:pt idx="25328">
                  <c:v>14.808170781135781</c:v>
                </c:pt>
                <c:pt idx="25329">
                  <c:v>16.99217027905356</c:v>
                </c:pt>
                <c:pt idx="25330">
                  <c:v>16.900213202903203</c:v>
                </c:pt>
                <c:pt idx="25331">
                  <c:v>13.766677217690402</c:v>
                </c:pt>
                <c:pt idx="25332">
                  <c:v>9.4121533540196385</c:v>
                </c:pt>
                <c:pt idx="25333">
                  <c:v>17.652261799378746</c:v>
                </c:pt>
                <c:pt idx="25334">
                  <c:v>12.890387136295288</c:v>
                </c:pt>
                <c:pt idx="25335">
                  <c:v>11.800934886220329</c:v>
                </c:pt>
                <c:pt idx="25336">
                  <c:v>14.700337181360894</c:v>
                </c:pt>
                <c:pt idx="25337">
                  <c:v>11.371169505364719</c:v>
                </c:pt>
                <c:pt idx="25338">
                  <c:v>3.4311980917349998</c:v>
                </c:pt>
                <c:pt idx="25339">
                  <c:v>9.2605624690106136</c:v>
                </c:pt>
                <c:pt idx="25340">
                  <c:v>15.358977188325898</c:v>
                </c:pt>
                <c:pt idx="25341">
                  <c:v>9.1608177301941556</c:v>
                </c:pt>
                <c:pt idx="25342">
                  <c:v>13.197181995648535</c:v>
                </c:pt>
                <c:pt idx="25343">
                  <c:v>11.569459209186695</c:v>
                </c:pt>
                <c:pt idx="25344">
                  <c:v>9.3323465855192911</c:v>
                </c:pt>
                <c:pt idx="25345">
                  <c:v>12.258587893953448</c:v>
                </c:pt>
                <c:pt idx="25346">
                  <c:v>16.464478628063265</c:v>
                </c:pt>
                <c:pt idx="25347">
                  <c:v>10.351691029430462</c:v>
                </c:pt>
                <c:pt idx="25348">
                  <c:v>17.64077728396153</c:v>
                </c:pt>
                <c:pt idx="25349">
                  <c:v>9.1515879744194937</c:v>
                </c:pt>
                <c:pt idx="25350">
                  <c:v>3.6774408146319706</c:v>
                </c:pt>
                <c:pt idx="25351">
                  <c:v>5.611495869529981</c:v>
                </c:pt>
                <c:pt idx="25352">
                  <c:v>10.716403574933794</c:v>
                </c:pt>
                <c:pt idx="25353">
                  <c:v>3.0302487537672982</c:v>
                </c:pt>
                <c:pt idx="25354">
                  <c:v>12.484267151621498</c:v>
                </c:pt>
                <c:pt idx="25355">
                  <c:v>11.757372752002443</c:v>
                </c:pt>
                <c:pt idx="25356">
                  <c:v>3.9502958324860593</c:v>
                </c:pt>
                <c:pt idx="25357">
                  <c:v>8.2035065242664942</c:v>
                </c:pt>
                <c:pt idx="25358">
                  <c:v>6.7996546221505598</c:v>
                </c:pt>
                <c:pt idx="25359">
                  <c:v>14.753632054937784</c:v>
                </c:pt>
                <c:pt idx="25360">
                  <c:v>13.050243165465735</c:v>
                </c:pt>
                <c:pt idx="25361">
                  <c:v>8.9959958454769584</c:v>
                </c:pt>
                <c:pt idx="25362">
                  <c:v>10.56770361852081</c:v>
                </c:pt>
                <c:pt idx="25363">
                  <c:v>6.7755917234386667</c:v>
                </c:pt>
                <c:pt idx="25364">
                  <c:v>12.111476996378276</c:v>
                </c:pt>
                <c:pt idx="25365">
                  <c:v>13.213623780660948</c:v>
                </c:pt>
                <c:pt idx="25366">
                  <c:v>15.300915129258874</c:v>
                </c:pt>
                <c:pt idx="25367">
                  <c:v>15.408303533799799</c:v>
                </c:pt>
                <c:pt idx="25368">
                  <c:v>18.503681922213445</c:v>
                </c:pt>
                <c:pt idx="25369">
                  <c:v>5.3389292611752817</c:v>
                </c:pt>
                <c:pt idx="25370">
                  <c:v>3.5557782921841414</c:v>
                </c:pt>
                <c:pt idx="25371">
                  <c:v>9.0559619681223982</c:v>
                </c:pt>
                <c:pt idx="25372">
                  <c:v>11.985269960861736</c:v>
                </c:pt>
                <c:pt idx="25373">
                  <c:v>4.0834071771061291</c:v>
                </c:pt>
                <c:pt idx="25374">
                  <c:v>16.639987619992944</c:v>
                </c:pt>
                <c:pt idx="25375">
                  <c:v>13.496776595317206</c:v>
                </c:pt>
                <c:pt idx="25376">
                  <c:v>15.071484755859188</c:v>
                </c:pt>
                <c:pt idx="25377">
                  <c:v>17.594349554576624</c:v>
                </c:pt>
                <c:pt idx="25378">
                  <c:v>16.672959580470557</c:v>
                </c:pt>
                <c:pt idx="25379">
                  <c:v>13.438930473078525</c:v>
                </c:pt>
                <c:pt idx="25380">
                  <c:v>3.3756589222844631</c:v>
                </c:pt>
                <c:pt idx="25381">
                  <c:v>10.231562589933286</c:v>
                </c:pt>
                <c:pt idx="25382">
                  <c:v>15.407721291672598</c:v>
                </c:pt>
                <c:pt idx="25383">
                  <c:v>3.6745034708060249</c:v>
                </c:pt>
                <c:pt idx="25384">
                  <c:v>5.2660595893461393</c:v>
                </c:pt>
                <c:pt idx="25385">
                  <c:v>16.365483908415893</c:v>
                </c:pt>
                <c:pt idx="25386">
                  <c:v>11.352839341226492</c:v>
                </c:pt>
                <c:pt idx="25387">
                  <c:v>12.103196490323358</c:v>
                </c:pt>
                <c:pt idx="25388">
                  <c:v>3.4394313921224051</c:v>
                </c:pt>
                <c:pt idx="25389">
                  <c:v>16.508061923949796</c:v>
                </c:pt>
                <c:pt idx="25390">
                  <c:v>16.95970112054167</c:v>
                </c:pt>
                <c:pt idx="25391">
                  <c:v>15.624499714143022</c:v>
                </c:pt>
                <c:pt idx="25392">
                  <c:v>7.5468277800461339</c:v>
                </c:pt>
                <c:pt idx="25393">
                  <c:v>10.99565128740873</c:v>
                </c:pt>
                <c:pt idx="25394">
                  <c:v>16.79133801865482</c:v>
                </c:pt>
                <c:pt idx="25395">
                  <c:v>11.603746794839884</c:v>
                </c:pt>
                <c:pt idx="25396">
                  <c:v>12.226093214967188</c:v>
                </c:pt>
                <c:pt idx="25397">
                  <c:v>12.763559726787605</c:v>
                </c:pt>
                <c:pt idx="25398">
                  <c:v>8.6339798206447664</c:v>
                </c:pt>
                <c:pt idx="25399">
                  <c:v>7.8652337365407758</c:v>
                </c:pt>
                <c:pt idx="25400">
                  <c:v>7.2421171868465386</c:v>
                </c:pt>
                <c:pt idx="25401">
                  <c:v>9.53036455218081</c:v>
                </c:pt>
                <c:pt idx="25402">
                  <c:v>16.132119406981005</c:v>
                </c:pt>
                <c:pt idx="25403">
                  <c:v>15.663127012063597</c:v>
                </c:pt>
                <c:pt idx="25404">
                  <c:v>14.319675774133515</c:v>
                </c:pt>
                <c:pt idx="25405">
                  <c:v>15.700975249099361</c:v>
                </c:pt>
                <c:pt idx="25406">
                  <c:v>3.2918961907230408</c:v>
                </c:pt>
                <c:pt idx="25407">
                  <c:v>13.35322197761813</c:v>
                </c:pt>
                <c:pt idx="25408">
                  <c:v>11.016884683205262</c:v>
                </c:pt>
                <c:pt idx="25409">
                  <c:v>15.475049033574257</c:v>
                </c:pt>
                <c:pt idx="25410">
                  <c:v>10.615193138633284</c:v>
                </c:pt>
                <c:pt idx="25411">
                  <c:v>17.074897398895743</c:v>
                </c:pt>
                <c:pt idx="25412">
                  <c:v>12.579218027273205</c:v>
                </c:pt>
                <c:pt idx="25413">
                  <c:v>10.999130013870282</c:v>
                </c:pt>
                <c:pt idx="25414">
                  <c:v>3.4988541281896275</c:v>
                </c:pt>
                <c:pt idx="25415">
                  <c:v>9.98565966337733</c:v>
                </c:pt>
                <c:pt idx="25416">
                  <c:v>17.474792347112022</c:v>
                </c:pt>
                <c:pt idx="25417">
                  <c:v>9.0636263073839043</c:v>
                </c:pt>
                <c:pt idx="25418">
                  <c:v>10.920028758023612</c:v>
                </c:pt>
                <c:pt idx="25419">
                  <c:v>9.3986827899431322</c:v>
                </c:pt>
                <c:pt idx="25420">
                  <c:v>10.592862966185358</c:v>
                </c:pt>
                <c:pt idx="25421">
                  <c:v>16.676352750625295</c:v>
                </c:pt>
                <c:pt idx="25422">
                  <c:v>14.695109876576158</c:v>
                </c:pt>
                <c:pt idx="25423">
                  <c:v>17.814868897723201</c:v>
                </c:pt>
                <c:pt idx="25424">
                  <c:v>16.949352852897384</c:v>
                </c:pt>
                <c:pt idx="25425">
                  <c:v>12.186304391377996</c:v>
                </c:pt>
                <c:pt idx="25426">
                  <c:v>3.2581325725738886</c:v>
                </c:pt>
                <c:pt idx="25427">
                  <c:v>14.985634502201728</c:v>
                </c:pt>
                <c:pt idx="25428">
                  <c:v>14.766837230672875</c:v>
                </c:pt>
                <c:pt idx="25429">
                  <c:v>3.0091099273134416</c:v>
                </c:pt>
                <c:pt idx="25430">
                  <c:v>14.561828192799894</c:v>
                </c:pt>
                <c:pt idx="25431">
                  <c:v>4.0103282869147199</c:v>
                </c:pt>
                <c:pt idx="25432">
                  <c:v>12.958460626747367</c:v>
                </c:pt>
                <c:pt idx="25433">
                  <c:v>6.4567097867374876</c:v>
                </c:pt>
                <c:pt idx="25434">
                  <c:v>13.715508335925756</c:v>
                </c:pt>
                <c:pt idx="25435">
                  <c:v>13.613925426748702</c:v>
                </c:pt>
                <c:pt idx="25436">
                  <c:v>14.424238579221809</c:v>
                </c:pt>
                <c:pt idx="25437">
                  <c:v>14.583390639581042</c:v>
                </c:pt>
                <c:pt idx="25438">
                  <c:v>3.6556648049703138</c:v>
                </c:pt>
                <c:pt idx="25439">
                  <c:v>3.8170594004122571</c:v>
                </c:pt>
                <c:pt idx="25440">
                  <c:v>3.8170594004122571</c:v>
                </c:pt>
                <c:pt idx="25441">
                  <c:v>9.4022605514939919</c:v>
                </c:pt>
                <c:pt idx="25442">
                  <c:v>6.8905351435630582</c:v>
                </c:pt>
                <c:pt idx="25443">
                  <c:v>8.5484846487943607</c:v>
                </c:pt>
                <c:pt idx="25444">
                  <c:v>7.713411887602998</c:v>
                </c:pt>
                <c:pt idx="25445">
                  <c:v>15.476282303151171</c:v>
                </c:pt>
                <c:pt idx="25446">
                  <c:v>11.176380265009916</c:v>
                </c:pt>
                <c:pt idx="25447">
                  <c:v>8.4463590427042998</c:v>
                </c:pt>
                <c:pt idx="25448">
                  <c:v>7.1167372623930216</c:v>
                </c:pt>
                <c:pt idx="25449">
                  <c:v>13.585756685305432</c:v>
                </c:pt>
                <c:pt idx="25450">
                  <c:v>6.7029723836269097</c:v>
                </c:pt>
                <c:pt idx="25451">
                  <c:v>13.119207870027688</c:v>
                </c:pt>
                <c:pt idx="25452">
                  <c:v>12.502216853720958</c:v>
                </c:pt>
                <c:pt idx="25453">
                  <c:v>15.520042074174867</c:v>
                </c:pt>
                <c:pt idx="25454">
                  <c:v>13.786146955051153</c:v>
                </c:pt>
                <c:pt idx="25455">
                  <c:v>14.339802296520313</c:v>
                </c:pt>
                <c:pt idx="25456">
                  <c:v>12.639538768073837</c:v>
                </c:pt>
                <c:pt idx="25457">
                  <c:v>14.631278241062292</c:v>
                </c:pt>
                <c:pt idx="25458">
                  <c:v>10.380690161674691</c:v>
                </c:pt>
                <c:pt idx="25459">
                  <c:v>13.909662707536045</c:v>
                </c:pt>
                <c:pt idx="25460">
                  <c:v>14.165840094463883</c:v>
                </c:pt>
                <c:pt idx="25461">
                  <c:v>5.2593799675172406</c:v>
                </c:pt>
                <c:pt idx="25462">
                  <c:v>14.316262959764217</c:v>
                </c:pt>
                <c:pt idx="25463">
                  <c:v>4.0183117413640987</c:v>
                </c:pt>
                <c:pt idx="25464">
                  <c:v>8.9524743974789462</c:v>
                </c:pt>
                <c:pt idx="25465">
                  <c:v>11.026538445643896</c:v>
                </c:pt>
                <c:pt idx="25466">
                  <c:v>8.4805469943928475</c:v>
                </c:pt>
                <c:pt idx="25467">
                  <c:v>5.0600979591557822</c:v>
                </c:pt>
                <c:pt idx="25468">
                  <c:v>12.383625621769001</c:v>
                </c:pt>
                <c:pt idx="25469">
                  <c:v>10.24929288975018</c:v>
                </c:pt>
                <c:pt idx="25470">
                  <c:v>8.8147819932670544</c:v>
                </c:pt>
                <c:pt idx="25471">
                  <c:v>17.617623233533731</c:v>
                </c:pt>
                <c:pt idx="25472">
                  <c:v>8.0208914848963531</c:v>
                </c:pt>
                <c:pt idx="25473">
                  <c:v>13.590720721824612</c:v>
                </c:pt>
                <c:pt idx="25474">
                  <c:v>13.28597746681133</c:v>
                </c:pt>
                <c:pt idx="25475">
                  <c:v>15.373004287780359</c:v>
                </c:pt>
                <c:pt idx="25476">
                  <c:v>11.576188108273319</c:v>
                </c:pt>
                <c:pt idx="25477">
                  <c:v>14.241265688508863</c:v>
                </c:pt>
                <c:pt idx="25478">
                  <c:v>4.5024881785212028</c:v>
                </c:pt>
                <c:pt idx="25479">
                  <c:v>11.591351333715309</c:v>
                </c:pt>
                <c:pt idx="25480">
                  <c:v>11.601021713886229</c:v>
                </c:pt>
                <c:pt idx="25481">
                  <c:v>11.103378749811617</c:v>
                </c:pt>
                <c:pt idx="25482">
                  <c:v>11.103378749811617</c:v>
                </c:pt>
                <c:pt idx="25483">
                  <c:v>3.6011444631838558</c:v>
                </c:pt>
                <c:pt idx="25484">
                  <c:v>15.283016874578093</c:v>
                </c:pt>
                <c:pt idx="25485">
                  <c:v>10.322009410704769</c:v>
                </c:pt>
                <c:pt idx="25486">
                  <c:v>12.258013458273398</c:v>
                </c:pt>
                <c:pt idx="25487">
                  <c:v>9.2456656008757747</c:v>
                </c:pt>
                <c:pt idx="25488">
                  <c:v>12.185772870673672</c:v>
                </c:pt>
                <c:pt idx="25489">
                  <c:v>7.1839538604062021</c:v>
                </c:pt>
                <c:pt idx="25490">
                  <c:v>3.2439776977325803</c:v>
                </c:pt>
                <c:pt idx="25491">
                  <c:v>12.966086719856623</c:v>
                </c:pt>
                <c:pt idx="25492">
                  <c:v>13.37670459346716</c:v>
                </c:pt>
                <c:pt idx="25493">
                  <c:v>10.309650725843287</c:v>
                </c:pt>
                <c:pt idx="25494">
                  <c:v>3.8231285759800362</c:v>
                </c:pt>
                <c:pt idx="25495">
                  <c:v>11.511387894524368</c:v>
                </c:pt>
                <c:pt idx="25496">
                  <c:v>16.484487018156528</c:v>
                </c:pt>
                <c:pt idx="25497">
                  <c:v>15.752094169487243</c:v>
                </c:pt>
                <c:pt idx="25498">
                  <c:v>13.336074069237515</c:v>
                </c:pt>
                <c:pt idx="25499">
                  <c:v>13.334587501461989</c:v>
                </c:pt>
                <c:pt idx="25500">
                  <c:v>14.421471851069684</c:v>
                </c:pt>
                <c:pt idx="25501">
                  <c:v>8.7948023463072857</c:v>
                </c:pt>
                <c:pt idx="25502">
                  <c:v>4.4311964247094178</c:v>
                </c:pt>
                <c:pt idx="25503">
                  <c:v>6.6847455037246313</c:v>
                </c:pt>
                <c:pt idx="25504">
                  <c:v>6.6847455037246313</c:v>
                </c:pt>
                <c:pt idx="25505">
                  <c:v>16.58852824833815</c:v>
                </c:pt>
                <c:pt idx="25506">
                  <c:v>12.247622980257635</c:v>
                </c:pt>
                <c:pt idx="25507">
                  <c:v>17.052050805516686</c:v>
                </c:pt>
                <c:pt idx="25508">
                  <c:v>10.275440919332222</c:v>
                </c:pt>
                <c:pt idx="25509">
                  <c:v>17.007598930353563</c:v>
                </c:pt>
                <c:pt idx="25510">
                  <c:v>13.286522712473122</c:v>
                </c:pt>
                <c:pt idx="25511">
                  <c:v>13.01143948834191</c:v>
                </c:pt>
                <c:pt idx="25512">
                  <c:v>13.243498074834102</c:v>
                </c:pt>
                <c:pt idx="25513">
                  <c:v>5.6249567870884896</c:v>
                </c:pt>
                <c:pt idx="25514">
                  <c:v>9.9006511686434191</c:v>
                </c:pt>
                <c:pt idx="25515">
                  <c:v>5.3204342657486823</c:v>
                </c:pt>
                <c:pt idx="25516">
                  <c:v>12.777513911306425</c:v>
                </c:pt>
                <c:pt idx="25517">
                  <c:v>5.6033549167010985</c:v>
                </c:pt>
                <c:pt idx="25518">
                  <c:v>6.6563651344376282</c:v>
                </c:pt>
                <c:pt idx="25519">
                  <c:v>14.577549164956421</c:v>
                </c:pt>
                <c:pt idx="25520">
                  <c:v>10.374473172148685</c:v>
                </c:pt>
                <c:pt idx="25521">
                  <c:v>14.192421166566993</c:v>
                </c:pt>
                <c:pt idx="25522">
                  <c:v>7.788184333317882</c:v>
                </c:pt>
                <c:pt idx="25523">
                  <c:v>13.678782877015887</c:v>
                </c:pt>
                <c:pt idx="25524">
                  <c:v>3.8958882277303872</c:v>
                </c:pt>
                <c:pt idx="25525">
                  <c:v>12.192119246062671</c:v>
                </c:pt>
                <c:pt idx="25526">
                  <c:v>10.968145776410486</c:v>
                </c:pt>
                <c:pt idx="25527">
                  <c:v>13.006301066860418</c:v>
                </c:pt>
                <c:pt idx="25528">
                  <c:v>17.372052637660843</c:v>
                </c:pt>
                <c:pt idx="25529">
                  <c:v>12.132472380400374</c:v>
                </c:pt>
                <c:pt idx="25530">
                  <c:v>3.9233477651943036</c:v>
                </c:pt>
                <c:pt idx="25531">
                  <c:v>3.8556924023478132</c:v>
                </c:pt>
                <c:pt idx="25532">
                  <c:v>10.643401011961407</c:v>
                </c:pt>
                <c:pt idx="25533">
                  <c:v>10.668409965629213</c:v>
                </c:pt>
                <c:pt idx="25534">
                  <c:v>12.24411179492829</c:v>
                </c:pt>
                <c:pt idx="25535">
                  <c:v>8.294412022764913</c:v>
                </c:pt>
                <c:pt idx="25536">
                  <c:v>3.2675467195895327</c:v>
                </c:pt>
                <c:pt idx="25537">
                  <c:v>3.3447940184811369</c:v>
                </c:pt>
                <c:pt idx="25538">
                  <c:v>4.2728034965129149</c:v>
                </c:pt>
                <c:pt idx="25539">
                  <c:v>4.1428955959626599</c:v>
                </c:pt>
                <c:pt idx="25540">
                  <c:v>14.846487545265472</c:v>
                </c:pt>
                <c:pt idx="25541">
                  <c:v>12.147428183394791</c:v>
                </c:pt>
                <c:pt idx="25542">
                  <c:v>3.46757520535887</c:v>
                </c:pt>
                <c:pt idx="25543">
                  <c:v>3.8560467774199849</c:v>
                </c:pt>
                <c:pt idx="25544">
                  <c:v>11.029489317287149</c:v>
                </c:pt>
                <c:pt idx="25545">
                  <c:v>10.995149537527489</c:v>
                </c:pt>
                <c:pt idx="25546">
                  <c:v>13.095138391122859</c:v>
                </c:pt>
                <c:pt idx="25547">
                  <c:v>4.8780075183523772</c:v>
                </c:pt>
                <c:pt idx="25548">
                  <c:v>9.9279127123618487</c:v>
                </c:pt>
                <c:pt idx="25549">
                  <c:v>12.905572661211238</c:v>
                </c:pt>
                <c:pt idx="25550">
                  <c:v>14.214181916492874</c:v>
                </c:pt>
                <c:pt idx="25551">
                  <c:v>10.361393564015794</c:v>
                </c:pt>
                <c:pt idx="25552">
                  <c:v>11.665869500793507</c:v>
                </c:pt>
                <c:pt idx="25553">
                  <c:v>10.640848439927252</c:v>
                </c:pt>
                <c:pt idx="25554">
                  <c:v>15.852375513257327</c:v>
                </c:pt>
                <c:pt idx="25555">
                  <c:v>13.069859426156702</c:v>
                </c:pt>
                <c:pt idx="25556">
                  <c:v>16.310969122205979</c:v>
                </c:pt>
                <c:pt idx="25557">
                  <c:v>9.7867737296994406</c:v>
                </c:pt>
                <c:pt idx="25558">
                  <c:v>11.031715391223752</c:v>
                </c:pt>
                <c:pt idx="25559">
                  <c:v>10.085009314673561</c:v>
                </c:pt>
                <c:pt idx="25560">
                  <c:v>15.337756484309091</c:v>
                </c:pt>
                <c:pt idx="25561">
                  <c:v>9.7429956112937557</c:v>
                </c:pt>
                <c:pt idx="25562">
                  <c:v>15.337089538943731</c:v>
                </c:pt>
                <c:pt idx="25563">
                  <c:v>13.959597688604001</c:v>
                </c:pt>
                <c:pt idx="25564">
                  <c:v>9.2013401179287388</c:v>
                </c:pt>
                <c:pt idx="25565">
                  <c:v>4.35233024467093</c:v>
                </c:pt>
                <c:pt idx="25566">
                  <c:v>9.0497328502907077</c:v>
                </c:pt>
                <c:pt idx="25567">
                  <c:v>12.333938174799174</c:v>
                </c:pt>
                <c:pt idx="25568">
                  <c:v>8.717677992678718</c:v>
                </c:pt>
                <c:pt idx="25569">
                  <c:v>15.387951241897005</c:v>
                </c:pt>
                <c:pt idx="25570">
                  <c:v>10.585064690000365</c:v>
                </c:pt>
                <c:pt idx="25571">
                  <c:v>15.983535818586674</c:v>
                </c:pt>
                <c:pt idx="25572">
                  <c:v>5.2981004906043001</c:v>
                </c:pt>
                <c:pt idx="25573">
                  <c:v>14.191818183434354</c:v>
                </c:pt>
                <c:pt idx="25574">
                  <c:v>12.879043297844486</c:v>
                </c:pt>
                <c:pt idx="25575">
                  <c:v>9.8392397704327994</c:v>
                </c:pt>
                <c:pt idx="25576">
                  <c:v>14.294918556816038</c:v>
                </c:pt>
                <c:pt idx="25577">
                  <c:v>9.0463853922955408</c:v>
                </c:pt>
                <c:pt idx="25578">
                  <c:v>13.887685632990872</c:v>
                </c:pt>
                <c:pt idx="25579">
                  <c:v>14.718757775125521</c:v>
                </c:pt>
                <c:pt idx="25580">
                  <c:v>15.943469800297764</c:v>
                </c:pt>
                <c:pt idx="25581">
                  <c:v>4.1305849468187992</c:v>
                </c:pt>
                <c:pt idx="25582">
                  <c:v>15.69618916304562</c:v>
                </c:pt>
                <c:pt idx="25583">
                  <c:v>8.8849020573660429</c:v>
                </c:pt>
                <c:pt idx="25584">
                  <c:v>16.166849347139504</c:v>
                </c:pt>
                <c:pt idx="25585">
                  <c:v>11.845156368506721</c:v>
                </c:pt>
                <c:pt idx="25586">
                  <c:v>12.255685990885663</c:v>
                </c:pt>
                <c:pt idx="25587">
                  <c:v>13.690922723441684</c:v>
                </c:pt>
                <c:pt idx="25588">
                  <c:v>13.690068974887874</c:v>
                </c:pt>
                <c:pt idx="25589">
                  <c:v>13.818220169410672</c:v>
                </c:pt>
                <c:pt idx="25590">
                  <c:v>13.89686235844075</c:v>
                </c:pt>
                <c:pt idx="25591">
                  <c:v>10.404337500133025</c:v>
                </c:pt>
                <c:pt idx="25592">
                  <c:v>10.404337500133025</c:v>
                </c:pt>
                <c:pt idx="25593">
                  <c:v>10.404337500133025</c:v>
                </c:pt>
                <c:pt idx="25594">
                  <c:v>13.35188409661362</c:v>
                </c:pt>
                <c:pt idx="25595">
                  <c:v>10.401580291187333</c:v>
                </c:pt>
                <c:pt idx="25596">
                  <c:v>16.179567143582776</c:v>
                </c:pt>
                <c:pt idx="25597">
                  <c:v>11.253766047722046</c:v>
                </c:pt>
                <c:pt idx="25598">
                  <c:v>11.253766047722046</c:v>
                </c:pt>
                <c:pt idx="25599">
                  <c:v>13.676006944664406</c:v>
                </c:pt>
                <c:pt idx="25600">
                  <c:v>11.167430565699311</c:v>
                </c:pt>
                <c:pt idx="25601">
                  <c:v>3.8083576286027507</c:v>
                </c:pt>
                <c:pt idx="25602">
                  <c:v>13.853724776676598</c:v>
                </c:pt>
                <c:pt idx="25603">
                  <c:v>8.8293272828028773</c:v>
                </c:pt>
                <c:pt idx="25604">
                  <c:v>5.3163823780826283</c:v>
                </c:pt>
                <c:pt idx="25605">
                  <c:v>12.822803327456571</c:v>
                </c:pt>
                <c:pt idx="25606">
                  <c:v>11.175116430342991</c:v>
                </c:pt>
                <c:pt idx="25607">
                  <c:v>16.221669685001945</c:v>
                </c:pt>
                <c:pt idx="25608">
                  <c:v>4.8100234958246837</c:v>
                </c:pt>
                <c:pt idx="25609">
                  <c:v>15.874497866166356</c:v>
                </c:pt>
                <c:pt idx="25610">
                  <c:v>13.052598577762863</c:v>
                </c:pt>
                <c:pt idx="25611">
                  <c:v>4.1709504501682186</c:v>
                </c:pt>
                <c:pt idx="25612">
                  <c:v>4.1841298306387245</c:v>
                </c:pt>
                <c:pt idx="25613">
                  <c:v>15.59333727004093</c:v>
                </c:pt>
                <c:pt idx="25614">
                  <c:v>14.663613624970466</c:v>
                </c:pt>
                <c:pt idx="25615">
                  <c:v>10.129554990863767</c:v>
                </c:pt>
                <c:pt idx="25616">
                  <c:v>3.9685120180160096</c:v>
                </c:pt>
                <c:pt idx="25617">
                  <c:v>13.707203089932168</c:v>
                </c:pt>
                <c:pt idx="25618">
                  <c:v>13.974215005595694</c:v>
                </c:pt>
                <c:pt idx="25619">
                  <c:v>14.104215652786978</c:v>
                </c:pt>
                <c:pt idx="25620">
                  <c:v>10.740181947313593</c:v>
                </c:pt>
                <c:pt idx="25621">
                  <c:v>9.2589535833965808</c:v>
                </c:pt>
                <c:pt idx="25622">
                  <c:v>13.766501528305598</c:v>
                </c:pt>
                <c:pt idx="25623">
                  <c:v>12.362624060159366</c:v>
                </c:pt>
                <c:pt idx="25624">
                  <c:v>12.790819793071401</c:v>
                </c:pt>
                <c:pt idx="25625">
                  <c:v>4.2788150337664863</c:v>
                </c:pt>
                <c:pt idx="25626">
                  <c:v>10.488870937098259</c:v>
                </c:pt>
                <c:pt idx="25627">
                  <c:v>12.967152701279517</c:v>
                </c:pt>
                <c:pt idx="25628">
                  <c:v>15.0107600001588</c:v>
                </c:pt>
                <c:pt idx="25629">
                  <c:v>12.072945034289031</c:v>
                </c:pt>
                <c:pt idx="25630">
                  <c:v>12.516531144821952</c:v>
                </c:pt>
                <c:pt idx="25631">
                  <c:v>15.103040431170744</c:v>
                </c:pt>
                <c:pt idx="25632">
                  <c:v>14.716019001490514</c:v>
                </c:pt>
                <c:pt idx="25633">
                  <c:v>8.3088079590485275</c:v>
                </c:pt>
                <c:pt idx="25634">
                  <c:v>9.3053861915050113</c:v>
                </c:pt>
                <c:pt idx="25635">
                  <c:v>10.060107928938567</c:v>
                </c:pt>
                <c:pt idx="25636">
                  <c:v>14.712230973409666</c:v>
                </c:pt>
                <c:pt idx="25637">
                  <c:v>8.6472680894628891</c:v>
                </c:pt>
                <c:pt idx="25638">
                  <c:v>12.518621779201002</c:v>
                </c:pt>
                <c:pt idx="25639">
                  <c:v>3.8758876625312233</c:v>
                </c:pt>
                <c:pt idx="25640">
                  <c:v>14.652710850063306</c:v>
                </c:pt>
                <c:pt idx="25641">
                  <c:v>14.348498757441629</c:v>
                </c:pt>
                <c:pt idx="25642">
                  <c:v>14.940721194017019</c:v>
                </c:pt>
                <c:pt idx="25643">
                  <c:v>15.165082954258907</c:v>
                </c:pt>
                <c:pt idx="25644">
                  <c:v>16.028579643882246</c:v>
                </c:pt>
                <c:pt idx="25645">
                  <c:v>11.833031902009878</c:v>
                </c:pt>
                <c:pt idx="25646">
                  <c:v>12.789137702490855</c:v>
                </c:pt>
                <c:pt idx="25647">
                  <c:v>14.399800548121487</c:v>
                </c:pt>
                <c:pt idx="25648">
                  <c:v>7.328683980620073</c:v>
                </c:pt>
                <c:pt idx="25649">
                  <c:v>4.1229330260424444</c:v>
                </c:pt>
                <c:pt idx="25650">
                  <c:v>13.090047799779935</c:v>
                </c:pt>
                <c:pt idx="25651">
                  <c:v>10.292531706805045</c:v>
                </c:pt>
                <c:pt idx="25652">
                  <c:v>4.7486930296689183</c:v>
                </c:pt>
                <c:pt idx="25653">
                  <c:v>16.960876507498931</c:v>
                </c:pt>
                <c:pt idx="25654">
                  <c:v>4.7000565079459387</c:v>
                </c:pt>
                <c:pt idx="25655">
                  <c:v>13.370650469497409</c:v>
                </c:pt>
                <c:pt idx="25656">
                  <c:v>5.710673334763368</c:v>
                </c:pt>
                <c:pt idx="25657">
                  <c:v>12.350690453123072</c:v>
                </c:pt>
                <c:pt idx="25658">
                  <c:v>7.3208902872728832</c:v>
                </c:pt>
                <c:pt idx="25659">
                  <c:v>8.188297620331987</c:v>
                </c:pt>
                <c:pt idx="25660">
                  <c:v>11.802230534930718</c:v>
                </c:pt>
                <c:pt idx="25661">
                  <c:v>11.185406172476378</c:v>
                </c:pt>
                <c:pt idx="25662">
                  <c:v>10.94611671577084</c:v>
                </c:pt>
                <c:pt idx="25663">
                  <c:v>12.653271982530748</c:v>
                </c:pt>
                <c:pt idx="25664">
                  <c:v>7.5707472339066761</c:v>
                </c:pt>
                <c:pt idx="25665">
                  <c:v>12.691385607233871</c:v>
                </c:pt>
                <c:pt idx="25666">
                  <c:v>15.918813501024136</c:v>
                </c:pt>
                <c:pt idx="25667">
                  <c:v>4.6888972348963476</c:v>
                </c:pt>
                <c:pt idx="25668">
                  <c:v>15.014034174717327</c:v>
                </c:pt>
                <c:pt idx="25669">
                  <c:v>12.689292860595693</c:v>
                </c:pt>
                <c:pt idx="25670">
                  <c:v>7.3044118296976475</c:v>
                </c:pt>
                <c:pt idx="25671">
                  <c:v>7.3044118296976475</c:v>
                </c:pt>
                <c:pt idx="25672">
                  <c:v>5.3683293094304831</c:v>
                </c:pt>
                <c:pt idx="25673">
                  <c:v>15.884055619784181</c:v>
                </c:pt>
                <c:pt idx="25674">
                  <c:v>4.9431848706971522</c:v>
                </c:pt>
                <c:pt idx="25675">
                  <c:v>5.5197875382932828</c:v>
                </c:pt>
                <c:pt idx="25676">
                  <c:v>12.063826157642678</c:v>
                </c:pt>
                <c:pt idx="25677">
                  <c:v>14.790619690542668</c:v>
                </c:pt>
                <c:pt idx="25678">
                  <c:v>14.803167857264889</c:v>
                </c:pt>
                <c:pt idx="25679">
                  <c:v>11.68587437093842</c:v>
                </c:pt>
                <c:pt idx="25680">
                  <c:v>4.9300293774409747</c:v>
                </c:pt>
                <c:pt idx="25681">
                  <c:v>3.2163049232426224</c:v>
                </c:pt>
                <c:pt idx="25682">
                  <c:v>5.7394146088153697</c:v>
                </c:pt>
                <c:pt idx="25683">
                  <c:v>9.0309669822992351</c:v>
                </c:pt>
                <c:pt idx="25684">
                  <c:v>13.118839708315479</c:v>
                </c:pt>
                <c:pt idx="25685">
                  <c:v>13.126317038995278</c:v>
                </c:pt>
                <c:pt idx="25686">
                  <c:v>3.5100421318464079</c:v>
                </c:pt>
                <c:pt idx="25687">
                  <c:v>4.0013488606757948</c:v>
                </c:pt>
                <c:pt idx="25688">
                  <c:v>10.248182517828027</c:v>
                </c:pt>
                <c:pt idx="25689">
                  <c:v>15.33850641262978</c:v>
                </c:pt>
                <c:pt idx="25690">
                  <c:v>13.998532194322618</c:v>
                </c:pt>
                <c:pt idx="25691">
                  <c:v>13.599393978895536</c:v>
                </c:pt>
                <c:pt idx="25692">
                  <c:v>11.187870756807399</c:v>
                </c:pt>
                <c:pt idx="25693">
                  <c:v>13.994262687536592</c:v>
                </c:pt>
                <c:pt idx="25694">
                  <c:v>14.973447420792294</c:v>
                </c:pt>
                <c:pt idx="25695">
                  <c:v>10.295722942434983</c:v>
                </c:pt>
                <c:pt idx="25696">
                  <c:v>10.862563649562775</c:v>
                </c:pt>
                <c:pt idx="25697">
                  <c:v>10.047247563668918</c:v>
                </c:pt>
                <c:pt idx="25698">
                  <c:v>7.245379451735781</c:v>
                </c:pt>
                <c:pt idx="25699">
                  <c:v>7.8306031143872685</c:v>
                </c:pt>
                <c:pt idx="25700">
                  <c:v>3.2397449177816142</c:v>
                </c:pt>
                <c:pt idx="25701">
                  <c:v>8.9799719915178198</c:v>
                </c:pt>
                <c:pt idx="25702">
                  <c:v>10.642873321272788</c:v>
                </c:pt>
                <c:pt idx="25703">
                  <c:v>6.967090136364904</c:v>
                </c:pt>
                <c:pt idx="25704">
                  <c:v>10.646236591238132</c:v>
                </c:pt>
                <c:pt idx="25705">
                  <c:v>8.9281371503869416</c:v>
                </c:pt>
                <c:pt idx="25706">
                  <c:v>10.366549562811077</c:v>
                </c:pt>
                <c:pt idx="25707">
                  <c:v>14.081205221748704</c:v>
                </c:pt>
                <c:pt idx="25708">
                  <c:v>14.24259767013668</c:v>
                </c:pt>
                <c:pt idx="25709">
                  <c:v>11.520076242668036</c:v>
                </c:pt>
                <c:pt idx="25710">
                  <c:v>16.261090554129503</c:v>
                </c:pt>
                <c:pt idx="25711">
                  <c:v>8.9682081960712186</c:v>
                </c:pt>
                <c:pt idx="25712">
                  <c:v>11.548107207856265</c:v>
                </c:pt>
                <c:pt idx="25713">
                  <c:v>9.5349917598244485</c:v>
                </c:pt>
                <c:pt idx="25714">
                  <c:v>8.9281371503869416</c:v>
                </c:pt>
                <c:pt idx="25715">
                  <c:v>8.9281371503869416</c:v>
                </c:pt>
                <c:pt idx="25716">
                  <c:v>14.365534442309094</c:v>
                </c:pt>
                <c:pt idx="25717">
                  <c:v>12.373967175880672</c:v>
                </c:pt>
                <c:pt idx="25718">
                  <c:v>7.7618330895229626</c:v>
                </c:pt>
                <c:pt idx="25719">
                  <c:v>15.668251317067737</c:v>
                </c:pt>
                <c:pt idx="25720">
                  <c:v>5.9365424290992213</c:v>
                </c:pt>
                <c:pt idx="25721">
                  <c:v>6.9264630335388091</c:v>
                </c:pt>
                <c:pt idx="25722">
                  <c:v>8.8790476155085098</c:v>
                </c:pt>
                <c:pt idx="25723">
                  <c:v>8.8790476155085098</c:v>
                </c:pt>
                <c:pt idx="25724">
                  <c:v>10.913876695760459</c:v>
                </c:pt>
                <c:pt idx="25725">
                  <c:v>9.8861714742452076</c:v>
                </c:pt>
                <c:pt idx="25726">
                  <c:v>3.9302812211630207</c:v>
                </c:pt>
                <c:pt idx="25727">
                  <c:v>3.9302812211630207</c:v>
                </c:pt>
                <c:pt idx="25728">
                  <c:v>12.263514610314399</c:v>
                </c:pt>
                <c:pt idx="25729">
                  <c:v>6.2477123919614792</c:v>
                </c:pt>
                <c:pt idx="25730">
                  <c:v>13.250804578602386</c:v>
                </c:pt>
                <c:pt idx="25731">
                  <c:v>15.344388805490123</c:v>
                </c:pt>
                <c:pt idx="25732">
                  <c:v>14.443608823769548</c:v>
                </c:pt>
                <c:pt idx="25733">
                  <c:v>10.615193138633284</c:v>
                </c:pt>
                <c:pt idx="25734">
                  <c:v>11.791048409569965</c:v>
                </c:pt>
                <c:pt idx="25735">
                  <c:v>3.4347739725277329</c:v>
                </c:pt>
                <c:pt idx="25736">
                  <c:v>5.9339516375468113</c:v>
                </c:pt>
                <c:pt idx="25737">
                  <c:v>4.1883367602907944</c:v>
                </c:pt>
                <c:pt idx="25738">
                  <c:v>3.4393997476967324</c:v>
                </c:pt>
                <c:pt idx="25739">
                  <c:v>15.621083248974221</c:v>
                </c:pt>
                <c:pt idx="25740">
                  <c:v>3.661218089121002</c:v>
                </c:pt>
                <c:pt idx="25741">
                  <c:v>3.6833572692029137</c:v>
                </c:pt>
                <c:pt idx="25742">
                  <c:v>13.911095142125356</c:v>
                </c:pt>
                <c:pt idx="25743">
                  <c:v>3.4312703497848731</c:v>
                </c:pt>
                <c:pt idx="25744">
                  <c:v>14.22048591139086</c:v>
                </c:pt>
                <c:pt idx="25745">
                  <c:v>14.507675940069952</c:v>
                </c:pt>
                <c:pt idx="25746">
                  <c:v>12.215583378761284</c:v>
                </c:pt>
                <c:pt idx="25747">
                  <c:v>8.411576283740386</c:v>
                </c:pt>
                <c:pt idx="25748">
                  <c:v>11.746314064638185</c:v>
                </c:pt>
                <c:pt idx="25749">
                  <c:v>14.856886070289203</c:v>
                </c:pt>
                <c:pt idx="25750">
                  <c:v>5.1650533416864377</c:v>
                </c:pt>
                <c:pt idx="25751">
                  <c:v>3.8244199920495117</c:v>
                </c:pt>
                <c:pt idx="25752">
                  <c:v>9.3620129385296931</c:v>
                </c:pt>
                <c:pt idx="25753">
                  <c:v>11.114999268358101</c:v>
                </c:pt>
                <c:pt idx="25754">
                  <c:v>6.4791558256732671</c:v>
                </c:pt>
                <c:pt idx="25755">
                  <c:v>14.380829424419328</c:v>
                </c:pt>
                <c:pt idx="25756">
                  <c:v>8.1005756850159276</c:v>
                </c:pt>
                <c:pt idx="25757">
                  <c:v>5.745577006851831</c:v>
                </c:pt>
                <c:pt idx="25758">
                  <c:v>6.1234371394500462</c:v>
                </c:pt>
                <c:pt idx="25759">
                  <c:v>11.938537884681216</c:v>
                </c:pt>
                <c:pt idx="25760">
                  <c:v>15.084652968459997</c:v>
                </c:pt>
                <c:pt idx="25761">
                  <c:v>14.454147216177647</c:v>
                </c:pt>
                <c:pt idx="25762">
                  <c:v>13.47057943033434</c:v>
                </c:pt>
                <c:pt idx="25763">
                  <c:v>8.8291657961425187</c:v>
                </c:pt>
                <c:pt idx="25764">
                  <c:v>7.8972581439059644</c:v>
                </c:pt>
                <c:pt idx="25765">
                  <c:v>11.123433695437551</c:v>
                </c:pt>
                <c:pt idx="25766">
                  <c:v>10.928685505767687</c:v>
                </c:pt>
                <c:pt idx="25767">
                  <c:v>9.09898488019242</c:v>
                </c:pt>
                <c:pt idx="25768">
                  <c:v>5.7833934175903998</c:v>
                </c:pt>
                <c:pt idx="25769">
                  <c:v>13.497102248500019</c:v>
                </c:pt>
                <c:pt idx="25770">
                  <c:v>9.12045138279111</c:v>
                </c:pt>
                <c:pt idx="25771">
                  <c:v>11.088024478067085</c:v>
                </c:pt>
                <c:pt idx="25772">
                  <c:v>8.8062959829486687</c:v>
                </c:pt>
                <c:pt idx="25773">
                  <c:v>15.280061496522407</c:v>
                </c:pt>
                <c:pt idx="25774">
                  <c:v>8.8201099084403367</c:v>
                </c:pt>
                <c:pt idx="25775">
                  <c:v>15.113708680007248</c:v>
                </c:pt>
                <c:pt idx="25776">
                  <c:v>9.4795107686076197</c:v>
                </c:pt>
                <c:pt idx="25777">
                  <c:v>9.484280020664885</c:v>
                </c:pt>
                <c:pt idx="25778">
                  <c:v>4.8531326992228472</c:v>
                </c:pt>
                <c:pt idx="25779">
                  <c:v>11.792927387853927</c:v>
                </c:pt>
                <c:pt idx="25780">
                  <c:v>12.498531503346822</c:v>
                </c:pt>
                <c:pt idx="25781">
                  <c:v>5.9342753329933142</c:v>
                </c:pt>
                <c:pt idx="25782">
                  <c:v>10.585536642572187</c:v>
                </c:pt>
                <c:pt idx="25783">
                  <c:v>12.096914571181655</c:v>
                </c:pt>
                <c:pt idx="25784">
                  <c:v>10.536457717641628</c:v>
                </c:pt>
                <c:pt idx="25785">
                  <c:v>3.2118748099577821</c:v>
                </c:pt>
                <c:pt idx="25786">
                  <c:v>12.551437440118827</c:v>
                </c:pt>
                <c:pt idx="25787">
                  <c:v>11.531393450600836</c:v>
                </c:pt>
                <c:pt idx="25788">
                  <c:v>14.684206097625426</c:v>
                </c:pt>
                <c:pt idx="25789">
                  <c:v>7.376417544892381</c:v>
                </c:pt>
                <c:pt idx="25790">
                  <c:v>13.187676897045222</c:v>
                </c:pt>
                <c:pt idx="25791">
                  <c:v>12.41304419101057</c:v>
                </c:pt>
                <c:pt idx="25792">
                  <c:v>8.1938993736324495</c:v>
                </c:pt>
                <c:pt idx="25793">
                  <c:v>12.132339154094549</c:v>
                </c:pt>
                <c:pt idx="25794">
                  <c:v>11.294513163979882</c:v>
                </c:pt>
                <c:pt idx="25795">
                  <c:v>3.0932923833495423</c:v>
                </c:pt>
                <c:pt idx="25796">
                  <c:v>12.825396956189728</c:v>
                </c:pt>
                <c:pt idx="25797">
                  <c:v>8.567690813293579</c:v>
                </c:pt>
                <c:pt idx="25798">
                  <c:v>7.4225700355707813</c:v>
                </c:pt>
                <c:pt idx="25799">
                  <c:v>7.4225700355707813</c:v>
                </c:pt>
                <c:pt idx="25800">
                  <c:v>12.699774261230436</c:v>
                </c:pt>
                <c:pt idx="25801">
                  <c:v>12.124887919752258</c:v>
                </c:pt>
                <c:pt idx="25802">
                  <c:v>8.4976271857055998</c:v>
                </c:pt>
                <c:pt idx="25803">
                  <c:v>13.629885280086743</c:v>
                </c:pt>
                <c:pt idx="25804">
                  <c:v>11.584006791990079</c:v>
                </c:pt>
                <c:pt idx="25805">
                  <c:v>13.274408888316824</c:v>
                </c:pt>
                <c:pt idx="25806">
                  <c:v>3.4761680134137691</c:v>
                </c:pt>
                <c:pt idx="25807">
                  <c:v>7.8928879930186051</c:v>
                </c:pt>
                <c:pt idx="25808">
                  <c:v>10.826139213736596</c:v>
                </c:pt>
                <c:pt idx="25809">
                  <c:v>3.7484650503194223</c:v>
                </c:pt>
                <c:pt idx="25810">
                  <c:v>13.992043562082541</c:v>
                </c:pt>
                <c:pt idx="25811">
                  <c:v>7.2146859722893923</c:v>
                </c:pt>
                <c:pt idx="25812">
                  <c:v>13.451111308489875</c:v>
                </c:pt>
                <c:pt idx="25813">
                  <c:v>9.2904951021753508</c:v>
                </c:pt>
                <c:pt idx="25814">
                  <c:v>9.2904951021753508</c:v>
                </c:pt>
                <c:pt idx="25815">
                  <c:v>9.2904951021753508</c:v>
                </c:pt>
                <c:pt idx="25816">
                  <c:v>9.2904951021753508</c:v>
                </c:pt>
                <c:pt idx="25817">
                  <c:v>9.2904951021753508</c:v>
                </c:pt>
                <c:pt idx="25818">
                  <c:v>9.2857538247793485</c:v>
                </c:pt>
                <c:pt idx="25819">
                  <c:v>9.2898832081131193</c:v>
                </c:pt>
                <c:pt idx="25820">
                  <c:v>13.342312482261924</c:v>
                </c:pt>
                <c:pt idx="25821">
                  <c:v>3.4028479102090703</c:v>
                </c:pt>
                <c:pt idx="25822">
                  <c:v>11.904004848156809</c:v>
                </c:pt>
                <c:pt idx="25823">
                  <c:v>8.5806488679675166</c:v>
                </c:pt>
                <c:pt idx="25824">
                  <c:v>11.32466236192197</c:v>
                </c:pt>
                <c:pt idx="25825">
                  <c:v>12.217175040013769</c:v>
                </c:pt>
                <c:pt idx="25826">
                  <c:v>7.9421061890957745</c:v>
                </c:pt>
                <c:pt idx="25827">
                  <c:v>11.825132483896923</c:v>
                </c:pt>
                <c:pt idx="25828">
                  <c:v>11.541738117425794</c:v>
                </c:pt>
                <c:pt idx="25829">
                  <c:v>14.863916208237333</c:v>
                </c:pt>
                <c:pt idx="25830">
                  <c:v>9.2469635373531389</c:v>
                </c:pt>
                <c:pt idx="25831">
                  <c:v>9.2291543062810817</c:v>
                </c:pt>
                <c:pt idx="25832">
                  <c:v>6.7204423004772194</c:v>
                </c:pt>
                <c:pt idx="25833">
                  <c:v>8.1194430162099174</c:v>
                </c:pt>
                <c:pt idx="25834">
                  <c:v>14.797933794347992</c:v>
                </c:pt>
                <c:pt idx="25835">
                  <c:v>14.975686110659604</c:v>
                </c:pt>
                <c:pt idx="25836">
                  <c:v>12.884588558336194</c:v>
                </c:pt>
                <c:pt idx="25837">
                  <c:v>8.3517556175418708</c:v>
                </c:pt>
                <c:pt idx="25838">
                  <c:v>12.608196356441082</c:v>
                </c:pt>
                <c:pt idx="25839">
                  <c:v>12.787402087493323</c:v>
                </c:pt>
                <c:pt idx="25840">
                  <c:v>10.831133929029104</c:v>
                </c:pt>
                <c:pt idx="25841">
                  <c:v>9.1915315157864335</c:v>
                </c:pt>
                <c:pt idx="25842">
                  <c:v>13.417370308967254</c:v>
                </c:pt>
                <c:pt idx="25843">
                  <c:v>9.0512221215823327</c:v>
                </c:pt>
                <c:pt idx="25844">
                  <c:v>14.996972918516285</c:v>
                </c:pt>
                <c:pt idx="25845">
                  <c:v>11.653747693961529</c:v>
                </c:pt>
                <c:pt idx="25846">
                  <c:v>3.1275912774859997</c:v>
                </c:pt>
                <c:pt idx="25847">
                  <c:v>12.756845102299431</c:v>
                </c:pt>
                <c:pt idx="25848">
                  <c:v>3.3152544090352341</c:v>
                </c:pt>
                <c:pt idx="25849">
                  <c:v>5.0942620506044172</c:v>
                </c:pt>
                <c:pt idx="25850">
                  <c:v>12.793084798663887</c:v>
                </c:pt>
                <c:pt idx="25851">
                  <c:v>12.793084798663887</c:v>
                </c:pt>
                <c:pt idx="25852">
                  <c:v>5.3291137488361899</c:v>
                </c:pt>
                <c:pt idx="25853">
                  <c:v>15.022220122180403</c:v>
                </c:pt>
                <c:pt idx="25854">
                  <c:v>4.6154971188857186</c:v>
                </c:pt>
                <c:pt idx="25855">
                  <c:v>11.326388301441476</c:v>
                </c:pt>
                <c:pt idx="25856">
                  <c:v>7.3455541512600071</c:v>
                </c:pt>
                <c:pt idx="25857">
                  <c:v>12.138644162878089</c:v>
                </c:pt>
                <c:pt idx="25858">
                  <c:v>5.5377079490021011</c:v>
                </c:pt>
                <c:pt idx="25859">
                  <c:v>9.6426267675768571</c:v>
                </c:pt>
                <c:pt idx="25860">
                  <c:v>13.718980685177751</c:v>
                </c:pt>
                <c:pt idx="25861">
                  <c:v>7.6752170718864043</c:v>
                </c:pt>
                <c:pt idx="25862">
                  <c:v>9.6291285871123566</c:v>
                </c:pt>
                <c:pt idx="25863">
                  <c:v>6.861920306886562</c:v>
                </c:pt>
                <c:pt idx="25864">
                  <c:v>13.168764586718543</c:v>
                </c:pt>
                <c:pt idx="25865">
                  <c:v>12.877997424441572</c:v>
                </c:pt>
                <c:pt idx="25866">
                  <c:v>13.327153079654648</c:v>
                </c:pt>
                <c:pt idx="25867">
                  <c:v>12.442230375064167</c:v>
                </c:pt>
                <c:pt idx="25868">
                  <c:v>5.1222877196352954</c:v>
                </c:pt>
                <c:pt idx="25869">
                  <c:v>13.237857365502624</c:v>
                </c:pt>
                <c:pt idx="25870">
                  <c:v>12.25670992245594</c:v>
                </c:pt>
                <c:pt idx="25871">
                  <c:v>11.99952535461642</c:v>
                </c:pt>
                <c:pt idx="25872">
                  <c:v>8.7880949309992076</c:v>
                </c:pt>
                <c:pt idx="25873">
                  <c:v>9.934669883543302</c:v>
                </c:pt>
                <c:pt idx="25874">
                  <c:v>12.792126756830953</c:v>
                </c:pt>
                <c:pt idx="25875">
                  <c:v>11.478419833706953</c:v>
                </c:pt>
                <c:pt idx="25876">
                  <c:v>9.9319876708881907</c:v>
                </c:pt>
                <c:pt idx="25877">
                  <c:v>13.341184155247088</c:v>
                </c:pt>
                <c:pt idx="25878">
                  <c:v>13.925978806404894</c:v>
                </c:pt>
                <c:pt idx="25879">
                  <c:v>13.944210476689713</c:v>
                </c:pt>
                <c:pt idx="25880">
                  <c:v>13.116240334614748</c:v>
                </c:pt>
                <c:pt idx="25881">
                  <c:v>7.7691939082581021</c:v>
                </c:pt>
                <c:pt idx="25882">
                  <c:v>11.75934137692102</c:v>
                </c:pt>
                <c:pt idx="25883">
                  <c:v>12.3468017012171</c:v>
                </c:pt>
                <c:pt idx="25884">
                  <c:v>14.974581262658688</c:v>
                </c:pt>
                <c:pt idx="25885">
                  <c:v>7.8053779712653171</c:v>
                </c:pt>
                <c:pt idx="25886">
                  <c:v>10.575842749381662</c:v>
                </c:pt>
                <c:pt idx="25887">
                  <c:v>13.189185483517877</c:v>
                </c:pt>
                <c:pt idx="25888">
                  <c:v>11.542066631924706</c:v>
                </c:pt>
                <c:pt idx="25889">
                  <c:v>12.293740242293211</c:v>
                </c:pt>
                <c:pt idx="25890">
                  <c:v>11.635274925548519</c:v>
                </c:pt>
                <c:pt idx="25891">
                  <c:v>5.7896254015979212</c:v>
                </c:pt>
                <c:pt idx="25892">
                  <c:v>11.745750079553259</c:v>
                </c:pt>
                <c:pt idx="25893">
                  <c:v>14.267013333929569</c:v>
                </c:pt>
                <c:pt idx="25894">
                  <c:v>13.934605233149437</c:v>
                </c:pt>
                <c:pt idx="25895">
                  <c:v>13.820698382510358</c:v>
                </c:pt>
                <c:pt idx="25896">
                  <c:v>11.741941485000558</c:v>
                </c:pt>
                <c:pt idx="25897">
                  <c:v>11.253904337680098</c:v>
                </c:pt>
                <c:pt idx="25898">
                  <c:v>12.839836248486439</c:v>
                </c:pt>
                <c:pt idx="25899">
                  <c:v>8.7622901900611883</c:v>
                </c:pt>
                <c:pt idx="25900">
                  <c:v>14.190544863101191</c:v>
                </c:pt>
                <c:pt idx="25901">
                  <c:v>5.5998716399398321</c:v>
                </c:pt>
                <c:pt idx="25902">
                  <c:v>11.785243472618681</c:v>
                </c:pt>
                <c:pt idx="25903">
                  <c:v>12.110919908767622</c:v>
                </c:pt>
                <c:pt idx="25904">
                  <c:v>11.989941168494614</c:v>
                </c:pt>
                <c:pt idx="25905">
                  <c:v>13.53303415177689</c:v>
                </c:pt>
                <c:pt idx="25906">
                  <c:v>13.687426034391624</c:v>
                </c:pt>
                <c:pt idx="25907">
                  <c:v>12.336113790833112</c:v>
                </c:pt>
                <c:pt idx="25908">
                  <c:v>11.957864581771313</c:v>
                </c:pt>
                <c:pt idx="25909">
                  <c:v>12.004459056136877</c:v>
                </c:pt>
                <c:pt idx="25910">
                  <c:v>10.426655006631639</c:v>
                </c:pt>
                <c:pt idx="25911">
                  <c:v>10.426655006631639</c:v>
                </c:pt>
                <c:pt idx="25912">
                  <c:v>11.391214391052525</c:v>
                </c:pt>
                <c:pt idx="25913">
                  <c:v>4.5318911427639748</c:v>
                </c:pt>
                <c:pt idx="25914">
                  <c:v>13.033884170505983</c:v>
                </c:pt>
                <c:pt idx="25915">
                  <c:v>5.7573683505821638</c:v>
                </c:pt>
                <c:pt idx="25916">
                  <c:v>13.461430019656744</c:v>
                </c:pt>
                <c:pt idx="25917">
                  <c:v>15.361294596223335</c:v>
                </c:pt>
                <c:pt idx="25918">
                  <c:v>7.4761369399891358</c:v>
                </c:pt>
                <c:pt idx="25919">
                  <c:v>8.9944288999090869</c:v>
                </c:pt>
                <c:pt idx="25920">
                  <c:v>13.175428818198736</c:v>
                </c:pt>
                <c:pt idx="25921">
                  <c:v>11.247261899729569</c:v>
                </c:pt>
                <c:pt idx="25922">
                  <c:v>4.7192209951731625</c:v>
                </c:pt>
                <c:pt idx="25923">
                  <c:v>9.9905102230465115</c:v>
                </c:pt>
                <c:pt idx="25924">
                  <c:v>9.9638050294760063</c:v>
                </c:pt>
                <c:pt idx="25925">
                  <c:v>6.4534308355735162</c:v>
                </c:pt>
                <c:pt idx="25926">
                  <c:v>14.026311754647095</c:v>
                </c:pt>
                <c:pt idx="25927">
                  <c:v>6.2504480144956673</c:v>
                </c:pt>
                <c:pt idx="25928">
                  <c:v>13.065762457457129</c:v>
                </c:pt>
                <c:pt idx="25929">
                  <c:v>10.826128134223936</c:v>
                </c:pt>
                <c:pt idx="25930">
                  <c:v>9.4003027675637423</c:v>
                </c:pt>
                <c:pt idx="25931">
                  <c:v>13.56839007658894</c:v>
                </c:pt>
                <c:pt idx="25932">
                  <c:v>9.1323079862254932</c:v>
                </c:pt>
                <c:pt idx="25933">
                  <c:v>11.628708559380883</c:v>
                </c:pt>
                <c:pt idx="25934">
                  <c:v>7.6989677656931788</c:v>
                </c:pt>
                <c:pt idx="25935">
                  <c:v>14.248487076378531</c:v>
                </c:pt>
                <c:pt idx="25936">
                  <c:v>12.229990999627054</c:v>
                </c:pt>
                <c:pt idx="25937">
                  <c:v>13.051602760745441</c:v>
                </c:pt>
                <c:pt idx="25938">
                  <c:v>13.733243863922647</c:v>
                </c:pt>
                <c:pt idx="25939">
                  <c:v>10.01264694451492</c:v>
                </c:pt>
                <c:pt idx="25940">
                  <c:v>10.219431238550214</c:v>
                </c:pt>
                <c:pt idx="25941">
                  <c:v>13.008373785784029</c:v>
                </c:pt>
                <c:pt idx="25942">
                  <c:v>9.6520799594976854</c:v>
                </c:pt>
                <c:pt idx="25943">
                  <c:v>14.98965170663217</c:v>
                </c:pt>
                <c:pt idx="25944">
                  <c:v>13.12299103597927</c:v>
                </c:pt>
                <c:pt idx="25945">
                  <c:v>11.690343503211292</c:v>
                </c:pt>
                <c:pt idx="25946">
                  <c:v>9.6389743535102976</c:v>
                </c:pt>
                <c:pt idx="25947">
                  <c:v>6.9260613913871465</c:v>
                </c:pt>
                <c:pt idx="25948">
                  <c:v>12.720517338873826</c:v>
                </c:pt>
                <c:pt idx="25949">
                  <c:v>11.378016308068506</c:v>
                </c:pt>
                <c:pt idx="25950">
                  <c:v>8.5665413803584229</c:v>
                </c:pt>
                <c:pt idx="25951">
                  <c:v>7.1791331822771554</c:v>
                </c:pt>
                <c:pt idx="25952">
                  <c:v>14.190542598358372</c:v>
                </c:pt>
                <c:pt idx="25953">
                  <c:v>14.599683086259205</c:v>
                </c:pt>
                <c:pt idx="25954">
                  <c:v>10.147521183283263</c:v>
                </c:pt>
                <c:pt idx="25955">
                  <c:v>7.0155036035893836</c:v>
                </c:pt>
                <c:pt idx="25956">
                  <c:v>9.1232560063064998</c:v>
                </c:pt>
                <c:pt idx="25957">
                  <c:v>14.353798931937304</c:v>
                </c:pt>
                <c:pt idx="25958">
                  <c:v>12.478062204707964</c:v>
                </c:pt>
                <c:pt idx="25959">
                  <c:v>8.9303079147353532</c:v>
                </c:pt>
                <c:pt idx="25960">
                  <c:v>4.6221008772663605</c:v>
                </c:pt>
                <c:pt idx="25961">
                  <c:v>8.2160705165758952</c:v>
                </c:pt>
                <c:pt idx="25962">
                  <c:v>9.930102125690345</c:v>
                </c:pt>
                <c:pt idx="25963">
                  <c:v>12.875214257416127</c:v>
                </c:pt>
                <c:pt idx="25964">
                  <c:v>8.2342241397183109</c:v>
                </c:pt>
                <c:pt idx="25965">
                  <c:v>9.9211971760809181</c:v>
                </c:pt>
                <c:pt idx="25966">
                  <c:v>9.9583389451766511</c:v>
                </c:pt>
                <c:pt idx="25967">
                  <c:v>4.404839790647106</c:v>
                </c:pt>
                <c:pt idx="25968">
                  <c:v>13.975607786261442</c:v>
                </c:pt>
                <c:pt idx="25969">
                  <c:v>8.959957015241331</c:v>
                </c:pt>
                <c:pt idx="25970">
                  <c:v>11.3995878697593</c:v>
                </c:pt>
                <c:pt idx="25971">
                  <c:v>13.123904509893293</c:v>
                </c:pt>
                <c:pt idx="25972">
                  <c:v>9.6815320297160952</c:v>
                </c:pt>
                <c:pt idx="25973">
                  <c:v>3.6013682418394608</c:v>
                </c:pt>
                <c:pt idx="25974">
                  <c:v>12.488233421663423</c:v>
                </c:pt>
                <c:pt idx="25975">
                  <c:v>12.344391265816514</c:v>
                </c:pt>
                <c:pt idx="25976">
                  <c:v>12.344391265816514</c:v>
                </c:pt>
                <c:pt idx="25977">
                  <c:v>12.344391265816514</c:v>
                </c:pt>
                <c:pt idx="25978">
                  <c:v>12.344391265816514</c:v>
                </c:pt>
                <c:pt idx="25979">
                  <c:v>12.344391265816514</c:v>
                </c:pt>
                <c:pt idx="25980">
                  <c:v>12.344391265816514</c:v>
                </c:pt>
                <c:pt idx="25981">
                  <c:v>12.344391265816514</c:v>
                </c:pt>
                <c:pt idx="25982">
                  <c:v>12.344391265816514</c:v>
                </c:pt>
                <c:pt idx="25983">
                  <c:v>11.758526143710396</c:v>
                </c:pt>
                <c:pt idx="25984">
                  <c:v>10.715266443815523</c:v>
                </c:pt>
                <c:pt idx="25985">
                  <c:v>11.859438278147875</c:v>
                </c:pt>
                <c:pt idx="25986">
                  <c:v>14.272622971017611</c:v>
                </c:pt>
                <c:pt idx="25987">
                  <c:v>9.268163302792928</c:v>
                </c:pt>
                <c:pt idx="25988">
                  <c:v>13.531689020250798</c:v>
                </c:pt>
                <c:pt idx="25989">
                  <c:v>12.320105654243189</c:v>
                </c:pt>
                <c:pt idx="25990">
                  <c:v>13.973238641349417</c:v>
                </c:pt>
                <c:pt idx="25991">
                  <c:v>7.4423882359675799</c:v>
                </c:pt>
                <c:pt idx="25992">
                  <c:v>5.1865108837461937</c:v>
                </c:pt>
                <c:pt idx="25993">
                  <c:v>10.039574396566708</c:v>
                </c:pt>
                <c:pt idx="25994">
                  <c:v>12.317755959301074</c:v>
                </c:pt>
                <c:pt idx="25995">
                  <c:v>11.053013216783508</c:v>
                </c:pt>
                <c:pt idx="25996">
                  <c:v>10.470508460873216</c:v>
                </c:pt>
                <c:pt idx="25997">
                  <c:v>6.6160486135418202</c:v>
                </c:pt>
                <c:pt idx="25998">
                  <c:v>8.7000370035066883</c:v>
                </c:pt>
                <c:pt idx="25999">
                  <c:v>4.3623713888454221</c:v>
                </c:pt>
                <c:pt idx="26000">
                  <c:v>10.205351504465034</c:v>
                </c:pt>
                <c:pt idx="26001">
                  <c:v>5.7173704352534296</c:v>
                </c:pt>
                <c:pt idx="26002">
                  <c:v>6.6888654146909161</c:v>
                </c:pt>
                <c:pt idx="26003">
                  <c:v>13.156977665738577</c:v>
                </c:pt>
                <c:pt idx="26004">
                  <c:v>9.8486782364950081</c:v>
                </c:pt>
                <c:pt idx="26005">
                  <c:v>6.5935089868717549</c:v>
                </c:pt>
                <c:pt idx="26006">
                  <c:v>7.470631269904688</c:v>
                </c:pt>
                <c:pt idx="26007">
                  <c:v>9.0430246294292225</c:v>
                </c:pt>
                <c:pt idx="26008">
                  <c:v>12.679164906594623</c:v>
                </c:pt>
                <c:pt idx="26009">
                  <c:v>11.037772659382687</c:v>
                </c:pt>
                <c:pt idx="26010">
                  <c:v>10.263697087714409</c:v>
                </c:pt>
                <c:pt idx="26011">
                  <c:v>11.776241221983632</c:v>
                </c:pt>
                <c:pt idx="26012">
                  <c:v>13.08188062370033</c:v>
                </c:pt>
                <c:pt idx="26013">
                  <c:v>5.6293756923761356</c:v>
                </c:pt>
                <c:pt idx="26014">
                  <c:v>13.893365518489867</c:v>
                </c:pt>
                <c:pt idx="26015">
                  <c:v>9.5612358353238207</c:v>
                </c:pt>
                <c:pt idx="26016">
                  <c:v>10.410054429371446</c:v>
                </c:pt>
                <c:pt idx="26017">
                  <c:v>11.673437880643363</c:v>
                </c:pt>
                <c:pt idx="26018">
                  <c:v>5.9615980541534261</c:v>
                </c:pt>
                <c:pt idx="26019">
                  <c:v>12.037064238038461</c:v>
                </c:pt>
                <c:pt idx="26020">
                  <c:v>8.6573346108206639</c:v>
                </c:pt>
                <c:pt idx="26021">
                  <c:v>11.664393256193918</c:v>
                </c:pt>
                <c:pt idx="26022">
                  <c:v>11.051912108867519</c:v>
                </c:pt>
                <c:pt idx="26023">
                  <c:v>11.194080996418812</c:v>
                </c:pt>
                <c:pt idx="26024">
                  <c:v>12.364027524999265</c:v>
                </c:pt>
                <c:pt idx="26025">
                  <c:v>11.548807620879002</c:v>
                </c:pt>
                <c:pt idx="26026">
                  <c:v>12.185485010644541</c:v>
                </c:pt>
                <c:pt idx="26027">
                  <c:v>10.002789462316601</c:v>
                </c:pt>
                <c:pt idx="26028">
                  <c:v>14.272835174255814</c:v>
                </c:pt>
                <c:pt idx="26029">
                  <c:v>4.8332968821689652</c:v>
                </c:pt>
                <c:pt idx="26030">
                  <c:v>13.028478568030033</c:v>
                </c:pt>
                <c:pt idx="26031">
                  <c:v>10.687308091459551</c:v>
                </c:pt>
                <c:pt idx="26032">
                  <c:v>4.8847848412708057</c:v>
                </c:pt>
                <c:pt idx="26033">
                  <c:v>6.2957861826518506</c:v>
                </c:pt>
                <c:pt idx="26034">
                  <c:v>11.622540531822835</c:v>
                </c:pt>
                <c:pt idx="26035">
                  <c:v>11.090794485905102</c:v>
                </c:pt>
                <c:pt idx="26036">
                  <c:v>14.033250601240566</c:v>
                </c:pt>
                <c:pt idx="26037">
                  <c:v>8.9836709197714946</c:v>
                </c:pt>
                <c:pt idx="26038">
                  <c:v>9.9003606168599561</c:v>
                </c:pt>
                <c:pt idx="26039">
                  <c:v>10.833930043138894</c:v>
                </c:pt>
                <c:pt idx="26040">
                  <c:v>10.367802988225888</c:v>
                </c:pt>
                <c:pt idx="26041">
                  <c:v>12.207557948939625</c:v>
                </c:pt>
                <c:pt idx="26042">
                  <c:v>10.421601213543438</c:v>
                </c:pt>
                <c:pt idx="26043">
                  <c:v>11.555875667525511</c:v>
                </c:pt>
                <c:pt idx="26044">
                  <c:v>6.2928101481289227</c:v>
                </c:pt>
                <c:pt idx="26045">
                  <c:v>13.590925024173737</c:v>
                </c:pt>
                <c:pt idx="26046">
                  <c:v>7.2180273875595722</c:v>
                </c:pt>
                <c:pt idx="26047">
                  <c:v>8.2432732841818996</c:v>
                </c:pt>
                <c:pt idx="26048">
                  <c:v>12.388720525361316</c:v>
                </c:pt>
                <c:pt idx="26049">
                  <c:v>8.7252848974385504</c:v>
                </c:pt>
                <c:pt idx="26050">
                  <c:v>14.19962015905096</c:v>
                </c:pt>
                <c:pt idx="26051">
                  <c:v>12.99213654626587</c:v>
                </c:pt>
                <c:pt idx="26052">
                  <c:v>11.330439134199851</c:v>
                </c:pt>
                <c:pt idx="26053">
                  <c:v>12.991369831471266</c:v>
                </c:pt>
                <c:pt idx="26054">
                  <c:v>8.1295779075742551</c:v>
                </c:pt>
                <c:pt idx="26055">
                  <c:v>13.267566340433095</c:v>
                </c:pt>
                <c:pt idx="26056">
                  <c:v>9.6579438676508236</c:v>
                </c:pt>
                <c:pt idx="26057">
                  <c:v>9.6450945194027682</c:v>
                </c:pt>
                <c:pt idx="26058">
                  <c:v>13.199389914143239</c:v>
                </c:pt>
                <c:pt idx="26059">
                  <c:v>12.861222959406001</c:v>
                </c:pt>
                <c:pt idx="26060">
                  <c:v>13.904610305918002</c:v>
                </c:pt>
                <c:pt idx="26061">
                  <c:v>3.3534550853166207</c:v>
                </c:pt>
                <c:pt idx="26062">
                  <c:v>10.175868622103122</c:v>
                </c:pt>
                <c:pt idx="26063">
                  <c:v>14.131809042897979</c:v>
                </c:pt>
                <c:pt idx="26064">
                  <c:v>5.2173340208174999</c:v>
                </c:pt>
                <c:pt idx="26065">
                  <c:v>4.7713981744040996</c:v>
                </c:pt>
                <c:pt idx="26066">
                  <c:v>4.0033507099203289</c:v>
                </c:pt>
                <c:pt idx="26067">
                  <c:v>13.574084058159523</c:v>
                </c:pt>
                <c:pt idx="26068">
                  <c:v>3.8744736578386223</c:v>
                </c:pt>
                <c:pt idx="26069">
                  <c:v>12.233875581757296</c:v>
                </c:pt>
                <c:pt idx="26070">
                  <c:v>8.637250918967073</c:v>
                </c:pt>
                <c:pt idx="26071">
                  <c:v>5.9559624497277817</c:v>
                </c:pt>
                <c:pt idx="26072">
                  <c:v>12.944309028963369</c:v>
                </c:pt>
                <c:pt idx="26073">
                  <c:v>5.7931537447624804</c:v>
                </c:pt>
                <c:pt idx="26074">
                  <c:v>9.8277192284404506</c:v>
                </c:pt>
                <c:pt idx="26075">
                  <c:v>10.636102380520153</c:v>
                </c:pt>
                <c:pt idx="26076">
                  <c:v>8.7569031333137488</c:v>
                </c:pt>
                <c:pt idx="26077">
                  <c:v>4.4248193117753054</c:v>
                </c:pt>
                <c:pt idx="26078">
                  <c:v>12.793247355026669</c:v>
                </c:pt>
                <c:pt idx="26079">
                  <c:v>10.20511397470213</c:v>
                </c:pt>
                <c:pt idx="26080">
                  <c:v>6.5052903272021396</c:v>
                </c:pt>
                <c:pt idx="26081">
                  <c:v>12.412352861813616</c:v>
                </c:pt>
                <c:pt idx="26082">
                  <c:v>8.2358973516832918</c:v>
                </c:pt>
                <c:pt idx="26083">
                  <c:v>11.621053518663155</c:v>
                </c:pt>
                <c:pt idx="26084">
                  <c:v>5.805387580507567</c:v>
                </c:pt>
                <c:pt idx="26085">
                  <c:v>13.877639505923481</c:v>
                </c:pt>
                <c:pt idx="26086">
                  <c:v>9.6574088904582425</c:v>
                </c:pt>
                <c:pt idx="26087">
                  <c:v>12.803022278412357</c:v>
                </c:pt>
                <c:pt idx="26088">
                  <c:v>13.432092617872316</c:v>
                </c:pt>
                <c:pt idx="26089">
                  <c:v>3.7565741994080124</c:v>
                </c:pt>
                <c:pt idx="26090">
                  <c:v>12.551389528430906</c:v>
                </c:pt>
                <c:pt idx="26091">
                  <c:v>9.8423706810151419</c:v>
                </c:pt>
                <c:pt idx="26092">
                  <c:v>7.6707703251786166</c:v>
                </c:pt>
                <c:pt idx="26093">
                  <c:v>13.087792102267116</c:v>
                </c:pt>
                <c:pt idx="26094">
                  <c:v>7.4596658596724437</c:v>
                </c:pt>
                <c:pt idx="26095">
                  <c:v>7.4512131243818773</c:v>
                </c:pt>
                <c:pt idx="26096">
                  <c:v>4.9025486590377394</c:v>
                </c:pt>
                <c:pt idx="26097">
                  <c:v>5.6658902940662861</c:v>
                </c:pt>
                <c:pt idx="26098">
                  <c:v>9.2040922200089295</c:v>
                </c:pt>
                <c:pt idx="26099">
                  <c:v>8.0180355290336074</c:v>
                </c:pt>
                <c:pt idx="26100">
                  <c:v>12.617408012186772</c:v>
                </c:pt>
                <c:pt idx="26101">
                  <c:v>6.4492540460560646</c:v>
                </c:pt>
                <c:pt idx="26102">
                  <c:v>7.1414257568743915</c:v>
                </c:pt>
                <c:pt idx="26103">
                  <c:v>9.7445116913470162</c:v>
                </c:pt>
                <c:pt idx="26104">
                  <c:v>9.7446354868706742</c:v>
                </c:pt>
                <c:pt idx="26105">
                  <c:v>12.806988285791055</c:v>
                </c:pt>
                <c:pt idx="26106">
                  <c:v>10.446932830614777</c:v>
                </c:pt>
                <c:pt idx="26107">
                  <c:v>3.3033948123031234</c:v>
                </c:pt>
                <c:pt idx="26108">
                  <c:v>11.065042824506843</c:v>
                </c:pt>
                <c:pt idx="26109">
                  <c:v>9.488034522524984</c:v>
                </c:pt>
                <c:pt idx="26110">
                  <c:v>13.035900131819233</c:v>
                </c:pt>
                <c:pt idx="26111">
                  <c:v>4.9179190876293823</c:v>
                </c:pt>
                <c:pt idx="26112">
                  <c:v>6.3896878211143013</c:v>
                </c:pt>
                <c:pt idx="26113">
                  <c:v>14.13663404910246</c:v>
                </c:pt>
                <c:pt idx="26114">
                  <c:v>12.337782474388069</c:v>
                </c:pt>
                <c:pt idx="26115">
                  <c:v>3.2917429538552936</c:v>
                </c:pt>
                <c:pt idx="26116">
                  <c:v>9.2197499010668267</c:v>
                </c:pt>
                <c:pt idx="26117">
                  <c:v>10.204631712351544</c:v>
                </c:pt>
                <c:pt idx="26118">
                  <c:v>7.8687302721554664</c:v>
                </c:pt>
                <c:pt idx="26119">
                  <c:v>7.2242581702145632</c:v>
                </c:pt>
                <c:pt idx="26120">
                  <c:v>4.0959548672034938</c:v>
                </c:pt>
                <c:pt idx="26121">
                  <c:v>9.6276947495540686</c:v>
                </c:pt>
                <c:pt idx="26122">
                  <c:v>9.8462497172491723</c:v>
                </c:pt>
                <c:pt idx="26123">
                  <c:v>8.4873047062657694</c:v>
                </c:pt>
                <c:pt idx="26124">
                  <c:v>8.670370569939152</c:v>
                </c:pt>
                <c:pt idx="26125">
                  <c:v>12.686786145711759</c:v>
                </c:pt>
                <c:pt idx="26126">
                  <c:v>11.813936427829734</c:v>
                </c:pt>
                <c:pt idx="26127">
                  <c:v>8.5576359534505499</c:v>
                </c:pt>
                <c:pt idx="26128">
                  <c:v>11.142451260116022</c:v>
                </c:pt>
                <c:pt idx="26129">
                  <c:v>11.537620807428356</c:v>
                </c:pt>
                <c:pt idx="26130">
                  <c:v>6.4391005668806791</c:v>
                </c:pt>
                <c:pt idx="26131">
                  <c:v>9.2181893249744729</c:v>
                </c:pt>
                <c:pt idx="26132">
                  <c:v>12.600632811938109</c:v>
                </c:pt>
                <c:pt idx="26133">
                  <c:v>10.312456378433728</c:v>
                </c:pt>
                <c:pt idx="26134">
                  <c:v>10.325157469179215</c:v>
                </c:pt>
                <c:pt idx="26135">
                  <c:v>12.756775741273138</c:v>
                </c:pt>
                <c:pt idx="26136">
                  <c:v>12.172516353414945</c:v>
                </c:pt>
                <c:pt idx="26137">
                  <c:v>3.8374122199886727</c:v>
                </c:pt>
                <c:pt idx="26138">
                  <c:v>8.2542906583808957</c:v>
                </c:pt>
                <c:pt idx="26139">
                  <c:v>11.267099813335614</c:v>
                </c:pt>
                <c:pt idx="26140">
                  <c:v>8.8069049953412204</c:v>
                </c:pt>
                <c:pt idx="26141">
                  <c:v>11.82439774025692</c:v>
                </c:pt>
                <c:pt idx="26142">
                  <c:v>3.3765247635180256</c:v>
                </c:pt>
                <c:pt idx="26143">
                  <c:v>11.088917804203618</c:v>
                </c:pt>
                <c:pt idx="26144">
                  <c:v>9.8475194002773012</c:v>
                </c:pt>
                <c:pt idx="26145">
                  <c:v>10.349754722779631</c:v>
                </c:pt>
                <c:pt idx="26146">
                  <c:v>10.957517539978186</c:v>
                </c:pt>
                <c:pt idx="26147">
                  <c:v>8.8458655438469265</c:v>
                </c:pt>
                <c:pt idx="26148">
                  <c:v>13.353167740155003</c:v>
                </c:pt>
                <c:pt idx="26149">
                  <c:v>9.5349917598244485</c:v>
                </c:pt>
                <c:pt idx="26150">
                  <c:v>13.092711180965741</c:v>
                </c:pt>
                <c:pt idx="26151">
                  <c:v>12.451367454073486</c:v>
                </c:pt>
                <c:pt idx="26152">
                  <c:v>8.4505084969607509</c:v>
                </c:pt>
                <c:pt idx="26153">
                  <c:v>8.8672753189388143</c:v>
                </c:pt>
                <c:pt idx="26154">
                  <c:v>8.4108533767661591</c:v>
                </c:pt>
                <c:pt idx="26155">
                  <c:v>13.563847629895648</c:v>
                </c:pt>
                <c:pt idx="26156">
                  <c:v>11.761330094412607</c:v>
                </c:pt>
                <c:pt idx="26157">
                  <c:v>6.1502151341493692</c:v>
                </c:pt>
                <c:pt idx="26158">
                  <c:v>6.1502151341493692</c:v>
                </c:pt>
                <c:pt idx="26159">
                  <c:v>13.382018124975705</c:v>
                </c:pt>
                <c:pt idx="26160">
                  <c:v>12.808008739341638</c:v>
                </c:pt>
                <c:pt idx="26161">
                  <c:v>12.633340769922654</c:v>
                </c:pt>
                <c:pt idx="26162">
                  <c:v>7.6982440447608207</c:v>
                </c:pt>
                <c:pt idx="26163">
                  <c:v>6.3373025588166998</c:v>
                </c:pt>
                <c:pt idx="26164">
                  <c:v>13.286910825263494</c:v>
                </c:pt>
                <c:pt idx="26165">
                  <c:v>8.2627224440266964</c:v>
                </c:pt>
                <c:pt idx="26166">
                  <c:v>11.446725919628964</c:v>
                </c:pt>
                <c:pt idx="26167">
                  <c:v>8.8852965443060477</c:v>
                </c:pt>
                <c:pt idx="26168">
                  <c:v>7.7003636275758405</c:v>
                </c:pt>
                <c:pt idx="26169">
                  <c:v>8.2435131068502745</c:v>
                </c:pt>
                <c:pt idx="26170">
                  <c:v>8.8776999029687147</c:v>
                </c:pt>
                <c:pt idx="26171">
                  <c:v>9.7975849705916112</c:v>
                </c:pt>
                <c:pt idx="26172">
                  <c:v>12.258842146193562</c:v>
                </c:pt>
                <c:pt idx="26173">
                  <c:v>11.791648159309593</c:v>
                </c:pt>
                <c:pt idx="26174">
                  <c:v>10.584127019206626</c:v>
                </c:pt>
                <c:pt idx="26175">
                  <c:v>8.169600773390993</c:v>
                </c:pt>
                <c:pt idx="26176">
                  <c:v>8.169600773390993</c:v>
                </c:pt>
                <c:pt idx="26177">
                  <c:v>8.4603727842672534</c:v>
                </c:pt>
                <c:pt idx="26178">
                  <c:v>10.728718206614259</c:v>
                </c:pt>
                <c:pt idx="26179">
                  <c:v>11.623709874771075</c:v>
                </c:pt>
                <c:pt idx="26180">
                  <c:v>8.0925373900247077</c:v>
                </c:pt>
                <c:pt idx="26181">
                  <c:v>3.4492752051146356</c:v>
                </c:pt>
                <c:pt idx="26182">
                  <c:v>11.399299906411617</c:v>
                </c:pt>
                <c:pt idx="26183">
                  <c:v>8.0985440778095299</c:v>
                </c:pt>
                <c:pt idx="26184">
                  <c:v>12.537086453600782</c:v>
                </c:pt>
                <c:pt idx="26185">
                  <c:v>6.2401535274066227</c:v>
                </c:pt>
                <c:pt idx="26186">
                  <c:v>6.2401535274066227</c:v>
                </c:pt>
                <c:pt idx="26187">
                  <c:v>9.4694193482993274</c:v>
                </c:pt>
                <c:pt idx="26188">
                  <c:v>13.789933527805468</c:v>
                </c:pt>
                <c:pt idx="26189">
                  <c:v>12.431349411637846</c:v>
                </c:pt>
                <c:pt idx="26190">
                  <c:v>6.0670923014996578</c:v>
                </c:pt>
                <c:pt idx="26191">
                  <c:v>10.702540669366481</c:v>
                </c:pt>
                <c:pt idx="26192">
                  <c:v>6.3442007603293407</c:v>
                </c:pt>
                <c:pt idx="26193">
                  <c:v>8.7422083066381404</c:v>
                </c:pt>
                <c:pt idx="26194">
                  <c:v>11.501289041124364</c:v>
                </c:pt>
                <c:pt idx="26195">
                  <c:v>8.7421540987351776</c:v>
                </c:pt>
                <c:pt idx="26196">
                  <c:v>8.496537739046186</c:v>
                </c:pt>
                <c:pt idx="26197">
                  <c:v>12.801587087897541</c:v>
                </c:pt>
                <c:pt idx="26198">
                  <c:v>7.2624649074453664</c:v>
                </c:pt>
                <c:pt idx="26199">
                  <c:v>11.85453538107736</c:v>
                </c:pt>
                <c:pt idx="26200">
                  <c:v>8.3544634859149411</c:v>
                </c:pt>
                <c:pt idx="26201">
                  <c:v>12.818687720673578</c:v>
                </c:pt>
                <c:pt idx="26202">
                  <c:v>13.540956053651808</c:v>
                </c:pt>
                <c:pt idx="26203">
                  <c:v>3.1818635757745759</c:v>
                </c:pt>
                <c:pt idx="26204">
                  <c:v>11.22598469225554</c:v>
                </c:pt>
                <c:pt idx="26205">
                  <c:v>11.099261968170044</c:v>
                </c:pt>
                <c:pt idx="26206">
                  <c:v>11.118272961630849</c:v>
                </c:pt>
                <c:pt idx="26207">
                  <c:v>10.744292534741062</c:v>
                </c:pt>
                <c:pt idx="26208">
                  <c:v>4.157968914675485</c:v>
                </c:pt>
                <c:pt idx="26209">
                  <c:v>10.107039873294751</c:v>
                </c:pt>
                <c:pt idx="26210">
                  <c:v>12.757173345018916</c:v>
                </c:pt>
                <c:pt idx="26211">
                  <c:v>3.4396881206930652</c:v>
                </c:pt>
                <c:pt idx="26212">
                  <c:v>12.429337617725778</c:v>
                </c:pt>
                <c:pt idx="26213">
                  <c:v>9.8905576438822944</c:v>
                </c:pt>
                <c:pt idx="26214">
                  <c:v>10.854664758315922</c:v>
                </c:pt>
                <c:pt idx="26215">
                  <c:v>4.861377688003528</c:v>
                </c:pt>
                <c:pt idx="26216">
                  <c:v>13.276179303950869</c:v>
                </c:pt>
                <c:pt idx="26217">
                  <c:v>12.821912832122068</c:v>
                </c:pt>
                <c:pt idx="26218">
                  <c:v>11.593950547246733</c:v>
                </c:pt>
                <c:pt idx="26219">
                  <c:v>3.9618053806830953</c:v>
                </c:pt>
                <c:pt idx="26220">
                  <c:v>7.6070994285921092</c:v>
                </c:pt>
                <c:pt idx="26221">
                  <c:v>6.6612777364865794</c:v>
                </c:pt>
                <c:pt idx="26222">
                  <c:v>4.1331362096130393</c:v>
                </c:pt>
                <c:pt idx="26223">
                  <c:v>7.3935633185894929</c:v>
                </c:pt>
                <c:pt idx="26224">
                  <c:v>7.3836970104049593</c:v>
                </c:pt>
                <c:pt idx="26225">
                  <c:v>7.379301343385702</c:v>
                </c:pt>
                <c:pt idx="26226">
                  <c:v>7.9967746557337165</c:v>
                </c:pt>
                <c:pt idx="26227">
                  <c:v>8.0135883529412748</c:v>
                </c:pt>
                <c:pt idx="26228">
                  <c:v>5.1736294264121927</c:v>
                </c:pt>
                <c:pt idx="26229">
                  <c:v>11.920510330642346</c:v>
                </c:pt>
                <c:pt idx="26230">
                  <c:v>7.7646223858719319</c:v>
                </c:pt>
                <c:pt idx="26231">
                  <c:v>3.0935851472263756</c:v>
                </c:pt>
                <c:pt idx="26232">
                  <c:v>4.6047138583565186</c:v>
                </c:pt>
                <c:pt idx="26233">
                  <c:v>4.6047138583565186</c:v>
                </c:pt>
                <c:pt idx="26234">
                  <c:v>9.4371429468922283</c:v>
                </c:pt>
                <c:pt idx="26235">
                  <c:v>11.872902706208549</c:v>
                </c:pt>
                <c:pt idx="26236">
                  <c:v>11.456941252143514</c:v>
                </c:pt>
                <c:pt idx="26237">
                  <c:v>7.5912246119695714</c:v>
                </c:pt>
                <c:pt idx="26238">
                  <c:v>13.534460848074117</c:v>
                </c:pt>
                <c:pt idx="26239">
                  <c:v>5.9693784564680694</c:v>
                </c:pt>
                <c:pt idx="26240">
                  <c:v>10.573409777689587</c:v>
                </c:pt>
                <c:pt idx="26241">
                  <c:v>12.122758585721563</c:v>
                </c:pt>
                <c:pt idx="26242">
                  <c:v>7.6547455131623421</c:v>
                </c:pt>
                <c:pt idx="26243">
                  <c:v>7.558094337310731</c:v>
                </c:pt>
                <c:pt idx="26244">
                  <c:v>8.3248673300000107</c:v>
                </c:pt>
                <c:pt idx="26245">
                  <c:v>8.3248673300000107</c:v>
                </c:pt>
                <c:pt idx="26246">
                  <c:v>10.037829323660223</c:v>
                </c:pt>
                <c:pt idx="26247">
                  <c:v>12.436660766986693</c:v>
                </c:pt>
                <c:pt idx="26248">
                  <c:v>5.1146981180080431</c:v>
                </c:pt>
                <c:pt idx="26249">
                  <c:v>9.7008461692444197</c:v>
                </c:pt>
                <c:pt idx="26250">
                  <c:v>9.3384253318332995</c:v>
                </c:pt>
                <c:pt idx="26251">
                  <c:v>10.254176047685908</c:v>
                </c:pt>
                <c:pt idx="26252">
                  <c:v>7.3170091183609349</c:v>
                </c:pt>
                <c:pt idx="26253">
                  <c:v>8.1670772734283563</c:v>
                </c:pt>
                <c:pt idx="26254">
                  <c:v>7.9760391151080157</c:v>
                </c:pt>
                <c:pt idx="26255">
                  <c:v>10.621392169422833</c:v>
                </c:pt>
                <c:pt idx="26256">
                  <c:v>10.875516536141243</c:v>
                </c:pt>
                <c:pt idx="26257">
                  <c:v>10.392020136192739</c:v>
                </c:pt>
                <c:pt idx="26258">
                  <c:v>12.21098405019343</c:v>
                </c:pt>
                <c:pt idx="26259">
                  <c:v>8.1324634985074162</c:v>
                </c:pt>
                <c:pt idx="26260">
                  <c:v>12.722179607238369</c:v>
                </c:pt>
                <c:pt idx="26261">
                  <c:v>7.2899175184497853</c:v>
                </c:pt>
                <c:pt idx="26262">
                  <c:v>10.593505028161166</c:v>
                </c:pt>
                <c:pt idx="26263">
                  <c:v>9.7071631598111257</c:v>
                </c:pt>
                <c:pt idx="26264">
                  <c:v>10.630410975816281</c:v>
                </c:pt>
                <c:pt idx="26265">
                  <c:v>12.736357746022961</c:v>
                </c:pt>
                <c:pt idx="26266">
                  <c:v>9.5463962396880433</c:v>
                </c:pt>
                <c:pt idx="26267">
                  <c:v>5.0950231964417485</c:v>
                </c:pt>
                <c:pt idx="26268">
                  <c:v>8.2427223987349745</c:v>
                </c:pt>
                <c:pt idx="26269">
                  <c:v>9.835068908362123</c:v>
                </c:pt>
                <c:pt idx="26270">
                  <c:v>8.8343441611085982</c:v>
                </c:pt>
                <c:pt idx="26271">
                  <c:v>7.9719893636969958</c:v>
                </c:pt>
                <c:pt idx="26272">
                  <c:v>8.6435265343741818</c:v>
                </c:pt>
                <c:pt idx="26273">
                  <c:v>7.0446412700027761</c:v>
                </c:pt>
                <c:pt idx="26274">
                  <c:v>11.318408295745407</c:v>
                </c:pt>
                <c:pt idx="26275">
                  <c:v>11.105629501349362</c:v>
                </c:pt>
                <c:pt idx="26276">
                  <c:v>9.1107487453712288</c:v>
                </c:pt>
                <c:pt idx="26277">
                  <c:v>10.37128024770373</c:v>
                </c:pt>
                <c:pt idx="26278">
                  <c:v>12.281444725580728</c:v>
                </c:pt>
                <c:pt idx="26279">
                  <c:v>9.1332934880844086</c:v>
                </c:pt>
                <c:pt idx="26280">
                  <c:v>3.2389362592005844</c:v>
                </c:pt>
                <c:pt idx="26281">
                  <c:v>11.551108047371992</c:v>
                </c:pt>
                <c:pt idx="26282">
                  <c:v>12.699601794152183</c:v>
                </c:pt>
                <c:pt idx="26283">
                  <c:v>7.0060403502436266</c:v>
                </c:pt>
                <c:pt idx="26284">
                  <c:v>11.410902119632429</c:v>
                </c:pt>
                <c:pt idx="26285">
                  <c:v>11.9389033418657</c:v>
                </c:pt>
                <c:pt idx="26286">
                  <c:v>8.6911873741548114</c:v>
                </c:pt>
                <c:pt idx="26287">
                  <c:v>8.1874062474157281</c:v>
                </c:pt>
                <c:pt idx="26288">
                  <c:v>12.041110119831554</c:v>
                </c:pt>
                <c:pt idx="26289">
                  <c:v>12.399405972759691</c:v>
                </c:pt>
                <c:pt idx="26290">
                  <c:v>10.536034147237695</c:v>
                </c:pt>
                <c:pt idx="26291">
                  <c:v>6.6899954320534736</c:v>
                </c:pt>
                <c:pt idx="26292">
                  <c:v>11.958420753713927</c:v>
                </c:pt>
                <c:pt idx="26293">
                  <c:v>7.0473074955691342</c:v>
                </c:pt>
                <c:pt idx="26294">
                  <c:v>7.0482333923284175</c:v>
                </c:pt>
                <c:pt idx="26295">
                  <c:v>11.944433036134628</c:v>
                </c:pt>
                <c:pt idx="26296">
                  <c:v>7.0478166208025552</c:v>
                </c:pt>
                <c:pt idx="26297">
                  <c:v>7.8978060245113175</c:v>
                </c:pt>
                <c:pt idx="26298">
                  <c:v>4.7353098950214374</c:v>
                </c:pt>
                <c:pt idx="26299">
                  <c:v>4.2399544515216778</c:v>
                </c:pt>
                <c:pt idx="26300">
                  <c:v>4.2399544515216778</c:v>
                </c:pt>
                <c:pt idx="26301">
                  <c:v>7.0450475321516715</c:v>
                </c:pt>
                <c:pt idx="26302">
                  <c:v>4.7644489236678504</c:v>
                </c:pt>
                <c:pt idx="26303">
                  <c:v>9.2402843939787971</c:v>
                </c:pt>
                <c:pt idx="26304">
                  <c:v>12.172572773291272</c:v>
                </c:pt>
                <c:pt idx="26305">
                  <c:v>12.253297434598787</c:v>
                </c:pt>
                <c:pt idx="26306">
                  <c:v>8.6738751218724666</c:v>
                </c:pt>
                <c:pt idx="26307">
                  <c:v>9.8520649951718102</c:v>
                </c:pt>
                <c:pt idx="26308">
                  <c:v>10.108858305754554</c:v>
                </c:pt>
                <c:pt idx="26309">
                  <c:v>10.166933819889046</c:v>
                </c:pt>
                <c:pt idx="26310">
                  <c:v>7.0085733014866261</c:v>
                </c:pt>
                <c:pt idx="26311">
                  <c:v>9.1479260350593083</c:v>
                </c:pt>
                <c:pt idx="26312">
                  <c:v>10.833930043138894</c:v>
                </c:pt>
                <c:pt idx="26313">
                  <c:v>11.205423266757332</c:v>
                </c:pt>
                <c:pt idx="26314">
                  <c:v>9.1639001056534752</c:v>
                </c:pt>
                <c:pt idx="26315">
                  <c:v>3.6900598277741783</c:v>
                </c:pt>
                <c:pt idx="26316">
                  <c:v>8.4789915721924043</c:v>
                </c:pt>
                <c:pt idx="26317">
                  <c:v>8.0407403305066207</c:v>
                </c:pt>
                <c:pt idx="26318">
                  <c:v>8.3262840398279518</c:v>
                </c:pt>
                <c:pt idx="26319">
                  <c:v>5.6332770852186469</c:v>
                </c:pt>
                <c:pt idx="26320">
                  <c:v>9.1936005693536273</c:v>
                </c:pt>
                <c:pt idx="26321">
                  <c:v>8.0148440546818787</c:v>
                </c:pt>
                <c:pt idx="26322">
                  <c:v>10.119789710449782</c:v>
                </c:pt>
                <c:pt idx="26323">
                  <c:v>9.2181893249744729</c:v>
                </c:pt>
                <c:pt idx="26324">
                  <c:v>8.5008014180692548</c:v>
                </c:pt>
                <c:pt idx="26325">
                  <c:v>9.6457627276172442</c:v>
                </c:pt>
                <c:pt idx="26326">
                  <c:v>6.7758020959255933</c:v>
                </c:pt>
                <c:pt idx="26327">
                  <c:v>11.439249901671444</c:v>
                </c:pt>
                <c:pt idx="26328">
                  <c:v>5.1856122447746742</c:v>
                </c:pt>
                <c:pt idx="26329">
                  <c:v>9.744742136913807</c:v>
                </c:pt>
                <c:pt idx="26330">
                  <c:v>6.1912545827834968</c:v>
                </c:pt>
                <c:pt idx="26331">
                  <c:v>5.4683666110823479</c:v>
                </c:pt>
                <c:pt idx="26332">
                  <c:v>12.183748925793118</c:v>
                </c:pt>
                <c:pt idx="26333">
                  <c:v>3.0252709753664524</c:v>
                </c:pt>
                <c:pt idx="26334">
                  <c:v>7.7622609769203823</c:v>
                </c:pt>
                <c:pt idx="26335">
                  <c:v>9.1148413443009488</c:v>
                </c:pt>
                <c:pt idx="26336">
                  <c:v>9.7483361052888231</c:v>
                </c:pt>
                <c:pt idx="26337">
                  <c:v>9.1072606980642572</c:v>
                </c:pt>
                <c:pt idx="26338">
                  <c:v>9.6041946111761582</c:v>
                </c:pt>
                <c:pt idx="26339">
                  <c:v>8.367225695715474</c:v>
                </c:pt>
                <c:pt idx="26340">
                  <c:v>11.300251673047168</c:v>
                </c:pt>
                <c:pt idx="26341">
                  <c:v>9.6064731436460846</c:v>
                </c:pt>
                <c:pt idx="26342">
                  <c:v>7.0036135182578132</c:v>
                </c:pt>
                <c:pt idx="26343">
                  <c:v>10.688239633848035</c:v>
                </c:pt>
                <c:pt idx="26344">
                  <c:v>11.896291900155077</c:v>
                </c:pt>
                <c:pt idx="26345">
                  <c:v>8.8049493837493777</c:v>
                </c:pt>
                <c:pt idx="26346">
                  <c:v>3.10060366802445</c:v>
                </c:pt>
                <c:pt idx="26347">
                  <c:v>11.143087545984269</c:v>
                </c:pt>
                <c:pt idx="26348">
                  <c:v>11.125580688849801</c:v>
                </c:pt>
                <c:pt idx="26349">
                  <c:v>9.0501696393714717</c:v>
                </c:pt>
                <c:pt idx="26350">
                  <c:v>10.467448639453956</c:v>
                </c:pt>
                <c:pt idx="26351">
                  <c:v>8.0100508946731885</c:v>
                </c:pt>
                <c:pt idx="26352">
                  <c:v>10.83780188164649</c:v>
                </c:pt>
                <c:pt idx="26353">
                  <c:v>11.415463979609479</c:v>
                </c:pt>
                <c:pt idx="26354">
                  <c:v>11.474336674611308</c:v>
                </c:pt>
                <c:pt idx="26355">
                  <c:v>7.1747481532473962</c:v>
                </c:pt>
                <c:pt idx="26356">
                  <c:v>9.0044026569267306</c:v>
                </c:pt>
                <c:pt idx="26357">
                  <c:v>7.067883841138376</c:v>
                </c:pt>
                <c:pt idx="26358">
                  <c:v>11.538035171151169</c:v>
                </c:pt>
                <c:pt idx="26359">
                  <c:v>10.940700741764665</c:v>
                </c:pt>
                <c:pt idx="26360">
                  <c:v>9.9975716551255296</c:v>
                </c:pt>
                <c:pt idx="26361">
                  <c:v>10.793652020669596</c:v>
                </c:pt>
                <c:pt idx="26362">
                  <c:v>10.501001721917349</c:v>
                </c:pt>
                <c:pt idx="26363">
                  <c:v>9.6447224951000194</c:v>
                </c:pt>
                <c:pt idx="26364">
                  <c:v>10.265735538186201</c:v>
                </c:pt>
                <c:pt idx="26365">
                  <c:v>11.050463026031302</c:v>
                </c:pt>
                <c:pt idx="26366">
                  <c:v>4.3003406916301943</c:v>
                </c:pt>
                <c:pt idx="26367">
                  <c:v>7.3735937395044022</c:v>
                </c:pt>
                <c:pt idx="26368">
                  <c:v>11.261001150365784</c:v>
                </c:pt>
                <c:pt idx="26369">
                  <c:v>12.415196233909551</c:v>
                </c:pt>
                <c:pt idx="26370">
                  <c:v>11.288651276082431</c:v>
                </c:pt>
                <c:pt idx="26371">
                  <c:v>8.6643994580355308</c:v>
                </c:pt>
                <c:pt idx="26372">
                  <c:v>5.4174696427528577</c:v>
                </c:pt>
                <c:pt idx="26373">
                  <c:v>10.87672183024357</c:v>
                </c:pt>
                <c:pt idx="26374">
                  <c:v>8.4903245684373854</c:v>
                </c:pt>
                <c:pt idx="26375">
                  <c:v>8.8628511754969743</c:v>
                </c:pt>
                <c:pt idx="26376">
                  <c:v>10.513349921776868</c:v>
                </c:pt>
                <c:pt idx="26377">
                  <c:v>11.051461804699432</c:v>
                </c:pt>
                <c:pt idx="26378">
                  <c:v>9.8987812792954966</c:v>
                </c:pt>
                <c:pt idx="26379">
                  <c:v>3.9978149394702243</c:v>
                </c:pt>
                <c:pt idx="26380">
                  <c:v>7.0725104609110954</c:v>
                </c:pt>
                <c:pt idx="26381">
                  <c:v>8.8388069119192529</c:v>
                </c:pt>
                <c:pt idx="26382">
                  <c:v>6.2597880696963628</c:v>
                </c:pt>
                <c:pt idx="26383">
                  <c:v>7.1288321947292737</c:v>
                </c:pt>
                <c:pt idx="26384">
                  <c:v>8.5695053902388203</c:v>
                </c:pt>
                <c:pt idx="26385">
                  <c:v>10.172152850410241</c:v>
                </c:pt>
                <c:pt idx="26386">
                  <c:v>11.525701437181525</c:v>
                </c:pt>
                <c:pt idx="26387">
                  <c:v>11.697607052718922</c:v>
                </c:pt>
                <c:pt idx="26388">
                  <c:v>8.6000217681884479</c:v>
                </c:pt>
                <c:pt idx="26389">
                  <c:v>10.725818781866078</c:v>
                </c:pt>
                <c:pt idx="26390">
                  <c:v>6.7035107492526587</c:v>
                </c:pt>
                <c:pt idx="26391">
                  <c:v>11.098803715976365</c:v>
                </c:pt>
                <c:pt idx="26392">
                  <c:v>10.360166819308835</c:v>
                </c:pt>
                <c:pt idx="26393">
                  <c:v>6.9666582504600321</c:v>
                </c:pt>
                <c:pt idx="26394">
                  <c:v>6.9666582504600321</c:v>
                </c:pt>
                <c:pt idx="26395">
                  <c:v>4.8002889973121006</c:v>
                </c:pt>
                <c:pt idx="26396">
                  <c:v>6.9573397144527069</c:v>
                </c:pt>
                <c:pt idx="26397">
                  <c:v>5.4987396976180314</c:v>
                </c:pt>
                <c:pt idx="26398">
                  <c:v>6.955892687110417</c:v>
                </c:pt>
                <c:pt idx="26399">
                  <c:v>10.4042990613512</c:v>
                </c:pt>
                <c:pt idx="26400">
                  <c:v>10.380690161674691</c:v>
                </c:pt>
                <c:pt idx="26401">
                  <c:v>6.9204513683000428</c:v>
                </c:pt>
                <c:pt idx="26402">
                  <c:v>6.8530101403833878</c:v>
                </c:pt>
                <c:pt idx="26403">
                  <c:v>10.045243053978798</c:v>
                </c:pt>
                <c:pt idx="26404">
                  <c:v>11.230228136259061</c:v>
                </c:pt>
                <c:pt idx="26405">
                  <c:v>7.6553607128956935</c:v>
                </c:pt>
                <c:pt idx="26406">
                  <c:v>7.6556331774107171</c:v>
                </c:pt>
                <c:pt idx="26407">
                  <c:v>7.6552737590969624</c:v>
                </c:pt>
                <c:pt idx="26408">
                  <c:v>7.6548742170830568</c:v>
                </c:pt>
                <c:pt idx="26409">
                  <c:v>7.6548742170830568</c:v>
                </c:pt>
                <c:pt idx="26410">
                  <c:v>7.6541261431337837</c:v>
                </c:pt>
                <c:pt idx="26411">
                  <c:v>9.9696576355110622</c:v>
                </c:pt>
                <c:pt idx="26412">
                  <c:v>11.801690112774144</c:v>
                </c:pt>
                <c:pt idx="26413">
                  <c:v>11.280087250895415</c:v>
                </c:pt>
                <c:pt idx="26414">
                  <c:v>8.3345009165713861</c:v>
                </c:pt>
                <c:pt idx="26415">
                  <c:v>10.202369368713903</c:v>
                </c:pt>
                <c:pt idx="26416">
                  <c:v>9.4071991521472214</c:v>
                </c:pt>
                <c:pt idx="26417">
                  <c:v>10.544711381820985</c:v>
                </c:pt>
                <c:pt idx="26418">
                  <c:v>9.4872038316853793</c:v>
                </c:pt>
                <c:pt idx="26419">
                  <c:v>8.9334917605468132</c:v>
                </c:pt>
                <c:pt idx="26420">
                  <c:v>7.2070978417418168</c:v>
                </c:pt>
                <c:pt idx="26421">
                  <c:v>10.743474616091374</c:v>
                </c:pt>
                <c:pt idx="26422">
                  <c:v>6.9246406086397245</c:v>
                </c:pt>
                <c:pt idx="26423">
                  <c:v>9.6712949808612301</c:v>
                </c:pt>
                <c:pt idx="26424">
                  <c:v>8.2735762287761165</c:v>
                </c:pt>
                <c:pt idx="26425">
                  <c:v>10.220909139656014</c:v>
                </c:pt>
                <c:pt idx="26426">
                  <c:v>8.5374277002248711</c:v>
                </c:pt>
                <c:pt idx="26427">
                  <c:v>8.8250124426318788</c:v>
                </c:pt>
                <c:pt idx="26428">
                  <c:v>11.824169741780739</c:v>
                </c:pt>
                <c:pt idx="26429">
                  <c:v>9.2088837539494968</c:v>
                </c:pt>
                <c:pt idx="26430">
                  <c:v>3.1116477532773947</c:v>
                </c:pt>
                <c:pt idx="26431">
                  <c:v>8.1426607311764858</c:v>
                </c:pt>
                <c:pt idx="26432">
                  <c:v>10.712052542502294</c:v>
                </c:pt>
                <c:pt idx="26433">
                  <c:v>5.4448730655506345</c:v>
                </c:pt>
                <c:pt idx="26434">
                  <c:v>11.474932420658309</c:v>
                </c:pt>
                <c:pt idx="26435">
                  <c:v>3.0865756811243568</c:v>
                </c:pt>
                <c:pt idx="26436">
                  <c:v>7.7663600359097575</c:v>
                </c:pt>
                <c:pt idx="26437">
                  <c:v>10.286869433640421</c:v>
                </c:pt>
                <c:pt idx="26438">
                  <c:v>10.3989040990432</c:v>
                </c:pt>
                <c:pt idx="26439">
                  <c:v>6.7277739681271767</c:v>
                </c:pt>
                <c:pt idx="26440">
                  <c:v>5.373421638485147</c:v>
                </c:pt>
                <c:pt idx="26441">
                  <c:v>10.07825783367359</c:v>
                </c:pt>
                <c:pt idx="26442">
                  <c:v>7.0741279119501161</c:v>
                </c:pt>
                <c:pt idx="26443">
                  <c:v>9.1852252387196742</c:v>
                </c:pt>
                <c:pt idx="26444">
                  <c:v>4.9135746610483269</c:v>
                </c:pt>
                <c:pt idx="26445">
                  <c:v>7.5742583275106901</c:v>
                </c:pt>
                <c:pt idx="26446">
                  <c:v>9.7286930969139611</c:v>
                </c:pt>
                <c:pt idx="26447">
                  <c:v>10.906544972450234</c:v>
                </c:pt>
                <c:pt idx="26448">
                  <c:v>11.908048809351298</c:v>
                </c:pt>
                <c:pt idx="26449">
                  <c:v>8.5090466777678238</c:v>
                </c:pt>
                <c:pt idx="26450">
                  <c:v>6.6175143281831357</c:v>
                </c:pt>
                <c:pt idx="26451">
                  <c:v>12.127388405742488</c:v>
                </c:pt>
                <c:pt idx="26452">
                  <c:v>9.0685014152665495</c:v>
                </c:pt>
                <c:pt idx="26453">
                  <c:v>3.738286096580961</c:v>
                </c:pt>
                <c:pt idx="26454">
                  <c:v>3.9639807876192497</c:v>
                </c:pt>
                <c:pt idx="26455">
                  <c:v>11.854700457365913</c:v>
                </c:pt>
                <c:pt idx="26456">
                  <c:v>11.913653968455941</c:v>
                </c:pt>
                <c:pt idx="26457">
                  <c:v>7.2158941946563733</c:v>
                </c:pt>
                <c:pt idx="26458">
                  <c:v>3.216107847579337</c:v>
                </c:pt>
                <c:pt idx="26459">
                  <c:v>3.0734747581393722</c:v>
                </c:pt>
                <c:pt idx="26460">
                  <c:v>3.0898925702328066</c:v>
                </c:pt>
                <c:pt idx="26461">
                  <c:v>8.171254012649193</c:v>
                </c:pt>
                <c:pt idx="26462">
                  <c:v>8.1645624861472221</c:v>
                </c:pt>
                <c:pt idx="26463">
                  <c:v>6.6517680996732471</c:v>
                </c:pt>
                <c:pt idx="26464">
                  <c:v>10.586675516645171</c:v>
                </c:pt>
                <c:pt idx="26465">
                  <c:v>8.5479273104721312</c:v>
                </c:pt>
                <c:pt idx="26466">
                  <c:v>7.2398647716929627</c:v>
                </c:pt>
                <c:pt idx="26467">
                  <c:v>11.8065651464022</c:v>
                </c:pt>
                <c:pt idx="26468">
                  <c:v>12.12759824756767</c:v>
                </c:pt>
                <c:pt idx="26469">
                  <c:v>8.4659085940485124</c:v>
                </c:pt>
                <c:pt idx="26470">
                  <c:v>6.9773835548687826</c:v>
                </c:pt>
                <c:pt idx="26471">
                  <c:v>6.1413321896107949</c:v>
                </c:pt>
                <c:pt idx="26472">
                  <c:v>9.0585297958281785</c:v>
                </c:pt>
                <c:pt idx="26473">
                  <c:v>11.20119642835374</c:v>
                </c:pt>
                <c:pt idx="26474">
                  <c:v>7.7876945708296201</c:v>
                </c:pt>
                <c:pt idx="26475">
                  <c:v>10.158542501000962</c:v>
                </c:pt>
                <c:pt idx="26476">
                  <c:v>7.0440256211992063</c:v>
                </c:pt>
                <c:pt idx="26477">
                  <c:v>11.078998420189597</c:v>
                </c:pt>
                <c:pt idx="26478">
                  <c:v>10.369149660393655</c:v>
                </c:pt>
                <c:pt idx="26479">
                  <c:v>9.8818246283301825</c:v>
                </c:pt>
                <c:pt idx="26480">
                  <c:v>11.404765412803874</c:v>
                </c:pt>
                <c:pt idx="26481">
                  <c:v>7.5159226384959528</c:v>
                </c:pt>
                <c:pt idx="26482">
                  <c:v>6.6560176449758623</c:v>
                </c:pt>
                <c:pt idx="26483">
                  <c:v>7.7591445583668248</c:v>
                </c:pt>
                <c:pt idx="26484">
                  <c:v>10.896273340613373</c:v>
                </c:pt>
                <c:pt idx="26485">
                  <c:v>7.9840514670019154</c:v>
                </c:pt>
                <c:pt idx="26486">
                  <c:v>7.089457456638387</c:v>
                </c:pt>
                <c:pt idx="26487">
                  <c:v>8.6504518258297036</c:v>
                </c:pt>
                <c:pt idx="26488">
                  <c:v>3.9198471779427808</c:v>
                </c:pt>
                <c:pt idx="26489">
                  <c:v>8.2072999592841338</c:v>
                </c:pt>
                <c:pt idx="26490">
                  <c:v>11.610272755138467</c:v>
                </c:pt>
                <c:pt idx="26491">
                  <c:v>3.2432418567039893</c:v>
                </c:pt>
                <c:pt idx="26492">
                  <c:v>3.2432418567039893</c:v>
                </c:pt>
                <c:pt idx="26493">
                  <c:v>10.508721002326213</c:v>
                </c:pt>
                <c:pt idx="26494">
                  <c:v>9.7048478824721602</c:v>
                </c:pt>
                <c:pt idx="26495">
                  <c:v>7.3516626192411234</c:v>
                </c:pt>
                <c:pt idx="26496">
                  <c:v>9.4722918964146885</c:v>
                </c:pt>
                <c:pt idx="26497">
                  <c:v>6.7362595401026697</c:v>
                </c:pt>
                <c:pt idx="26498">
                  <c:v>5.0364321388728763</c:v>
                </c:pt>
                <c:pt idx="26499">
                  <c:v>8.5387226213129193</c:v>
                </c:pt>
                <c:pt idx="26500">
                  <c:v>8.8942667574086158</c:v>
                </c:pt>
                <c:pt idx="26501">
                  <c:v>11.416334785206118</c:v>
                </c:pt>
                <c:pt idx="26502">
                  <c:v>6.9063338155314185</c:v>
                </c:pt>
                <c:pt idx="26503">
                  <c:v>8.1039652420183437</c:v>
                </c:pt>
                <c:pt idx="26504">
                  <c:v>11.167379740501001</c:v>
                </c:pt>
                <c:pt idx="26505">
                  <c:v>10.206469524218518</c:v>
                </c:pt>
                <c:pt idx="26506">
                  <c:v>8.5830983061099531</c:v>
                </c:pt>
                <c:pt idx="26507">
                  <c:v>7.9482633245681109</c:v>
                </c:pt>
                <c:pt idx="26508">
                  <c:v>4.2074311796348534</c:v>
                </c:pt>
                <c:pt idx="26509">
                  <c:v>10.155277519709108</c:v>
                </c:pt>
                <c:pt idx="26510">
                  <c:v>5.6939989879568289</c:v>
                </c:pt>
                <c:pt idx="26511">
                  <c:v>9.620307375035317</c:v>
                </c:pt>
                <c:pt idx="26512">
                  <c:v>6.4764896411129342</c:v>
                </c:pt>
                <c:pt idx="26513">
                  <c:v>9.6233264563023067</c:v>
                </c:pt>
                <c:pt idx="26514">
                  <c:v>8.0053625517124658</c:v>
                </c:pt>
                <c:pt idx="26515">
                  <c:v>9.3082510493359472</c:v>
                </c:pt>
                <c:pt idx="26516">
                  <c:v>10.838476279073468</c:v>
                </c:pt>
                <c:pt idx="26517">
                  <c:v>4.3756326385832915</c:v>
                </c:pt>
                <c:pt idx="26518">
                  <c:v>7.3266870524886833</c:v>
                </c:pt>
                <c:pt idx="26519">
                  <c:v>5.1682239582190999</c:v>
                </c:pt>
                <c:pt idx="26520">
                  <c:v>4.4360190259564662</c:v>
                </c:pt>
                <c:pt idx="26521">
                  <c:v>10.545350241278619</c:v>
                </c:pt>
                <c:pt idx="26522">
                  <c:v>10.460568501933542</c:v>
                </c:pt>
                <c:pt idx="26523">
                  <c:v>7.3252387236066729</c:v>
                </c:pt>
                <c:pt idx="26524">
                  <c:v>11.79195067887558</c:v>
                </c:pt>
                <c:pt idx="26525">
                  <c:v>9.2998213623902135</c:v>
                </c:pt>
                <c:pt idx="26526">
                  <c:v>6.5010023881675796</c:v>
                </c:pt>
                <c:pt idx="26527">
                  <c:v>7.9495637310680092</c:v>
                </c:pt>
                <c:pt idx="26528">
                  <c:v>6.3770508625011848</c:v>
                </c:pt>
                <c:pt idx="26529">
                  <c:v>8.8692062514348269</c:v>
                </c:pt>
                <c:pt idx="26530">
                  <c:v>8.9362184910888107</c:v>
                </c:pt>
                <c:pt idx="26531">
                  <c:v>5.2794464536962344</c:v>
                </c:pt>
                <c:pt idx="26532">
                  <c:v>10.957268690568883</c:v>
                </c:pt>
                <c:pt idx="26533">
                  <c:v>4.073431348329132</c:v>
                </c:pt>
                <c:pt idx="26534">
                  <c:v>9.4248307662338799</c:v>
                </c:pt>
                <c:pt idx="26535">
                  <c:v>11.43614027982712</c:v>
                </c:pt>
                <c:pt idx="26536">
                  <c:v>10.898286372966455</c:v>
                </c:pt>
                <c:pt idx="26537">
                  <c:v>5.4398240290108175</c:v>
                </c:pt>
                <c:pt idx="26538">
                  <c:v>9.0485235862923599</c:v>
                </c:pt>
                <c:pt idx="26539">
                  <c:v>6.5706616552974131</c:v>
                </c:pt>
                <c:pt idx="26540">
                  <c:v>3.8710209605906769</c:v>
                </c:pt>
                <c:pt idx="26541">
                  <c:v>9.2553793230216534</c:v>
                </c:pt>
                <c:pt idx="26542">
                  <c:v>7.8462862161386111</c:v>
                </c:pt>
                <c:pt idx="26543">
                  <c:v>7.1156381597426046</c:v>
                </c:pt>
                <c:pt idx="26544">
                  <c:v>11.791648159309593</c:v>
                </c:pt>
                <c:pt idx="26545">
                  <c:v>7.1614086537949149</c:v>
                </c:pt>
                <c:pt idx="26546">
                  <c:v>7.0298139259262991</c:v>
                </c:pt>
                <c:pt idx="26547">
                  <c:v>8.099659301751446</c:v>
                </c:pt>
                <c:pt idx="26548">
                  <c:v>9.7451129050520748</c:v>
                </c:pt>
                <c:pt idx="26549">
                  <c:v>7.2801337696661568</c:v>
                </c:pt>
                <c:pt idx="26550">
                  <c:v>10.089417393195102</c:v>
                </c:pt>
                <c:pt idx="26551">
                  <c:v>10.089417393195102</c:v>
                </c:pt>
                <c:pt idx="26552">
                  <c:v>8.8546599152281154</c:v>
                </c:pt>
                <c:pt idx="26553">
                  <c:v>3.6532099897497328</c:v>
                </c:pt>
                <c:pt idx="26554">
                  <c:v>7.3020443154922754</c:v>
                </c:pt>
                <c:pt idx="26555">
                  <c:v>7.5716966949264508</c:v>
                </c:pt>
                <c:pt idx="26556">
                  <c:v>8.7955608192217376</c:v>
                </c:pt>
                <c:pt idx="26557">
                  <c:v>7.8152400311491803</c:v>
                </c:pt>
                <c:pt idx="26558">
                  <c:v>10.688239633848035</c:v>
                </c:pt>
                <c:pt idx="26559">
                  <c:v>7.6978253461441604</c:v>
                </c:pt>
                <c:pt idx="26560">
                  <c:v>11.443333562863154</c:v>
                </c:pt>
                <c:pt idx="26561">
                  <c:v>11.443444646189684</c:v>
                </c:pt>
                <c:pt idx="26562">
                  <c:v>4.0228410567772155</c:v>
                </c:pt>
                <c:pt idx="26563">
                  <c:v>8.9633876623927247</c:v>
                </c:pt>
                <c:pt idx="26564">
                  <c:v>6.9761529348037907</c:v>
                </c:pt>
                <c:pt idx="26565">
                  <c:v>9.0465736768067835</c:v>
                </c:pt>
                <c:pt idx="26566">
                  <c:v>9.4431582660115438</c:v>
                </c:pt>
                <c:pt idx="26567">
                  <c:v>7.8839662029804281</c:v>
                </c:pt>
                <c:pt idx="26568">
                  <c:v>8.2358973516832918</c:v>
                </c:pt>
                <c:pt idx="26569">
                  <c:v>10.399688913429028</c:v>
                </c:pt>
                <c:pt idx="26570">
                  <c:v>7.773739642344295</c:v>
                </c:pt>
                <c:pt idx="26571">
                  <c:v>9.8693199337846433</c:v>
                </c:pt>
                <c:pt idx="26572">
                  <c:v>7.7954054932927361</c:v>
                </c:pt>
                <c:pt idx="26573">
                  <c:v>9.1195699144836908</c:v>
                </c:pt>
                <c:pt idx="26574">
                  <c:v>8.5456955861886055</c:v>
                </c:pt>
                <c:pt idx="26575">
                  <c:v>9.9776628555364724</c:v>
                </c:pt>
                <c:pt idx="26576">
                  <c:v>6.3178868603913712</c:v>
                </c:pt>
                <c:pt idx="26577">
                  <c:v>3.6720933447430295</c:v>
                </c:pt>
                <c:pt idx="26578">
                  <c:v>3.8270676566744934</c:v>
                </c:pt>
                <c:pt idx="26579">
                  <c:v>8.5620148793373936</c:v>
                </c:pt>
                <c:pt idx="26580">
                  <c:v>6.133637383351382</c:v>
                </c:pt>
                <c:pt idx="26581">
                  <c:v>10.825587198779745</c:v>
                </c:pt>
                <c:pt idx="26582">
                  <c:v>3.7553060965119607</c:v>
                </c:pt>
                <c:pt idx="26583">
                  <c:v>8.7956465623635136</c:v>
                </c:pt>
                <c:pt idx="26584">
                  <c:v>7.0166938019263405</c:v>
                </c:pt>
                <c:pt idx="26585">
                  <c:v>9.1653138888294308</c:v>
                </c:pt>
                <c:pt idx="26586">
                  <c:v>7.2580109900183096</c:v>
                </c:pt>
                <c:pt idx="26587">
                  <c:v>8.7608248912509712</c:v>
                </c:pt>
                <c:pt idx="26588">
                  <c:v>9.6315443803894158</c:v>
                </c:pt>
                <c:pt idx="26589">
                  <c:v>10.919428918836797</c:v>
                </c:pt>
                <c:pt idx="26590">
                  <c:v>9.8766199972686586</c:v>
                </c:pt>
                <c:pt idx="26591">
                  <c:v>5.8266492041933402</c:v>
                </c:pt>
                <c:pt idx="26592">
                  <c:v>3.2455079704532404</c:v>
                </c:pt>
                <c:pt idx="26593">
                  <c:v>6.2526433049975125</c:v>
                </c:pt>
                <c:pt idx="26594">
                  <c:v>10.849022981514516</c:v>
                </c:pt>
                <c:pt idx="26595">
                  <c:v>7.7992910286554435</c:v>
                </c:pt>
                <c:pt idx="26596">
                  <c:v>9.9049176484667285</c:v>
                </c:pt>
                <c:pt idx="26597">
                  <c:v>4.2682661072728525</c:v>
                </c:pt>
                <c:pt idx="26598">
                  <c:v>9.0549713120583259</c:v>
                </c:pt>
                <c:pt idx="26599">
                  <c:v>5.2760554877412211</c:v>
                </c:pt>
                <c:pt idx="26600">
                  <c:v>7.4758152940169751</c:v>
                </c:pt>
                <c:pt idx="26601">
                  <c:v>8.5132868082852422</c:v>
                </c:pt>
                <c:pt idx="26602">
                  <c:v>11.003210185794376</c:v>
                </c:pt>
                <c:pt idx="26603">
                  <c:v>11.319931648286017</c:v>
                </c:pt>
                <c:pt idx="26604">
                  <c:v>9.0891453645333993</c:v>
                </c:pt>
                <c:pt idx="26605">
                  <c:v>8.7489674449738093</c:v>
                </c:pt>
                <c:pt idx="26606">
                  <c:v>10.736859131595343</c:v>
                </c:pt>
                <c:pt idx="26607">
                  <c:v>11.186179415543366</c:v>
                </c:pt>
                <c:pt idx="26608">
                  <c:v>7.6400538653146466</c:v>
                </c:pt>
                <c:pt idx="26609">
                  <c:v>9.438410725367417</c:v>
                </c:pt>
                <c:pt idx="26610">
                  <c:v>5.1028311638401771</c:v>
                </c:pt>
                <c:pt idx="26611">
                  <c:v>7.5084200889743045</c:v>
                </c:pt>
                <c:pt idx="26612">
                  <c:v>9.955658398982024</c:v>
                </c:pt>
                <c:pt idx="26613">
                  <c:v>7.8135508382701504</c:v>
                </c:pt>
                <c:pt idx="26614">
                  <c:v>7.5406958338885559</c:v>
                </c:pt>
                <c:pt idx="26615">
                  <c:v>7.2979326784052532</c:v>
                </c:pt>
                <c:pt idx="26616">
                  <c:v>8.3363341863890561</c:v>
                </c:pt>
                <c:pt idx="26617">
                  <c:v>10.704667886894168</c:v>
                </c:pt>
                <c:pt idx="26618">
                  <c:v>9.2413086258964157</c:v>
                </c:pt>
                <c:pt idx="26619">
                  <c:v>10.07742345604361</c:v>
                </c:pt>
                <c:pt idx="26620">
                  <c:v>7.3421343179528744</c:v>
                </c:pt>
                <c:pt idx="26621">
                  <c:v>9.1557483837312663</c:v>
                </c:pt>
                <c:pt idx="26622">
                  <c:v>6.1242623918288732</c:v>
                </c:pt>
                <c:pt idx="26623">
                  <c:v>3.8160638578751986</c:v>
                </c:pt>
                <c:pt idx="26624">
                  <c:v>7.2884961675810089</c:v>
                </c:pt>
                <c:pt idx="26625">
                  <c:v>8.679277099520851</c:v>
                </c:pt>
                <c:pt idx="26626">
                  <c:v>8.2419009252639963</c:v>
                </c:pt>
                <c:pt idx="26627">
                  <c:v>9.4741709743262685</c:v>
                </c:pt>
                <c:pt idx="26628">
                  <c:v>6.9358182500297652</c:v>
                </c:pt>
                <c:pt idx="26629">
                  <c:v>8.5543609551862581</c:v>
                </c:pt>
                <c:pt idx="26630">
                  <c:v>9.6199884026618498</c:v>
                </c:pt>
                <c:pt idx="26631">
                  <c:v>7.2853830063793046</c:v>
                </c:pt>
                <c:pt idx="26632">
                  <c:v>9.2051537679474862</c:v>
                </c:pt>
                <c:pt idx="26633">
                  <c:v>8.8222494656109287</c:v>
                </c:pt>
                <c:pt idx="26634">
                  <c:v>11.008159898774089</c:v>
                </c:pt>
                <c:pt idx="26635">
                  <c:v>3.9131785844550189</c:v>
                </c:pt>
                <c:pt idx="26636">
                  <c:v>4.9463480239960615</c:v>
                </c:pt>
                <c:pt idx="26637">
                  <c:v>4.157197050503175</c:v>
                </c:pt>
                <c:pt idx="26638">
                  <c:v>10.384202952705143</c:v>
                </c:pt>
                <c:pt idx="26639">
                  <c:v>8.6472680894628891</c:v>
                </c:pt>
                <c:pt idx="26640">
                  <c:v>10.43399943753249</c:v>
                </c:pt>
                <c:pt idx="26641">
                  <c:v>9.0052201235382174</c:v>
                </c:pt>
                <c:pt idx="26642">
                  <c:v>10.371383018048515</c:v>
                </c:pt>
                <c:pt idx="26643">
                  <c:v>9.0459717954860039</c:v>
                </c:pt>
                <c:pt idx="26644">
                  <c:v>5.0603594712671729</c:v>
                </c:pt>
                <c:pt idx="26645">
                  <c:v>7.4250278328029404</c:v>
                </c:pt>
                <c:pt idx="26646">
                  <c:v>11.084550262607616</c:v>
                </c:pt>
                <c:pt idx="26647">
                  <c:v>8.0009716220700362</c:v>
                </c:pt>
                <c:pt idx="26648">
                  <c:v>10.180045862763073</c:v>
                </c:pt>
                <c:pt idx="26649">
                  <c:v>10.845032598141092</c:v>
                </c:pt>
                <c:pt idx="26650">
                  <c:v>10.944624734470182</c:v>
                </c:pt>
                <c:pt idx="26651">
                  <c:v>9.6465360175702202</c:v>
                </c:pt>
                <c:pt idx="26652">
                  <c:v>7.71770711847177</c:v>
                </c:pt>
                <c:pt idx="26653">
                  <c:v>10.159247940059984</c:v>
                </c:pt>
                <c:pt idx="26654">
                  <c:v>9.7883028787137487</c:v>
                </c:pt>
                <c:pt idx="26655">
                  <c:v>7.5989697401411558</c:v>
                </c:pt>
                <c:pt idx="26656">
                  <c:v>10.346898183501072</c:v>
                </c:pt>
                <c:pt idx="26657">
                  <c:v>8.8611065940478237</c:v>
                </c:pt>
                <c:pt idx="26658">
                  <c:v>3.3150157929878712</c:v>
                </c:pt>
                <c:pt idx="26659">
                  <c:v>4.94040224109661</c:v>
                </c:pt>
                <c:pt idx="26660">
                  <c:v>10.414846521304336</c:v>
                </c:pt>
                <c:pt idx="26661">
                  <c:v>10.249950497082454</c:v>
                </c:pt>
                <c:pt idx="26662">
                  <c:v>7.9791433748968785</c:v>
                </c:pt>
                <c:pt idx="26663">
                  <c:v>7.4811146536883513</c:v>
                </c:pt>
                <c:pt idx="26664">
                  <c:v>10.059517272749906</c:v>
                </c:pt>
                <c:pt idx="26665">
                  <c:v>7.3666345902787187</c:v>
                </c:pt>
                <c:pt idx="26666">
                  <c:v>10.31033937528281</c:v>
                </c:pt>
                <c:pt idx="26667">
                  <c:v>3.5212519745491777</c:v>
                </c:pt>
                <c:pt idx="26668">
                  <c:v>3.5212519745491777</c:v>
                </c:pt>
                <c:pt idx="26669">
                  <c:v>4.9017271077055593</c:v>
                </c:pt>
                <c:pt idx="26670">
                  <c:v>6.0292047331671528</c:v>
                </c:pt>
                <c:pt idx="26671">
                  <c:v>9.0216805087807437</c:v>
                </c:pt>
                <c:pt idx="26672">
                  <c:v>9.2618603490126805</c:v>
                </c:pt>
                <c:pt idx="26673">
                  <c:v>10.77072716469468</c:v>
                </c:pt>
                <c:pt idx="26674">
                  <c:v>9.625763926112187</c:v>
                </c:pt>
                <c:pt idx="26675">
                  <c:v>7.5188974406076055</c:v>
                </c:pt>
                <c:pt idx="26676">
                  <c:v>5.3908130546656814</c:v>
                </c:pt>
                <c:pt idx="26677">
                  <c:v>5.3908130546656814</c:v>
                </c:pt>
                <c:pt idx="26678">
                  <c:v>6.933882604664225</c:v>
                </c:pt>
                <c:pt idx="26679">
                  <c:v>9.1259505398719831</c:v>
                </c:pt>
                <c:pt idx="26680">
                  <c:v>9.1685500677892815</c:v>
                </c:pt>
                <c:pt idx="26681">
                  <c:v>9.2243642052199153</c:v>
                </c:pt>
                <c:pt idx="26682">
                  <c:v>8.7195618537930137</c:v>
                </c:pt>
                <c:pt idx="26683">
                  <c:v>10.24545973466719</c:v>
                </c:pt>
                <c:pt idx="26684">
                  <c:v>9.3291878483427695</c:v>
                </c:pt>
                <c:pt idx="26685">
                  <c:v>6.5653272730522705</c:v>
                </c:pt>
                <c:pt idx="26686">
                  <c:v>6.6817764969572266</c:v>
                </c:pt>
                <c:pt idx="26687">
                  <c:v>10.846895004255108</c:v>
                </c:pt>
                <c:pt idx="26688">
                  <c:v>8.2149927711028088</c:v>
                </c:pt>
                <c:pt idx="26689">
                  <c:v>6.6737952324607077</c:v>
                </c:pt>
                <c:pt idx="26690">
                  <c:v>5.6106324737588071</c:v>
                </c:pt>
                <c:pt idx="26691">
                  <c:v>7.8974826048324154</c:v>
                </c:pt>
                <c:pt idx="26692">
                  <c:v>9.240547416135378</c:v>
                </c:pt>
                <c:pt idx="26693">
                  <c:v>10.217883184737124</c:v>
                </c:pt>
                <c:pt idx="26694">
                  <c:v>7.7340057866490834</c:v>
                </c:pt>
                <c:pt idx="26695">
                  <c:v>5.9213094428029498</c:v>
                </c:pt>
                <c:pt idx="26696">
                  <c:v>9.3501701078227377</c:v>
                </c:pt>
                <c:pt idx="26697">
                  <c:v>10.18521197540016</c:v>
                </c:pt>
                <c:pt idx="26698">
                  <c:v>7.3319680418311632</c:v>
                </c:pt>
                <c:pt idx="26699">
                  <c:v>7.7351629227613286</c:v>
                </c:pt>
                <c:pt idx="26700">
                  <c:v>8.9800464997681555</c:v>
                </c:pt>
                <c:pt idx="26701">
                  <c:v>6.6181062105955082</c:v>
                </c:pt>
                <c:pt idx="26702">
                  <c:v>9.0014020267077122</c:v>
                </c:pt>
                <c:pt idx="26703">
                  <c:v>7.998208297811086</c:v>
                </c:pt>
                <c:pt idx="26704">
                  <c:v>3.588519621998135</c:v>
                </c:pt>
                <c:pt idx="26705">
                  <c:v>9.3048992145167624</c:v>
                </c:pt>
                <c:pt idx="26706">
                  <c:v>7.0822153049591119</c:v>
                </c:pt>
                <c:pt idx="26707">
                  <c:v>9.1506669243803618</c:v>
                </c:pt>
                <c:pt idx="26708">
                  <c:v>3.0317718457342382</c:v>
                </c:pt>
                <c:pt idx="26709">
                  <c:v>10.691545936610197</c:v>
                </c:pt>
                <c:pt idx="26710">
                  <c:v>10.42819844025813</c:v>
                </c:pt>
                <c:pt idx="26711">
                  <c:v>6.0384214808273997</c:v>
                </c:pt>
                <c:pt idx="26712">
                  <c:v>7.9851743086883795</c:v>
                </c:pt>
                <c:pt idx="26713">
                  <c:v>5.897313211538421</c:v>
                </c:pt>
                <c:pt idx="26714">
                  <c:v>3.3396055981529904</c:v>
                </c:pt>
                <c:pt idx="26715">
                  <c:v>10.709475746834554</c:v>
                </c:pt>
                <c:pt idx="26716">
                  <c:v>7.6399217948479841</c:v>
                </c:pt>
                <c:pt idx="26717">
                  <c:v>5.2719773582963168</c:v>
                </c:pt>
                <c:pt idx="26718">
                  <c:v>9.480504770736335</c:v>
                </c:pt>
                <c:pt idx="26719">
                  <c:v>10.29115081464623</c:v>
                </c:pt>
                <c:pt idx="26720">
                  <c:v>4.2132162511423346</c:v>
                </c:pt>
                <c:pt idx="26721">
                  <c:v>10.178245960111225</c:v>
                </c:pt>
                <c:pt idx="26722">
                  <c:v>5.8309379112229456</c:v>
                </c:pt>
                <c:pt idx="26723">
                  <c:v>6.6612231309137604</c:v>
                </c:pt>
                <c:pt idx="26724">
                  <c:v>7.1665224922942876</c:v>
                </c:pt>
                <c:pt idx="26725">
                  <c:v>10.858064229517158</c:v>
                </c:pt>
                <c:pt idx="26726">
                  <c:v>8.5288157328678853</c:v>
                </c:pt>
                <c:pt idx="26727">
                  <c:v>3.3790966608268258</c:v>
                </c:pt>
                <c:pt idx="26728">
                  <c:v>7.2722985829032432</c:v>
                </c:pt>
                <c:pt idx="26729">
                  <c:v>9.5448891997014904</c:v>
                </c:pt>
                <c:pt idx="26730">
                  <c:v>4.8769693230205684</c:v>
                </c:pt>
                <c:pt idx="26731">
                  <c:v>9.036836607586066</c:v>
                </c:pt>
                <c:pt idx="26732">
                  <c:v>8.2049376837714085</c:v>
                </c:pt>
                <c:pt idx="26733">
                  <c:v>10.292531706805045</c:v>
                </c:pt>
                <c:pt idx="26734">
                  <c:v>6.8263362055300316</c:v>
                </c:pt>
                <c:pt idx="26735">
                  <c:v>6.7781766155491789</c:v>
                </c:pt>
                <c:pt idx="26736">
                  <c:v>7.8122280068874046</c:v>
                </c:pt>
                <c:pt idx="26737">
                  <c:v>9.2980561806760385</c:v>
                </c:pt>
                <c:pt idx="26738">
                  <c:v>7.659255018389489</c:v>
                </c:pt>
                <c:pt idx="26739">
                  <c:v>7.7778087730196521</c:v>
                </c:pt>
                <c:pt idx="26740">
                  <c:v>4.3553805407492634</c:v>
                </c:pt>
                <c:pt idx="26741">
                  <c:v>10.706857392098025</c:v>
                </c:pt>
                <c:pt idx="26742">
                  <c:v>7.9748713879534714</c:v>
                </c:pt>
                <c:pt idx="26743">
                  <c:v>9.059921496362513</c:v>
                </c:pt>
                <c:pt idx="26744">
                  <c:v>8.4757884378671129</c:v>
                </c:pt>
                <c:pt idx="26745">
                  <c:v>7.8419635451105734</c:v>
                </c:pt>
                <c:pt idx="26746">
                  <c:v>7.9880067741468874</c:v>
                </c:pt>
                <c:pt idx="26747">
                  <c:v>5.8057497979501935</c:v>
                </c:pt>
                <c:pt idx="26748">
                  <c:v>6.4499412690333244</c:v>
                </c:pt>
                <c:pt idx="26749">
                  <c:v>7.6681919507871816</c:v>
                </c:pt>
                <c:pt idx="26750">
                  <c:v>10.948725136790769</c:v>
                </c:pt>
                <c:pt idx="26751">
                  <c:v>8.3637363289745963</c:v>
                </c:pt>
                <c:pt idx="26752">
                  <c:v>7.2118293140922383</c:v>
                </c:pt>
                <c:pt idx="26753">
                  <c:v>5.286513695298023</c:v>
                </c:pt>
                <c:pt idx="26754">
                  <c:v>5.8986558749873454</c:v>
                </c:pt>
                <c:pt idx="26755">
                  <c:v>6.8066084037258054</c:v>
                </c:pt>
                <c:pt idx="26756">
                  <c:v>7.5103885380184314</c:v>
                </c:pt>
                <c:pt idx="26757">
                  <c:v>8.5956544459862858</c:v>
                </c:pt>
                <c:pt idx="26758">
                  <c:v>5.6971225109209689</c:v>
                </c:pt>
                <c:pt idx="26759">
                  <c:v>10.467448639453956</c:v>
                </c:pt>
                <c:pt idx="26760">
                  <c:v>9.2772679050330922</c:v>
                </c:pt>
                <c:pt idx="26761">
                  <c:v>5.5414808433076521</c:v>
                </c:pt>
                <c:pt idx="26762">
                  <c:v>9.8554251874573602</c:v>
                </c:pt>
                <c:pt idx="26763">
                  <c:v>5.8939937465372747</c:v>
                </c:pt>
                <c:pt idx="26764">
                  <c:v>6.1153157762681376</c:v>
                </c:pt>
                <c:pt idx="26765">
                  <c:v>9.1100926720662105</c:v>
                </c:pt>
                <c:pt idx="26766">
                  <c:v>9.4881885576942757</c:v>
                </c:pt>
                <c:pt idx="26767">
                  <c:v>10.641505912166833</c:v>
                </c:pt>
                <c:pt idx="26768">
                  <c:v>8.6251058598042825</c:v>
                </c:pt>
                <c:pt idx="26769">
                  <c:v>10.672031488162272</c:v>
                </c:pt>
                <c:pt idx="26770">
                  <c:v>8.3830522345180576</c:v>
                </c:pt>
                <c:pt idx="26771">
                  <c:v>7.8394045766770715</c:v>
                </c:pt>
                <c:pt idx="26772">
                  <c:v>7.9793928442773518</c:v>
                </c:pt>
                <c:pt idx="26773">
                  <c:v>9.044933362032813</c:v>
                </c:pt>
                <c:pt idx="26774">
                  <c:v>8.6338947707355178</c:v>
                </c:pt>
                <c:pt idx="26775">
                  <c:v>8.9706629863664933</c:v>
                </c:pt>
                <c:pt idx="26776">
                  <c:v>9.9757284341955899</c:v>
                </c:pt>
                <c:pt idx="26777">
                  <c:v>7.896987055240885</c:v>
                </c:pt>
                <c:pt idx="26778">
                  <c:v>7.3299986095393761</c:v>
                </c:pt>
                <c:pt idx="26779">
                  <c:v>7.975992201987534</c:v>
                </c:pt>
                <c:pt idx="26780">
                  <c:v>10.012103030786607</c:v>
                </c:pt>
                <c:pt idx="26781">
                  <c:v>5.4215992095073595</c:v>
                </c:pt>
                <c:pt idx="26782">
                  <c:v>7.5892275170127945</c:v>
                </c:pt>
                <c:pt idx="26783">
                  <c:v>3.3119816231869121</c:v>
                </c:pt>
                <c:pt idx="26784">
                  <c:v>7.8766369730448513</c:v>
                </c:pt>
                <c:pt idx="26785">
                  <c:v>7.649196075054931</c:v>
                </c:pt>
                <c:pt idx="26786">
                  <c:v>3.2809456992086252</c:v>
                </c:pt>
                <c:pt idx="26787">
                  <c:v>4.0325683609220313</c:v>
                </c:pt>
                <c:pt idx="26788">
                  <c:v>8.5395998476843733</c:v>
                </c:pt>
                <c:pt idx="26789">
                  <c:v>6.3755155825386973</c:v>
                </c:pt>
                <c:pt idx="26790">
                  <c:v>10.634228724222865</c:v>
                </c:pt>
                <c:pt idx="26791">
                  <c:v>7.0043543405313828</c:v>
                </c:pt>
                <c:pt idx="26792">
                  <c:v>5.8359272448108062</c:v>
                </c:pt>
                <c:pt idx="26793">
                  <c:v>4.8286715123136501</c:v>
                </c:pt>
                <c:pt idx="26794">
                  <c:v>5.0161640868126103</c:v>
                </c:pt>
                <c:pt idx="26795">
                  <c:v>8.3827260010670148</c:v>
                </c:pt>
                <c:pt idx="26796">
                  <c:v>9.3721919189418106</c:v>
                </c:pt>
                <c:pt idx="26797">
                  <c:v>9.5688247528147805</c:v>
                </c:pt>
                <c:pt idx="26798">
                  <c:v>5.1678708290585451</c:v>
                </c:pt>
                <c:pt idx="26799">
                  <c:v>6.9554905274620262</c:v>
                </c:pt>
                <c:pt idx="26800">
                  <c:v>7.3889161126398006</c:v>
                </c:pt>
                <c:pt idx="26801">
                  <c:v>5.8008648865702401</c:v>
                </c:pt>
                <c:pt idx="26802">
                  <c:v>9.3782847016997444</c:v>
                </c:pt>
                <c:pt idx="26803">
                  <c:v>6.8596701910084263</c:v>
                </c:pt>
                <c:pt idx="26804">
                  <c:v>3.5548631366203871</c:v>
                </c:pt>
                <c:pt idx="26805">
                  <c:v>8.2419034004391936</c:v>
                </c:pt>
                <c:pt idx="26806">
                  <c:v>8.367271654841506</c:v>
                </c:pt>
                <c:pt idx="26807">
                  <c:v>7.6151361597108398</c:v>
                </c:pt>
                <c:pt idx="26808">
                  <c:v>8.6284775678204007</c:v>
                </c:pt>
                <c:pt idx="26809">
                  <c:v>8.3109500332464439</c:v>
                </c:pt>
                <c:pt idx="26810">
                  <c:v>6.6948487182754342</c:v>
                </c:pt>
                <c:pt idx="26811">
                  <c:v>3.5863879597280235</c:v>
                </c:pt>
                <c:pt idx="26812">
                  <c:v>3.1156721315607876</c:v>
                </c:pt>
                <c:pt idx="26813">
                  <c:v>5.7680831555718024</c:v>
                </c:pt>
                <c:pt idx="26814">
                  <c:v>9.6548035970405515</c:v>
                </c:pt>
                <c:pt idx="26815">
                  <c:v>3.8583674887722008</c:v>
                </c:pt>
                <c:pt idx="26816">
                  <c:v>3.8583674887722008</c:v>
                </c:pt>
                <c:pt idx="26817">
                  <c:v>9.7263845771935564</c:v>
                </c:pt>
                <c:pt idx="26818">
                  <c:v>9.6476002119633701</c:v>
                </c:pt>
                <c:pt idx="26819">
                  <c:v>9.3781210343407135</c:v>
                </c:pt>
                <c:pt idx="26820">
                  <c:v>6.4069509149289576</c:v>
                </c:pt>
                <c:pt idx="26821">
                  <c:v>10.021307375497393</c:v>
                </c:pt>
                <c:pt idx="26822">
                  <c:v>6.9229690685038614</c:v>
                </c:pt>
                <c:pt idx="26823">
                  <c:v>9.3049413492718571</c:v>
                </c:pt>
                <c:pt idx="26824">
                  <c:v>8.9725356406978882</c:v>
                </c:pt>
                <c:pt idx="26825">
                  <c:v>3.1928514472381573</c:v>
                </c:pt>
                <c:pt idx="26826">
                  <c:v>7.9571103808759895</c:v>
                </c:pt>
                <c:pt idx="26827">
                  <c:v>8.1692474929991477</c:v>
                </c:pt>
                <c:pt idx="26828">
                  <c:v>3.3453323752988218</c:v>
                </c:pt>
                <c:pt idx="26829">
                  <c:v>6.1710373337962539</c:v>
                </c:pt>
                <c:pt idx="26830">
                  <c:v>7.3608145999392995</c:v>
                </c:pt>
                <c:pt idx="26831">
                  <c:v>8.8090089382125321</c:v>
                </c:pt>
                <c:pt idx="26832">
                  <c:v>8.4286721198822612</c:v>
                </c:pt>
                <c:pt idx="26833">
                  <c:v>10.233420544027494</c:v>
                </c:pt>
                <c:pt idx="26834">
                  <c:v>6.1485557799842407</c:v>
                </c:pt>
                <c:pt idx="26835">
                  <c:v>9.1208678758704824</c:v>
                </c:pt>
                <c:pt idx="26836">
                  <c:v>9.1332934880844086</c:v>
                </c:pt>
                <c:pt idx="26837">
                  <c:v>6.5356991088883474</c:v>
                </c:pt>
                <c:pt idx="26838">
                  <c:v>6.2836186291057849</c:v>
                </c:pt>
                <c:pt idx="26839">
                  <c:v>8.9246385175231833</c:v>
                </c:pt>
                <c:pt idx="26840">
                  <c:v>7.5993105994210053</c:v>
                </c:pt>
                <c:pt idx="26841">
                  <c:v>9.7289443083099911</c:v>
                </c:pt>
                <c:pt idx="26842">
                  <c:v>4.9963751427389109</c:v>
                </c:pt>
                <c:pt idx="26843">
                  <c:v>6.2463096007932863</c:v>
                </c:pt>
                <c:pt idx="26844">
                  <c:v>7.9921142625141046</c:v>
                </c:pt>
                <c:pt idx="26845">
                  <c:v>8.0731228721989687</c:v>
                </c:pt>
                <c:pt idx="26846">
                  <c:v>8.1376474547806641</c:v>
                </c:pt>
                <c:pt idx="26847">
                  <c:v>8.2080383050527139</c:v>
                </c:pt>
                <c:pt idx="26848">
                  <c:v>6.6378648002653344</c:v>
                </c:pt>
                <c:pt idx="26849">
                  <c:v>9.2182341807012449</c:v>
                </c:pt>
                <c:pt idx="26850">
                  <c:v>6.9629832400676683</c:v>
                </c:pt>
                <c:pt idx="26851">
                  <c:v>9.4336231814860465</c:v>
                </c:pt>
                <c:pt idx="26852">
                  <c:v>4.8370270436700062</c:v>
                </c:pt>
                <c:pt idx="26853">
                  <c:v>8.2432732841818996</c:v>
                </c:pt>
                <c:pt idx="26854">
                  <c:v>5.4023093113155634</c:v>
                </c:pt>
                <c:pt idx="26855">
                  <c:v>10.11431446892966</c:v>
                </c:pt>
                <c:pt idx="26856">
                  <c:v>8.8166492664388532</c:v>
                </c:pt>
                <c:pt idx="26857">
                  <c:v>6.105111244514049</c:v>
                </c:pt>
                <c:pt idx="26858">
                  <c:v>6.8163747223154116</c:v>
                </c:pt>
                <c:pt idx="26859">
                  <c:v>9.5603133585674716</c:v>
                </c:pt>
                <c:pt idx="26860">
                  <c:v>5.305813971272932</c:v>
                </c:pt>
                <c:pt idx="26861">
                  <c:v>8.2716572760588694</c:v>
                </c:pt>
                <c:pt idx="26862">
                  <c:v>8.9729042020648695</c:v>
                </c:pt>
                <c:pt idx="26863">
                  <c:v>9.5692258294893797</c:v>
                </c:pt>
                <c:pt idx="26864">
                  <c:v>9.8452320925821688</c:v>
                </c:pt>
                <c:pt idx="26865">
                  <c:v>7.0903541063715778</c:v>
                </c:pt>
                <c:pt idx="26866">
                  <c:v>9.5238233711028517</c:v>
                </c:pt>
                <c:pt idx="26867">
                  <c:v>7.1657219720716858</c:v>
                </c:pt>
                <c:pt idx="26868">
                  <c:v>5.4054351172473352</c:v>
                </c:pt>
                <c:pt idx="26869">
                  <c:v>5.7916754273975126</c:v>
                </c:pt>
                <c:pt idx="26870">
                  <c:v>5.2285008213067563</c:v>
                </c:pt>
                <c:pt idx="26871">
                  <c:v>8.7585359015214266</c:v>
                </c:pt>
                <c:pt idx="26872">
                  <c:v>7.7813273428434417</c:v>
                </c:pt>
                <c:pt idx="26873">
                  <c:v>6.2235206170653701</c:v>
                </c:pt>
                <c:pt idx="26874">
                  <c:v>7.4729907698907141</c:v>
                </c:pt>
                <c:pt idx="26875">
                  <c:v>6.600114679128195</c:v>
                </c:pt>
                <c:pt idx="26876">
                  <c:v>5.8364317407065416</c:v>
                </c:pt>
                <c:pt idx="26877">
                  <c:v>6.01733718028773</c:v>
                </c:pt>
                <c:pt idx="26878">
                  <c:v>7.1419808425274027</c:v>
                </c:pt>
                <c:pt idx="26879">
                  <c:v>7.2636434298761676</c:v>
                </c:pt>
                <c:pt idx="26880">
                  <c:v>6.8589846837597142</c:v>
                </c:pt>
                <c:pt idx="26881">
                  <c:v>6.3646402437350087</c:v>
                </c:pt>
                <c:pt idx="26882">
                  <c:v>7.9737460220679237</c:v>
                </c:pt>
                <c:pt idx="26883">
                  <c:v>6.8050878096046103</c:v>
                </c:pt>
                <c:pt idx="26884">
                  <c:v>8.0191000388258438</c:v>
                </c:pt>
                <c:pt idx="26885">
                  <c:v>9.7975849705916112</c:v>
                </c:pt>
                <c:pt idx="26886">
                  <c:v>8.6480081079957873</c:v>
                </c:pt>
                <c:pt idx="26887">
                  <c:v>7.4896575413176327</c:v>
                </c:pt>
                <c:pt idx="26888">
                  <c:v>6.3520294526592496</c:v>
                </c:pt>
                <c:pt idx="26889">
                  <c:v>8.5005279395194382</c:v>
                </c:pt>
                <c:pt idx="26890">
                  <c:v>4.7373312028301111</c:v>
                </c:pt>
                <c:pt idx="26891">
                  <c:v>8.8291657961425187</c:v>
                </c:pt>
                <c:pt idx="26892">
                  <c:v>6.4360887644658114</c:v>
                </c:pt>
                <c:pt idx="26893">
                  <c:v>7.9262503807068576</c:v>
                </c:pt>
                <c:pt idx="26894">
                  <c:v>3.8492630970625976</c:v>
                </c:pt>
                <c:pt idx="26895">
                  <c:v>6.7480190078446096</c:v>
                </c:pt>
                <c:pt idx="26896">
                  <c:v>8.4478546190903288</c:v>
                </c:pt>
                <c:pt idx="26897">
                  <c:v>8.6294666169076173</c:v>
                </c:pt>
                <c:pt idx="26898">
                  <c:v>4.4473136409348752</c:v>
                </c:pt>
                <c:pt idx="26899">
                  <c:v>8.8557201438342101</c:v>
                </c:pt>
                <c:pt idx="26900">
                  <c:v>3.7862133689987343</c:v>
                </c:pt>
                <c:pt idx="26901">
                  <c:v>9.4358576343804206</c:v>
                </c:pt>
                <c:pt idx="26902">
                  <c:v>7.7691939082581021</c:v>
                </c:pt>
                <c:pt idx="26903">
                  <c:v>7.404577304478285</c:v>
                </c:pt>
                <c:pt idx="26904">
                  <c:v>8.8098473811351976</c:v>
                </c:pt>
                <c:pt idx="26905">
                  <c:v>5.5813657304164579</c:v>
                </c:pt>
                <c:pt idx="26906">
                  <c:v>6.8989521561543654</c:v>
                </c:pt>
                <c:pt idx="26907">
                  <c:v>8.0715812118507309</c:v>
                </c:pt>
                <c:pt idx="26908">
                  <c:v>9.5805138254900601</c:v>
                </c:pt>
                <c:pt idx="26909">
                  <c:v>3.4293439246765307</c:v>
                </c:pt>
                <c:pt idx="26910">
                  <c:v>8.2000644490511085</c:v>
                </c:pt>
                <c:pt idx="26911">
                  <c:v>8.2059303970741233</c:v>
                </c:pt>
                <c:pt idx="26912">
                  <c:v>5.5511226457686735</c:v>
                </c:pt>
                <c:pt idx="26913">
                  <c:v>7.6444089554067283</c:v>
                </c:pt>
                <c:pt idx="26914">
                  <c:v>9.0304242333189322</c:v>
                </c:pt>
                <c:pt idx="26915">
                  <c:v>7.8870785645507828</c:v>
                </c:pt>
                <c:pt idx="26916">
                  <c:v>9.1331992678727545</c:v>
                </c:pt>
                <c:pt idx="26917">
                  <c:v>9.2981458038775155</c:v>
                </c:pt>
                <c:pt idx="26918">
                  <c:v>9.2885937144582602</c:v>
                </c:pt>
                <c:pt idx="26919">
                  <c:v>8.4451419415291884</c:v>
                </c:pt>
                <c:pt idx="26920">
                  <c:v>7.8253245200266921</c:v>
                </c:pt>
                <c:pt idx="26921">
                  <c:v>7.7198842753994823</c:v>
                </c:pt>
                <c:pt idx="26922">
                  <c:v>8.3453882960095029</c:v>
                </c:pt>
                <c:pt idx="26923">
                  <c:v>4.0159353013513064</c:v>
                </c:pt>
                <c:pt idx="26924">
                  <c:v>7.0882544286708162</c:v>
                </c:pt>
                <c:pt idx="26925">
                  <c:v>5.3908717974228892</c:v>
                </c:pt>
                <c:pt idx="26926">
                  <c:v>6.7405190932026073</c:v>
                </c:pt>
                <c:pt idx="26927">
                  <c:v>8.8304157168637829</c:v>
                </c:pt>
                <c:pt idx="26928">
                  <c:v>6.8788481025333681</c:v>
                </c:pt>
                <c:pt idx="26929">
                  <c:v>9.403123838807895</c:v>
                </c:pt>
                <c:pt idx="26930">
                  <c:v>9.7609068220992707</c:v>
                </c:pt>
                <c:pt idx="26931">
                  <c:v>7.7847150770279088</c:v>
                </c:pt>
                <c:pt idx="26932">
                  <c:v>4.9253186195724856</c:v>
                </c:pt>
                <c:pt idx="26933">
                  <c:v>8.2116910778832128</c:v>
                </c:pt>
                <c:pt idx="26934">
                  <c:v>3.8171690184031313</c:v>
                </c:pt>
                <c:pt idx="26935">
                  <c:v>9.2190952974247473</c:v>
                </c:pt>
                <c:pt idx="26936">
                  <c:v>8.3524719984011107</c:v>
                </c:pt>
                <c:pt idx="26937">
                  <c:v>8.47584212147739</c:v>
                </c:pt>
                <c:pt idx="26938">
                  <c:v>9.3332791815310951</c:v>
                </c:pt>
                <c:pt idx="26939">
                  <c:v>4.7163686582231525</c:v>
                </c:pt>
                <c:pt idx="26940">
                  <c:v>6.2642757830585252</c:v>
                </c:pt>
                <c:pt idx="26941">
                  <c:v>5.4213408669018079</c:v>
                </c:pt>
                <c:pt idx="26942">
                  <c:v>5.6539682518403946</c:v>
                </c:pt>
                <c:pt idx="26943">
                  <c:v>9.490414251713803</c:v>
                </c:pt>
                <c:pt idx="26944">
                  <c:v>8.8756102801413235</c:v>
                </c:pt>
                <c:pt idx="26945">
                  <c:v>9.4683585153188261</c:v>
                </c:pt>
                <c:pt idx="26946">
                  <c:v>9.1012256897227708</c:v>
                </c:pt>
                <c:pt idx="26947">
                  <c:v>7.1765321345360613</c:v>
                </c:pt>
                <c:pt idx="26948">
                  <c:v>5.4051005660887865</c:v>
                </c:pt>
                <c:pt idx="26949">
                  <c:v>7.4905035090458032</c:v>
                </c:pt>
                <c:pt idx="26950">
                  <c:v>3.745183383353786</c:v>
                </c:pt>
                <c:pt idx="26951">
                  <c:v>7.8201182688392592</c:v>
                </c:pt>
                <c:pt idx="26952">
                  <c:v>8.1108602654996904</c:v>
                </c:pt>
                <c:pt idx="26953">
                  <c:v>5.6513321551196727</c:v>
                </c:pt>
                <c:pt idx="26954">
                  <c:v>5.7129680697170047</c:v>
                </c:pt>
                <c:pt idx="26955">
                  <c:v>3.0204953336658922</c:v>
                </c:pt>
                <c:pt idx="26956">
                  <c:v>3.7133966489759116</c:v>
                </c:pt>
                <c:pt idx="26957">
                  <c:v>4.9422968262351299</c:v>
                </c:pt>
                <c:pt idx="26958">
                  <c:v>4.9422968262351299</c:v>
                </c:pt>
                <c:pt idx="26959">
                  <c:v>8.3918899297507181</c:v>
                </c:pt>
                <c:pt idx="26960">
                  <c:v>6.3617255230253287</c:v>
                </c:pt>
                <c:pt idx="26961">
                  <c:v>7.3616700518431557</c:v>
                </c:pt>
                <c:pt idx="26962">
                  <c:v>5.5921708893190001</c:v>
                </c:pt>
                <c:pt idx="26963">
                  <c:v>8.2543154937599219</c:v>
                </c:pt>
                <c:pt idx="26964">
                  <c:v>8.0639181970529688</c:v>
                </c:pt>
                <c:pt idx="26965">
                  <c:v>6.5956801976348807</c:v>
                </c:pt>
                <c:pt idx="26966">
                  <c:v>6.347245320438514</c:v>
                </c:pt>
                <c:pt idx="26967">
                  <c:v>3.8577166209992666</c:v>
                </c:pt>
                <c:pt idx="26968">
                  <c:v>7.3500346077009562</c:v>
                </c:pt>
                <c:pt idx="26969">
                  <c:v>5.9788792972929388</c:v>
                </c:pt>
                <c:pt idx="26970">
                  <c:v>5.1955680454405471</c:v>
                </c:pt>
                <c:pt idx="26971">
                  <c:v>7.5356610842806306</c:v>
                </c:pt>
                <c:pt idx="26972">
                  <c:v>9.771259197258729</c:v>
                </c:pt>
                <c:pt idx="26973">
                  <c:v>9.9607767607384154</c:v>
                </c:pt>
                <c:pt idx="26974">
                  <c:v>6.2152081625307689</c:v>
                </c:pt>
                <c:pt idx="26975">
                  <c:v>7.3403387505364748</c:v>
                </c:pt>
                <c:pt idx="26976">
                  <c:v>9.5969037547862612</c:v>
                </c:pt>
                <c:pt idx="26977">
                  <c:v>5.6597942528618939</c:v>
                </c:pt>
                <c:pt idx="26978">
                  <c:v>6.9241474498440381</c:v>
                </c:pt>
                <c:pt idx="26979">
                  <c:v>8.1186423266222292</c:v>
                </c:pt>
                <c:pt idx="26980">
                  <c:v>7.2288798747513061</c:v>
                </c:pt>
                <c:pt idx="26981">
                  <c:v>8.1517186621061732</c:v>
                </c:pt>
                <c:pt idx="26982">
                  <c:v>8.0153447946579792</c:v>
                </c:pt>
                <c:pt idx="26983">
                  <c:v>7.8598542583145568</c:v>
                </c:pt>
                <c:pt idx="26984">
                  <c:v>7.049207966532216</c:v>
                </c:pt>
                <c:pt idx="26985">
                  <c:v>4.5216286320137185</c:v>
                </c:pt>
                <c:pt idx="26986">
                  <c:v>8.6847633094408749</c:v>
                </c:pt>
                <c:pt idx="26987">
                  <c:v>8.0268673844941318</c:v>
                </c:pt>
                <c:pt idx="26988">
                  <c:v>6.7418924675970553</c:v>
                </c:pt>
                <c:pt idx="26989">
                  <c:v>4.013110043980233</c:v>
                </c:pt>
                <c:pt idx="26990">
                  <c:v>4.8713903621051866</c:v>
                </c:pt>
                <c:pt idx="26991">
                  <c:v>6.1796975977206356</c:v>
                </c:pt>
                <c:pt idx="26992">
                  <c:v>9.11525532202627</c:v>
                </c:pt>
                <c:pt idx="26993">
                  <c:v>8.1044087543069736</c:v>
                </c:pt>
                <c:pt idx="26994">
                  <c:v>9.1373278926672228</c:v>
                </c:pt>
                <c:pt idx="26995">
                  <c:v>7.5046958887706801</c:v>
                </c:pt>
                <c:pt idx="26996">
                  <c:v>4.4341478242103038</c:v>
                </c:pt>
                <c:pt idx="26997">
                  <c:v>5.8358995234590409</c:v>
                </c:pt>
                <c:pt idx="26998">
                  <c:v>6.6525691580964148</c:v>
                </c:pt>
                <c:pt idx="26999">
                  <c:v>4.4003004454160299</c:v>
                </c:pt>
                <c:pt idx="27000">
                  <c:v>7.9840019525830854</c:v>
                </c:pt>
                <c:pt idx="27001">
                  <c:v>6.5621021500162424</c:v>
                </c:pt>
                <c:pt idx="27002">
                  <c:v>3.6774408146319706</c:v>
                </c:pt>
                <c:pt idx="27003">
                  <c:v>8.3106899765804059</c:v>
                </c:pt>
                <c:pt idx="27004">
                  <c:v>6.3035932205509271</c:v>
                </c:pt>
                <c:pt idx="27005">
                  <c:v>4.2578221105029366</c:v>
                </c:pt>
                <c:pt idx="27006">
                  <c:v>7.2207230681527435</c:v>
                </c:pt>
                <c:pt idx="27007">
                  <c:v>7.7709706536627765</c:v>
                </c:pt>
                <c:pt idx="27008">
                  <c:v>5.4722544259606485</c:v>
                </c:pt>
                <c:pt idx="27009">
                  <c:v>6.534516461364432</c:v>
                </c:pt>
                <c:pt idx="27010">
                  <c:v>4.473664041758056</c:v>
                </c:pt>
                <c:pt idx="27011">
                  <c:v>8.3476637264794959</c:v>
                </c:pt>
                <c:pt idx="27012">
                  <c:v>7.1293429029908921</c:v>
                </c:pt>
                <c:pt idx="27013">
                  <c:v>8.1910886639973963</c:v>
                </c:pt>
                <c:pt idx="27014">
                  <c:v>8.3414624510633875</c:v>
                </c:pt>
                <c:pt idx="27015">
                  <c:v>8.5808728420674178</c:v>
                </c:pt>
                <c:pt idx="27016">
                  <c:v>4.7075070692576624</c:v>
                </c:pt>
                <c:pt idx="27017">
                  <c:v>8.0276784667328407</c:v>
                </c:pt>
                <c:pt idx="27018">
                  <c:v>9.1329327265233982</c:v>
                </c:pt>
                <c:pt idx="27019">
                  <c:v>9.2751573121609976</c:v>
                </c:pt>
                <c:pt idx="27020">
                  <c:v>3.9951288103943718</c:v>
                </c:pt>
                <c:pt idx="27021">
                  <c:v>7.9924425977338371</c:v>
                </c:pt>
                <c:pt idx="27022">
                  <c:v>5.0023782066699791</c:v>
                </c:pt>
                <c:pt idx="27023">
                  <c:v>7.7868519273019627</c:v>
                </c:pt>
                <c:pt idx="27024">
                  <c:v>8.7603924106061157</c:v>
                </c:pt>
                <c:pt idx="27025">
                  <c:v>4.9830879642895223</c:v>
                </c:pt>
                <c:pt idx="27026">
                  <c:v>5.3635746042573906</c:v>
                </c:pt>
                <c:pt idx="27027">
                  <c:v>8.6823556829422319</c:v>
                </c:pt>
                <c:pt idx="27028">
                  <c:v>6.1773430698628866</c:v>
                </c:pt>
                <c:pt idx="27029">
                  <c:v>8.8337526536490163</c:v>
                </c:pt>
                <c:pt idx="27030">
                  <c:v>4.0878289926937086</c:v>
                </c:pt>
                <c:pt idx="27031">
                  <c:v>7.4229759860433875</c:v>
                </c:pt>
                <c:pt idx="27032">
                  <c:v>4.4568562771886917</c:v>
                </c:pt>
                <c:pt idx="27033">
                  <c:v>7.3142116880853578</c:v>
                </c:pt>
                <c:pt idx="27034">
                  <c:v>8.1709826494252304</c:v>
                </c:pt>
                <c:pt idx="27035">
                  <c:v>3.5027159331536519</c:v>
                </c:pt>
                <c:pt idx="27036">
                  <c:v>3.1268451656630498</c:v>
                </c:pt>
                <c:pt idx="27037">
                  <c:v>7.7451813560022922</c:v>
                </c:pt>
                <c:pt idx="27038">
                  <c:v>5.4718867989831077</c:v>
                </c:pt>
                <c:pt idx="27039">
                  <c:v>9.0153421537836405</c:v>
                </c:pt>
                <c:pt idx="27040">
                  <c:v>8.7060628834660658</c:v>
                </c:pt>
                <c:pt idx="27041">
                  <c:v>4.9801257676090751</c:v>
                </c:pt>
                <c:pt idx="27042">
                  <c:v>8.6228651482067402</c:v>
                </c:pt>
                <c:pt idx="27043">
                  <c:v>9.3517717390316051</c:v>
                </c:pt>
                <c:pt idx="27044">
                  <c:v>5.8732653775617534</c:v>
                </c:pt>
                <c:pt idx="27045">
                  <c:v>6.1276661474330743</c:v>
                </c:pt>
                <c:pt idx="27046">
                  <c:v>5.5237329084291078</c:v>
                </c:pt>
                <c:pt idx="27047">
                  <c:v>7.2682135635402583</c:v>
                </c:pt>
                <c:pt idx="27048">
                  <c:v>5.072401776119551</c:v>
                </c:pt>
                <c:pt idx="27049">
                  <c:v>5.072401776119551</c:v>
                </c:pt>
                <c:pt idx="27050">
                  <c:v>8.5580460440554607</c:v>
                </c:pt>
                <c:pt idx="27051">
                  <c:v>9.127867663585592</c:v>
                </c:pt>
                <c:pt idx="27052">
                  <c:v>8.439383045804826</c:v>
                </c:pt>
                <c:pt idx="27053">
                  <c:v>7.769482501381975</c:v>
                </c:pt>
                <c:pt idx="27054">
                  <c:v>3.3005469994351015</c:v>
                </c:pt>
                <c:pt idx="27055">
                  <c:v>3.4881936428494122</c:v>
                </c:pt>
                <c:pt idx="27056">
                  <c:v>7.8580719205072764</c:v>
                </c:pt>
                <c:pt idx="27057">
                  <c:v>7.6345342222927419</c:v>
                </c:pt>
                <c:pt idx="27058">
                  <c:v>6.9709866356938708</c:v>
                </c:pt>
                <c:pt idx="27059">
                  <c:v>7.9875445979850168</c:v>
                </c:pt>
                <c:pt idx="27060">
                  <c:v>5.6365259028587849</c:v>
                </c:pt>
                <c:pt idx="27061">
                  <c:v>6.9390598537860448</c:v>
                </c:pt>
                <c:pt idx="27062">
                  <c:v>4.6539570596287811</c:v>
                </c:pt>
                <c:pt idx="27063">
                  <c:v>4.7644884553944342</c:v>
                </c:pt>
                <c:pt idx="27064">
                  <c:v>7.1636250592535493</c:v>
                </c:pt>
                <c:pt idx="27065">
                  <c:v>3.5305068066145364</c:v>
                </c:pt>
                <c:pt idx="27066">
                  <c:v>3.5305068066145364</c:v>
                </c:pt>
                <c:pt idx="27067">
                  <c:v>5.2207021306356367</c:v>
                </c:pt>
                <c:pt idx="27068">
                  <c:v>7.9426979344444542</c:v>
                </c:pt>
                <c:pt idx="27069">
                  <c:v>9.1639001056534752</c:v>
                </c:pt>
                <c:pt idx="27070">
                  <c:v>7.4800161419792994</c:v>
                </c:pt>
                <c:pt idx="27071">
                  <c:v>3.401111417632078</c:v>
                </c:pt>
                <c:pt idx="27072">
                  <c:v>7.097299782982482</c:v>
                </c:pt>
                <c:pt idx="27073">
                  <c:v>7.7890599691122127</c:v>
                </c:pt>
                <c:pt idx="27074">
                  <c:v>7.0970141165977534</c:v>
                </c:pt>
                <c:pt idx="27075">
                  <c:v>8.3385648073799512</c:v>
                </c:pt>
                <c:pt idx="27076">
                  <c:v>7.443288198435658</c:v>
                </c:pt>
                <c:pt idx="27077">
                  <c:v>6.6402372431893948</c:v>
                </c:pt>
                <c:pt idx="27078">
                  <c:v>6.0221452328277323</c:v>
                </c:pt>
                <c:pt idx="27079">
                  <c:v>8.496537739046186</c:v>
                </c:pt>
                <c:pt idx="27080">
                  <c:v>9.3743818150280855</c:v>
                </c:pt>
                <c:pt idx="27081">
                  <c:v>7.9615657943223148</c:v>
                </c:pt>
                <c:pt idx="27082">
                  <c:v>6.0129602932527506</c:v>
                </c:pt>
                <c:pt idx="27083">
                  <c:v>8.3624619345315079</c:v>
                </c:pt>
                <c:pt idx="27084">
                  <c:v>6.8008224211871031</c:v>
                </c:pt>
                <c:pt idx="27085">
                  <c:v>7.0511950255648106</c:v>
                </c:pt>
                <c:pt idx="27086">
                  <c:v>6.2339707646372773</c:v>
                </c:pt>
                <c:pt idx="27087">
                  <c:v>7.3871052636880945</c:v>
                </c:pt>
                <c:pt idx="27088">
                  <c:v>5.5793137858208102</c:v>
                </c:pt>
                <c:pt idx="27089">
                  <c:v>7.1467456998505572</c:v>
                </c:pt>
                <c:pt idx="27090">
                  <c:v>6.2983543484277646</c:v>
                </c:pt>
                <c:pt idx="27091">
                  <c:v>6.4067451018558632</c:v>
                </c:pt>
                <c:pt idx="27092">
                  <c:v>5.431492667392642</c:v>
                </c:pt>
                <c:pt idx="27093">
                  <c:v>6.4265204614519247</c:v>
                </c:pt>
                <c:pt idx="27094">
                  <c:v>6.2561747458436789</c:v>
                </c:pt>
                <c:pt idx="27095">
                  <c:v>7.0689589645582975</c:v>
                </c:pt>
                <c:pt idx="27096">
                  <c:v>8.8410816313973584</c:v>
                </c:pt>
                <c:pt idx="27097">
                  <c:v>6.851433362321135</c:v>
                </c:pt>
                <c:pt idx="27098">
                  <c:v>6.2735475809743182</c:v>
                </c:pt>
                <c:pt idx="27099">
                  <c:v>7.4293373170077022</c:v>
                </c:pt>
                <c:pt idx="27100">
                  <c:v>8.011230317116361</c:v>
                </c:pt>
                <c:pt idx="27101">
                  <c:v>5.059028309534769</c:v>
                </c:pt>
                <c:pt idx="27102">
                  <c:v>5.4141917349587949</c:v>
                </c:pt>
                <c:pt idx="27103">
                  <c:v>3.7313569365236532</c:v>
                </c:pt>
                <c:pt idx="27104">
                  <c:v>6.3934386142924442</c:v>
                </c:pt>
                <c:pt idx="27105">
                  <c:v>7.0113287013315304</c:v>
                </c:pt>
                <c:pt idx="27106">
                  <c:v>8.1545424029011642</c:v>
                </c:pt>
                <c:pt idx="27107">
                  <c:v>8.5521592851885657</c:v>
                </c:pt>
                <c:pt idx="27108">
                  <c:v>5.6702901497318337</c:v>
                </c:pt>
                <c:pt idx="27109">
                  <c:v>4.2217053560242412</c:v>
                </c:pt>
                <c:pt idx="27110">
                  <c:v>6.4764038535204609</c:v>
                </c:pt>
                <c:pt idx="27111">
                  <c:v>9.0179179084261953</c:v>
                </c:pt>
                <c:pt idx="27112">
                  <c:v>6.1597263643761719</c:v>
                </c:pt>
                <c:pt idx="27113">
                  <c:v>8.9712136503296449</c:v>
                </c:pt>
                <c:pt idx="27114">
                  <c:v>6.5924856549247712</c:v>
                </c:pt>
                <c:pt idx="27115">
                  <c:v>4.8822803744227112</c:v>
                </c:pt>
                <c:pt idx="27116">
                  <c:v>5.0734515374663651</c:v>
                </c:pt>
                <c:pt idx="27117">
                  <c:v>7.8490378567756798</c:v>
                </c:pt>
                <c:pt idx="27118">
                  <c:v>6.0627571766038315</c:v>
                </c:pt>
                <c:pt idx="27119">
                  <c:v>6.7910408504643787</c:v>
                </c:pt>
                <c:pt idx="27120">
                  <c:v>6.1287887159008223</c:v>
                </c:pt>
                <c:pt idx="27121">
                  <c:v>7.1992325349995463</c:v>
                </c:pt>
                <c:pt idx="27122">
                  <c:v>6.2202447901006739</c:v>
                </c:pt>
                <c:pt idx="27123">
                  <c:v>7.1752627210105864</c:v>
                </c:pt>
                <c:pt idx="27124">
                  <c:v>6.711754148546401</c:v>
                </c:pt>
                <c:pt idx="27125">
                  <c:v>7.453091136205102</c:v>
                </c:pt>
                <c:pt idx="27126">
                  <c:v>6.6006606069242206</c:v>
                </c:pt>
                <c:pt idx="27127">
                  <c:v>6.716234464344379</c:v>
                </c:pt>
                <c:pt idx="27128">
                  <c:v>8.2598071069661074</c:v>
                </c:pt>
                <c:pt idx="27129">
                  <c:v>5.7526468699426836</c:v>
                </c:pt>
                <c:pt idx="27130">
                  <c:v>6.5918541007744542</c:v>
                </c:pt>
                <c:pt idx="27131">
                  <c:v>8.5230420401997193</c:v>
                </c:pt>
                <c:pt idx="27132">
                  <c:v>7.5541221626270509</c:v>
                </c:pt>
                <c:pt idx="27133">
                  <c:v>8.0685243899775347</c:v>
                </c:pt>
                <c:pt idx="27134">
                  <c:v>5.7202680293763386</c:v>
                </c:pt>
                <c:pt idx="27135">
                  <c:v>4.771427164130797</c:v>
                </c:pt>
                <c:pt idx="27136">
                  <c:v>8.0366394714024914</c:v>
                </c:pt>
                <c:pt idx="27137">
                  <c:v>7.8311327495358212</c:v>
                </c:pt>
                <c:pt idx="27138">
                  <c:v>8.712318835987384</c:v>
                </c:pt>
                <c:pt idx="27139">
                  <c:v>8.0739726102911167</c:v>
                </c:pt>
                <c:pt idx="27140">
                  <c:v>5.9888353601089586</c:v>
                </c:pt>
                <c:pt idx="27141">
                  <c:v>8.9834265454786379</c:v>
                </c:pt>
                <c:pt idx="27142">
                  <c:v>4.1347483808061005</c:v>
                </c:pt>
                <c:pt idx="27143">
                  <c:v>6.3613163921137597</c:v>
                </c:pt>
                <c:pt idx="27144">
                  <c:v>8.7586007113825506</c:v>
                </c:pt>
                <c:pt idx="27145">
                  <c:v>6.3342818422166163</c:v>
                </c:pt>
                <c:pt idx="27146">
                  <c:v>5.3321123618619044</c:v>
                </c:pt>
                <c:pt idx="27147">
                  <c:v>5.7621867428523892</c:v>
                </c:pt>
                <c:pt idx="27148">
                  <c:v>6.9194129416824746</c:v>
                </c:pt>
                <c:pt idx="27149">
                  <c:v>5.8765936673079953</c:v>
                </c:pt>
                <c:pt idx="27150">
                  <c:v>7.5189028579530914</c:v>
                </c:pt>
                <c:pt idx="27151">
                  <c:v>6.3623613843744717</c:v>
                </c:pt>
                <c:pt idx="27152">
                  <c:v>8.3931843266293882</c:v>
                </c:pt>
                <c:pt idx="27153">
                  <c:v>6.4635663404824291</c:v>
                </c:pt>
                <c:pt idx="27154">
                  <c:v>6.4635663404824291</c:v>
                </c:pt>
                <c:pt idx="27155">
                  <c:v>5.5030402300385948</c:v>
                </c:pt>
                <c:pt idx="27156">
                  <c:v>7.9499548279466996</c:v>
                </c:pt>
                <c:pt idx="27157">
                  <c:v>5.3754784867191487</c:v>
                </c:pt>
                <c:pt idx="27158">
                  <c:v>9.0125380031791416</c:v>
                </c:pt>
                <c:pt idx="27159">
                  <c:v>4.6226059947883771</c:v>
                </c:pt>
                <c:pt idx="27160">
                  <c:v>4.9934224872298154</c:v>
                </c:pt>
                <c:pt idx="27161">
                  <c:v>4.6335570571460734</c:v>
                </c:pt>
                <c:pt idx="27162">
                  <c:v>8.3840802348022052</c:v>
                </c:pt>
                <c:pt idx="27163">
                  <c:v>4.7526618504261391</c:v>
                </c:pt>
                <c:pt idx="27164">
                  <c:v>6.9540959062422667</c:v>
                </c:pt>
                <c:pt idx="27165">
                  <c:v>7.6135681824299324</c:v>
                </c:pt>
                <c:pt idx="27166">
                  <c:v>5.4629599045082538</c:v>
                </c:pt>
                <c:pt idx="27167">
                  <c:v>3.3199151222057819</c:v>
                </c:pt>
                <c:pt idx="27168">
                  <c:v>6.8086141523242318</c:v>
                </c:pt>
                <c:pt idx="27169">
                  <c:v>8.0622534949857183</c:v>
                </c:pt>
                <c:pt idx="27170">
                  <c:v>4.5605073955435671</c:v>
                </c:pt>
                <c:pt idx="27171">
                  <c:v>3.3692361691922619</c:v>
                </c:pt>
                <c:pt idx="27172">
                  <c:v>5.2816927556786553</c:v>
                </c:pt>
                <c:pt idx="27173">
                  <c:v>5.9766799932605528</c:v>
                </c:pt>
                <c:pt idx="27174">
                  <c:v>6.109236209126589</c:v>
                </c:pt>
                <c:pt idx="27175">
                  <c:v>8.4652406960031534</c:v>
                </c:pt>
                <c:pt idx="27176">
                  <c:v>7.8541525885625365</c:v>
                </c:pt>
                <c:pt idx="27177">
                  <c:v>8.6174871973684759</c:v>
                </c:pt>
                <c:pt idx="27178">
                  <c:v>6.7106642542960531</c:v>
                </c:pt>
                <c:pt idx="27179">
                  <c:v>5.8246563907561422</c:v>
                </c:pt>
                <c:pt idx="27180">
                  <c:v>4.0169147277427832</c:v>
                </c:pt>
                <c:pt idx="27181">
                  <c:v>6.4875605544529131</c:v>
                </c:pt>
                <c:pt idx="27182">
                  <c:v>5.8999632767142858</c:v>
                </c:pt>
                <c:pt idx="27183">
                  <c:v>4.7271460785194606</c:v>
                </c:pt>
                <c:pt idx="27184">
                  <c:v>8.7196095032328369</c:v>
                </c:pt>
                <c:pt idx="27185">
                  <c:v>4.3179581476634654</c:v>
                </c:pt>
                <c:pt idx="27186">
                  <c:v>5.0929761554975741</c:v>
                </c:pt>
                <c:pt idx="27187">
                  <c:v>6.2794691500953883</c:v>
                </c:pt>
                <c:pt idx="27188">
                  <c:v>7.8141608066769122</c:v>
                </c:pt>
                <c:pt idx="27189">
                  <c:v>7.7574058961931129</c:v>
                </c:pt>
                <c:pt idx="27190">
                  <c:v>7.8967557110504911</c:v>
                </c:pt>
                <c:pt idx="27191">
                  <c:v>6.3908870905941333</c:v>
                </c:pt>
                <c:pt idx="27192">
                  <c:v>5.7884847343362775</c:v>
                </c:pt>
                <c:pt idx="27193">
                  <c:v>8.1220735411405673</c:v>
                </c:pt>
                <c:pt idx="27194">
                  <c:v>4.2036696952753863</c:v>
                </c:pt>
                <c:pt idx="27195">
                  <c:v>7.3858170103045468</c:v>
                </c:pt>
                <c:pt idx="27196">
                  <c:v>5.8787778888975177</c:v>
                </c:pt>
                <c:pt idx="27197">
                  <c:v>7.7471155567580965</c:v>
                </c:pt>
                <c:pt idx="27198">
                  <c:v>7.0749970741789232</c:v>
                </c:pt>
                <c:pt idx="27199">
                  <c:v>7.7358355147755429</c:v>
                </c:pt>
                <c:pt idx="27200">
                  <c:v>7.9185003587089842</c:v>
                </c:pt>
                <c:pt idx="27201">
                  <c:v>7.7334993986233389</c:v>
                </c:pt>
                <c:pt idx="27202">
                  <c:v>8.2680704405366345</c:v>
                </c:pt>
                <c:pt idx="27203">
                  <c:v>7.9340596395272733</c:v>
                </c:pt>
                <c:pt idx="27204">
                  <c:v>5.6416994292803295</c:v>
                </c:pt>
                <c:pt idx="27205">
                  <c:v>7.8302745040638806</c:v>
                </c:pt>
                <c:pt idx="27206">
                  <c:v>3.1393493368748326</c:v>
                </c:pt>
                <c:pt idx="27207">
                  <c:v>6.0818617875806193</c:v>
                </c:pt>
                <c:pt idx="27208">
                  <c:v>5.9124986533234933</c:v>
                </c:pt>
                <c:pt idx="27209">
                  <c:v>8.6788716427330392</c:v>
                </c:pt>
                <c:pt idx="27210">
                  <c:v>8.1044087543069736</c:v>
                </c:pt>
                <c:pt idx="27211">
                  <c:v>5.9686170153936029</c:v>
                </c:pt>
                <c:pt idx="27212">
                  <c:v>6.835156632465722</c:v>
                </c:pt>
                <c:pt idx="27213">
                  <c:v>5.8647285380936118</c:v>
                </c:pt>
                <c:pt idx="27214">
                  <c:v>4.4312004747213178</c:v>
                </c:pt>
                <c:pt idx="27215">
                  <c:v>4.2513294338084444</c:v>
                </c:pt>
                <c:pt idx="27216">
                  <c:v>7.8955596554451732</c:v>
                </c:pt>
                <c:pt idx="27217">
                  <c:v>5.3389292611752817</c:v>
                </c:pt>
                <c:pt idx="27218">
                  <c:v>7.0579579965673434</c:v>
                </c:pt>
                <c:pt idx="27219">
                  <c:v>8.3644312411518786</c:v>
                </c:pt>
                <c:pt idx="27220">
                  <c:v>5.8232442451964213</c:v>
                </c:pt>
                <c:pt idx="27221">
                  <c:v>5.4595211317612824</c:v>
                </c:pt>
                <c:pt idx="27222">
                  <c:v>5.9455524339437504</c:v>
                </c:pt>
                <c:pt idx="27223">
                  <c:v>4.4260614284543722</c:v>
                </c:pt>
                <c:pt idx="27224">
                  <c:v>6.579965062860353</c:v>
                </c:pt>
                <c:pt idx="27225">
                  <c:v>5.2913034854255256</c:v>
                </c:pt>
                <c:pt idx="27226">
                  <c:v>5.7157277132126252</c:v>
                </c:pt>
                <c:pt idx="27227">
                  <c:v>5.3150416026392593</c:v>
                </c:pt>
                <c:pt idx="27228">
                  <c:v>8.0057737906082256</c:v>
                </c:pt>
                <c:pt idx="27229">
                  <c:v>4.5146039841830508</c:v>
                </c:pt>
                <c:pt idx="27230">
                  <c:v>7.2860508951624734</c:v>
                </c:pt>
                <c:pt idx="27231">
                  <c:v>6.3122792183334173</c:v>
                </c:pt>
                <c:pt idx="27232">
                  <c:v>5.1007820939169344</c:v>
                </c:pt>
                <c:pt idx="27233">
                  <c:v>7.6627373935334981</c:v>
                </c:pt>
                <c:pt idx="27234">
                  <c:v>6.516721926073644</c:v>
                </c:pt>
                <c:pt idx="27235">
                  <c:v>7.0317904144241172</c:v>
                </c:pt>
                <c:pt idx="27236">
                  <c:v>6.4269504545834497</c:v>
                </c:pt>
                <c:pt idx="27237">
                  <c:v>6.151970351429739</c:v>
                </c:pt>
                <c:pt idx="27238">
                  <c:v>7.1562718788181252</c:v>
                </c:pt>
                <c:pt idx="27239">
                  <c:v>8.4963449573940135</c:v>
                </c:pt>
                <c:pt idx="27240">
                  <c:v>6.641148605848934</c:v>
                </c:pt>
                <c:pt idx="27241">
                  <c:v>7.5574860869723084</c:v>
                </c:pt>
                <c:pt idx="27242">
                  <c:v>5.8980732249182424</c:v>
                </c:pt>
                <c:pt idx="27243">
                  <c:v>7.7592934830935905</c:v>
                </c:pt>
                <c:pt idx="27244">
                  <c:v>8.2040881272651536</c:v>
                </c:pt>
                <c:pt idx="27245">
                  <c:v>6.8273918333843842</c:v>
                </c:pt>
                <c:pt idx="27246">
                  <c:v>4.7579131813046569</c:v>
                </c:pt>
                <c:pt idx="27247">
                  <c:v>8.5598671933041217</c:v>
                </c:pt>
                <c:pt idx="27248">
                  <c:v>8.3795833474503905</c:v>
                </c:pt>
                <c:pt idx="27249">
                  <c:v>7.8387905828908702</c:v>
                </c:pt>
                <c:pt idx="27250">
                  <c:v>3.0760886014678812</c:v>
                </c:pt>
                <c:pt idx="27251">
                  <c:v>6.2967870068125729</c:v>
                </c:pt>
                <c:pt idx="27252">
                  <c:v>5.3078609885720072</c:v>
                </c:pt>
                <c:pt idx="27253">
                  <c:v>5.1911359443403873</c:v>
                </c:pt>
                <c:pt idx="27254">
                  <c:v>3.7778546183378943</c:v>
                </c:pt>
                <c:pt idx="27255">
                  <c:v>5.4258025413464086</c:v>
                </c:pt>
                <c:pt idx="27256">
                  <c:v>3.2482736706123276</c:v>
                </c:pt>
                <c:pt idx="27257">
                  <c:v>6.6173754533069626</c:v>
                </c:pt>
                <c:pt idx="27258">
                  <c:v>7.1072266222168423</c:v>
                </c:pt>
                <c:pt idx="27259">
                  <c:v>8.377893991396629</c:v>
                </c:pt>
                <c:pt idx="27260">
                  <c:v>5.6317111448409181</c:v>
                </c:pt>
                <c:pt idx="27261">
                  <c:v>7.8979078974681673</c:v>
                </c:pt>
                <c:pt idx="27262">
                  <c:v>7.9648038173693125</c:v>
                </c:pt>
                <c:pt idx="27263">
                  <c:v>8.3193391672857739</c:v>
                </c:pt>
                <c:pt idx="27264">
                  <c:v>7.7170531206479867</c:v>
                </c:pt>
                <c:pt idx="27265">
                  <c:v>7.0655172906018207</c:v>
                </c:pt>
                <c:pt idx="27266">
                  <c:v>4.0528268164747949</c:v>
                </c:pt>
                <c:pt idx="27267">
                  <c:v>6.90601546786072</c:v>
                </c:pt>
                <c:pt idx="27268">
                  <c:v>4.2222955556231065</c:v>
                </c:pt>
                <c:pt idx="27269">
                  <c:v>4.5500077979606779</c:v>
                </c:pt>
                <c:pt idx="27270">
                  <c:v>3.0657680686674209</c:v>
                </c:pt>
                <c:pt idx="27271">
                  <c:v>3.0657680686674209</c:v>
                </c:pt>
                <c:pt idx="27272">
                  <c:v>3.0657680686674209</c:v>
                </c:pt>
                <c:pt idx="27273">
                  <c:v>3.0657680686674209</c:v>
                </c:pt>
                <c:pt idx="27274">
                  <c:v>3.0657680686674209</c:v>
                </c:pt>
                <c:pt idx="27275">
                  <c:v>5.633213095060972</c:v>
                </c:pt>
                <c:pt idx="27276">
                  <c:v>4.5566564730623389</c:v>
                </c:pt>
                <c:pt idx="27277">
                  <c:v>7.5801240107782437</c:v>
                </c:pt>
                <c:pt idx="27278">
                  <c:v>8.1722323518302051</c:v>
                </c:pt>
                <c:pt idx="27279">
                  <c:v>6.0450196536315275</c:v>
                </c:pt>
                <c:pt idx="27280">
                  <c:v>6.719786874103221</c:v>
                </c:pt>
                <c:pt idx="27281">
                  <c:v>7.5197902342884504</c:v>
                </c:pt>
                <c:pt idx="27282">
                  <c:v>7.0582941473813348</c:v>
                </c:pt>
                <c:pt idx="27283">
                  <c:v>4.5080871264321356</c:v>
                </c:pt>
                <c:pt idx="27284">
                  <c:v>4.5119650089174126</c:v>
                </c:pt>
                <c:pt idx="27285">
                  <c:v>4.4998801699307993</c:v>
                </c:pt>
                <c:pt idx="27286">
                  <c:v>6.7266390719393359</c:v>
                </c:pt>
                <c:pt idx="27287">
                  <c:v>8.3333181084973429</c:v>
                </c:pt>
                <c:pt idx="27288">
                  <c:v>7.5299727809677339</c:v>
                </c:pt>
                <c:pt idx="27289">
                  <c:v>6.2749481184121798</c:v>
                </c:pt>
                <c:pt idx="27290">
                  <c:v>4.1459862160680769</c:v>
                </c:pt>
                <c:pt idx="27291">
                  <c:v>3.5904043285807496</c:v>
                </c:pt>
                <c:pt idx="27292">
                  <c:v>5.5452745467442099</c:v>
                </c:pt>
                <c:pt idx="27293">
                  <c:v>3.9711786457365248</c:v>
                </c:pt>
                <c:pt idx="27294">
                  <c:v>5.4487887694749331</c:v>
                </c:pt>
                <c:pt idx="27295">
                  <c:v>5.4487887694749331</c:v>
                </c:pt>
                <c:pt idx="27296">
                  <c:v>7.6113645499905447</c:v>
                </c:pt>
                <c:pt idx="27297">
                  <c:v>3.9669920336419051</c:v>
                </c:pt>
                <c:pt idx="27298">
                  <c:v>4.383935655136562</c:v>
                </c:pt>
                <c:pt idx="27299">
                  <c:v>4.186020954856227</c:v>
                </c:pt>
                <c:pt idx="27300">
                  <c:v>3.4339478870711977</c:v>
                </c:pt>
                <c:pt idx="27301">
                  <c:v>5.8709112191115471</c:v>
                </c:pt>
                <c:pt idx="27302">
                  <c:v>4.2072525556287337</c:v>
                </c:pt>
                <c:pt idx="27303">
                  <c:v>3.0417029631991448</c:v>
                </c:pt>
                <c:pt idx="27304">
                  <c:v>7.1571272391568233</c:v>
                </c:pt>
                <c:pt idx="27305">
                  <c:v>7.9784413365491398</c:v>
                </c:pt>
                <c:pt idx="27306">
                  <c:v>6.6585895524943011</c:v>
                </c:pt>
                <c:pt idx="27307">
                  <c:v>3.8354195693170183</c:v>
                </c:pt>
                <c:pt idx="27308">
                  <c:v>7.0118779215847722</c:v>
                </c:pt>
                <c:pt idx="27309">
                  <c:v>3.0035636107367991</c:v>
                </c:pt>
                <c:pt idx="27310">
                  <c:v>7.1602558098933526</c:v>
                </c:pt>
                <c:pt idx="27311">
                  <c:v>6.0164322082940282</c:v>
                </c:pt>
                <c:pt idx="27312">
                  <c:v>7.9870436366725546</c:v>
                </c:pt>
                <c:pt idx="27313">
                  <c:v>6.6316750526850985</c:v>
                </c:pt>
                <c:pt idx="27314">
                  <c:v>7.9615116324942408</c:v>
                </c:pt>
                <c:pt idx="27315">
                  <c:v>3.9789220625065509</c:v>
                </c:pt>
                <c:pt idx="27316">
                  <c:v>3.4803559193145808</c:v>
                </c:pt>
                <c:pt idx="27317">
                  <c:v>3.4803559193145808</c:v>
                </c:pt>
                <c:pt idx="27318">
                  <c:v>5.5990754174783905</c:v>
                </c:pt>
                <c:pt idx="27319">
                  <c:v>7.0107436904377582</c:v>
                </c:pt>
                <c:pt idx="27320">
                  <c:v>6.7254732794575798</c:v>
                </c:pt>
                <c:pt idx="27321">
                  <c:v>3.8828793409439419</c:v>
                </c:pt>
                <c:pt idx="27322">
                  <c:v>6.1178781585687245</c:v>
                </c:pt>
                <c:pt idx="27323">
                  <c:v>6.1178781585687245</c:v>
                </c:pt>
                <c:pt idx="27324">
                  <c:v>6.2279468151802533</c:v>
                </c:pt>
                <c:pt idx="27325">
                  <c:v>8.0297720321817927</c:v>
                </c:pt>
                <c:pt idx="27326">
                  <c:v>5.0565489901835008</c:v>
                </c:pt>
                <c:pt idx="27327">
                  <c:v>3.8568668279005585</c:v>
                </c:pt>
                <c:pt idx="27328">
                  <c:v>7.7631267740917389</c:v>
                </c:pt>
                <c:pt idx="27329">
                  <c:v>7.350362376518893</c:v>
                </c:pt>
                <c:pt idx="27330">
                  <c:v>6.1420313795807306</c:v>
                </c:pt>
                <c:pt idx="27331">
                  <c:v>4.1708796121718272</c:v>
                </c:pt>
                <c:pt idx="27332">
                  <c:v>5.3614535360007292</c:v>
                </c:pt>
                <c:pt idx="27333">
                  <c:v>7.9340524418714287</c:v>
                </c:pt>
                <c:pt idx="27334">
                  <c:v>6.0167683920176405</c:v>
                </c:pt>
                <c:pt idx="27335">
                  <c:v>4.0314859193861246</c:v>
                </c:pt>
                <c:pt idx="27336">
                  <c:v>7.8527902929422515</c:v>
                </c:pt>
                <c:pt idx="27337">
                  <c:v>8.0981314208000121</c:v>
                </c:pt>
                <c:pt idx="27338">
                  <c:v>4.6047572591234474</c:v>
                </c:pt>
                <c:pt idx="27339">
                  <c:v>6.8814055569077155</c:v>
                </c:pt>
                <c:pt idx="27340">
                  <c:v>8.1264040876918919</c:v>
                </c:pt>
                <c:pt idx="27341">
                  <c:v>3.0138132980053922</c:v>
                </c:pt>
                <c:pt idx="27342">
                  <c:v>6.8170142100800728</c:v>
                </c:pt>
                <c:pt idx="27343">
                  <c:v>5.6989334938967664</c:v>
                </c:pt>
                <c:pt idx="27344">
                  <c:v>4.4511517750343357</c:v>
                </c:pt>
                <c:pt idx="27345">
                  <c:v>5.8099523988315678</c:v>
                </c:pt>
                <c:pt idx="27346">
                  <c:v>5.9153391434141476</c:v>
                </c:pt>
                <c:pt idx="27347">
                  <c:v>7.0575498632309062</c:v>
                </c:pt>
                <c:pt idx="27348">
                  <c:v>4.9798296967824829</c:v>
                </c:pt>
                <c:pt idx="27349">
                  <c:v>5.9758092057561232</c:v>
                </c:pt>
                <c:pt idx="27350">
                  <c:v>7.5387909735568952</c:v>
                </c:pt>
                <c:pt idx="27351">
                  <c:v>6.538985525138763</c:v>
                </c:pt>
                <c:pt idx="27352">
                  <c:v>5.7629156728665789</c:v>
                </c:pt>
                <c:pt idx="27353">
                  <c:v>4.0959548672034938</c:v>
                </c:pt>
                <c:pt idx="27354">
                  <c:v>5.9749531393638673</c:v>
                </c:pt>
                <c:pt idx="27355">
                  <c:v>7.1040319718149822</c:v>
                </c:pt>
                <c:pt idx="27356">
                  <c:v>6.4838747370721119</c:v>
                </c:pt>
                <c:pt idx="27357">
                  <c:v>5.0018554874208077</c:v>
                </c:pt>
                <c:pt idx="27358">
                  <c:v>3.7114905886134646</c:v>
                </c:pt>
                <c:pt idx="27359">
                  <c:v>6.2974280983277637</c:v>
                </c:pt>
                <c:pt idx="27360">
                  <c:v>7.7782706175683698</c:v>
                </c:pt>
                <c:pt idx="27361">
                  <c:v>4.6351179169826935</c:v>
                </c:pt>
                <c:pt idx="27362">
                  <c:v>7.9521822830795053</c:v>
                </c:pt>
                <c:pt idx="27363">
                  <c:v>7.2131330656133361</c:v>
                </c:pt>
                <c:pt idx="27364">
                  <c:v>5.0381192592726221</c:v>
                </c:pt>
                <c:pt idx="27365">
                  <c:v>5.5134013039132821</c:v>
                </c:pt>
                <c:pt idx="27366">
                  <c:v>8.3627166838204499</c:v>
                </c:pt>
                <c:pt idx="27367">
                  <c:v>4.4392256891209261</c:v>
                </c:pt>
                <c:pt idx="27368">
                  <c:v>5.8756228743059546</c:v>
                </c:pt>
                <c:pt idx="27369">
                  <c:v>3.8612986375402736</c:v>
                </c:pt>
                <c:pt idx="27370">
                  <c:v>6.6042052009072787</c:v>
                </c:pt>
                <c:pt idx="27371">
                  <c:v>4.3665274850476852</c:v>
                </c:pt>
                <c:pt idx="27372">
                  <c:v>6.993536154248071</c:v>
                </c:pt>
                <c:pt idx="27373">
                  <c:v>6.4779319961570634</c:v>
                </c:pt>
                <c:pt idx="27374">
                  <c:v>5.9642662763422507</c:v>
                </c:pt>
                <c:pt idx="27375">
                  <c:v>6.147471670914431</c:v>
                </c:pt>
                <c:pt idx="27376">
                  <c:v>5.9667140192313894</c:v>
                </c:pt>
                <c:pt idx="27377">
                  <c:v>8.1862008818174683</c:v>
                </c:pt>
                <c:pt idx="27378">
                  <c:v>7.0067544045105015</c:v>
                </c:pt>
                <c:pt idx="27379">
                  <c:v>6.2258095445853652</c:v>
                </c:pt>
                <c:pt idx="27380">
                  <c:v>4.8437685227068199</c:v>
                </c:pt>
                <c:pt idx="27381">
                  <c:v>6.6383113270441143</c:v>
                </c:pt>
                <c:pt idx="27382">
                  <c:v>6.2646066870301409</c:v>
                </c:pt>
                <c:pt idx="27383">
                  <c:v>5.9522622602015449</c:v>
                </c:pt>
                <c:pt idx="27384">
                  <c:v>5.1872119287792282</c:v>
                </c:pt>
                <c:pt idx="27385">
                  <c:v>7.1284304714249673</c:v>
                </c:pt>
                <c:pt idx="27386">
                  <c:v>7.9656371528619552</c:v>
                </c:pt>
                <c:pt idx="27387">
                  <c:v>6.3021584998754614</c:v>
                </c:pt>
                <c:pt idx="27388">
                  <c:v>5.7201033549319078</c:v>
                </c:pt>
                <c:pt idx="27389">
                  <c:v>4.26696335010746</c:v>
                </c:pt>
                <c:pt idx="27390">
                  <c:v>6.8746014309591219</c:v>
                </c:pt>
                <c:pt idx="27391">
                  <c:v>7.1604617259288998</c:v>
                </c:pt>
                <c:pt idx="27392">
                  <c:v>5.7046517561168795</c:v>
                </c:pt>
                <c:pt idx="27393">
                  <c:v>5.5354287887959472</c:v>
                </c:pt>
                <c:pt idx="27394">
                  <c:v>4.7035559000834946</c:v>
                </c:pt>
                <c:pt idx="27395">
                  <c:v>6.0680930435931977</c:v>
                </c:pt>
                <c:pt idx="27396">
                  <c:v>4.9902474163968931</c:v>
                </c:pt>
                <c:pt idx="27397">
                  <c:v>4.0040765960881979</c:v>
                </c:pt>
                <c:pt idx="27398">
                  <c:v>6.0440081391671336</c:v>
                </c:pt>
                <c:pt idx="27399">
                  <c:v>5.6576344135011878</c:v>
                </c:pt>
                <c:pt idx="27400">
                  <c:v>4.497889733631018</c:v>
                </c:pt>
                <c:pt idx="27401">
                  <c:v>5.6140893378262646</c:v>
                </c:pt>
                <c:pt idx="27402">
                  <c:v>6.4421359204888642</c:v>
                </c:pt>
                <c:pt idx="27403">
                  <c:v>7.4635016584976439</c:v>
                </c:pt>
                <c:pt idx="27404">
                  <c:v>5.9508263285519378</c:v>
                </c:pt>
                <c:pt idx="27405">
                  <c:v>6.0415281426175786</c:v>
                </c:pt>
                <c:pt idx="27406">
                  <c:v>7.9262486803172525</c:v>
                </c:pt>
                <c:pt idx="27407">
                  <c:v>5.8799346642622972</c:v>
                </c:pt>
                <c:pt idx="27408">
                  <c:v>4.1894369507916966</c:v>
                </c:pt>
                <c:pt idx="27409">
                  <c:v>3.2731265288451912</c:v>
                </c:pt>
                <c:pt idx="27410">
                  <c:v>6.2275371680150231</c:v>
                </c:pt>
                <c:pt idx="27411">
                  <c:v>6.5486346593545726</c:v>
                </c:pt>
                <c:pt idx="27412">
                  <c:v>5.1423869592683848</c:v>
                </c:pt>
                <c:pt idx="27413">
                  <c:v>7.5518106489277788</c:v>
                </c:pt>
                <c:pt idx="27414">
                  <c:v>6.2123686554872126</c:v>
                </c:pt>
                <c:pt idx="27415">
                  <c:v>4.0042731480440121</c:v>
                </c:pt>
                <c:pt idx="27416">
                  <c:v>5.6104351433170914</c:v>
                </c:pt>
                <c:pt idx="27417">
                  <c:v>6.8970956447166696</c:v>
                </c:pt>
                <c:pt idx="27418">
                  <c:v>6.008208931736605</c:v>
                </c:pt>
                <c:pt idx="27419">
                  <c:v>7.3838560422053954</c:v>
                </c:pt>
                <c:pt idx="27420">
                  <c:v>6.7804422134337434</c:v>
                </c:pt>
                <c:pt idx="27421">
                  <c:v>4.752315244827102</c:v>
                </c:pt>
                <c:pt idx="27422">
                  <c:v>4.1106461238561982</c:v>
                </c:pt>
                <c:pt idx="27423">
                  <c:v>3.8846594474820026</c:v>
                </c:pt>
                <c:pt idx="27424">
                  <c:v>4.5840013941725566</c:v>
                </c:pt>
                <c:pt idx="27425">
                  <c:v>7.1256561876349469</c:v>
                </c:pt>
                <c:pt idx="27426">
                  <c:v>6.9438887754618994</c:v>
                </c:pt>
                <c:pt idx="27427">
                  <c:v>4.7410323930636142</c:v>
                </c:pt>
                <c:pt idx="27428">
                  <c:v>6.6644480822260395</c:v>
                </c:pt>
                <c:pt idx="27429">
                  <c:v>4.8450058415402308</c:v>
                </c:pt>
                <c:pt idx="27430">
                  <c:v>4.8301535498766741</c:v>
                </c:pt>
                <c:pt idx="27431">
                  <c:v>6.0457654334420976</c:v>
                </c:pt>
                <c:pt idx="27432">
                  <c:v>6.9664986424413051</c:v>
                </c:pt>
                <c:pt idx="27433">
                  <c:v>6.300871580554217</c:v>
                </c:pt>
                <c:pt idx="27434">
                  <c:v>6.3871336090550068</c:v>
                </c:pt>
                <c:pt idx="27435">
                  <c:v>6.6762029691003608</c:v>
                </c:pt>
                <c:pt idx="27436">
                  <c:v>4.2193322383711998</c:v>
                </c:pt>
                <c:pt idx="27437">
                  <c:v>6.6420098705113251</c:v>
                </c:pt>
                <c:pt idx="27438">
                  <c:v>6.8081799308669062</c:v>
                </c:pt>
                <c:pt idx="27439">
                  <c:v>6.767751640473878</c:v>
                </c:pt>
                <c:pt idx="27440">
                  <c:v>6.1105052977956156</c:v>
                </c:pt>
                <c:pt idx="27441">
                  <c:v>5.0654998820496111</c:v>
                </c:pt>
                <c:pt idx="27442">
                  <c:v>5.7300071849890415</c:v>
                </c:pt>
                <c:pt idx="27443">
                  <c:v>5.4278060741745549</c:v>
                </c:pt>
                <c:pt idx="27444">
                  <c:v>4.4898525313629749</c:v>
                </c:pt>
                <c:pt idx="27445">
                  <c:v>6.2080064708512603</c:v>
                </c:pt>
                <c:pt idx="27446">
                  <c:v>5.7414306969205029</c:v>
                </c:pt>
                <c:pt idx="27447">
                  <c:v>5.7130454793719929</c:v>
                </c:pt>
                <c:pt idx="27448">
                  <c:v>4.8755330952031732</c:v>
                </c:pt>
                <c:pt idx="27449">
                  <c:v>4.5044441011748866</c:v>
                </c:pt>
                <c:pt idx="27450">
                  <c:v>3.7276077662352889</c:v>
                </c:pt>
                <c:pt idx="27451">
                  <c:v>5.9247630464285121</c:v>
                </c:pt>
                <c:pt idx="27452">
                  <c:v>7.1623266123408689</c:v>
                </c:pt>
                <c:pt idx="27453">
                  <c:v>7.3091951186365733</c:v>
                </c:pt>
                <c:pt idx="27454">
                  <c:v>6.9536744036562794</c:v>
                </c:pt>
                <c:pt idx="27455">
                  <c:v>3.2835508643212967</c:v>
                </c:pt>
                <c:pt idx="27456">
                  <c:v>6.5529298776280456</c:v>
                </c:pt>
                <c:pt idx="27457">
                  <c:v>5.1511666530817948</c:v>
                </c:pt>
                <c:pt idx="27458">
                  <c:v>3.4744579309154284</c:v>
                </c:pt>
                <c:pt idx="27459">
                  <c:v>6.7691847404813279</c:v>
                </c:pt>
                <c:pt idx="27460">
                  <c:v>4.5349060506320562</c:v>
                </c:pt>
                <c:pt idx="27461">
                  <c:v>5.9703513140763942</c:v>
                </c:pt>
                <c:pt idx="27462">
                  <c:v>6.7448040629171118</c:v>
                </c:pt>
                <c:pt idx="27463">
                  <c:v>6.071131323248852</c:v>
                </c:pt>
                <c:pt idx="27464">
                  <c:v>7.0977685312509573</c:v>
                </c:pt>
                <c:pt idx="27465">
                  <c:v>7.511749920338727</c:v>
                </c:pt>
                <c:pt idx="27466">
                  <c:v>7.3541198478483611</c:v>
                </c:pt>
                <c:pt idx="27467">
                  <c:v>7.6196907171167787</c:v>
                </c:pt>
                <c:pt idx="27468">
                  <c:v>3.1660552595881395</c:v>
                </c:pt>
                <c:pt idx="27469">
                  <c:v>5.7209705927885857</c:v>
                </c:pt>
                <c:pt idx="27470">
                  <c:v>5.2056891985224203</c:v>
                </c:pt>
                <c:pt idx="27471">
                  <c:v>6.0170362236802193</c:v>
                </c:pt>
                <c:pt idx="27472">
                  <c:v>4.4432911191056119</c:v>
                </c:pt>
                <c:pt idx="27473">
                  <c:v>4.7498586140330117</c:v>
                </c:pt>
                <c:pt idx="27474">
                  <c:v>4.7498586140330117</c:v>
                </c:pt>
                <c:pt idx="27475">
                  <c:v>3.6706901133818151</c:v>
                </c:pt>
                <c:pt idx="27476">
                  <c:v>5.2706672299476383</c:v>
                </c:pt>
                <c:pt idx="27477">
                  <c:v>6.2542808468662656</c:v>
                </c:pt>
                <c:pt idx="27478">
                  <c:v>3.3752570007559171</c:v>
                </c:pt>
                <c:pt idx="27479">
                  <c:v>4.7617775559958817</c:v>
                </c:pt>
                <c:pt idx="27480">
                  <c:v>6.3287502060478227</c:v>
                </c:pt>
                <c:pt idx="27481">
                  <c:v>4.7902702081105186</c:v>
                </c:pt>
                <c:pt idx="27482">
                  <c:v>7.4525754675662821</c:v>
                </c:pt>
                <c:pt idx="27483">
                  <c:v>4.7298115215310048</c:v>
                </c:pt>
                <c:pt idx="27484">
                  <c:v>6.1127041446662913</c:v>
                </c:pt>
                <c:pt idx="27485">
                  <c:v>4.6126532474905293</c:v>
                </c:pt>
                <c:pt idx="27486">
                  <c:v>4.9731700991901731</c:v>
                </c:pt>
                <c:pt idx="27487">
                  <c:v>6.6145204253989958</c:v>
                </c:pt>
                <c:pt idx="27488">
                  <c:v>6.7285651104227115</c:v>
                </c:pt>
                <c:pt idx="27489">
                  <c:v>6.9376711161448137</c:v>
                </c:pt>
                <c:pt idx="27490">
                  <c:v>7.4595926014645384</c:v>
                </c:pt>
                <c:pt idx="27491">
                  <c:v>3.0303689375227267</c:v>
                </c:pt>
                <c:pt idx="27492">
                  <c:v>4.1042920238359519</c:v>
                </c:pt>
                <c:pt idx="27493">
                  <c:v>5.8216498211481227</c:v>
                </c:pt>
                <c:pt idx="27494">
                  <c:v>6.7629010185237259</c:v>
                </c:pt>
                <c:pt idx="27495">
                  <c:v>7.3593354789196832</c:v>
                </c:pt>
                <c:pt idx="27496">
                  <c:v>5.5011757782903636</c:v>
                </c:pt>
                <c:pt idx="27497">
                  <c:v>6.5254924853679048</c:v>
                </c:pt>
                <c:pt idx="27498">
                  <c:v>7.4363313965830313</c:v>
                </c:pt>
                <c:pt idx="27499">
                  <c:v>5.4555978376101235</c:v>
                </c:pt>
                <c:pt idx="27500">
                  <c:v>5.2626272230349382</c:v>
                </c:pt>
                <c:pt idx="27501">
                  <c:v>7.4834357541754271</c:v>
                </c:pt>
                <c:pt idx="27502">
                  <c:v>6.6625978844999239</c:v>
                </c:pt>
                <c:pt idx="27503">
                  <c:v>4.4986086876826192</c:v>
                </c:pt>
                <c:pt idx="27504">
                  <c:v>5.5623431466213713</c:v>
                </c:pt>
                <c:pt idx="27505">
                  <c:v>5.7928932810621738</c:v>
                </c:pt>
                <c:pt idx="27506">
                  <c:v>4.1229467367674593</c:v>
                </c:pt>
                <c:pt idx="27507">
                  <c:v>5.837979058138604</c:v>
                </c:pt>
                <c:pt idx="27508">
                  <c:v>4.5582122614018097</c:v>
                </c:pt>
                <c:pt idx="27509">
                  <c:v>3.0707227310337686</c:v>
                </c:pt>
                <c:pt idx="27510">
                  <c:v>4.5924449184381277</c:v>
                </c:pt>
                <c:pt idx="27511">
                  <c:v>6.8835364378308483</c:v>
                </c:pt>
                <c:pt idx="27512">
                  <c:v>3.5721949792517629</c:v>
                </c:pt>
                <c:pt idx="27513">
                  <c:v>5.2273231578948236</c:v>
                </c:pt>
                <c:pt idx="27514">
                  <c:v>3.6723819167632348</c:v>
                </c:pt>
                <c:pt idx="27515">
                  <c:v>6.0917236136391875</c:v>
                </c:pt>
                <c:pt idx="27516">
                  <c:v>4.810617682318223</c:v>
                </c:pt>
                <c:pt idx="27517">
                  <c:v>5.9331572804704011</c:v>
                </c:pt>
                <c:pt idx="27518">
                  <c:v>4.3242719255853768</c:v>
                </c:pt>
                <c:pt idx="27519">
                  <c:v>6.9697236039450718</c:v>
                </c:pt>
                <c:pt idx="27520">
                  <c:v>4.5770532099664987</c:v>
                </c:pt>
                <c:pt idx="27521">
                  <c:v>6.666010790191196</c:v>
                </c:pt>
                <c:pt idx="27522">
                  <c:v>6.0242618035823465</c:v>
                </c:pt>
                <c:pt idx="27523">
                  <c:v>7.0603653345468649</c:v>
                </c:pt>
                <c:pt idx="27524">
                  <c:v>5.9815406740314678</c:v>
                </c:pt>
                <c:pt idx="27525">
                  <c:v>5.9042054120890146</c:v>
                </c:pt>
                <c:pt idx="27526">
                  <c:v>5.5009509796145233</c:v>
                </c:pt>
                <c:pt idx="27527">
                  <c:v>6.2518504006017492</c:v>
                </c:pt>
                <c:pt idx="27528">
                  <c:v>6.2518504006017492</c:v>
                </c:pt>
                <c:pt idx="27529">
                  <c:v>3.6923582467703526</c:v>
                </c:pt>
                <c:pt idx="27530">
                  <c:v>4.976851139363049</c:v>
                </c:pt>
                <c:pt idx="27531">
                  <c:v>4.0957572881347488</c:v>
                </c:pt>
                <c:pt idx="27532">
                  <c:v>6.1799958188368747</c:v>
                </c:pt>
                <c:pt idx="27533">
                  <c:v>6.2190069123253817</c:v>
                </c:pt>
                <c:pt idx="27534">
                  <c:v>4.7527760520287261</c:v>
                </c:pt>
                <c:pt idx="27535">
                  <c:v>5.2068333703954517</c:v>
                </c:pt>
                <c:pt idx="27536">
                  <c:v>6.6133346585145176</c:v>
                </c:pt>
                <c:pt idx="27537">
                  <c:v>3.3345977182946047</c:v>
                </c:pt>
                <c:pt idx="27538">
                  <c:v>6.3008584404155856</c:v>
                </c:pt>
                <c:pt idx="27539">
                  <c:v>5.4804690251843944</c:v>
                </c:pt>
                <c:pt idx="27540">
                  <c:v>7.0526493078443329</c:v>
                </c:pt>
                <c:pt idx="27541">
                  <c:v>5.1239992744369918</c:v>
                </c:pt>
                <c:pt idx="27542">
                  <c:v>3.6047483971942444</c:v>
                </c:pt>
                <c:pt idx="27543">
                  <c:v>6.5037079279308552</c:v>
                </c:pt>
                <c:pt idx="27544">
                  <c:v>7.1552279157054057</c:v>
                </c:pt>
                <c:pt idx="27545">
                  <c:v>7.1849016578305998</c:v>
                </c:pt>
                <c:pt idx="27546">
                  <c:v>3.1079061134760679</c:v>
                </c:pt>
                <c:pt idx="27547">
                  <c:v>4.748443934285234</c:v>
                </c:pt>
                <c:pt idx="27548">
                  <c:v>6.1054597194003852</c:v>
                </c:pt>
                <c:pt idx="27549">
                  <c:v>7.4824124636226408</c:v>
                </c:pt>
                <c:pt idx="27550">
                  <c:v>4.6596309628110095</c:v>
                </c:pt>
                <c:pt idx="27551">
                  <c:v>5.1856110608670809</c:v>
                </c:pt>
                <c:pt idx="27552">
                  <c:v>4.0487595749938734</c:v>
                </c:pt>
                <c:pt idx="27553">
                  <c:v>5.2292858661704917</c:v>
                </c:pt>
                <c:pt idx="27554">
                  <c:v>5.4986522253191819</c:v>
                </c:pt>
                <c:pt idx="27555">
                  <c:v>5.3041052672282545</c:v>
                </c:pt>
                <c:pt idx="27556">
                  <c:v>4.4399831570300217</c:v>
                </c:pt>
                <c:pt idx="27557">
                  <c:v>4.6536482437438753</c:v>
                </c:pt>
                <c:pt idx="27558">
                  <c:v>5.4081018396839031</c:v>
                </c:pt>
                <c:pt idx="27559">
                  <c:v>5.5712944577656325</c:v>
                </c:pt>
                <c:pt idx="27560">
                  <c:v>6.6351001242161027</c:v>
                </c:pt>
                <c:pt idx="27561">
                  <c:v>7.2073847821414905</c:v>
                </c:pt>
                <c:pt idx="27562">
                  <c:v>3.9898473620798933</c:v>
                </c:pt>
                <c:pt idx="27563">
                  <c:v>6.7387236440400597</c:v>
                </c:pt>
                <c:pt idx="27564">
                  <c:v>6.6246911205771832</c:v>
                </c:pt>
                <c:pt idx="27565">
                  <c:v>3.8709158385272273</c:v>
                </c:pt>
                <c:pt idx="27566">
                  <c:v>5.1065604105740361</c:v>
                </c:pt>
                <c:pt idx="27567">
                  <c:v>3.8673687196056585</c:v>
                </c:pt>
                <c:pt idx="27568">
                  <c:v>6.0123210329219692</c:v>
                </c:pt>
                <c:pt idx="27569">
                  <c:v>3.2847645749615251</c:v>
                </c:pt>
                <c:pt idx="27570">
                  <c:v>6.590346858244116</c:v>
                </c:pt>
                <c:pt idx="27571">
                  <c:v>6.8375280103468024</c:v>
                </c:pt>
                <c:pt idx="27572">
                  <c:v>4.0153128790877988</c:v>
                </c:pt>
                <c:pt idx="27573">
                  <c:v>6.1329827281178098</c:v>
                </c:pt>
                <c:pt idx="27574">
                  <c:v>5.6871825347239584</c:v>
                </c:pt>
                <c:pt idx="27575">
                  <c:v>4.3236893916158721</c:v>
                </c:pt>
                <c:pt idx="27576">
                  <c:v>5.0669434810253158</c:v>
                </c:pt>
                <c:pt idx="27577">
                  <c:v>5.9469512014884387</c:v>
                </c:pt>
                <c:pt idx="27578">
                  <c:v>7.4267349307059121</c:v>
                </c:pt>
                <c:pt idx="27579">
                  <c:v>3.8054558009479216</c:v>
                </c:pt>
                <c:pt idx="27580">
                  <c:v>6.961858495963237</c:v>
                </c:pt>
                <c:pt idx="27581">
                  <c:v>5.7851601269283721</c:v>
                </c:pt>
                <c:pt idx="27582">
                  <c:v>5.416170772175084</c:v>
                </c:pt>
                <c:pt idx="27583">
                  <c:v>3.655059397939302</c:v>
                </c:pt>
                <c:pt idx="27584">
                  <c:v>6.8890787770961914</c:v>
                </c:pt>
                <c:pt idx="27585">
                  <c:v>3.666726009605151</c:v>
                </c:pt>
                <c:pt idx="27586">
                  <c:v>4.7813447046709969</c:v>
                </c:pt>
                <c:pt idx="27587">
                  <c:v>6.5110735250496292</c:v>
                </c:pt>
                <c:pt idx="27588">
                  <c:v>5.4094572285563869</c:v>
                </c:pt>
                <c:pt idx="27589">
                  <c:v>5.6204516093543315</c:v>
                </c:pt>
                <c:pt idx="27590">
                  <c:v>4.9773274788769859</c:v>
                </c:pt>
                <c:pt idx="27591">
                  <c:v>5.3441693275181033</c:v>
                </c:pt>
                <c:pt idx="27592">
                  <c:v>6.8788481025333681</c:v>
                </c:pt>
                <c:pt idx="27593">
                  <c:v>5.2390352248064564</c:v>
                </c:pt>
                <c:pt idx="27594">
                  <c:v>3.1274534764852571</c:v>
                </c:pt>
                <c:pt idx="27595">
                  <c:v>3.5823271300359241</c:v>
                </c:pt>
                <c:pt idx="27596">
                  <c:v>5.3627053110047909</c:v>
                </c:pt>
                <c:pt idx="27597">
                  <c:v>5.5351865954184687</c:v>
                </c:pt>
                <c:pt idx="27598">
                  <c:v>6.2404371216540016</c:v>
                </c:pt>
                <c:pt idx="27599">
                  <c:v>4.0944990650579021</c:v>
                </c:pt>
                <c:pt idx="27600">
                  <c:v>6.1234062581530031</c:v>
                </c:pt>
                <c:pt idx="27601">
                  <c:v>6.3150725123730371</c:v>
                </c:pt>
                <c:pt idx="27602">
                  <c:v>4.821854406969333</c:v>
                </c:pt>
                <c:pt idx="27603">
                  <c:v>6.5990882026370086</c:v>
                </c:pt>
                <c:pt idx="27604">
                  <c:v>5.4927888803020402</c:v>
                </c:pt>
                <c:pt idx="27605">
                  <c:v>3.8179421199325239</c:v>
                </c:pt>
                <c:pt idx="27606">
                  <c:v>7.2910758140204113</c:v>
                </c:pt>
                <c:pt idx="27607">
                  <c:v>6.6703826450776464</c:v>
                </c:pt>
                <c:pt idx="27608">
                  <c:v>4.647685746257527</c:v>
                </c:pt>
                <c:pt idx="27609">
                  <c:v>6.7536611771010007</c:v>
                </c:pt>
                <c:pt idx="27610">
                  <c:v>6.1907920008749517</c:v>
                </c:pt>
                <c:pt idx="27611">
                  <c:v>5.3181174998002154</c:v>
                </c:pt>
                <c:pt idx="27612">
                  <c:v>5.6095797841915882</c:v>
                </c:pt>
                <c:pt idx="27613">
                  <c:v>3.8944882728528514</c:v>
                </c:pt>
                <c:pt idx="27614">
                  <c:v>3.9592998337757446</c:v>
                </c:pt>
                <c:pt idx="27615">
                  <c:v>5.4491415028159125</c:v>
                </c:pt>
                <c:pt idx="27616">
                  <c:v>4.9005584011657222</c:v>
                </c:pt>
                <c:pt idx="27617">
                  <c:v>3.7232746725303394</c:v>
                </c:pt>
                <c:pt idx="27618">
                  <c:v>4.264711214381971</c:v>
                </c:pt>
                <c:pt idx="27619">
                  <c:v>5.1665695398731417</c:v>
                </c:pt>
                <c:pt idx="27620">
                  <c:v>6.3250011278651916</c:v>
                </c:pt>
                <c:pt idx="27621">
                  <c:v>6.2942633323930925</c:v>
                </c:pt>
                <c:pt idx="27622">
                  <c:v>5.5859170207561633</c:v>
                </c:pt>
                <c:pt idx="27623">
                  <c:v>5.6492801973563687</c:v>
                </c:pt>
                <c:pt idx="27624">
                  <c:v>5.0674199829407698</c:v>
                </c:pt>
                <c:pt idx="27625">
                  <c:v>5.1617151962893093</c:v>
                </c:pt>
                <c:pt idx="27626">
                  <c:v>5.4443627714378922</c:v>
                </c:pt>
                <c:pt idx="27627">
                  <c:v>6.0315542889688283</c:v>
                </c:pt>
                <c:pt idx="27628">
                  <c:v>4.3535542886644194</c:v>
                </c:pt>
                <c:pt idx="27629">
                  <c:v>4.0091781593151543</c:v>
                </c:pt>
                <c:pt idx="27630">
                  <c:v>4.7759784805529204</c:v>
                </c:pt>
                <c:pt idx="27631">
                  <c:v>4.4730000482296211</c:v>
                </c:pt>
                <c:pt idx="27632">
                  <c:v>5.4736138082300085</c:v>
                </c:pt>
                <c:pt idx="27633">
                  <c:v>6.2513836256743689</c:v>
                </c:pt>
                <c:pt idx="27634">
                  <c:v>5.2571460230179667</c:v>
                </c:pt>
                <c:pt idx="27635">
                  <c:v>3.7429505223992545</c:v>
                </c:pt>
                <c:pt idx="27636">
                  <c:v>4.200360964936606</c:v>
                </c:pt>
                <c:pt idx="27637">
                  <c:v>4.6383146546647609</c:v>
                </c:pt>
                <c:pt idx="27638">
                  <c:v>6.8183264737695453</c:v>
                </c:pt>
                <c:pt idx="27639">
                  <c:v>3.2925588774738292</c:v>
                </c:pt>
                <c:pt idx="27640">
                  <c:v>5.2218383158546553</c:v>
                </c:pt>
                <c:pt idx="27641">
                  <c:v>5.2450856336845373</c:v>
                </c:pt>
                <c:pt idx="27642">
                  <c:v>5.4647726736579507</c:v>
                </c:pt>
                <c:pt idx="27643">
                  <c:v>4.6580008517126208</c:v>
                </c:pt>
                <c:pt idx="27644">
                  <c:v>4.6580008517126208</c:v>
                </c:pt>
                <c:pt idx="27645">
                  <c:v>6.5800391220174754</c:v>
                </c:pt>
                <c:pt idx="27646">
                  <c:v>6.2287490696928955</c:v>
                </c:pt>
                <c:pt idx="27647">
                  <c:v>6.7730349720741962</c:v>
                </c:pt>
                <c:pt idx="27648">
                  <c:v>5.2259773776485128</c:v>
                </c:pt>
                <c:pt idx="27649">
                  <c:v>5.7594227841678283</c:v>
                </c:pt>
                <c:pt idx="27650">
                  <c:v>6.702525475144351</c:v>
                </c:pt>
                <c:pt idx="27651">
                  <c:v>6.6357067072834122</c:v>
                </c:pt>
                <c:pt idx="27652">
                  <c:v>4.9564208768122979</c:v>
                </c:pt>
                <c:pt idx="27653">
                  <c:v>6.5172187594000475</c:v>
                </c:pt>
                <c:pt idx="27654">
                  <c:v>4.9180586447605465</c:v>
                </c:pt>
                <c:pt idx="27655">
                  <c:v>6.6380916772486414</c:v>
                </c:pt>
                <c:pt idx="27656">
                  <c:v>4.6626686896553089</c:v>
                </c:pt>
                <c:pt idx="27657">
                  <c:v>6.5976974766751963</c:v>
                </c:pt>
                <c:pt idx="27658">
                  <c:v>5.3791770398513874</c:v>
                </c:pt>
                <c:pt idx="27659">
                  <c:v>5.8446016692909595</c:v>
                </c:pt>
                <c:pt idx="27660">
                  <c:v>3.573598524421473</c:v>
                </c:pt>
                <c:pt idx="27661">
                  <c:v>5.2910274512457232</c:v>
                </c:pt>
                <c:pt idx="27662">
                  <c:v>4.6351104359646635</c:v>
                </c:pt>
                <c:pt idx="27663">
                  <c:v>5.3641187819591192</c:v>
                </c:pt>
                <c:pt idx="27664">
                  <c:v>6.8994409098660627</c:v>
                </c:pt>
                <c:pt idx="27665">
                  <c:v>6.3451215110613814</c:v>
                </c:pt>
                <c:pt idx="27666">
                  <c:v>4.1148820892167066</c:v>
                </c:pt>
                <c:pt idx="27667">
                  <c:v>5.8671403741107149</c:v>
                </c:pt>
                <c:pt idx="27668">
                  <c:v>5.1601559921078106</c:v>
                </c:pt>
                <c:pt idx="27669">
                  <c:v>5.6176421805680024</c:v>
                </c:pt>
                <c:pt idx="27670">
                  <c:v>6.7640104166131447</c:v>
                </c:pt>
                <c:pt idx="27671">
                  <c:v>4.4682881484916104</c:v>
                </c:pt>
                <c:pt idx="27672">
                  <c:v>6.0407238328402357</c:v>
                </c:pt>
                <c:pt idx="27673">
                  <c:v>4.9873308506717793</c:v>
                </c:pt>
                <c:pt idx="27674">
                  <c:v>6.0392036496621149</c:v>
                </c:pt>
                <c:pt idx="27675">
                  <c:v>4.5673197618024926</c:v>
                </c:pt>
                <c:pt idx="27676">
                  <c:v>6.4800410580294283</c:v>
                </c:pt>
                <c:pt idx="27677">
                  <c:v>3.9521840833365931</c:v>
                </c:pt>
                <c:pt idx="27678">
                  <c:v>5.1300921208603647</c:v>
                </c:pt>
                <c:pt idx="27679">
                  <c:v>5.853457918226038</c:v>
                </c:pt>
                <c:pt idx="27680">
                  <c:v>5.8800717303746417</c:v>
                </c:pt>
                <c:pt idx="27681">
                  <c:v>5.2382114393471557</c:v>
                </c:pt>
                <c:pt idx="27682">
                  <c:v>5.1319041500425238</c:v>
                </c:pt>
                <c:pt idx="27683">
                  <c:v>5.3698440146160671</c:v>
                </c:pt>
                <c:pt idx="27684">
                  <c:v>4.0813598923301742</c:v>
                </c:pt>
                <c:pt idx="27685">
                  <c:v>3.6218072175239846</c:v>
                </c:pt>
                <c:pt idx="27686">
                  <c:v>5.1121233774144343</c:v>
                </c:pt>
                <c:pt idx="27687">
                  <c:v>6.5322936244997178</c:v>
                </c:pt>
                <c:pt idx="27688">
                  <c:v>5.2629496178095909</c:v>
                </c:pt>
                <c:pt idx="27689">
                  <c:v>5.9223340606955208</c:v>
                </c:pt>
                <c:pt idx="27690">
                  <c:v>6.4113942177691836</c:v>
                </c:pt>
                <c:pt idx="27691">
                  <c:v>5.7240783274100044</c:v>
                </c:pt>
                <c:pt idx="27692">
                  <c:v>4.8065966761508552</c:v>
                </c:pt>
                <c:pt idx="27693">
                  <c:v>6.6161464250636</c:v>
                </c:pt>
                <c:pt idx="27694">
                  <c:v>3.1842995509866485</c:v>
                </c:pt>
                <c:pt idx="27695">
                  <c:v>3.8241932497959503</c:v>
                </c:pt>
                <c:pt idx="27696">
                  <c:v>5.2713996775579126</c:v>
                </c:pt>
                <c:pt idx="27697">
                  <c:v>6.5924802903390258</c:v>
                </c:pt>
                <c:pt idx="27698">
                  <c:v>5.5292397873343155</c:v>
                </c:pt>
                <c:pt idx="27699">
                  <c:v>5.3054641901214641</c:v>
                </c:pt>
                <c:pt idx="27700">
                  <c:v>4.8353438600899663</c:v>
                </c:pt>
                <c:pt idx="27701">
                  <c:v>5.4319761128731479</c:v>
                </c:pt>
                <c:pt idx="27702">
                  <c:v>4.0909056598732016</c:v>
                </c:pt>
                <c:pt idx="27703">
                  <c:v>3.8673458422522833</c:v>
                </c:pt>
                <c:pt idx="27704">
                  <c:v>5.68863886715899</c:v>
                </c:pt>
                <c:pt idx="27705">
                  <c:v>6.4800410580294283</c:v>
                </c:pt>
                <c:pt idx="27706">
                  <c:v>5.13962335114425</c:v>
                </c:pt>
                <c:pt idx="27707">
                  <c:v>5.3594101329114059</c:v>
                </c:pt>
                <c:pt idx="27708">
                  <c:v>5.523925775809146</c:v>
                </c:pt>
                <c:pt idx="27709">
                  <c:v>3.4296131068570546</c:v>
                </c:pt>
                <c:pt idx="27710">
                  <c:v>5.9254165216772892</c:v>
                </c:pt>
                <c:pt idx="27711">
                  <c:v>3.865022188727171</c:v>
                </c:pt>
                <c:pt idx="27712">
                  <c:v>6.0846714161682653</c:v>
                </c:pt>
                <c:pt idx="27713">
                  <c:v>4.3601058341159469</c:v>
                </c:pt>
                <c:pt idx="27714">
                  <c:v>4.3601058341159469</c:v>
                </c:pt>
                <c:pt idx="27715">
                  <c:v>6.1956721286979857</c:v>
                </c:pt>
                <c:pt idx="27716">
                  <c:v>3.886336158634871</c:v>
                </c:pt>
                <c:pt idx="27717">
                  <c:v>4.665090248276301</c:v>
                </c:pt>
                <c:pt idx="27718">
                  <c:v>6.1177182863416375</c:v>
                </c:pt>
                <c:pt idx="27719">
                  <c:v>4.2980679793913428</c:v>
                </c:pt>
                <c:pt idx="27720">
                  <c:v>5.4971316100005749</c:v>
                </c:pt>
                <c:pt idx="27721">
                  <c:v>6.4028526921213791</c:v>
                </c:pt>
                <c:pt idx="27722">
                  <c:v>4.6411499064403259</c:v>
                </c:pt>
                <c:pt idx="27723">
                  <c:v>6.2122245268207061</c:v>
                </c:pt>
                <c:pt idx="27724">
                  <c:v>4.3293940081965276</c:v>
                </c:pt>
                <c:pt idx="27725">
                  <c:v>4.3293940081965276</c:v>
                </c:pt>
                <c:pt idx="27726">
                  <c:v>3.2100602716181821</c:v>
                </c:pt>
                <c:pt idx="27727">
                  <c:v>5.7541043677673045</c:v>
                </c:pt>
                <c:pt idx="27728">
                  <c:v>3.8464872698401695</c:v>
                </c:pt>
                <c:pt idx="27729">
                  <c:v>4.5498719842701245</c:v>
                </c:pt>
                <c:pt idx="27730">
                  <c:v>5.5971165069324549</c:v>
                </c:pt>
                <c:pt idx="27731">
                  <c:v>6.5451298430823472</c:v>
                </c:pt>
                <c:pt idx="27732">
                  <c:v>6.4257623661993737</c:v>
                </c:pt>
                <c:pt idx="27733">
                  <c:v>4.4759059073702678</c:v>
                </c:pt>
                <c:pt idx="27734">
                  <c:v>3.996366973851365</c:v>
                </c:pt>
                <c:pt idx="27735">
                  <c:v>6.526318914366299</c:v>
                </c:pt>
                <c:pt idx="27736">
                  <c:v>5.4717124420447689</c:v>
                </c:pt>
                <c:pt idx="27737">
                  <c:v>4.7196246880302075</c:v>
                </c:pt>
                <c:pt idx="27738">
                  <c:v>6.0616323708370583</c:v>
                </c:pt>
                <c:pt idx="27739">
                  <c:v>4.283891961071185</c:v>
                </c:pt>
                <c:pt idx="27740">
                  <c:v>6.487063228699558</c:v>
                </c:pt>
                <c:pt idx="27741">
                  <c:v>6.0079746021398748</c:v>
                </c:pt>
                <c:pt idx="27742">
                  <c:v>4.2758376769356996</c:v>
                </c:pt>
                <c:pt idx="27743">
                  <c:v>4.9483015351184196</c:v>
                </c:pt>
                <c:pt idx="27744">
                  <c:v>3.2033673402527274</c:v>
                </c:pt>
                <c:pt idx="27745">
                  <c:v>5.2934098095396376</c:v>
                </c:pt>
                <c:pt idx="27746">
                  <c:v>6.2814855674143653</c:v>
                </c:pt>
                <c:pt idx="27747">
                  <c:v>4.0490299998984396</c:v>
                </c:pt>
                <c:pt idx="27748">
                  <c:v>3.1225561051837913</c:v>
                </c:pt>
                <c:pt idx="27749">
                  <c:v>6.3147756711824101</c:v>
                </c:pt>
                <c:pt idx="27750">
                  <c:v>4.2538769052026746</c:v>
                </c:pt>
                <c:pt idx="27751">
                  <c:v>4.3174031511372464</c:v>
                </c:pt>
                <c:pt idx="27752">
                  <c:v>4.8863934878491806</c:v>
                </c:pt>
                <c:pt idx="27753">
                  <c:v>4.8863934878491806</c:v>
                </c:pt>
                <c:pt idx="27754">
                  <c:v>4.9325442866896196</c:v>
                </c:pt>
                <c:pt idx="27755">
                  <c:v>5.8695039797070567</c:v>
                </c:pt>
                <c:pt idx="27756">
                  <c:v>3.1817093721756589</c:v>
                </c:pt>
                <c:pt idx="27757">
                  <c:v>3.1817093721756589</c:v>
                </c:pt>
                <c:pt idx="27758">
                  <c:v>3.1817093721756589</c:v>
                </c:pt>
                <c:pt idx="27759">
                  <c:v>3.1817093721756589</c:v>
                </c:pt>
                <c:pt idx="27760">
                  <c:v>3.1817093721756589</c:v>
                </c:pt>
                <c:pt idx="27761">
                  <c:v>3.1817093721756589</c:v>
                </c:pt>
                <c:pt idx="27762">
                  <c:v>3.1817093721756589</c:v>
                </c:pt>
                <c:pt idx="27763">
                  <c:v>4.8743472123256284</c:v>
                </c:pt>
                <c:pt idx="27764">
                  <c:v>5.2102175561314912</c:v>
                </c:pt>
                <c:pt idx="27765">
                  <c:v>5.6094127428655884</c:v>
                </c:pt>
                <c:pt idx="27766">
                  <c:v>4.5067616859724104</c:v>
                </c:pt>
                <c:pt idx="27767">
                  <c:v>4.028268168071456</c:v>
                </c:pt>
                <c:pt idx="27768">
                  <c:v>4.692025902179104</c:v>
                </c:pt>
                <c:pt idx="27769">
                  <c:v>3.6373228303566751</c:v>
                </c:pt>
                <c:pt idx="27770">
                  <c:v>4.0648407605051782</c:v>
                </c:pt>
                <c:pt idx="27771">
                  <c:v>6.3115136913515633</c:v>
                </c:pt>
                <c:pt idx="27772">
                  <c:v>4.8821221357215228</c:v>
                </c:pt>
                <c:pt idx="27773">
                  <c:v>4.3682562934534523</c:v>
                </c:pt>
                <c:pt idx="27774">
                  <c:v>3.8164966921654964</c:v>
                </c:pt>
                <c:pt idx="27775">
                  <c:v>6.5751442335359975</c:v>
                </c:pt>
                <c:pt idx="27776">
                  <c:v>6.6271314123473521</c:v>
                </c:pt>
                <c:pt idx="27777">
                  <c:v>4.5900691010721237</c:v>
                </c:pt>
                <c:pt idx="27778">
                  <c:v>4.0252847034856423</c:v>
                </c:pt>
                <c:pt idx="27779">
                  <c:v>6.0066752063032691</c:v>
                </c:pt>
                <c:pt idx="27780">
                  <c:v>5.8222994345723826</c:v>
                </c:pt>
                <c:pt idx="27781">
                  <c:v>5.4045338601776631</c:v>
                </c:pt>
                <c:pt idx="27782">
                  <c:v>6.1569270599830768</c:v>
                </c:pt>
                <c:pt idx="27783">
                  <c:v>6.6203071957025843</c:v>
                </c:pt>
                <c:pt idx="27784">
                  <c:v>4.5090349019755465</c:v>
                </c:pt>
                <c:pt idx="27785">
                  <c:v>5.5009509796145233</c:v>
                </c:pt>
                <c:pt idx="27786">
                  <c:v>4.6480015284406466</c:v>
                </c:pt>
                <c:pt idx="27787">
                  <c:v>4.7316546746256325</c:v>
                </c:pt>
                <c:pt idx="27788">
                  <c:v>5.898497726184142</c:v>
                </c:pt>
                <c:pt idx="27789">
                  <c:v>3.507473861627068</c:v>
                </c:pt>
                <c:pt idx="27790">
                  <c:v>3.745432144214798</c:v>
                </c:pt>
                <c:pt idx="27791">
                  <c:v>5.2082175301493443</c:v>
                </c:pt>
                <c:pt idx="27792">
                  <c:v>4.5738229920427926</c:v>
                </c:pt>
                <c:pt idx="27793">
                  <c:v>6.4672811905413461</c:v>
                </c:pt>
                <c:pt idx="27794">
                  <c:v>3.4594419955076048</c:v>
                </c:pt>
                <c:pt idx="27795">
                  <c:v>6.3070721511213854</c:v>
                </c:pt>
                <c:pt idx="27796">
                  <c:v>5.5434989442942442</c:v>
                </c:pt>
                <c:pt idx="27797">
                  <c:v>6.0875788243197242</c:v>
                </c:pt>
                <c:pt idx="27798">
                  <c:v>6.0892086106580727</c:v>
                </c:pt>
                <c:pt idx="27799">
                  <c:v>6.1526821216986631</c:v>
                </c:pt>
                <c:pt idx="27800">
                  <c:v>4.2251079721250742</c:v>
                </c:pt>
                <c:pt idx="27801">
                  <c:v>3.4453950212328106</c:v>
                </c:pt>
                <c:pt idx="27802">
                  <c:v>3.6601473032489484</c:v>
                </c:pt>
                <c:pt idx="27803">
                  <c:v>6.1799958188368747</c:v>
                </c:pt>
                <c:pt idx="27804">
                  <c:v>5.7452247476805463</c:v>
                </c:pt>
                <c:pt idx="27805">
                  <c:v>5.5249792205030621</c:v>
                </c:pt>
                <c:pt idx="27806">
                  <c:v>5.6193338057270035</c:v>
                </c:pt>
                <c:pt idx="27807">
                  <c:v>5.6563932670902215</c:v>
                </c:pt>
                <c:pt idx="27808">
                  <c:v>6.2374677315720577</c:v>
                </c:pt>
                <c:pt idx="27809">
                  <c:v>5.9304450288487525</c:v>
                </c:pt>
                <c:pt idx="27810">
                  <c:v>3.6337717376849681</c:v>
                </c:pt>
                <c:pt idx="27811">
                  <c:v>3.0872551564282298</c:v>
                </c:pt>
                <c:pt idx="27812">
                  <c:v>5.1927710731257655</c:v>
                </c:pt>
                <c:pt idx="27813">
                  <c:v>5.5472564484747791</c:v>
                </c:pt>
                <c:pt idx="27814">
                  <c:v>5.4893259077004926</c:v>
                </c:pt>
                <c:pt idx="27815">
                  <c:v>4.4698662481049709</c:v>
                </c:pt>
                <c:pt idx="27816">
                  <c:v>5.7878568499391374</c:v>
                </c:pt>
                <c:pt idx="27817">
                  <c:v>5.4658398526333727</c:v>
                </c:pt>
                <c:pt idx="27818">
                  <c:v>5.4122358295855131</c:v>
                </c:pt>
                <c:pt idx="27819">
                  <c:v>4.3307479203117154</c:v>
                </c:pt>
                <c:pt idx="27820">
                  <c:v>5.9384936830778843</c:v>
                </c:pt>
                <c:pt idx="27821">
                  <c:v>5.5729955652767345</c:v>
                </c:pt>
                <c:pt idx="27822">
                  <c:v>6.641148605848934</c:v>
                </c:pt>
                <c:pt idx="27823">
                  <c:v>4.4592302344907786</c:v>
                </c:pt>
                <c:pt idx="27824">
                  <c:v>4.7541763391924476</c:v>
                </c:pt>
                <c:pt idx="27825">
                  <c:v>5.5977044246804981</c:v>
                </c:pt>
                <c:pt idx="27826">
                  <c:v>5.0270490900113733</c:v>
                </c:pt>
                <c:pt idx="27827">
                  <c:v>6.0189876729972163</c:v>
                </c:pt>
                <c:pt idx="27828">
                  <c:v>4.9489258966054273</c:v>
                </c:pt>
                <c:pt idx="27829">
                  <c:v>3.4287486994617073</c:v>
                </c:pt>
                <c:pt idx="27830">
                  <c:v>3.5666783771304531</c:v>
                </c:pt>
                <c:pt idx="27831">
                  <c:v>4.370506615087467</c:v>
                </c:pt>
                <c:pt idx="27832">
                  <c:v>4.1801550535147838</c:v>
                </c:pt>
                <c:pt idx="27833">
                  <c:v>3.7607592226771711</c:v>
                </c:pt>
                <c:pt idx="27834">
                  <c:v>5.9500193131890029</c:v>
                </c:pt>
                <c:pt idx="27835">
                  <c:v>6.3308301155953561</c:v>
                </c:pt>
                <c:pt idx="27836">
                  <c:v>5.3214693712479022</c:v>
                </c:pt>
                <c:pt idx="27837">
                  <c:v>5.5480966214706156</c:v>
                </c:pt>
                <c:pt idx="27838">
                  <c:v>5.1572793230723137</c:v>
                </c:pt>
                <c:pt idx="27839">
                  <c:v>5.0175206070128846</c:v>
                </c:pt>
                <c:pt idx="27840">
                  <c:v>4.9601920627606919</c:v>
                </c:pt>
                <c:pt idx="27841">
                  <c:v>5.4017676285604637</c:v>
                </c:pt>
                <c:pt idx="27842">
                  <c:v>4.7672306890529939</c:v>
                </c:pt>
                <c:pt idx="27843">
                  <c:v>3.9085128404054568</c:v>
                </c:pt>
                <c:pt idx="27844">
                  <c:v>6.0494133607622258</c:v>
                </c:pt>
                <c:pt idx="27845">
                  <c:v>4.9056687353021395</c:v>
                </c:pt>
                <c:pt idx="27846">
                  <c:v>4.6625097898946901</c:v>
                </c:pt>
                <c:pt idx="27847">
                  <c:v>5.4106957131776596</c:v>
                </c:pt>
                <c:pt idx="27848">
                  <c:v>5.984242808136317</c:v>
                </c:pt>
                <c:pt idx="27849">
                  <c:v>4.9575694259200169</c:v>
                </c:pt>
                <c:pt idx="27850">
                  <c:v>3.0676610056614555</c:v>
                </c:pt>
                <c:pt idx="27851">
                  <c:v>4.5437532549144946</c:v>
                </c:pt>
                <c:pt idx="27852">
                  <c:v>3.2518002796815906</c:v>
                </c:pt>
                <c:pt idx="27853">
                  <c:v>4.4586083530383904</c:v>
                </c:pt>
                <c:pt idx="27854">
                  <c:v>4.7332895207980634</c:v>
                </c:pt>
                <c:pt idx="27855">
                  <c:v>3.8670030787549377</c:v>
                </c:pt>
                <c:pt idx="27856">
                  <c:v>4.0377571871155116</c:v>
                </c:pt>
                <c:pt idx="27857">
                  <c:v>5.2812490987168763</c:v>
                </c:pt>
                <c:pt idx="27858">
                  <c:v>5.8216498211481227</c:v>
                </c:pt>
                <c:pt idx="27859">
                  <c:v>4.4505595960410593</c:v>
                </c:pt>
                <c:pt idx="27860">
                  <c:v>3.1432215674978616</c:v>
                </c:pt>
                <c:pt idx="27861">
                  <c:v>5.8723488615911661</c:v>
                </c:pt>
                <c:pt idx="27862">
                  <c:v>5.8600456172947908</c:v>
                </c:pt>
                <c:pt idx="27863">
                  <c:v>4.80301114449124</c:v>
                </c:pt>
                <c:pt idx="27864">
                  <c:v>5.8171885688296898</c:v>
                </c:pt>
                <c:pt idx="27865">
                  <c:v>5.7550270952231388</c:v>
                </c:pt>
                <c:pt idx="27866">
                  <c:v>4.1099413317588178</c:v>
                </c:pt>
                <c:pt idx="27867">
                  <c:v>4.9001500547332899</c:v>
                </c:pt>
                <c:pt idx="27868">
                  <c:v>4.5001174017291854</c:v>
                </c:pt>
                <c:pt idx="27869">
                  <c:v>6.2835321844361358</c:v>
                </c:pt>
                <c:pt idx="27870">
                  <c:v>5.100984390657346</c:v>
                </c:pt>
                <c:pt idx="27871">
                  <c:v>6.1254492942013874</c:v>
                </c:pt>
                <c:pt idx="27872">
                  <c:v>6.2443957121457432</c:v>
                </c:pt>
                <c:pt idx="27873">
                  <c:v>3.8396319748135381</c:v>
                </c:pt>
                <c:pt idx="27874">
                  <c:v>4.3353276108687506</c:v>
                </c:pt>
                <c:pt idx="27875">
                  <c:v>3.0600422439172439</c:v>
                </c:pt>
                <c:pt idx="27876">
                  <c:v>5.2350597897384237</c:v>
                </c:pt>
                <c:pt idx="27877">
                  <c:v>5.883992691975477</c:v>
                </c:pt>
                <c:pt idx="27878">
                  <c:v>4.9413848862458698</c:v>
                </c:pt>
                <c:pt idx="27879">
                  <c:v>3.9466820896935197</c:v>
                </c:pt>
                <c:pt idx="27880">
                  <c:v>5.0458443009279499</c:v>
                </c:pt>
                <c:pt idx="27881">
                  <c:v>3.1044378058270912</c:v>
                </c:pt>
                <c:pt idx="27882">
                  <c:v>5.1954812098014385</c:v>
                </c:pt>
                <c:pt idx="27883">
                  <c:v>5.4398240290108175</c:v>
                </c:pt>
                <c:pt idx="27884">
                  <c:v>3.0208911276636665</c:v>
                </c:pt>
                <c:pt idx="27885">
                  <c:v>3.7644934981552125</c:v>
                </c:pt>
                <c:pt idx="27886">
                  <c:v>4.8593415390748413</c:v>
                </c:pt>
                <c:pt idx="27887">
                  <c:v>4.9794891441333862</c:v>
                </c:pt>
                <c:pt idx="27888">
                  <c:v>5.6375808623327952</c:v>
                </c:pt>
                <c:pt idx="27889">
                  <c:v>4.6711601650904182</c:v>
                </c:pt>
                <c:pt idx="27890">
                  <c:v>5.0940346887967012</c:v>
                </c:pt>
                <c:pt idx="27891">
                  <c:v>4.0390666967807061</c:v>
                </c:pt>
                <c:pt idx="27892">
                  <c:v>4.3374251017006973</c:v>
                </c:pt>
                <c:pt idx="27893">
                  <c:v>4.782664108145581</c:v>
                </c:pt>
                <c:pt idx="27894">
                  <c:v>3.4729431957392145</c:v>
                </c:pt>
                <c:pt idx="27895">
                  <c:v>3.4401794669245942</c:v>
                </c:pt>
                <c:pt idx="27896">
                  <c:v>4.6698364934618395</c:v>
                </c:pt>
                <c:pt idx="27897">
                  <c:v>4.8041002678812665</c:v>
                </c:pt>
                <c:pt idx="27898">
                  <c:v>5.8867247561736953</c:v>
                </c:pt>
                <c:pt idx="27899">
                  <c:v>4.6577355446019917</c:v>
                </c:pt>
                <c:pt idx="27900">
                  <c:v>3.8550225534499463</c:v>
                </c:pt>
                <c:pt idx="27901">
                  <c:v>5.2057094442033724</c:v>
                </c:pt>
                <c:pt idx="27902">
                  <c:v>4.2273219221795655</c:v>
                </c:pt>
                <c:pt idx="27903">
                  <c:v>3.5614249328554552</c:v>
                </c:pt>
                <c:pt idx="27904">
                  <c:v>5.8236704726761506</c:v>
                </c:pt>
                <c:pt idx="27905">
                  <c:v>3.8617006101357521</c:v>
                </c:pt>
                <c:pt idx="27906">
                  <c:v>4.3885839025981053</c:v>
                </c:pt>
                <c:pt idx="27907">
                  <c:v>5.5274169372316093</c:v>
                </c:pt>
                <c:pt idx="27908">
                  <c:v>5.3065027930111581</c:v>
                </c:pt>
                <c:pt idx="27909">
                  <c:v>5.5887721404477153</c:v>
                </c:pt>
                <c:pt idx="27910">
                  <c:v>4.7825216331514691</c:v>
                </c:pt>
                <c:pt idx="27911">
                  <c:v>4.9452160599928829</c:v>
                </c:pt>
                <c:pt idx="27912">
                  <c:v>5.5338896606729557</c:v>
                </c:pt>
                <c:pt idx="27913">
                  <c:v>4.6846173461247655</c:v>
                </c:pt>
                <c:pt idx="27914">
                  <c:v>4.5087504247106525</c:v>
                </c:pt>
                <c:pt idx="27915">
                  <c:v>4.5805659875276383</c:v>
                </c:pt>
                <c:pt idx="27916">
                  <c:v>4.5906281811743117</c:v>
                </c:pt>
                <c:pt idx="27917">
                  <c:v>6.070041923331674</c:v>
                </c:pt>
                <c:pt idx="27918">
                  <c:v>6.0686772540186826</c:v>
                </c:pt>
                <c:pt idx="27919">
                  <c:v>4.5783085732284796</c:v>
                </c:pt>
                <c:pt idx="27920">
                  <c:v>4.9088537001943786</c:v>
                </c:pt>
                <c:pt idx="27921">
                  <c:v>5.0364948535479357</c:v>
                </c:pt>
                <c:pt idx="27922">
                  <c:v>4.5349689852079296</c:v>
                </c:pt>
                <c:pt idx="27923">
                  <c:v>5.7230865131204958</c:v>
                </c:pt>
                <c:pt idx="27924">
                  <c:v>5.6866332812813374</c:v>
                </c:pt>
                <c:pt idx="27925">
                  <c:v>4.9923455685896796</c:v>
                </c:pt>
                <c:pt idx="27926">
                  <c:v>4.7777455085508738</c:v>
                </c:pt>
                <c:pt idx="27927">
                  <c:v>5.5752602902135759</c:v>
                </c:pt>
                <c:pt idx="27928">
                  <c:v>5.3894916097770347</c:v>
                </c:pt>
                <c:pt idx="27929">
                  <c:v>5.2371307996337819</c:v>
                </c:pt>
                <c:pt idx="27930">
                  <c:v>5.4371440526436583</c:v>
                </c:pt>
                <c:pt idx="27931">
                  <c:v>4.639409642676676</c:v>
                </c:pt>
                <c:pt idx="27932">
                  <c:v>3.9141693635688464</c:v>
                </c:pt>
                <c:pt idx="27933">
                  <c:v>4.7705325557472733</c:v>
                </c:pt>
                <c:pt idx="27934">
                  <c:v>3.4022274112801165</c:v>
                </c:pt>
                <c:pt idx="27935">
                  <c:v>4.4198397878667866</c:v>
                </c:pt>
                <c:pt idx="27936">
                  <c:v>4.6630641924059928</c:v>
                </c:pt>
                <c:pt idx="27937">
                  <c:v>3.8481933732867613</c:v>
                </c:pt>
                <c:pt idx="27938">
                  <c:v>5.7791416058435914</c:v>
                </c:pt>
                <c:pt idx="27939">
                  <c:v>4.5052541227244296</c:v>
                </c:pt>
                <c:pt idx="27940">
                  <c:v>4.4210737367236606</c:v>
                </c:pt>
                <c:pt idx="27941">
                  <c:v>3.7992507206203419</c:v>
                </c:pt>
                <c:pt idx="27942">
                  <c:v>4.4673306350770572</c:v>
                </c:pt>
                <c:pt idx="27943">
                  <c:v>5.5424674546160597</c:v>
                </c:pt>
                <c:pt idx="27944">
                  <c:v>3.405822074418412</c:v>
                </c:pt>
                <c:pt idx="27945">
                  <c:v>6.0012940216212547</c:v>
                </c:pt>
                <c:pt idx="27946">
                  <c:v>3.7945426818183523</c:v>
                </c:pt>
                <c:pt idx="27947">
                  <c:v>4.2087873497327202</c:v>
                </c:pt>
                <c:pt idx="27948">
                  <c:v>3.8395320976981191</c:v>
                </c:pt>
                <c:pt idx="27949">
                  <c:v>4.6595259428475231</c:v>
                </c:pt>
                <c:pt idx="27950">
                  <c:v>5.2286780162612718</c:v>
                </c:pt>
                <c:pt idx="27951">
                  <c:v>3.9983459186705996</c:v>
                </c:pt>
                <c:pt idx="27952">
                  <c:v>5.952784791422344</c:v>
                </c:pt>
                <c:pt idx="27953">
                  <c:v>4.2166264291358093</c:v>
                </c:pt>
                <c:pt idx="27954">
                  <c:v>4.543962305247959</c:v>
                </c:pt>
                <c:pt idx="27955">
                  <c:v>5.6993451639924819</c:v>
                </c:pt>
                <c:pt idx="27956">
                  <c:v>3.4884531502770986</c:v>
                </c:pt>
                <c:pt idx="27957">
                  <c:v>5.0585657362288794</c:v>
                </c:pt>
                <c:pt idx="27958">
                  <c:v>3.7796812548864267</c:v>
                </c:pt>
                <c:pt idx="27959">
                  <c:v>5.560071955645066</c:v>
                </c:pt>
                <c:pt idx="27960">
                  <c:v>5.6962700490029201</c:v>
                </c:pt>
                <c:pt idx="27961">
                  <c:v>5.7619345968683646</c:v>
                </c:pt>
                <c:pt idx="27962">
                  <c:v>4.142629591621291</c:v>
                </c:pt>
                <c:pt idx="27963">
                  <c:v>4.1927749227457811</c:v>
                </c:pt>
                <c:pt idx="27964">
                  <c:v>5.399232955955549</c:v>
                </c:pt>
                <c:pt idx="27965">
                  <c:v>5.188553811985372</c:v>
                </c:pt>
                <c:pt idx="27966">
                  <c:v>5.2394732287030337</c:v>
                </c:pt>
                <c:pt idx="27967">
                  <c:v>4.3784691104319506</c:v>
                </c:pt>
                <c:pt idx="27968">
                  <c:v>4.2276918825010918</c:v>
                </c:pt>
                <c:pt idx="27969">
                  <c:v>5.3367125979471099</c:v>
                </c:pt>
                <c:pt idx="27970">
                  <c:v>5.1912132411814431</c:v>
                </c:pt>
                <c:pt idx="27971">
                  <c:v>3.2907571709006684</c:v>
                </c:pt>
                <c:pt idx="27972">
                  <c:v>5.9601357225408904</c:v>
                </c:pt>
                <c:pt idx="27973">
                  <c:v>3.2718273508113125</c:v>
                </c:pt>
                <c:pt idx="27974">
                  <c:v>3.6359340438240557</c:v>
                </c:pt>
                <c:pt idx="27975">
                  <c:v>3.6119896054120599</c:v>
                </c:pt>
                <c:pt idx="27976">
                  <c:v>4.9725865179783071</c:v>
                </c:pt>
                <c:pt idx="27977">
                  <c:v>4.4776437557815623</c:v>
                </c:pt>
                <c:pt idx="27978">
                  <c:v>4.9187391347291687</c:v>
                </c:pt>
                <c:pt idx="27979">
                  <c:v>5.3234596523925184</c:v>
                </c:pt>
                <c:pt idx="27980">
                  <c:v>5.7660664845783884</c:v>
                </c:pt>
                <c:pt idx="27981">
                  <c:v>5.6972136489390062</c:v>
                </c:pt>
                <c:pt idx="27982">
                  <c:v>4.4424087902710037</c:v>
                </c:pt>
                <c:pt idx="27983">
                  <c:v>5.628861720874986</c:v>
                </c:pt>
                <c:pt idx="27984">
                  <c:v>4.4349496014686807</c:v>
                </c:pt>
                <c:pt idx="27985">
                  <c:v>4.0968049945896556</c:v>
                </c:pt>
                <c:pt idx="27986">
                  <c:v>5.334753010872392</c:v>
                </c:pt>
                <c:pt idx="27987">
                  <c:v>5.5000692303404479</c:v>
                </c:pt>
                <c:pt idx="27988">
                  <c:v>5.1721131207819022</c:v>
                </c:pt>
                <c:pt idx="27989">
                  <c:v>4.3748139835909736</c:v>
                </c:pt>
                <c:pt idx="27990">
                  <c:v>4.3744768791729047</c:v>
                </c:pt>
                <c:pt idx="27991">
                  <c:v>4.5309853856232918</c:v>
                </c:pt>
                <c:pt idx="27992">
                  <c:v>4.4112860527563349</c:v>
                </c:pt>
                <c:pt idx="27993">
                  <c:v>4.8218386898551309</c:v>
                </c:pt>
                <c:pt idx="27994">
                  <c:v>4.5424847489320763</c:v>
                </c:pt>
                <c:pt idx="27995">
                  <c:v>4.1227636044454847</c:v>
                </c:pt>
                <c:pt idx="27996">
                  <c:v>5.3289488034503538</c:v>
                </c:pt>
                <c:pt idx="27997">
                  <c:v>5.599507566262746</c:v>
                </c:pt>
                <c:pt idx="27998">
                  <c:v>4.6581796235555375</c:v>
                </c:pt>
                <c:pt idx="27999">
                  <c:v>5.0755160431235149</c:v>
                </c:pt>
                <c:pt idx="28000">
                  <c:v>3.8954084022625119</c:v>
                </c:pt>
                <c:pt idx="28001">
                  <c:v>4.143413095517853</c:v>
                </c:pt>
                <c:pt idx="28002">
                  <c:v>5.2781870549734968</c:v>
                </c:pt>
                <c:pt idx="28003">
                  <c:v>5.3895287864961672</c:v>
                </c:pt>
                <c:pt idx="28004">
                  <c:v>4.4387420391633192</c:v>
                </c:pt>
                <c:pt idx="28005">
                  <c:v>5.8155788025244037</c:v>
                </c:pt>
                <c:pt idx="28006">
                  <c:v>4.1598106162557746</c:v>
                </c:pt>
                <c:pt idx="28007">
                  <c:v>5.3672773375890133</c:v>
                </c:pt>
                <c:pt idx="28008">
                  <c:v>5.5666477953385227</c:v>
                </c:pt>
                <c:pt idx="28009">
                  <c:v>3.1527401161477182</c:v>
                </c:pt>
                <c:pt idx="28010">
                  <c:v>3.3963108095011947</c:v>
                </c:pt>
                <c:pt idx="28011">
                  <c:v>3.2624003179735634</c:v>
                </c:pt>
                <c:pt idx="28012">
                  <c:v>3.5997399291911201</c:v>
                </c:pt>
                <c:pt idx="28013">
                  <c:v>5.0827276490232824</c:v>
                </c:pt>
                <c:pt idx="28014">
                  <c:v>4.4065019889446209</c:v>
                </c:pt>
                <c:pt idx="28015">
                  <c:v>4.0453508565011651</c:v>
                </c:pt>
                <c:pt idx="28016">
                  <c:v>4.6019855449105131</c:v>
                </c:pt>
                <c:pt idx="28017">
                  <c:v>5.2474296889511054</c:v>
                </c:pt>
                <c:pt idx="28018">
                  <c:v>4.7743741934486259</c:v>
                </c:pt>
                <c:pt idx="28019">
                  <c:v>4.7258008148252939</c:v>
                </c:pt>
                <c:pt idx="28020">
                  <c:v>3.3857591785221191</c:v>
                </c:pt>
                <c:pt idx="28021">
                  <c:v>4.9177189378417996</c:v>
                </c:pt>
                <c:pt idx="28022">
                  <c:v>4.2734801826472442</c:v>
                </c:pt>
                <c:pt idx="28023">
                  <c:v>5.469711984484694</c:v>
                </c:pt>
                <c:pt idx="28024">
                  <c:v>3.9366054334411626</c:v>
                </c:pt>
                <c:pt idx="28025">
                  <c:v>3.7152153942757935</c:v>
                </c:pt>
                <c:pt idx="28026">
                  <c:v>5.2134464811840173</c:v>
                </c:pt>
                <c:pt idx="28027">
                  <c:v>3.2756017083646456</c:v>
                </c:pt>
                <c:pt idx="28028">
                  <c:v>5.0864573024147015</c:v>
                </c:pt>
                <c:pt idx="28029">
                  <c:v>5.5339870240327675</c:v>
                </c:pt>
                <c:pt idx="28030">
                  <c:v>4.6184708557762884</c:v>
                </c:pt>
                <c:pt idx="28031">
                  <c:v>3.4893098860667666</c:v>
                </c:pt>
                <c:pt idx="28032">
                  <c:v>4.1918031293489237</c:v>
                </c:pt>
                <c:pt idx="28033">
                  <c:v>4.5137387710333563</c:v>
                </c:pt>
                <c:pt idx="28034">
                  <c:v>3.8629733957942172</c:v>
                </c:pt>
                <c:pt idx="28035">
                  <c:v>5.5126202644391009</c:v>
                </c:pt>
                <c:pt idx="28036">
                  <c:v>4.120497570683181</c:v>
                </c:pt>
                <c:pt idx="28037">
                  <c:v>4.7741058811531953</c:v>
                </c:pt>
                <c:pt idx="28038">
                  <c:v>4.5492852958154844</c:v>
                </c:pt>
                <c:pt idx="28039">
                  <c:v>5.7141219966128833</c:v>
                </c:pt>
                <c:pt idx="28040">
                  <c:v>4.6756955009841441</c:v>
                </c:pt>
                <c:pt idx="28041">
                  <c:v>4.5437532549144946</c:v>
                </c:pt>
                <c:pt idx="28042">
                  <c:v>4.4461874865222981</c:v>
                </c:pt>
                <c:pt idx="28043">
                  <c:v>4.5424933367895148</c:v>
                </c:pt>
                <c:pt idx="28044">
                  <c:v>4.3306310362798541</c:v>
                </c:pt>
                <c:pt idx="28045">
                  <c:v>4.5252299147134858</c:v>
                </c:pt>
                <c:pt idx="28046">
                  <c:v>3.6331314059494297</c:v>
                </c:pt>
                <c:pt idx="28047">
                  <c:v>3.9434744605818746</c:v>
                </c:pt>
                <c:pt idx="28048">
                  <c:v>4.3648833117294936</c:v>
                </c:pt>
                <c:pt idx="28049">
                  <c:v>5.664656439853502</c:v>
                </c:pt>
                <c:pt idx="28050">
                  <c:v>3.8264423418945444</c:v>
                </c:pt>
                <c:pt idx="28051">
                  <c:v>5.0865453351357601</c:v>
                </c:pt>
                <c:pt idx="28052">
                  <c:v>5.5009700224131572</c:v>
                </c:pt>
                <c:pt idx="28053">
                  <c:v>3.7158333141383717</c:v>
                </c:pt>
                <c:pt idx="28054">
                  <c:v>4.0396393858915589</c:v>
                </c:pt>
                <c:pt idx="28055">
                  <c:v>3.1314471712211378</c:v>
                </c:pt>
                <c:pt idx="28056">
                  <c:v>4.4948669806665587</c:v>
                </c:pt>
                <c:pt idx="28057">
                  <c:v>4.4936885907707982</c:v>
                </c:pt>
                <c:pt idx="28058">
                  <c:v>3.1314471712211378</c:v>
                </c:pt>
                <c:pt idx="28059">
                  <c:v>4.4423285765071254</c:v>
                </c:pt>
                <c:pt idx="28060">
                  <c:v>3.1525771352520575</c:v>
                </c:pt>
                <c:pt idx="28061">
                  <c:v>4.4425807920720759</c:v>
                </c:pt>
                <c:pt idx="28062">
                  <c:v>3.7780538369671119</c:v>
                </c:pt>
                <c:pt idx="28063">
                  <c:v>4.6769585007208399</c:v>
                </c:pt>
                <c:pt idx="28064">
                  <c:v>5.1849643896107169</c:v>
                </c:pt>
                <c:pt idx="28065">
                  <c:v>5.3964953194615424</c:v>
                </c:pt>
                <c:pt idx="28066">
                  <c:v>5.2966905332640479</c:v>
                </c:pt>
                <c:pt idx="28067">
                  <c:v>4.5151557380190077</c:v>
                </c:pt>
                <c:pt idx="28068">
                  <c:v>3.9643930792584356</c:v>
                </c:pt>
                <c:pt idx="28069">
                  <c:v>5.3350780069558903</c:v>
                </c:pt>
                <c:pt idx="28070">
                  <c:v>4.8314870055779853</c:v>
                </c:pt>
                <c:pt idx="28071">
                  <c:v>4.4649096071059065</c:v>
                </c:pt>
                <c:pt idx="28072">
                  <c:v>3.3410324681725032</c:v>
                </c:pt>
                <c:pt idx="28073">
                  <c:v>4.3601058341159469</c:v>
                </c:pt>
                <c:pt idx="28074">
                  <c:v>3.1203822791299154</c:v>
                </c:pt>
                <c:pt idx="28075">
                  <c:v>5.2271494945698151</c:v>
                </c:pt>
                <c:pt idx="28076">
                  <c:v>3.854863687383526</c:v>
                </c:pt>
                <c:pt idx="28077">
                  <c:v>4.4462225028901488</c:v>
                </c:pt>
                <c:pt idx="28078">
                  <c:v>5.0335281594019357</c:v>
                </c:pt>
                <c:pt idx="28079">
                  <c:v>3.9299357885876951</c:v>
                </c:pt>
                <c:pt idx="28080">
                  <c:v>3.267270671761513</c:v>
                </c:pt>
                <c:pt idx="28081">
                  <c:v>4.2450602446732333</c:v>
                </c:pt>
                <c:pt idx="28082">
                  <c:v>4.0348280902319278</c:v>
                </c:pt>
                <c:pt idx="28083">
                  <c:v>3.7944754060666659</c:v>
                </c:pt>
                <c:pt idx="28084">
                  <c:v>5.1150155134854316</c:v>
                </c:pt>
                <c:pt idx="28085">
                  <c:v>3.9929753123226943</c:v>
                </c:pt>
                <c:pt idx="28086">
                  <c:v>5.0032390819235237</c:v>
                </c:pt>
                <c:pt idx="28087">
                  <c:v>4.169701231390559</c:v>
                </c:pt>
                <c:pt idx="28088">
                  <c:v>4.4916193341654855</c:v>
                </c:pt>
                <c:pt idx="28089">
                  <c:v>3.9962120857926862</c:v>
                </c:pt>
                <c:pt idx="28090">
                  <c:v>4.7187885344375609</c:v>
                </c:pt>
                <c:pt idx="28091">
                  <c:v>5.3893371110042496</c:v>
                </c:pt>
                <c:pt idx="28092">
                  <c:v>4.3765485323951347</c:v>
                </c:pt>
                <c:pt idx="28093">
                  <c:v>3.2389362592005844</c:v>
                </c:pt>
                <c:pt idx="28094">
                  <c:v>5.3851950495604477</c:v>
                </c:pt>
                <c:pt idx="28095">
                  <c:v>3.4565958629830975</c:v>
                </c:pt>
                <c:pt idx="28096">
                  <c:v>3.8868076048249884</c:v>
                </c:pt>
                <c:pt idx="28097">
                  <c:v>3.1099523494604235</c:v>
                </c:pt>
                <c:pt idx="28098">
                  <c:v>4.5863828917581939</c:v>
                </c:pt>
                <c:pt idx="28099">
                  <c:v>3.8181478012434469</c:v>
                </c:pt>
                <c:pt idx="28100">
                  <c:v>3.3001057816152692</c:v>
                </c:pt>
                <c:pt idx="28101">
                  <c:v>4.4887566714474509</c:v>
                </c:pt>
                <c:pt idx="28102">
                  <c:v>5.1996701971354442</c:v>
                </c:pt>
                <c:pt idx="28103">
                  <c:v>3.0324570318670081</c:v>
                </c:pt>
                <c:pt idx="28104">
                  <c:v>5.5138949259496597</c:v>
                </c:pt>
                <c:pt idx="28105">
                  <c:v>4.5936820210867575</c:v>
                </c:pt>
                <c:pt idx="28106">
                  <c:v>4.4448644821300896</c:v>
                </c:pt>
                <c:pt idx="28107">
                  <c:v>5.3344170135697606</c:v>
                </c:pt>
                <c:pt idx="28108">
                  <c:v>4.0089066393456063</c:v>
                </c:pt>
                <c:pt idx="28109">
                  <c:v>3.5670650761357852</c:v>
                </c:pt>
                <c:pt idx="28110">
                  <c:v>4.9798144242876505</c:v>
                </c:pt>
                <c:pt idx="28111">
                  <c:v>3.2747422175752607</c:v>
                </c:pt>
                <c:pt idx="28112">
                  <c:v>5.2587866194186361</c:v>
                </c:pt>
                <c:pt idx="28113">
                  <c:v>3.7918096732843365</c:v>
                </c:pt>
                <c:pt idx="28114">
                  <c:v>3.1808961367457909</c:v>
                </c:pt>
                <c:pt idx="28115">
                  <c:v>5.2531519936836357</c:v>
                </c:pt>
                <c:pt idx="28116">
                  <c:v>5.1955680454405471</c:v>
                </c:pt>
                <c:pt idx="28117">
                  <c:v>5.1959548605530488</c:v>
                </c:pt>
                <c:pt idx="28118">
                  <c:v>4.1891819918521191</c:v>
                </c:pt>
                <c:pt idx="28119">
                  <c:v>4.1891819918521191</c:v>
                </c:pt>
                <c:pt idx="28120">
                  <c:v>3.7702441097678161</c:v>
                </c:pt>
                <c:pt idx="28121">
                  <c:v>5.0461456054896967</c:v>
                </c:pt>
                <c:pt idx="28122">
                  <c:v>3.1400821122459348</c:v>
                </c:pt>
                <c:pt idx="28123">
                  <c:v>3.4810256791439818</c:v>
                </c:pt>
                <c:pt idx="28124">
                  <c:v>4.1871472827293301</c:v>
                </c:pt>
                <c:pt idx="28125">
                  <c:v>3.0875973902793712</c:v>
                </c:pt>
                <c:pt idx="28126">
                  <c:v>3.7807416112963272</c:v>
                </c:pt>
                <c:pt idx="28127">
                  <c:v>3.0825754014509141</c:v>
                </c:pt>
                <c:pt idx="28128">
                  <c:v>5.1729356700022082</c:v>
                </c:pt>
                <c:pt idx="28129">
                  <c:v>5.1867275404019653</c:v>
                </c:pt>
                <c:pt idx="28130">
                  <c:v>3.0644676334148624</c:v>
                </c:pt>
                <c:pt idx="28131">
                  <c:v>5.3483965464055334</c:v>
                </c:pt>
                <c:pt idx="28132">
                  <c:v>5.06536046920061</c:v>
                </c:pt>
                <c:pt idx="28133">
                  <c:v>4.8185879171789603</c:v>
                </c:pt>
                <c:pt idx="28134">
                  <c:v>3.3010494401076973</c:v>
                </c:pt>
                <c:pt idx="28135">
                  <c:v>4.5024881785212028</c:v>
                </c:pt>
                <c:pt idx="28136">
                  <c:v>3.3610251370407895</c:v>
                </c:pt>
                <c:pt idx="28137">
                  <c:v>4.8002197762210415</c:v>
                </c:pt>
                <c:pt idx="28138">
                  <c:v>4.416257180398663</c:v>
                </c:pt>
                <c:pt idx="28139">
                  <c:v>5.2612130098819812</c:v>
                </c:pt>
                <c:pt idx="28140">
                  <c:v>4.8767654076479063</c:v>
                </c:pt>
                <c:pt idx="28141">
                  <c:v>4.1543601442994467</c:v>
                </c:pt>
                <c:pt idx="28142">
                  <c:v>3.6228276268560893</c:v>
                </c:pt>
                <c:pt idx="28143">
                  <c:v>4.2307233340772168</c:v>
                </c:pt>
                <c:pt idx="28144">
                  <c:v>4.4026870945217622</c:v>
                </c:pt>
                <c:pt idx="28145">
                  <c:v>3.0051209262645178</c:v>
                </c:pt>
                <c:pt idx="28146">
                  <c:v>5.2193776190970373</c:v>
                </c:pt>
                <c:pt idx="28147">
                  <c:v>4.1238970071704335</c:v>
                </c:pt>
                <c:pt idx="28148">
                  <c:v>4.8062321258013068</c:v>
                </c:pt>
                <c:pt idx="28149">
                  <c:v>4.5868413457630322</c:v>
                </c:pt>
                <c:pt idx="28150">
                  <c:v>4.3051997491948599</c:v>
                </c:pt>
                <c:pt idx="28151">
                  <c:v>4.4558855307340872</c:v>
                </c:pt>
                <c:pt idx="28152">
                  <c:v>3.2202944828244182</c:v>
                </c:pt>
                <c:pt idx="28153">
                  <c:v>4.2052274883207836</c:v>
                </c:pt>
                <c:pt idx="28154">
                  <c:v>3.139004671609992</c:v>
                </c:pt>
                <c:pt idx="28155">
                  <c:v>5.0498876461187896</c:v>
                </c:pt>
                <c:pt idx="28156">
                  <c:v>4.3762473825324513</c:v>
                </c:pt>
                <c:pt idx="28157">
                  <c:v>5.0275613319274903</c:v>
                </c:pt>
                <c:pt idx="28158">
                  <c:v>3.2083145604186423</c:v>
                </c:pt>
                <c:pt idx="28159">
                  <c:v>5.1697222019789644</c:v>
                </c:pt>
                <c:pt idx="28160">
                  <c:v>3.5980010364181267</c:v>
                </c:pt>
                <c:pt idx="28161">
                  <c:v>3.3656061374436255</c:v>
                </c:pt>
                <c:pt idx="28162">
                  <c:v>3.0531861482079887</c:v>
                </c:pt>
                <c:pt idx="28163">
                  <c:v>4.0291182840708304</c:v>
                </c:pt>
                <c:pt idx="28164">
                  <c:v>4.4051755899251646</c:v>
                </c:pt>
                <c:pt idx="28165">
                  <c:v>3.4481230221397046</c:v>
                </c:pt>
                <c:pt idx="28166">
                  <c:v>4.001968411019277</c:v>
                </c:pt>
                <c:pt idx="28167">
                  <c:v>5.0007939061783269</c:v>
                </c:pt>
                <c:pt idx="28168">
                  <c:v>5.0305589343187691</c:v>
                </c:pt>
                <c:pt idx="28169">
                  <c:v>5.2043359539761314</c:v>
                </c:pt>
                <c:pt idx="28170">
                  <c:v>3.9118012699275746</c:v>
                </c:pt>
                <c:pt idx="28171">
                  <c:v>4.4491224050874694</c:v>
                </c:pt>
                <c:pt idx="28172">
                  <c:v>4.0821342121800654</c:v>
                </c:pt>
                <c:pt idx="28173">
                  <c:v>3.6667462363509844</c:v>
                </c:pt>
                <c:pt idx="28174">
                  <c:v>4.3434115911981923</c:v>
                </c:pt>
                <c:pt idx="28175">
                  <c:v>4.6894674165686165</c:v>
                </c:pt>
                <c:pt idx="28176">
                  <c:v>3.6960346421246486</c:v>
                </c:pt>
                <c:pt idx="28177">
                  <c:v>3.8672878193304068</c:v>
                </c:pt>
                <c:pt idx="28178">
                  <c:v>3.1927013190325479</c:v>
                </c:pt>
                <c:pt idx="28179">
                  <c:v>3.3649124839891695</c:v>
                </c:pt>
                <c:pt idx="28180">
                  <c:v>4.2775306484976419</c:v>
                </c:pt>
                <c:pt idx="28181">
                  <c:v>5.1931331709249759</c:v>
                </c:pt>
                <c:pt idx="28182">
                  <c:v>4.5445815868646964</c:v>
                </c:pt>
                <c:pt idx="28183">
                  <c:v>3.7535995289719639</c:v>
                </c:pt>
                <c:pt idx="28184">
                  <c:v>4.6917478325153832</c:v>
                </c:pt>
                <c:pt idx="28185">
                  <c:v>4.1239236004654538</c:v>
                </c:pt>
                <c:pt idx="28186">
                  <c:v>4.8629008834656995</c:v>
                </c:pt>
                <c:pt idx="28187">
                  <c:v>4.538663903155979</c:v>
                </c:pt>
                <c:pt idx="28188">
                  <c:v>3.6196695724724854</c:v>
                </c:pt>
                <c:pt idx="28189">
                  <c:v>4.3300727609927936</c:v>
                </c:pt>
                <c:pt idx="28190">
                  <c:v>3.355510718946519</c:v>
                </c:pt>
                <c:pt idx="28191">
                  <c:v>4.9418572778530052</c:v>
                </c:pt>
                <c:pt idx="28192">
                  <c:v>4.5541595752349906</c:v>
                </c:pt>
                <c:pt idx="28193">
                  <c:v>4.2910563721530846</c:v>
                </c:pt>
                <c:pt idx="28194">
                  <c:v>4.9725865179783071</c:v>
                </c:pt>
                <c:pt idx="28195">
                  <c:v>4.0394227194068923</c:v>
                </c:pt>
                <c:pt idx="28196">
                  <c:v>4.4214579963277139</c:v>
                </c:pt>
                <c:pt idx="28197">
                  <c:v>4.1837371010565523</c:v>
                </c:pt>
                <c:pt idx="28198">
                  <c:v>4.3374962627630795</c:v>
                </c:pt>
                <c:pt idx="28199">
                  <c:v>4.6726254872328976</c:v>
                </c:pt>
                <c:pt idx="28200">
                  <c:v>4.2729168256248435</c:v>
                </c:pt>
                <c:pt idx="28201">
                  <c:v>4.9152640515226542</c:v>
                </c:pt>
                <c:pt idx="28202">
                  <c:v>3.5123221131708076</c:v>
                </c:pt>
                <c:pt idx="28203">
                  <c:v>3.9859822126471878</c:v>
                </c:pt>
                <c:pt idx="28204">
                  <c:v>3.9282074367635409</c:v>
                </c:pt>
                <c:pt idx="28205">
                  <c:v>5.0392302143713721</c:v>
                </c:pt>
                <c:pt idx="28206">
                  <c:v>4.223890361945327</c:v>
                </c:pt>
                <c:pt idx="28207">
                  <c:v>4.4130622457001412</c:v>
                </c:pt>
                <c:pt idx="28208">
                  <c:v>4.3241535373730118</c:v>
                </c:pt>
                <c:pt idx="28209">
                  <c:v>3.2944361524109493</c:v>
                </c:pt>
                <c:pt idx="28210">
                  <c:v>3.1636251756525038</c:v>
                </c:pt>
                <c:pt idx="28211">
                  <c:v>3.3265270374777516</c:v>
                </c:pt>
                <c:pt idx="28212">
                  <c:v>3.6213333861387094</c:v>
                </c:pt>
                <c:pt idx="28213">
                  <c:v>3.4749483510867543</c:v>
                </c:pt>
                <c:pt idx="28214">
                  <c:v>3.0481598083947072</c:v>
                </c:pt>
                <c:pt idx="28215">
                  <c:v>4.3413923289465144</c:v>
                </c:pt>
                <c:pt idx="28216">
                  <c:v>3.5218054620157551</c:v>
                </c:pt>
                <c:pt idx="28217">
                  <c:v>4.5230150337213892</c:v>
                </c:pt>
                <c:pt idx="28218">
                  <c:v>3.4332741817743626</c:v>
                </c:pt>
                <c:pt idx="28219">
                  <c:v>4.5592648990430762</c:v>
                </c:pt>
                <c:pt idx="28220">
                  <c:v>4.0312628691684091</c:v>
                </c:pt>
                <c:pt idx="28221">
                  <c:v>3.8666206946436863</c:v>
                </c:pt>
                <c:pt idx="28222">
                  <c:v>4.2565963976877041</c:v>
                </c:pt>
                <c:pt idx="28223">
                  <c:v>3.7488913044822922</c:v>
                </c:pt>
                <c:pt idx="28224">
                  <c:v>3.7506068878883192</c:v>
                </c:pt>
                <c:pt idx="28225">
                  <c:v>4.1312367873658946</c:v>
                </c:pt>
                <c:pt idx="28226">
                  <c:v>3.9890863248710473</c:v>
                </c:pt>
                <c:pt idx="28227">
                  <c:v>3.912634778977476</c:v>
                </c:pt>
                <c:pt idx="28228">
                  <c:v>3.36340814908226</c:v>
                </c:pt>
                <c:pt idx="28229">
                  <c:v>4.7070096151499952</c:v>
                </c:pt>
                <c:pt idx="28230">
                  <c:v>3.3537518235721597</c:v>
                </c:pt>
                <c:pt idx="28231">
                  <c:v>4.3012327620468858</c:v>
                </c:pt>
                <c:pt idx="28232">
                  <c:v>4.3129195483454108</c:v>
                </c:pt>
                <c:pt idx="28233">
                  <c:v>3.3620316584045282</c:v>
                </c:pt>
                <c:pt idx="28234">
                  <c:v>3.9665397353172724</c:v>
                </c:pt>
                <c:pt idx="28235">
                  <c:v>3.9182753953648906</c:v>
                </c:pt>
                <c:pt idx="28236">
                  <c:v>3.6084707034444299</c:v>
                </c:pt>
                <c:pt idx="28237">
                  <c:v>4.378780751996544</c:v>
                </c:pt>
                <c:pt idx="28238">
                  <c:v>3.4762875021238142</c:v>
                </c:pt>
                <c:pt idx="28239">
                  <c:v>3.3757582401056792</c:v>
                </c:pt>
                <c:pt idx="28240">
                  <c:v>4.3399825859365375</c:v>
                </c:pt>
                <c:pt idx="28241">
                  <c:v>4.2936256336338499</c:v>
                </c:pt>
                <c:pt idx="28242">
                  <c:v>4.4955787522522312</c:v>
                </c:pt>
                <c:pt idx="28243">
                  <c:v>4.7404944501631316</c:v>
                </c:pt>
                <c:pt idx="28244">
                  <c:v>3.4102390730956662</c:v>
                </c:pt>
                <c:pt idx="28245">
                  <c:v>3.5842414109610989</c:v>
                </c:pt>
                <c:pt idx="28246">
                  <c:v>3.4383103879288983</c:v>
                </c:pt>
                <c:pt idx="28247">
                  <c:v>4.3670994663841478</c:v>
                </c:pt>
                <c:pt idx="28248">
                  <c:v>4.3909896430259998</c:v>
                </c:pt>
                <c:pt idx="28249">
                  <c:v>3.0864853040806088</c:v>
                </c:pt>
                <c:pt idx="28250">
                  <c:v>3.9174549290672784</c:v>
                </c:pt>
                <c:pt idx="28251">
                  <c:v>4.8681548601453848</c:v>
                </c:pt>
                <c:pt idx="28252">
                  <c:v>3.6994614878036152</c:v>
                </c:pt>
                <c:pt idx="28253">
                  <c:v>4.3694393904835254</c:v>
                </c:pt>
                <c:pt idx="28254">
                  <c:v>3.6986322318530274</c:v>
                </c:pt>
                <c:pt idx="28255">
                  <c:v>3.4995848453602187</c:v>
                </c:pt>
                <c:pt idx="28256">
                  <c:v>4.5702037010441794</c:v>
                </c:pt>
                <c:pt idx="28257">
                  <c:v>3.7748568649555314</c:v>
                </c:pt>
                <c:pt idx="28258">
                  <c:v>3.6066645941454065</c:v>
                </c:pt>
                <c:pt idx="28259">
                  <c:v>3.6741508239409386</c:v>
                </c:pt>
                <c:pt idx="28260">
                  <c:v>3.6744236211176577</c:v>
                </c:pt>
                <c:pt idx="28261">
                  <c:v>4.1717797738740217</c:v>
                </c:pt>
                <c:pt idx="28262">
                  <c:v>3.6733953047523835</c:v>
                </c:pt>
                <c:pt idx="28263">
                  <c:v>3.7640146122610614</c:v>
                </c:pt>
                <c:pt idx="28264">
                  <c:v>4.4067681741744371</c:v>
                </c:pt>
                <c:pt idx="28265">
                  <c:v>4.6670180147211919</c:v>
                </c:pt>
                <c:pt idx="28266">
                  <c:v>4.1198652565276399</c:v>
                </c:pt>
                <c:pt idx="28267">
                  <c:v>4.5170953072666826</c:v>
                </c:pt>
                <c:pt idx="28268">
                  <c:v>3.8495136791436102</c:v>
                </c:pt>
                <c:pt idx="28269">
                  <c:v>3.8205097903882881</c:v>
                </c:pt>
                <c:pt idx="28270">
                  <c:v>4.5332094980791178</c:v>
                </c:pt>
                <c:pt idx="28271">
                  <c:v>4.4773916190594356</c:v>
                </c:pt>
                <c:pt idx="28272">
                  <c:v>3.9432269879339326</c:v>
                </c:pt>
                <c:pt idx="28273">
                  <c:v>4.6616953703186379</c:v>
                </c:pt>
                <c:pt idx="28274">
                  <c:v>4.8524868489431841</c:v>
                </c:pt>
                <c:pt idx="28275">
                  <c:v>3.498551201110351</c:v>
                </c:pt>
                <c:pt idx="28276">
                  <c:v>4.2352086775178046</c:v>
                </c:pt>
                <c:pt idx="28277">
                  <c:v>4.5300940223083801</c:v>
                </c:pt>
                <c:pt idx="28278">
                  <c:v>3.9860558652828324</c:v>
                </c:pt>
                <c:pt idx="28279">
                  <c:v>3.5018571874654145</c:v>
                </c:pt>
                <c:pt idx="28280">
                  <c:v>3.7810247590294632</c:v>
                </c:pt>
                <c:pt idx="28281">
                  <c:v>4.0636080925102416</c:v>
                </c:pt>
                <c:pt idx="28282">
                  <c:v>4.6420454651910266</c:v>
                </c:pt>
                <c:pt idx="28283">
                  <c:v>3.2920916898665014</c:v>
                </c:pt>
                <c:pt idx="28284">
                  <c:v>4.2886462092057052</c:v>
                </c:pt>
                <c:pt idx="28285">
                  <c:v>4.581100169444337</c:v>
                </c:pt>
                <c:pt idx="28286">
                  <c:v>4.6821450208432225</c:v>
                </c:pt>
                <c:pt idx="28287">
                  <c:v>4.3345703894067347</c:v>
                </c:pt>
                <c:pt idx="28288">
                  <c:v>4.0916154922295762</c:v>
                </c:pt>
                <c:pt idx="28289">
                  <c:v>4.1657935142086258</c:v>
                </c:pt>
                <c:pt idx="28290">
                  <c:v>4.4648552533056902</c:v>
                </c:pt>
                <c:pt idx="28291">
                  <c:v>4.2070051225673</c:v>
                </c:pt>
                <c:pt idx="28292">
                  <c:v>4.4441686580181354</c:v>
                </c:pt>
                <c:pt idx="28293">
                  <c:v>3.2284135589726635</c:v>
                </c:pt>
                <c:pt idx="28294">
                  <c:v>4.6048419850364821</c:v>
                </c:pt>
                <c:pt idx="28295">
                  <c:v>4.8496425718569611</c:v>
                </c:pt>
                <c:pt idx="28296">
                  <c:v>3.0036218710553033</c:v>
                </c:pt>
                <c:pt idx="28297">
                  <c:v>3.5168945722965352</c:v>
                </c:pt>
                <c:pt idx="28298">
                  <c:v>3.236030625855125</c:v>
                </c:pt>
                <c:pt idx="28299">
                  <c:v>3.3899968851566387</c:v>
                </c:pt>
                <c:pt idx="28300">
                  <c:v>4.8223558570921483</c:v>
                </c:pt>
                <c:pt idx="28301">
                  <c:v>3.3892843162346922</c:v>
                </c:pt>
                <c:pt idx="28302">
                  <c:v>3.1128953090078952</c:v>
                </c:pt>
                <c:pt idx="28303">
                  <c:v>3.4020438081734006</c:v>
                </c:pt>
                <c:pt idx="28304">
                  <c:v>3.631438576765972</c:v>
                </c:pt>
                <c:pt idx="28305">
                  <c:v>4.777466647197957</c:v>
                </c:pt>
                <c:pt idx="28306">
                  <c:v>3.1517406612020054</c:v>
                </c:pt>
                <c:pt idx="28307">
                  <c:v>3.6675531881514423</c:v>
                </c:pt>
                <c:pt idx="28308">
                  <c:v>3.7973954060025621</c:v>
                </c:pt>
                <c:pt idx="28309">
                  <c:v>4.1366570630651562</c:v>
                </c:pt>
                <c:pt idx="28310">
                  <c:v>3.3966533158627206</c:v>
                </c:pt>
                <c:pt idx="28311">
                  <c:v>3.9222156655008948</c:v>
                </c:pt>
                <c:pt idx="28312">
                  <c:v>3.1212739491741996</c:v>
                </c:pt>
                <c:pt idx="28313">
                  <c:v>4.1513793737889282</c:v>
                </c:pt>
                <c:pt idx="28314">
                  <c:v>3.8231144652987363</c:v>
                </c:pt>
                <c:pt idx="28315">
                  <c:v>3.3561448424836526</c:v>
                </c:pt>
                <c:pt idx="28316">
                  <c:v>3.8636816011386772</c:v>
                </c:pt>
                <c:pt idx="28317">
                  <c:v>3.1591149050812648</c:v>
                </c:pt>
                <c:pt idx="28318">
                  <c:v>3.7563156447440296</c:v>
                </c:pt>
                <c:pt idx="28319">
                  <c:v>4.2738682905208041</c:v>
                </c:pt>
                <c:pt idx="28320">
                  <c:v>4.1623701764920034</c:v>
                </c:pt>
                <c:pt idx="28321">
                  <c:v>3.5554348741352104</c:v>
                </c:pt>
                <c:pt idx="28322">
                  <c:v>3.5991917935174973</c:v>
                </c:pt>
                <c:pt idx="28323">
                  <c:v>3.192633846324834</c:v>
                </c:pt>
                <c:pt idx="28324">
                  <c:v>3.1357126243141407</c:v>
                </c:pt>
                <c:pt idx="28325">
                  <c:v>3.7237898844654542</c:v>
                </c:pt>
                <c:pt idx="28326">
                  <c:v>4.6647244438896722</c:v>
                </c:pt>
                <c:pt idx="28327">
                  <c:v>3.8345838788672717</c:v>
                </c:pt>
                <c:pt idx="28328">
                  <c:v>4.100345631678187</c:v>
                </c:pt>
                <c:pt idx="28329">
                  <c:v>4.3038059024655686</c:v>
                </c:pt>
                <c:pt idx="28330">
                  <c:v>4.4210341643085043</c:v>
                </c:pt>
                <c:pt idx="28331">
                  <c:v>3.6321792872530176</c:v>
                </c:pt>
                <c:pt idx="28332">
                  <c:v>4.1553825189576949</c:v>
                </c:pt>
                <c:pt idx="28333">
                  <c:v>4.4344461318525781</c:v>
                </c:pt>
                <c:pt idx="28334">
                  <c:v>3.4456140535060293</c:v>
                </c:pt>
                <c:pt idx="28335">
                  <c:v>3.3117846888779465</c:v>
                </c:pt>
                <c:pt idx="28336">
                  <c:v>3.5298409350807627</c:v>
                </c:pt>
                <c:pt idx="28337">
                  <c:v>3.3387808317192849</c:v>
                </c:pt>
                <c:pt idx="28338">
                  <c:v>3.4810757954584912</c:v>
                </c:pt>
                <c:pt idx="28339">
                  <c:v>4.1485880370232131</c:v>
                </c:pt>
                <c:pt idx="28340">
                  <c:v>3.518999648920647</c:v>
                </c:pt>
                <c:pt idx="28341">
                  <c:v>4.5682579248089432</c:v>
                </c:pt>
                <c:pt idx="28342">
                  <c:v>3.5144015157888737</c:v>
                </c:pt>
                <c:pt idx="28343">
                  <c:v>3.2695769542860824</c:v>
                </c:pt>
                <c:pt idx="28344">
                  <c:v>3.7061281863948321</c:v>
                </c:pt>
                <c:pt idx="28345">
                  <c:v>3.6061192802604367</c:v>
                </c:pt>
                <c:pt idx="28346">
                  <c:v>4.4883320288545123</c:v>
                </c:pt>
                <c:pt idx="28347">
                  <c:v>3.7299598902126783</c:v>
                </c:pt>
                <c:pt idx="28348">
                  <c:v>3.7315793403587496</c:v>
                </c:pt>
                <c:pt idx="28349">
                  <c:v>4.4424087902710037</c:v>
                </c:pt>
                <c:pt idx="28350">
                  <c:v>4.2431400161630419</c:v>
                </c:pt>
                <c:pt idx="28351">
                  <c:v>3.9972994247547433</c:v>
                </c:pt>
                <c:pt idx="28352">
                  <c:v>3.683021487189821</c:v>
                </c:pt>
                <c:pt idx="28353">
                  <c:v>3.2381265117633333</c:v>
                </c:pt>
                <c:pt idx="28354">
                  <c:v>3.2328102511151484</c:v>
                </c:pt>
                <c:pt idx="28355">
                  <c:v>4.4669531294226212</c:v>
                </c:pt>
                <c:pt idx="28356">
                  <c:v>4.0155484760372095</c:v>
                </c:pt>
                <c:pt idx="28357">
                  <c:v>3.1204020913548374</c:v>
                </c:pt>
                <c:pt idx="28358">
                  <c:v>3.6193369241766171</c:v>
                </c:pt>
                <c:pt idx="28359">
                  <c:v>3.9134762779203411</c:v>
                </c:pt>
                <c:pt idx="28360">
                  <c:v>4.2730379768540612</c:v>
                </c:pt>
                <c:pt idx="28361">
                  <c:v>3.8610452060462359</c:v>
                </c:pt>
                <c:pt idx="28362">
                  <c:v>4.2906491320411817</c:v>
                </c:pt>
                <c:pt idx="28363">
                  <c:v>3.4432239152141517</c:v>
                </c:pt>
                <c:pt idx="28364">
                  <c:v>4.052711199652677</c:v>
                </c:pt>
                <c:pt idx="28365">
                  <c:v>3.3675386255645523</c:v>
                </c:pt>
                <c:pt idx="28366">
                  <c:v>4.4191673053212934</c:v>
                </c:pt>
                <c:pt idx="28367">
                  <c:v>3.4481230221397046</c:v>
                </c:pt>
                <c:pt idx="28368">
                  <c:v>3.2143118991494948</c:v>
                </c:pt>
                <c:pt idx="28369">
                  <c:v>4.0545164318585032</c:v>
                </c:pt>
                <c:pt idx="28370">
                  <c:v>3.7378154878815986</c:v>
                </c:pt>
                <c:pt idx="28371">
                  <c:v>3.7514187789288154</c:v>
                </c:pt>
                <c:pt idx="28372">
                  <c:v>4.3415725602755897</c:v>
                </c:pt>
                <c:pt idx="28373">
                  <c:v>4.0666917572007071</c:v>
                </c:pt>
                <c:pt idx="28374">
                  <c:v>3.59461465132076</c:v>
                </c:pt>
                <c:pt idx="28375">
                  <c:v>3.4329813602914157</c:v>
                </c:pt>
                <c:pt idx="28376">
                  <c:v>3.7603837652812975</c:v>
                </c:pt>
                <c:pt idx="28377">
                  <c:v>3.155900876374742</c:v>
                </c:pt>
                <c:pt idx="28378">
                  <c:v>3.3468635389512476</c:v>
                </c:pt>
                <c:pt idx="28379">
                  <c:v>3.1682366476075003</c:v>
                </c:pt>
                <c:pt idx="28380">
                  <c:v>3.9167834103566026</c:v>
                </c:pt>
                <c:pt idx="28381">
                  <c:v>4.0506307267926012</c:v>
                </c:pt>
                <c:pt idx="28382">
                  <c:v>4.0905832630301315</c:v>
                </c:pt>
                <c:pt idx="28383">
                  <c:v>3.7475709047329433</c:v>
                </c:pt>
                <c:pt idx="28384">
                  <c:v>3.7168385758974694</c:v>
                </c:pt>
                <c:pt idx="28385">
                  <c:v>4.1912847380134259</c:v>
                </c:pt>
                <c:pt idx="28386">
                  <c:v>3.9466797481550833</c:v>
                </c:pt>
                <c:pt idx="28387">
                  <c:v>3.3408793417332712</c:v>
                </c:pt>
                <c:pt idx="28388">
                  <c:v>3.3083334006164176</c:v>
                </c:pt>
                <c:pt idx="28389">
                  <c:v>4.0188378192319121</c:v>
                </c:pt>
                <c:pt idx="28390">
                  <c:v>3.3477720557666375</c:v>
                </c:pt>
                <c:pt idx="28391">
                  <c:v>4.0365658380169309</c:v>
                </c:pt>
                <c:pt idx="28392">
                  <c:v>4.3729269650152673</c:v>
                </c:pt>
                <c:pt idx="28393">
                  <c:v>3.720669754179041</c:v>
                </c:pt>
                <c:pt idx="28394">
                  <c:v>3.6767347088555686</c:v>
                </c:pt>
                <c:pt idx="28395">
                  <c:v>3.2720809561601225</c:v>
                </c:pt>
                <c:pt idx="28396">
                  <c:v>3.890019639816618</c:v>
                </c:pt>
                <c:pt idx="28397">
                  <c:v>3.2678598736437015</c:v>
                </c:pt>
                <c:pt idx="28398">
                  <c:v>4.2399332257570217</c:v>
                </c:pt>
                <c:pt idx="28399">
                  <c:v>3.6469604280310208</c:v>
                </c:pt>
                <c:pt idx="28400">
                  <c:v>3.126754913344334</c:v>
                </c:pt>
                <c:pt idx="28401">
                  <c:v>3.7790436380140684</c:v>
                </c:pt>
                <c:pt idx="28402">
                  <c:v>3.1712769425962386</c:v>
                </c:pt>
                <c:pt idx="28403">
                  <c:v>4.4100344728268457</c:v>
                </c:pt>
                <c:pt idx="28404">
                  <c:v>3.8272190019577814</c:v>
                </c:pt>
                <c:pt idx="28405">
                  <c:v>3.3319898540239761</c:v>
                </c:pt>
                <c:pt idx="28406">
                  <c:v>3.6520432623635797</c:v>
                </c:pt>
                <c:pt idx="28407">
                  <c:v>3.6175445958641856</c:v>
                </c:pt>
                <c:pt idx="28408">
                  <c:v>3.8498427515279134</c:v>
                </c:pt>
                <c:pt idx="28409">
                  <c:v>3.9786434489376559</c:v>
                </c:pt>
                <c:pt idx="28410">
                  <c:v>3.100225502743069</c:v>
                </c:pt>
                <c:pt idx="28411">
                  <c:v>3.8459460565484109</c:v>
                </c:pt>
                <c:pt idx="28412">
                  <c:v>3.8980922691149011</c:v>
                </c:pt>
                <c:pt idx="28413">
                  <c:v>3.4928234783669048</c:v>
                </c:pt>
                <c:pt idx="28414">
                  <c:v>3.749093902381174</c:v>
                </c:pt>
                <c:pt idx="28415">
                  <c:v>3.927352259140434</c:v>
                </c:pt>
                <c:pt idx="28416">
                  <c:v>4.3113877555014328</c:v>
                </c:pt>
                <c:pt idx="28417">
                  <c:v>3.9709712574290443</c:v>
                </c:pt>
                <c:pt idx="28418">
                  <c:v>3.7945426818183523</c:v>
                </c:pt>
                <c:pt idx="28419">
                  <c:v>3.2950563677427005</c:v>
                </c:pt>
                <c:pt idx="28420">
                  <c:v>3.9535363465731841</c:v>
                </c:pt>
                <c:pt idx="28421">
                  <c:v>4.0301953976610925</c:v>
                </c:pt>
                <c:pt idx="28422">
                  <c:v>3.8247882802143756</c:v>
                </c:pt>
                <c:pt idx="28423">
                  <c:v>3.4034119806214633</c:v>
                </c:pt>
                <c:pt idx="28424">
                  <c:v>3.6073365695980262</c:v>
                </c:pt>
                <c:pt idx="28425">
                  <c:v>3.7918875753926278</c:v>
                </c:pt>
                <c:pt idx="28426">
                  <c:v>3.2254417707951397</c:v>
                </c:pt>
                <c:pt idx="28427">
                  <c:v>3.79449368203848</c:v>
                </c:pt>
                <c:pt idx="28428">
                  <c:v>3.0775292930016818</c:v>
                </c:pt>
                <c:pt idx="28429">
                  <c:v>3.0454891814994287</c:v>
                </c:pt>
                <c:pt idx="28430">
                  <c:v>3.529706846823335</c:v>
                </c:pt>
                <c:pt idx="28431">
                  <c:v>3.8598168519782545</c:v>
                </c:pt>
                <c:pt idx="28432">
                  <c:v>3.9887590041310341</c:v>
                </c:pt>
                <c:pt idx="28433">
                  <c:v>3.3695112180862958</c:v>
                </c:pt>
                <c:pt idx="28434">
                  <c:v>3.2099424662462863</c:v>
                </c:pt>
                <c:pt idx="28435">
                  <c:v>3.3891317374208572</c:v>
                </c:pt>
                <c:pt idx="28436">
                  <c:v>3.5930266587225912</c:v>
                </c:pt>
                <c:pt idx="28437">
                  <c:v>4.002039954989983</c:v>
                </c:pt>
                <c:pt idx="28438">
                  <c:v>3.6047430328501466</c:v>
                </c:pt>
                <c:pt idx="28439">
                  <c:v>3.5146376157413486</c:v>
                </c:pt>
                <c:pt idx="28440">
                  <c:v>3.8982916074614273</c:v>
                </c:pt>
                <c:pt idx="28441">
                  <c:v>3.7834752061988972</c:v>
                </c:pt>
                <c:pt idx="28442">
                  <c:v>3.7897565240965205</c:v>
                </c:pt>
                <c:pt idx="28443">
                  <c:v>3.8291657790778206</c:v>
                </c:pt>
                <c:pt idx="28444">
                  <c:v>3.7661604080668001</c:v>
                </c:pt>
                <c:pt idx="28445">
                  <c:v>3.0273790641985565</c:v>
                </c:pt>
                <c:pt idx="28446">
                  <c:v>3.4914484030142363</c:v>
                </c:pt>
                <c:pt idx="28447">
                  <c:v>3.1272308944092986</c:v>
                </c:pt>
                <c:pt idx="28448">
                  <c:v>3.8030448357932505</c:v>
                </c:pt>
                <c:pt idx="28449">
                  <c:v>3.91329739742948</c:v>
                </c:pt>
                <c:pt idx="28450">
                  <c:v>3.0176757778087819</c:v>
                </c:pt>
                <c:pt idx="28451">
                  <c:v>3.6822116853828128</c:v>
                </c:pt>
                <c:pt idx="28452">
                  <c:v>3.6262649820977306</c:v>
                </c:pt>
                <c:pt idx="28453">
                  <c:v>3.2072355683161575</c:v>
                </c:pt>
                <c:pt idx="28454">
                  <c:v>3.5804508033690641</c:v>
                </c:pt>
                <c:pt idx="28455">
                  <c:v>3.8290845841277816</c:v>
                </c:pt>
                <c:pt idx="28456">
                  <c:v>4.0335742288540795</c:v>
                </c:pt>
                <c:pt idx="28457">
                  <c:v>3.5719943748913905</c:v>
                </c:pt>
                <c:pt idx="28458">
                  <c:v>3.9344076756170963</c:v>
                </c:pt>
                <c:pt idx="28459">
                  <c:v>3.8634391758097952</c:v>
                </c:pt>
                <c:pt idx="28460">
                  <c:v>4.2952575162545381</c:v>
                </c:pt>
                <c:pt idx="28461">
                  <c:v>3.782233258937068</c:v>
                </c:pt>
                <c:pt idx="28462">
                  <c:v>3.5225655067465329</c:v>
                </c:pt>
                <c:pt idx="28463">
                  <c:v>4.0989293158964211</c:v>
                </c:pt>
                <c:pt idx="28464">
                  <c:v>3.4197481900615165</c:v>
                </c:pt>
                <c:pt idx="28465">
                  <c:v>3.1830235554158368</c:v>
                </c:pt>
                <c:pt idx="28466">
                  <c:v>3.5131989837378792</c:v>
                </c:pt>
                <c:pt idx="28467">
                  <c:v>3.5020097783330386</c:v>
                </c:pt>
                <c:pt idx="28468">
                  <c:v>3.8612092454804037</c:v>
                </c:pt>
                <c:pt idx="28469">
                  <c:v>3.2154644504177741</c:v>
                </c:pt>
                <c:pt idx="28470">
                  <c:v>3.5056119754045083</c:v>
                </c:pt>
                <c:pt idx="28471">
                  <c:v>4.0461245090711291</c:v>
                </c:pt>
                <c:pt idx="28472">
                  <c:v>3.2729925818285093</c:v>
                </c:pt>
                <c:pt idx="28473">
                  <c:v>3.6561110366659992</c:v>
                </c:pt>
                <c:pt idx="28474">
                  <c:v>3.4432356937173103</c:v>
                </c:pt>
                <c:pt idx="28475">
                  <c:v>3.4428904960479203</c:v>
                </c:pt>
                <c:pt idx="28476">
                  <c:v>3.7735662351399806</c:v>
                </c:pt>
                <c:pt idx="28477">
                  <c:v>3.9139131421322437</c:v>
                </c:pt>
                <c:pt idx="28478">
                  <c:v>3.3085802732015543</c:v>
                </c:pt>
                <c:pt idx="28479">
                  <c:v>3.8996266138657596</c:v>
                </c:pt>
                <c:pt idx="28480">
                  <c:v>3.7758312602992694</c:v>
                </c:pt>
                <c:pt idx="28481">
                  <c:v>3.4023565608835082</c:v>
                </c:pt>
                <c:pt idx="28482">
                  <c:v>3.4241962903173881</c:v>
                </c:pt>
                <c:pt idx="28483">
                  <c:v>3.3583476218682637</c:v>
                </c:pt>
                <c:pt idx="28484">
                  <c:v>3.5327033203477347</c:v>
                </c:pt>
                <c:pt idx="28485">
                  <c:v>3.5949694654359785</c:v>
                </c:pt>
                <c:pt idx="28486">
                  <c:v>3.9462974820845584</c:v>
                </c:pt>
                <c:pt idx="28487">
                  <c:v>3.5907734913666292</c:v>
                </c:pt>
                <c:pt idx="28488">
                  <c:v>3.0237797320501554</c:v>
                </c:pt>
                <c:pt idx="28489">
                  <c:v>3.6077517997896433</c:v>
                </c:pt>
                <c:pt idx="28490">
                  <c:v>3.2664596943625384</c:v>
                </c:pt>
                <c:pt idx="28491">
                  <c:v>3.0234090028566039</c:v>
                </c:pt>
                <c:pt idx="28492">
                  <c:v>3.0165261455175956</c:v>
                </c:pt>
                <c:pt idx="28493">
                  <c:v>3.0174843680876178</c:v>
                </c:pt>
                <c:pt idx="28494">
                  <c:v>3.8315165044322521</c:v>
                </c:pt>
                <c:pt idx="28495">
                  <c:v>3.1824778824208844</c:v>
                </c:pt>
                <c:pt idx="28496">
                  <c:v>3.0391358446707351</c:v>
                </c:pt>
                <c:pt idx="28497">
                  <c:v>3.3140665735692485</c:v>
                </c:pt>
                <c:pt idx="28498">
                  <c:v>3.1923648319851581</c:v>
                </c:pt>
                <c:pt idx="28499">
                  <c:v>3.6778421530027612</c:v>
                </c:pt>
                <c:pt idx="28500">
                  <c:v>3.634503806555248</c:v>
                </c:pt>
                <c:pt idx="28501">
                  <c:v>3.6682229089444176</c:v>
                </c:pt>
                <c:pt idx="28502">
                  <c:v>3.5954584094670725</c:v>
                </c:pt>
                <c:pt idx="28503">
                  <c:v>3.2823742510190139</c:v>
                </c:pt>
                <c:pt idx="28504">
                  <c:v>3.6497594482900615</c:v>
                </c:pt>
                <c:pt idx="28505">
                  <c:v>3.6226543606931521</c:v>
                </c:pt>
                <c:pt idx="28506">
                  <c:v>3.2280193058287514</c:v>
                </c:pt>
                <c:pt idx="28507">
                  <c:v>3.5582933687070555</c:v>
                </c:pt>
                <c:pt idx="28508">
                  <c:v>3.1555565999154149</c:v>
                </c:pt>
                <c:pt idx="28509">
                  <c:v>3.5739540843573758</c:v>
                </c:pt>
                <c:pt idx="28510">
                  <c:v>3.4692123399770662</c:v>
                </c:pt>
                <c:pt idx="28511">
                  <c:v>3.3500770439375507</c:v>
                </c:pt>
                <c:pt idx="28512">
                  <c:v>3.2738724091588391</c:v>
                </c:pt>
                <c:pt idx="28513">
                  <c:v>3.0051319766868669</c:v>
                </c:pt>
                <c:pt idx="28514">
                  <c:v>3.239369611878594</c:v>
                </c:pt>
                <c:pt idx="28515">
                  <c:v>3.4354312058184129</c:v>
                </c:pt>
                <c:pt idx="28516">
                  <c:v>3.0864124830345334</c:v>
                </c:pt>
                <c:pt idx="28517">
                  <c:v>3.6665739574799332</c:v>
                </c:pt>
                <c:pt idx="28518">
                  <c:v>3.2886359640205614</c:v>
                </c:pt>
                <c:pt idx="28519">
                  <c:v>3.5535263438827935</c:v>
                </c:pt>
                <c:pt idx="28520">
                  <c:v>3.8392112998456698</c:v>
                </c:pt>
                <c:pt idx="28521">
                  <c:v>3.4569597528313212</c:v>
                </c:pt>
                <c:pt idx="28522">
                  <c:v>3.5598583450342787</c:v>
                </c:pt>
                <c:pt idx="28523">
                  <c:v>3.7529780073095877</c:v>
                </c:pt>
                <c:pt idx="28524">
                  <c:v>3.8611791232031414</c:v>
                </c:pt>
                <c:pt idx="28525">
                  <c:v>3.697172119190018</c:v>
                </c:pt>
                <c:pt idx="28526">
                  <c:v>3.3900360789053825</c:v>
                </c:pt>
                <c:pt idx="28527">
                  <c:v>3.4785725710480122</c:v>
                </c:pt>
                <c:pt idx="28528">
                  <c:v>3.4745172080582969</c:v>
                </c:pt>
                <c:pt idx="28529">
                  <c:v>3.8354195693170183</c:v>
                </c:pt>
                <c:pt idx="28530">
                  <c:v>3.7291506296392791</c:v>
                </c:pt>
                <c:pt idx="28531">
                  <c:v>3.391184893484446</c:v>
                </c:pt>
                <c:pt idx="28532">
                  <c:v>3.1804623568234005</c:v>
                </c:pt>
                <c:pt idx="28533">
                  <c:v>3.2734717956115977</c:v>
                </c:pt>
                <c:pt idx="28534">
                  <c:v>3.0358718567455987</c:v>
                </c:pt>
                <c:pt idx="28535">
                  <c:v>3.6537467109494175</c:v>
                </c:pt>
                <c:pt idx="28536">
                  <c:v>3.5018376296963374</c:v>
                </c:pt>
                <c:pt idx="28537">
                  <c:v>3.4130904265728503</c:v>
                </c:pt>
                <c:pt idx="28538">
                  <c:v>3.6683792607573507</c:v>
                </c:pt>
                <c:pt idx="28539">
                  <c:v>3.294484148960918</c:v>
                </c:pt>
                <c:pt idx="28540">
                  <c:v>3.6777330296287492</c:v>
                </c:pt>
                <c:pt idx="28541">
                  <c:v>3.0367912193020308</c:v>
                </c:pt>
                <c:pt idx="28542">
                  <c:v>3.6814446698195646</c:v>
                </c:pt>
                <c:pt idx="28543">
                  <c:v>3.6300954923011379</c:v>
                </c:pt>
                <c:pt idx="28544">
                  <c:v>3.6047483971942444</c:v>
                </c:pt>
                <c:pt idx="28545">
                  <c:v>3.4844006885089174</c:v>
                </c:pt>
                <c:pt idx="28546">
                  <c:v>3.27263361028497</c:v>
                </c:pt>
                <c:pt idx="28547">
                  <c:v>3.7936660230706547</c:v>
                </c:pt>
                <c:pt idx="28548">
                  <c:v>3.1206500830316894</c:v>
                </c:pt>
                <c:pt idx="28549">
                  <c:v>3.6100225126723569</c:v>
                </c:pt>
                <c:pt idx="28550">
                  <c:v>3.2423615616226651</c:v>
                </c:pt>
                <c:pt idx="28551">
                  <c:v>3.4993399680133153</c:v>
                </c:pt>
                <c:pt idx="28552">
                  <c:v>3.2267923399113596</c:v>
                </c:pt>
                <c:pt idx="28553">
                  <c:v>3.2514062996933717</c:v>
                </c:pt>
                <c:pt idx="28554">
                  <c:v>3.5547923334333156</c:v>
                </c:pt>
                <c:pt idx="28555">
                  <c:v>3.4171012966109946</c:v>
                </c:pt>
                <c:pt idx="28556">
                  <c:v>3.4718787160297984</c:v>
                </c:pt>
                <c:pt idx="28557">
                  <c:v>3.4818291879963414</c:v>
                </c:pt>
                <c:pt idx="28558">
                  <c:v>3.04720523713054</c:v>
                </c:pt>
                <c:pt idx="28559">
                  <c:v>3.3899307595234731</c:v>
                </c:pt>
                <c:pt idx="28560">
                  <c:v>3.1375577864887498</c:v>
                </c:pt>
                <c:pt idx="28561">
                  <c:v>3.1116599438275574</c:v>
                </c:pt>
                <c:pt idx="28562">
                  <c:v>3.1562653720703215</c:v>
                </c:pt>
                <c:pt idx="28563">
                  <c:v>3.0509824582432259</c:v>
                </c:pt>
                <c:pt idx="28564">
                  <c:v>3.4085488646893021</c:v>
                </c:pt>
                <c:pt idx="28565">
                  <c:v>3.4155396050314137</c:v>
                </c:pt>
                <c:pt idx="28566">
                  <c:v>3.1449025769675476</c:v>
                </c:pt>
                <c:pt idx="28567">
                  <c:v>3.2284135589726635</c:v>
                </c:pt>
                <c:pt idx="28568">
                  <c:v>3.1808961367457909</c:v>
                </c:pt>
                <c:pt idx="28569">
                  <c:v>3.2653345101215661</c:v>
                </c:pt>
                <c:pt idx="28570">
                  <c:v>3.4913452684102135</c:v>
                </c:pt>
                <c:pt idx="28571">
                  <c:v>3.0833416746718392</c:v>
                </c:pt>
                <c:pt idx="28572">
                  <c:v>3.0393594654637663</c:v>
                </c:pt>
                <c:pt idx="28573">
                  <c:v>3.1389983532119676</c:v>
                </c:pt>
                <c:pt idx="28574">
                  <c:v>3.2072881243146107</c:v>
                </c:pt>
                <c:pt idx="28575">
                  <c:v>3.2432418567039893</c:v>
                </c:pt>
                <c:pt idx="28576">
                  <c:v>3.2578972408656814</c:v>
                </c:pt>
                <c:pt idx="28577">
                  <c:v>3.2210074590884981</c:v>
                </c:pt>
                <c:pt idx="28578">
                  <c:v>3.2943093012704519</c:v>
                </c:pt>
                <c:pt idx="28579">
                  <c:v>3.3087957042056444</c:v>
                </c:pt>
                <c:pt idx="28580">
                  <c:v>3.2767830375574678</c:v>
                </c:pt>
                <c:pt idx="28581">
                  <c:v>3.1079454383101126</c:v>
                </c:pt>
                <c:pt idx="28582">
                  <c:v>3.4679576749618346</c:v>
                </c:pt>
                <c:pt idx="28583">
                  <c:v>3.2618149182652751</c:v>
                </c:pt>
                <c:pt idx="28584">
                  <c:v>3.2835508643212967</c:v>
                </c:pt>
                <c:pt idx="28585">
                  <c:v>3.0961910828786068</c:v>
                </c:pt>
                <c:pt idx="28586">
                  <c:v>3.1664153683602083</c:v>
                </c:pt>
                <c:pt idx="28587">
                  <c:v>3.335447170920951</c:v>
                </c:pt>
                <c:pt idx="28588">
                  <c:v>3.1018579861311739</c:v>
                </c:pt>
                <c:pt idx="28589">
                  <c:v>3.1184620693933653</c:v>
                </c:pt>
                <c:pt idx="28590">
                  <c:v>3.1309124403100999</c:v>
                </c:pt>
                <c:pt idx="28591">
                  <c:v>3.3152841065595084</c:v>
                </c:pt>
                <c:pt idx="28592">
                  <c:v>3.041939463849948</c:v>
                </c:pt>
                <c:pt idx="28593">
                  <c:v>3.0790997340836941</c:v>
                </c:pt>
                <c:pt idx="28594">
                  <c:v>3.1049064998689664</c:v>
                </c:pt>
                <c:pt idx="28595">
                  <c:v>3.2009801556519126</c:v>
                </c:pt>
                <c:pt idx="28596">
                  <c:v>3.2254416471720599</c:v>
                </c:pt>
                <c:pt idx="28597">
                  <c:v>3.3129234235393259</c:v>
                </c:pt>
                <c:pt idx="28598">
                  <c:v>3.1538059822534685</c:v>
                </c:pt>
                <c:pt idx="28599">
                  <c:v>3.4237927495412159</c:v>
                </c:pt>
                <c:pt idx="28600">
                  <c:v>3.099564421407567</c:v>
                </c:pt>
                <c:pt idx="28601">
                  <c:v>3.0850254815796729</c:v>
                </c:pt>
                <c:pt idx="28602">
                  <c:v>3.1328907867042366</c:v>
                </c:pt>
                <c:pt idx="28603">
                  <c:v>3.10060366802445</c:v>
                </c:pt>
                <c:pt idx="28604">
                  <c:v>3.041649766960036</c:v>
                </c:pt>
                <c:pt idx="28605">
                  <c:v>3.0261257793743543</c:v>
                </c:pt>
                <c:pt idx="28606">
                  <c:v>3.1875500224090021</c:v>
                </c:pt>
                <c:pt idx="28607">
                  <c:v>3.006619158015587</c:v>
                </c:pt>
                <c:pt idx="28608">
                  <c:v>3.1505888641296158</c:v>
                </c:pt>
                <c:pt idx="28609">
                  <c:v>3.0497190975968151</c:v>
                </c:pt>
                <c:pt idx="28610">
                  <c:v>3.0380965394846826</c:v>
                </c:pt>
                <c:pt idx="28611">
                  <c:v>3.0762202996824</c:v>
                </c:pt>
                <c:pt idx="28612">
                  <c:v>3.0871154226574196</c:v>
                </c:pt>
                <c:pt idx="28613">
                  <c:v>3.0203801212806392</c:v>
                </c:pt>
                <c:pt idx="28614">
                  <c:v>3.0285661490022595</c:v>
                </c:pt>
                <c:pt idx="28615">
                  <c:v>3.0290718934933962</c:v>
                </c:pt>
                <c:pt idx="28616">
                  <c:v>3.0033720505650998</c:v>
                </c:pt>
                <c:pt idx="28617">
                  <c:v>3.0594188162534683</c:v>
                </c:pt>
                <c:pt idx="28618">
                  <c:v>3.0574585337348057</c:v>
                </c:pt>
                <c:pt idx="28619">
                  <c:v>3.0410571807745774</c:v>
                </c:pt>
                <c:pt idx="28620">
                  <c:v>3.1154782567820192</c:v>
                </c:pt>
                <c:pt idx="28621">
                  <c:v>3.0212949301023913</c:v>
                </c:pt>
                <c:pt idx="28622">
                  <c:v>3.0604719889133993</c:v>
                </c:pt>
                <c:pt idx="28623">
                  <c:v>3.1219231193260435</c:v>
                </c:pt>
                <c:pt idx="28624">
                  <c:v>3.1382269655370818</c:v>
                </c:pt>
                <c:pt idx="28625">
                  <c:v>3.0043877497105673</c:v>
                </c:pt>
                <c:pt idx="28626">
                  <c:v>3.1602848474041414</c:v>
                </c:pt>
                <c:pt idx="28627">
                  <c:v>3.1837251644015794</c:v>
                </c:pt>
                <c:pt idx="28628">
                  <c:v>3.1771103042416651</c:v>
                </c:pt>
                <c:pt idx="28629">
                  <c:v>3.092097000604026</c:v>
                </c:pt>
                <c:pt idx="28630">
                  <c:v>3.0225012779784084</c:v>
                </c:pt>
                <c:pt idx="28631">
                  <c:v>3.311286719117593</c:v>
                </c:pt>
                <c:pt idx="28632">
                  <c:v>3.2637420444213396</c:v>
                </c:pt>
                <c:pt idx="28633">
                  <c:v>3.255959747037128</c:v>
                </c:pt>
                <c:pt idx="28634">
                  <c:v>3.235431979369062</c:v>
                </c:pt>
                <c:pt idx="28635">
                  <c:v>3.2418640949607096</c:v>
                </c:pt>
                <c:pt idx="28636">
                  <c:v>3.0576338999916048</c:v>
                </c:pt>
                <c:pt idx="28637">
                  <c:v>3.0625722254053223</c:v>
                </c:pt>
                <c:pt idx="28638">
                  <c:v>3.1440973659876401</c:v>
                </c:pt>
                <c:pt idx="28639">
                  <c:v>3.3091847711564757</c:v>
                </c:pt>
                <c:pt idx="28640">
                  <c:v>3.2290172804019273</c:v>
                </c:pt>
                <c:pt idx="28641">
                  <c:v>3.0168346094879035</c:v>
                </c:pt>
                <c:pt idx="28642">
                  <c:v>3.1753957452002042</c:v>
                </c:pt>
                <c:pt idx="28643">
                  <c:v>3.2042420751857468</c:v>
                </c:pt>
                <c:pt idx="28644">
                  <c:v>3.2328811064660172</c:v>
                </c:pt>
                <c:pt idx="28645">
                  <c:v>3.4836038389509709</c:v>
                </c:pt>
                <c:pt idx="28646">
                  <c:v>3.3284826090587045</c:v>
                </c:pt>
                <c:pt idx="28647">
                  <c:v>3.1028477802301322</c:v>
                </c:pt>
                <c:pt idx="28648">
                  <c:v>3.354706042425168</c:v>
                </c:pt>
                <c:pt idx="28649">
                  <c:v>3.3498409533244224</c:v>
                </c:pt>
                <c:pt idx="28650">
                  <c:v>3.0864124830345334</c:v>
                </c:pt>
                <c:pt idx="28651">
                  <c:v>3.2378001475065861</c:v>
                </c:pt>
                <c:pt idx="28652">
                  <c:v>3.5962644770453318</c:v>
                </c:pt>
                <c:pt idx="28653">
                  <c:v>3.1275024002911942</c:v>
                </c:pt>
                <c:pt idx="28654">
                  <c:v>3.4736338352858258</c:v>
                </c:pt>
                <c:pt idx="28655">
                  <c:v>3.0457318123105668</c:v>
                </c:pt>
                <c:pt idx="28656">
                  <c:v>3.1163406752860912</c:v>
                </c:pt>
                <c:pt idx="28657">
                  <c:v>3.032181371767233</c:v>
                </c:pt>
                <c:pt idx="28658">
                  <c:v>3.4031536568654728</c:v>
                </c:pt>
                <c:pt idx="28659">
                  <c:v>3.7616033241007778</c:v>
                </c:pt>
                <c:pt idx="28660">
                  <c:v>3.2991260775474163</c:v>
                </c:pt>
                <c:pt idx="28661">
                  <c:v>3.7165464478043253</c:v>
                </c:pt>
                <c:pt idx="28662">
                  <c:v>3.362343572696743</c:v>
                </c:pt>
                <c:pt idx="28663">
                  <c:v>3.5238254271903569</c:v>
                </c:pt>
                <c:pt idx="28664">
                  <c:v>3.2870877911617482</c:v>
                </c:pt>
                <c:pt idx="28665">
                  <c:v>3.3560872056517841</c:v>
                </c:pt>
                <c:pt idx="28666">
                  <c:v>3.8167174165200248</c:v>
                </c:pt>
                <c:pt idx="28667">
                  <c:v>3.1733517633968518</c:v>
                </c:pt>
                <c:pt idx="28668">
                  <c:v>3.4986463181486545</c:v>
                </c:pt>
                <c:pt idx="28669">
                  <c:v>3.0238527001849773</c:v>
                </c:pt>
                <c:pt idx="28670">
                  <c:v>3.2504318315559</c:v>
                </c:pt>
                <c:pt idx="28671">
                  <c:v>3.3820531446559601</c:v>
                </c:pt>
                <c:pt idx="28672">
                  <c:v>3.2084920559703498</c:v>
                </c:pt>
                <c:pt idx="28673">
                  <c:v>3.3967507505958885</c:v>
                </c:pt>
                <c:pt idx="28674">
                  <c:v>3.7900978597190829</c:v>
                </c:pt>
                <c:pt idx="28675">
                  <c:v>3.4073923897328595</c:v>
                </c:pt>
                <c:pt idx="28676">
                  <c:v>3.3356461148905123</c:v>
                </c:pt>
                <c:pt idx="28677">
                  <c:v>3.2271621469153864</c:v>
                </c:pt>
                <c:pt idx="28678">
                  <c:v>3.2787359750953069</c:v>
                </c:pt>
                <c:pt idx="28679">
                  <c:v>3.0676936236132319</c:v>
                </c:pt>
                <c:pt idx="28680">
                  <c:v>3.5950225101272983</c:v>
                </c:pt>
                <c:pt idx="28681">
                  <c:v>3.0493360752204111</c:v>
                </c:pt>
                <c:pt idx="28682">
                  <c:v>3.500055691018872</c:v>
                </c:pt>
                <c:pt idx="28683">
                  <c:v>3.3695106279082672</c:v>
                </c:pt>
                <c:pt idx="28684">
                  <c:v>3.46757520535887</c:v>
                </c:pt>
                <c:pt idx="28685">
                  <c:v>3.850869084988759</c:v>
                </c:pt>
                <c:pt idx="28686">
                  <c:v>3.6370188167506825</c:v>
                </c:pt>
                <c:pt idx="28687">
                  <c:v>3.1364717970565805</c:v>
                </c:pt>
                <c:pt idx="28688">
                  <c:v>3.4067377006029416</c:v>
                </c:pt>
                <c:pt idx="28689">
                  <c:v>3.4459919250807256</c:v>
                </c:pt>
                <c:pt idx="28690">
                  <c:v>3.1130877860285779</c:v>
                </c:pt>
                <c:pt idx="28691">
                  <c:v>3.9214410150527885</c:v>
                </c:pt>
                <c:pt idx="28692">
                  <c:v>3.2139274935426125</c:v>
                </c:pt>
                <c:pt idx="28693">
                  <c:v>3.2606285280618397</c:v>
                </c:pt>
                <c:pt idx="28694">
                  <c:v>3.4463275322212841</c:v>
                </c:pt>
                <c:pt idx="28695">
                  <c:v>3.3118502571720296</c:v>
                </c:pt>
                <c:pt idx="28696">
                  <c:v>3.1215784652402729</c:v>
                </c:pt>
                <c:pt idx="28697">
                  <c:v>3.3426985700650533</c:v>
                </c:pt>
                <c:pt idx="28698">
                  <c:v>3.1289854935694832</c:v>
                </c:pt>
                <c:pt idx="28699">
                  <c:v>3.5628730086472311</c:v>
                </c:pt>
                <c:pt idx="28700">
                  <c:v>3.6727195388521792</c:v>
                </c:pt>
                <c:pt idx="28701">
                  <c:v>3.4612952029767015</c:v>
                </c:pt>
                <c:pt idx="28702">
                  <c:v>3.5805039745059219</c:v>
                </c:pt>
                <c:pt idx="28703">
                  <c:v>3.3653042545900416</c:v>
                </c:pt>
                <c:pt idx="28704">
                  <c:v>3.7359775037199703</c:v>
                </c:pt>
                <c:pt idx="28705">
                  <c:v>3.904999662306968</c:v>
                </c:pt>
                <c:pt idx="28706">
                  <c:v>3.5959247852732652</c:v>
                </c:pt>
                <c:pt idx="28707">
                  <c:v>3.4489465027408093</c:v>
                </c:pt>
                <c:pt idx="28708">
                  <c:v>3.5494538652400891</c:v>
                </c:pt>
                <c:pt idx="28709">
                  <c:v>3.0867793862568549</c:v>
                </c:pt>
                <c:pt idx="28710">
                  <c:v>4.2235216976142995</c:v>
                </c:pt>
                <c:pt idx="28711">
                  <c:v>4.1320294237355206</c:v>
                </c:pt>
                <c:pt idx="28712">
                  <c:v>3.2631238791789059</c:v>
                </c:pt>
                <c:pt idx="28713">
                  <c:v>3.1620754815879852</c:v>
                </c:pt>
                <c:pt idx="28714">
                  <c:v>4.175433588573183</c:v>
                </c:pt>
                <c:pt idx="28715">
                  <c:v>3.083382892982756</c:v>
                </c:pt>
                <c:pt idx="28716">
                  <c:v>3.2650484894624081</c:v>
                </c:pt>
                <c:pt idx="28717">
                  <c:v>3.2907571709006684</c:v>
                </c:pt>
                <c:pt idx="28718">
                  <c:v>4.0040044541008504</c:v>
                </c:pt>
                <c:pt idx="28719">
                  <c:v>3.411160296550118</c:v>
                </c:pt>
                <c:pt idx="28720">
                  <c:v>4.0670347214082545</c:v>
                </c:pt>
                <c:pt idx="28721">
                  <c:v>3.7418130433183094</c:v>
                </c:pt>
                <c:pt idx="28722">
                  <c:v>3.076711028251764</c:v>
                </c:pt>
                <c:pt idx="28723">
                  <c:v>3.4237306266340126</c:v>
                </c:pt>
                <c:pt idx="28724">
                  <c:v>3.3396055981529904</c:v>
                </c:pt>
                <c:pt idx="28725">
                  <c:v>3.2596663264179337</c:v>
                </c:pt>
                <c:pt idx="28726">
                  <c:v>3.9421082680613928</c:v>
                </c:pt>
                <c:pt idx="28727">
                  <c:v>3.3631273237279804</c:v>
                </c:pt>
                <c:pt idx="28728">
                  <c:v>4.1262055996761005</c:v>
                </c:pt>
                <c:pt idx="28729">
                  <c:v>3.2195006661504961</c:v>
                </c:pt>
                <c:pt idx="28730">
                  <c:v>3.2081136653843965</c:v>
                </c:pt>
                <c:pt idx="28731">
                  <c:v>3.1744314339792203</c:v>
                </c:pt>
                <c:pt idx="28732">
                  <c:v>3.0208145946461498</c:v>
                </c:pt>
                <c:pt idx="28733">
                  <c:v>3.7699056587654791</c:v>
                </c:pt>
                <c:pt idx="28734">
                  <c:v>3.7439663568176798</c:v>
                </c:pt>
                <c:pt idx="28735">
                  <c:v>3.1839320831364937</c:v>
                </c:pt>
                <c:pt idx="28736">
                  <c:v>3.362862168536521</c:v>
                </c:pt>
                <c:pt idx="28737">
                  <c:v>4.2982415686596527</c:v>
                </c:pt>
                <c:pt idx="28738">
                  <c:v>3.4533907786974125</c:v>
                </c:pt>
                <c:pt idx="28739">
                  <c:v>4.0091873391631641</c:v>
                </c:pt>
                <c:pt idx="28740">
                  <c:v>3.1090701008873203</c:v>
                </c:pt>
                <c:pt idx="28741">
                  <c:v>3.9837683952343355</c:v>
                </c:pt>
                <c:pt idx="28742">
                  <c:v>4.3431931355824451</c:v>
                </c:pt>
                <c:pt idx="28743">
                  <c:v>3.5750983333088158</c:v>
                </c:pt>
                <c:pt idx="28744">
                  <c:v>4.0722570875242639</c:v>
                </c:pt>
                <c:pt idx="28745">
                  <c:v>3.0378577825163346</c:v>
                </c:pt>
                <c:pt idx="28746">
                  <c:v>4.3889406669516964</c:v>
                </c:pt>
                <c:pt idx="28747">
                  <c:v>3.0685247993854921</c:v>
                </c:pt>
                <c:pt idx="28748">
                  <c:v>3.836158619729042</c:v>
                </c:pt>
                <c:pt idx="28749">
                  <c:v>3.6316046018509809</c:v>
                </c:pt>
                <c:pt idx="28750">
                  <c:v>3.8748734904521229</c:v>
                </c:pt>
                <c:pt idx="28751">
                  <c:v>4.0713830316460085</c:v>
                </c:pt>
                <c:pt idx="28752">
                  <c:v>3.7841544278627128</c:v>
                </c:pt>
                <c:pt idx="28753">
                  <c:v>3.3170682526940234</c:v>
                </c:pt>
                <c:pt idx="28754">
                  <c:v>3.2021665453857717</c:v>
                </c:pt>
                <c:pt idx="28755">
                  <c:v>3.7205112680086083</c:v>
                </c:pt>
                <c:pt idx="28756">
                  <c:v>3.2869918631578132</c:v>
                </c:pt>
                <c:pt idx="28757">
                  <c:v>3.5597859862226313</c:v>
                </c:pt>
                <c:pt idx="28758">
                  <c:v>4.2002249738666935</c:v>
                </c:pt>
                <c:pt idx="28759">
                  <c:v>3.2092886119080162</c:v>
                </c:pt>
                <c:pt idx="28760">
                  <c:v>3.8354195693170183</c:v>
                </c:pt>
                <c:pt idx="28761">
                  <c:v>3.4548651120809364</c:v>
                </c:pt>
                <c:pt idx="28762">
                  <c:v>3.482277501047585</c:v>
                </c:pt>
                <c:pt idx="28763">
                  <c:v>3.7079762326918728</c:v>
                </c:pt>
                <c:pt idx="28764">
                  <c:v>3.0288710053237242</c:v>
                </c:pt>
                <c:pt idx="28765">
                  <c:v>3.5813452937492873</c:v>
                </c:pt>
                <c:pt idx="28766">
                  <c:v>3.9461569201510405</c:v>
                </c:pt>
                <c:pt idx="28767">
                  <c:v>3.8688839342296828</c:v>
                </c:pt>
                <c:pt idx="28768">
                  <c:v>3.5776729868911725</c:v>
                </c:pt>
                <c:pt idx="28769">
                  <c:v>3.5116090223887753</c:v>
                </c:pt>
                <c:pt idx="28770">
                  <c:v>3.8870547625349561</c:v>
                </c:pt>
                <c:pt idx="28771">
                  <c:v>3.9128708081228787</c:v>
                </c:pt>
                <c:pt idx="28772">
                  <c:v>3.0221304113770171</c:v>
                </c:pt>
                <c:pt idx="28773">
                  <c:v>3.4944942682055684</c:v>
                </c:pt>
                <c:pt idx="28774">
                  <c:v>3.016464865555359</c:v>
                </c:pt>
                <c:pt idx="28775">
                  <c:v>4.0570591387600254</c:v>
                </c:pt>
                <c:pt idx="28776">
                  <c:v>4.1121104111918729</c:v>
                </c:pt>
                <c:pt idx="28777">
                  <c:v>3.0417712086214648</c:v>
                </c:pt>
                <c:pt idx="28778">
                  <c:v>3.4225214292110571</c:v>
                </c:pt>
                <c:pt idx="28779">
                  <c:v>4.0866119703876267</c:v>
                </c:pt>
                <c:pt idx="28780">
                  <c:v>3.5957001659882963</c:v>
                </c:pt>
                <c:pt idx="28781">
                  <c:v>3.7094786330241161</c:v>
                </c:pt>
                <c:pt idx="28782">
                  <c:v>4.5215626054874809</c:v>
                </c:pt>
                <c:pt idx="28783">
                  <c:v>4.2339056460502826</c:v>
                </c:pt>
                <c:pt idx="28784">
                  <c:v>3.5162335311831483</c:v>
                </c:pt>
                <c:pt idx="28785">
                  <c:v>3.120403662510677</c:v>
                </c:pt>
                <c:pt idx="28786">
                  <c:v>3.800697344201259</c:v>
                </c:pt>
                <c:pt idx="28787">
                  <c:v>3.5037369413091386</c:v>
                </c:pt>
                <c:pt idx="28788">
                  <c:v>3.8391420737945583</c:v>
                </c:pt>
                <c:pt idx="28789">
                  <c:v>3.7387052938352205</c:v>
                </c:pt>
                <c:pt idx="28790">
                  <c:v>3.3451384104224586</c:v>
                </c:pt>
                <c:pt idx="28791">
                  <c:v>3.7349084702851565</c:v>
                </c:pt>
                <c:pt idx="28792">
                  <c:v>3.5030377163854118</c:v>
                </c:pt>
                <c:pt idx="28793">
                  <c:v>3.6513672110730337</c:v>
                </c:pt>
                <c:pt idx="28794">
                  <c:v>4.5556144454615</c:v>
                </c:pt>
                <c:pt idx="28795">
                  <c:v>3.4574124674265674</c:v>
                </c:pt>
                <c:pt idx="28796">
                  <c:v>3.5545943914664195</c:v>
                </c:pt>
                <c:pt idx="28797">
                  <c:v>4.6586244170645017</c:v>
                </c:pt>
                <c:pt idx="28798">
                  <c:v>3.586740926888063</c:v>
                </c:pt>
                <c:pt idx="28799">
                  <c:v>4.0765974625795378</c:v>
                </c:pt>
                <c:pt idx="28800">
                  <c:v>4.2302630450360148</c:v>
                </c:pt>
                <c:pt idx="28801">
                  <c:v>4.6844027390492124</c:v>
                </c:pt>
                <c:pt idx="28802">
                  <c:v>3.3874920855155648</c:v>
                </c:pt>
                <c:pt idx="28803">
                  <c:v>3.3352295890725658</c:v>
                </c:pt>
                <c:pt idx="28804">
                  <c:v>3.0310072990858097</c:v>
                </c:pt>
                <c:pt idx="28805">
                  <c:v>3.9429523954637471</c:v>
                </c:pt>
                <c:pt idx="28806">
                  <c:v>4.2260663925193294</c:v>
                </c:pt>
                <c:pt idx="28807">
                  <c:v>3.2100791919542697</c:v>
                </c:pt>
                <c:pt idx="28808">
                  <c:v>3.4337053855609239</c:v>
                </c:pt>
                <c:pt idx="28809">
                  <c:v>3.8838942226924353</c:v>
                </c:pt>
                <c:pt idx="28810">
                  <c:v>3.4307266921472226</c:v>
                </c:pt>
                <c:pt idx="28811">
                  <c:v>4.586212222563641</c:v>
                </c:pt>
                <c:pt idx="28812">
                  <c:v>3.9000853107635507</c:v>
                </c:pt>
                <c:pt idx="28813">
                  <c:v>3.0486651631322985</c:v>
                </c:pt>
                <c:pt idx="28814">
                  <c:v>4.2891189784269264</c:v>
                </c:pt>
                <c:pt idx="28815">
                  <c:v>3.7292956709256848</c:v>
                </c:pt>
                <c:pt idx="28816">
                  <c:v>3.249661609904972</c:v>
                </c:pt>
                <c:pt idx="28817">
                  <c:v>3.3811917880611753</c:v>
                </c:pt>
                <c:pt idx="28818">
                  <c:v>3.9766891232204924</c:v>
                </c:pt>
                <c:pt idx="28819">
                  <c:v>4.2790177447727427</c:v>
                </c:pt>
                <c:pt idx="28820">
                  <c:v>3.4120485911264486</c:v>
                </c:pt>
                <c:pt idx="28821">
                  <c:v>4.5682712149825102</c:v>
                </c:pt>
                <c:pt idx="28822">
                  <c:v>4.450001047534462</c:v>
                </c:pt>
                <c:pt idx="28823">
                  <c:v>4.5927569259281293</c:v>
                </c:pt>
                <c:pt idx="28824">
                  <c:v>4.277755464516285</c:v>
                </c:pt>
                <c:pt idx="28825">
                  <c:v>4.1890474973622993</c:v>
                </c:pt>
                <c:pt idx="28826">
                  <c:v>4.3825623306712922</c:v>
                </c:pt>
                <c:pt idx="28827">
                  <c:v>4.1494389306630586</c:v>
                </c:pt>
                <c:pt idx="28828">
                  <c:v>4.2323925578634354</c:v>
                </c:pt>
                <c:pt idx="28829">
                  <c:v>3.9836371024627697</c:v>
                </c:pt>
                <c:pt idx="28830">
                  <c:v>3.3324750548415079</c:v>
                </c:pt>
                <c:pt idx="28831">
                  <c:v>3.4698819451568021</c:v>
                </c:pt>
                <c:pt idx="28832">
                  <c:v>4.6097723412873082</c:v>
                </c:pt>
                <c:pt idx="28833">
                  <c:v>3.2830432389390429</c:v>
                </c:pt>
                <c:pt idx="28834">
                  <c:v>4.1503311280187072</c:v>
                </c:pt>
                <c:pt idx="28835">
                  <c:v>4.9197845760432832</c:v>
                </c:pt>
                <c:pt idx="28836">
                  <c:v>3.357606727969761</c:v>
                </c:pt>
                <c:pt idx="28837">
                  <c:v>3.8757148757074202</c:v>
                </c:pt>
                <c:pt idx="28838">
                  <c:v>3.4556841235260931</c:v>
                </c:pt>
                <c:pt idx="28839">
                  <c:v>4.771830086971713</c:v>
                </c:pt>
                <c:pt idx="28840">
                  <c:v>3.9092176620411063</c:v>
                </c:pt>
                <c:pt idx="28841">
                  <c:v>3.9177041352123774</c:v>
                </c:pt>
                <c:pt idx="28842">
                  <c:v>4.1064017487524751</c:v>
                </c:pt>
                <c:pt idx="28843">
                  <c:v>3.4085319552008237</c:v>
                </c:pt>
                <c:pt idx="28844">
                  <c:v>4.5584806899415948</c:v>
                </c:pt>
                <c:pt idx="28845">
                  <c:v>4.9957781002592583</c:v>
                </c:pt>
                <c:pt idx="28846">
                  <c:v>3.5007821524349523</c:v>
                </c:pt>
                <c:pt idx="28847">
                  <c:v>3.3648801400643507</c:v>
                </c:pt>
                <c:pt idx="28848">
                  <c:v>4.089535221824188</c:v>
                </c:pt>
                <c:pt idx="28849">
                  <c:v>4.3311995201535112</c:v>
                </c:pt>
                <c:pt idx="28850">
                  <c:v>3.6669217882675587</c:v>
                </c:pt>
                <c:pt idx="28851">
                  <c:v>3.2765236865284928</c:v>
                </c:pt>
                <c:pt idx="28852">
                  <c:v>4.3290635397751478</c:v>
                </c:pt>
                <c:pt idx="28853">
                  <c:v>4.5199047865214004</c:v>
                </c:pt>
                <c:pt idx="28854">
                  <c:v>3.4561127337914925</c:v>
                </c:pt>
                <c:pt idx="28855">
                  <c:v>3.505120750080946</c:v>
                </c:pt>
                <c:pt idx="28856">
                  <c:v>4.9548613016056553</c:v>
                </c:pt>
                <c:pt idx="28857">
                  <c:v>3.0128650301476223</c:v>
                </c:pt>
                <c:pt idx="28858">
                  <c:v>3.6312811476709417</c:v>
                </c:pt>
                <c:pt idx="28859">
                  <c:v>3.5290419672755347</c:v>
                </c:pt>
                <c:pt idx="28860">
                  <c:v>3.3310233936891094</c:v>
                </c:pt>
                <c:pt idx="28861">
                  <c:v>4.2687850519991706</c:v>
                </c:pt>
                <c:pt idx="28862">
                  <c:v>3.9930913324929529</c:v>
                </c:pt>
                <c:pt idx="28863">
                  <c:v>3.0899503230153984</c:v>
                </c:pt>
                <c:pt idx="28864">
                  <c:v>4.3349264982480369</c:v>
                </c:pt>
                <c:pt idx="28865">
                  <c:v>4.6333283524102482</c:v>
                </c:pt>
                <c:pt idx="28866">
                  <c:v>5.2283965719423424</c:v>
                </c:pt>
                <c:pt idx="28867">
                  <c:v>3.3229048774973657</c:v>
                </c:pt>
                <c:pt idx="28868">
                  <c:v>3.3581960418606669</c:v>
                </c:pt>
                <c:pt idx="28869">
                  <c:v>5.1947156666049521</c:v>
                </c:pt>
                <c:pt idx="28870">
                  <c:v>5.2932560642217528</c:v>
                </c:pt>
                <c:pt idx="28871">
                  <c:v>3.056087065414316</c:v>
                </c:pt>
                <c:pt idx="28872">
                  <c:v>4.468284437414944</c:v>
                </c:pt>
                <c:pt idx="28873">
                  <c:v>5.1366041545908798</c:v>
                </c:pt>
                <c:pt idx="28874">
                  <c:v>3.8123079823867609</c:v>
                </c:pt>
                <c:pt idx="28875">
                  <c:v>3.4926923988210268</c:v>
                </c:pt>
                <c:pt idx="28876">
                  <c:v>4.3819759060917294</c:v>
                </c:pt>
                <c:pt idx="28877">
                  <c:v>4.437991626580744</c:v>
                </c:pt>
                <c:pt idx="28878">
                  <c:v>3.9217802724675543</c:v>
                </c:pt>
                <c:pt idx="28879">
                  <c:v>4.2863387673383455</c:v>
                </c:pt>
                <c:pt idx="28880">
                  <c:v>5.164440664564049</c:v>
                </c:pt>
                <c:pt idx="28881">
                  <c:v>3.2099321811425994</c:v>
                </c:pt>
                <c:pt idx="28882">
                  <c:v>3.6487004041558526</c:v>
                </c:pt>
                <c:pt idx="28883">
                  <c:v>3.4593411417958362</c:v>
                </c:pt>
                <c:pt idx="28884">
                  <c:v>3.3514301881999464</c:v>
                </c:pt>
                <c:pt idx="28885">
                  <c:v>3.1709032071165271</c:v>
                </c:pt>
                <c:pt idx="28886">
                  <c:v>3.4093953698764574</c:v>
                </c:pt>
                <c:pt idx="28887">
                  <c:v>5.2647298856962035</c:v>
                </c:pt>
                <c:pt idx="28888">
                  <c:v>5.1522605453702655</c:v>
                </c:pt>
                <c:pt idx="28889">
                  <c:v>4.574332108341018</c:v>
                </c:pt>
                <c:pt idx="28890">
                  <c:v>4.9408391612785696</c:v>
                </c:pt>
                <c:pt idx="28891">
                  <c:v>3.833190264020836</c:v>
                </c:pt>
                <c:pt idx="28892">
                  <c:v>4.0485036116271687</c:v>
                </c:pt>
                <c:pt idx="28893">
                  <c:v>3.3297467623098922</c:v>
                </c:pt>
                <c:pt idx="28894">
                  <c:v>3.0908127576207365</c:v>
                </c:pt>
                <c:pt idx="28895">
                  <c:v>4.1883713131697142</c:v>
                </c:pt>
                <c:pt idx="28896">
                  <c:v>3.1804749104673027</c:v>
                </c:pt>
                <c:pt idx="28897">
                  <c:v>4.0418237700053581</c:v>
                </c:pt>
                <c:pt idx="28898">
                  <c:v>3.9734984417275689</c:v>
                </c:pt>
                <c:pt idx="28899">
                  <c:v>3.5576473639166029</c:v>
                </c:pt>
                <c:pt idx="28900">
                  <c:v>4.1799137067694332</c:v>
                </c:pt>
                <c:pt idx="28901">
                  <c:v>3.1824778824208844</c:v>
                </c:pt>
                <c:pt idx="28902">
                  <c:v>4.1160828791535415</c:v>
                </c:pt>
                <c:pt idx="28903">
                  <c:v>3.7964161748570442</c:v>
                </c:pt>
                <c:pt idx="28904">
                  <c:v>3.1030807926929209</c:v>
                </c:pt>
                <c:pt idx="28905">
                  <c:v>3.7800552576602846</c:v>
                </c:pt>
                <c:pt idx="28906">
                  <c:v>3.997344588083489</c:v>
                </c:pt>
                <c:pt idx="28907">
                  <c:v>5.3658271891614184</c:v>
                </c:pt>
                <c:pt idx="28908">
                  <c:v>5.3662945125163697</c:v>
                </c:pt>
                <c:pt idx="28909">
                  <c:v>4.7541038011633328</c:v>
                </c:pt>
                <c:pt idx="28910">
                  <c:v>4.6198212738844511</c:v>
                </c:pt>
                <c:pt idx="28911">
                  <c:v>3.424892970276737</c:v>
                </c:pt>
                <c:pt idx="28912">
                  <c:v>4.810617682318223</c:v>
                </c:pt>
                <c:pt idx="28913">
                  <c:v>4.3812211396664491</c:v>
                </c:pt>
                <c:pt idx="28914">
                  <c:v>3.291592071597877</c:v>
                </c:pt>
                <c:pt idx="28915">
                  <c:v>3.5720940794202893</c:v>
                </c:pt>
                <c:pt idx="28916">
                  <c:v>3.1860298215725722</c:v>
                </c:pt>
                <c:pt idx="28917">
                  <c:v>3.9524995189582444</c:v>
                </c:pt>
                <c:pt idx="28918">
                  <c:v>3.035525634504098</c:v>
                </c:pt>
                <c:pt idx="28919">
                  <c:v>5.3350813643709669</c:v>
                </c:pt>
                <c:pt idx="28920">
                  <c:v>3.0042208815716069</c:v>
                </c:pt>
                <c:pt idx="28921">
                  <c:v>3.3325524805158149</c:v>
                </c:pt>
                <c:pt idx="28922">
                  <c:v>5.100984390657346</c:v>
                </c:pt>
                <c:pt idx="28923">
                  <c:v>4.302878259471024</c:v>
                </c:pt>
                <c:pt idx="28924">
                  <c:v>3.8293867347019934</c:v>
                </c:pt>
                <c:pt idx="28925">
                  <c:v>3.3867228898243869</c:v>
                </c:pt>
                <c:pt idx="28926">
                  <c:v>3.3246349375842126</c:v>
                </c:pt>
                <c:pt idx="28927">
                  <c:v>4.1229330260424444</c:v>
                </c:pt>
                <c:pt idx="28928">
                  <c:v>5.031937132702665</c:v>
                </c:pt>
                <c:pt idx="28929">
                  <c:v>3.8978401436729544</c:v>
                </c:pt>
                <c:pt idx="28930">
                  <c:v>4.2056056059389277</c:v>
                </c:pt>
                <c:pt idx="28931">
                  <c:v>3.5591801553267399</c:v>
                </c:pt>
                <c:pt idx="28932">
                  <c:v>4.0530383973972928</c:v>
                </c:pt>
                <c:pt idx="28933">
                  <c:v>3.5883235936229885</c:v>
                </c:pt>
                <c:pt idx="28934">
                  <c:v>3.0420828228676777</c:v>
                </c:pt>
                <c:pt idx="28935">
                  <c:v>4.6015635678867621</c:v>
                </c:pt>
                <c:pt idx="28936">
                  <c:v>4.277755464516285</c:v>
                </c:pt>
                <c:pt idx="28937">
                  <c:v>4.6217559812346467</c:v>
                </c:pt>
                <c:pt idx="28938">
                  <c:v>4.8144516086562383</c:v>
                </c:pt>
                <c:pt idx="28939">
                  <c:v>4.3932245401306718</c:v>
                </c:pt>
                <c:pt idx="28940">
                  <c:v>4.8496207793377009</c:v>
                </c:pt>
                <c:pt idx="28941">
                  <c:v>3.7138319533475359</c:v>
                </c:pt>
                <c:pt idx="28942">
                  <c:v>3.8370044587834951</c:v>
                </c:pt>
                <c:pt idx="28943">
                  <c:v>4.6206511825720575</c:v>
                </c:pt>
                <c:pt idx="28944">
                  <c:v>3.839564979857983</c:v>
                </c:pt>
                <c:pt idx="28945">
                  <c:v>4.8430653880235317</c:v>
                </c:pt>
                <c:pt idx="28946">
                  <c:v>4.7572387379460679</c:v>
                </c:pt>
                <c:pt idx="28947">
                  <c:v>4.3365083884671858</c:v>
                </c:pt>
                <c:pt idx="28948">
                  <c:v>4.3424208299064544</c:v>
                </c:pt>
                <c:pt idx="28949">
                  <c:v>3.5106897115764473</c:v>
                </c:pt>
                <c:pt idx="28950">
                  <c:v>3.6285862693876791</c:v>
                </c:pt>
                <c:pt idx="28951">
                  <c:v>3.29892281308216</c:v>
                </c:pt>
                <c:pt idx="28952">
                  <c:v>3.2738531128265684</c:v>
                </c:pt>
                <c:pt idx="28953">
                  <c:v>3.1817093721756589</c:v>
                </c:pt>
                <c:pt idx="28954">
                  <c:v>4.9145237587057649</c:v>
                </c:pt>
                <c:pt idx="28955">
                  <c:v>4.643760894452007</c:v>
                </c:pt>
                <c:pt idx="28956">
                  <c:v>5.1674699071312613</c:v>
                </c:pt>
                <c:pt idx="28957">
                  <c:v>4.452000327210766</c:v>
                </c:pt>
                <c:pt idx="28958">
                  <c:v>3.497735350889783</c:v>
                </c:pt>
                <c:pt idx="28959">
                  <c:v>4.5096696204971733</c:v>
                </c:pt>
                <c:pt idx="28960">
                  <c:v>4.9710351250487914</c:v>
                </c:pt>
                <c:pt idx="28961">
                  <c:v>5.24843451410658</c:v>
                </c:pt>
                <c:pt idx="28962">
                  <c:v>4.4458978561786298</c:v>
                </c:pt>
                <c:pt idx="28963">
                  <c:v>3.4243829857270294</c:v>
                </c:pt>
                <c:pt idx="28964">
                  <c:v>3.8913752425115642</c:v>
                </c:pt>
                <c:pt idx="28965">
                  <c:v>5.1684175039176719</c:v>
                </c:pt>
                <c:pt idx="28966">
                  <c:v>4.341726299097612</c:v>
                </c:pt>
                <c:pt idx="28967">
                  <c:v>4.7622854567716271</c:v>
                </c:pt>
                <c:pt idx="28968">
                  <c:v>4.7043607927842581</c:v>
                </c:pt>
                <c:pt idx="28969">
                  <c:v>4.8802330005213506</c:v>
                </c:pt>
                <c:pt idx="28970">
                  <c:v>3.4241962903173881</c:v>
                </c:pt>
                <c:pt idx="28971">
                  <c:v>3.439273139315584</c:v>
                </c:pt>
                <c:pt idx="28972">
                  <c:v>3.7569644862821914</c:v>
                </c:pt>
                <c:pt idx="28973">
                  <c:v>3.2058617912875835</c:v>
                </c:pt>
                <c:pt idx="28974">
                  <c:v>3.2468535929997828</c:v>
                </c:pt>
                <c:pt idx="28975">
                  <c:v>3.8667341577125982</c:v>
                </c:pt>
                <c:pt idx="28976">
                  <c:v>4.155143673210123</c:v>
                </c:pt>
                <c:pt idx="28977">
                  <c:v>3.2070578895600348</c:v>
                </c:pt>
                <c:pt idx="28978">
                  <c:v>3.7490844549478917</c:v>
                </c:pt>
                <c:pt idx="28979">
                  <c:v>3.4279702871462128</c:v>
                </c:pt>
                <c:pt idx="28980">
                  <c:v>5.5851123539014846</c:v>
                </c:pt>
                <c:pt idx="28981">
                  <c:v>3.8173426785701294</c:v>
                </c:pt>
                <c:pt idx="28982">
                  <c:v>4.9962005874299713</c:v>
                </c:pt>
                <c:pt idx="28983">
                  <c:v>5.9905934241736984</c:v>
                </c:pt>
                <c:pt idx="28984">
                  <c:v>4.5573384258763907</c:v>
                </c:pt>
                <c:pt idx="28985">
                  <c:v>3.8869568915508692</c:v>
                </c:pt>
                <c:pt idx="28986">
                  <c:v>4.551196956330493</c:v>
                </c:pt>
                <c:pt idx="28987">
                  <c:v>4.2528409949804189</c:v>
                </c:pt>
                <c:pt idx="28988">
                  <c:v>5.2190464667748122</c:v>
                </c:pt>
                <c:pt idx="28989">
                  <c:v>5.4903814224685661</c:v>
                </c:pt>
                <c:pt idx="28990">
                  <c:v>3.831987087001377</c:v>
                </c:pt>
                <c:pt idx="28991">
                  <c:v>3.8333695543087205</c:v>
                </c:pt>
                <c:pt idx="28992">
                  <c:v>3.2102528726075965</c:v>
                </c:pt>
                <c:pt idx="28993">
                  <c:v>3.44885266364793</c:v>
                </c:pt>
                <c:pt idx="28994">
                  <c:v>3.7140683989801553</c:v>
                </c:pt>
                <c:pt idx="28995">
                  <c:v>3.1229776191018419</c:v>
                </c:pt>
                <c:pt idx="28996">
                  <c:v>4.1439761121877918</c:v>
                </c:pt>
                <c:pt idx="28997">
                  <c:v>3.1250419691610949</c:v>
                </c:pt>
                <c:pt idx="28998">
                  <c:v>3.2488026141164088</c:v>
                </c:pt>
                <c:pt idx="28999">
                  <c:v>4.0410976729942911</c:v>
                </c:pt>
                <c:pt idx="29000">
                  <c:v>3.1873141632132964</c:v>
                </c:pt>
                <c:pt idx="29001">
                  <c:v>5.0281467938669246</c:v>
                </c:pt>
                <c:pt idx="29002">
                  <c:v>4.0487986292116052</c:v>
                </c:pt>
                <c:pt idx="29003">
                  <c:v>5.1425330783544192</c:v>
                </c:pt>
                <c:pt idx="29004">
                  <c:v>3.5549930765598936</c:v>
                </c:pt>
                <c:pt idx="29005">
                  <c:v>4.4995398981454198</c:v>
                </c:pt>
                <c:pt idx="29006">
                  <c:v>5.0209941180348245</c:v>
                </c:pt>
                <c:pt idx="29007">
                  <c:v>4.0075522866265647</c:v>
                </c:pt>
                <c:pt idx="29008">
                  <c:v>4.6333976896276861</c:v>
                </c:pt>
                <c:pt idx="29009">
                  <c:v>4.8419987446323614</c:v>
                </c:pt>
                <c:pt idx="29010">
                  <c:v>4.286063867817723</c:v>
                </c:pt>
                <c:pt idx="29011">
                  <c:v>3.9276541088948713</c:v>
                </c:pt>
                <c:pt idx="29012">
                  <c:v>4.3594025751834131</c:v>
                </c:pt>
                <c:pt idx="29013">
                  <c:v>3.3951473835237711</c:v>
                </c:pt>
                <c:pt idx="29014">
                  <c:v>5.7204406578545379</c:v>
                </c:pt>
                <c:pt idx="29015">
                  <c:v>3.2991358521451679</c:v>
                </c:pt>
                <c:pt idx="29016">
                  <c:v>4.5139410773795419</c:v>
                </c:pt>
                <c:pt idx="29017">
                  <c:v>5.1222877196352954</c:v>
                </c:pt>
                <c:pt idx="29018">
                  <c:v>3.4022579596121707</c:v>
                </c:pt>
                <c:pt idx="29019">
                  <c:v>4.3377447017397923</c:v>
                </c:pt>
                <c:pt idx="29020">
                  <c:v>4.0994339226006806</c:v>
                </c:pt>
                <c:pt idx="29021">
                  <c:v>4.493875603814292</c:v>
                </c:pt>
                <c:pt idx="29022">
                  <c:v>3.085199349196047</c:v>
                </c:pt>
                <c:pt idx="29023">
                  <c:v>3.786496022864108</c:v>
                </c:pt>
                <c:pt idx="29024">
                  <c:v>4.4734914782345196</c:v>
                </c:pt>
                <c:pt idx="29025">
                  <c:v>4.7600850440484681</c:v>
                </c:pt>
                <c:pt idx="29026">
                  <c:v>5.7712949629992565</c:v>
                </c:pt>
                <c:pt idx="29027">
                  <c:v>5.6334522311469755</c:v>
                </c:pt>
                <c:pt idx="29028">
                  <c:v>4.9202458548331593</c:v>
                </c:pt>
                <c:pt idx="29029">
                  <c:v>4.0169147277427832</c:v>
                </c:pt>
                <c:pt idx="29030">
                  <c:v>4.1332682054978971</c:v>
                </c:pt>
                <c:pt idx="29031">
                  <c:v>3.914217884874172</c:v>
                </c:pt>
                <c:pt idx="29032">
                  <c:v>3.3344710846448562</c:v>
                </c:pt>
                <c:pt idx="29033">
                  <c:v>4.5986316977536799</c:v>
                </c:pt>
                <c:pt idx="29034">
                  <c:v>3.0908783972944303</c:v>
                </c:pt>
                <c:pt idx="29035">
                  <c:v>4.1799137067694332</c:v>
                </c:pt>
                <c:pt idx="29036">
                  <c:v>5.5490339994410123</c:v>
                </c:pt>
                <c:pt idx="29037">
                  <c:v>5.5457575037823306</c:v>
                </c:pt>
                <c:pt idx="29038">
                  <c:v>3.3716026203867426</c:v>
                </c:pt>
                <c:pt idx="29039">
                  <c:v>4.3179889292445761</c:v>
                </c:pt>
                <c:pt idx="29040">
                  <c:v>5.1453496710430375</c:v>
                </c:pt>
                <c:pt idx="29041">
                  <c:v>3.3179348190873292</c:v>
                </c:pt>
                <c:pt idx="29042">
                  <c:v>4.7778632770910434</c:v>
                </c:pt>
                <c:pt idx="29043">
                  <c:v>3.8848139121525063</c:v>
                </c:pt>
                <c:pt idx="29044">
                  <c:v>4.3311995201535112</c:v>
                </c:pt>
                <c:pt idx="29045">
                  <c:v>3.7756568333544318</c:v>
                </c:pt>
                <c:pt idx="29046">
                  <c:v>6.0358446636150171</c:v>
                </c:pt>
                <c:pt idx="29047">
                  <c:v>5.737607919821774</c:v>
                </c:pt>
                <c:pt idx="29048">
                  <c:v>5.7387280427878968</c:v>
                </c:pt>
                <c:pt idx="29049">
                  <c:v>4.7408094911814116</c:v>
                </c:pt>
                <c:pt idx="29050">
                  <c:v>5.9700396497819064</c:v>
                </c:pt>
                <c:pt idx="29051">
                  <c:v>3.4819911029504187</c:v>
                </c:pt>
                <c:pt idx="29052">
                  <c:v>3.5226982794124031</c:v>
                </c:pt>
                <c:pt idx="29053">
                  <c:v>4.6941922882291705</c:v>
                </c:pt>
                <c:pt idx="29054">
                  <c:v>5.0525465167491612</c:v>
                </c:pt>
                <c:pt idx="29055">
                  <c:v>5.055000448036818</c:v>
                </c:pt>
                <c:pt idx="29056">
                  <c:v>4.3688399470479231</c:v>
                </c:pt>
                <c:pt idx="29057">
                  <c:v>3.8697519401111271</c:v>
                </c:pt>
                <c:pt idx="29058">
                  <c:v>4.897603603057183</c:v>
                </c:pt>
                <c:pt idx="29059">
                  <c:v>4.3937708604760033</c:v>
                </c:pt>
                <c:pt idx="29060">
                  <c:v>3.9656052583939747</c:v>
                </c:pt>
                <c:pt idx="29061">
                  <c:v>3.4276565860817279</c:v>
                </c:pt>
                <c:pt idx="29062">
                  <c:v>3.0898178596653931</c:v>
                </c:pt>
                <c:pt idx="29063">
                  <c:v>3.0566142657647841</c:v>
                </c:pt>
                <c:pt idx="29064">
                  <c:v>5.7868679178509632</c:v>
                </c:pt>
                <c:pt idx="29065">
                  <c:v>3.7440902567633794</c:v>
                </c:pt>
                <c:pt idx="29066">
                  <c:v>4.0573025272951027</c:v>
                </c:pt>
                <c:pt idx="29067">
                  <c:v>5.8072277234110627</c:v>
                </c:pt>
                <c:pt idx="29068">
                  <c:v>4.1711699672997016</c:v>
                </c:pt>
                <c:pt idx="29069">
                  <c:v>3.1357949336512401</c:v>
                </c:pt>
                <c:pt idx="29070">
                  <c:v>5.6885305087432636</c:v>
                </c:pt>
                <c:pt idx="29071">
                  <c:v>4.1015714455633541</c:v>
                </c:pt>
                <c:pt idx="29072">
                  <c:v>4.5403902467963668</c:v>
                </c:pt>
                <c:pt idx="29073">
                  <c:v>6.091382391816258</c:v>
                </c:pt>
                <c:pt idx="29074">
                  <c:v>3.362343572696743</c:v>
                </c:pt>
                <c:pt idx="29075">
                  <c:v>3.362343572696743</c:v>
                </c:pt>
                <c:pt idx="29076">
                  <c:v>4.4757809896204686</c:v>
                </c:pt>
                <c:pt idx="29077">
                  <c:v>4.0153586382354227</c:v>
                </c:pt>
                <c:pt idx="29078">
                  <c:v>4.9047576770283543</c:v>
                </c:pt>
                <c:pt idx="29079">
                  <c:v>4.8805467099356958</c:v>
                </c:pt>
                <c:pt idx="29080">
                  <c:v>6.394145898387519</c:v>
                </c:pt>
                <c:pt idx="29081">
                  <c:v>5.2031652474188297</c:v>
                </c:pt>
                <c:pt idx="29082">
                  <c:v>3.1397088964375457</c:v>
                </c:pt>
                <c:pt idx="29083">
                  <c:v>4.4129549297677553</c:v>
                </c:pt>
                <c:pt idx="29084">
                  <c:v>4.0437453513825643</c:v>
                </c:pt>
                <c:pt idx="29085">
                  <c:v>4.23361663564891</c:v>
                </c:pt>
                <c:pt idx="29086">
                  <c:v>3.8090318241159613</c:v>
                </c:pt>
                <c:pt idx="29087">
                  <c:v>6.1029513890888287</c:v>
                </c:pt>
                <c:pt idx="29088">
                  <c:v>4.242462284517484</c:v>
                </c:pt>
                <c:pt idx="29089">
                  <c:v>4.1617602003592689</c:v>
                </c:pt>
                <c:pt idx="29090">
                  <c:v>4.6215283313162532</c:v>
                </c:pt>
                <c:pt idx="29091">
                  <c:v>5.7428720155749833</c:v>
                </c:pt>
                <c:pt idx="29092">
                  <c:v>3.5939591188378603</c:v>
                </c:pt>
                <c:pt idx="29093">
                  <c:v>4.9412471270490954</c:v>
                </c:pt>
                <c:pt idx="29094">
                  <c:v>5.6511640987208001</c:v>
                </c:pt>
                <c:pt idx="29095">
                  <c:v>5.3631494733122569</c:v>
                </c:pt>
                <c:pt idx="29096">
                  <c:v>4.2986116664525662</c:v>
                </c:pt>
                <c:pt idx="29097">
                  <c:v>5.1751775656873233</c:v>
                </c:pt>
                <c:pt idx="29098">
                  <c:v>3.2201541935233764</c:v>
                </c:pt>
                <c:pt idx="29099">
                  <c:v>5.6799863810805045</c:v>
                </c:pt>
                <c:pt idx="29100">
                  <c:v>4.5940521009486766</c:v>
                </c:pt>
                <c:pt idx="29101">
                  <c:v>4.7848746609884296</c:v>
                </c:pt>
                <c:pt idx="29102">
                  <c:v>5.8235095371961698</c:v>
                </c:pt>
                <c:pt idx="29103">
                  <c:v>5.2980664566877476</c:v>
                </c:pt>
                <c:pt idx="29104">
                  <c:v>4.3140950284300148</c:v>
                </c:pt>
                <c:pt idx="29105">
                  <c:v>4.3071877986248905</c:v>
                </c:pt>
                <c:pt idx="29106">
                  <c:v>4.5052541227244296</c:v>
                </c:pt>
                <c:pt idx="29107">
                  <c:v>5.7983973564355971</c:v>
                </c:pt>
                <c:pt idx="29108">
                  <c:v>4.6394948294286129</c:v>
                </c:pt>
                <c:pt idx="29109">
                  <c:v>3.3013677874259497</c:v>
                </c:pt>
                <c:pt idx="29110">
                  <c:v>5.5071763865318779</c:v>
                </c:pt>
                <c:pt idx="29111">
                  <c:v>5.1103254403711045</c:v>
                </c:pt>
                <c:pt idx="29112">
                  <c:v>4.7356832745242858</c:v>
                </c:pt>
                <c:pt idx="29113">
                  <c:v>5.8582589957059463</c:v>
                </c:pt>
                <c:pt idx="29114">
                  <c:v>3.688670899350317</c:v>
                </c:pt>
                <c:pt idx="29115">
                  <c:v>4.3361305205923584</c:v>
                </c:pt>
                <c:pt idx="29116">
                  <c:v>4.1158623880150476</c:v>
                </c:pt>
                <c:pt idx="29117">
                  <c:v>5.6749909451236134</c:v>
                </c:pt>
                <c:pt idx="29118">
                  <c:v>3.574795751509193</c:v>
                </c:pt>
                <c:pt idx="29119">
                  <c:v>3.1928514472381573</c:v>
                </c:pt>
                <c:pt idx="29120">
                  <c:v>4.5385385386483454</c:v>
                </c:pt>
                <c:pt idx="29121">
                  <c:v>4.2813915441013979</c:v>
                </c:pt>
                <c:pt idx="29122">
                  <c:v>4.8691327122670165</c:v>
                </c:pt>
                <c:pt idx="29123">
                  <c:v>6.1937009406684389</c:v>
                </c:pt>
                <c:pt idx="29124">
                  <c:v>4.6836919742061225</c:v>
                </c:pt>
                <c:pt idx="29125">
                  <c:v>5.4300392337588494</c:v>
                </c:pt>
                <c:pt idx="29126">
                  <c:v>6.2344255895481551</c:v>
                </c:pt>
                <c:pt idx="29127">
                  <c:v>4.7440248034125627</c:v>
                </c:pt>
                <c:pt idx="29128">
                  <c:v>5.21433471524709</c:v>
                </c:pt>
                <c:pt idx="29129">
                  <c:v>4.7649824248304373</c:v>
                </c:pt>
                <c:pt idx="29130">
                  <c:v>6.3648799352452752</c:v>
                </c:pt>
                <c:pt idx="29131">
                  <c:v>5.6437391462012574</c:v>
                </c:pt>
                <c:pt idx="29132">
                  <c:v>4.468284437414944</c:v>
                </c:pt>
                <c:pt idx="29133">
                  <c:v>3.9714027788991153</c:v>
                </c:pt>
                <c:pt idx="29134">
                  <c:v>4.2492854473721291</c:v>
                </c:pt>
                <c:pt idx="29135">
                  <c:v>6.354544380693067</c:v>
                </c:pt>
                <c:pt idx="29136">
                  <c:v>4.9139123905261872</c:v>
                </c:pt>
                <c:pt idx="29137">
                  <c:v>5.8868900937519593</c:v>
                </c:pt>
                <c:pt idx="29138">
                  <c:v>3.8088785615928487</c:v>
                </c:pt>
                <c:pt idx="29139">
                  <c:v>4.7929973371269536</c:v>
                </c:pt>
                <c:pt idx="29140">
                  <c:v>6.0896411553166301</c:v>
                </c:pt>
                <c:pt idx="29141">
                  <c:v>6.0617420034574216</c:v>
                </c:pt>
                <c:pt idx="29142">
                  <c:v>6.9277184058550683</c:v>
                </c:pt>
                <c:pt idx="29143">
                  <c:v>3.1747729775901283</c:v>
                </c:pt>
                <c:pt idx="29144">
                  <c:v>5.4394119970402421</c:v>
                </c:pt>
                <c:pt idx="29145">
                  <c:v>5.1467309110416339</c:v>
                </c:pt>
                <c:pt idx="29146">
                  <c:v>4.6481591996721887</c:v>
                </c:pt>
                <c:pt idx="29147">
                  <c:v>6.0803392714501934</c:v>
                </c:pt>
                <c:pt idx="29148">
                  <c:v>4.4269847743203794</c:v>
                </c:pt>
                <c:pt idx="29149">
                  <c:v>3.7368925255651178</c:v>
                </c:pt>
                <c:pt idx="29150">
                  <c:v>4.8039166681232537</c:v>
                </c:pt>
                <c:pt idx="29151">
                  <c:v>6.4982116572995281</c:v>
                </c:pt>
                <c:pt idx="29152">
                  <c:v>3.7695289687449329</c:v>
                </c:pt>
                <c:pt idx="29153">
                  <c:v>3.3646531597089417</c:v>
                </c:pt>
                <c:pt idx="29154">
                  <c:v>6.2894683950509966</c:v>
                </c:pt>
                <c:pt idx="29155">
                  <c:v>5.2952352911780141</c:v>
                </c:pt>
                <c:pt idx="29156">
                  <c:v>3.7710383826891962</c:v>
                </c:pt>
                <c:pt idx="29157">
                  <c:v>6.280312512341947</c:v>
                </c:pt>
                <c:pt idx="29158">
                  <c:v>3.7670982612543642</c:v>
                </c:pt>
                <c:pt idx="29159">
                  <c:v>4.44215056275499</c:v>
                </c:pt>
                <c:pt idx="29160">
                  <c:v>5.2279339015782096</c:v>
                </c:pt>
                <c:pt idx="29161">
                  <c:v>5.722839682456514</c:v>
                </c:pt>
                <c:pt idx="29162">
                  <c:v>4.1117759198938</c:v>
                </c:pt>
                <c:pt idx="29163">
                  <c:v>4.8648196929438159</c:v>
                </c:pt>
                <c:pt idx="29164">
                  <c:v>5.9039573349463144</c:v>
                </c:pt>
                <c:pt idx="29165">
                  <c:v>5.8799346642622972</c:v>
                </c:pt>
                <c:pt idx="29166">
                  <c:v>5.7333932081134034</c:v>
                </c:pt>
                <c:pt idx="29167">
                  <c:v>4.8985694738446819</c:v>
                </c:pt>
                <c:pt idx="29168">
                  <c:v>5.0722488966059274</c:v>
                </c:pt>
                <c:pt idx="29169">
                  <c:v>4.9847439212564311</c:v>
                </c:pt>
                <c:pt idx="29170">
                  <c:v>6.6759992318247638</c:v>
                </c:pt>
                <c:pt idx="29171">
                  <c:v>3.8478067195412415</c:v>
                </c:pt>
                <c:pt idx="29172">
                  <c:v>6.316708296377505</c:v>
                </c:pt>
                <c:pt idx="29173">
                  <c:v>4.1825181885242149</c:v>
                </c:pt>
                <c:pt idx="29174">
                  <c:v>6.5573197519754176</c:v>
                </c:pt>
                <c:pt idx="29175">
                  <c:v>4.4457655323300003</c:v>
                </c:pt>
                <c:pt idx="29176">
                  <c:v>3.4413946092683063</c:v>
                </c:pt>
                <c:pt idx="29177">
                  <c:v>4.0127510464793765</c:v>
                </c:pt>
                <c:pt idx="29178">
                  <c:v>3.7371658753337758</c:v>
                </c:pt>
                <c:pt idx="29179">
                  <c:v>3.4357863400592876</c:v>
                </c:pt>
                <c:pt idx="29180">
                  <c:v>4.526452368316054</c:v>
                </c:pt>
                <c:pt idx="29181">
                  <c:v>5.913911661517222</c:v>
                </c:pt>
                <c:pt idx="29182">
                  <c:v>3.4375896220719198</c:v>
                </c:pt>
                <c:pt idx="29183">
                  <c:v>6.2844625980368161</c:v>
                </c:pt>
                <c:pt idx="29184">
                  <c:v>4.0154639296239809</c:v>
                </c:pt>
                <c:pt idx="29185">
                  <c:v>3.1623802161785153</c:v>
                </c:pt>
                <c:pt idx="29186">
                  <c:v>3.2997061904436995</c:v>
                </c:pt>
                <c:pt idx="29187">
                  <c:v>4.4185190395926881</c:v>
                </c:pt>
                <c:pt idx="29188">
                  <c:v>6.2881355457600394</c:v>
                </c:pt>
                <c:pt idx="29189">
                  <c:v>4.70565397118457</c:v>
                </c:pt>
                <c:pt idx="29190">
                  <c:v>4.4176291298969579</c:v>
                </c:pt>
                <c:pt idx="29191">
                  <c:v>5.7209705927885857</c:v>
                </c:pt>
                <c:pt idx="29192">
                  <c:v>4.0291141819617522</c:v>
                </c:pt>
                <c:pt idx="29193">
                  <c:v>4.2919020833279227</c:v>
                </c:pt>
                <c:pt idx="29194">
                  <c:v>4.5194037053501175</c:v>
                </c:pt>
                <c:pt idx="29195">
                  <c:v>3.9582425352802231</c:v>
                </c:pt>
                <c:pt idx="29196">
                  <c:v>5.208161318974966</c:v>
                </c:pt>
                <c:pt idx="29197">
                  <c:v>5.164440664564049</c:v>
                </c:pt>
                <c:pt idx="29198">
                  <c:v>3.8181478012434469</c:v>
                </c:pt>
                <c:pt idx="29199">
                  <c:v>5.22727417367929</c:v>
                </c:pt>
                <c:pt idx="29200">
                  <c:v>4.4682761848200494</c:v>
                </c:pt>
                <c:pt idx="29201">
                  <c:v>5.8880763942995706</c:v>
                </c:pt>
                <c:pt idx="29202">
                  <c:v>5.0646015819196082</c:v>
                </c:pt>
                <c:pt idx="29203">
                  <c:v>4.9629466148068344</c:v>
                </c:pt>
                <c:pt idx="29204">
                  <c:v>4.9629466148068344</c:v>
                </c:pt>
                <c:pt idx="29205">
                  <c:v>6.0474890639445107</c:v>
                </c:pt>
                <c:pt idx="29206">
                  <c:v>4.043366390709747</c:v>
                </c:pt>
                <c:pt idx="29207">
                  <c:v>4.649643255733217</c:v>
                </c:pt>
                <c:pt idx="29208">
                  <c:v>5.9409262943475696</c:v>
                </c:pt>
                <c:pt idx="29209">
                  <c:v>4.3584719778974153</c:v>
                </c:pt>
                <c:pt idx="29210">
                  <c:v>4.223247153925402</c:v>
                </c:pt>
                <c:pt idx="29211">
                  <c:v>6.5391724217294991</c:v>
                </c:pt>
                <c:pt idx="29212">
                  <c:v>6.5047450450231832</c:v>
                </c:pt>
                <c:pt idx="29213">
                  <c:v>5.3746551025467113</c:v>
                </c:pt>
                <c:pt idx="29214">
                  <c:v>5.5464326423145529</c:v>
                </c:pt>
                <c:pt idx="29215">
                  <c:v>3.4446332280425285</c:v>
                </c:pt>
                <c:pt idx="29216">
                  <c:v>3.4776831863847897</c:v>
                </c:pt>
                <c:pt idx="29217">
                  <c:v>5.0708923473440617</c:v>
                </c:pt>
                <c:pt idx="29218">
                  <c:v>6.6895080167559327</c:v>
                </c:pt>
                <c:pt idx="29219">
                  <c:v>6.7323243320822712</c:v>
                </c:pt>
                <c:pt idx="29220">
                  <c:v>3.6525535755981067</c:v>
                </c:pt>
                <c:pt idx="29221">
                  <c:v>6.8578440844281801</c:v>
                </c:pt>
                <c:pt idx="29222">
                  <c:v>4.2280150990403298</c:v>
                </c:pt>
                <c:pt idx="29223">
                  <c:v>3.63114965604559</c:v>
                </c:pt>
                <c:pt idx="29224">
                  <c:v>7.2979604640746283</c:v>
                </c:pt>
                <c:pt idx="29225">
                  <c:v>3.0608063604819389</c:v>
                </c:pt>
                <c:pt idx="29226">
                  <c:v>7.1010207472690032</c:v>
                </c:pt>
                <c:pt idx="29227">
                  <c:v>5.7109867619544641</c:v>
                </c:pt>
                <c:pt idx="29228">
                  <c:v>5.7563708471929127</c:v>
                </c:pt>
                <c:pt idx="29229">
                  <c:v>5.7805889084364628</c:v>
                </c:pt>
                <c:pt idx="29230">
                  <c:v>3.9607101808470646</c:v>
                </c:pt>
                <c:pt idx="29231">
                  <c:v>6.7726140724982296</c:v>
                </c:pt>
                <c:pt idx="29232">
                  <c:v>5.8671403741107149</c:v>
                </c:pt>
                <c:pt idx="29233">
                  <c:v>3.9569996200341686</c:v>
                </c:pt>
                <c:pt idx="29234">
                  <c:v>4.6004951767187405</c:v>
                </c:pt>
                <c:pt idx="29235">
                  <c:v>3.1672550562837594</c:v>
                </c:pt>
                <c:pt idx="29236">
                  <c:v>6.3526082096704828</c:v>
                </c:pt>
                <c:pt idx="29237">
                  <c:v>4.905825396883543</c:v>
                </c:pt>
                <c:pt idx="29238">
                  <c:v>6.1302856085092534</c:v>
                </c:pt>
                <c:pt idx="29239">
                  <c:v>4.3728067701062567</c:v>
                </c:pt>
                <c:pt idx="29240">
                  <c:v>7.0356591165858244</c:v>
                </c:pt>
                <c:pt idx="29241">
                  <c:v>3.2939467555288955</c:v>
                </c:pt>
                <c:pt idx="29242">
                  <c:v>5.2439773981755975</c:v>
                </c:pt>
                <c:pt idx="29243">
                  <c:v>3.6710591830506316</c:v>
                </c:pt>
                <c:pt idx="29244">
                  <c:v>5.0510206707823331</c:v>
                </c:pt>
                <c:pt idx="29245">
                  <c:v>3.5206603435624038</c:v>
                </c:pt>
                <c:pt idx="29246">
                  <c:v>6.5345822514875156</c:v>
                </c:pt>
                <c:pt idx="29247">
                  <c:v>7.0878182847609565</c:v>
                </c:pt>
                <c:pt idx="29248">
                  <c:v>7.4659786689467937</c:v>
                </c:pt>
                <c:pt idx="29249">
                  <c:v>5.0150763695263967</c:v>
                </c:pt>
                <c:pt idx="29250">
                  <c:v>6.44053717392827</c:v>
                </c:pt>
                <c:pt idx="29251">
                  <c:v>5.2019399137352185</c:v>
                </c:pt>
                <c:pt idx="29252">
                  <c:v>3.2702243646112081</c:v>
                </c:pt>
                <c:pt idx="29253">
                  <c:v>4.929181825997289</c:v>
                </c:pt>
                <c:pt idx="29254">
                  <c:v>5.7385276665720353</c:v>
                </c:pt>
                <c:pt idx="29255">
                  <c:v>3.6218072175239846</c:v>
                </c:pt>
                <c:pt idx="29256">
                  <c:v>3.1555634517644582</c:v>
                </c:pt>
                <c:pt idx="29257">
                  <c:v>4.9710550361059331</c:v>
                </c:pt>
                <c:pt idx="29258">
                  <c:v>5.6249567870884896</c:v>
                </c:pt>
                <c:pt idx="29259">
                  <c:v>3.3967028272877107</c:v>
                </c:pt>
                <c:pt idx="29260">
                  <c:v>3.9393294975192084</c:v>
                </c:pt>
                <c:pt idx="29261">
                  <c:v>6.531564755872858</c:v>
                </c:pt>
                <c:pt idx="29262">
                  <c:v>3.6673197186250461</c:v>
                </c:pt>
                <c:pt idx="29263">
                  <c:v>6.9203249621742415</c:v>
                </c:pt>
                <c:pt idx="29264">
                  <c:v>4.6660114219812661</c:v>
                </c:pt>
                <c:pt idx="29265">
                  <c:v>5.5010173790773766</c:v>
                </c:pt>
                <c:pt idx="29266">
                  <c:v>5.9397621002721968</c:v>
                </c:pt>
                <c:pt idx="29267">
                  <c:v>6.3308035749089164</c:v>
                </c:pt>
                <c:pt idx="29268">
                  <c:v>4.3092117711425155</c:v>
                </c:pt>
                <c:pt idx="29269">
                  <c:v>3.5349812609670148</c:v>
                </c:pt>
                <c:pt idx="29270">
                  <c:v>6.7737201218238141</c:v>
                </c:pt>
                <c:pt idx="29271">
                  <c:v>7.3179582348498675</c:v>
                </c:pt>
                <c:pt idx="29272">
                  <c:v>3.1167525986293443</c:v>
                </c:pt>
                <c:pt idx="29273">
                  <c:v>4.990280350209761</c:v>
                </c:pt>
                <c:pt idx="29274">
                  <c:v>5.0467237442203228</c:v>
                </c:pt>
                <c:pt idx="29275">
                  <c:v>4.1717797738740217</c:v>
                </c:pt>
                <c:pt idx="29276">
                  <c:v>7.4915943816041652</c:v>
                </c:pt>
                <c:pt idx="29277">
                  <c:v>4.4824832000578381</c:v>
                </c:pt>
                <c:pt idx="29278">
                  <c:v>3.2897477271555875</c:v>
                </c:pt>
                <c:pt idx="29279">
                  <c:v>6.3489190248509084</c:v>
                </c:pt>
                <c:pt idx="29280">
                  <c:v>5.4962496290612544</c:v>
                </c:pt>
                <c:pt idx="29281">
                  <c:v>5.1686161635028594</c:v>
                </c:pt>
                <c:pt idx="29282">
                  <c:v>6.920194830488601</c:v>
                </c:pt>
                <c:pt idx="29283">
                  <c:v>3.3009077162585316</c:v>
                </c:pt>
                <c:pt idx="29284">
                  <c:v>7.3504446007438498</c:v>
                </c:pt>
                <c:pt idx="29285">
                  <c:v>3.3102145097773059</c:v>
                </c:pt>
                <c:pt idx="29286">
                  <c:v>3.2990844786704452</c:v>
                </c:pt>
                <c:pt idx="29287">
                  <c:v>5.0471950567520709</c:v>
                </c:pt>
                <c:pt idx="29288">
                  <c:v>4.7596132545331207</c:v>
                </c:pt>
                <c:pt idx="29289">
                  <c:v>3.414993503210459</c:v>
                </c:pt>
                <c:pt idx="29290">
                  <c:v>4.3872777794888211</c:v>
                </c:pt>
                <c:pt idx="29291">
                  <c:v>3.3715814549300429</c:v>
                </c:pt>
                <c:pt idx="29292">
                  <c:v>4.2364011478186434</c:v>
                </c:pt>
                <c:pt idx="29293">
                  <c:v>3.7733826963382708</c:v>
                </c:pt>
                <c:pt idx="29294">
                  <c:v>5.0923628523647642</c:v>
                </c:pt>
                <c:pt idx="29295">
                  <c:v>7.6982440447608207</c:v>
                </c:pt>
                <c:pt idx="29296">
                  <c:v>4.8328696005391905</c:v>
                </c:pt>
                <c:pt idx="29297">
                  <c:v>4.675777522821936</c:v>
                </c:pt>
                <c:pt idx="29298">
                  <c:v>6.7090143062633656</c:v>
                </c:pt>
                <c:pt idx="29299">
                  <c:v>5.1407451493839726</c:v>
                </c:pt>
                <c:pt idx="29300">
                  <c:v>4.0861273084954455</c:v>
                </c:pt>
                <c:pt idx="29301">
                  <c:v>3.2829167373875987</c:v>
                </c:pt>
                <c:pt idx="29302">
                  <c:v>3.7496990928456007</c:v>
                </c:pt>
                <c:pt idx="29303">
                  <c:v>6.9624869538203056</c:v>
                </c:pt>
                <c:pt idx="29304">
                  <c:v>4.3613635959361732</c:v>
                </c:pt>
                <c:pt idx="29305">
                  <c:v>3.3546755508237798</c:v>
                </c:pt>
                <c:pt idx="29306">
                  <c:v>6.9699750331266532</c:v>
                </c:pt>
                <c:pt idx="29307">
                  <c:v>4.5284257340458467</c:v>
                </c:pt>
                <c:pt idx="29308">
                  <c:v>3.6800478879859249</c:v>
                </c:pt>
                <c:pt idx="29309">
                  <c:v>5.2353180392541443</c:v>
                </c:pt>
                <c:pt idx="29310">
                  <c:v>3.8930093402309698</c:v>
                </c:pt>
                <c:pt idx="29311">
                  <c:v>7.9331436539113405</c:v>
                </c:pt>
                <c:pt idx="29312">
                  <c:v>5.7433315251612287</c:v>
                </c:pt>
                <c:pt idx="29313">
                  <c:v>4.4530656281489174</c:v>
                </c:pt>
                <c:pt idx="29314">
                  <c:v>6.5978887142858271</c:v>
                </c:pt>
                <c:pt idx="29315">
                  <c:v>4.8093956986867772</c:v>
                </c:pt>
                <c:pt idx="29316">
                  <c:v>5.0311946084614716</c:v>
                </c:pt>
                <c:pt idx="29317">
                  <c:v>3.4045995149610162</c:v>
                </c:pt>
                <c:pt idx="29318">
                  <c:v>6.8349134806738157</c:v>
                </c:pt>
                <c:pt idx="29319">
                  <c:v>4.8187678354033388</c:v>
                </c:pt>
                <c:pt idx="29320">
                  <c:v>5.0889500041477751</c:v>
                </c:pt>
                <c:pt idx="29321">
                  <c:v>5.5846573046386494</c:v>
                </c:pt>
                <c:pt idx="29322">
                  <c:v>4.5467530082858909</c:v>
                </c:pt>
                <c:pt idx="29323">
                  <c:v>4.9692193783008607</c:v>
                </c:pt>
                <c:pt idx="29324">
                  <c:v>7.0667465591976768</c:v>
                </c:pt>
                <c:pt idx="29325">
                  <c:v>3.9462001311048773</c:v>
                </c:pt>
                <c:pt idx="29326">
                  <c:v>7.3770129198645877</c:v>
                </c:pt>
                <c:pt idx="29327">
                  <c:v>3.0414395072798968</c:v>
                </c:pt>
                <c:pt idx="29328">
                  <c:v>3.7911541354326324</c:v>
                </c:pt>
                <c:pt idx="29329">
                  <c:v>4.5803071891251941</c:v>
                </c:pt>
                <c:pt idx="29330">
                  <c:v>3.8070911562989136</c:v>
                </c:pt>
                <c:pt idx="29331">
                  <c:v>5.9256201162882105</c:v>
                </c:pt>
                <c:pt idx="29332">
                  <c:v>5.6206375452275292</c:v>
                </c:pt>
                <c:pt idx="29333">
                  <c:v>5.1451344513263253</c:v>
                </c:pt>
                <c:pt idx="29334">
                  <c:v>4.4157914529025133</c:v>
                </c:pt>
                <c:pt idx="29335">
                  <c:v>3.8888298284169429</c:v>
                </c:pt>
                <c:pt idx="29336">
                  <c:v>5.5640236249251114</c:v>
                </c:pt>
                <c:pt idx="29337">
                  <c:v>5.5640236249251114</c:v>
                </c:pt>
                <c:pt idx="29338">
                  <c:v>4.3920384913493891</c:v>
                </c:pt>
                <c:pt idx="29339">
                  <c:v>3.7238173251788953</c:v>
                </c:pt>
                <c:pt idx="29340">
                  <c:v>6.0929605825079101</c:v>
                </c:pt>
                <c:pt idx="29341">
                  <c:v>5.0298820849745232</c:v>
                </c:pt>
                <c:pt idx="29342">
                  <c:v>6.3800341857798886</c:v>
                </c:pt>
                <c:pt idx="29343">
                  <c:v>4.7310197939389029</c:v>
                </c:pt>
                <c:pt idx="29344">
                  <c:v>4.8691935658097867</c:v>
                </c:pt>
                <c:pt idx="29345">
                  <c:v>7.6277317280331278</c:v>
                </c:pt>
                <c:pt idx="29346">
                  <c:v>5.1756505367337677</c:v>
                </c:pt>
                <c:pt idx="29347">
                  <c:v>7.1781734135508746</c:v>
                </c:pt>
                <c:pt idx="29348">
                  <c:v>5.6713688159423281</c:v>
                </c:pt>
                <c:pt idx="29349">
                  <c:v>3.6686240097382563</c:v>
                </c:pt>
                <c:pt idx="29350">
                  <c:v>4.2886462092057052</c:v>
                </c:pt>
                <c:pt idx="29351">
                  <c:v>7.0963403580180273</c:v>
                </c:pt>
                <c:pt idx="29352">
                  <c:v>4.7044642221372541</c:v>
                </c:pt>
                <c:pt idx="29353">
                  <c:v>6.1347097239872719</c:v>
                </c:pt>
                <c:pt idx="29354">
                  <c:v>4.5621881829097335</c:v>
                </c:pt>
                <c:pt idx="29355">
                  <c:v>7.4011791135685012</c:v>
                </c:pt>
                <c:pt idx="29356">
                  <c:v>6.9709866356938708</c:v>
                </c:pt>
                <c:pt idx="29357">
                  <c:v>3.7822167375016993</c:v>
                </c:pt>
                <c:pt idx="29358">
                  <c:v>4.0833403118719822</c:v>
                </c:pt>
                <c:pt idx="29359">
                  <c:v>4.9818712260466365</c:v>
                </c:pt>
                <c:pt idx="29360">
                  <c:v>6.1081356466189671</c:v>
                </c:pt>
                <c:pt idx="29361">
                  <c:v>5.5910380517374652</c:v>
                </c:pt>
                <c:pt idx="29362">
                  <c:v>6.5409929196718437</c:v>
                </c:pt>
                <c:pt idx="29363">
                  <c:v>5.6247458137935338</c:v>
                </c:pt>
                <c:pt idx="29364">
                  <c:v>6.6162452816120645</c:v>
                </c:pt>
                <c:pt idx="29365">
                  <c:v>5.4723241819831792</c:v>
                </c:pt>
                <c:pt idx="29366">
                  <c:v>3.3253679636461069</c:v>
                </c:pt>
                <c:pt idx="29367">
                  <c:v>3.4235233735970487</c:v>
                </c:pt>
                <c:pt idx="29368">
                  <c:v>5.4196684467310305</c:v>
                </c:pt>
                <c:pt idx="29369">
                  <c:v>4.8548453754322489</c:v>
                </c:pt>
                <c:pt idx="29370">
                  <c:v>5.652589672264698</c:v>
                </c:pt>
                <c:pt idx="29371">
                  <c:v>3.9983559245383677</c:v>
                </c:pt>
                <c:pt idx="29372">
                  <c:v>7.0903958694992815</c:v>
                </c:pt>
                <c:pt idx="29373">
                  <c:v>5.7758874928320258</c:v>
                </c:pt>
                <c:pt idx="29374">
                  <c:v>3.2781688647309983</c:v>
                </c:pt>
                <c:pt idx="29375">
                  <c:v>5.9771754626463762</c:v>
                </c:pt>
                <c:pt idx="29376">
                  <c:v>5.3697516910508103</c:v>
                </c:pt>
                <c:pt idx="29377">
                  <c:v>5.426292592136428</c:v>
                </c:pt>
                <c:pt idx="29378">
                  <c:v>6.4641669845757104</c:v>
                </c:pt>
                <c:pt idx="29379">
                  <c:v>5.9851082328821121</c:v>
                </c:pt>
                <c:pt idx="29380">
                  <c:v>4.2790711739437333</c:v>
                </c:pt>
                <c:pt idx="29381">
                  <c:v>6.65686728224438</c:v>
                </c:pt>
                <c:pt idx="29382">
                  <c:v>6.5921209687162117</c:v>
                </c:pt>
                <c:pt idx="29383">
                  <c:v>5.3786840023685194</c:v>
                </c:pt>
                <c:pt idx="29384">
                  <c:v>3.2675467195895327</c:v>
                </c:pt>
                <c:pt idx="29385">
                  <c:v>5.369860781195694</c:v>
                </c:pt>
                <c:pt idx="29386">
                  <c:v>3.2898799020197629</c:v>
                </c:pt>
                <c:pt idx="29387">
                  <c:v>7.33103689719794</c:v>
                </c:pt>
                <c:pt idx="29388">
                  <c:v>5.2126085033027474</c:v>
                </c:pt>
                <c:pt idx="29389">
                  <c:v>4.6184878171385844</c:v>
                </c:pt>
                <c:pt idx="29390">
                  <c:v>4.6215283313162532</c:v>
                </c:pt>
                <c:pt idx="29391">
                  <c:v>6.2536784650864883</c:v>
                </c:pt>
                <c:pt idx="29392">
                  <c:v>7.2684027750104496</c:v>
                </c:pt>
                <c:pt idx="29393">
                  <c:v>5.4533511371306256</c:v>
                </c:pt>
                <c:pt idx="29394">
                  <c:v>4.8025420409974799</c:v>
                </c:pt>
                <c:pt idx="29395">
                  <c:v>5.5570796480513245</c:v>
                </c:pt>
                <c:pt idx="29396">
                  <c:v>5.7294956209901278</c:v>
                </c:pt>
                <c:pt idx="29397">
                  <c:v>5.3618742785337394</c:v>
                </c:pt>
                <c:pt idx="29398">
                  <c:v>4.115539701307851</c:v>
                </c:pt>
                <c:pt idx="29399">
                  <c:v>4.9764173132268219</c:v>
                </c:pt>
                <c:pt idx="29400">
                  <c:v>5.3778427644402864</c:v>
                </c:pt>
                <c:pt idx="29401">
                  <c:v>7.259529695550305</c:v>
                </c:pt>
                <c:pt idx="29402">
                  <c:v>5.2203405536098328</c:v>
                </c:pt>
                <c:pt idx="29403">
                  <c:v>3.7964161748570442</c:v>
                </c:pt>
                <c:pt idx="29404">
                  <c:v>6.9283296942479398</c:v>
                </c:pt>
                <c:pt idx="29405">
                  <c:v>6.3044256049369567</c:v>
                </c:pt>
                <c:pt idx="29406">
                  <c:v>6.5570327940200244</c:v>
                </c:pt>
                <c:pt idx="29407">
                  <c:v>6.5765594963432052</c:v>
                </c:pt>
                <c:pt idx="29408">
                  <c:v>3.3281798079780751</c:v>
                </c:pt>
                <c:pt idx="29409">
                  <c:v>7.129203687378963</c:v>
                </c:pt>
                <c:pt idx="29410">
                  <c:v>8.026103955908729</c:v>
                </c:pt>
                <c:pt idx="29411">
                  <c:v>4.4912273575793451</c:v>
                </c:pt>
                <c:pt idx="29412">
                  <c:v>7.3899139659874189</c:v>
                </c:pt>
                <c:pt idx="29413">
                  <c:v>7.3103436230721144</c:v>
                </c:pt>
                <c:pt idx="29414">
                  <c:v>5.6854961743135926</c:v>
                </c:pt>
                <c:pt idx="29415">
                  <c:v>5.949145818859602</c:v>
                </c:pt>
                <c:pt idx="29416">
                  <c:v>4.2720603782607292</c:v>
                </c:pt>
                <c:pt idx="29417">
                  <c:v>7.7877050919681539</c:v>
                </c:pt>
                <c:pt idx="29418">
                  <c:v>5.6837165185025196</c:v>
                </c:pt>
                <c:pt idx="29419">
                  <c:v>6.7978664176057491</c:v>
                </c:pt>
                <c:pt idx="29420">
                  <c:v>3.1036224644664108</c:v>
                </c:pt>
                <c:pt idx="29421">
                  <c:v>4.9947808684867159</c:v>
                </c:pt>
                <c:pt idx="29422">
                  <c:v>4.0970564187631782</c:v>
                </c:pt>
                <c:pt idx="29423">
                  <c:v>4.3912271153802962</c:v>
                </c:pt>
                <c:pt idx="29424">
                  <c:v>4.2763224262178881</c:v>
                </c:pt>
                <c:pt idx="29425">
                  <c:v>5.3792661328681932</c:v>
                </c:pt>
                <c:pt idx="29426">
                  <c:v>5.8573849216154992</c:v>
                </c:pt>
                <c:pt idx="29427">
                  <c:v>8.3058983674929809</c:v>
                </c:pt>
                <c:pt idx="29428">
                  <c:v>5.1654233371299512</c:v>
                </c:pt>
                <c:pt idx="29429">
                  <c:v>3.2847270813507539</c:v>
                </c:pt>
                <c:pt idx="29430">
                  <c:v>3.2326254701131361</c:v>
                </c:pt>
                <c:pt idx="29431">
                  <c:v>6.8894108954611841</c:v>
                </c:pt>
                <c:pt idx="29432">
                  <c:v>5.85891124679521</c:v>
                </c:pt>
                <c:pt idx="29433">
                  <c:v>4.082776706537067</c:v>
                </c:pt>
                <c:pt idx="29434">
                  <c:v>4.4936729849699777</c:v>
                </c:pt>
                <c:pt idx="29435">
                  <c:v>3.9667630944438153</c:v>
                </c:pt>
                <c:pt idx="29436">
                  <c:v>6.3482781624936866</c:v>
                </c:pt>
                <c:pt idx="29437">
                  <c:v>5.329461184724094</c:v>
                </c:pt>
                <c:pt idx="29438">
                  <c:v>6.4493768759675172</c:v>
                </c:pt>
                <c:pt idx="29439">
                  <c:v>3.4734545090068716</c:v>
                </c:pt>
                <c:pt idx="29440">
                  <c:v>7.7959240804342258</c:v>
                </c:pt>
                <c:pt idx="29441">
                  <c:v>3.7847454304838219</c:v>
                </c:pt>
                <c:pt idx="29442">
                  <c:v>4.6142807556820511</c:v>
                </c:pt>
                <c:pt idx="29443">
                  <c:v>7.100786974415584</c:v>
                </c:pt>
                <c:pt idx="29444">
                  <c:v>3.8829881185355024</c:v>
                </c:pt>
                <c:pt idx="29445">
                  <c:v>4.2285048024380076</c:v>
                </c:pt>
                <c:pt idx="29446">
                  <c:v>5.3276739816883252</c:v>
                </c:pt>
                <c:pt idx="29447">
                  <c:v>3.5186321615001686</c:v>
                </c:pt>
                <c:pt idx="29448">
                  <c:v>3.1368332170405773</c:v>
                </c:pt>
                <c:pt idx="29449">
                  <c:v>3.697128812233331</c:v>
                </c:pt>
                <c:pt idx="29450">
                  <c:v>4.9290176037267583</c:v>
                </c:pt>
                <c:pt idx="29451">
                  <c:v>4.1074068071606478</c:v>
                </c:pt>
                <c:pt idx="29452">
                  <c:v>5.6612451101708459</c:v>
                </c:pt>
                <c:pt idx="29453">
                  <c:v>5.879700639007468</c:v>
                </c:pt>
                <c:pt idx="29454">
                  <c:v>7.9519774854991114</c:v>
                </c:pt>
                <c:pt idx="29455">
                  <c:v>6.7755931657505277</c:v>
                </c:pt>
                <c:pt idx="29456">
                  <c:v>6.3849535013323537</c:v>
                </c:pt>
                <c:pt idx="29457">
                  <c:v>7.2011111564131749</c:v>
                </c:pt>
                <c:pt idx="29458">
                  <c:v>6.4935430193363333</c:v>
                </c:pt>
                <c:pt idx="29459">
                  <c:v>8.3883357310776301</c:v>
                </c:pt>
                <c:pt idx="29460">
                  <c:v>4.88908360135345</c:v>
                </c:pt>
                <c:pt idx="29461">
                  <c:v>3.726348974381815</c:v>
                </c:pt>
                <c:pt idx="29462">
                  <c:v>4.1576739670825669</c:v>
                </c:pt>
                <c:pt idx="29463">
                  <c:v>5.2236156021110016</c:v>
                </c:pt>
                <c:pt idx="29464">
                  <c:v>6.9186355184601744</c:v>
                </c:pt>
                <c:pt idx="29465">
                  <c:v>4.8047736025248469</c:v>
                </c:pt>
                <c:pt idx="29466">
                  <c:v>7.3824353851336921</c:v>
                </c:pt>
                <c:pt idx="29467">
                  <c:v>6.7344676815360165</c:v>
                </c:pt>
                <c:pt idx="29468">
                  <c:v>7.4585366622726532</c:v>
                </c:pt>
                <c:pt idx="29469">
                  <c:v>7.2250388250813762</c:v>
                </c:pt>
                <c:pt idx="29470">
                  <c:v>7.7845069653461501</c:v>
                </c:pt>
                <c:pt idx="29471">
                  <c:v>6.0004795752052091</c:v>
                </c:pt>
                <c:pt idx="29472">
                  <c:v>6.0066838978360089</c:v>
                </c:pt>
                <c:pt idx="29473">
                  <c:v>5.9257988514051529</c:v>
                </c:pt>
                <c:pt idx="29474">
                  <c:v>5.9851082328821121</c:v>
                </c:pt>
                <c:pt idx="29475">
                  <c:v>3.9337167335654284</c:v>
                </c:pt>
                <c:pt idx="29476">
                  <c:v>7.1527430300435624</c:v>
                </c:pt>
                <c:pt idx="29477">
                  <c:v>3.2112692360227362</c:v>
                </c:pt>
                <c:pt idx="29478">
                  <c:v>6.5002949242905226</c:v>
                </c:pt>
                <c:pt idx="29479">
                  <c:v>4.1525442164757811</c:v>
                </c:pt>
                <c:pt idx="29480">
                  <c:v>8.3856320377192599</c:v>
                </c:pt>
                <c:pt idx="29481">
                  <c:v>4.2717359885300779</c:v>
                </c:pt>
                <c:pt idx="29482">
                  <c:v>5.1155112925929886</c:v>
                </c:pt>
                <c:pt idx="29483">
                  <c:v>5.1288158313662047</c:v>
                </c:pt>
                <c:pt idx="29484">
                  <c:v>3.5284765237125346</c:v>
                </c:pt>
                <c:pt idx="29485">
                  <c:v>4.9477513210257955</c:v>
                </c:pt>
                <c:pt idx="29486">
                  <c:v>4.3167696812504506</c:v>
                </c:pt>
                <c:pt idx="29487">
                  <c:v>5.5759802513425489</c:v>
                </c:pt>
                <c:pt idx="29488">
                  <c:v>5.6993451639924819</c:v>
                </c:pt>
                <c:pt idx="29489">
                  <c:v>4.3879132132499006</c:v>
                </c:pt>
                <c:pt idx="29490">
                  <c:v>7.1803443434975049</c:v>
                </c:pt>
                <c:pt idx="29491">
                  <c:v>4.5001174017291854</c:v>
                </c:pt>
                <c:pt idx="29492">
                  <c:v>4.3691539647092794</c:v>
                </c:pt>
                <c:pt idx="29493">
                  <c:v>3.3025894426224882</c:v>
                </c:pt>
                <c:pt idx="29494">
                  <c:v>5.6326547923925201</c:v>
                </c:pt>
                <c:pt idx="29495">
                  <c:v>4.1977301188407639</c:v>
                </c:pt>
                <c:pt idx="29496">
                  <c:v>5.4274083375748123</c:v>
                </c:pt>
                <c:pt idx="29497">
                  <c:v>5.3420330370242155</c:v>
                </c:pt>
                <c:pt idx="29498">
                  <c:v>6.0150960553162856</c:v>
                </c:pt>
                <c:pt idx="29499">
                  <c:v>4.8328772506814976</c:v>
                </c:pt>
                <c:pt idx="29500">
                  <c:v>5.5580976661630217</c:v>
                </c:pt>
                <c:pt idx="29501">
                  <c:v>8.6897037731828721</c:v>
                </c:pt>
                <c:pt idx="29502">
                  <c:v>5.0669497532786236</c:v>
                </c:pt>
                <c:pt idx="29503">
                  <c:v>3.7894458774767124</c:v>
                </c:pt>
                <c:pt idx="29504">
                  <c:v>5.4728316469167089</c:v>
                </c:pt>
                <c:pt idx="29505">
                  <c:v>6.3427542377035486</c:v>
                </c:pt>
                <c:pt idx="29506">
                  <c:v>8.3037398864825445</c:v>
                </c:pt>
                <c:pt idx="29507">
                  <c:v>3.9658193252444787</c:v>
                </c:pt>
                <c:pt idx="29508">
                  <c:v>6.1561032847657167</c:v>
                </c:pt>
                <c:pt idx="29509">
                  <c:v>4.0029622784055503</c:v>
                </c:pt>
                <c:pt idx="29510">
                  <c:v>4.7324700007491582</c:v>
                </c:pt>
                <c:pt idx="29511">
                  <c:v>7.6720083699382622</c:v>
                </c:pt>
                <c:pt idx="29512">
                  <c:v>5.8171885688296898</c:v>
                </c:pt>
                <c:pt idx="29513">
                  <c:v>6.913947616881698</c:v>
                </c:pt>
                <c:pt idx="29514">
                  <c:v>8.3821971406905664</c:v>
                </c:pt>
                <c:pt idx="29515">
                  <c:v>4.2839588863084881</c:v>
                </c:pt>
                <c:pt idx="29516">
                  <c:v>4.2855657336967852</c:v>
                </c:pt>
                <c:pt idx="29517">
                  <c:v>8.7737907680973795</c:v>
                </c:pt>
                <c:pt idx="29518">
                  <c:v>7.5907684477569273</c:v>
                </c:pt>
                <c:pt idx="29519">
                  <c:v>5.6365259028587849</c:v>
                </c:pt>
                <c:pt idx="29520">
                  <c:v>4.0636080925102416</c:v>
                </c:pt>
                <c:pt idx="29521">
                  <c:v>4.7256031706298556</c:v>
                </c:pt>
                <c:pt idx="29522">
                  <c:v>5.910259962446025</c:v>
                </c:pt>
                <c:pt idx="29523">
                  <c:v>6.7089676876358553</c:v>
                </c:pt>
                <c:pt idx="29524">
                  <c:v>7.5326299267655452</c:v>
                </c:pt>
                <c:pt idx="29525">
                  <c:v>6.5840301741870384</c:v>
                </c:pt>
                <c:pt idx="29526">
                  <c:v>8.7444281710448504</c:v>
                </c:pt>
                <c:pt idx="29527">
                  <c:v>5.8094086501351088</c:v>
                </c:pt>
                <c:pt idx="29528">
                  <c:v>6.7314032605034821</c:v>
                </c:pt>
                <c:pt idx="29529">
                  <c:v>6.950629018255766</c:v>
                </c:pt>
                <c:pt idx="29530">
                  <c:v>5.7098331797522208</c:v>
                </c:pt>
                <c:pt idx="29531">
                  <c:v>8.425842137503567</c:v>
                </c:pt>
                <c:pt idx="29532">
                  <c:v>7.4718318497346896</c:v>
                </c:pt>
                <c:pt idx="29533">
                  <c:v>8.1105769823189391</c:v>
                </c:pt>
                <c:pt idx="29534">
                  <c:v>7.5261786186471875</c:v>
                </c:pt>
                <c:pt idx="29535">
                  <c:v>5.4538470019631005</c:v>
                </c:pt>
                <c:pt idx="29536">
                  <c:v>7.5562328365590687</c:v>
                </c:pt>
                <c:pt idx="29537">
                  <c:v>4.6971265056537392</c:v>
                </c:pt>
                <c:pt idx="29538">
                  <c:v>7.2972798746968746</c:v>
                </c:pt>
                <c:pt idx="29539">
                  <c:v>3.1640927040429885</c:v>
                </c:pt>
                <c:pt idx="29540">
                  <c:v>5.6549972687001961</c:v>
                </c:pt>
                <c:pt idx="29541">
                  <c:v>4.3070272567890235</c:v>
                </c:pt>
                <c:pt idx="29542">
                  <c:v>6.6931490727956788</c:v>
                </c:pt>
                <c:pt idx="29543">
                  <c:v>6.3068443027151666</c:v>
                </c:pt>
                <c:pt idx="29544">
                  <c:v>4.4552828338543966</c:v>
                </c:pt>
                <c:pt idx="29545">
                  <c:v>7.759620005340012</c:v>
                </c:pt>
                <c:pt idx="29546">
                  <c:v>5.7340939569991907</c:v>
                </c:pt>
                <c:pt idx="29547">
                  <c:v>6.1034229888856659</c:v>
                </c:pt>
                <c:pt idx="29548">
                  <c:v>4.4437931046259935</c:v>
                </c:pt>
                <c:pt idx="29549">
                  <c:v>5.1541472999995088</c:v>
                </c:pt>
                <c:pt idx="29550">
                  <c:v>6.4106963581366143</c:v>
                </c:pt>
                <c:pt idx="29551">
                  <c:v>6.6159077120780818</c:v>
                </c:pt>
                <c:pt idx="29552">
                  <c:v>6.6159077120780818</c:v>
                </c:pt>
                <c:pt idx="29553">
                  <c:v>6.114358321316212</c:v>
                </c:pt>
                <c:pt idx="29554">
                  <c:v>6.7377845743693268</c:v>
                </c:pt>
                <c:pt idx="29555">
                  <c:v>5.3298402999510746</c:v>
                </c:pt>
                <c:pt idx="29556">
                  <c:v>6.9801592760401112</c:v>
                </c:pt>
                <c:pt idx="29557">
                  <c:v>4.6055540970177251</c:v>
                </c:pt>
                <c:pt idx="29558">
                  <c:v>6.3716202611942485</c:v>
                </c:pt>
                <c:pt idx="29559">
                  <c:v>7.8767327443884572</c:v>
                </c:pt>
                <c:pt idx="29560">
                  <c:v>7.4120803161668594</c:v>
                </c:pt>
                <c:pt idx="29561">
                  <c:v>7.3973745803608342</c:v>
                </c:pt>
                <c:pt idx="29562">
                  <c:v>3.1460290878124506</c:v>
                </c:pt>
                <c:pt idx="29563">
                  <c:v>5.4762474885698493</c:v>
                </c:pt>
                <c:pt idx="29564">
                  <c:v>3.1639719300886906</c:v>
                </c:pt>
                <c:pt idx="29565">
                  <c:v>4.5856183029698308</c:v>
                </c:pt>
                <c:pt idx="29566">
                  <c:v>7.1229201621177349</c:v>
                </c:pt>
                <c:pt idx="29567">
                  <c:v>7.7667785725769312</c:v>
                </c:pt>
                <c:pt idx="29568">
                  <c:v>3.9290841072920433</c:v>
                </c:pt>
                <c:pt idx="29569">
                  <c:v>5.2604275531954343</c:v>
                </c:pt>
                <c:pt idx="29570">
                  <c:v>5.0930319717689816</c:v>
                </c:pt>
                <c:pt idx="29571">
                  <c:v>5.4724535912470511</c:v>
                </c:pt>
                <c:pt idx="29572">
                  <c:v>3.1028697709437472</c:v>
                </c:pt>
                <c:pt idx="29573">
                  <c:v>4.4155550246784641</c:v>
                </c:pt>
                <c:pt idx="29574">
                  <c:v>4.2382190218924496</c:v>
                </c:pt>
                <c:pt idx="29575">
                  <c:v>5.2328226405871234</c:v>
                </c:pt>
                <c:pt idx="29576">
                  <c:v>8.486650471076171</c:v>
                </c:pt>
                <c:pt idx="29577">
                  <c:v>5.7509472215797883</c:v>
                </c:pt>
                <c:pt idx="29578">
                  <c:v>8.9181832105569505</c:v>
                </c:pt>
                <c:pt idx="29579">
                  <c:v>7.051829547626288</c:v>
                </c:pt>
                <c:pt idx="29580">
                  <c:v>6.0595843393077118</c:v>
                </c:pt>
                <c:pt idx="29581">
                  <c:v>7.2311573742631063</c:v>
                </c:pt>
                <c:pt idx="29582">
                  <c:v>7.4960319563428222</c:v>
                </c:pt>
                <c:pt idx="29583">
                  <c:v>4.313924985236965</c:v>
                </c:pt>
                <c:pt idx="29584">
                  <c:v>7.2093072663289153</c:v>
                </c:pt>
                <c:pt idx="29585">
                  <c:v>3.7283639831777258</c:v>
                </c:pt>
                <c:pt idx="29586">
                  <c:v>7.2324312687605037</c:v>
                </c:pt>
                <c:pt idx="29587">
                  <c:v>6.9540959062422667</c:v>
                </c:pt>
                <c:pt idx="29588">
                  <c:v>8.2543051949760837</c:v>
                </c:pt>
                <c:pt idx="29589">
                  <c:v>7.2755958458015675</c:v>
                </c:pt>
                <c:pt idx="29590">
                  <c:v>7.0411872721271376</c:v>
                </c:pt>
                <c:pt idx="29591">
                  <c:v>3.8416773225618011</c:v>
                </c:pt>
                <c:pt idx="29592">
                  <c:v>7.7155828416910177</c:v>
                </c:pt>
                <c:pt idx="29593">
                  <c:v>8.8934210470909107</c:v>
                </c:pt>
                <c:pt idx="29594">
                  <c:v>8.8209698769828435</c:v>
                </c:pt>
                <c:pt idx="29595">
                  <c:v>6.2309997654507363</c:v>
                </c:pt>
                <c:pt idx="29596">
                  <c:v>7.9453074271597792</c:v>
                </c:pt>
                <c:pt idx="29597">
                  <c:v>3.6666282527059733</c:v>
                </c:pt>
                <c:pt idx="29598">
                  <c:v>4.9431848706971522</c:v>
                </c:pt>
                <c:pt idx="29599">
                  <c:v>4.5580733678838437</c:v>
                </c:pt>
                <c:pt idx="29600">
                  <c:v>4.7550802332077957</c:v>
                </c:pt>
                <c:pt idx="29601">
                  <c:v>6.3572858634778777</c:v>
                </c:pt>
                <c:pt idx="29602">
                  <c:v>5.6591908378908329</c:v>
                </c:pt>
                <c:pt idx="29603">
                  <c:v>7.8333153506989621</c:v>
                </c:pt>
                <c:pt idx="29604">
                  <c:v>5.9766799932605528</c:v>
                </c:pt>
                <c:pt idx="29605">
                  <c:v>6.7717491921843012</c:v>
                </c:pt>
                <c:pt idx="29606">
                  <c:v>7.3423855049034383</c:v>
                </c:pt>
                <c:pt idx="29607">
                  <c:v>5.7718996592852356</c:v>
                </c:pt>
                <c:pt idx="29608">
                  <c:v>7.3759850342629365</c:v>
                </c:pt>
                <c:pt idx="29609">
                  <c:v>5.6665650946768356</c:v>
                </c:pt>
                <c:pt idx="29610">
                  <c:v>4.2759004382916084</c:v>
                </c:pt>
                <c:pt idx="29611">
                  <c:v>7.3707507738409568</c:v>
                </c:pt>
                <c:pt idx="29612">
                  <c:v>6.4808259267852879</c:v>
                </c:pt>
                <c:pt idx="29613">
                  <c:v>3.2505528830836021</c:v>
                </c:pt>
                <c:pt idx="29614">
                  <c:v>3.8806938402376501</c:v>
                </c:pt>
                <c:pt idx="29615">
                  <c:v>7.9465861238762603</c:v>
                </c:pt>
                <c:pt idx="29616">
                  <c:v>3.1947055987094113</c:v>
                </c:pt>
                <c:pt idx="29617">
                  <c:v>7.9536895420515332</c:v>
                </c:pt>
                <c:pt idx="29618">
                  <c:v>6.4458225220068703</c:v>
                </c:pt>
                <c:pt idx="29619">
                  <c:v>3.1248816063821625</c:v>
                </c:pt>
                <c:pt idx="29620">
                  <c:v>9.1229398197224043</c:v>
                </c:pt>
                <c:pt idx="29621">
                  <c:v>3.8852990311744025</c:v>
                </c:pt>
                <c:pt idx="29622">
                  <c:v>7.4780130136326708</c:v>
                </c:pt>
                <c:pt idx="29623">
                  <c:v>3.2961119767684899</c:v>
                </c:pt>
                <c:pt idx="29624">
                  <c:v>8.2501075871893228</c:v>
                </c:pt>
                <c:pt idx="29625">
                  <c:v>5.9882646079377713</c:v>
                </c:pt>
                <c:pt idx="29626">
                  <c:v>8.5852026246186046</c:v>
                </c:pt>
                <c:pt idx="29627">
                  <c:v>5.4728933099402592</c:v>
                </c:pt>
                <c:pt idx="29628">
                  <c:v>5.0920918874345524</c:v>
                </c:pt>
                <c:pt idx="29629">
                  <c:v>8.0234392877219776</c:v>
                </c:pt>
                <c:pt idx="29630">
                  <c:v>7.516699832297606</c:v>
                </c:pt>
                <c:pt idx="29631">
                  <c:v>3.530171171555748</c:v>
                </c:pt>
                <c:pt idx="29632">
                  <c:v>4.6412537915867516</c:v>
                </c:pt>
                <c:pt idx="29633">
                  <c:v>6.1270365231167476</c:v>
                </c:pt>
                <c:pt idx="29634">
                  <c:v>9.4832801465283243</c:v>
                </c:pt>
                <c:pt idx="29635">
                  <c:v>9.1822739868628585</c:v>
                </c:pt>
                <c:pt idx="29636">
                  <c:v>6.4423654134803821</c:v>
                </c:pt>
                <c:pt idx="29637">
                  <c:v>4.6376447090565343</c:v>
                </c:pt>
                <c:pt idx="29638">
                  <c:v>7.1151106039895113</c:v>
                </c:pt>
                <c:pt idx="29639">
                  <c:v>9.199908770403205</c:v>
                </c:pt>
                <c:pt idx="29640">
                  <c:v>7.0511950255648106</c:v>
                </c:pt>
                <c:pt idx="29641">
                  <c:v>3.8070911562989136</c:v>
                </c:pt>
                <c:pt idx="29642">
                  <c:v>8.7161802323032287</c:v>
                </c:pt>
                <c:pt idx="29643">
                  <c:v>6.7781766155491789</c:v>
                </c:pt>
                <c:pt idx="29644">
                  <c:v>6.4067157757309268</c:v>
                </c:pt>
                <c:pt idx="29645">
                  <c:v>6.2461668287810186</c:v>
                </c:pt>
                <c:pt idx="29646">
                  <c:v>8.4500056558497594</c:v>
                </c:pt>
                <c:pt idx="29647">
                  <c:v>7.4491173912303852</c:v>
                </c:pt>
                <c:pt idx="29648">
                  <c:v>8.1555660776957524</c:v>
                </c:pt>
                <c:pt idx="29649">
                  <c:v>5.1962292711234772</c:v>
                </c:pt>
                <c:pt idx="29650">
                  <c:v>6.8458050011608087</c:v>
                </c:pt>
                <c:pt idx="29651">
                  <c:v>8.1427152199576298</c:v>
                </c:pt>
                <c:pt idx="29652">
                  <c:v>8.4685841081033058</c:v>
                </c:pt>
                <c:pt idx="29653">
                  <c:v>9.7663829986209887</c:v>
                </c:pt>
                <c:pt idx="29654">
                  <c:v>9.7660780933817257</c:v>
                </c:pt>
                <c:pt idx="29655">
                  <c:v>7.0281766011512206</c:v>
                </c:pt>
                <c:pt idx="29656">
                  <c:v>7.3378281764576521</c:v>
                </c:pt>
                <c:pt idx="29657">
                  <c:v>4.6064334207248159</c:v>
                </c:pt>
                <c:pt idx="29658">
                  <c:v>8.097998232775538</c:v>
                </c:pt>
                <c:pt idx="29659">
                  <c:v>4.6644789031944818</c:v>
                </c:pt>
                <c:pt idx="29660">
                  <c:v>6.4201415008473699</c:v>
                </c:pt>
                <c:pt idx="29661">
                  <c:v>6.983276368679773</c:v>
                </c:pt>
                <c:pt idx="29662">
                  <c:v>6.9326364438728652</c:v>
                </c:pt>
                <c:pt idx="29663">
                  <c:v>9.6814261328830167</c:v>
                </c:pt>
                <c:pt idx="29664">
                  <c:v>7.3045150317667993</c:v>
                </c:pt>
                <c:pt idx="29665">
                  <c:v>6.5992739494171939</c:v>
                </c:pt>
                <c:pt idx="29666">
                  <c:v>6.7598399778834937</c:v>
                </c:pt>
                <c:pt idx="29667">
                  <c:v>9.1591771680108121</c:v>
                </c:pt>
                <c:pt idx="29668">
                  <c:v>7.2475211142181966</c:v>
                </c:pt>
                <c:pt idx="29669">
                  <c:v>6.4039937637704227</c:v>
                </c:pt>
                <c:pt idx="29670">
                  <c:v>4.9803954276586593</c:v>
                </c:pt>
                <c:pt idx="29671">
                  <c:v>8.1707582025237731</c:v>
                </c:pt>
                <c:pt idx="29672">
                  <c:v>5.9150250929605441</c:v>
                </c:pt>
                <c:pt idx="29673">
                  <c:v>4.0505522227916622</c:v>
                </c:pt>
                <c:pt idx="29674">
                  <c:v>5.6969846203017438</c:v>
                </c:pt>
                <c:pt idx="29675">
                  <c:v>9.6518832131373689</c:v>
                </c:pt>
                <c:pt idx="29676">
                  <c:v>3.0842634212468725</c:v>
                </c:pt>
                <c:pt idx="29677">
                  <c:v>6.185171545555658</c:v>
                </c:pt>
                <c:pt idx="29678">
                  <c:v>4.0485036116271687</c:v>
                </c:pt>
                <c:pt idx="29679">
                  <c:v>9.8922468318003549</c:v>
                </c:pt>
                <c:pt idx="29680">
                  <c:v>7.3924706571572356</c:v>
                </c:pt>
                <c:pt idx="29681">
                  <c:v>7.6073904478088155</c:v>
                </c:pt>
                <c:pt idx="29682">
                  <c:v>4.9922548325720051</c:v>
                </c:pt>
                <c:pt idx="29683">
                  <c:v>7.6608272619763724</c:v>
                </c:pt>
                <c:pt idx="29684">
                  <c:v>7.0440493105300872</c:v>
                </c:pt>
                <c:pt idx="29685">
                  <c:v>6.3873026219380398</c:v>
                </c:pt>
                <c:pt idx="29686">
                  <c:v>3.437442034511109</c:v>
                </c:pt>
                <c:pt idx="29687">
                  <c:v>6.3413787457437865</c:v>
                </c:pt>
                <c:pt idx="29688">
                  <c:v>8.2231444516046199</c:v>
                </c:pt>
                <c:pt idx="29689">
                  <c:v>5.1511666530817948</c:v>
                </c:pt>
                <c:pt idx="29690">
                  <c:v>7.0479214592378732</c:v>
                </c:pt>
                <c:pt idx="29691">
                  <c:v>4.303995088782858</c:v>
                </c:pt>
                <c:pt idx="29692">
                  <c:v>7.6810597814549855</c:v>
                </c:pt>
                <c:pt idx="29693">
                  <c:v>3.2117474561982311</c:v>
                </c:pt>
                <c:pt idx="29694">
                  <c:v>8.8762555226551765</c:v>
                </c:pt>
                <c:pt idx="29695">
                  <c:v>5.6140893378262646</c:v>
                </c:pt>
                <c:pt idx="29696">
                  <c:v>6.3024400723955996</c:v>
                </c:pt>
                <c:pt idx="29697">
                  <c:v>4.3765602274141058</c:v>
                </c:pt>
                <c:pt idx="29698">
                  <c:v>10.328703724757142</c:v>
                </c:pt>
                <c:pt idx="29699">
                  <c:v>5.191563395877214</c:v>
                </c:pt>
                <c:pt idx="29700">
                  <c:v>7.8018732665936268</c:v>
                </c:pt>
                <c:pt idx="29701">
                  <c:v>8.6672074370738397</c:v>
                </c:pt>
                <c:pt idx="29702">
                  <c:v>6.0905289424639877</c:v>
                </c:pt>
                <c:pt idx="29703">
                  <c:v>3.7076493308808085</c:v>
                </c:pt>
                <c:pt idx="29704">
                  <c:v>6.6644480822260395</c:v>
                </c:pt>
                <c:pt idx="29705">
                  <c:v>9.8525322968591666</c:v>
                </c:pt>
                <c:pt idx="29706">
                  <c:v>5.6358165935551821</c:v>
                </c:pt>
                <c:pt idx="29707">
                  <c:v>4.5657615921992001</c:v>
                </c:pt>
                <c:pt idx="29708">
                  <c:v>3.2880012336220745</c:v>
                </c:pt>
                <c:pt idx="29709">
                  <c:v>6.2973892717593376</c:v>
                </c:pt>
                <c:pt idx="29710">
                  <c:v>8.8085398925840241</c:v>
                </c:pt>
                <c:pt idx="29711">
                  <c:v>8.6026545154703484</c:v>
                </c:pt>
                <c:pt idx="29712">
                  <c:v>8.0123926687929696</c:v>
                </c:pt>
                <c:pt idx="29713">
                  <c:v>7.9034220352819782</c:v>
                </c:pt>
                <c:pt idx="29714">
                  <c:v>7.0518893879114746</c:v>
                </c:pt>
                <c:pt idx="29715">
                  <c:v>7.0076513626080876</c:v>
                </c:pt>
                <c:pt idx="29716">
                  <c:v>9.7755330056963654</c:v>
                </c:pt>
                <c:pt idx="29717">
                  <c:v>9.7796777884519965</c:v>
                </c:pt>
                <c:pt idx="29718">
                  <c:v>6.1345021415240479</c:v>
                </c:pt>
                <c:pt idx="29719">
                  <c:v>8.9874104537379562</c:v>
                </c:pt>
                <c:pt idx="29720">
                  <c:v>6.4302944178879287</c:v>
                </c:pt>
                <c:pt idx="29721">
                  <c:v>6.7391719117266202</c:v>
                </c:pt>
                <c:pt idx="29722">
                  <c:v>5.4869809116256807</c:v>
                </c:pt>
                <c:pt idx="29723">
                  <c:v>9.1116170140988508</c:v>
                </c:pt>
                <c:pt idx="29724">
                  <c:v>7.3091951186365733</c:v>
                </c:pt>
                <c:pt idx="29725">
                  <c:v>9.7653683852698858</c:v>
                </c:pt>
                <c:pt idx="29726">
                  <c:v>8.2856027444750477</c:v>
                </c:pt>
                <c:pt idx="29727">
                  <c:v>4.2820653911626341</c:v>
                </c:pt>
                <c:pt idx="29728">
                  <c:v>5.2563786217982527</c:v>
                </c:pt>
                <c:pt idx="29729">
                  <c:v>6.9110855399356668</c:v>
                </c:pt>
                <c:pt idx="29730">
                  <c:v>8.2580450065589446</c:v>
                </c:pt>
                <c:pt idx="29731">
                  <c:v>9.4326171514813009</c:v>
                </c:pt>
                <c:pt idx="29732">
                  <c:v>3.9278391695563872</c:v>
                </c:pt>
                <c:pt idx="29733">
                  <c:v>8.1637076790618917</c:v>
                </c:pt>
                <c:pt idx="29734">
                  <c:v>4.2797578312237388</c:v>
                </c:pt>
                <c:pt idx="29735">
                  <c:v>3.8302842884300765</c:v>
                </c:pt>
                <c:pt idx="29736">
                  <c:v>7.7070408063809515</c:v>
                </c:pt>
                <c:pt idx="29737">
                  <c:v>8.9169921760236264</c:v>
                </c:pt>
                <c:pt idx="29738">
                  <c:v>7.0783462514222037</c:v>
                </c:pt>
                <c:pt idx="29739">
                  <c:v>6.333813060614693</c:v>
                </c:pt>
                <c:pt idx="29740">
                  <c:v>7.2982506589860785</c:v>
                </c:pt>
                <c:pt idx="29741">
                  <c:v>5.7434474864008349</c:v>
                </c:pt>
                <c:pt idx="29742">
                  <c:v>9.1929307801625839</c:v>
                </c:pt>
                <c:pt idx="29743">
                  <c:v>3.7649032209220046</c:v>
                </c:pt>
                <c:pt idx="29744">
                  <c:v>5.9448339282245923</c:v>
                </c:pt>
                <c:pt idx="29745">
                  <c:v>6.4604350122834564</c:v>
                </c:pt>
                <c:pt idx="29746">
                  <c:v>9.453238389022415</c:v>
                </c:pt>
                <c:pt idx="29747">
                  <c:v>8.6160047056659383</c:v>
                </c:pt>
                <c:pt idx="29748">
                  <c:v>7.653546457072224</c:v>
                </c:pt>
                <c:pt idx="29749">
                  <c:v>5.5961660642931568</c:v>
                </c:pt>
                <c:pt idx="29750">
                  <c:v>3.9891795971205752</c:v>
                </c:pt>
                <c:pt idx="29751">
                  <c:v>5.9834421633495651</c:v>
                </c:pt>
                <c:pt idx="29752">
                  <c:v>5.52911971250618</c:v>
                </c:pt>
                <c:pt idx="29753">
                  <c:v>6.4799400885769138</c:v>
                </c:pt>
                <c:pt idx="29754">
                  <c:v>8.3971610371576073</c:v>
                </c:pt>
                <c:pt idx="29755">
                  <c:v>4.8972813447738854</c:v>
                </c:pt>
                <c:pt idx="29756">
                  <c:v>7.955229512495146</c:v>
                </c:pt>
                <c:pt idx="29757">
                  <c:v>7.1152101218233161</c:v>
                </c:pt>
                <c:pt idx="29758">
                  <c:v>8.6386651850497085</c:v>
                </c:pt>
                <c:pt idx="29759">
                  <c:v>4.0082876274290085</c:v>
                </c:pt>
                <c:pt idx="29760">
                  <c:v>9.4387068970592463</c:v>
                </c:pt>
                <c:pt idx="29761">
                  <c:v>6.1973239633666086</c:v>
                </c:pt>
                <c:pt idx="29762">
                  <c:v>3.7454338788096542</c:v>
                </c:pt>
                <c:pt idx="29763">
                  <c:v>4.6214099040694236</c:v>
                </c:pt>
                <c:pt idx="29764">
                  <c:v>3.7429510928394936</c:v>
                </c:pt>
                <c:pt idx="29765">
                  <c:v>3.6716114132292406</c:v>
                </c:pt>
                <c:pt idx="29766">
                  <c:v>4.0867051735354787</c:v>
                </c:pt>
                <c:pt idx="29767">
                  <c:v>10.552622545243647</c:v>
                </c:pt>
                <c:pt idx="29768">
                  <c:v>7.2800829879315359</c:v>
                </c:pt>
                <c:pt idx="29769">
                  <c:v>7.4570921609006806</c:v>
                </c:pt>
                <c:pt idx="29770">
                  <c:v>3.0113551439865054</c:v>
                </c:pt>
                <c:pt idx="29771">
                  <c:v>7.2644047307657189</c:v>
                </c:pt>
                <c:pt idx="29772">
                  <c:v>5.5684759934776284</c:v>
                </c:pt>
                <c:pt idx="29773">
                  <c:v>10.596357159125402</c:v>
                </c:pt>
                <c:pt idx="29774">
                  <c:v>5.4539851861874711</c:v>
                </c:pt>
                <c:pt idx="29775">
                  <c:v>4.1117759198938</c:v>
                </c:pt>
                <c:pt idx="29776">
                  <c:v>7.597152984905474</c:v>
                </c:pt>
                <c:pt idx="29777">
                  <c:v>3.0586233634712148</c:v>
                </c:pt>
                <c:pt idx="29778">
                  <c:v>3.4097360513978638</c:v>
                </c:pt>
                <c:pt idx="29779">
                  <c:v>4.0635206952723291</c:v>
                </c:pt>
                <c:pt idx="29780">
                  <c:v>3.8620431704010492</c:v>
                </c:pt>
                <c:pt idx="29781">
                  <c:v>7.9163869933563253</c:v>
                </c:pt>
                <c:pt idx="29782">
                  <c:v>3.5941647329569748</c:v>
                </c:pt>
                <c:pt idx="29783">
                  <c:v>3.2548767301615706</c:v>
                </c:pt>
                <c:pt idx="29784">
                  <c:v>7.376147419239981</c:v>
                </c:pt>
                <c:pt idx="29785">
                  <c:v>9.3966903680968006</c:v>
                </c:pt>
                <c:pt idx="29786">
                  <c:v>7.9294754976408024</c:v>
                </c:pt>
                <c:pt idx="29787">
                  <c:v>4.5205745049387387</c:v>
                </c:pt>
                <c:pt idx="29788">
                  <c:v>4.3779713125082402</c:v>
                </c:pt>
                <c:pt idx="29789">
                  <c:v>7.6928093806957616</c:v>
                </c:pt>
                <c:pt idx="29790">
                  <c:v>7.2210885146018038</c:v>
                </c:pt>
                <c:pt idx="29791">
                  <c:v>3.9317935495469944</c:v>
                </c:pt>
                <c:pt idx="29792">
                  <c:v>9.2379894053070739</c:v>
                </c:pt>
                <c:pt idx="29793">
                  <c:v>3.8861885750095917</c:v>
                </c:pt>
                <c:pt idx="29794">
                  <c:v>10.580132424719727</c:v>
                </c:pt>
                <c:pt idx="29795">
                  <c:v>8.6208677022225704</c:v>
                </c:pt>
                <c:pt idx="29796">
                  <c:v>5.8340644475307908</c:v>
                </c:pt>
                <c:pt idx="29797">
                  <c:v>7.8767327443884572</c:v>
                </c:pt>
                <c:pt idx="29798">
                  <c:v>3.8878174995334938</c:v>
                </c:pt>
                <c:pt idx="29799">
                  <c:v>6.955892687110417</c:v>
                </c:pt>
                <c:pt idx="29800">
                  <c:v>6.3306821786398695</c:v>
                </c:pt>
                <c:pt idx="29801">
                  <c:v>8.2393734507892464</c:v>
                </c:pt>
                <c:pt idx="29802">
                  <c:v>9.7800498656396968</c:v>
                </c:pt>
                <c:pt idx="29803">
                  <c:v>5.639928683975751</c:v>
                </c:pt>
                <c:pt idx="29804">
                  <c:v>4.6185496482303714</c:v>
                </c:pt>
                <c:pt idx="29805">
                  <c:v>7.0510492884798079</c:v>
                </c:pt>
                <c:pt idx="29806">
                  <c:v>7.5446633795254936</c:v>
                </c:pt>
                <c:pt idx="29807">
                  <c:v>7.3729907573184379</c:v>
                </c:pt>
                <c:pt idx="29808">
                  <c:v>7.3621443012941432</c:v>
                </c:pt>
                <c:pt idx="29809">
                  <c:v>3.3875372740241891</c:v>
                </c:pt>
                <c:pt idx="29810">
                  <c:v>5.1901883054980962</c:v>
                </c:pt>
                <c:pt idx="29811">
                  <c:v>3.1264996574831221</c:v>
                </c:pt>
                <c:pt idx="29812">
                  <c:v>8.510032887450043</c:v>
                </c:pt>
                <c:pt idx="29813">
                  <c:v>8.9399266404111497</c:v>
                </c:pt>
                <c:pt idx="29814">
                  <c:v>8.878300059422255</c:v>
                </c:pt>
                <c:pt idx="29815">
                  <c:v>7.7056775434779432</c:v>
                </c:pt>
                <c:pt idx="29816">
                  <c:v>7.80893475237382</c:v>
                </c:pt>
                <c:pt idx="29817">
                  <c:v>3.4307842688150822</c:v>
                </c:pt>
                <c:pt idx="29818">
                  <c:v>5.3340130682907354</c:v>
                </c:pt>
                <c:pt idx="29819">
                  <c:v>7.8046319583273007</c:v>
                </c:pt>
                <c:pt idx="29820">
                  <c:v>10.714614467366582</c:v>
                </c:pt>
                <c:pt idx="29821">
                  <c:v>7.3899463908149992</c:v>
                </c:pt>
                <c:pt idx="29822">
                  <c:v>9.9820500948988862</c:v>
                </c:pt>
                <c:pt idx="29823">
                  <c:v>8.7389423740104526</c:v>
                </c:pt>
                <c:pt idx="29824">
                  <c:v>3.798485725156036</c:v>
                </c:pt>
                <c:pt idx="29825">
                  <c:v>4.9694108551249183</c:v>
                </c:pt>
                <c:pt idx="29826">
                  <c:v>5.9378691882536492</c:v>
                </c:pt>
                <c:pt idx="29827">
                  <c:v>6.7275901889703311</c:v>
                </c:pt>
                <c:pt idx="29828">
                  <c:v>6.8729378056492658</c:v>
                </c:pt>
                <c:pt idx="29829">
                  <c:v>6.1442419741815737</c:v>
                </c:pt>
                <c:pt idx="29830">
                  <c:v>3.3010494401076973</c:v>
                </c:pt>
                <c:pt idx="29831">
                  <c:v>4.1225931437969185</c:v>
                </c:pt>
                <c:pt idx="29832">
                  <c:v>4.4766904875798836</c:v>
                </c:pt>
                <c:pt idx="29833">
                  <c:v>10.07825783367359</c:v>
                </c:pt>
                <c:pt idx="29834">
                  <c:v>5.0595338216580314</c:v>
                </c:pt>
                <c:pt idx="29835">
                  <c:v>3.7101735534954021</c:v>
                </c:pt>
                <c:pt idx="29836">
                  <c:v>3.3297800540535967</c:v>
                </c:pt>
                <c:pt idx="29837">
                  <c:v>10.790548787598297</c:v>
                </c:pt>
                <c:pt idx="29838">
                  <c:v>9.0830761753518665</c:v>
                </c:pt>
                <c:pt idx="29839">
                  <c:v>3.1606640963794903</c:v>
                </c:pt>
                <c:pt idx="29840">
                  <c:v>5.7129575269910271</c:v>
                </c:pt>
                <c:pt idx="29841">
                  <c:v>3.5462943781165404</c:v>
                </c:pt>
                <c:pt idx="29842">
                  <c:v>9.1834389416777515</c:v>
                </c:pt>
                <c:pt idx="29843">
                  <c:v>4.36811214187333</c:v>
                </c:pt>
                <c:pt idx="29844">
                  <c:v>6.4964019676757871</c:v>
                </c:pt>
                <c:pt idx="29845">
                  <c:v>6.3814305683969135</c:v>
                </c:pt>
                <c:pt idx="29846">
                  <c:v>6.6628762147427878</c:v>
                </c:pt>
                <c:pt idx="29847">
                  <c:v>7.2726247892850306</c:v>
                </c:pt>
                <c:pt idx="29848">
                  <c:v>9.5362048561819499</c:v>
                </c:pt>
                <c:pt idx="29849">
                  <c:v>8.7529873559004923</c:v>
                </c:pt>
                <c:pt idx="29850">
                  <c:v>10.862867141675704</c:v>
                </c:pt>
                <c:pt idx="29851">
                  <c:v>6.5716979579595352</c:v>
                </c:pt>
                <c:pt idx="29852">
                  <c:v>3.4098425384300879</c:v>
                </c:pt>
                <c:pt idx="29853">
                  <c:v>9.0545327042586461</c:v>
                </c:pt>
                <c:pt idx="29854">
                  <c:v>9.2462204867282143</c:v>
                </c:pt>
                <c:pt idx="29855">
                  <c:v>5.751826900271479</c:v>
                </c:pt>
                <c:pt idx="29856">
                  <c:v>7.3659725959802724</c:v>
                </c:pt>
                <c:pt idx="29857">
                  <c:v>7.0060346915329994</c:v>
                </c:pt>
                <c:pt idx="29858">
                  <c:v>5.0469973870315936</c:v>
                </c:pt>
                <c:pt idx="29859">
                  <c:v>4.1620749979087774</c:v>
                </c:pt>
                <c:pt idx="29860">
                  <c:v>4.542434221691499</c:v>
                </c:pt>
                <c:pt idx="29861">
                  <c:v>6.9313076214278215</c:v>
                </c:pt>
                <c:pt idx="29862">
                  <c:v>9.1687185822989914</c:v>
                </c:pt>
                <c:pt idx="29863">
                  <c:v>5.4295342228310846</c:v>
                </c:pt>
                <c:pt idx="29864">
                  <c:v>7.3957036416226272</c:v>
                </c:pt>
                <c:pt idx="29865">
                  <c:v>5.3189828022840091</c:v>
                </c:pt>
                <c:pt idx="29866">
                  <c:v>8.0594076046482694</c:v>
                </c:pt>
                <c:pt idx="29867">
                  <c:v>3.122268608441507</c:v>
                </c:pt>
                <c:pt idx="29868">
                  <c:v>10.453179152619811</c:v>
                </c:pt>
                <c:pt idx="29869">
                  <c:v>8.453432974271216</c:v>
                </c:pt>
                <c:pt idx="29870">
                  <c:v>3.0152735649878322</c:v>
                </c:pt>
                <c:pt idx="29871">
                  <c:v>10.310963332852495</c:v>
                </c:pt>
                <c:pt idx="29872">
                  <c:v>5.7168013262210255</c:v>
                </c:pt>
                <c:pt idx="29873">
                  <c:v>4.897888342285019</c:v>
                </c:pt>
                <c:pt idx="29874">
                  <c:v>7.0363370846768722</c:v>
                </c:pt>
                <c:pt idx="29875">
                  <c:v>7.8294641455307366</c:v>
                </c:pt>
                <c:pt idx="29876">
                  <c:v>7.6748471207268691</c:v>
                </c:pt>
                <c:pt idx="29877">
                  <c:v>3.8937261228890931</c:v>
                </c:pt>
                <c:pt idx="29878">
                  <c:v>3.6587384572030999</c:v>
                </c:pt>
                <c:pt idx="29879">
                  <c:v>3.5626835170188467</c:v>
                </c:pt>
                <c:pt idx="29880">
                  <c:v>7.264751737719215</c:v>
                </c:pt>
                <c:pt idx="29881">
                  <c:v>9.7785672675800477</c:v>
                </c:pt>
                <c:pt idx="29882">
                  <c:v>9.2615739879650505</c:v>
                </c:pt>
                <c:pt idx="29883">
                  <c:v>5.5317934520760295</c:v>
                </c:pt>
                <c:pt idx="29884">
                  <c:v>9.2670939548034852</c:v>
                </c:pt>
                <c:pt idx="29885">
                  <c:v>10.889475650421049</c:v>
                </c:pt>
                <c:pt idx="29886">
                  <c:v>7.5033666239960848</c:v>
                </c:pt>
                <c:pt idx="29887">
                  <c:v>6.5079149320577869</c:v>
                </c:pt>
                <c:pt idx="29888">
                  <c:v>10.031039659478376</c:v>
                </c:pt>
                <c:pt idx="29889">
                  <c:v>7.2378071242979267</c:v>
                </c:pt>
                <c:pt idx="29890">
                  <c:v>9.2215111050219054</c:v>
                </c:pt>
                <c:pt idx="29891">
                  <c:v>10.765590630546745</c:v>
                </c:pt>
                <c:pt idx="29892">
                  <c:v>4.7706344334990325</c:v>
                </c:pt>
                <c:pt idx="29893">
                  <c:v>4.4000514352966249</c:v>
                </c:pt>
                <c:pt idx="29894">
                  <c:v>9.6148114996418386</c:v>
                </c:pt>
                <c:pt idx="29895">
                  <c:v>7.1756596439260107</c:v>
                </c:pt>
                <c:pt idx="29896">
                  <c:v>6.0437112176172088</c:v>
                </c:pt>
                <c:pt idx="29897">
                  <c:v>5.8369486436611657</c:v>
                </c:pt>
                <c:pt idx="29898">
                  <c:v>6.3941122084244668</c:v>
                </c:pt>
                <c:pt idx="29899">
                  <c:v>4.2806969847053491</c:v>
                </c:pt>
                <c:pt idx="29900">
                  <c:v>4.1308217846410882</c:v>
                </c:pt>
                <c:pt idx="29901">
                  <c:v>10.294582581334408</c:v>
                </c:pt>
                <c:pt idx="29902">
                  <c:v>5.2051200559245805</c:v>
                </c:pt>
                <c:pt idx="29903">
                  <c:v>7.8298835277354764</c:v>
                </c:pt>
                <c:pt idx="29904">
                  <c:v>8.2304448737914964</c:v>
                </c:pt>
                <c:pt idx="29905">
                  <c:v>5.869785900958278</c:v>
                </c:pt>
                <c:pt idx="29906">
                  <c:v>5.6460305348122803</c:v>
                </c:pt>
                <c:pt idx="29907">
                  <c:v>7.1310202201651611</c:v>
                </c:pt>
                <c:pt idx="29908">
                  <c:v>11.898701781385279</c:v>
                </c:pt>
                <c:pt idx="29909">
                  <c:v>8.510491475994769</c:v>
                </c:pt>
                <c:pt idx="29910">
                  <c:v>11.664612396694123</c:v>
                </c:pt>
                <c:pt idx="29911">
                  <c:v>8.6676301687510851</c:v>
                </c:pt>
                <c:pt idx="29912">
                  <c:v>5.4158681378921543</c:v>
                </c:pt>
                <c:pt idx="29913">
                  <c:v>4.1072530416596615</c:v>
                </c:pt>
                <c:pt idx="29914">
                  <c:v>5.8927339531244973</c:v>
                </c:pt>
                <c:pt idx="29915">
                  <c:v>9.8868359649080517</c:v>
                </c:pt>
                <c:pt idx="29916">
                  <c:v>8.3825543176207926</c:v>
                </c:pt>
                <c:pt idx="29917">
                  <c:v>8.5830983061099531</c:v>
                </c:pt>
                <c:pt idx="29918">
                  <c:v>7.2867038680526139</c:v>
                </c:pt>
                <c:pt idx="29919">
                  <c:v>6.8709602942269417</c:v>
                </c:pt>
                <c:pt idx="29920">
                  <c:v>8.0476289873130522</c:v>
                </c:pt>
                <c:pt idx="29921">
                  <c:v>6.1700794802177015</c:v>
                </c:pt>
                <c:pt idx="29922">
                  <c:v>6.4906435046039173</c:v>
                </c:pt>
                <c:pt idx="29923">
                  <c:v>5.2056891985224203</c:v>
                </c:pt>
                <c:pt idx="29924">
                  <c:v>4.6536370477744722</c:v>
                </c:pt>
                <c:pt idx="29925">
                  <c:v>9.2340566458415658</c:v>
                </c:pt>
                <c:pt idx="29926">
                  <c:v>6.9902761156902216</c:v>
                </c:pt>
                <c:pt idx="29927">
                  <c:v>5.8906634354811223</c:v>
                </c:pt>
                <c:pt idx="29928">
                  <c:v>6.4553171783770615</c:v>
                </c:pt>
                <c:pt idx="29929">
                  <c:v>9.923203004966469</c:v>
                </c:pt>
                <c:pt idx="29930">
                  <c:v>8.3691010720722723</c:v>
                </c:pt>
                <c:pt idx="29931">
                  <c:v>5.1020292060801324</c:v>
                </c:pt>
                <c:pt idx="29932">
                  <c:v>5.2250568739555412</c:v>
                </c:pt>
                <c:pt idx="29933">
                  <c:v>10.345006805368612</c:v>
                </c:pt>
                <c:pt idx="29934">
                  <c:v>9.2224134696370577</c:v>
                </c:pt>
                <c:pt idx="29935">
                  <c:v>9.7505187166700988</c:v>
                </c:pt>
                <c:pt idx="29936">
                  <c:v>5.3153147996288634</c:v>
                </c:pt>
                <c:pt idx="29937">
                  <c:v>8.7770931190289279</c:v>
                </c:pt>
                <c:pt idx="29938">
                  <c:v>9.2278828905015544</c:v>
                </c:pt>
                <c:pt idx="29939">
                  <c:v>8.2720767702598526</c:v>
                </c:pt>
                <c:pt idx="29940">
                  <c:v>6.2961250294906987</c:v>
                </c:pt>
                <c:pt idx="29941">
                  <c:v>9.7197940053928296</c:v>
                </c:pt>
                <c:pt idx="29942">
                  <c:v>9.5856299997017551</c:v>
                </c:pt>
                <c:pt idx="29943">
                  <c:v>10.605939683807982</c:v>
                </c:pt>
                <c:pt idx="29944">
                  <c:v>6.826840423783028</c:v>
                </c:pt>
                <c:pt idx="29945">
                  <c:v>5.8553630997414086</c:v>
                </c:pt>
                <c:pt idx="29946">
                  <c:v>4.674665140270462</c:v>
                </c:pt>
                <c:pt idx="29947">
                  <c:v>3.9575962712660173</c:v>
                </c:pt>
                <c:pt idx="29948">
                  <c:v>6.3216060749534826</c:v>
                </c:pt>
                <c:pt idx="29949">
                  <c:v>10.593432226206554</c:v>
                </c:pt>
                <c:pt idx="29950">
                  <c:v>5.3253680952761426</c:v>
                </c:pt>
                <c:pt idx="29951">
                  <c:v>5.9388560197251756</c:v>
                </c:pt>
                <c:pt idx="29952">
                  <c:v>5.2525060410345468</c:v>
                </c:pt>
                <c:pt idx="29953">
                  <c:v>6.1472012944769343</c:v>
                </c:pt>
                <c:pt idx="29954">
                  <c:v>5.8297026313928644</c:v>
                </c:pt>
                <c:pt idx="29955">
                  <c:v>10.826952989290294</c:v>
                </c:pt>
                <c:pt idx="29956">
                  <c:v>5.2629624248614464</c:v>
                </c:pt>
                <c:pt idx="29957">
                  <c:v>4.960203594275427</c:v>
                </c:pt>
                <c:pt idx="29958">
                  <c:v>4.9757774991921488</c:v>
                </c:pt>
                <c:pt idx="29959">
                  <c:v>4.4377967132476019</c:v>
                </c:pt>
                <c:pt idx="29960">
                  <c:v>10.732702300625123</c:v>
                </c:pt>
                <c:pt idx="29961">
                  <c:v>8.6635073661361872</c:v>
                </c:pt>
                <c:pt idx="29962">
                  <c:v>4.1606330819156865</c:v>
                </c:pt>
                <c:pt idx="29963">
                  <c:v>7.077832455948708</c:v>
                </c:pt>
                <c:pt idx="29964">
                  <c:v>5.5946083179811907</c:v>
                </c:pt>
                <c:pt idx="29965">
                  <c:v>3.3508254439981466</c:v>
                </c:pt>
                <c:pt idx="29966">
                  <c:v>5.5672485533084979</c:v>
                </c:pt>
                <c:pt idx="29967">
                  <c:v>5.6851913866925834</c:v>
                </c:pt>
                <c:pt idx="29968">
                  <c:v>6.6188587850316161</c:v>
                </c:pt>
                <c:pt idx="29969">
                  <c:v>5.8674972150315128</c:v>
                </c:pt>
                <c:pt idx="29970">
                  <c:v>10.883553020943083</c:v>
                </c:pt>
                <c:pt idx="29971">
                  <c:v>5.8264713410496212</c:v>
                </c:pt>
                <c:pt idx="29972">
                  <c:v>8.415414053690208</c:v>
                </c:pt>
                <c:pt idx="29973">
                  <c:v>5.5164268881191507</c:v>
                </c:pt>
                <c:pt idx="29974">
                  <c:v>8.5175038940914263</c:v>
                </c:pt>
                <c:pt idx="29975">
                  <c:v>5.173633698636908</c:v>
                </c:pt>
                <c:pt idx="29976">
                  <c:v>4.4474712908230636</c:v>
                </c:pt>
                <c:pt idx="29977">
                  <c:v>4.3952200661586263</c:v>
                </c:pt>
                <c:pt idx="29978">
                  <c:v>4.6270936528928059</c:v>
                </c:pt>
                <c:pt idx="29979">
                  <c:v>3.2875417298548717</c:v>
                </c:pt>
                <c:pt idx="29980">
                  <c:v>7.6328725074509789</c:v>
                </c:pt>
                <c:pt idx="29981">
                  <c:v>10.75625821251063</c:v>
                </c:pt>
                <c:pt idx="29982">
                  <c:v>6.4549225917846247</c:v>
                </c:pt>
                <c:pt idx="29983">
                  <c:v>10.093615755786047</c:v>
                </c:pt>
                <c:pt idx="29984">
                  <c:v>5.9788121197676753</c:v>
                </c:pt>
                <c:pt idx="29985">
                  <c:v>5.9173054086083106</c:v>
                </c:pt>
                <c:pt idx="29986">
                  <c:v>3.40960069979633</c:v>
                </c:pt>
                <c:pt idx="29987">
                  <c:v>7.5248701407599992</c:v>
                </c:pt>
                <c:pt idx="29988">
                  <c:v>3.7978298645724546</c:v>
                </c:pt>
                <c:pt idx="29989">
                  <c:v>6.6175817828945513</c:v>
                </c:pt>
                <c:pt idx="29990">
                  <c:v>11.317370236850167</c:v>
                </c:pt>
                <c:pt idx="29991">
                  <c:v>6.4014652764178157</c:v>
                </c:pt>
                <c:pt idx="29992">
                  <c:v>3.70532563805128</c:v>
                </c:pt>
                <c:pt idx="29993">
                  <c:v>10.82221666684493</c:v>
                </c:pt>
                <c:pt idx="29994">
                  <c:v>4.6234754405111262</c:v>
                </c:pt>
                <c:pt idx="29995">
                  <c:v>3.8801767669259535</c:v>
                </c:pt>
                <c:pt idx="29996">
                  <c:v>5.3274314036767629</c:v>
                </c:pt>
                <c:pt idx="29997">
                  <c:v>7.1048831709211298</c:v>
                </c:pt>
                <c:pt idx="29998">
                  <c:v>5.6814835713433922</c:v>
                </c:pt>
                <c:pt idx="29999">
                  <c:v>9.1034744346364942</c:v>
                </c:pt>
                <c:pt idx="30000">
                  <c:v>12.136463008878126</c:v>
                </c:pt>
                <c:pt idx="30001">
                  <c:v>4.651488473773747</c:v>
                </c:pt>
                <c:pt idx="30002">
                  <c:v>3.0474856741229992</c:v>
                </c:pt>
                <c:pt idx="30003">
                  <c:v>7.0210319408706141</c:v>
                </c:pt>
                <c:pt idx="30004">
                  <c:v>7.2728061200125467</c:v>
                </c:pt>
                <c:pt idx="30005">
                  <c:v>11.890731911281609</c:v>
                </c:pt>
                <c:pt idx="30006">
                  <c:v>7.8286004038165506</c:v>
                </c:pt>
                <c:pt idx="30007">
                  <c:v>7.6169867476333541</c:v>
                </c:pt>
                <c:pt idx="30008">
                  <c:v>4.6084304813407808</c:v>
                </c:pt>
                <c:pt idx="30009">
                  <c:v>5.6676291992814471</c:v>
                </c:pt>
                <c:pt idx="30010">
                  <c:v>11.562141459031787</c:v>
                </c:pt>
                <c:pt idx="30011">
                  <c:v>12.098868919820468</c:v>
                </c:pt>
                <c:pt idx="30012">
                  <c:v>5.6163006725062061</c:v>
                </c:pt>
                <c:pt idx="30013">
                  <c:v>8.4444836233645013</c:v>
                </c:pt>
                <c:pt idx="30014">
                  <c:v>7.8950693664955791</c:v>
                </c:pt>
                <c:pt idx="30015">
                  <c:v>7.4082222625441796</c:v>
                </c:pt>
                <c:pt idx="30016">
                  <c:v>6.2439186263478694</c:v>
                </c:pt>
                <c:pt idx="30017">
                  <c:v>9.913515150326468</c:v>
                </c:pt>
                <c:pt idx="30018">
                  <c:v>4.4209287501383905</c:v>
                </c:pt>
                <c:pt idx="30019">
                  <c:v>7.4359189468584113</c:v>
                </c:pt>
                <c:pt idx="30020">
                  <c:v>9.7550896984378177</c:v>
                </c:pt>
                <c:pt idx="30021">
                  <c:v>4.54636526382449</c:v>
                </c:pt>
                <c:pt idx="30022">
                  <c:v>10.259713041156704</c:v>
                </c:pt>
                <c:pt idx="30023">
                  <c:v>6.7721160847499036</c:v>
                </c:pt>
                <c:pt idx="30024">
                  <c:v>6.972429629400704</c:v>
                </c:pt>
                <c:pt idx="30025">
                  <c:v>4.3782436796394437</c:v>
                </c:pt>
                <c:pt idx="30026">
                  <c:v>5.821959211384395</c:v>
                </c:pt>
                <c:pt idx="30027">
                  <c:v>4.7308490652336008</c:v>
                </c:pt>
                <c:pt idx="30028">
                  <c:v>8.5682358305119095</c:v>
                </c:pt>
                <c:pt idx="30029">
                  <c:v>8.8143172624516239</c:v>
                </c:pt>
                <c:pt idx="30030">
                  <c:v>6.8477062213782514</c:v>
                </c:pt>
                <c:pt idx="30031">
                  <c:v>4.4454428925867013</c:v>
                </c:pt>
                <c:pt idx="30032">
                  <c:v>5.3530634776746497</c:v>
                </c:pt>
                <c:pt idx="30033">
                  <c:v>6.7321800939412517</c:v>
                </c:pt>
                <c:pt idx="30034">
                  <c:v>8.2826183937364508</c:v>
                </c:pt>
                <c:pt idx="30035">
                  <c:v>3.5889616064385756</c:v>
                </c:pt>
                <c:pt idx="30036">
                  <c:v>4.6369808992036017</c:v>
                </c:pt>
                <c:pt idx="30037">
                  <c:v>9.4831250309571811</c:v>
                </c:pt>
                <c:pt idx="30038">
                  <c:v>5.8671403741107149</c:v>
                </c:pt>
                <c:pt idx="30039">
                  <c:v>8.4245313524418819</c:v>
                </c:pt>
                <c:pt idx="30040">
                  <c:v>10.147257946397763</c:v>
                </c:pt>
                <c:pt idx="30041">
                  <c:v>12.535818772418082</c:v>
                </c:pt>
                <c:pt idx="30042">
                  <c:v>7.4247238980254773</c:v>
                </c:pt>
                <c:pt idx="30043">
                  <c:v>10.759687053751016</c:v>
                </c:pt>
                <c:pt idx="30044">
                  <c:v>8.2187624497221456</c:v>
                </c:pt>
                <c:pt idx="30045">
                  <c:v>11.514049651896149</c:v>
                </c:pt>
                <c:pt idx="30046">
                  <c:v>7.283558050128657</c:v>
                </c:pt>
                <c:pt idx="30047">
                  <c:v>5.0256944361036187</c:v>
                </c:pt>
                <c:pt idx="30048">
                  <c:v>3.2675467195895327</c:v>
                </c:pt>
                <c:pt idx="30049">
                  <c:v>11.17449297098241</c:v>
                </c:pt>
                <c:pt idx="30050">
                  <c:v>6.4726840891145843</c:v>
                </c:pt>
                <c:pt idx="30051">
                  <c:v>7.1599331971884341</c:v>
                </c:pt>
                <c:pt idx="30052">
                  <c:v>7.1643466423833804</c:v>
                </c:pt>
                <c:pt idx="30053">
                  <c:v>12.426298315604667</c:v>
                </c:pt>
                <c:pt idx="30054">
                  <c:v>6.6917986807659613</c:v>
                </c:pt>
                <c:pt idx="30055">
                  <c:v>6.1993998578260872</c:v>
                </c:pt>
                <c:pt idx="30056">
                  <c:v>4.3435972480498908</c:v>
                </c:pt>
                <c:pt idx="30057">
                  <c:v>6.7409905092449094</c:v>
                </c:pt>
                <c:pt idx="30058">
                  <c:v>8.4357992833983211</c:v>
                </c:pt>
                <c:pt idx="30059">
                  <c:v>6.9178579034311261</c:v>
                </c:pt>
                <c:pt idx="30060">
                  <c:v>4.8737124556009519</c:v>
                </c:pt>
                <c:pt idx="30061">
                  <c:v>11.989887706238674</c:v>
                </c:pt>
                <c:pt idx="30062">
                  <c:v>6.6767043506069035</c:v>
                </c:pt>
                <c:pt idx="30063">
                  <c:v>4.9764391408388979</c:v>
                </c:pt>
                <c:pt idx="30064">
                  <c:v>11.840413332179731</c:v>
                </c:pt>
                <c:pt idx="30065">
                  <c:v>5.9879731948263535</c:v>
                </c:pt>
                <c:pt idx="30066">
                  <c:v>3.1309804614531673</c:v>
                </c:pt>
                <c:pt idx="30067">
                  <c:v>12.750555250622254</c:v>
                </c:pt>
                <c:pt idx="30068">
                  <c:v>12.92019207790568</c:v>
                </c:pt>
                <c:pt idx="30069">
                  <c:v>3.2575288523431696</c:v>
                </c:pt>
                <c:pt idx="30070">
                  <c:v>6.0434312008646742</c:v>
                </c:pt>
                <c:pt idx="30071">
                  <c:v>3.4629313991167718</c:v>
                </c:pt>
                <c:pt idx="30072">
                  <c:v>3.1697837167575336</c:v>
                </c:pt>
                <c:pt idx="30073">
                  <c:v>8.448140017052058</c:v>
                </c:pt>
                <c:pt idx="30074">
                  <c:v>9.5750244875937156</c:v>
                </c:pt>
                <c:pt idx="30075">
                  <c:v>4.9282814779706614</c:v>
                </c:pt>
                <c:pt idx="30076">
                  <c:v>4.2711552243527118</c:v>
                </c:pt>
                <c:pt idx="30077">
                  <c:v>11.04585645746522</c:v>
                </c:pt>
                <c:pt idx="30078">
                  <c:v>11.930699222948402</c:v>
                </c:pt>
                <c:pt idx="30079">
                  <c:v>8.592572552936149</c:v>
                </c:pt>
                <c:pt idx="30080">
                  <c:v>11.759766181391823</c:v>
                </c:pt>
                <c:pt idx="30081">
                  <c:v>3.5354227073898339</c:v>
                </c:pt>
                <c:pt idx="30082">
                  <c:v>7.5796748308411646</c:v>
                </c:pt>
                <c:pt idx="30083">
                  <c:v>11.313533064702796</c:v>
                </c:pt>
                <c:pt idx="30084">
                  <c:v>4.5531530042327635</c:v>
                </c:pt>
                <c:pt idx="30085">
                  <c:v>3.0814402012153939</c:v>
                </c:pt>
                <c:pt idx="30086">
                  <c:v>6.642208500061817</c:v>
                </c:pt>
                <c:pt idx="30087">
                  <c:v>8.7207783173879303</c:v>
                </c:pt>
                <c:pt idx="30088">
                  <c:v>7.2541678527669307</c:v>
                </c:pt>
                <c:pt idx="30089">
                  <c:v>9.4069308067330493</c:v>
                </c:pt>
                <c:pt idx="30090">
                  <c:v>13.021788632353918</c:v>
                </c:pt>
                <c:pt idx="30091">
                  <c:v>8.2913074682870231</c:v>
                </c:pt>
                <c:pt idx="30092">
                  <c:v>4.9916023353770989</c:v>
                </c:pt>
                <c:pt idx="30093">
                  <c:v>9.5675526694815929</c:v>
                </c:pt>
                <c:pt idx="30094">
                  <c:v>5.4024876876521253</c:v>
                </c:pt>
                <c:pt idx="30095">
                  <c:v>11.278359257419869</c:v>
                </c:pt>
                <c:pt idx="30096">
                  <c:v>12.118441114375878</c:v>
                </c:pt>
                <c:pt idx="30097">
                  <c:v>6.0022813924954068</c:v>
                </c:pt>
                <c:pt idx="30098">
                  <c:v>10.169896371011021</c:v>
                </c:pt>
                <c:pt idx="30099">
                  <c:v>11.670667127132088</c:v>
                </c:pt>
                <c:pt idx="30100">
                  <c:v>9.4747212555461946</c:v>
                </c:pt>
                <c:pt idx="30101">
                  <c:v>3.566636398691855</c:v>
                </c:pt>
                <c:pt idx="30102">
                  <c:v>5.879700639007468</c:v>
                </c:pt>
                <c:pt idx="30103">
                  <c:v>12.324757067484489</c:v>
                </c:pt>
                <c:pt idx="30104">
                  <c:v>12.501074774225142</c:v>
                </c:pt>
                <c:pt idx="30105">
                  <c:v>13.451777435585223</c:v>
                </c:pt>
                <c:pt idx="30106">
                  <c:v>5.0319191831311363</c:v>
                </c:pt>
                <c:pt idx="30107">
                  <c:v>6.2262987902763589</c:v>
                </c:pt>
                <c:pt idx="30108">
                  <c:v>12.886709182030648</c:v>
                </c:pt>
                <c:pt idx="30109">
                  <c:v>11.439711059689927</c:v>
                </c:pt>
                <c:pt idx="30110">
                  <c:v>7.7945782430626425</c:v>
                </c:pt>
                <c:pt idx="30111">
                  <c:v>4.9409104388205956</c:v>
                </c:pt>
                <c:pt idx="30112">
                  <c:v>5.7980675073884669</c:v>
                </c:pt>
                <c:pt idx="30113">
                  <c:v>8.2365244191891573</c:v>
                </c:pt>
                <c:pt idx="30114">
                  <c:v>6.1838227232744352</c:v>
                </c:pt>
                <c:pt idx="30115">
                  <c:v>7.9408680404331635</c:v>
                </c:pt>
                <c:pt idx="30116">
                  <c:v>3.7557204085887821</c:v>
                </c:pt>
                <c:pt idx="30117">
                  <c:v>3.3125485515656035</c:v>
                </c:pt>
                <c:pt idx="30118">
                  <c:v>7.7424398179905758</c:v>
                </c:pt>
                <c:pt idx="30119">
                  <c:v>6.2314634772967468</c:v>
                </c:pt>
                <c:pt idx="30120">
                  <c:v>3.288133721575365</c:v>
                </c:pt>
                <c:pt idx="30121">
                  <c:v>5.2921734366109723</c:v>
                </c:pt>
                <c:pt idx="30122">
                  <c:v>8.3159113582437421</c:v>
                </c:pt>
                <c:pt idx="30123">
                  <c:v>13.243498074834102</c:v>
                </c:pt>
                <c:pt idx="30124">
                  <c:v>7.7444491462817311</c:v>
                </c:pt>
                <c:pt idx="30125">
                  <c:v>5.3424065499100557</c:v>
                </c:pt>
                <c:pt idx="30126">
                  <c:v>11.162442177515345</c:v>
                </c:pt>
                <c:pt idx="30127">
                  <c:v>5.6993451639924819</c:v>
                </c:pt>
                <c:pt idx="30128">
                  <c:v>6.2518504006017492</c:v>
                </c:pt>
                <c:pt idx="30129">
                  <c:v>4.6557991724115926</c:v>
                </c:pt>
                <c:pt idx="30130">
                  <c:v>3.5342929862356067</c:v>
                </c:pt>
                <c:pt idx="30131">
                  <c:v>6.7810274421107524</c:v>
                </c:pt>
                <c:pt idx="30132">
                  <c:v>9.7746624228650365</c:v>
                </c:pt>
                <c:pt idx="30133">
                  <c:v>8.4340647600626912</c:v>
                </c:pt>
                <c:pt idx="30134">
                  <c:v>6.3323101545810809</c:v>
                </c:pt>
                <c:pt idx="30135">
                  <c:v>12.380020030320821</c:v>
                </c:pt>
                <c:pt idx="30136">
                  <c:v>3.1577606713083841</c:v>
                </c:pt>
                <c:pt idx="30137">
                  <c:v>5.0251399329986244</c:v>
                </c:pt>
                <c:pt idx="30138">
                  <c:v>7.9541979134132204</c:v>
                </c:pt>
                <c:pt idx="30139">
                  <c:v>7.813951917924526</c:v>
                </c:pt>
                <c:pt idx="30140">
                  <c:v>11.321221804023587</c:v>
                </c:pt>
                <c:pt idx="30141">
                  <c:v>6.6928566292224314</c:v>
                </c:pt>
                <c:pt idx="30142">
                  <c:v>9.1653177298860626</c:v>
                </c:pt>
                <c:pt idx="30143">
                  <c:v>6.9819366234640006</c:v>
                </c:pt>
                <c:pt idx="30144">
                  <c:v>3.0499578036607566</c:v>
                </c:pt>
                <c:pt idx="30145">
                  <c:v>10.264619311515089</c:v>
                </c:pt>
                <c:pt idx="30146">
                  <c:v>14.108001934318736</c:v>
                </c:pt>
                <c:pt idx="30147">
                  <c:v>7.0784317339630585</c:v>
                </c:pt>
                <c:pt idx="30148">
                  <c:v>4.1553825189576949</c:v>
                </c:pt>
                <c:pt idx="30149">
                  <c:v>6.2484549797758238</c:v>
                </c:pt>
                <c:pt idx="30150">
                  <c:v>3.5014908551638984</c:v>
                </c:pt>
                <c:pt idx="30151">
                  <c:v>5.5841623871060611</c:v>
                </c:pt>
                <c:pt idx="30152">
                  <c:v>11.190541875368245</c:v>
                </c:pt>
                <c:pt idx="30153">
                  <c:v>10.68465451878979</c:v>
                </c:pt>
                <c:pt idx="30154">
                  <c:v>10.669861313652456</c:v>
                </c:pt>
                <c:pt idx="30155">
                  <c:v>10.360566195670247</c:v>
                </c:pt>
                <c:pt idx="30156">
                  <c:v>4.4222988553228273</c:v>
                </c:pt>
                <c:pt idx="30157">
                  <c:v>12.55960828139367</c:v>
                </c:pt>
                <c:pt idx="30158">
                  <c:v>4.0855885408699546</c:v>
                </c:pt>
                <c:pt idx="30159">
                  <c:v>6.832981370213747</c:v>
                </c:pt>
                <c:pt idx="30160">
                  <c:v>5.8495898291519071</c:v>
                </c:pt>
                <c:pt idx="30161">
                  <c:v>11.149023388100625</c:v>
                </c:pt>
                <c:pt idx="30162">
                  <c:v>8.1945317209271487</c:v>
                </c:pt>
                <c:pt idx="30163">
                  <c:v>6.5630582252255989</c:v>
                </c:pt>
                <c:pt idx="30164">
                  <c:v>7.2484634654149138</c:v>
                </c:pt>
                <c:pt idx="30165">
                  <c:v>7.4100751975643027</c:v>
                </c:pt>
                <c:pt idx="30166">
                  <c:v>7.7856386159345954</c:v>
                </c:pt>
                <c:pt idx="30167">
                  <c:v>8.1308028306749005</c:v>
                </c:pt>
                <c:pt idx="30168">
                  <c:v>8.1308028306749005</c:v>
                </c:pt>
                <c:pt idx="30169">
                  <c:v>10.044837276986227</c:v>
                </c:pt>
                <c:pt idx="30170">
                  <c:v>10.978941332976378</c:v>
                </c:pt>
                <c:pt idx="30171">
                  <c:v>13.626640545579596</c:v>
                </c:pt>
                <c:pt idx="30172">
                  <c:v>13.289570636794032</c:v>
                </c:pt>
                <c:pt idx="30173">
                  <c:v>13.485362867314098</c:v>
                </c:pt>
                <c:pt idx="30174">
                  <c:v>6.1525663743752332</c:v>
                </c:pt>
                <c:pt idx="30175">
                  <c:v>8.8005168889454986</c:v>
                </c:pt>
                <c:pt idx="30176">
                  <c:v>12.786489737772699</c:v>
                </c:pt>
                <c:pt idx="30177">
                  <c:v>8.3370087710388461</c:v>
                </c:pt>
                <c:pt idx="30178">
                  <c:v>3.5735392622285</c:v>
                </c:pt>
                <c:pt idx="30179">
                  <c:v>10.608343658840942</c:v>
                </c:pt>
                <c:pt idx="30180">
                  <c:v>5.8373178215123014</c:v>
                </c:pt>
                <c:pt idx="30181">
                  <c:v>7.6113578592925757</c:v>
                </c:pt>
                <c:pt idx="30182">
                  <c:v>9.446127914047727</c:v>
                </c:pt>
                <c:pt idx="30183">
                  <c:v>7.5117311767343287</c:v>
                </c:pt>
                <c:pt idx="30184">
                  <c:v>10.252848884394941</c:v>
                </c:pt>
                <c:pt idx="30185">
                  <c:v>7.8992439621715169</c:v>
                </c:pt>
                <c:pt idx="30186">
                  <c:v>4.0691884072770046</c:v>
                </c:pt>
                <c:pt idx="30187">
                  <c:v>7.1331368857514326</c:v>
                </c:pt>
                <c:pt idx="30188">
                  <c:v>7.7885921175684976</c:v>
                </c:pt>
                <c:pt idx="30189">
                  <c:v>3.4796365772533577</c:v>
                </c:pt>
                <c:pt idx="30190">
                  <c:v>4.5079239355473195</c:v>
                </c:pt>
                <c:pt idx="30191">
                  <c:v>8.3535310849434605</c:v>
                </c:pt>
                <c:pt idx="30192">
                  <c:v>4.2271177812003202</c:v>
                </c:pt>
                <c:pt idx="30193">
                  <c:v>5.6107501017395807</c:v>
                </c:pt>
                <c:pt idx="30194">
                  <c:v>5.1209462207476006</c:v>
                </c:pt>
                <c:pt idx="30195">
                  <c:v>8.3266695766248642</c:v>
                </c:pt>
                <c:pt idx="30196">
                  <c:v>5.9593648231323559</c:v>
                </c:pt>
                <c:pt idx="30197">
                  <c:v>3.2231789450729247</c:v>
                </c:pt>
                <c:pt idx="30198">
                  <c:v>4.459195769976307</c:v>
                </c:pt>
                <c:pt idx="30199">
                  <c:v>6.734439394835749</c:v>
                </c:pt>
                <c:pt idx="30200">
                  <c:v>4.4638887827841254</c:v>
                </c:pt>
                <c:pt idx="30201">
                  <c:v>8.3860725510862348</c:v>
                </c:pt>
                <c:pt idx="30202">
                  <c:v>5.03772499108441</c:v>
                </c:pt>
                <c:pt idx="30203">
                  <c:v>3.0430064305132296</c:v>
                </c:pt>
                <c:pt idx="30204">
                  <c:v>4.177718136262988</c:v>
                </c:pt>
                <c:pt idx="30205">
                  <c:v>3.1276303979766817</c:v>
                </c:pt>
                <c:pt idx="30206">
                  <c:v>6.1977283354458033</c:v>
                </c:pt>
                <c:pt idx="30207">
                  <c:v>4.9529115656058345</c:v>
                </c:pt>
                <c:pt idx="30208">
                  <c:v>9.3783520685008508</c:v>
                </c:pt>
                <c:pt idx="30209">
                  <c:v>10.942380677985733</c:v>
                </c:pt>
                <c:pt idx="30210">
                  <c:v>8.0981314208000121</c:v>
                </c:pt>
                <c:pt idx="30211">
                  <c:v>7.1677942730822393</c:v>
                </c:pt>
                <c:pt idx="30212">
                  <c:v>6.787873471790375</c:v>
                </c:pt>
                <c:pt idx="30213">
                  <c:v>7.2697083344943367</c:v>
                </c:pt>
                <c:pt idx="30214">
                  <c:v>7.9881523142517095</c:v>
                </c:pt>
                <c:pt idx="30215">
                  <c:v>7.8827356829801385</c:v>
                </c:pt>
                <c:pt idx="30216">
                  <c:v>7.8898113990780354</c:v>
                </c:pt>
                <c:pt idx="30217">
                  <c:v>11.970056161382715</c:v>
                </c:pt>
                <c:pt idx="30218">
                  <c:v>3.895213365390322</c:v>
                </c:pt>
                <c:pt idx="30219">
                  <c:v>6.0100866538662228</c:v>
                </c:pt>
                <c:pt idx="30220">
                  <c:v>5.6124320959288756</c:v>
                </c:pt>
                <c:pt idx="30221">
                  <c:v>11.856047924620347</c:v>
                </c:pt>
                <c:pt idx="30222">
                  <c:v>11.674692105871177</c:v>
                </c:pt>
                <c:pt idx="30223">
                  <c:v>3.6699044314761715</c:v>
                </c:pt>
                <c:pt idx="30224">
                  <c:v>8.5848769692346121</c:v>
                </c:pt>
                <c:pt idx="30225">
                  <c:v>3.6562258275569799</c:v>
                </c:pt>
                <c:pt idx="30226">
                  <c:v>9.2812876843327334</c:v>
                </c:pt>
                <c:pt idx="30227">
                  <c:v>11.798473841083263</c:v>
                </c:pt>
                <c:pt idx="30228">
                  <c:v>5.7497396591507028</c:v>
                </c:pt>
                <c:pt idx="30229">
                  <c:v>5.1782927985524116</c:v>
                </c:pt>
                <c:pt idx="30230">
                  <c:v>9.0577672216155207</c:v>
                </c:pt>
                <c:pt idx="30231">
                  <c:v>7.6830666020276892</c:v>
                </c:pt>
                <c:pt idx="30232">
                  <c:v>9.1639001056534752</c:v>
                </c:pt>
                <c:pt idx="30233">
                  <c:v>7.3751330654060121</c:v>
                </c:pt>
                <c:pt idx="30234">
                  <c:v>6.683412226770769</c:v>
                </c:pt>
                <c:pt idx="30235">
                  <c:v>12.497307655372399</c:v>
                </c:pt>
                <c:pt idx="30236">
                  <c:v>9.4640258583251757</c:v>
                </c:pt>
                <c:pt idx="30237">
                  <c:v>9.059238975735342</c:v>
                </c:pt>
                <c:pt idx="30238">
                  <c:v>9.8074928850179184</c:v>
                </c:pt>
                <c:pt idx="30239">
                  <c:v>3.0641859854882676</c:v>
                </c:pt>
                <c:pt idx="30240">
                  <c:v>6.4998671878142718</c:v>
                </c:pt>
                <c:pt idx="30241">
                  <c:v>13.523282188674818</c:v>
                </c:pt>
                <c:pt idx="30242">
                  <c:v>8.1937117429264639</c:v>
                </c:pt>
                <c:pt idx="30243">
                  <c:v>7.3292998706143591</c:v>
                </c:pt>
                <c:pt idx="30244">
                  <c:v>7.4706478360128497</c:v>
                </c:pt>
                <c:pt idx="30245">
                  <c:v>6.0566059448417855</c:v>
                </c:pt>
                <c:pt idx="30246">
                  <c:v>5.1359080564334505</c:v>
                </c:pt>
                <c:pt idx="30247">
                  <c:v>4.6309272901868503</c:v>
                </c:pt>
                <c:pt idx="30248">
                  <c:v>12.548793758548081</c:v>
                </c:pt>
                <c:pt idx="30249">
                  <c:v>12.873473180657125</c:v>
                </c:pt>
                <c:pt idx="30250">
                  <c:v>4.3009336727210847</c:v>
                </c:pt>
                <c:pt idx="30251">
                  <c:v>9.1235141723285835</c:v>
                </c:pt>
                <c:pt idx="30252">
                  <c:v>8.9971813637569209</c:v>
                </c:pt>
                <c:pt idx="30253">
                  <c:v>3.3513508804500796</c:v>
                </c:pt>
                <c:pt idx="30254">
                  <c:v>4.2478437132655973</c:v>
                </c:pt>
                <c:pt idx="30255">
                  <c:v>9.6062734781350727</c:v>
                </c:pt>
                <c:pt idx="30256">
                  <c:v>7.3145614210748588</c:v>
                </c:pt>
                <c:pt idx="30257">
                  <c:v>4.3470217517567171</c:v>
                </c:pt>
                <c:pt idx="30258">
                  <c:v>11.065869756406089</c:v>
                </c:pt>
                <c:pt idx="30259">
                  <c:v>8.1506321875733967</c:v>
                </c:pt>
                <c:pt idx="30260">
                  <c:v>3.3101677077976337</c:v>
                </c:pt>
                <c:pt idx="30261">
                  <c:v>8.1226645402182154</c:v>
                </c:pt>
                <c:pt idx="30262">
                  <c:v>3.3003024754686883</c:v>
                </c:pt>
                <c:pt idx="30263">
                  <c:v>3.5054833847293745</c:v>
                </c:pt>
                <c:pt idx="30264">
                  <c:v>5.4397205805584408</c:v>
                </c:pt>
                <c:pt idx="30265">
                  <c:v>10.346918429410879</c:v>
                </c:pt>
                <c:pt idx="30266">
                  <c:v>13.955612718192953</c:v>
                </c:pt>
                <c:pt idx="30267">
                  <c:v>5.3657139786645116</c:v>
                </c:pt>
                <c:pt idx="30268">
                  <c:v>11.252082875612592</c:v>
                </c:pt>
                <c:pt idx="30269">
                  <c:v>7.8918525625000964</c:v>
                </c:pt>
                <c:pt idx="30270">
                  <c:v>3.2180218325410745</c:v>
                </c:pt>
                <c:pt idx="30271">
                  <c:v>3.5097965814911349</c:v>
                </c:pt>
                <c:pt idx="30272">
                  <c:v>5.8374383573952935</c:v>
                </c:pt>
                <c:pt idx="30273">
                  <c:v>5.1290171876931785</c:v>
                </c:pt>
                <c:pt idx="30274">
                  <c:v>6.3970900648264566</c:v>
                </c:pt>
                <c:pt idx="30275">
                  <c:v>3.5797356869287302</c:v>
                </c:pt>
                <c:pt idx="30276">
                  <c:v>10.849138264161887</c:v>
                </c:pt>
                <c:pt idx="30277">
                  <c:v>12.8080997572384</c:v>
                </c:pt>
                <c:pt idx="30278">
                  <c:v>12.261192724135672</c:v>
                </c:pt>
                <c:pt idx="30279">
                  <c:v>9.3122647982939508</c:v>
                </c:pt>
                <c:pt idx="30280">
                  <c:v>11.979965087379565</c:v>
                </c:pt>
                <c:pt idx="30281">
                  <c:v>5.3939287482629297</c:v>
                </c:pt>
                <c:pt idx="30282">
                  <c:v>12.811902010904692</c:v>
                </c:pt>
                <c:pt idx="30283">
                  <c:v>5.3963608104235412</c:v>
                </c:pt>
                <c:pt idx="30284">
                  <c:v>11.310511560578396</c:v>
                </c:pt>
                <c:pt idx="30285">
                  <c:v>8.7679329901287879</c:v>
                </c:pt>
                <c:pt idx="30286">
                  <c:v>5.1156821747875734</c:v>
                </c:pt>
                <c:pt idx="30287">
                  <c:v>8.1783240064843632</c:v>
                </c:pt>
                <c:pt idx="30288">
                  <c:v>4.9311910726901402</c:v>
                </c:pt>
                <c:pt idx="30289">
                  <c:v>8.8312994290201221</c:v>
                </c:pt>
                <c:pt idx="30290">
                  <c:v>3.6607816377203606</c:v>
                </c:pt>
                <c:pt idx="30291">
                  <c:v>11.311435552985603</c:v>
                </c:pt>
                <c:pt idx="30292">
                  <c:v>6.9188269303543475</c:v>
                </c:pt>
                <c:pt idx="30293">
                  <c:v>4.9676786911089454</c:v>
                </c:pt>
                <c:pt idx="30294">
                  <c:v>13.442657305057876</c:v>
                </c:pt>
                <c:pt idx="30295">
                  <c:v>4.020154012770802</c:v>
                </c:pt>
                <c:pt idx="30296">
                  <c:v>13.946025281938176</c:v>
                </c:pt>
                <c:pt idx="30297">
                  <c:v>10.077905249173222</c:v>
                </c:pt>
                <c:pt idx="30298">
                  <c:v>3.8108094861592758</c:v>
                </c:pt>
                <c:pt idx="30299">
                  <c:v>4.2899870019111992</c:v>
                </c:pt>
                <c:pt idx="30300">
                  <c:v>11.347766668487106</c:v>
                </c:pt>
                <c:pt idx="30301">
                  <c:v>11.310286265328973</c:v>
                </c:pt>
                <c:pt idx="30302">
                  <c:v>9.3843384318541663</c:v>
                </c:pt>
                <c:pt idx="30303">
                  <c:v>8.1859360730688024</c:v>
                </c:pt>
                <c:pt idx="30304">
                  <c:v>11.399107698287224</c:v>
                </c:pt>
                <c:pt idx="30305">
                  <c:v>3.4407101298623823</c:v>
                </c:pt>
                <c:pt idx="30306">
                  <c:v>6.5059449450293254</c:v>
                </c:pt>
                <c:pt idx="30307">
                  <c:v>13.550993654779054</c:v>
                </c:pt>
                <c:pt idx="30308">
                  <c:v>3.6682229089444176</c:v>
                </c:pt>
                <c:pt idx="30309">
                  <c:v>13.559343095670593</c:v>
                </c:pt>
                <c:pt idx="30310">
                  <c:v>6.5046499099254742</c:v>
                </c:pt>
                <c:pt idx="30311">
                  <c:v>12.965961846108568</c:v>
                </c:pt>
                <c:pt idx="30312">
                  <c:v>11.297756892056071</c:v>
                </c:pt>
                <c:pt idx="30313">
                  <c:v>12.967624707851451</c:v>
                </c:pt>
                <c:pt idx="30314">
                  <c:v>9.3258797292485625</c:v>
                </c:pt>
                <c:pt idx="30315">
                  <c:v>3.689453058481412</c:v>
                </c:pt>
                <c:pt idx="30316">
                  <c:v>6.9190485889962163</c:v>
                </c:pt>
                <c:pt idx="30317">
                  <c:v>13.069910429734461</c:v>
                </c:pt>
                <c:pt idx="30318">
                  <c:v>9.7287463255639182</c:v>
                </c:pt>
                <c:pt idx="30319">
                  <c:v>12.88374320226764</c:v>
                </c:pt>
                <c:pt idx="30320">
                  <c:v>7.7233893887819862</c:v>
                </c:pt>
                <c:pt idx="30321">
                  <c:v>13.079135566404505</c:v>
                </c:pt>
                <c:pt idx="30322">
                  <c:v>6.9275869234990006</c:v>
                </c:pt>
                <c:pt idx="30323">
                  <c:v>9.1655629648214436</c:v>
                </c:pt>
                <c:pt idx="30324">
                  <c:v>12.335580483573361</c:v>
                </c:pt>
                <c:pt idx="30325">
                  <c:v>11.55758478830151</c:v>
                </c:pt>
                <c:pt idx="30326">
                  <c:v>7.5036740446366332</c:v>
                </c:pt>
                <c:pt idx="30327">
                  <c:v>13.07305084777648</c:v>
                </c:pt>
                <c:pt idx="30328">
                  <c:v>5.4718667962486132</c:v>
                </c:pt>
                <c:pt idx="30329">
                  <c:v>3.5739540843573758</c:v>
                </c:pt>
                <c:pt idx="30330">
                  <c:v>12.710659452833134</c:v>
                </c:pt>
                <c:pt idx="30331">
                  <c:v>11.234499993715888</c:v>
                </c:pt>
                <c:pt idx="30332">
                  <c:v>11.860466056965588</c:v>
                </c:pt>
                <c:pt idx="30333">
                  <c:v>4.7408094911814116</c:v>
                </c:pt>
                <c:pt idx="30334">
                  <c:v>6.2807783082513788</c:v>
                </c:pt>
                <c:pt idx="30335">
                  <c:v>11.263443756424113</c:v>
                </c:pt>
                <c:pt idx="30336">
                  <c:v>9.0268317052069502</c:v>
                </c:pt>
                <c:pt idx="30337">
                  <c:v>8.2133181855154245</c:v>
                </c:pt>
                <c:pt idx="30338">
                  <c:v>12.510635026391977</c:v>
                </c:pt>
                <c:pt idx="30339">
                  <c:v>5.745577006851831</c:v>
                </c:pt>
                <c:pt idx="30340">
                  <c:v>10.23534483072274</c:v>
                </c:pt>
                <c:pt idx="30341">
                  <c:v>6.5084716087720897</c:v>
                </c:pt>
                <c:pt idx="30342">
                  <c:v>9.6609170009072347</c:v>
                </c:pt>
                <c:pt idx="30343">
                  <c:v>6.1347304404188776</c:v>
                </c:pt>
                <c:pt idx="30344">
                  <c:v>4.5824418034863168</c:v>
                </c:pt>
                <c:pt idx="30345">
                  <c:v>4.9429834710861495</c:v>
                </c:pt>
                <c:pt idx="30346">
                  <c:v>6.8557078780118168</c:v>
                </c:pt>
                <c:pt idx="30347">
                  <c:v>7.8469002161061949</c:v>
                </c:pt>
                <c:pt idx="30348">
                  <c:v>3.2201541935233764</c:v>
                </c:pt>
                <c:pt idx="30349">
                  <c:v>7.7720598579077498</c:v>
                </c:pt>
                <c:pt idx="30350">
                  <c:v>10.999989062198406</c:v>
                </c:pt>
                <c:pt idx="30351">
                  <c:v>5.5042908532679293</c:v>
                </c:pt>
                <c:pt idx="30352">
                  <c:v>12.002444331180309</c:v>
                </c:pt>
                <c:pt idx="30353">
                  <c:v>14.685359338036625</c:v>
                </c:pt>
                <c:pt idx="30354">
                  <c:v>7.2210885146018038</c:v>
                </c:pt>
                <c:pt idx="30355">
                  <c:v>8.3378221491831539</c:v>
                </c:pt>
                <c:pt idx="30356">
                  <c:v>5.5319161346838239</c:v>
                </c:pt>
                <c:pt idx="30357">
                  <c:v>12.504806367669902</c:v>
                </c:pt>
                <c:pt idx="30358">
                  <c:v>3.793674927368178</c:v>
                </c:pt>
                <c:pt idx="30359">
                  <c:v>7.0085934467873781</c:v>
                </c:pt>
                <c:pt idx="30360">
                  <c:v>11.788069167944068</c:v>
                </c:pt>
                <c:pt idx="30361">
                  <c:v>3.8352737285449598</c:v>
                </c:pt>
                <c:pt idx="30362">
                  <c:v>8.0856732607836665</c:v>
                </c:pt>
                <c:pt idx="30363">
                  <c:v>13.906831749716453</c:v>
                </c:pt>
                <c:pt idx="30364">
                  <c:v>4.0841583391463612</c:v>
                </c:pt>
                <c:pt idx="30365">
                  <c:v>13.087810692307196</c:v>
                </c:pt>
                <c:pt idx="30366">
                  <c:v>6.6826684300450712</c:v>
                </c:pt>
                <c:pt idx="30367">
                  <c:v>4.2936829061415533</c:v>
                </c:pt>
                <c:pt idx="30368">
                  <c:v>3.4694610595941233</c:v>
                </c:pt>
                <c:pt idx="30369">
                  <c:v>5.8216498211481227</c:v>
                </c:pt>
                <c:pt idx="30370">
                  <c:v>7.3314647688397141</c:v>
                </c:pt>
                <c:pt idx="30371">
                  <c:v>9.3661645003642917</c:v>
                </c:pt>
                <c:pt idx="30372">
                  <c:v>3.6608611358451717</c:v>
                </c:pt>
                <c:pt idx="30373">
                  <c:v>13.752847638156377</c:v>
                </c:pt>
                <c:pt idx="30374">
                  <c:v>7.1914322821665042</c:v>
                </c:pt>
                <c:pt idx="30375">
                  <c:v>5.1267044145242</c:v>
                </c:pt>
                <c:pt idx="30376">
                  <c:v>5.9888377791892369</c:v>
                </c:pt>
                <c:pt idx="30377">
                  <c:v>7.7489707478496781</c:v>
                </c:pt>
                <c:pt idx="30378">
                  <c:v>4.8655598750558804</c:v>
                </c:pt>
                <c:pt idx="30379">
                  <c:v>13.315692965840064</c:v>
                </c:pt>
                <c:pt idx="30380">
                  <c:v>4.9180474084148633</c:v>
                </c:pt>
                <c:pt idx="30381">
                  <c:v>3.6575790134229096</c:v>
                </c:pt>
                <c:pt idx="30382">
                  <c:v>10.182216306649554</c:v>
                </c:pt>
                <c:pt idx="30383">
                  <c:v>5.8198928141124409</c:v>
                </c:pt>
                <c:pt idx="30384">
                  <c:v>7.0333173719199573</c:v>
                </c:pt>
                <c:pt idx="30385">
                  <c:v>8.315637331659202</c:v>
                </c:pt>
                <c:pt idx="30386">
                  <c:v>8.315637331659202</c:v>
                </c:pt>
                <c:pt idx="30387">
                  <c:v>14.079366805884096</c:v>
                </c:pt>
                <c:pt idx="30388">
                  <c:v>3.0907985362380126</c:v>
                </c:pt>
                <c:pt idx="30389">
                  <c:v>6.9882846107631362</c:v>
                </c:pt>
                <c:pt idx="30390">
                  <c:v>10.495099065058211</c:v>
                </c:pt>
                <c:pt idx="30391">
                  <c:v>15.160430725960964</c:v>
                </c:pt>
                <c:pt idx="30392">
                  <c:v>9.6277969080456156</c:v>
                </c:pt>
                <c:pt idx="30393">
                  <c:v>3.7808005818133688</c:v>
                </c:pt>
                <c:pt idx="30394">
                  <c:v>5.2953949717397855</c:v>
                </c:pt>
                <c:pt idx="30395">
                  <c:v>5.1531333924725278</c:v>
                </c:pt>
                <c:pt idx="30396">
                  <c:v>13.140017006628776</c:v>
                </c:pt>
                <c:pt idx="30397">
                  <c:v>3.8066197543271012</c:v>
                </c:pt>
                <c:pt idx="30398">
                  <c:v>14.138832113708585</c:v>
                </c:pt>
                <c:pt idx="30399">
                  <c:v>4.4608149817077205</c:v>
                </c:pt>
                <c:pt idx="30400">
                  <c:v>7.4825069160377575</c:v>
                </c:pt>
                <c:pt idx="30401">
                  <c:v>10.137689086550983</c:v>
                </c:pt>
                <c:pt idx="30402">
                  <c:v>5.3750454909808481</c:v>
                </c:pt>
                <c:pt idx="30403">
                  <c:v>11.142188133127105</c:v>
                </c:pt>
                <c:pt idx="30404">
                  <c:v>10.4896456572117</c:v>
                </c:pt>
                <c:pt idx="30405">
                  <c:v>11.213430188488781</c:v>
                </c:pt>
                <c:pt idx="30406">
                  <c:v>10.698294854447328</c:v>
                </c:pt>
                <c:pt idx="30407">
                  <c:v>3.4816721471216798</c:v>
                </c:pt>
                <c:pt idx="30408">
                  <c:v>8.5728799530695596</c:v>
                </c:pt>
                <c:pt idx="30409">
                  <c:v>9.6178823679411209</c:v>
                </c:pt>
                <c:pt idx="30410">
                  <c:v>3.0108308443302212</c:v>
                </c:pt>
                <c:pt idx="30411">
                  <c:v>3.2098388245588838</c:v>
                </c:pt>
                <c:pt idx="30412">
                  <c:v>7.1819318656444775</c:v>
                </c:pt>
                <c:pt idx="30413">
                  <c:v>3.4919463022434996</c:v>
                </c:pt>
                <c:pt idx="30414">
                  <c:v>7.7554897497277722</c:v>
                </c:pt>
                <c:pt idx="30415">
                  <c:v>3.3396055981529904</c:v>
                </c:pt>
                <c:pt idx="30416">
                  <c:v>13.423078907428762</c:v>
                </c:pt>
                <c:pt idx="30417">
                  <c:v>3.804025799524688</c:v>
                </c:pt>
                <c:pt idx="30418">
                  <c:v>12.590250605982964</c:v>
                </c:pt>
                <c:pt idx="30419">
                  <c:v>5.1955970758102383</c:v>
                </c:pt>
                <c:pt idx="30420">
                  <c:v>14.916465905598063</c:v>
                </c:pt>
                <c:pt idx="30421">
                  <c:v>6.4474622869711098</c:v>
                </c:pt>
                <c:pt idx="30422">
                  <c:v>7.3517427428700834</c:v>
                </c:pt>
                <c:pt idx="30423">
                  <c:v>8.177847296813205</c:v>
                </c:pt>
                <c:pt idx="30424">
                  <c:v>15.213372929474376</c:v>
                </c:pt>
                <c:pt idx="30425">
                  <c:v>15.070420583141969</c:v>
                </c:pt>
                <c:pt idx="30426">
                  <c:v>3.7319618420746177</c:v>
                </c:pt>
                <c:pt idx="30427">
                  <c:v>8.5722072067526387</c:v>
                </c:pt>
                <c:pt idx="30428">
                  <c:v>8.2693822719498922</c:v>
                </c:pt>
                <c:pt idx="30429">
                  <c:v>8.8566558922439214</c:v>
                </c:pt>
                <c:pt idx="30430">
                  <c:v>6.3141597321646641</c:v>
                </c:pt>
                <c:pt idx="30431">
                  <c:v>3.8676371868846249</c:v>
                </c:pt>
                <c:pt idx="30432">
                  <c:v>3.1248074625401214</c:v>
                </c:pt>
                <c:pt idx="30433">
                  <c:v>3.6535584673209036</c:v>
                </c:pt>
                <c:pt idx="30434">
                  <c:v>9.2290331487325759</c:v>
                </c:pt>
                <c:pt idx="30435">
                  <c:v>4.3020611096008583</c:v>
                </c:pt>
                <c:pt idx="30436">
                  <c:v>7.9961658153235904</c:v>
                </c:pt>
                <c:pt idx="30437">
                  <c:v>5.1390634829798607</c:v>
                </c:pt>
                <c:pt idx="30438">
                  <c:v>12.12158887993907</c:v>
                </c:pt>
                <c:pt idx="30439">
                  <c:v>3.5378208077345321</c:v>
                </c:pt>
                <c:pt idx="30440">
                  <c:v>13.947878905017891</c:v>
                </c:pt>
                <c:pt idx="30441">
                  <c:v>15.392367775575975</c:v>
                </c:pt>
                <c:pt idx="30442">
                  <c:v>5.8118362479107448</c:v>
                </c:pt>
                <c:pt idx="30443">
                  <c:v>15.370065064113337</c:v>
                </c:pt>
                <c:pt idx="30444">
                  <c:v>11.831822136701309</c:v>
                </c:pt>
                <c:pt idx="30445">
                  <c:v>8.3734603755494934</c:v>
                </c:pt>
                <c:pt idx="30446">
                  <c:v>3.3983188275857623</c:v>
                </c:pt>
                <c:pt idx="30447">
                  <c:v>14.784628090250548</c:v>
                </c:pt>
                <c:pt idx="30448">
                  <c:v>4.4728668847833744</c:v>
                </c:pt>
                <c:pt idx="30449">
                  <c:v>15.329998042696682</c:v>
                </c:pt>
                <c:pt idx="30450">
                  <c:v>6.4413618767460337</c:v>
                </c:pt>
                <c:pt idx="30451">
                  <c:v>8.0179293645713603</c:v>
                </c:pt>
                <c:pt idx="30452">
                  <c:v>5.9471694449426726</c:v>
                </c:pt>
                <c:pt idx="30453">
                  <c:v>10.3256189625106</c:v>
                </c:pt>
                <c:pt idx="30454">
                  <c:v>4.5067616859724104</c:v>
                </c:pt>
                <c:pt idx="30455">
                  <c:v>11.253001620040367</c:v>
                </c:pt>
                <c:pt idx="30456">
                  <c:v>6.1130328276934049</c:v>
                </c:pt>
                <c:pt idx="30457">
                  <c:v>3.5233853142529301</c:v>
                </c:pt>
                <c:pt idx="30458">
                  <c:v>12.023605679585847</c:v>
                </c:pt>
                <c:pt idx="30459">
                  <c:v>3.8798572296849381</c:v>
                </c:pt>
                <c:pt idx="30460">
                  <c:v>15.795368179603042</c:v>
                </c:pt>
                <c:pt idx="30461">
                  <c:v>15.45501226815967</c:v>
                </c:pt>
                <c:pt idx="30462">
                  <c:v>10.008557187978942</c:v>
                </c:pt>
                <c:pt idx="30463">
                  <c:v>7.689917654952426</c:v>
                </c:pt>
                <c:pt idx="30464">
                  <c:v>4.1136353327008939</c:v>
                </c:pt>
                <c:pt idx="30465">
                  <c:v>3.5283637207434051</c:v>
                </c:pt>
                <c:pt idx="30466">
                  <c:v>10.481691714145301</c:v>
                </c:pt>
                <c:pt idx="30467">
                  <c:v>8.2543051949760837</c:v>
                </c:pt>
                <c:pt idx="30468">
                  <c:v>10.165296064180959</c:v>
                </c:pt>
                <c:pt idx="30469">
                  <c:v>3.9278391695563872</c:v>
                </c:pt>
                <c:pt idx="30470">
                  <c:v>4.8545859866670487</c:v>
                </c:pt>
                <c:pt idx="30471">
                  <c:v>3.7790374865030234</c:v>
                </c:pt>
                <c:pt idx="30472">
                  <c:v>6.4268310169277685</c:v>
                </c:pt>
                <c:pt idx="30473">
                  <c:v>6.9049671150065377</c:v>
                </c:pt>
                <c:pt idx="30474">
                  <c:v>9.0521358897354869</c:v>
                </c:pt>
                <c:pt idx="30475">
                  <c:v>5.6176323083043656</c:v>
                </c:pt>
                <c:pt idx="30476">
                  <c:v>15.45025895570854</c:v>
                </c:pt>
                <c:pt idx="30477">
                  <c:v>6.472705990742071</c:v>
                </c:pt>
                <c:pt idx="30478">
                  <c:v>14.807987006725472</c:v>
                </c:pt>
                <c:pt idx="30479">
                  <c:v>8.2266186087928599</c:v>
                </c:pt>
                <c:pt idx="30480">
                  <c:v>9.6155605945223588</c:v>
                </c:pt>
                <c:pt idx="30481">
                  <c:v>4.6493309131273071</c:v>
                </c:pt>
                <c:pt idx="30482">
                  <c:v>4.2051868647258406</c:v>
                </c:pt>
                <c:pt idx="30483">
                  <c:v>16.213476757060135</c:v>
                </c:pt>
                <c:pt idx="30484">
                  <c:v>4.2783710413023117</c:v>
                </c:pt>
                <c:pt idx="30485">
                  <c:v>4.2783710413023117</c:v>
                </c:pt>
                <c:pt idx="30486">
                  <c:v>5.6467008734354893</c:v>
                </c:pt>
                <c:pt idx="30487">
                  <c:v>13.273758242168626</c:v>
                </c:pt>
                <c:pt idx="30488">
                  <c:v>3.3488252122333608</c:v>
                </c:pt>
                <c:pt idx="30489">
                  <c:v>4.6333665349802535</c:v>
                </c:pt>
                <c:pt idx="30490">
                  <c:v>7.4586118531199359</c:v>
                </c:pt>
                <c:pt idx="30491">
                  <c:v>13.154471699182315</c:v>
                </c:pt>
                <c:pt idx="30492">
                  <c:v>4.2717359885300779</c:v>
                </c:pt>
                <c:pt idx="30493">
                  <c:v>5.6511640987208001</c:v>
                </c:pt>
                <c:pt idx="30494">
                  <c:v>6.6534762908594409</c:v>
                </c:pt>
                <c:pt idx="30495">
                  <c:v>6.4994368250961507</c:v>
                </c:pt>
                <c:pt idx="30496">
                  <c:v>15.408303533799799</c:v>
                </c:pt>
                <c:pt idx="30497">
                  <c:v>15.164308945257689</c:v>
                </c:pt>
                <c:pt idx="30498">
                  <c:v>11.449656284344208</c:v>
                </c:pt>
                <c:pt idx="30499">
                  <c:v>4.1740891293304063</c:v>
                </c:pt>
                <c:pt idx="30500">
                  <c:v>13.411446251282021</c:v>
                </c:pt>
                <c:pt idx="30501">
                  <c:v>3.9925059631781923</c:v>
                </c:pt>
                <c:pt idx="30502">
                  <c:v>6.3879102095885107</c:v>
                </c:pt>
                <c:pt idx="30503">
                  <c:v>10.720151385470462</c:v>
                </c:pt>
                <c:pt idx="30504">
                  <c:v>10.238244896600474</c:v>
                </c:pt>
                <c:pt idx="30505">
                  <c:v>5.4570563703664821</c:v>
                </c:pt>
                <c:pt idx="30506">
                  <c:v>8.9973928365675384</c:v>
                </c:pt>
                <c:pt idx="30507">
                  <c:v>7.7310269675003784</c:v>
                </c:pt>
                <c:pt idx="30508">
                  <c:v>6.3017907327127576</c:v>
                </c:pt>
                <c:pt idx="30509">
                  <c:v>9.0090130333243117</c:v>
                </c:pt>
                <c:pt idx="30510">
                  <c:v>3.6680612805968278</c:v>
                </c:pt>
                <c:pt idx="30511">
                  <c:v>10.299591133993394</c:v>
                </c:pt>
                <c:pt idx="30512">
                  <c:v>4.9938078663069838</c:v>
                </c:pt>
                <c:pt idx="30513">
                  <c:v>14.460872007448378</c:v>
                </c:pt>
                <c:pt idx="30514">
                  <c:v>7.9838941420345275</c:v>
                </c:pt>
                <c:pt idx="30515">
                  <c:v>8.6464093859036844</c:v>
                </c:pt>
                <c:pt idx="30516">
                  <c:v>4.3517588001328669</c:v>
                </c:pt>
                <c:pt idx="30517">
                  <c:v>3.3555831904882725</c:v>
                </c:pt>
                <c:pt idx="30518">
                  <c:v>16.260058671904023</c:v>
                </c:pt>
                <c:pt idx="30519">
                  <c:v>5.1068977586182598</c:v>
                </c:pt>
                <c:pt idx="30520">
                  <c:v>9.8657585342926808</c:v>
                </c:pt>
                <c:pt idx="30521">
                  <c:v>9.2895528480614082</c:v>
                </c:pt>
                <c:pt idx="30522">
                  <c:v>3.6614934795603844</c:v>
                </c:pt>
                <c:pt idx="30523">
                  <c:v>3.886336158634871</c:v>
                </c:pt>
                <c:pt idx="30524">
                  <c:v>16.110503931330552</c:v>
                </c:pt>
                <c:pt idx="30525">
                  <c:v>11.01370517057364</c:v>
                </c:pt>
                <c:pt idx="30526">
                  <c:v>16.201639373637125</c:v>
                </c:pt>
                <c:pt idx="30527">
                  <c:v>4.3911651956570896</c:v>
                </c:pt>
                <c:pt idx="30528">
                  <c:v>5.6979260837605272</c:v>
                </c:pt>
                <c:pt idx="30529">
                  <c:v>5.2980821336174282</c:v>
                </c:pt>
                <c:pt idx="30530">
                  <c:v>5.5831865399502973</c:v>
                </c:pt>
                <c:pt idx="30531">
                  <c:v>6.4676863956436712</c:v>
                </c:pt>
                <c:pt idx="30532">
                  <c:v>15.107554981540932</c:v>
                </c:pt>
                <c:pt idx="30533">
                  <c:v>11.375927958137208</c:v>
                </c:pt>
                <c:pt idx="30534">
                  <c:v>12.951821427817318</c:v>
                </c:pt>
                <c:pt idx="30535">
                  <c:v>10.419719149715259</c:v>
                </c:pt>
                <c:pt idx="30536">
                  <c:v>6.877246445843701</c:v>
                </c:pt>
                <c:pt idx="30537">
                  <c:v>12.751073367800339</c:v>
                </c:pt>
                <c:pt idx="30538">
                  <c:v>6.8474057921414904</c:v>
                </c:pt>
                <c:pt idx="30539">
                  <c:v>14.393311337472802</c:v>
                </c:pt>
                <c:pt idx="30540">
                  <c:v>6.5806357286130117</c:v>
                </c:pt>
                <c:pt idx="30541">
                  <c:v>5.1297518279674641</c:v>
                </c:pt>
                <c:pt idx="30542">
                  <c:v>5.9716530396511125</c:v>
                </c:pt>
                <c:pt idx="30543">
                  <c:v>13.29285598081243</c:v>
                </c:pt>
                <c:pt idx="30544">
                  <c:v>11.83290674273076</c:v>
                </c:pt>
                <c:pt idx="30545">
                  <c:v>4.6531603707252609</c:v>
                </c:pt>
                <c:pt idx="30546">
                  <c:v>7.4460047868501258</c:v>
                </c:pt>
                <c:pt idx="30547">
                  <c:v>8.5958919626428631</c:v>
                </c:pt>
                <c:pt idx="30548">
                  <c:v>3.7164587786059364</c:v>
                </c:pt>
                <c:pt idx="30549">
                  <c:v>4.7957658552456213</c:v>
                </c:pt>
                <c:pt idx="30550">
                  <c:v>5.3864596274979677</c:v>
                </c:pt>
                <c:pt idx="30551">
                  <c:v>3.8784641286397572</c:v>
                </c:pt>
                <c:pt idx="30552">
                  <c:v>8.4379125301337776</c:v>
                </c:pt>
                <c:pt idx="30553">
                  <c:v>3.4732279961229291</c:v>
                </c:pt>
                <c:pt idx="30554">
                  <c:v>6.4857675215314927</c:v>
                </c:pt>
                <c:pt idx="30555">
                  <c:v>3.2275181334454479</c:v>
                </c:pt>
                <c:pt idx="30556">
                  <c:v>8.486650471076171</c:v>
                </c:pt>
                <c:pt idx="30557">
                  <c:v>9.0460715710618338</c:v>
                </c:pt>
                <c:pt idx="30558">
                  <c:v>12.835554437742575</c:v>
                </c:pt>
                <c:pt idx="30559">
                  <c:v>4.9865372618864638</c:v>
                </c:pt>
                <c:pt idx="30560">
                  <c:v>3.1731862756870721</c:v>
                </c:pt>
                <c:pt idx="30561">
                  <c:v>12.470635820080449</c:v>
                </c:pt>
                <c:pt idx="30562">
                  <c:v>8.8533241960262092</c:v>
                </c:pt>
                <c:pt idx="30563">
                  <c:v>12.454257119968634</c:v>
                </c:pt>
                <c:pt idx="30564">
                  <c:v>7.4980661002769633</c:v>
                </c:pt>
                <c:pt idx="30565">
                  <c:v>4.3739015480574306</c:v>
                </c:pt>
                <c:pt idx="30566">
                  <c:v>11.124712421052427</c:v>
                </c:pt>
                <c:pt idx="30567">
                  <c:v>8.4402929546299568</c:v>
                </c:pt>
                <c:pt idx="30568">
                  <c:v>7.4861517351123936</c:v>
                </c:pt>
                <c:pt idx="30569">
                  <c:v>9.753334117889489</c:v>
                </c:pt>
                <c:pt idx="30570">
                  <c:v>11.589178746560304</c:v>
                </c:pt>
                <c:pt idx="30571">
                  <c:v>3.4700724918292156</c:v>
                </c:pt>
                <c:pt idx="30572">
                  <c:v>6.1873770789950857</c:v>
                </c:pt>
                <c:pt idx="30573">
                  <c:v>10.134471498017819</c:v>
                </c:pt>
                <c:pt idx="30574">
                  <c:v>3.909265293068295</c:v>
                </c:pt>
                <c:pt idx="30575">
                  <c:v>6.7389329655250068</c:v>
                </c:pt>
                <c:pt idx="30576">
                  <c:v>7.613799155185748</c:v>
                </c:pt>
                <c:pt idx="30577">
                  <c:v>9.0187670445184818</c:v>
                </c:pt>
                <c:pt idx="30578">
                  <c:v>12.355278491341828</c:v>
                </c:pt>
                <c:pt idx="30579">
                  <c:v>8.8321635414090149</c:v>
                </c:pt>
                <c:pt idx="30580">
                  <c:v>14.646280008527814</c:v>
                </c:pt>
                <c:pt idx="30581">
                  <c:v>6.5032498023755059</c:v>
                </c:pt>
                <c:pt idx="30582">
                  <c:v>6.4290370910512866</c:v>
                </c:pt>
                <c:pt idx="30583">
                  <c:v>15.729544383771199</c:v>
                </c:pt>
                <c:pt idx="30584">
                  <c:v>5.276372078569997</c:v>
                </c:pt>
                <c:pt idx="30585">
                  <c:v>3.0922587752863082</c:v>
                </c:pt>
                <c:pt idx="30586">
                  <c:v>9.0955299073491123</c:v>
                </c:pt>
                <c:pt idx="30587">
                  <c:v>11.247261899729569</c:v>
                </c:pt>
                <c:pt idx="30588">
                  <c:v>13.84842513083747</c:v>
                </c:pt>
                <c:pt idx="30589">
                  <c:v>6.1289987071001022</c:v>
                </c:pt>
                <c:pt idx="30590">
                  <c:v>6.4888577826392115</c:v>
                </c:pt>
                <c:pt idx="30591">
                  <c:v>4.1065045249573853</c:v>
                </c:pt>
                <c:pt idx="30592">
                  <c:v>4.5621806260588196</c:v>
                </c:pt>
                <c:pt idx="30593">
                  <c:v>3.4565809066835791</c:v>
                </c:pt>
                <c:pt idx="30594">
                  <c:v>9.48363731275467</c:v>
                </c:pt>
                <c:pt idx="30595">
                  <c:v>3.4163865693064275</c:v>
                </c:pt>
                <c:pt idx="30596">
                  <c:v>9.7019124273533777</c:v>
                </c:pt>
                <c:pt idx="30597">
                  <c:v>4.0652142010736396</c:v>
                </c:pt>
                <c:pt idx="30598">
                  <c:v>4.9621299604741509</c:v>
                </c:pt>
                <c:pt idx="30599">
                  <c:v>4.690111913889405</c:v>
                </c:pt>
                <c:pt idx="30600">
                  <c:v>10.250760887911147</c:v>
                </c:pt>
                <c:pt idx="30601">
                  <c:v>3.0566500475447187</c:v>
                </c:pt>
                <c:pt idx="30602">
                  <c:v>13.729891459595143</c:v>
                </c:pt>
                <c:pt idx="30603">
                  <c:v>9.6625639956747023</c:v>
                </c:pt>
                <c:pt idx="30604">
                  <c:v>12.708563555744554</c:v>
                </c:pt>
                <c:pt idx="30605">
                  <c:v>11.79195067887558</c:v>
                </c:pt>
                <c:pt idx="30606">
                  <c:v>3.9301045549322025</c:v>
                </c:pt>
                <c:pt idx="30607">
                  <c:v>11.397715994980786</c:v>
                </c:pt>
                <c:pt idx="30608">
                  <c:v>10.449901980744697</c:v>
                </c:pt>
                <c:pt idx="30609">
                  <c:v>11.428016514911697</c:v>
                </c:pt>
                <c:pt idx="30610">
                  <c:v>6.5479703246344219</c:v>
                </c:pt>
                <c:pt idx="30611">
                  <c:v>6.3862838772270463</c:v>
                </c:pt>
                <c:pt idx="30612">
                  <c:v>9.473414764278715</c:v>
                </c:pt>
                <c:pt idx="30613">
                  <c:v>3.9406558992792093</c:v>
                </c:pt>
                <c:pt idx="30614">
                  <c:v>13.650802387968058</c:v>
                </c:pt>
                <c:pt idx="30615">
                  <c:v>4.903185468127826</c:v>
                </c:pt>
                <c:pt idx="30616">
                  <c:v>3.478403191114769</c:v>
                </c:pt>
                <c:pt idx="30617">
                  <c:v>9.528108009614666</c:v>
                </c:pt>
                <c:pt idx="30618">
                  <c:v>16.0745477773958</c:v>
                </c:pt>
                <c:pt idx="30619">
                  <c:v>11.688570893357145</c:v>
                </c:pt>
                <c:pt idx="30620">
                  <c:v>7.5120325895287277</c:v>
                </c:pt>
                <c:pt idx="30621">
                  <c:v>6.5573197519754176</c:v>
                </c:pt>
                <c:pt idx="30622">
                  <c:v>10.293243459612242</c:v>
                </c:pt>
                <c:pt idx="30623">
                  <c:v>11.52493700723684</c:v>
                </c:pt>
                <c:pt idx="30624">
                  <c:v>10.058463826974634</c:v>
                </c:pt>
                <c:pt idx="30625">
                  <c:v>9.197858097417873</c:v>
                </c:pt>
                <c:pt idx="30626">
                  <c:v>10.073054640821448</c:v>
                </c:pt>
                <c:pt idx="30627">
                  <c:v>12.722454133941413</c:v>
                </c:pt>
                <c:pt idx="30628">
                  <c:v>5.4184862826877991</c:v>
                </c:pt>
                <c:pt idx="30629">
                  <c:v>9.4667475880333658</c:v>
                </c:pt>
                <c:pt idx="30630">
                  <c:v>4.189954965461407</c:v>
                </c:pt>
                <c:pt idx="30631">
                  <c:v>7.8929825050429914</c:v>
                </c:pt>
                <c:pt idx="30632">
                  <c:v>3.13620596157224</c:v>
                </c:pt>
                <c:pt idx="30633">
                  <c:v>11.359369325871301</c:v>
                </c:pt>
                <c:pt idx="30634">
                  <c:v>6.3745416685147944</c:v>
                </c:pt>
                <c:pt idx="30635">
                  <c:v>13.346694295581967</c:v>
                </c:pt>
                <c:pt idx="30636">
                  <c:v>9.7001094814384388</c:v>
                </c:pt>
                <c:pt idx="30637">
                  <c:v>4.1319168263291832</c:v>
                </c:pt>
                <c:pt idx="30638">
                  <c:v>5.5611330011940661</c:v>
                </c:pt>
                <c:pt idx="30639">
                  <c:v>5.2919271005277935</c:v>
                </c:pt>
                <c:pt idx="30640">
                  <c:v>12.318336066615228</c:v>
                </c:pt>
                <c:pt idx="30641">
                  <c:v>12.087035476022894</c:v>
                </c:pt>
                <c:pt idx="30642">
                  <c:v>11.371923073103728</c:v>
                </c:pt>
                <c:pt idx="30643">
                  <c:v>3.1106827902641885</c:v>
                </c:pt>
                <c:pt idx="30644">
                  <c:v>4.5126420840336152</c:v>
                </c:pt>
                <c:pt idx="30645">
                  <c:v>9.5207874502832492</c:v>
                </c:pt>
                <c:pt idx="30646">
                  <c:v>11.511377800359012</c:v>
                </c:pt>
                <c:pt idx="30647">
                  <c:v>9.988961219939414</c:v>
                </c:pt>
                <c:pt idx="30648">
                  <c:v>10.544027479660802</c:v>
                </c:pt>
                <c:pt idx="30649">
                  <c:v>16.170730977679721</c:v>
                </c:pt>
                <c:pt idx="30650">
                  <c:v>3.5920108780576756</c:v>
                </c:pt>
                <c:pt idx="30651">
                  <c:v>6.369688125058965</c:v>
                </c:pt>
                <c:pt idx="30652">
                  <c:v>8.0051083541912575</c:v>
                </c:pt>
                <c:pt idx="30653">
                  <c:v>13.002659697507097</c:v>
                </c:pt>
                <c:pt idx="30654">
                  <c:v>14.20166550080919</c:v>
                </c:pt>
                <c:pt idx="30655">
                  <c:v>9.4852139004818294</c:v>
                </c:pt>
                <c:pt idx="30656">
                  <c:v>3.1814164376192218</c:v>
                </c:pt>
                <c:pt idx="30657">
                  <c:v>12.395736430804398</c:v>
                </c:pt>
                <c:pt idx="30658">
                  <c:v>5.8364905654898864</c:v>
                </c:pt>
                <c:pt idx="30659">
                  <c:v>14.349566571325456</c:v>
                </c:pt>
                <c:pt idx="30660">
                  <c:v>3.0351806890839406</c:v>
                </c:pt>
                <c:pt idx="30661">
                  <c:v>4.9135173277947199</c:v>
                </c:pt>
                <c:pt idx="30662">
                  <c:v>8.7257948126539056</c:v>
                </c:pt>
                <c:pt idx="30663">
                  <c:v>9.7976861622550562</c:v>
                </c:pt>
                <c:pt idx="30664">
                  <c:v>6.5395265504050926</c:v>
                </c:pt>
                <c:pt idx="30665">
                  <c:v>4.104710576643833</c:v>
                </c:pt>
                <c:pt idx="30666">
                  <c:v>11.173347576706883</c:v>
                </c:pt>
                <c:pt idx="30667">
                  <c:v>17.744554647259278</c:v>
                </c:pt>
                <c:pt idx="30668">
                  <c:v>11.869296282639011</c:v>
                </c:pt>
                <c:pt idx="30669">
                  <c:v>7.0022750978279671</c:v>
                </c:pt>
                <c:pt idx="30670">
                  <c:v>12.744821143409496</c:v>
                </c:pt>
                <c:pt idx="30671">
                  <c:v>3.1116875746015213</c:v>
                </c:pt>
                <c:pt idx="30672">
                  <c:v>9.22338299429431</c:v>
                </c:pt>
                <c:pt idx="30673">
                  <c:v>6.6424054895331981</c:v>
                </c:pt>
                <c:pt idx="30674">
                  <c:v>6.5222175309199866</c:v>
                </c:pt>
                <c:pt idx="30675">
                  <c:v>4.767389871753104</c:v>
                </c:pt>
                <c:pt idx="30676">
                  <c:v>10.590076896400703</c:v>
                </c:pt>
                <c:pt idx="30677">
                  <c:v>9.372940061505755</c:v>
                </c:pt>
                <c:pt idx="30678">
                  <c:v>11.826092516875791</c:v>
                </c:pt>
                <c:pt idx="30679">
                  <c:v>6.1700794802177015</c:v>
                </c:pt>
                <c:pt idx="30680">
                  <c:v>13.388611939712977</c:v>
                </c:pt>
                <c:pt idx="30681">
                  <c:v>15.972312424884642</c:v>
                </c:pt>
                <c:pt idx="30682">
                  <c:v>6.5057426821774094</c:v>
                </c:pt>
                <c:pt idx="30683">
                  <c:v>4.6159068131010796</c:v>
                </c:pt>
                <c:pt idx="30684">
                  <c:v>6.3017587035390061</c:v>
                </c:pt>
                <c:pt idx="30685">
                  <c:v>9.4241336781468519</c:v>
                </c:pt>
                <c:pt idx="30686">
                  <c:v>4.2075044323644244</c:v>
                </c:pt>
                <c:pt idx="30687">
                  <c:v>8.6704306126322273</c:v>
                </c:pt>
                <c:pt idx="30688">
                  <c:v>5.8759574970417434</c:v>
                </c:pt>
                <c:pt idx="30689">
                  <c:v>4.5376943913418426</c:v>
                </c:pt>
                <c:pt idx="30690">
                  <c:v>13.276366781915725</c:v>
                </c:pt>
                <c:pt idx="30691">
                  <c:v>4.1398174427792895</c:v>
                </c:pt>
                <c:pt idx="30692">
                  <c:v>7.2066274634849465</c:v>
                </c:pt>
                <c:pt idx="30693">
                  <c:v>3.0063133333672631</c:v>
                </c:pt>
                <c:pt idx="30694">
                  <c:v>12.089030467879688</c:v>
                </c:pt>
                <c:pt idx="30695">
                  <c:v>15.717780929331269</c:v>
                </c:pt>
                <c:pt idx="30696">
                  <c:v>10.954518724930942</c:v>
                </c:pt>
                <c:pt idx="30697">
                  <c:v>12.112893698358661</c:v>
                </c:pt>
                <c:pt idx="30698">
                  <c:v>4.3940276586153066</c:v>
                </c:pt>
                <c:pt idx="30699">
                  <c:v>15.342804404067596</c:v>
                </c:pt>
                <c:pt idx="30700">
                  <c:v>10.51791501421504</c:v>
                </c:pt>
                <c:pt idx="30701">
                  <c:v>5.4045692573384834</c:v>
                </c:pt>
                <c:pt idx="30702">
                  <c:v>3.6838101700117245</c:v>
                </c:pt>
                <c:pt idx="30703">
                  <c:v>4.1782294204852324</c:v>
                </c:pt>
                <c:pt idx="30704">
                  <c:v>3.8569273868059506</c:v>
                </c:pt>
                <c:pt idx="30705">
                  <c:v>16.418744712854824</c:v>
                </c:pt>
                <c:pt idx="30706">
                  <c:v>8.3130676757929614</c:v>
                </c:pt>
                <c:pt idx="30707">
                  <c:v>16.036874223306107</c:v>
                </c:pt>
                <c:pt idx="30708">
                  <c:v>8.6041556899711598</c:v>
                </c:pt>
                <c:pt idx="30709">
                  <c:v>10.352950196504722</c:v>
                </c:pt>
                <c:pt idx="30710">
                  <c:v>13.045904970521374</c:v>
                </c:pt>
                <c:pt idx="30711">
                  <c:v>4.484099103158913</c:v>
                </c:pt>
                <c:pt idx="30712">
                  <c:v>7.3929444749884414</c:v>
                </c:pt>
                <c:pt idx="30713">
                  <c:v>6.6181062105955082</c:v>
                </c:pt>
                <c:pt idx="30714">
                  <c:v>4.0317715637627183</c:v>
                </c:pt>
                <c:pt idx="30715">
                  <c:v>7.9796588630576712</c:v>
                </c:pt>
                <c:pt idx="30716">
                  <c:v>6.9155492373637619</c:v>
                </c:pt>
                <c:pt idx="30717">
                  <c:v>14.899063808735754</c:v>
                </c:pt>
                <c:pt idx="30718">
                  <c:v>16.060563236202597</c:v>
                </c:pt>
                <c:pt idx="30719">
                  <c:v>4.1342623110302386</c:v>
                </c:pt>
                <c:pt idx="30720">
                  <c:v>3.4446524720728888</c:v>
                </c:pt>
                <c:pt idx="30721">
                  <c:v>12.701093122517225</c:v>
                </c:pt>
                <c:pt idx="30722">
                  <c:v>6.400120059591484</c:v>
                </c:pt>
                <c:pt idx="30723">
                  <c:v>10.750531416745231</c:v>
                </c:pt>
                <c:pt idx="30724">
                  <c:v>17.365989762728855</c:v>
                </c:pt>
                <c:pt idx="30725">
                  <c:v>10.439168478280063</c:v>
                </c:pt>
                <c:pt idx="30726">
                  <c:v>8.7725606624247323</c:v>
                </c:pt>
                <c:pt idx="30727">
                  <c:v>6.0910815186180152</c:v>
                </c:pt>
                <c:pt idx="30728">
                  <c:v>10.757337053025534</c:v>
                </c:pt>
                <c:pt idx="30729">
                  <c:v>17.854651673332096</c:v>
                </c:pt>
                <c:pt idx="30730">
                  <c:v>3.2875881448840847</c:v>
                </c:pt>
                <c:pt idx="30731">
                  <c:v>7.8826380001030669</c:v>
                </c:pt>
                <c:pt idx="30732">
                  <c:v>3.1087882476939255</c:v>
                </c:pt>
                <c:pt idx="30733">
                  <c:v>6.0601469369089198</c:v>
                </c:pt>
                <c:pt idx="30734">
                  <c:v>10.223343846961102</c:v>
                </c:pt>
                <c:pt idx="30735">
                  <c:v>3.072513287173801</c:v>
                </c:pt>
                <c:pt idx="30736">
                  <c:v>14.149267013077473</c:v>
                </c:pt>
                <c:pt idx="30737">
                  <c:v>11.736958308406564</c:v>
                </c:pt>
                <c:pt idx="30738">
                  <c:v>8.0090483471354563</c:v>
                </c:pt>
                <c:pt idx="30739">
                  <c:v>6.2943993047583833</c:v>
                </c:pt>
                <c:pt idx="30740">
                  <c:v>4.0170700181223626</c:v>
                </c:pt>
                <c:pt idx="30741">
                  <c:v>8.010286771121029</c:v>
                </c:pt>
                <c:pt idx="30742">
                  <c:v>3.774328445474878</c:v>
                </c:pt>
                <c:pt idx="30743">
                  <c:v>9.5600659027721004</c:v>
                </c:pt>
                <c:pt idx="30744">
                  <c:v>3.6145219939473385</c:v>
                </c:pt>
                <c:pt idx="30745">
                  <c:v>6.4594915995780164</c:v>
                </c:pt>
                <c:pt idx="30746">
                  <c:v>7.8271076427285777</c:v>
                </c:pt>
                <c:pt idx="30747">
                  <c:v>4.0463553109747386</c:v>
                </c:pt>
                <c:pt idx="30748">
                  <c:v>5.5009509796145233</c:v>
                </c:pt>
                <c:pt idx="30749">
                  <c:v>7.6756742699263505</c:v>
                </c:pt>
                <c:pt idx="30750">
                  <c:v>10.792964233585208</c:v>
                </c:pt>
                <c:pt idx="30751">
                  <c:v>4.9350811711523397</c:v>
                </c:pt>
                <c:pt idx="30752">
                  <c:v>4.6293592268630404</c:v>
                </c:pt>
                <c:pt idx="30753">
                  <c:v>4.8716886280808325</c:v>
                </c:pt>
                <c:pt idx="30754">
                  <c:v>4.9870733457168752</c:v>
                </c:pt>
                <c:pt idx="30755">
                  <c:v>3.3271719122441246</c:v>
                </c:pt>
                <c:pt idx="30756">
                  <c:v>3.4554227316610655</c:v>
                </c:pt>
                <c:pt idx="30757">
                  <c:v>3.2271912961681344</c:v>
                </c:pt>
                <c:pt idx="30758">
                  <c:v>9.5598305730859412</c:v>
                </c:pt>
                <c:pt idx="30759">
                  <c:v>7.1255976529612495</c:v>
                </c:pt>
                <c:pt idx="30760">
                  <c:v>7.4644640389667742</c:v>
                </c:pt>
                <c:pt idx="30761">
                  <c:v>4.7897568991035646</c:v>
                </c:pt>
                <c:pt idx="30762">
                  <c:v>12.382438197546321</c:v>
                </c:pt>
                <c:pt idx="30763">
                  <c:v>6.3597035189062963</c:v>
                </c:pt>
                <c:pt idx="30764">
                  <c:v>3.6023449697427439</c:v>
                </c:pt>
                <c:pt idx="30765">
                  <c:v>3.6637639604241481</c:v>
                </c:pt>
                <c:pt idx="30766">
                  <c:v>13.216198575751346</c:v>
                </c:pt>
                <c:pt idx="30767">
                  <c:v>18.966275839431418</c:v>
                </c:pt>
                <c:pt idx="30768">
                  <c:v>6.4268310169277685</c:v>
                </c:pt>
                <c:pt idx="30769">
                  <c:v>4.8972813447738854</c:v>
                </c:pt>
                <c:pt idx="30770">
                  <c:v>4.0514446341698456</c:v>
                </c:pt>
                <c:pt idx="30771">
                  <c:v>4.3631556861045642</c:v>
                </c:pt>
                <c:pt idx="30772">
                  <c:v>3.0802716586894268</c:v>
                </c:pt>
                <c:pt idx="30773">
                  <c:v>9.764945839906396</c:v>
                </c:pt>
                <c:pt idx="30774">
                  <c:v>11.985269960861736</c:v>
                </c:pt>
                <c:pt idx="30775">
                  <c:v>5.356807874990011</c:v>
                </c:pt>
                <c:pt idx="30776">
                  <c:v>4.5651055768362099</c:v>
                </c:pt>
                <c:pt idx="30777">
                  <c:v>6.0602109207058152</c:v>
                </c:pt>
                <c:pt idx="30778">
                  <c:v>9.9336547739844345</c:v>
                </c:pt>
                <c:pt idx="30779">
                  <c:v>16.954480221013725</c:v>
                </c:pt>
                <c:pt idx="30780">
                  <c:v>11.866506751122017</c:v>
                </c:pt>
                <c:pt idx="30781">
                  <c:v>6.1224224669682243</c:v>
                </c:pt>
                <c:pt idx="30782">
                  <c:v>8.165824872337236</c:v>
                </c:pt>
                <c:pt idx="30783">
                  <c:v>10.957517539978186</c:v>
                </c:pt>
                <c:pt idx="30784">
                  <c:v>4.5126170286711771</c:v>
                </c:pt>
                <c:pt idx="30785">
                  <c:v>7.0063771491585971</c:v>
                </c:pt>
                <c:pt idx="30786">
                  <c:v>5.6449841269056025</c:v>
                </c:pt>
                <c:pt idx="30787">
                  <c:v>3.5423945092528566</c:v>
                </c:pt>
                <c:pt idx="30788">
                  <c:v>15.65484786624963</c:v>
                </c:pt>
                <c:pt idx="30789">
                  <c:v>7.3584756878307376</c:v>
                </c:pt>
                <c:pt idx="30790">
                  <c:v>5.5461393486863271</c:v>
                </c:pt>
                <c:pt idx="30791">
                  <c:v>14.289162384261312</c:v>
                </c:pt>
                <c:pt idx="30792">
                  <c:v>11.032260922678994</c:v>
                </c:pt>
                <c:pt idx="30793">
                  <c:v>19.405202953722863</c:v>
                </c:pt>
                <c:pt idx="30794">
                  <c:v>11.412701834825057</c:v>
                </c:pt>
                <c:pt idx="30795">
                  <c:v>8.0273485230782473</c:v>
                </c:pt>
                <c:pt idx="30796">
                  <c:v>9.4057909126164123</c:v>
                </c:pt>
                <c:pt idx="30797">
                  <c:v>6.0831487638585093</c:v>
                </c:pt>
                <c:pt idx="30798">
                  <c:v>12.449971848593091</c:v>
                </c:pt>
                <c:pt idx="30799">
                  <c:v>4.3920691485131744</c:v>
                </c:pt>
                <c:pt idx="30800">
                  <c:v>17.623487405813201</c:v>
                </c:pt>
                <c:pt idx="30801">
                  <c:v>4.0536511958706951</c:v>
                </c:pt>
                <c:pt idx="30802">
                  <c:v>16.223284960377697</c:v>
                </c:pt>
                <c:pt idx="30803">
                  <c:v>5.8614584969816921</c:v>
                </c:pt>
                <c:pt idx="30804">
                  <c:v>4.1565719016009623</c:v>
                </c:pt>
                <c:pt idx="30805">
                  <c:v>14.874056057554883</c:v>
                </c:pt>
                <c:pt idx="30806">
                  <c:v>18.495106687948734</c:v>
                </c:pt>
                <c:pt idx="30807">
                  <c:v>19.186766005994812</c:v>
                </c:pt>
                <c:pt idx="30808">
                  <c:v>6.5481931325167686</c:v>
                </c:pt>
                <c:pt idx="30809">
                  <c:v>9.5202345592644821</c:v>
                </c:pt>
                <c:pt idx="30810">
                  <c:v>7.1063930031269988</c:v>
                </c:pt>
                <c:pt idx="30811">
                  <c:v>6.2583216840023068</c:v>
                </c:pt>
                <c:pt idx="30812">
                  <c:v>18.028284725536508</c:v>
                </c:pt>
                <c:pt idx="30813">
                  <c:v>18.972757961313636</c:v>
                </c:pt>
                <c:pt idx="30814">
                  <c:v>5.539027334219476</c:v>
                </c:pt>
                <c:pt idx="30815">
                  <c:v>3.0093523123172785</c:v>
                </c:pt>
                <c:pt idx="30816">
                  <c:v>5.6134698226473292</c:v>
                </c:pt>
                <c:pt idx="30817">
                  <c:v>8.762374878763616</c:v>
                </c:pt>
                <c:pt idx="30818">
                  <c:v>16.878626522162936</c:v>
                </c:pt>
                <c:pt idx="30819">
                  <c:v>5.5102134313601328</c:v>
                </c:pt>
                <c:pt idx="30820">
                  <c:v>12.701093122517225</c:v>
                </c:pt>
                <c:pt idx="30821">
                  <c:v>8.4566053017296561</c:v>
                </c:pt>
                <c:pt idx="30822">
                  <c:v>7.8213746435057532</c:v>
                </c:pt>
                <c:pt idx="30823">
                  <c:v>9.3977427179116315</c:v>
                </c:pt>
                <c:pt idx="30824">
                  <c:v>7.105911905820717</c:v>
                </c:pt>
                <c:pt idx="30825">
                  <c:v>4.4168888233050874</c:v>
                </c:pt>
                <c:pt idx="30826">
                  <c:v>8.3424432454919781</c:v>
                </c:pt>
                <c:pt idx="30827">
                  <c:v>13.759099494828646</c:v>
                </c:pt>
                <c:pt idx="30828">
                  <c:v>3.1715160655550951</c:v>
                </c:pt>
                <c:pt idx="30829">
                  <c:v>18.905255580374632</c:v>
                </c:pt>
                <c:pt idx="30830">
                  <c:v>5.6919392509245794</c:v>
                </c:pt>
                <c:pt idx="30831">
                  <c:v>8.7470476686837291</c:v>
                </c:pt>
                <c:pt idx="30832">
                  <c:v>7.4285902898780778</c:v>
                </c:pt>
                <c:pt idx="30833">
                  <c:v>3.8523840378894301</c:v>
                </c:pt>
                <c:pt idx="30834">
                  <c:v>10.657718783206045</c:v>
                </c:pt>
                <c:pt idx="30835">
                  <c:v>9.1323079862254932</c:v>
                </c:pt>
                <c:pt idx="30836">
                  <c:v>5.5404837246701462</c:v>
                </c:pt>
                <c:pt idx="30837">
                  <c:v>7.1671049932058057</c:v>
                </c:pt>
                <c:pt idx="30838">
                  <c:v>10.228778294775443</c:v>
                </c:pt>
                <c:pt idx="30839">
                  <c:v>9.5901270225188817</c:v>
                </c:pt>
                <c:pt idx="30840">
                  <c:v>16.952844822098456</c:v>
                </c:pt>
                <c:pt idx="30841">
                  <c:v>17.49798772497833</c:v>
                </c:pt>
                <c:pt idx="30842">
                  <c:v>12.205388339746211</c:v>
                </c:pt>
                <c:pt idx="30843">
                  <c:v>14.579845507755048</c:v>
                </c:pt>
                <c:pt idx="30844">
                  <c:v>16.749038819432855</c:v>
                </c:pt>
                <c:pt idx="30845">
                  <c:v>5.6948886685104751</c:v>
                </c:pt>
                <c:pt idx="30846">
                  <c:v>7.9253468833470633</c:v>
                </c:pt>
                <c:pt idx="30847">
                  <c:v>18.256467770867904</c:v>
                </c:pt>
                <c:pt idx="30848">
                  <c:v>8.3109500332464439</c:v>
                </c:pt>
                <c:pt idx="30849">
                  <c:v>16.732899826216791</c:v>
                </c:pt>
                <c:pt idx="30850">
                  <c:v>10.814384820827975</c:v>
                </c:pt>
                <c:pt idx="30851">
                  <c:v>5.2881087597877148</c:v>
                </c:pt>
                <c:pt idx="30852">
                  <c:v>19.276974536438662</c:v>
                </c:pt>
                <c:pt idx="30853">
                  <c:v>3.8881683584443634</c:v>
                </c:pt>
                <c:pt idx="30854">
                  <c:v>3.6498729935578513</c:v>
                </c:pt>
                <c:pt idx="30855">
                  <c:v>6.5300141127621902</c:v>
                </c:pt>
                <c:pt idx="30856">
                  <c:v>8.943180957384623</c:v>
                </c:pt>
                <c:pt idx="30857">
                  <c:v>3.5244577524300733</c:v>
                </c:pt>
                <c:pt idx="30858">
                  <c:v>11.099538422593104</c:v>
                </c:pt>
                <c:pt idx="30859">
                  <c:v>9.4369035142127604</c:v>
                </c:pt>
                <c:pt idx="30860">
                  <c:v>11.205332397690498</c:v>
                </c:pt>
                <c:pt idx="30861">
                  <c:v>10.732287532192254</c:v>
                </c:pt>
                <c:pt idx="30862">
                  <c:v>3.3908528420081057</c:v>
                </c:pt>
                <c:pt idx="30863">
                  <c:v>8.5278305918465183</c:v>
                </c:pt>
                <c:pt idx="30864">
                  <c:v>5.4485493927484399</c:v>
                </c:pt>
                <c:pt idx="30865">
                  <c:v>5.9537891334343813</c:v>
                </c:pt>
                <c:pt idx="30866">
                  <c:v>3.1391227545719755</c:v>
                </c:pt>
                <c:pt idx="30867">
                  <c:v>4.083619235992936</c:v>
                </c:pt>
                <c:pt idx="30868">
                  <c:v>13.821491449256754</c:v>
                </c:pt>
                <c:pt idx="30869">
                  <c:v>3.6454270350818416</c:v>
                </c:pt>
                <c:pt idx="30870">
                  <c:v>3.4816232969320322</c:v>
                </c:pt>
                <c:pt idx="30871">
                  <c:v>4.469597439140836</c:v>
                </c:pt>
                <c:pt idx="30872">
                  <c:v>3.2102613359532657</c:v>
                </c:pt>
                <c:pt idx="30873">
                  <c:v>20.545754302834663</c:v>
                </c:pt>
                <c:pt idx="30874">
                  <c:v>11.894009274898531</c:v>
                </c:pt>
                <c:pt idx="30875">
                  <c:v>12.592219324498304</c:v>
                </c:pt>
                <c:pt idx="30876">
                  <c:v>12.267317179732883</c:v>
                </c:pt>
                <c:pt idx="30877">
                  <c:v>17.337277618043835</c:v>
                </c:pt>
                <c:pt idx="30878">
                  <c:v>19.674040509597706</c:v>
                </c:pt>
                <c:pt idx="30879">
                  <c:v>17.34563289903371</c:v>
                </c:pt>
                <c:pt idx="30880">
                  <c:v>3.2367613125786323</c:v>
                </c:pt>
                <c:pt idx="30881">
                  <c:v>13.002144881749059</c:v>
                </c:pt>
                <c:pt idx="30882">
                  <c:v>16.926592122942203</c:v>
                </c:pt>
                <c:pt idx="30883">
                  <c:v>6.5743489102381325</c:v>
                </c:pt>
                <c:pt idx="30884">
                  <c:v>9.2524452935236177</c:v>
                </c:pt>
                <c:pt idx="30885">
                  <c:v>8.3774579561631519</c:v>
                </c:pt>
                <c:pt idx="30886">
                  <c:v>3.4078638236067902</c:v>
                </c:pt>
                <c:pt idx="30887">
                  <c:v>9.0871662535579389</c:v>
                </c:pt>
                <c:pt idx="30888">
                  <c:v>9.6332568144842092</c:v>
                </c:pt>
                <c:pt idx="30889">
                  <c:v>5.4205946026259255</c:v>
                </c:pt>
                <c:pt idx="30890">
                  <c:v>4.1171068020045407</c:v>
                </c:pt>
                <c:pt idx="30891">
                  <c:v>5.1202225703316335</c:v>
                </c:pt>
                <c:pt idx="30892">
                  <c:v>6.4193363896747746</c:v>
                </c:pt>
                <c:pt idx="30893">
                  <c:v>9.5700173008454978</c:v>
                </c:pt>
                <c:pt idx="30894">
                  <c:v>7.6479613241996196</c:v>
                </c:pt>
                <c:pt idx="30895">
                  <c:v>5.0166907906623157</c:v>
                </c:pt>
                <c:pt idx="30896">
                  <c:v>8.3400111561470442</c:v>
                </c:pt>
                <c:pt idx="30897">
                  <c:v>6.8119980507175013</c:v>
                </c:pt>
                <c:pt idx="30898">
                  <c:v>3.1136823260219302</c:v>
                </c:pt>
                <c:pt idx="30899">
                  <c:v>10.687560615787504</c:v>
                </c:pt>
                <c:pt idx="30900">
                  <c:v>14.97080750733781</c:v>
                </c:pt>
                <c:pt idx="30901">
                  <c:v>4.344673445897727</c:v>
                </c:pt>
                <c:pt idx="30902">
                  <c:v>18.414341291232045</c:v>
                </c:pt>
                <c:pt idx="30903">
                  <c:v>18.091224473825324</c:v>
                </c:pt>
                <c:pt idx="30904">
                  <c:v>11.97198318417462</c:v>
                </c:pt>
                <c:pt idx="30905">
                  <c:v>9.4172447612206422</c:v>
                </c:pt>
                <c:pt idx="30906">
                  <c:v>3.0212833195080759</c:v>
                </c:pt>
                <c:pt idx="30907">
                  <c:v>18.998807394835961</c:v>
                </c:pt>
                <c:pt idx="30908">
                  <c:v>9.9446263048501198</c:v>
                </c:pt>
                <c:pt idx="30909">
                  <c:v>8.545140196262059</c:v>
                </c:pt>
                <c:pt idx="30910">
                  <c:v>6.9001121722003926</c:v>
                </c:pt>
                <c:pt idx="30911">
                  <c:v>6.014715567371157</c:v>
                </c:pt>
                <c:pt idx="30912">
                  <c:v>15.620836303922966</c:v>
                </c:pt>
                <c:pt idx="30913">
                  <c:v>5.1432651511422653</c:v>
                </c:pt>
                <c:pt idx="30914">
                  <c:v>8.230468061638593</c:v>
                </c:pt>
                <c:pt idx="30915">
                  <c:v>4.503388969943372</c:v>
                </c:pt>
                <c:pt idx="30916">
                  <c:v>4.8828996598402989</c:v>
                </c:pt>
                <c:pt idx="30917">
                  <c:v>4.1451494142529395</c:v>
                </c:pt>
                <c:pt idx="30918">
                  <c:v>5.1327732414164187</c:v>
                </c:pt>
                <c:pt idx="30919">
                  <c:v>4.1545525223620192</c:v>
                </c:pt>
                <c:pt idx="30920">
                  <c:v>5.5706438082394429</c:v>
                </c:pt>
                <c:pt idx="30921">
                  <c:v>7.5701328216428365</c:v>
                </c:pt>
                <c:pt idx="30922">
                  <c:v>20.568765723940135</c:v>
                </c:pt>
                <c:pt idx="30923">
                  <c:v>17.142644517977011</c:v>
                </c:pt>
                <c:pt idx="30924">
                  <c:v>12.107445851798797</c:v>
                </c:pt>
                <c:pt idx="30925">
                  <c:v>10.98598635884886</c:v>
                </c:pt>
                <c:pt idx="30926">
                  <c:v>6.7103828663061655</c:v>
                </c:pt>
                <c:pt idx="30927">
                  <c:v>11.830339425605999</c:v>
                </c:pt>
                <c:pt idx="30928">
                  <c:v>7.4156865635492411</c:v>
                </c:pt>
                <c:pt idx="30929">
                  <c:v>12.288667026336093</c:v>
                </c:pt>
                <c:pt idx="30930">
                  <c:v>15.772798269848952</c:v>
                </c:pt>
                <c:pt idx="30931">
                  <c:v>8.5078279870045215</c:v>
                </c:pt>
                <c:pt idx="30932">
                  <c:v>3.1022192041825658</c:v>
                </c:pt>
                <c:pt idx="30933">
                  <c:v>4.0225497985177778</c:v>
                </c:pt>
                <c:pt idx="30934">
                  <c:v>11.800839129868557</c:v>
                </c:pt>
                <c:pt idx="30935">
                  <c:v>11.618708213389096</c:v>
                </c:pt>
                <c:pt idx="30936">
                  <c:v>8.4934027683823938</c:v>
                </c:pt>
                <c:pt idx="30937">
                  <c:v>10.206690160220766</c:v>
                </c:pt>
                <c:pt idx="30938">
                  <c:v>8.3378627880396525</c:v>
                </c:pt>
                <c:pt idx="30939">
                  <c:v>14.642301664820584</c:v>
                </c:pt>
                <c:pt idx="30940">
                  <c:v>7.7476884847441871</c:v>
                </c:pt>
                <c:pt idx="30941">
                  <c:v>11.683048285064757</c:v>
                </c:pt>
                <c:pt idx="30942">
                  <c:v>12.810495996179599</c:v>
                </c:pt>
                <c:pt idx="30943">
                  <c:v>11.549219072981101</c:v>
                </c:pt>
                <c:pt idx="30944">
                  <c:v>12.724787581387194</c:v>
                </c:pt>
                <c:pt idx="30945">
                  <c:v>10.033139558710047</c:v>
                </c:pt>
                <c:pt idx="30946">
                  <c:v>18.56718890290875</c:v>
                </c:pt>
                <c:pt idx="30947">
                  <c:v>4.574332108341018</c:v>
                </c:pt>
                <c:pt idx="30948">
                  <c:v>9.6882424070264044</c:v>
                </c:pt>
                <c:pt idx="30949">
                  <c:v>19.741590686236183</c:v>
                </c:pt>
                <c:pt idx="30950">
                  <c:v>8.7105763773799101</c:v>
                </c:pt>
                <c:pt idx="30951">
                  <c:v>3.1014059529154525</c:v>
                </c:pt>
                <c:pt idx="30952">
                  <c:v>13.356210655844334</c:v>
                </c:pt>
                <c:pt idx="30953">
                  <c:v>6.8572634976760041</c:v>
                </c:pt>
                <c:pt idx="30954">
                  <c:v>8.6731992230700765</c:v>
                </c:pt>
                <c:pt idx="30955">
                  <c:v>12.1988475695376</c:v>
                </c:pt>
                <c:pt idx="30956">
                  <c:v>3.8233270692569179</c:v>
                </c:pt>
                <c:pt idx="30957">
                  <c:v>7.5313818445367113</c:v>
                </c:pt>
                <c:pt idx="30958">
                  <c:v>4.4760490433395272</c:v>
                </c:pt>
                <c:pt idx="30959">
                  <c:v>17.302730037843446</c:v>
                </c:pt>
                <c:pt idx="30960">
                  <c:v>9.0345902608088995</c:v>
                </c:pt>
                <c:pt idx="30961">
                  <c:v>3.5082693633964848</c:v>
                </c:pt>
                <c:pt idx="30962">
                  <c:v>4.7000482033953501</c:v>
                </c:pt>
                <c:pt idx="30963">
                  <c:v>3.9629596017052942</c:v>
                </c:pt>
                <c:pt idx="30964">
                  <c:v>6.4229052809137981</c:v>
                </c:pt>
                <c:pt idx="30965">
                  <c:v>4.542434221691499</c:v>
                </c:pt>
                <c:pt idx="30966">
                  <c:v>11.020311824376085</c:v>
                </c:pt>
                <c:pt idx="30967">
                  <c:v>13.383077030574816</c:v>
                </c:pt>
                <c:pt idx="30968">
                  <c:v>3.7437096964277559</c:v>
                </c:pt>
                <c:pt idx="30969">
                  <c:v>9.0483818300818051</c:v>
                </c:pt>
                <c:pt idx="30970">
                  <c:v>4.1763588375503655</c:v>
                </c:pt>
                <c:pt idx="30971">
                  <c:v>7.2940425371531958</c:v>
                </c:pt>
                <c:pt idx="30972">
                  <c:v>7.3480620123079428</c:v>
                </c:pt>
                <c:pt idx="30973">
                  <c:v>10.021756720043749</c:v>
                </c:pt>
                <c:pt idx="30974">
                  <c:v>9.5545294064631605</c:v>
                </c:pt>
                <c:pt idx="30975">
                  <c:v>8.0703594039609001</c:v>
                </c:pt>
                <c:pt idx="30976">
                  <c:v>20.250303618687138</c:v>
                </c:pt>
                <c:pt idx="30977">
                  <c:v>4.9489719795440807</c:v>
                </c:pt>
                <c:pt idx="30978">
                  <c:v>20.353854753478853</c:v>
                </c:pt>
                <c:pt idx="30979">
                  <c:v>3.2100791919542697</c:v>
                </c:pt>
                <c:pt idx="30980">
                  <c:v>5.0277969899626456</c:v>
                </c:pt>
                <c:pt idx="30981">
                  <c:v>3.5154387803934513</c:v>
                </c:pt>
                <c:pt idx="30982">
                  <c:v>14.733303753806263</c:v>
                </c:pt>
                <c:pt idx="30983">
                  <c:v>3.2164248241947004</c:v>
                </c:pt>
                <c:pt idx="30984">
                  <c:v>9.7949596046126768</c:v>
                </c:pt>
                <c:pt idx="30985">
                  <c:v>4.2728688102494807</c:v>
                </c:pt>
                <c:pt idx="30986">
                  <c:v>16.239156846454961</c:v>
                </c:pt>
                <c:pt idx="30987">
                  <c:v>15.253748878881131</c:v>
                </c:pt>
                <c:pt idx="30988">
                  <c:v>8.144225095085341</c:v>
                </c:pt>
                <c:pt idx="30989">
                  <c:v>3.33080436147395</c:v>
                </c:pt>
                <c:pt idx="30990">
                  <c:v>10.401988226025727</c:v>
                </c:pt>
                <c:pt idx="30991">
                  <c:v>4.1667495636982341</c:v>
                </c:pt>
                <c:pt idx="30992">
                  <c:v>12.146738656140645</c:v>
                </c:pt>
                <c:pt idx="30993">
                  <c:v>11.762447887592558</c:v>
                </c:pt>
                <c:pt idx="30994">
                  <c:v>7.4774842171927123</c:v>
                </c:pt>
                <c:pt idx="30995">
                  <c:v>5.3908130546656814</c:v>
                </c:pt>
                <c:pt idx="30996">
                  <c:v>19.148519416165417</c:v>
                </c:pt>
                <c:pt idx="30997">
                  <c:v>4.8679635059753625</c:v>
                </c:pt>
                <c:pt idx="30998">
                  <c:v>9.3989586664579949</c:v>
                </c:pt>
                <c:pt idx="30999">
                  <c:v>7.5107070162152301</c:v>
                </c:pt>
                <c:pt idx="31000">
                  <c:v>8.8727416271024797</c:v>
                </c:pt>
                <c:pt idx="31001">
                  <c:v>6.3376805060082875</c:v>
                </c:pt>
                <c:pt idx="31002">
                  <c:v>7.9963153585318887</c:v>
                </c:pt>
                <c:pt idx="31003">
                  <c:v>3.1546336046456824</c:v>
                </c:pt>
                <c:pt idx="31004">
                  <c:v>6.9295272137756143</c:v>
                </c:pt>
                <c:pt idx="31005">
                  <c:v>7.9982613015933515</c:v>
                </c:pt>
                <c:pt idx="31006">
                  <c:v>13.092711180965741</c:v>
                </c:pt>
                <c:pt idx="31007">
                  <c:v>7.5682181558239199</c:v>
                </c:pt>
                <c:pt idx="31008">
                  <c:v>13.556574007244123</c:v>
                </c:pt>
                <c:pt idx="31009">
                  <c:v>10.141144976757701</c:v>
                </c:pt>
                <c:pt idx="31010">
                  <c:v>10.347689656720542</c:v>
                </c:pt>
                <c:pt idx="31011">
                  <c:v>8.7231457064896514</c:v>
                </c:pt>
                <c:pt idx="31012">
                  <c:v>3.9557724903005096</c:v>
                </c:pt>
                <c:pt idx="31013">
                  <c:v>10.708517505203474</c:v>
                </c:pt>
                <c:pt idx="31014">
                  <c:v>13.947848461320747</c:v>
                </c:pt>
                <c:pt idx="31015">
                  <c:v>11.140152077063249</c:v>
                </c:pt>
                <c:pt idx="31016">
                  <c:v>6.3905407772173533</c:v>
                </c:pt>
                <c:pt idx="31017">
                  <c:v>17.474382927456798</c:v>
                </c:pt>
                <c:pt idx="31018">
                  <c:v>11.029489317287149</c:v>
                </c:pt>
                <c:pt idx="31019">
                  <c:v>10.682616674359615</c:v>
                </c:pt>
                <c:pt idx="31020">
                  <c:v>3.0363472818589923</c:v>
                </c:pt>
                <c:pt idx="31021">
                  <c:v>14.802900570568729</c:v>
                </c:pt>
                <c:pt idx="31022">
                  <c:v>10.019050863486731</c:v>
                </c:pt>
                <c:pt idx="31023">
                  <c:v>3.0462075184947697</c:v>
                </c:pt>
                <c:pt idx="31024">
                  <c:v>15.306318728175683</c:v>
                </c:pt>
                <c:pt idx="31025">
                  <c:v>3.0522270042033917</c:v>
                </c:pt>
                <c:pt idx="31026">
                  <c:v>4.2449786677423624</c:v>
                </c:pt>
                <c:pt idx="31027">
                  <c:v>12.702817596724177</c:v>
                </c:pt>
                <c:pt idx="31028">
                  <c:v>18.835901101210318</c:v>
                </c:pt>
                <c:pt idx="31029">
                  <c:v>12.755811334062367</c:v>
                </c:pt>
                <c:pt idx="31030">
                  <c:v>6.6979855999647819</c:v>
                </c:pt>
                <c:pt idx="31031">
                  <c:v>6.8888140415483994</c:v>
                </c:pt>
                <c:pt idx="31032">
                  <c:v>12.951798285267031</c:v>
                </c:pt>
                <c:pt idx="31033">
                  <c:v>12.045787340251184</c:v>
                </c:pt>
                <c:pt idx="31034">
                  <c:v>10.960895716968578</c:v>
                </c:pt>
                <c:pt idx="31035">
                  <c:v>15.420848959670934</c:v>
                </c:pt>
                <c:pt idx="31036">
                  <c:v>3.3840510920430087</c:v>
                </c:pt>
                <c:pt idx="31037">
                  <c:v>3.0168346094879035</c:v>
                </c:pt>
                <c:pt idx="31038">
                  <c:v>14.202413525238349</c:v>
                </c:pt>
                <c:pt idx="31039">
                  <c:v>8.5416120633873991</c:v>
                </c:pt>
                <c:pt idx="31040">
                  <c:v>5.0225697966675886</c:v>
                </c:pt>
                <c:pt idx="31041">
                  <c:v>4.5470670486173219</c:v>
                </c:pt>
                <c:pt idx="31042">
                  <c:v>6.9798887404385637</c:v>
                </c:pt>
                <c:pt idx="31043">
                  <c:v>5.4184510625497193</c:v>
                </c:pt>
                <c:pt idx="31044">
                  <c:v>4.9804572906918523</c:v>
                </c:pt>
                <c:pt idx="31045">
                  <c:v>4.1237924169996365</c:v>
                </c:pt>
                <c:pt idx="31046">
                  <c:v>4.7111980425944182</c:v>
                </c:pt>
                <c:pt idx="31047">
                  <c:v>3.0492289122413774</c:v>
                </c:pt>
                <c:pt idx="31048">
                  <c:v>11.285780523338918</c:v>
                </c:pt>
                <c:pt idx="31049">
                  <c:v>11.657547848757345</c:v>
                </c:pt>
                <c:pt idx="31050">
                  <c:v>10.709475746834554</c:v>
                </c:pt>
                <c:pt idx="31051">
                  <c:v>19.383513772888392</c:v>
                </c:pt>
                <c:pt idx="31052">
                  <c:v>7.356060344831195</c:v>
                </c:pt>
                <c:pt idx="31053">
                  <c:v>7.0929585281577587</c:v>
                </c:pt>
                <c:pt idx="31054">
                  <c:v>8.0092578042900318</c:v>
                </c:pt>
                <c:pt idx="31055">
                  <c:v>9.0537235723568763</c:v>
                </c:pt>
                <c:pt idx="31056">
                  <c:v>6.2453807605192315</c:v>
                </c:pt>
                <c:pt idx="31057">
                  <c:v>6.6917986807659613</c:v>
                </c:pt>
                <c:pt idx="31058">
                  <c:v>14.110756089429675</c:v>
                </c:pt>
                <c:pt idx="31059">
                  <c:v>6.6554209713891233</c:v>
                </c:pt>
                <c:pt idx="31060">
                  <c:v>6.0437112176172088</c:v>
                </c:pt>
                <c:pt idx="31061">
                  <c:v>18.081643975475579</c:v>
                </c:pt>
                <c:pt idx="31062">
                  <c:v>9.1834389416777515</c:v>
                </c:pt>
                <c:pt idx="31063">
                  <c:v>18.964934909541256</c:v>
                </c:pt>
                <c:pt idx="31064">
                  <c:v>4.2444784135951883</c:v>
                </c:pt>
                <c:pt idx="31065">
                  <c:v>15.081753812839118</c:v>
                </c:pt>
                <c:pt idx="31066">
                  <c:v>3.4910576192761047</c:v>
                </c:pt>
                <c:pt idx="31067">
                  <c:v>6.8261673583933886</c:v>
                </c:pt>
                <c:pt idx="31068">
                  <c:v>7.2506258267274566</c:v>
                </c:pt>
                <c:pt idx="31069">
                  <c:v>16.051071419213514</c:v>
                </c:pt>
                <c:pt idx="31070">
                  <c:v>3.9284807122524179</c:v>
                </c:pt>
                <c:pt idx="31071">
                  <c:v>8.4685841081033058</c:v>
                </c:pt>
                <c:pt idx="31072">
                  <c:v>3.3961700347910249</c:v>
                </c:pt>
                <c:pt idx="31073">
                  <c:v>13.86500294246483</c:v>
                </c:pt>
                <c:pt idx="31074">
                  <c:v>5.0520410248370835</c:v>
                </c:pt>
                <c:pt idx="31075">
                  <c:v>17.040441264321522</c:v>
                </c:pt>
                <c:pt idx="31076">
                  <c:v>8.5056825758729317</c:v>
                </c:pt>
                <c:pt idx="31077">
                  <c:v>5.3448638760609901</c:v>
                </c:pt>
                <c:pt idx="31078">
                  <c:v>3.2272812255068786</c:v>
                </c:pt>
                <c:pt idx="31079">
                  <c:v>10.443528015883926</c:v>
                </c:pt>
                <c:pt idx="31080">
                  <c:v>3.5361553784978002</c:v>
                </c:pt>
                <c:pt idx="31081">
                  <c:v>16.173329826286864</c:v>
                </c:pt>
                <c:pt idx="31082">
                  <c:v>12.790911421088024</c:v>
                </c:pt>
                <c:pt idx="31083">
                  <c:v>6.3313176857395934</c:v>
                </c:pt>
                <c:pt idx="31084">
                  <c:v>3.9118012699275746</c:v>
                </c:pt>
                <c:pt idx="31085">
                  <c:v>3.1205267907200893</c:v>
                </c:pt>
                <c:pt idx="31086">
                  <c:v>10.730247611984367</c:v>
                </c:pt>
                <c:pt idx="31087">
                  <c:v>13.008373785784029</c:v>
                </c:pt>
                <c:pt idx="31088">
                  <c:v>11.074688772766978</c:v>
                </c:pt>
                <c:pt idx="31089">
                  <c:v>4.3480010586389017</c:v>
                </c:pt>
                <c:pt idx="31090">
                  <c:v>4.9665131142642718</c:v>
                </c:pt>
                <c:pt idx="31091">
                  <c:v>20.881450446861884</c:v>
                </c:pt>
                <c:pt idx="31092">
                  <c:v>3.2506466030722305</c:v>
                </c:pt>
                <c:pt idx="31093">
                  <c:v>14.600167178254416</c:v>
                </c:pt>
                <c:pt idx="31094">
                  <c:v>9.4654252584912744</c:v>
                </c:pt>
                <c:pt idx="31095">
                  <c:v>13.258664572039034</c:v>
                </c:pt>
                <c:pt idx="31096">
                  <c:v>19.337763110929565</c:v>
                </c:pt>
                <c:pt idx="31097">
                  <c:v>17.20438027583792</c:v>
                </c:pt>
                <c:pt idx="31098">
                  <c:v>11.171007488995379</c:v>
                </c:pt>
                <c:pt idx="31099">
                  <c:v>8.8868993924801423</c:v>
                </c:pt>
                <c:pt idx="31100">
                  <c:v>4.9485840115063127</c:v>
                </c:pt>
                <c:pt idx="31101">
                  <c:v>14.472621591777211</c:v>
                </c:pt>
                <c:pt idx="31102">
                  <c:v>3.6445353419355779</c:v>
                </c:pt>
                <c:pt idx="31103">
                  <c:v>7.6400862672777503</c:v>
                </c:pt>
                <c:pt idx="31104">
                  <c:v>6.6912377809567181</c:v>
                </c:pt>
                <c:pt idx="31105">
                  <c:v>13.508231021436275</c:v>
                </c:pt>
                <c:pt idx="31106">
                  <c:v>3.6571440635228418</c:v>
                </c:pt>
                <c:pt idx="31107">
                  <c:v>11.075022711566552</c:v>
                </c:pt>
                <c:pt idx="31108">
                  <c:v>3.3533700331528942</c:v>
                </c:pt>
                <c:pt idx="31109">
                  <c:v>7.4289895051272232</c:v>
                </c:pt>
                <c:pt idx="31110">
                  <c:v>4.6237417939932222</c:v>
                </c:pt>
                <c:pt idx="31111">
                  <c:v>5.4273931139312088</c:v>
                </c:pt>
                <c:pt idx="31112">
                  <c:v>6.8451603766586588</c:v>
                </c:pt>
                <c:pt idx="31113">
                  <c:v>3.1181031371824166</c:v>
                </c:pt>
                <c:pt idx="31114">
                  <c:v>10.422535373402345</c:v>
                </c:pt>
                <c:pt idx="31115">
                  <c:v>6.8404094235855721</c:v>
                </c:pt>
                <c:pt idx="31116">
                  <c:v>4.8675467172646094</c:v>
                </c:pt>
                <c:pt idx="31117">
                  <c:v>17.194272333375675</c:v>
                </c:pt>
                <c:pt idx="31118">
                  <c:v>9.1871883799284895</c:v>
                </c:pt>
                <c:pt idx="31119">
                  <c:v>3.7087354729665813</c:v>
                </c:pt>
                <c:pt idx="31120">
                  <c:v>6.1983544997678734</c:v>
                </c:pt>
                <c:pt idx="31121">
                  <c:v>10.775988874079534</c:v>
                </c:pt>
                <c:pt idx="31122">
                  <c:v>4.9960551789793319</c:v>
                </c:pt>
                <c:pt idx="31123">
                  <c:v>9.6294576889469159</c:v>
                </c:pt>
                <c:pt idx="31124">
                  <c:v>12.916129519426113</c:v>
                </c:pt>
                <c:pt idx="31125">
                  <c:v>7.3567369611799238</c:v>
                </c:pt>
                <c:pt idx="31126">
                  <c:v>8.0488970607320169</c:v>
                </c:pt>
                <c:pt idx="31127">
                  <c:v>3.7624588800833885</c:v>
                </c:pt>
                <c:pt idx="31128">
                  <c:v>9.3485284915506934</c:v>
                </c:pt>
                <c:pt idx="31129">
                  <c:v>7.0354955719066821</c:v>
                </c:pt>
                <c:pt idx="31130">
                  <c:v>15.330108411397987</c:v>
                </c:pt>
                <c:pt idx="31131">
                  <c:v>6.6902624832478201</c:v>
                </c:pt>
                <c:pt idx="31132">
                  <c:v>6.6902624832478201</c:v>
                </c:pt>
                <c:pt idx="31133">
                  <c:v>5.0786896768209475</c:v>
                </c:pt>
                <c:pt idx="31134">
                  <c:v>17.360727819081301</c:v>
                </c:pt>
                <c:pt idx="31135">
                  <c:v>5.7428720155749833</c:v>
                </c:pt>
                <c:pt idx="31136">
                  <c:v>8.7748790407601067</c:v>
                </c:pt>
                <c:pt idx="31137">
                  <c:v>5.0669656238973078</c:v>
                </c:pt>
                <c:pt idx="31138">
                  <c:v>9.3772456541040796</c:v>
                </c:pt>
                <c:pt idx="31139">
                  <c:v>18.933146421429516</c:v>
                </c:pt>
                <c:pt idx="31140">
                  <c:v>22.859651720392083</c:v>
                </c:pt>
                <c:pt idx="31141">
                  <c:v>3.5582480693758187</c:v>
                </c:pt>
                <c:pt idx="31142">
                  <c:v>10.143099351937289</c:v>
                </c:pt>
                <c:pt idx="31143">
                  <c:v>4.818846266493475</c:v>
                </c:pt>
                <c:pt idx="31144">
                  <c:v>4.3876795791884327</c:v>
                </c:pt>
                <c:pt idx="31145">
                  <c:v>13.012939190115347</c:v>
                </c:pt>
                <c:pt idx="31146">
                  <c:v>12.480543690753823</c:v>
                </c:pt>
                <c:pt idx="31147">
                  <c:v>7.0481436060904104</c:v>
                </c:pt>
                <c:pt idx="31148">
                  <c:v>8.1724620908000052</c:v>
                </c:pt>
                <c:pt idx="31149">
                  <c:v>16.473503899778624</c:v>
                </c:pt>
                <c:pt idx="31150">
                  <c:v>4.6783503329389671</c:v>
                </c:pt>
                <c:pt idx="31151">
                  <c:v>15.275201941259967</c:v>
                </c:pt>
                <c:pt idx="31152">
                  <c:v>6.786401417364095</c:v>
                </c:pt>
                <c:pt idx="31153">
                  <c:v>10.885646637362955</c:v>
                </c:pt>
                <c:pt idx="31154">
                  <c:v>16.60014177986562</c:v>
                </c:pt>
                <c:pt idx="31155">
                  <c:v>16.60014177986562</c:v>
                </c:pt>
                <c:pt idx="31156">
                  <c:v>19.993788649000305</c:v>
                </c:pt>
                <c:pt idx="31157">
                  <c:v>3.4704828678505315</c:v>
                </c:pt>
                <c:pt idx="31158">
                  <c:v>11.811799531661066</c:v>
                </c:pt>
                <c:pt idx="31159">
                  <c:v>10.765815086559911</c:v>
                </c:pt>
                <c:pt idx="31160">
                  <c:v>11.630062676600836</c:v>
                </c:pt>
                <c:pt idx="31161">
                  <c:v>16.217549699826694</c:v>
                </c:pt>
                <c:pt idx="31162">
                  <c:v>14.969546255968398</c:v>
                </c:pt>
                <c:pt idx="31163">
                  <c:v>7.824864304537436</c:v>
                </c:pt>
                <c:pt idx="31164">
                  <c:v>5.1777974988666307</c:v>
                </c:pt>
                <c:pt idx="31165">
                  <c:v>8.7936742523235658</c:v>
                </c:pt>
                <c:pt idx="31166">
                  <c:v>18.636674310365191</c:v>
                </c:pt>
                <c:pt idx="31167">
                  <c:v>16.802947193811949</c:v>
                </c:pt>
                <c:pt idx="31168">
                  <c:v>18.801144795402177</c:v>
                </c:pt>
                <c:pt idx="31169">
                  <c:v>11.655865941033156</c:v>
                </c:pt>
                <c:pt idx="31170">
                  <c:v>20.231915061703326</c:v>
                </c:pt>
                <c:pt idx="31171">
                  <c:v>7.7917507999857012</c:v>
                </c:pt>
                <c:pt idx="31172">
                  <c:v>5.2646836630236704</c:v>
                </c:pt>
                <c:pt idx="31173">
                  <c:v>6.5018060837591527</c:v>
                </c:pt>
                <c:pt idx="31174">
                  <c:v>18.355223049662168</c:v>
                </c:pt>
                <c:pt idx="31175">
                  <c:v>11.724616143097487</c:v>
                </c:pt>
                <c:pt idx="31176">
                  <c:v>6.4644394433630339</c:v>
                </c:pt>
                <c:pt idx="31177">
                  <c:v>5.795364268472551</c:v>
                </c:pt>
                <c:pt idx="31178">
                  <c:v>15.013224743615829</c:v>
                </c:pt>
                <c:pt idx="31179">
                  <c:v>3.8398957731209662</c:v>
                </c:pt>
                <c:pt idx="31180">
                  <c:v>9.8927054545035755</c:v>
                </c:pt>
                <c:pt idx="31181">
                  <c:v>4.0301617948119182</c:v>
                </c:pt>
                <c:pt idx="31182">
                  <c:v>13.530343237072193</c:v>
                </c:pt>
                <c:pt idx="31183">
                  <c:v>14.50133268647685</c:v>
                </c:pt>
                <c:pt idx="31184">
                  <c:v>3.8865268770980386</c:v>
                </c:pt>
                <c:pt idx="31185">
                  <c:v>8.6719038163786344</c:v>
                </c:pt>
                <c:pt idx="31186">
                  <c:v>4.3927417827526183</c:v>
                </c:pt>
                <c:pt idx="31187">
                  <c:v>9.1355560737822525</c:v>
                </c:pt>
                <c:pt idx="31188">
                  <c:v>9.4286689762941549</c:v>
                </c:pt>
                <c:pt idx="31189">
                  <c:v>12.686577663630189</c:v>
                </c:pt>
                <c:pt idx="31190">
                  <c:v>8.9671203439550506</c:v>
                </c:pt>
                <c:pt idx="31191">
                  <c:v>3.7563156447440296</c:v>
                </c:pt>
                <c:pt idx="31192">
                  <c:v>4.3293940081965276</c:v>
                </c:pt>
                <c:pt idx="31193">
                  <c:v>12.165221390974629</c:v>
                </c:pt>
                <c:pt idx="31194">
                  <c:v>4.7150018442603114</c:v>
                </c:pt>
                <c:pt idx="31195">
                  <c:v>11.582751883568207</c:v>
                </c:pt>
                <c:pt idx="31196">
                  <c:v>9.1016219484822649</c:v>
                </c:pt>
                <c:pt idx="31197">
                  <c:v>10.744292534741062</c:v>
                </c:pt>
                <c:pt idx="31198">
                  <c:v>3.341895166337018</c:v>
                </c:pt>
                <c:pt idx="31199">
                  <c:v>3.341895166337018</c:v>
                </c:pt>
                <c:pt idx="31200">
                  <c:v>3.341895166337018</c:v>
                </c:pt>
                <c:pt idx="31201">
                  <c:v>4.0083026549571921</c:v>
                </c:pt>
                <c:pt idx="31202">
                  <c:v>13.256717833419275</c:v>
                </c:pt>
                <c:pt idx="31203">
                  <c:v>13.586993058930737</c:v>
                </c:pt>
                <c:pt idx="31204">
                  <c:v>10.573784529572281</c:v>
                </c:pt>
                <c:pt idx="31205">
                  <c:v>4.8337748546711721</c:v>
                </c:pt>
                <c:pt idx="31206">
                  <c:v>4.8337748546711721</c:v>
                </c:pt>
                <c:pt idx="31207">
                  <c:v>12.215583378761284</c:v>
                </c:pt>
                <c:pt idx="31208">
                  <c:v>7.106979789499511</c:v>
                </c:pt>
                <c:pt idx="31209">
                  <c:v>5.2266900348706704</c:v>
                </c:pt>
                <c:pt idx="31210">
                  <c:v>10.617132932203374</c:v>
                </c:pt>
                <c:pt idx="31211">
                  <c:v>3.2062563722998356</c:v>
                </c:pt>
                <c:pt idx="31212">
                  <c:v>13.111068056162591</c:v>
                </c:pt>
                <c:pt idx="31213">
                  <c:v>22.913920904695757</c:v>
                </c:pt>
                <c:pt idx="31214">
                  <c:v>5.018637676998523</c:v>
                </c:pt>
                <c:pt idx="31215">
                  <c:v>10.972352973376815</c:v>
                </c:pt>
                <c:pt idx="31216">
                  <c:v>6.1767276237669764</c:v>
                </c:pt>
                <c:pt idx="31217">
                  <c:v>21.230263835155068</c:v>
                </c:pt>
                <c:pt idx="31218">
                  <c:v>10.842047555369133</c:v>
                </c:pt>
                <c:pt idx="31219">
                  <c:v>21.615112294099159</c:v>
                </c:pt>
                <c:pt idx="31220">
                  <c:v>6.9916119945831747</c:v>
                </c:pt>
                <c:pt idx="31221">
                  <c:v>17.684379957221175</c:v>
                </c:pt>
                <c:pt idx="31222">
                  <c:v>12.065861624468516</c:v>
                </c:pt>
                <c:pt idx="31223">
                  <c:v>5.1765939151725346</c:v>
                </c:pt>
                <c:pt idx="31224">
                  <c:v>3.3555708691511383</c:v>
                </c:pt>
                <c:pt idx="31225">
                  <c:v>3.3555708691511383</c:v>
                </c:pt>
                <c:pt idx="31226">
                  <c:v>8.5722872409973689</c:v>
                </c:pt>
                <c:pt idx="31227">
                  <c:v>18.531566066097035</c:v>
                </c:pt>
                <c:pt idx="31228">
                  <c:v>13.282602762984359</c:v>
                </c:pt>
                <c:pt idx="31229">
                  <c:v>4.7362099802333351</c:v>
                </c:pt>
                <c:pt idx="31230">
                  <c:v>4.0782564657752252</c:v>
                </c:pt>
                <c:pt idx="31231">
                  <c:v>9.6113643294588496</c:v>
                </c:pt>
                <c:pt idx="31232">
                  <c:v>20.41483820129778</c:v>
                </c:pt>
                <c:pt idx="31233">
                  <c:v>19.842608871708052</c:v>
                </c:pt>
                <c:pt idx="31234">
                  <c:v>19.619335039209773</c:v>
                </c:pt>
                <c:pt idx="31235">
                  <c:v>10.068518496615116</c:v>
                </c:pt>
                <c:pt idx="31236">
                  <c:v>16.407306593146444</c:v>
                </c:pt>
                <c:pt idx="31237">
                  <c:v>3.7902264919884119</c:v>
                </c:pt>
                <c:pt idx="31238">
                  <c:v>6.3516976300493626</c:v>
                </c:pt>
                <c:pt idx="31239">
                  <c:v>12.06893034804061</c:v>
                </c:pt>
                <c:pt idx="31240">
                  <c:v>3.5166648320536926</c:v>
                </c:pt>
                <c:pt idx="31241">
                  <c:v>3.2918906085376953</c:v>
                </c:pt>
                <c:pt idx="31242">
                  <c:v>8.8563989581612539</c:v>
                </c:pt>
                <c:pt idx="31243">
                  <c:v>12.462363977851561</c:v>
                </c:pt>
                <c:pt idx="31244">
                  <c:v>3.4978410051741675</c:v>
                </c:pt>
                <c:pt idx="31245">
                  <c:v>16.69814854256385</c:v>
                </c:pt>
                <c:pt idx="31246">
                  <c:v>6.757772108404092</c:v>
                </c:pt>
                <c:pt idx="31247">
                  <c:v>11.123022915060281</c:v>
                </c:pt>
                <c:pt idx="31248">
                  <c:v>3.104409303344279</c:v>
                </c:pt>
                <c:pt idx="31249">
                  <c:v>9.6865396705551117</c:v>
                </c:pt>
                <c:pt idx="31250">
                  <c:v>11.63002522514064</c:v>
                </c:pt>
                <c:pt idx="31251">
                  <c:v>17.027779471323708</c:v>
                </c:pt>
                <c:pt idx="31252">
                  <c:v>3.0278756798258462</c:v>
                </c:pt>
                <c:pt idx="31253">
                  <c:v>3.2975845932049306</c:v>
                </c:pt>
                <c:pt idx="31254">
                  <c:v>5.9749177462542917</c:v>
                </c:pt>
                <c:pt idx="31255">
                  <c:v>22.241617085732468</c:v>
                </c:pt>
                <c:pt idx="31256">
                  <c:v>9.1811881602744414</c:v>
                </c:pt>
                <c:pt idx="31257">
                  <c:v>11.825448013761706</c:v>
                </c:pt>
                <c:pt idx="31258">
                  <c:v>5.9036701510992495</c:v>
                </c:pt>
                <c:pt idx="31259">
                  <c:v>8.0217957023111861</c:v>
                </c:pt>
                <c:pt idx="31260">
                  <c:v>3.3352556599691838</c:v>
                </c:pt>
                <c:pt idx="31261">
                  <c:v>5.8664394649988179</c:v>
                </c:pt>
                <c:pt idx="31262">
                  <c:v>10.444119094090153</c:v>
                </c:pt>
                <c:pt idx="31263">
                  <c:v>5.5056767561942532</c:v>
                </c:pt>
                <c:pt idx="31264">
                  <c:v>4.3740552276958198</c:v>
                </c:pt>
                <c:pt idx="31265">
                  <c:v>16.290408187720722</c:v>
                </c:pt>
                <c:pt idx="31266">
                  <c:v>20.659677496832966</c:v>
                </c:pt>
                <c:pt idx="31267">
                  <c:v>11.499695946605684</c:v>
                </c:pt>
                <c:pt idx="31268">
                  <c:v>10.626830152758819</c:v>
                </c:pt>
                <c:pt idx="31269">
                  <c:v>4.4241408478179727</c:v>
                </c:pt>
                <c:pt idx="31270">
                  <c:v>8.2564275207606315</c:v>
                </c:pt>
                <c:pt idx="31271">
                  <c:v>6.6482767317044722</c:v>
                </c:pt>
                <c:pt idx="31272">
                  <c:v>9.761425343698038</c:v>
                </c:pt>
                <c:pt idx="31273">
                  <c:v>16.39299809222079</c:v>
                </c:pt>
                <c:pt idx="31274">
                  <c:v>16.552605892337109</c:v>
                </c:pt>
                <c:pt idx="31275">
                  <c:v>3.684302308278383</c:v>
                </c:pt>
                <c:pt idx="31276">
                  <c:v>4.1453347578170199</c:v>
                </c:pt>
                <c:pt idx="31277">
                  <c:v>10.889382800946009</c:v>
                </c:pt>
                <c:pt idx="31278">
                  <c:v>20.781712127563413</c:v>
                </c:pt>
                <c:pt idx="31279">
                  <c:v>17.549015404118236</c:v>
                </c:pt>
                <c:pt idx="31280">
                  <c:v>14.532218804759463</c:v>
                </c:pt>
                <c:pt idx="31281">
                  <c:v>3.1047701064597235</c:v>
                </c:pt>
                <c:pt idx="31282">
                  <c:v>8.8958722697725001</c:v>
                </c:pt>
                <c:pt idx="31283">
                  <c:v>3.985734597654758</c:v>
                </c:pt>
                <c:pt idx="31284">
                  <c:v>3.985734597654758</c:v>
                </c:pt>
                <c:pt idx="31285">
                  <c:v>11.815207729500935</c:v>
                </c:pt>
                <c:pt idx="31286">
                  <c:v>11.958319652648656</c:v>
                </c:pt>
                <c:pt idx="31287">
                  <c:v>11.958319652648656</c:v>
                </c:pt>
                <c:pt idx="31288">
                  <c:v>3.6926492881166681</c:v>
                </c:pt>
                <c:pt idx="31289">
                  <c:v>7.4783112816388417</c:v>
                </c:pt>
                <c:pt idx="31290">
                  <c:v>7.4705328752383764</c:v>
                </c:pt>
                <c:pt idx="31291">
                  <c:v>10.572506625351986</c:v>
                </c:pt>
                <c:pt idx="31292">
                  <c:v>8.414378452385197</c:v>
                </c:pt>
                <c:pt idx="31293">
                  <c:v>3.9963393466085995</c:v>
                </c:pt>
                <c:pt idx="31294">
                  <c:v>4.3833276963067265</c:v>
                </c:pt>
                <c:pt idx="31295">
                  <c:v>4.524906214926407</c:v>
                </c:pt>
                <c:pt idx="31296">
                  <c:v>3.8176213628438784</c:v>
                </c:pt>
                <c:pt idx="31297">
                  <c:v>4.6058980065245398</c:v>
                </c:pt>
                <c:pt idx="31298">
                  <c:v>3.7565741994080124</c:v>
                </c:pt>
                <c:pt idx="31299">
                  <c:v>12.160869468890231</c:v>
                </c:pt>
                <c:pt idx="31300">
                  <c:v>22.121678418557455</c:v>
                </c:pt>
                <c:pt idx="31301">
                  <c:v>12.326134895209517</c:v>
                </c:pt>
                <c:pt idx="31302">
                  <c:v>12.463640624718558</c:v>
                </c:pt>
                <c:pt idx="31303">
                  <c:v>19.803676728921047</c:v>
                </c:pt>
                <c:pt idx="31304">
                  <c:v>16.025986761391831</c:v>
                </c:pt>
                <c:pt idx="31305">
                  <c:v>16.078550450108622</c:v>
                </c:pt>
                <c:pt idx="31306">
                  <c:v>15.736961934095097</c:v>
                </c:pt>
                <c:pt idx="31307">
                  <c:v>9.4143266530114769</c:v>
                </c:pt>
                <c:pt idx="31308">
                  <c:v>15.093604484805677</c:v>
                </c:pt>
                <c:pt idx="31309">
                  <c:v>3.2009943647986221</c:v>
                </c:pt>
                <c:pt idx="31310">
                  <c:v>10.887666214309558</c:v>
                </c:pt>
                <c:pt idx="31311">
                  <c:v>3.9393294975192084</c:v>
                </c:pt>
                <c:pt idx="31312">
                  <c:v>4.684507727060959</c:v>
                </c:pt>
                <c:pt idx="31313">
                  <c:v>3.5904705636902006</c:v>
                </c:pt>
                <c:pt idx="31314">
                  <c:v>9.8659844453907866</c:v>
                </c:pt>
                <c:pt idx="31315">
                  <c:v>12.82025168732082</c:v>
                </c:pt>
                <c:pt idx="31316">
                  <c:v>8.232555949893408</c:v>
                </c:pt>
                <c:pt idx="31317">
                  <c:v>20.994797099870418</c:v>
                </c:pt>
                <c:pt idx="31318">
                  <c:v>3.8051355646338623</c:v>
                </c:pt>
                <c:pt idx="31319">
                  <c:v>16.830500604506732</c:v>
                </c:pt>
                <c:pt idx="31320">
                  <c:v>5.5237329084291078</c:v>
                </c:pt>
                <c:pt idx="31321">
                  <c:v>6.4982357854545292</c:v>
                </c:pt>
                <c:pt idx="31322">
                  <c:v>7.798528456752492</c:v>
                </c:pt>
                <c:pt idx="31323">
                  <c:v>10.678289110255022</c:v>
                </c:pt>
                <c:pt idx="31324">
                  <c:v>16.122001674852321</c:v>
                </c:pt>
                <c:pt idx="31325">
                  <c:v>9.4143266530114769</c:v>
                </c:pt>
                <c:pt idx="31326">
                  <c:v>13.124333767003591</c:v>
                </c:pt>
                <c:pt idx="31327">
                  <c:v>22.387859723877401</c:v>
                </c:pt>
                <c:pt idx="31328">
                  <c:v>14.138072336654982</c:v>
                </c:pt>
                <c:pt idx="31329">
                  <c:v>11.873655676461064</c:v>
                </c:pt>
                <c:pt idx="31330">
                  <c:v>8.1228337715128447</c:v>
                </c:pt>
                <c:pt idx="31331">
                  <c:v>18.125689145629149</c:v>
                </c:pt>
                <c:pt idx="31332">
                  <c:v>10.883526262928498</c:v>
                </c:pt>
                <c:pt idx="31333">
                  <c:v>3.202613034629306</c:v>
                </c:pt>
                <c:pt idx="31334">
                  <c:v>12.423509488297217</c:v>
                </c:pt>
                <c:pt idx="31335">
                  <c:v>8.6087096538635723</c:v>
                </c:pt>
                <c:pt idx="31336">
                  <c:v>3.3650609216804592</c:v>
                </c:pt>
                <c:pt idx="31337">
                  <c:v>3.3082826947830566</c:v>
                </c:pt>
                <c:pt idx="31338">
                  <c:v>4.7204721087163026</c:v>
                </c:pt>
                <c:pt idx="31339">
                  <c:v>3.083171491949626</c:v>
                </c:pt>
                <c:pt idx="31340">
                  <c:v>7.0443459830408299</c:v>
                </c:pt>
                <c:pt idx="31341">
                  <c:v>19.370793368260045</c:v>
                </c:pt>
                <c:pt idx="31342">
                  <c:v>6.6340743745764605</c:v>
                </c:pt>
                <c:pt idx="31343">
                  <c:v>3.0822161235158965</c:v>
                </c:pt>
                <c:pt idx="31344">
                  <c:v>10.669641008456926</c:v>
                </c:pt>
                <c:pt idx="31345">
                  <c:v>16.096953598495119</c:v>
                </c:pt>
                <c:pt idx="31346">
                  <c:v>12.880900003669934</c:v>
                </c:pt>
                <c:pt idx="31347">
                  <c:v>17.218921821674709</c:v>
                </c:pt>
                <c:pt idx="31348">
                  <c:v>11.996789262562098</c:v>
                </c:pt>
                <c:pt idx="31349">
                  <c:v>3.9667926092624501</c:v>
                </c:pt>
                <c:pt idx="31350">
                  <c:v>23.14568864770299</c:v>
                </c:pt>
                <c:pt idx="31351">
                  <c:v>17.208263135910947</c:v>
                </c:pt>
                <c:pt idx="31352">
                  <c:v>13.455613066499037</c:v>
                </c:pt>
                <c:pt idx="31353">
                  <c:v>3.0464412507581287</c:v>
                </c:pt>
                <c:pt idx="31354">
                  <c:v>4.4617976298820725</c:v>
                </c:pt>
                <c:pt idx="31355">
                  <c:v>22.967758420718575</c:v>
                </c:pt>
                <c:pt idx="31356">
                  <c:v>9.7785508146730287</c:v>
                </c:pt>
                <c:pt idx="31357">
                  <c:v>6.800356038835333</c:v>
                </c:pt>
                <c:pt idx="31358">
                  <c:v>16.835807977668818</c:v>
                </c:pt>
                <c:pt idx="31359">
                  <c:v>9.6760278738078558</c:v>
                </c:pt>
                <c:pt idx="31360">
                  <c:v>21.556927086084301</c:v>
                </c:pt>
                <c:pt idx="31361">
                  <c:v>23.20191698528588</c:v>
                </c:pt>
                <c:pt idx="31362">
                  <c:v>25.121138920998025</c:v>
                </c:pt>
                <c:pt idx="31363">
                  <c:v>6.3752454983386642</c:v>
                </c:pt>
                <c:pt idx="31364">
                  <c:v>3.3150157929878712</c:v>
                </c:pt>
                <c:pt idx="31365">
                  <c:v>13.806120686689574</c:v>
                </c:pt>
                <c:pt idx="31366">
                  <c:v>15.125651225352135</c:v>
                </c:pt>
                <c:pt idx="31367">
                  <c:v>4.8186889077183288</c:v>
                </c:pt>
                <c:pt idx="31368">
                  <c:v>14.937892023413955</c:v>
                </c:pt>
                <c:pt idx="31369">
                  <c:v>9.2707243824353736</c:v>
                </c:pt>
                <c:pt idx="31370">
                  <c:v>3.9554270857822362</c:v>
                </c:pt>
                <c:pt idx="31371">
                  <c:v>7.1491877831152912</c:v>
                </c:pt>
                <c:pt idx="31372">
                  <c:v>20.83002897675161</c:v>
                </c:pt>
                <c:pt idx="31373">
                  <c:v>18.84470879591991</c:v>
                </c:pt>
                <c:pt idx="31374">
                  <c:v>9.4431970248270982</c:v>
                </c:pt>
                <c:pt idx="31375">
                  <c:v>9.0149275852368955</c:v>
                </c:pt>
                <c:pt idx="31376">
                  <c:v>18.755991092408959</c:v>
                </c:pt>
                <c:pt idx="31377">
                  <c:v>6.4202931337066831</c:v>
                </c:pt>
                <c:pt idx="31378">
                  <c:v>23.355684553506052</c:v>
                </c:pt>
                <c:pt idx="31379">
                  <c:v>17.227516753742346</c:v>
                </c:pt>
                <c:pt idx="31380">
                  <c:v>4.9568476070819951</c:v>
                </c:pt>
                <c:pt idx="31381">
                  <c:v>11.192820468138283</c:v>
                </c:pt>
                <c:pt idx="31382">
                  <c:v>20.052598119841871</c:v>
                </c:pt>
                <c:pt idx="31383">
                  <c:v>10.016497225259874</c:v>
                </c:pt>
                <c:pt idx="31384">
                  <c:v>11.117912302601123</c:v>
                </c:pt>
                <c:pt idx="31385">
                  <c:v>3.217585177534521</c:v>
                </c:pt>
                <c:pt idx="31386">
                  <c:v>4.4342225463105569</c:v>
                </c:pt>
                <c:pt idx="31387">
                  <c:v>20.292432949880162</c:v>
                </c:pt>
                <c:pt idx="31388">
                  <c:v>8.6716146036453168</c:v>
                </c:pt>
                <c:pt idx="31389">
                  <c:v>3.2563118081378346</c:v>
                </c:pt>
                <c:pt idx="31390">
                  <c:v>3.1211286162778653</c:v>
                </c:pt>
                <c:pt idx="31391">
                  <c:v>15.22135743695887</c:v>
                </c:pt>
                <c:pt idx="31392">
                  <c:v>8.976972328220457</c:v>
                </c:pt>
                <c:pt idx="31393">
                  <c:v>8.3820282511641668</c:v>
                </c:pt>
                <c:pt idx="31394">
                  <c:v>12.590027587891601</c:v>
                </c:pt>
                <c:pt idx="31395">
                  <c:v>17.09655956043477</c:v>
                </c:pt>
                <c:pt idx="31396">
                  <c:v>12.733331959037473</c:v>
                </c:pt>
                <c:pt idx="31397">
                  <c:v>19.780615280366387</c:v>
                </c:pt>
                <c:pt idx="31398">
                  <c:v>3.8639339953654481</c:v>
                </c:pt>
                <c:pt idx="31399">
                  <c:v>13.495738599709929</c:v>
                </c:pt>
                <c:pt idx="31400">
                  <c:v>12.750651089383771</c:v>
                </c:pt>
                <c:pt idx="31401">
                  <c:v>3.1196395273698063</c:v>
                </c:pt>
                <c:pt idx="31402">
                  <c:v>13.934264074020122</c:v>
                </c:pt>
                <c:pt idx="31403">
                  <c:v>3.2808110104494155</c:v>
                </c:pt>
                <c:pt idx="31404">
                  <c:v>3.398805881456243</c:v>
                </c:pt>
                <c:pt idx="31405">
                  <c:v>14.010752248246378</c:v>
                </c:pt>
                <c:pt idx="31406">
                  <c:v>13.146596062400631</c:v>
                </c:pt>
                <c:pt idx="31407">
                  <c:v>15.544511350827733</c:v>
                </c:pt>
                <c:pt idx="31408">
                  <c:v>15.155039628153588</c:v>
                </c:pt>
                <c:pt idx="31409">
                  <c:v>7.5247636511688443</c:v>
                </c:pt>
                <c:pt idx="31410">
                  <c:v>7.6248108941983217</c:v>
                </c:pt>
                <c:pt idx="31411">
                  <c:v>6.0711980174144999</c:v>
                </c:pt>
                <c:pt idx="31412">
                  <c:v>5.2958747156372867</c:v>
                </c:pt>
                <c:pt idx="31413">
                  <c:v>4.4777554037390219</c:v>
                </c:pt>
                <c:pt idx="31414">
                  <c:v>7.2666268069030666</c:v>
                </c:pt>
                <c:pt idx="31415">
                  <c:v>6.1896021764163338</c:v>
                </c:pt>
                <c:pt idx="31416">
                  <c:v>12.39567107783936</c:v>
                </c:pt>
                <c:pt idx="31417">
                  <c:v>7.2722985829032432</c:v>
                </c:pt>
                <c:pt idx="31418">
                  <c:v>5.3947447407835067</c:v>
                </c:pt>
                <c:pt idx="31419">
                  <c:v>5.2728364682182933</c:v>
                </c:pt>
                <c:pt idx="31420">
                  <c:v>16.212761902812339</c:v>
                </c:pt>
                <c:pt idx="31421">
                  <c:v>22.667492479444956</c:v>
                </c:pt>
                <c:pt idx="31422">
                  <c:v>9.7362149906649691</c:v>
                </c:pt>
                <c:pt idx="31423">
                  <c:v>7.331433160354929</c:v>
                </c:pt>
                <c:pt idx="31424">
                  <c:v>11.597682768472064</c:v>
                </c:pt>
                <c:pt idx="31425">
                  <c:v>10.837212929666125</c:v>
                </c:pt>
                <c:pt idx="31426">
                  <c:v>3.7372474051501698</c:v>
                </c:pt>
                <c:pt idx="31427">
                  <c:v>20.590242734140023</c:v>
                </c:pt>
                <c:pt idx="31428">
                  <c:v>3.1521707646076931</c:v>
                </c:pt>
                <c:pt idx="31429">
                  <c:v>8.8735063643406153</c:v>
                </c:pt>
                <c:pt idx="31430">
                  <c:v>9.2685195711581816</c:v>
                </c:pt>
                <c:pt idx="31431">
                  <c:v>13.117780430456998</c:v>
                </c:pt>
                <c:pt idx="31432">
                  <c:v>19.018925151273937</c:v>
                </c:pt>
                <c:pt idx="31433">
                  <c:v>9.4482267822079997</c:v>
                </c:pt>
                <c:pt idx="31434">
                  <c:v>19.042086463993677</c:v>
                </c:pt>
                <c:pt idx="31435">
                  <c:v>18.640602187617162</c:v>
                </c:pt>
                <c:pt idx="31436">
                  <c:v>9.0609396653432768</c:v>
                </c:pt>
                <c:pt idx="31437">
                  <c:v>13.084015047282557</c:v>
                </c:pt>
                <c:pt idx="31438">
                  <c:v>9.2428917101105075</c:v>
                </c:pt>
                <c:pt idx="31439">
                  <c:v>3.7855881005661316</c:v>
                </c:pt>
                <c:pt idx="31440">
                  <c:v>12.782844143267575</c:v>
                </c:pt>
                <c:pt idx="31441">
                  <c:v>5.8729630869416853</c:v>
                </c:pt>
                <c:pt idx="31442">
                  <c:v>5.1024792544947353</c:v>
                </c:pt>
                <c:pt idx="31443">
                  <c:v>3.4029479809926579</c:v>
                </c:pt>
                <c:pt idx="31444">
                  <c:v>15.090542293226365</c:v>
                </c:pt>
                <c:pt idx="31445">
                  <c:v>20.808156497473973</c:v>
                </c:pt>
                <c:pt idx="31446">
                  <c:v>22.417207290312078</c:v>
                </c:pt>
                <c:pt idx="31447">
                  <c:v>3.431937184686225</c:v>
                </c:pt>
                <c:pt idx="31448">
                  <c:v>3.2786078997122292</c:v>
                </c:pt>
                <c:pt idx="31449">
                  <c:v>9.4699884756579795</c:v>
                </c:pt>
                <c:pt idx="31450">
                  <c:v>7.6153147318088754</c:v>
                </c:pt>
                <c:pt idx="31451">
                  <c:v>3.1403112319625834</c:v>
                </c:pt>
                <c:pt idx="31452">
                  <c:v>9.3200804909924848</c:v>
                </c:pt>
                <c:pt idx="31453">
                  <c:v>22.034397155756722</c:v>
                </c:pt>
                <c:pt idx="31454">
                  <c:v>20.124732579584737</c:v>
                </c:pt>
                <c:pt idx="31455">
                  <c:v>8.4910599058917828</c:v>
                </c:pt>
                <c:pt idx="31456">
                  <c:v>3.2476763372768236</c:v>
                </c:pt>
                <c:pt idx="31457">
                  <c:v>3.0278148789859536</c:v>
                </c:pt>
                <c:pt idx="31458">
                  <c:v>8.5456955861886055</c:v>
                </c:pt>
                <c:pt idx="31459">
                  <c:v>6.6394201053599264</c:v>
                </c:pt>
                <c:pt idx="31460">
                  <c:v>7.7111392322000167</c:v>
                </c:pt>
                <c:pt idx="31461">
                  <c:v>11.035218188165048</c:v>
                </c:pt>
                <c:pt idx="31462">
                  <c:v>14.837985068928868</c:v>
                </c:pt>
                <c:pt idx="31463">
                  <c:v>6.2407107084604032</c:v>
                </c:pt>
                <c:pt idx="31464">
                  <c:v>4.0856769806759745</c:v>
                </c:pt>
                <c:pt idx="31465">
                  <c:v>12.214241008880101</c:v>
                </c:pt>
                <c:pt idx="31466">
                  <c:v>10.398248753585744</c:v>
                </c:pt>
                <c:pt idx="31467">
                  <c:v>8.2811313060109413</c:v>
                </c:pt>
                <c:pt idx="31468">
                  <c:v>15.131595126196036</c:v>
                </c:pt>
                <c:pt idx="31469">
                  <c:v>9.3644884446104566</c:v>
                </c:pt>
                <c:pt idx="31470">
                  <c:v>18.833409413699076</c:v>
                </c:pt>
                <c:pt idx="31471">
                  <c:v>3.0443038371152777</c:v>
                </c:pt>
                <c:pt idx="31472">
                  <c:v>15.902976077430022</c:v>
                </c:pt>
                <c:pt idx="31473">
                  <c:v>4.3390818716375348</c:v>
                </c:pt>
                <c:pt idx="31474">
                  <c:v>7.8025719586011393</c:v>
                </c:pt>
                <c:pt idx="31475">
                  <c:v>6.6653622090145355</c:v>
                </c:pt>
                <c:pt idx="31476">
                  <c:v>3.0467509884966426</c:v>
                </c:pt>
                <c:pt idx="31477">
                  <c:v>3.8071928789022005</c:v>
                </c:pt>
                <c:pt idx="31478">
                  <c:v>6.3147756711824101</c:v>
                </c:pt>
                <c:pt idx="31479">
                  <c:v>6.3147756711824101</c:v>
                </c:pt>
                <c:pt idx="31480">
                  <c:v>4.1244081707762454</c:v>
                </c:pt>
                <c:pt idx="31481">
                  <c:v>14.520167073768256</c:v>
                </c:pt>
                <c:pt idx="31482">
                  <c:v>20.136050707675196</c:v>
                </c:pt>
                <c:pt idx="31483">
                  <c:v>3.2474591477701824</c:v>
                </c:pt>
                <c:pt idx="31484">
                  <c:v>6.8131807061851362</c:v>
                </c:pt>
                <c:pt idx="31485">
                  <c:v>4.3684224784555328</c:v>
                </c:pt>
                <c:pt idx="31486">
                  <c:v>21.003096554208824</c:v>
                </c:pt>
                <c:pt idx="31487">
                  <c:v>3.0691227682426971</c:v>
                </c:pt>
                <c:pt idx="31488">
                  <c:v>6.4908317352272471</c:v>
                </c:pt>
                <c:pt idx="31489">
                  <c:v>6.8054766958896673</c:v>
                </c:pt>
                <c:pt idx="31490">
                  <c:v>22.085037881419535</c:v>
                </c:pt>
                <c:pt idx="31491">
                  <c:v>6.1841735972054135</c:v>
                </c:pt>
                <c:pt idx="31492">
                  <c:v>6.22726903477432</c:v>
                </c:pt>
                <c:pt idx="31493">
                  <c:v>17.97846285735087</c:v>
                </c:pt>
                <c:pt idx="31494">
                  <c:v>3.8186076747199431</c:v>
                </c:pt>
                <c:pt idx="31495">
                  <c:v>9.4335109978680922</c:v>
                </c:pt>
                <c:pt idx="31496">
                  <c:v>10.30641144143053</c:v>
                </c:pt>
                <c:pt idx="31497">
                  <c:v>18.908157781129095</c:v>
                </c:pt>
                <c:pt idx="31498">
                  <c:v>4.7830175879350927</c:v>
                </c:pt>
                <c:pt idx="31499">
                  <c:v>8.0496847830547633</c:v>
                </c:pt>
                <c:pt idx="31500">
                  <c:v>9.448519804641542</c:v>
                </c:pt>
                <c:pt idx="31501">
                  <c:v>9.1791752686863219</c:v>
                </c:pt>
                <c:pt idx="31502">
                  <c:v>10.938138729545852</c:v>
                </c:pt>
                <c:pt idx="31503">
                  <c:v>7.3342348333782938</c:v>
                </c:pt>
                <c:pt idx="31504">
                  <c:v>23.514352451340244</c:v>
                </c:pt>
                <c:pt idx="31505">
                  <c:v>17.156563359737333</c:v>
                </c:pt>
                <c:pt idx="31506">
                  <c:v>5.1057031431970517</c:v>
                </c:pt>
                <c:pt idx="31507">
                  <c:v>3.144639267699195</c:v>
                </c:pt>
                <c:pt idx="31508">
                  <c:v>6.9528028171108653</c:v>
                </c:pt>
                <c:pt idx="31509">
                  <c:v>8.1442098988023179</c:v>
                </c:pt>
                <c:pt idx="31510">
                  <c:v>22.46550428159518</c:v>
                </c:pt>
                <c:pt idx="31511">
                  <c:v>15.029519279240011</c:v>
                </c:pt>
                <c:pt idx="31512">
                  <c:v>6.9130734857898632</c:v>
                </c:pt>
                <c:pt idx="31513">
                  <c:v>9.4819460720216391</c:v>
                </c:pt>
                <c:pt idx="31514">
                  <c:v>8.482860118884787</c:v>
                </c:pt>
                <c:pt idx="31515">
                  <c:v>4.0246290247351393</c:v>
                </c:pt>
                <c:pt idx="31516">
                  <c:v>10.760485095810326</c:v>
                </c:pt>
                <c:pt idx="31517">
                  <c:v>4.281515635359213</c:v>
                </c:pt>
                <c:pt idx="31518">
                  <c:v>5.5100428783373703</c:v>
                </c:pt>
                <c:pt idx="31519">
                  <c:v>5.4977368113468277</c:v>
                </c:pt>
                <c:pt idx="31520">
                  <c:v>8.0139450989265839</c:v>
                </c:pt>
                <c:pt idx="31521">
                  <c:v>7.0110711536390014</c:v>
                </c:pt>
                <c:pt idx="31522">
                  <c:v>3.2607585122227314</c:v>
                </c:pt>
                <c:pt idx="31523">
                  <c:v>26.151926623067364</c:v>
                </c:pt>
                <c:pt idx="31524">
                  <c:v>19.067163860202832</c:v>
                </c:pt>
                <c:pt idx="31525">
                  <c:v>11.552112026405219</c:v>
                </c:pt>
                <c:pt idx="31526">
                  <c:v>19.074845840388413</c:v>
                </c:pt>
                <c:pt idx="31527">
                  <c:v>10.605144610436517</c:v>
                </c:pt>
                <c:pt idx="31528">
                  <c:v>3.549931469904462</c:v>
                </c:pt>
                <c:pt idx="31529">
                  <c:v>5.7489808096904147</c:v>
                </c:pt>
                <c:pt idx="31530">
                  <c:v>21.258025493673728</c:v>
                </c:pt>
                <c:pt idx="31531">
                  <c:v>6.6117250144484787</c:v>
                </c:pt>
                <c:pt idx="31532">
                  <c:v>12.354564991466496</c:v>
                </c:pt>
                <c:pt idx="31533">
                  <c:v>21.316991024529003</c:v>
                </c:pt>
                <c:pt idx="31534">
                  <c:v>3.9879480093265776</c:v>
                </c:pt>
                <c:pt idx="31535">
                  <c:v>4.6681982259110937</c:v>
                </c:pt>
                <c:pt idx="31536">
                  <c:v>3.2506630336389306</c:v>
                </c:pt>
                <c:pt idx="31537">
                  <c:v>24.051809669661193</c:v>
                </c:pt>
                <c:pt idx="31538">
                  <c:v>3.6228276268560893</c:v>
                </c:pt>
                <c:pt idx="31539">
                  <c:v>13.17492405017013</c:v>
                </c:pt>
                <c:pt idx="31540">
                  <c:v>8.0405944173158073</c:v>
                </c:pt>
                <c:pt idx="31541">
                  <c:v>7.0861342916331402</c:v>
                </c:pt>
                <c:pt idx="31542">
                  <c:v>22.773097820205511</c:v>
                </c:pt>
                <c:pt idx="31543">
                  <c:v>10.112533326251468</c:v>
                </c:pt>
                <c:pt idx="31544">
                  <c:v>7.0970721343215715</c:v>
                </c:pt>
                <c:pt idx="31545">
                  <c:v>15.372740872101156</c:v>
                </c:pt>
                <c:pt idx="31546">
                  <c:v>5.2630637005863452</c:v>
                </c:pt>
                <c:pt idx="31547">
                  <c:v>11.674161195215092</c:v>
                </c:pt>
                <c:pt idx="31548">
                  <c:v>11.808668856178791</c:v>
                </c:pt>
                <c:pt idx="31549">
                  <c:v>4.4549514352846966</c:v>
                </c:pt>
                <c:pt idx="31550">
                  <c:v>7.6001675377779918</c:v>
                </c:pt>
                <c:pt idx="31551">
                  <c:v>8.0981314208000121</c:v>
                </c:pt>
                <c:pt idx="31552">
                  <c:v>10.246925411477282</c:v>
                </c:pt>
                <c:pt idx="31553">
                  <c:v>17.13016821147145</c:v>
                </c:pt>
                <c:pt idx="31554">
                  <c:v>11.449656284344208</c:v>
                </c:pt>
                <c:pt idx="31555">
                  <c:v>11.960056855372862</c:v>
                </c:pt>
                <c:pt idx="31556">
                  <c:v>10.644911255639784</c:v>
                </c:pt>
                <c:pt idx="31557">
                  <c:v>13.61329967232003</c:v>
                </c:pt>
                <c:pt idx="31558">
                  <c:v>10.919241344748695</c:v>
                </c:pt>
                <c:pt idx="31559">
                  <c:v>5.0295745580480444</c:v>
                </c:pt>
                <c:pt idx="31560">
                  <c:v>11.579126895416103</c:v>
                </c:pt>
                <c:pt idx="31561">
                  <c:v>5.326559787788292</c:v>
                </c:pt>
                <c:pt idx="31562">
                  <c:v>19.845674414121827</c:v>
                </c:pt>
                <c:pt idx="31563">
                  <c:v>14.237352433287674</c:v>
                </c:pt>
                <c:pt idx="31564">
                  <c:v>21.918205815715009</c:v>
                </c:pt>
                <c:pt idx="31565">
                  <c:v>14.159072998320484</c:v>
                </c:pt>
                <c:pt idx="31566">
                  <c:v>22.357637321533758</c:v>
                </c:pt>
                <c:pt idx="31567">
                  <c:v>8.5526939222421916</c:v>
                </c:pt>
                <c:pt idx="31568">
                  <c:v>20.424102513314541</c:v>
                </c:pt>
                <c:pt idx="31569">
                  <c:v>3.5782390067065215</c:v>
                </c:pt>
                <c:pt idx="31570">
                  <c:v>14.46230354614797</c:v>
                </c:pt>
                <c:pt idx="31571">
                  <c:v>21.668479489633413</c:v>
                </c:pt>
                <c:pt idx="31572">
                  <c:v>4.3649820569616589</c:v>
                </c:pt>
                <c:pt idx="31573">
                  <c:v>7.260923954872637</c:v>
                </c:pt>
                <c:pt idx="31574">
                  <c:v>8.8945158222625267</c:v>
                </c:pt>
                <c:pt idx="31575">
                  <c:v>25.603194190864716</c:v>
                </c:pt>
                <c:pt idx="31576">
                  <c:v>13.561352228857398</c:v>
                </c:pt>
                <c:pt idx="31577">
                  <c:v>4.3670994663841478</c:v>
                </c:pt>
                <c:pt idx="31578">
                  <c:v>3.597977365898374</c:v>
                </c:pt>
                <c:pt idx="31579">
                  <c:v>23.310961583755919</c:v>
                </c:pt>
                <c:pt idx="31580">
                  <c:v>17.520718290414898</c:v>
                </c:pt>
                <c:pt idx="31581">
                  <c:v>3.2813458622525826</c:v>
                </c:pt>
                <c:pt idx="31582">
                  <c:v>12.014032328139097</c:v>
                </c:pt>
                <c:pt idx="31583">
                  <c:v>14.791537706958296</c:v>
                </c:pt>
                <c:pt idx="31584">
                  <c:v>25.556525406975428</c:v>
                </c:pt>
                <c:pt idx="31585">
                  <c:v>4.4566427097236625</c:v>
                </c:pt>
                <c:pt idx="31586">
                  <c:v>10.165296064180959</c:v>
                </c:pt>
                <c:pt idx="31587">
                  <c:v>9.6105823953235205</c:v>
                </c:pt>
                <c:pt idx="31588">
                  <c:v>4.1796082288261616</c:v>
                </c:pt>
                <c:pt idx="31589">
                  <c:v>9.0321247407798033</c:v>
                </c:pt>
                <c:pt idx="31590">
                  <c:v>3.2253393856896011</c:v>
                </c:pt>
                <c:pt idx="31591">
                  <c:v>4.47676471545594</c:v>
                </c:pt>
                <c:pt idx="31592">
                  <c:v>4.2939482845896535</c:v>
                </c:pt>
                <c:pt idx="31593">
                  <c:v>3.1757416001364653</c:v>
                </c:pt>
                <c:pt idx="31594">
                  <c:v>3.3345977182946047</c:v>
                </c:pt>
                <c:pt idx="31595">
                  <c:v>20.801856045481617</c:v>
                </c:pt>
                <c:pt idx="31596">
                  <c:v>20.985259915753918</c:v>
                </c:pt>
                <c:pt idx="31597">
                  <c:v>3.6917615607435526</c:v>
                </c:pt>
                <c:pt idx="31598">
                  <c:v>8.7620770301099924</c:v>
                </c:pt>
                <c:pt idx="31599">
                  <c:v>4.1201788968665225</c:v>
                </c:pt>
                <c:pt idx="31600">
                  <c:v>6.7623432968564874</c:v>
                </c:pt>
                <c:pt idx="31601">
                  <c:v>3.5812523905326472</c:v>
                </c:pt>
                <c:pt idx="31602">
                  <c:v>25.248803228080906</c:v>
                </c:pt>
                <c:pt idx="31603">
                  <c:v>5.4697385363709232</c:v>
                </c:pt>
                <c:pt idx="31604">
                  <c:v>22.447147107532846</c:v>
                </c:pt>
                <c:pt idx="31605">
                  <c:v>11.638562212861807</c:v>
                </c:pt>
                <c:pt idx="31606">
                  <c:v>3.9953913979632283</c:v>
                </c:pt>
                <c:pt idx="31607">
                  <c:v>23.208201377719586</c:v>
                </c:pt>
                <c:pt idx="31608">
                  <c:v>5.9254937071103004</c:v>
                </c:pt>
                <c:pt idx="31609">
                  <c:v>6.0362246955741767</c:v>
                </c:pt>
                <c:pt idx="31610">
                  <c:v>20.235291768083236</c:v>
                </c:pt>
                <c:pt idx="31611">
                  <c:v>18.28283058640773</c:v>
                </c:pt>
                <c:pt idx="31612">
                  <c:v>15.101962891125092</c:v>
                </c:pt>
                <c:pt idx="31613">
                  <c:v>12.415196233909551</c:v>
                </c:pt>
                <c:pt idx="31614">
                  <c:v>4.1239407458096267</c:v>
                </c:pt>
                <c:pt idx="31615">
                  <c:v>17.436140666616719</c:v>
                </c:pt>
                <c:pt idx="31616">
                  <c:v>8.3528010327198245</c:v>
                </c:pt>
                <c:pt idx="31617">
                  <c:v>10.833930043138894</c:v>
                </c:pt>
                <c:pt idx="31618">
                  <c:v>11.644828980107606</c:v>
                </c:pt>
                <c:pt idx="31619">
                  <c:v>4.242462284517484</c:v>
                </c:pt>
                <c:pt idx="31620">
                  <c:v>23.741353527846641</c:v>
                </c:pt>
                <c:pt idx="31621">
                  <c:v>4.8818923992577732</c:v>
                </c:pt>
                <c:pt idx="31622">
                  <c:v>7.7279677313308488</c:v>
                </c:pt>
                <c:pt idx="31623">
                  <c:v>8.0491271588152227</c:v>
                </c:pt>
                <c:pt idx="31624">
                  <c:v>3.8602294703204945</c:v>
                </c:pt>
                <c:pt idx="31625">
                  <c:v>4.7457183602551378</c:v>
                </c:pt>
                <c:pt idx="31626">
                  <c:v>19.538497484857782</c:v>
                </c:pt>
                <c:pt idx="31627">
                  <c:v>3.7487564248526621</c:v>
                </c:pt>
                <c:pt idx="31628">
                  <c:v>3.2055973819247319</c:v>
                </c:pt>
                <c:pt idx="31629">
                  <c:v>8.7752602616563973</c:v>
                </c:pt>
                <c:pt idx="31630">
                  <c:v>16.332350836432347</c:v>
                </c:pt>
                <c:pt idx="31631">
                  <c:v>8.7271752470407602</c:v>
                </c:pt>
                <c:pt idx="31632">
                  <c:v>11.083348159652509</c:v>
                </c:pt>
                <c:pt idx="31633">
                  <c:v>9.2390515450662498</c:v>
                </c:pt>
                <c:pt idx="31634">
                  <c:v>15.091042160656604</c:v>
                </c:pt>
                <c:pt idx="31635">
                  <c:v>10.796867940734492</c:v>
                </c:pt>
                <c:pt idx="31636">
                  <c:v>8.2962904531711992</c:v>
                </c:pt>
                <c:pt idx="31637">
                  <c:v>5.1892869759702256</c:v>
                </c:pt>
                <c:pt idx="31638">
                  <c:v>5.1167062657587667</c:v>
                </c:pt>
                <c:pt idx="31639">
                  <c:v>8.8002478952166037</c:v>
                </c:pt>
                <c:pt idx="31640">
                  <c:v>8.7583941322269769</c:v>
                </c:pt>
                <c:pt idx="31641">
                  <c:v>15.21355695751695</c:v>
                </c:pt>
                <c:pt idx="31642">
                  <c:v>3.5013872171784519</c:v>
                </c:pt>
                <c:pt idx="31643">
                  <c:v>9.5943904630571897</c:v>
                </c:pt>
                <c:pt idx="31644">
                  <c:v>7.8401120636441233</c:v>
                </c:pt>
                <c:pt idx="31645">
                  <c:v>7.0063500521286652</c:v>
                </c:pt>
                <c:pt idx="31646">
                  <c:v>4.1477403410694231</c:v>
                </c:pt>
                <c:pt idx="31647">
                  <c:v>10.034807386515707</c:v>
                </c:pt>
                <c:pt idx="31648">
                  <c:v>9.9080574181259617</c:v>
                </c:pt>
                <c:pt idx="31649">
                  <c:v>6.0058741402169398</c:v>
                </c:pt>
                <c:pt idx="31650">
                  <c:v>3.9816091773686222</c:v>
                </c:pt>
                <c:pt idx="31651">
                  <c:v>3.2181585770457901</c:v>
                </c:pt>
                <c:pt idx="31652">
                  <c:v>4.7648962733389144</c:v>
                </c:pt>
                <c:pt idx="31653">
                  <c:v>3.7713971795944907</c:v>
                </c:pt>
                <c:pt idx="31654">
                  <c:v>20.480928354357644</c:v>
                </c:pt>
                <c:pt idx="31655">
                  <c:v>11.414344373976567</c:v>
                </c:pt>
                <c:pt idx="31656">
                  <c:v>8.0135883529412748</c:v>
                </c:pt>
                <c:pt idx="31657">
                  <c:v>8.0135883529412748</c:v>
                </c:pt>
                <c:pt idx="31658">
                  <c:v>3.9352531684370793</c:v>
                </c:pt>
                <c:pt idx="31659">
                  <c:v>12.079126520340573</c:v>
                </c:pt>
                <c:pt idx="31660">
                  <c:v>24.671515701517908</c:v>
                </c:pt>
                <c:pt idx="31661">
                  <c:v>14.094374128358043</c:v>
                </c:pt>
                <c:pt idx="31662">
                  <c:v>3.4278156398070609</c:v>
                </c:pt>
                <c:pt idx="31663">
                  <c:v>12.074936205098124</c:v>
                </c:pt>
                <c:pt idx="31664">
                  <c:v>17.280050249624995</c:v>
                </c:pt>
                <c:pt idx="31665">
                  <c:v>4.8542091144225799</c:v>
                </c:pt>
                <c:pt idx="31666">
                  <c:v>6.7887182461831728</c:v>
                </c:pt>
                <c:pt idx="31667">
                  <c:v>4.1709504501682186</c:v>
                </c:pt>
                <c:pt idx="31668">
                  <c:v>6.6818065717327562</c:v>
                </c:pt>
                <c:pt idx="31669">
                  <c:v>9.8909444842387106</c:v>
                </c:pt>
                <c:pt idx="31670">
                  <c:v>3.9649278905956096</c:v>
                </c:pt>
                <c:pt idx="31671">
                  <c:v>3.9649278905956096</c:v>
                </c:pt>
                <c:pt idx="31672">
                  <c:v>25.82655297969885</c:v>
                </c:pt>
                <c:pt idx="31673">
                  <c:v>7.7190824003797331</c:v>
                </c:pt>
                <c:pt idx="31674">
                  <c:v>4.5738616693380623</c:v>
                </c:pt>
                <c:pt idx="31675">
                  <c:v>3.8593958682362621</c:v>
                </c:pt>
                <c:pt idx="31676">
                  <c:v>3.1296121169442825</c:v>
                </c:pt>
                <c:pt idx="31677">
                  <c:v>11.128959973496977</c:v>
                </c:pt>
                <c:pt idx="31678">
                  <c:v>7.165059633761782</c:v>
                </c:pt>
                <c:pt idx="31679">
                  <c:v>13.039171080196635</c:v>
                </c:pt>
                <c:pt idx="31680">
                  <c:v>14.85880837384633</c:v>
                </c:pt>
                <c:pt idx="31681">
                  <c:v>3.4707666232119063</c:v>
                </c:pt>
                <c:pt idx="31682">
                  <c:v>6.6649147940400644</c:v>
                </c:pt>
                <c:pt idx="31683">
                  <c:v>15.489605867463812</c:v>
                </c:pt>
                <c:pt idx="31684">
                  <c:v>17.899540951867504</c:v>
                </c:pt>
                <c:pt idx="31685">
                  <c:v>5.2191481997499665</c:v>
                </c:pt>
                <c:pt idx="31686">
                  <c:v>3.2941431501389022</c:v>
                </c:pt>
                <c:pt idx="31687">
                  <c:v>4.1057141189329034</c:v>
                </c:pt>
                <c:pt idx="31688">
                  <c:v>5.5572282828690067</c:v>
                </c:pt>
                <c:pt idx="31689">
                  <c:v>8.0112267963022283</c:v>
                </c:pt>
                <c:pt idx="31690">
                  <c:v>12.023910484477483</c:v>
                </c:pt>
                <c:pt idx="31691">
                  <c:v>15.087956403798032</c:v>
                </c:pt>
                <c:pt idx="31692">
                  <c:v>3.5980010364181267</c:v>
                </c:pt>
                <c:pt idx="31693">
                  <c:v>3.5980010364181267</c:v>
                </c:pt>
                <c:pt idx="31694">
                  <c:v>10.187962217561616</c:v>
                </c:pt>
                <c:pt idx="31695">
                  <c:v>7.9457851665432244</c:v>
                </c:pt>
                <c:pt idx="31696">
                  <c:v>10.439168478280063</c:v>
                </c:pt>
                <c:pt idx="31697">
                  <c:v>13.774360060645147</c:v>
                </c:pt>
                <c:pt idx="31698">
                  <c:v>25.321192913801859</c:v>
                </c:pt>
                <c:pt idx="31699">
                  <c:v>3.3330508025005621</c:v>
                </c:pt>
                <c:pt idx="31700">
                  <c:v>8.5371869077792031</c:v>
                </c:pt>
                <c:pt idx="31701">
                  <c:v>22.976629797388782</c:v>
                </c:pt>
                <c:pt idx="31702">
                  <c:v>10.827128890913549</c:v>
                </c:pt>
                <c:pt idx="31703">
                  <c:v>11.579126895416103</c:v>
                </c:pt>
                <c:pt idx="31704">
                  <c:v>21.772315184140723</c:v>
                </c:pt>
                <c:pt idx="31705">
                  <c:v>3.8849254402816995</c:v>
                </c:pt>
                <c:pt idx="31706">
                  <c:v>20.724370940894083</c:v>
                </c:pt>
                <c:pt idx="31707">
                  <c:v>12.755902937822908</c:v>
                </c:pt>
                <c:pt idx="31708">
                  <c:v>3.3860002356739298</c:v>
                </c:pt>
                <c:pt idx="31709">
                  <c:v>9.0740433447420159</c:v>
                </c:pt>
                <c:pt idx="31710">
                  <c:v>4.635926056838727</c:v>
                </c:pt>
                <c:pt idx="31711">
                  <c:v>7.6750554067628753</c:v>
                </c:pt>
                <c:pt idx="31712">
                  <c:v>17.579971002870462</c:v>
                </c:pt>
                <c:pt idx="31713">
                  <c:v>5.8544177602136678</c:v>
                </c:pt>
                <c:pt idx="31714">
                  <c:v>23.208130295486768</c:v>
                </c:pt>
                <c:pt idx="31715">
                  <c:v>22.726410881528064</c:v>
                </c:pt>
                <c:pt idx="31716">
                  <c:v>3.3610184318467522</c:v>
                </c:pt>
                <c:pt idx="31717">
                  <c:v>19.106029421709284</c:v>
                </c:pt>
                <c:pt idx="31718">
                  <c:v>16.537228085370547</c:v>
                </c:pt>
                <c:pt idx="31719">
                  <c:v>6.4743408674339245</c:v>
                </c:pt>
                <c:pt idx="31720">
                  <c:v>5.4096270285080497</c:v>
                </c:pt>
                <c:pt idx="31721">
                  <c:v>8.8739319816627305</c:v>
                </c:pt>
                <c:pt idx="31722">
                  <c:v>7.8470461574504053</c:v>
                </c:pt>
                <c:pt idx="31723">
                  <c:v>7.8470461574504053</c:v>
                </c:pt>
                <c:pt idx="31724">
                  <c:v>6.3134923092814006</c:v>
                </c:pt>
                <c:pt idx="31725">
                  <c:v>6.9975796637694367</c:v>
                </c:pt>
                <c:pt idx="31726">
                  <c:v>9.9361950381151178</c:v>
                </c:pt>
                <c:pt idx="31727">
                  <c:v>12.099737459030896</c:v>
                </c:pt>
                <c:pt idx="31728">
                  <c:v>27.003472102992156</c:v>
                </c:pt>
                <c:pt idx="31729">
                  <c:v>13.859088593803195</c:v>
                </c:pt>
                <c:pt idx="31730">
                  <c:v>16.410817081965725</c:v>
                </c:pt>
                <c:pt idx="31731">
                  <c:v>3.3791572454159455</c:v>
                </c:pt>
                <c:pt idx="31732">
                  <c:v>3.1762490448600347</c:v>
                </c:pt>
                <c:pt idx="31733">
                  <c:v>4.9253452630962888</c:v>
                </c:pt>
                <c:pt idx="31734">
                  <c:v>3.6071969895239189</c:v>
                </c:pt>
                <c:pt idx="31735">
                  <c:v>16.179567143582776</c:v>
                </c:pt>
                <c:pt idx="31736">
                  <c:v>5.3974344905834268</c:v>
                </c:pt>
                <c:pt idx="31737">
                  <c:v>23.80288421041941</c:v>
                </c:pt>
                <c:pt idx="31738">
                  <c:v>4.8482740004778631</c:v>
                </c:pt>
                <c:pt idx="31739">
                  <c:v>3.0077787421747506</c:v>
                </c:pt>
                <c:pt idx="31740">
                  <c:v>12.065638622239982</c:v>
                </c:pt>
                <c:pt idx="31741">
                  <c:v>4.4981666221995136</c:v>
                </c:pt>
                <c:pt idx="31742">
                  <c:v>20.871282997305297</c:v>
                </c:pt>
                <c:pt idx="31743">
                  <c:v>9.2245883667996917</c:v>
                </c:pt>
                <c:pt idx="31744">
                  <c:v>8.5598449323808836</c:v>
                </c:pt>
                <c:pt idx="31745">
                  <c:v>8.859264405128588</c:v>
                </c:pt>
                <c:pt idx="31746">
                  <c:v>21.857431391065504</c:v>
                </c:pt>
                <c:pt idx="31747">
                  <c:v>8.454987021030739</c:v>
                </c:pt>
                <c:pt idx="31748">
                  <c:v>9.2853886509255243</c:v>
                </c:pt>
                <c:pt idx="31749">
                  <c:v>20.769525563700846</c:v>
                </c:pt>
                <c:pt idx="31750">
                  <c:v>4.216334030673254</c:v>
                </c:pt>
                <c:pt idx="31751">
                  <c:v>5.0203176238494143</c:v>
                </c:pt>
                <c:pt idx="31752">
                  <c:v>18.118971960383657</c:v>
                </c:pt>
                <c:pt idx="31753">
                  <c:v>6.0715570219416293</c:v>
                </c:pt>
                <c:pt idx="31754">
                  <c:v>13.364109412596068</c:v>
                </c:pt>
                <c:pt idx="31755">
                  <c:v>11.272481653832619</c:v>
                </c:pt>
                <c:pt idx="31756">
                  <c:v>11.344053724008472</c:v>
                </c:pt>
                <c:pt idx="31757">
                  <c:v>6.5613235249149113</c:v>
                </c:pt>
                <c:pt idx="31758">
                  <c:v>8.4825299157554479</c:v>
                </c:pt>
                <c:pt idx="31759">
                  <c:v>25.540438574643648</c:v>
                </c:pt>
                <c:pt idx="31760">
                  <c:v>11.247466344993951</c:v>
                </c:pt>
                <c:pt idx="31761">
                  <c:v>6.3064592091581373</c:v>
                </c:pt>
                <c:pt idx="31762">
                  <c:v>13.015891948310385</c:v>
                </c:pt>
                <c:pt idx="31763">
                  <c:v>26.896546877819002</c:v>
                </c:pt>
                <c:pt idx="31764">
                  <c:v>8.1405002351918032</c:v>
                </c:pt>
                <c:pt idx="31765">
                  <c:v>3.6487279955800016</c:v>
                </c:pt>
                <c:pt idx="31766">
                  <c:v>6.6081185043425554</c:v>
                </c:pt>
                <c:pt idx="31767">
                  <c:v>22.298395617361507</c:v>
                </c:pt>
                <c:pt idx="31768">
                  <c:v>6.4753886868699597</c:v>
                </c:pt>
                <c:pt idx="31769">
                  <c:v>21.68724131280981</c:v>
                </c:pt>
                <c:pt idx="31770">
                  <c:v>16.221784237043657</c:v>
                </c:pt>
                <c:pt idx="31771">
                  <c:v>23.913842637747599</c:v>
                </c:pt>
                <c:pt idx="31772">
                  <c:v>14.47640042100913</c:v>
                </c:pt>
                <c:pt idx="31773">
                  <c:v>4.6146373236997915</c:v>
                </c:pt>
                <c:pt idx="31774">
                  <c:v>5.2010918554377614</c:v>
                </c:pt>
                <c:pt idx="31775">
                  <c:v>15.384528453219687</c:v>
                </c:pt>
                <c:pt idx="31776">
                  <c:v>4.2454899355534268</c:v>
                </c:pt>
                <c:pt idx="31777">
                  <c:v>3.401111417632078</c:v>
                </c:pt>
                <c:pt idx="31778">
                  <c:v>19.240261157702655</c:v>
                </c:pt>
                <c:pt idx="31779">
                  <c:v>14.687793983871709</c:v>
                </c:pt>
                <c:pt idx="31780">
                  <c:v>8.2719378909668979</c:v>
                </c:pt>
                <c:pt idx="31781">
                  <c:v>3.0931076604704231</c:v>
                </c:pt>
                <c:pt idx="31782">
                  <c:v>12.067112528105923</c:v>
                </c:pt>
                <c:pt idx="31783">
                  <c:v>5.8161334143906442</c:v>
                </c:pt>
                <c:pt idx="31784">
                  <c:v>6.1846902758369495</c:v>
                </c:pt>
                <c:pt idx="31785">
                  <c:v>6.7490747166055565</c:v>
                </c:pt>
                <c:pt idx="31786">
                  <c:v>4.3632813044100454</c:v>
                </c:pt>
                <c:pt idx="31787">
                  <c:v>3.547228545085936</c:v>
                </c:pt>
                <c:pt idx="31788">
                  <c:v>15.497953178189809</c:v>
                </c:pt>
                <c:pt idx="31789">
                  <c:v>29.906523953083685</c:v>
                </c:pt>
                <c:pt idx="31790">
                  <c:v>25.342971719003824</c:v>
                </c:pt>
                <c:pt idx="31791">
                  <c:v>29.969967758899809</c:v>
                </c:pt>
                <c:pt idx="31792">
                  <c:v>8.1883835744428932</c:v>
                </c:pt>
                <c:pt idx="31793">
                  <c:v>3.8081262091693495</c:v>
                </c:pt>
                <c:pt idx="31794">
                  <c:v>3.1524357650922599</c:v>
                </c:pt>
                <c:pt idx="31795">
                  <c:v>15.552121045738801</c:v>
                </c:pt>
                <c:pt idx="31796">
                  <c:v>12.548118566031016</c:v>
                </c:pt>
                <c:pt idx="31797">
                  <c:v>9.4723108870810275</c:v>
                </c:pt>
                <c:pt idx="31798">
                  <c:v>6.4349290782046928</c:v>
                </c:pt>
                <c:pt idx="31799">
                  <c:v>7.0485573509460808</c:v>
                </c:pt>
                <c:pt idx="31800">
                  <c:v>3.9399403151304022</c:v>
                </c:pt>
                <c:pt idx="31801">
                  <c:v>4.4407062137698379</c:v>
                </c:pt>
                <c:pt idx="31802">
                  <c:v>3.5394585373012268</c:v>
                </c:pt>
                <c:pt idx="31803">
                  <c:v>3.2100602716181821</c:v>
                </c:pt>
                <c:pt idx="31804">
                  <c:v>5.3542976585634969</c:v>
                </c:pt>
                <c:pt idx="31805">
                  <c:v>6.5902914155208112</c:v>
                </c:pt>
                <c:pt idx="31806">
                  <c:v>6.5902914155208112</c:v>
                </c:pt>
                <c:pt idx="31807">
                  <c:v>9.0036067403316888</c:v>
                </c:pt>
                <c:pt idx="31808">
                  <c:v>14.551490362790807</c:v>
                </c:pt>
                <c:pt idx="31809">
                  <c:v>13.382388644171522</c:v>
                </c:pt>
                <c:pt idx="31810">
                  <c:v>10.056419385204206</c:v>
                </c:pt>
                <c:pt idx="31811">
                  <c:v>18.845055475198738</c:v>
                </c:pt>
                <c:pt idx="31812">
                  <c:v>6.0338913859791541</c:v>
                </c:pt>
                <c:pt idx="31813">
                  <c:v>11.301552541107249</c:v>
                </c:pt>
                <c:pt idx="31814">
                  <c:v>22.125556070154619</c:v>
                </c:pt>
                <c:pt idx="31815">
                  <c:v>17.10566971885434</c:v>
                </c:pt>
                <c:pt idx="31816">
                  <c:v>10.470391991777815</c:v>
                </c:pt>
                <c:pt idx="31817">
                  <c:v>6.4309260749616808</c:v>
                </c:pt>
                <c:pt idx="31818">
                  <c:v>13.342752483380643</c:v>
                </c:pt>
                <c:pt idx="31819">
                  <c:v>13.116442140617803</c:v>
                </c:pt>
                <c:pt idx="31820">
                  <c:v>7.379301343385702</c:v>
                </c:pt>
                <c:pt idx="31821">
                  <c:v>12.203277205271478</c:v>
                </c:pt>
                <c:pt idx="31822">
                  <c:v>5.6449623321759699</c:v>
                </c:pt>
                <c:pt idx="31823">
                  <c:v>23.017445033879913</c:v>
                </c:pt>
                <c:pt idx="31824">
                  <c:v>19.612361355745929</c:v>
                </c:pt>
                <c:pt idx="31825">
                  <c:v>11.58831893045571</c:v>
                </c:pt>
                <c:pt idx="31826">
                  <c:v>12.108071275045866</c:v>
                </c:pt>
                <c:pt idx="31827">
                  <c:v>3.7875513540385239</c:v>
                </c:pt>
                <c:pt idx="31828">
                  <c:v>10.544994773895516</c:v>
                </c:pt>
                <c:pt idx="31829">
                  <c:v>3.0718851411725421</c:v>
                </c:pt>
                <c:pt idx="31830">
                  <c:v>13.4905159150626</c:v>
                </c:pt>
                <c:pt idx="31831">
                  <c:v>17.613959883234713</c:v>
                </c:pt>
                <c:pt idx="31832">
                  <c:v>5.9549175439874347</c:v>
                </c:pt>
                <c:pt idx="31833">
                  <c:v>26.300524694537039</c:v>
                </c:pt>
                <c:pt idx="31834">
                  <c:v>16.782330301246507</c:v>
                </c:pt>
                <c:pt idx="31835">
                  <c:v>3.0057175029191594</c:v>
                </c:pt>
                <c:pt idx="31836">
                  <c:v>3.7237210935054041</c:v>
                </c:pt>
                <c:pt idx="31837">
                  <c:v>3.7237210935054041</c:v>
                </c:pt>
                <c:pt idx="31838">
                  <c:v>8.1095277558442174</c:v>
                </c:pt>
                <c:pt idx="31839">
                  <c:v>9.1464142650880795</c:v>
                </c:pt>
                <c:pt idx="31840">
                  <c:v>8.1116312745024839</c:v>
                </c:pt>
                <c:pt idx="31841">
                  <c:v>14.446925312247508</c:v>
                </c:pt>
                <c:pt idx="31842">
                  <c:v>10.001218731416555</c:v>
                </c:pt>
                <c:pt idx="31843">
                  <c:v>16.129511938122999</c:v>
                </c:pt>
                <c:pt idx="31844">
                  <c:v>3.4151860500043849</c:v>
                </c:pt>
                <c:pt idx="31845">
                  <c:v>7.80293238337077</c:v>
                </c:pt>
                <c:pt idx="31846">
                  <c:v>11.253904337680098</c:v>
                </c:pt>
                <c:pt idx="31847">
                  <c:v>19.510916356459912</c:v>
                </c:pt>
                <c:pt idx="31848">
                  <c:v>13.997758869752156</c:v>
                </c:pt>
                <c:pt idx="31849">
                  <c:v>3.4024196470572114</c:v>
                </c:pt>
                <c:pt idx="31850">
                  <c:v>16.592532293107745</c:v>
                </c:pt>
                <c:pt idx="31851">
                  <c:v>7.4640610150289719</c:v>
                </c:pt>
                <c:pt idx="31852">
                  <c:v>20.837644934172026</c:v>
                </c:pt>
                <c:pt idx="31853">
                  <c:v>10.005370766091364</c:v>
                </c:pt>
                <c:pt idx="31854">
                  <c:v>10.005370766091364</c:v>
                </c:pt>
                <c:pt idx="31855">
                  <c:v>8.9723308943959168</c:v>
                </c:pt>
                <c:pt idx="31856">
                  <c:v>22.425423912574278</c:v>
                </c:pt>
                <c:pt idx="31857">
                  <c:v>9.7555524079070679</c:v>
                </c:pt>
                <c:pt idx="31858">
                  <c:v>14.574322070138299</c:v>
                </c:pt>
                <c:pt idx="31859">
                  <c:v>14.573690440601343</c:v>
                </c:pt>
                <c:pt idx="31860">
                  <c:v>15.951331448277742</c:v>
                </c:pt>
                <c:pt idx="31861">
                  <c:v>5.1065350736336672</c:v>
                </c:pt>
                <c:pt idx="31862">
                  <c:v>19.871722167142885</c:v>
                </c:pt>
                <c:pt idx="31863">
                  <c:v>12.391011503619028</c:v>
                </c:pt>
                <c:pt idx="31864">
                  <c:v>4.0784755429537016</c:v>
                </c:pt>
                <c:pt idx="31865">
                  <c:v>3.2975845932049306</c:v>
                </c:pt>
                <c:pt idx="31866">
                  <c:v>6.9565442688366632</c:v>
                </c:pt>
                <c:pt idx="31867">
                  <c:v>16.827113751135808</c:v>
                </c:pt>
                <c:pt idx="31868">
                  <c:v>4.6627508712506609</c:v>
                </c:pt>
                <c:pt idx="31869">
                  <c:v>4.2309458336539345</c:v>
                </c:pt>
                <c:pt idx="31870">
                  <c:v>8.125344366204498</c:v>
                </c:pt>
                <c:pt idx="31871">
                  <c:v>3.2099537923926884</c:v>
                </c:pt>
                <c:pt idx="31872">
                  <c:v>29.769108659791559</c:v>
                </c:pt>
                <c:pt idx="31873">
                  <c:v>12.332439794256358</c:v>
                </c:pt>
                <c:pt idx="31874">
                  <c:v>4.6403578369405949</c:v>
                </c:pt>
                <c:pt idx="31875">
                  <c:v>3.621371061698234</c:v>
                </c:pt>
                <c:pt idx="31876">
                  <c:v>11.464457817816516</c:v>
                </c:pt>
                <c:pt idx="31877">
                  <c:v>5.0400662047079878</c:v>
                </c:pt>
                <c:pt idx="31878">
                  <c:v>15.688843552318207</c:v>
                </c:pt>
                <c:pt idx="31879">
                  <c:v>3.0361389035247157</c:v>
                </c:pt>
                <c:pt idx="31880">
                  <c:v>3.963939007656974</c:v>
                </c:pt>
                <c:pt idx="31881">
                  <c:v>15.407791944385478</c:v>
                </c:pt>
                <c:pt idx="31882">
                  <c:v>27.015035173756463</c:v>
                </c:pt>
                <c:pt idx="31883">
                  <c:v>8.1517856236929696</c:v>
                </c:pt>
                <c:pt idx="31884">
                  <c:v>5.9006099998405697</c:v>
                </c:pt>
                <c:pt idx="31885">
                  <c:v>5.3409868005403238</c:v>
                </c:pt>
                <c:pt idx="31886">
                  <c:v>7.4170406824537842</c:v>
                </c:pt>
                <c:pt idx="31887">
                  <c:v>16.394881231078852</c:v>
                </c:pt>
                <c:pt idx="31888">
                  <c:v>12.57514647295989</c:v>
                </c:pt>
                <c:pt idx="31889">
                  <c:v>18.389127815973538</c:v>
                </c:pt>
                <c:pt idx="31890">
                  <c:v>4.1967223003609595</c:v>
                </c:pt>
                <c:pt idx="31891">
                  <c:v>3.7711576714333708</c:v>
                </c:pt>
                <c:pt idx="31892">
                  <c:v>18.905524169568327</c:v>
                </c:pt>
                <c:pt idx="31893">
                  <c:v>12.277084252659371</c:v>
                </c:pt>
                <c:pt idx="31894">
                  <c:v>10.339899943866843</c:v>
                </c:pt>
                <c:pt idx="31895">
                  <c:v>3.5577428554144546</c:v>
                </c:pt>
                <c:pt idx="31896">
                  <c:v>5.8742776506758476</c:v>
                </c:pt>
                <c:pt idx="31897">
                  <c:v>23.119965467847251</c:v>
                </c:pt>
                <c:pt idx="31898">
                  <c:v>5.4998597840138483</c:v>
                </c:pt>
                <c:pt idx="31899">
                  <c:v>6.3793057635216357</c:v>
                </c:pt>
                <c:pt idx="31900">
                  <c:v>23.144931012386188</c:v>
                </c:pt>
                <c:pt idx="31901">
                  <c:v>12.255854962417386</c:v>
                </c:pt>
                <c:pt idx="31902">
                  <c:v>8.7164314013523665</c:v>
                </c:pt>
                <c:pt idx="31903">
                  <c:v>28.313447306611128</c:v>
                </c:pt>
                <c:pt idx="31904">
                  <c:v>4.1659998158516274</c:v>
                </c:pt>
                <c:pt idx="31905">
                  <c:v>11.15448355106105</c:v>
                </c:pt>
                <c:pt idx="31906">
                  <c:v>3.2667643613136086</c:v>
                </c:pt>
                <c:pt idx="31907">
                  <c:v>18.466427525247084</c:v>
                </c:pt>
                <c:pt idx="31908">
                  <c:v>5.2918620751918155</c:v>
                </c:pt>
                <c:pt idx="31909">
                  <c:v>7.19345550710013</c:v>
                </c:pt>
                <c:pt idx="31910">
                  <c:v>19.375395816868412</c:v>
                </c:pt>
                <c:pt idx="31911">
                  <c:v>4.1927972514345226</c:v>
                </c:pt>
                <c:pt idx="31912">
                  <c:v>7.2190794501464222</c:v>
                </c:pt>
                <c:pt idx="31913">
                  <c:v>27.966007591345857</c:v>
                </c:pt>
                <c:pt idx="31914">
                  <c:v>3.8844409519840624</c:v>
                </c:pt>
                <c:pt idx="31915">
                  <c:v>11.316791927694728</c:v>
                </c:pt>
                <c:pt idx="31916">
                  <c:v>3.935859487062336</c:v>
                </c:pt>
                <c:pt idx="31917">
                  <c:v>26.299560269061196</c:v>
                </c:pt>
                <c:pt idx="31918">
                  <c:v>20.99733005874884</c:v>
                </c:pt>
                <c:pt idx="31919">
                  <c:v>9.5473235641034933</c:v>
                </c:pt>
                <c:pt idx="31920">
                  <c:v>7.2844759192650423</c:v>
                </c:pt>
                <c:pt idx="31921">
                  <c:v>3.5794353862536923</c:v>
                </c:pt>
                <c:pt idx="31922">
                  <c:v>12.942941470983383</c:v>
                </c:pt>
                <c:pt idx="31923">
                  <c:v>3.426974831992613</c:v>
                </c:pt>
                <c:pt idx="31924">
                  <c:v>3.641617928668297</c:v>
                </c:pt>
                <c:pt idx="31925">
                  <c:v>25.154686778217659</c:v>
                </c:pt>
                <c:pt idx="31926">
                  <c:v>13.287469619234002</c:v>
                </c:pt>
                <c:pt idx="31927">
                  <c:v>15.558380570342397</c:v>
                </c:pt>
                <c:pt idx="31928">
                  <c:v>21.742884734810925</c:v>
                </c:pt>
                <c:pt idx="31929">
                  <c:v>3.0565706302998961</c:v>
                </c:pt>
                <c:pt idx="31930">
                  <c:v>3.4313653541819811</c:v>
                </c:pt>
                <c:pt idx="31931">
                  <c:v>9.2473391600290888</c:v>
                </c:pt>
                <c:pt idx="31932">
                  <c:v>17.506131200540381</c:v>
                </c:pt>
                <c:pt idx="31933">
                  <c:v>17.523180802077412</c:v>
                </c:pt>
                <c:pt idx="31934">
                  <c:v>31.863365959225902</c:v>
                </c:pt>
                <c:pt idx="31935">
                  <c:v>8.4036879632486876</c:v>
                </c:pt>
                <c:pt idx="31936">
                  <c:v>8.8417685099386318</c:v>
                </c:pt>
                <c:pt idx="31937">
                  <c:v>15.880329547911353</c:v>
                </c:pt>
                <c:pt idx="31938">
                  <c:v>27.070052475506881</c:v>
                </c:pt>
                <c:pt idx="31939">
                  <c:v>11.551460082834453</c:v>
                </c:pt>
                <c:pt idx="31940">
                  <c:v>23.012442796907539</c:v>
                </c:pt>
                <c:pt idx="31941">
                  <c:v>11.55274022409402</c:v>
                </c:pt>
                <c:pt idx="31942">
                  <c:v>5.595851759904825</c:v>
                </c:pt>
                <c:pt idx="31943">
                  <c:v>28.781681219750613</c:v>
                </c:pt>
                <c:pt idx="31944">
                  <c:v>30.164550903708832</c:v>
                </c:pt>
                <c:pt idx="31945">
                  <c:v>5.7428720155749833</c:v>
                </c:pt>
                <c:pt idx="31946">
                  <c:v>10.383064505832666</c:v>
                </c:pt>
                <c:pt idx="31947">
                  <c:v>16.409401689413837</c:v>
                </c:pt>
                <c:pt idx="31948">
                  <c:v>7.996243238373637</c:v>
                </c:pt>
                <c:pt idx="31949">
                  <c:v>10.108644224509368</c:v>
                </c:pt>
                <c:pt idx="31950">
                  <c:v>11.246969598205808</c:v>
                </c:pt>
                <c:pt idx="31951">
                  <c:v>8.5017151829485886</c:v>
                </c:pt>
                <c:pt idx="31952">
                  <c:v>15.075891711812044</c:v>
                </c:pt>
                <c:pt idx="31953">
                  <c:v>7.6068600246022493</c:v>
                </c:pt>
                <c:pt idx="31954">
                  <c:v>5.3919936230325103</c:v>
                </c:pt>
                <c:pt idx="31955">
                  <c:v>4.5613969733480033</c:v>
                </c:pt>
                <c:pt idx="31956">
                  <c:v>8.8319298960669705</c:v>
                </c:pt>
                <c:pt idx="31957">
                  <c:v>31.59445331863818</c:v>
                </c:pt>
                <c:pt idx="31958">
                  <c:v>3.94328417004014</c:v>
                </c:pt>
                <c:pt idx="31959">
                  <c:v>11.623631531915709</c:v>
                </c:pt>
                <c:pt idx="31960">
                  <c:v>32.059171474111679</c:v>
                </c:pt>
                <c:pt idx="31961">
                  <c:v>11.538644063358467</c:v>
                </c:pt>
                <c:pt idx="31962">
                  <c:v>3.4160302488529406</c:v>
                </c:pt>
                <c:pt idx="31963">
                  <c:v>6.0148904985807761</c:v>
                </c:pt>
                <c:pt idx="31964">
                  <c:v>5.6423127073170978</c:v>
                </c:pt>
                <c:pt idx="31965">
                  <c:v>16.405600362407128</c:v>
                </c:pt>
                <c:pt idx="31966">
                  <c:v>11.137159033057308</c:v>
                </c:pt>
                <c:pt idx="31967">
                  <c:v>7.8911767469248071</c:v>
                </c:pt>
                <c:pt idx="31968">
                  <c:v>26.28886959816673</c:v>
                </c:pt>
                <c:pt idx="31969">
                  <c:v>32.129629676342482</c:v>
                </c:pt>
                <c:pt idx="31970">
                  <c:v>7.8031036099695106</c:v>
                </c:pt>
                <c:pt idx="31971">
                  <c:v>6.2563075028403183</c:v>
                </c:pt>
                <c:pt idx="31972">
                  <c:v>24.753711246590999</c:v>
                </c:pt>
                <c:pt idx="31973">
                  <c:v>23.306793118440108</c:v>
                </c:pt>
                <c:pt idx="31974">
                  <c:v>3.2669339339347547</c:v>
                </c:pt>
                <c:pt idx="31975">
                  <c:v>4.9336765070218309</c:v>
                </c:pt>
                <c:pt idx="31976">
                  <c:v>12.473044047031454</c:v>
                </c:pt>
                <c:pt idx="31977">
                  <c:v>4.9354767037335074</c:v>
                </c:pt>
                <c:pt idx="31978">
                  <c:v>5.2700396389235236</c:v>
                </c:pt>
                <c:pt idx="31979">
                  <c:v>8.6382777661019503</c:v>
                </c:pt>
                <c:pt idx="31980">
                  <c:v>24.089311273547494</c:v>
                </c:pt>
                <c:pt idx="31981">
                  <c:v>14.4718850328883</c:v>
                </c:pt>
                <c:pt idx="31982">
                  <c:v>14.451514928434523</c:v>
                </c:pt>
                <c:pt idx="31983">
                  <c:v>9.1023759981067069</c:v>
                </c:pt>
                <c:pt idx="31984">
                  <c:v>3.3182754169286657</c:v>
                </c:pt>
                <c:pt idx="31985">
                  <c:v>11.957645931578723</c:v>
                </c:pt>
                <c:pt idx="31986">
                  <c:v>3.3547402946055556</c:v>
                </c:pt>
                <c:pt idx="31987">
                  <c:v>11.958688495033952</c:v>
                </c:pt>
                <c:pt idx="31988">
                  <c:v>11.648232459984353</c:v>
                </c:pt>
                <c:pt idx="31989">
                  <c:v>10.222632879305227</c:v>
                </c:pt>
                <c:pt idx="31990">
                  <c:v>10.914871900340524</c:v>
                </c:pt>
                <c:pt idx="31991">
                  <c:v>10.969362660789843</c:v>
                </c:pt>
                <c:pt idx="31992">
                  <c:v>4.5473125724278098</c:v>
                </c:pt>
                <c:pt idx="31993">
                  <c:v>28.702121088919977</c:v>
                </c:pt>
                <c:pt idx="31994">
                  <c:v>8.4083216393140283</c:v>
                </c:pt>
                <c:pt idx="31995">
                  <c:v>12.069942482037559</c:v>
                </c:pt>
                <c:pt idx="31996">
                  <c:v>18.738692896339561</c:v>
                </c:pt>
                <c:pt idx="31997">
                  <c:v>6.1964227699893781</c:v>
                </c:pt>
                <c:pt idx="31998">
                  <c:v>27.881980690696796</c:v>
                </c:pt>
                <c:pt idx="31999">
                  <c:v>6.581153348711867</c:v>
                </c:pt>
                <c:pt idx="32000">
                  <c:v>4.0999049738961393</c:v>
                </c:pt>
                <c:pt idx="32001">
                  <c:v>18.865056472771485</c:v>
                </c:pt>
                <c:pt idx="32002">
                  <c:v>15.008752679776327</c:v>
                </c:pt>
                <c:pt idx="32003">
                  <c:v>11.035664149943823</c:v>
                </c:pt>
                <c:pt idx="32004">
                  <c:v>4.5378843531220889</c:v>
                </c:pt>
                <c:pt idx="32005">
                  <c:v>7.6707703251786166</c:v>
                </c:pt>
                <c:pt idx="32006">
                  <c:v>6.7695168450938077</c:v>
                </c:pt>
                <c:pt idx="32007">
                  <c:v>23.944630529095498</c:v>
                </c:pt>
                <c:pt idx="32008">
                  <c:v>3.1004621713318872</c:v>
                </c:pt>
                <c:pt idx="32009">
                  <c:v>5.4447947600403186</c:v>
                </c:pt>
                <c:pt idx="32010">
                  <c:v>31.903665626162319</c:v>
                </c:pt>
                <c:pt idx="32011">
                  <c:v>5.0563721473821008</c:v>
                </c:pt>
                <c:pt idx="32012">
                  <c:v>15.79243677571087</c:v>
                </c:pt>
                <c:pt idx="32013">
                  <c:v>23.663316259095946</c:v>
                </c:pt>
                <c:pt idx="32014">
                  <c:v>4.7362968944279418</c:v>
                </c:pt>
                <c:pt idx="32015">
                  <c:v>10.106434630108151</c:v>
                </c:pt>
                <c:pt idx="32016">
                  <c:v>12.825968522453575</c:v>
                </c:pt>
                <c:pt idx="32017">
                  <c:v>5.7593785201650354</c:v>
                </c:pt>
                <c:pt idx="32018">
                  <c:v>5.7593785201650354</c:v>
                </c:pt>
                <c:pt idx="32019">
                  <c:v>9.9288887192010655</c:v>
                </c:pt>
                <c:pt idx="32020">
                  <c:v>28.29730923160626</c:v>
                </c:pt>
                <c:pt idx="32021">
                  <c:v>32.270137877194678</c:v>
                </c:pt>
                <c:pt idx="32022">
                  <c:v>4.2273219221795655</c:v>
                </c:pt>
                <c:pt idx="32023">
                  <c:v>7.857690635699476</c:v>
                </c:pt>
                <c:pt idx="32024">
                  <c:v>8.1058791355420698</c:v>
                </c:pt>
                <c:pt idx="32025">
                  <c:v>28.758651099635422</c:v>
                </c:pt>
                <c:pt idx="32026">
                  <c:v>4.2142897396116705</c:v>
                </c:pt>
                <c:pt idx="32027">
                  <c:v>4.6744169090199668</c:v>
                </c:pt>
                <c:pt idx="32028">
                  <c:v>5.1285211108887667</c:v>
                </c:pt>
                <c:pt idx="32029">
                  <c:v>9.1452457832486562</c:v>
                </c:pt>
                <c:pt idx="32030">
                  <c:v>5.5880049634270721</c:v>
                </c:pt>
                <c:pt idx="32031">
                  <c:v>6.6303274901593543</c:v>
                </c:pt>
                <c:pt idx="32032">
                  <c:v>25.298021676390235</c:v>
                </c:pt>
                <c:pt idx="32033">
                  <c:v>7.8999906561074473</c:v>
                </c:pt>
                <c:pt idx="32034">
                  <c:v>5.0073075232361903</c:v>
                </c:pt>
                <c:pt idx="32035">
                  <c:v>33.451903880388691</c:v>
                </c:pt>
                <c:pt idx="32036">
                  <c:v>4.4856358276894817</c:v>
                </c:pt>
                <c:pt idx="32037">
                  <c:v>4.8712379424703336</c:v>
                </c:pt>
                <c:pt idx="32038">
                  <c:v>4.8712379424703336</c:v>
                </c:pt>
                <c:pt idx="32039">
                  <c:v>7.6303251895349034</c:v>
                </c:pt>
                <c:pt idx="32040">
                  <c:v>30.518086799348019</c:v>
                </c:pt>
                <c:pt idx="32041">
                  <c:v>21.006580239856245</c:v>
                </c:pt>
                <c:pt idx="32042">
                  <c:v>18.322430345961529</c:v>
                </c:pt>
                <c:pt idx="32043">
                  <c:v>3.2001827185536817</c:v>
                </c:pt>
                <c:pt idx="32044">
                  <c:v>25.67025040246758</c:v>
                </c:pt>
                <c:pt idx="32045">
                  <c:v>4.4684427267934179</c:v>
                </c:pt>
                <c:pt idx="32046">
                  <c:v>3.4763209804465554</c:v>
                </c:pt>
                <c:pt idx="32047">
                  <c:v>18.026194980179653</c:v>
                </c:pt>
                <c:pt idx="32048">
                  <c:v>4.6071126050054323</c:v>
                </c:pt>
                <c:pt idx="32049">
                  <c:v>9.362412285594317</c:v>
                </c:pt>
                <c:pt idx="32050">
                  <c:v>8.5443159784463933</c:v>
                </c:pt>
                <c:pt idx="32051">
                  <c:v>24.146138691236381</c:v>
                </c:pt>
                <c:pt idx="32052">
                  <c:v>9.6059655822514767</c:v>
                </c:pt>
                <c:pt idx="32053">
                  <c:v>9.1452457832486562</c:v>
                </c:pt>
                <c:pt idx="32054">
                  <c:v>33.951640554209796</c:v>
                </c:pt>
                <c:pt idx="32055">
                  <c:v>13.772487451913378</c:v>
                </c:pt>
                <c:pt idx="32056">
                  <c:v>3.8038700947258772</c:v>
                </c:pt>
                <c:pt idx="32057">
                  <c:v>4.1098504991737679</c:v>
                </c:pt>
                <c:pt idx="32058">
                  <c:v>5.8216498211481227</c:v>
                </c:pt>
                <c:pt idx="32059">
                  <c:v>4.3699762460574476</c:v>
                </c:pt>
                <c:pt idx="32060">
                  <c:v>7.9251084760282859</c:v>
                </c:pt>
                <c:pt idx="32061">
                  <c:v>7.2972798746968746</c:v>
                </c:pt>
                <c:pt idx="32062">
                  <c:v>3.9133140382454146</c:v>
                </c:pt>
                <c:pt idx="32063">
                  <c:v>34.898678204954649</c:v>
                </c:pt>
                <c:pt idx="32064">
                  <c:v>3.5487344693544118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1B-4BA1-AF52-96179D672BF4}"/>
            </c:ext>
          </c:extLst>
        </c:ser>
        <c:ser>
          <c:idx val="1"/>
          <c:order val="1"/>
          <c:tx>
            <c:v>HRS-Down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'Volcano-Plot'!$Y$3:$Y$2533</c:f>
              <c:numCache>
                <c:formatCode>General</c:formatCode>
                <c:ptCount val="2531"/>
                <c:pt idx="0">
                  <c:v>-8.9367670157027561</c:v>
                </c:pt>
                <c:pt idx="1">
                  <c:v>-8.7540220085224494</c:v>
                </c:pt>
                <c:pt idx="2">
                  <c:v>-7.3328152798218413</c:v>
                </c:pt>
                <c:pt idx="3">
                  <c:v>-7.3328152798218413</c:v>
                </c:pt>
                <c:pt idx="4">
                  <c:v>-7.3328152798218413</c:v>
                </c:pt>
                <c:pt idx="5">
                  <c:v>-7.2125407274082711</c:v>
                </c:pt>
                <c:pt idx="6">
                  <c:v>-7.0003780922914558</c:v>
                </c:pt>
                <c:pt idx="7">
                  <c:v>-6.8691169821914961</c:v>
                </c:pt>
                <c:pt idx="8">
                  <c:v>-6.7866383503669985</c:v>
                </c:pt>
                <c:pt idx="9">
                  <c:v>-6.6014256329681418</c:v>
                </c:pt>
                <c:pt idx="10">
                  <c:v>-6.5927748888734898</c:v>
                </c:pt>
                <c:pt idx="11">
                  <c:v>-6.5714615230890008</c:v>
                </c:pt>
                <c:pt idx="12">
                  <c:v>-6.4654002195982221</c:v>
                </c:pt>
                <c:pt idx="13">
                  <c:v>-6.3881540090738493</c:v>
                </c:pt>
                <c:pt idx="14">
                  <c:v>-6.3832934166677839</c:v>
                </c:pt>
                <c:pt idx="15">
                  <c:v>-6.3829855011184655</c:v>
                </c:pt>
                <c:pt idx="16">
                  <c:v>-6.3798389920768184</c:v>
                </c:pt>
                <c:pt idx="17">
                  <c:v>-6.2698147120065544</c:v>
                </c:pt>
                <c:pt idx="18">
                  <c:v>-6.2656458212197119</c:v>
                </c:pt>
                <c:pt idx="19">
                  <c:v>-6.2472811699408028</c:v>
                </c:pt>
                <c:pt idx="20">
                  <c:v>-6.230292662313361</c:v>
                </c:pt>
                <c:pt idx="21">
                  <c:v>-6.2019782403966044</c:v>
                </c:pt>
                <c:pt idx="22">
                  <c:v>-6.1154292856367549</c:v>
                </c:pt>
                <c:pt idx="23">
                  <c:v>-6.1018707950119015</c:v>
                </c:pt>
                <c:pt idx="24">
                  <c:v>-6.1005208497566121</c:v>
                </c:pt>
                <c:pt idx="25">
                  <c:v>-6.1005193044348189</c:v>
                </c:pt>
                <c:pt idx="26">
                  <c:v>-6.1005132291546085</c:v>
                </c:pt>
                <c:pt idx="27">
                  <c:v>-6.1005116838328011</c:v>
                </c:pt>
                <c:pt idx="28">
                  <c:v>-6.0830812948889141</c:v>
                </c:pt>
                <c:pt idx="29">
                  <c:v>-6.0608023860160971</c:v>
                </c:pt>
                <c:pt idx="30">
                  <c:v>-6.0330485412800154</c:v>
                </c:pt>
                <c:pt idx="31">
                  <c:v>-6.0272423630603482</c:v>
                </c:pt>
                <c:pt idx="32">
                  <c:v>-5.9996172120924385</c:v>
                </c:pt>
                <c:pt idx="33">
                  <c:v>-5.9807625287628507</c:v>
                </c:pt>
                <c:pt idx="34">
                  <c:v>-5.9683148952060323</c:v>
                </c:pt>
                <c:pt idx="35">
                  <c:v>-5.9200659005657785</c:v>
                </c:pt>
                <c:pt idx="36">
                  <c:v>-5.9023240109821753</c:v>
                </c:pt>
                <c:pt idx="37">
                  <c:v>-5.8593483440513285</c:v>
                </c:pt>
                <c:pt idx="38">
                  <c:v>-5.8525394448205663</c:v>
                </c:pt>
                <c:pt idx="39">
                  <c:v>-5.8525394448205663</c:v>
                </c:pt>
                <c:pt idx="40">
                  <c:v>-5.8258394068045716</c:v>
                </c:pt>
                <c:pt idx="41">
                  <c:v>-5.8186927192328346</c:v>
                </c:pt>
                <c:pt idx="42">
                  <c:v>-5.8145368935081496</c:v>
                </c:pt>
                <c:pt idx="43">
                  <c:v>-5.774513983809765</c:v>
                </c:pt>
                <c:pt idx="44">
                  <c:v>-5.7300185653966089</c:v>
                </c:pt>
                <c:pt idx="45">
                  <c:v>-5.6231492095100073</c:v>
                </c:pt>
                <c:pt idx="46">
                  <c:v>-5.5783861080668409</c:v>
                </c:pt>
                <c:pt idx="47">
                  <c:v>-5.5615712377336903</c:v>
                </c:pt>
                <c:pt idx="48">
                  <c:v>-5.53520811397917</c:v>
                </c:pt>
                <c:pt idx="49">
                  <c:v>-5.495156670705601</c:v>
                </c:pt>
                <c:pt idx="50">
                  <c:v>-5.495156670705601</c:v>
                </c:pt>
                <c:pt idx="51">
                  <c:v>-5.488994316353061</c:v>
                </c:pt>
                <c:pt idx="52">
                  <c:v>-5.4377328480765392</c:v>
                </c:pt>
                <c:pt idx="53">
                  <c:v>-5.4035311133944743</c:v>
                </c:pt>
                <c:pt idx="54">
                  <c:v>-5.4035311133944743</c:v>
                </c:pt>
                <c:pt idx="55">
                  <c:v>-5.4031938611912436</c:v>
                </c:pt>
                <c:pt idx="56">
                  <c:v>-5.4031938611912436</c:v>
                </c:pt>
                <c:pt idx="57">
                  <c:v>-5.4031938611912436</c:v>
                </c:pt>
                <c:pt idx="58">
                  <c:v>-5.4010247977870556</c:v>
                </c:pt>
                <c:pt idx="59">
                  <c:v>-5.3403489237682704</c:v>
                </c:pt>
                <c:pt idx="60">
                  <c:v>-5.2857771768779411</c:v>
                </c:pt>
                <c:pt idx="61">
                  <c:v>-5.2375537570807076</c:v>
                </c:pt>
                <c:pt idx="62">
                  <c:v>-5.2314262451907645</c:v>
                </c:pt>
                <c:pt idx="63">
                  <c:v>-5.1862846652699028</c:v>
                </c:pt>
                <c:pt idx="64">
                  <c:v>-5.1480328353154734</c:v>
                </c:pt>
                <c:pt idx="65">
                  <c:v>-5.1405756916938801</c:v>
                </c:pt>
                <c:pt idx="66">
                  <c:v>-5.1402845755953273</c:v>
                </c:pt>
                <c:pt idx="67">
                  <c:v>-5.1192493589228372</c:v>
                </c:pt>
                <c:pt idx="68">
                  <c:v>-5.0175055933681758</c:v>
                </c:pt>
                <c:pt idx="69">
                  <c:v>-4.9953703061482493</c:v>
                </c:pt>
                <c:pt idx="70">
                  <c:v>-4.9447726758009276</c:v>
                </c:pt>
                <c:pt idx="71">
                  <c:v>-4.9216886518661971</c:v>
                </c:pt>
                <c:pt idx="72">
                  <c:v>-4.9071727964355691</c:v>
                </c:pt>
                <c:pt idx="73">
                  <c:v>-4.899068903815504</c:v>
                </c:pt>
                <c:pt idx="74">
                  <c:v>-4.884991372137641</c:v>
                </c:pt>
                <c:pt idx="75">
                  <c:v>-4.8831627364348567</c:v>
                </c:pt>
                <c:pt idx="76">
                  <c:v>-4.8701649484941818</c:v>
                </c:pt>
                <c:pt idx="77">
                  <c:v>-4.8666340478226342</c:v>
                </c:pt>
                <c:pt idx="78">
                  <c:v>-4.8640952968066982</c:v>
                </c:pt>
                <c:pt idx="79">
                  <c:v>-4.8624112715398393</c:v>
                </c:pt>
                <c:pt idx="80">
                  <c:v>-4.852909382319738</c:v>
                </c:pt>
                <c:pt idx="81">
                  <c:v>-4.8391065044048061</c:v>
                </c:pt>
                <c:pt idx="82">
                  <c:v>-4.8365430560327081</c:v>
                </c:pt>
                <c:pt idx="83">
                  <c:v>-4.8185811935029248</c:v>
                </c:pt>
                <c:pt idx="84">
                  <c:v>-4.8140811661709559</c:v>
                </c:pt>
                <c:pt idx="85">
                  <c:v>-4.8052922524993038</c:v>
                </c:pt>
                <c:pt idx="86">
                  <c:v>-4.7923615206109202</c:v>
                </c:pt>
                <c:pt idx="87">
                  <c:v>-4.7893581497140278</c:v>
                </c:pt>
                <c:pt idx="88">
                  <c:v>-4.7799739608473057</c:v>
                </c:pt>
                <c:pt idx="89">
                  <c:v>-4.7598499705293555</c:v>
                </c:pt>
                <c:pt idx="90">
                  <c:v>-4.7411440704974757</c:v>
                </c:pt>
                <c:pt idx="91">
                  <c:v>-4.7363479879585739</c:v>
                </c:pt>
                <c:pt idx="92">
                  <c:v>-4.723821130084076</c:v>
                </c:pt>
                <c:pt idx="93">
                  <c:v>-4.7165399719401213</c:v>
                </c:pt>
                <c:pt idx="94">
                  <c:v>-4.7079642409060272</c:v>
                </c:pt>
                <c:pt idx="95">
                  <c:v>-4.6703079432689201</c:v>
                </c:pt>
                <c:pt idx="96">
                  <c:v>-4.6618867422532313</c:v>
                </c:pt>
                <c:pt idx="97">
                  <c:v>-4.6370742973195611</c:v>
                </c:pt>
                <c:pt idx="98">
                  <c:v>-4.6365744032135998</c:v>
                </c:pt>
                <c:pt idx="99">
                  <c:v>-4.6343268303569554</c:v>
                </c:pt>
                <c:pt idx="100">
                  <c:v>-4.6340754239859256</c:v>
                </c:pt>
                <c:pt idx="101">
                  <c:v>-4.6276278623470963</c:v>
                </c:pt>
                <c:pt idx="102">
                  <c:v>-4.6265400318052414</c:v>
                </c:pt>
                <c:pt idx="103">
                  <c:v>-4.6127112361309823</c:v>
                </c:pt>
                <c:pt idx="104">
                  <c:v>-4.5950224547065019</c:v>
                </c:pt>
                <c:pt idx="105">
                  <c:v>-4.588378521745585</c:v>
                </c:pt>
                <c:pt idx="106">
                  <c:v>-4.580466202275943</c:v>
                </c:pt>
                <c:pt idx="107">
                  <c:v>-4.5738662139565349</c:v>
                </c:pt>
                <c:pt idx="108">
                  <c:v>-4.562492534652101</c:v>
                </c:pt>
                <c:pt idx="109">
                  <c:v>-4.562492534652101</c:v>
                </c:pt>
                <c:pt idx="110">
                  <c:v>-4.5621758940163524</c:v>
                </c:pt>
                <c:pt idx="111">
                  <c:v>-4.559602242877558</c:v>
                </c:pt>
                <c:pt idx="112">
                  <c:v>-4.5224117121781688</c:v>
                </c:pt>
                <c:pt idx="113">
                  <c:v>-4.4897808993525947</c:v>
                </c:pt>
                <c:pt idx="114">
                  <c:v>-4.4806849813750809</c:v>
                </c:pt>
                <c:pt idx="115">
                  <c:v>-4.4725917681245777</c:v>
                </c:pt>
                <c:pt idx="116">
                  <c:v>-4.4569358833558876</c:v>
                </c:pt>
                <c:pt idx="117">
                  <c:v>-4.4543542240113192</c:v>
                </c:pt>
                <c:pt idx="118">
                  <c:v>-4.4456852639235835</c:v>
                </c:pt>
                <c:pt idx="119">
                  <c:v>-4.4339492700628025</c:v>
                </c:pt>
                <c:pt idx="120">
                  <c:v>-4.4296182822539958</c:v>
                </c:pt>
                <c:pt idx="121">
                  <c:v>-4.4292083929740231</c:v>
                </c:pt>
                <c:pt idx="122">
                  <c:v>-4.4280946600746862</c:v>
                </c:pt>
                <c:pt idx="123">
                  <c:v>-4.4258186461127256</c:v>
                </c:pt>
                <c:pt idx="124">
                  <c:v>-4.4219092467672958</c:v>
                </c:pt>
                <c:pt idx="125">
                  <c:v>-4.4176107684949004</c:v>
                </c:pt>
                <c:pt idx="126">
                  <c:v>-4.4172902135069956</c:v>
                </c:pt>
                <c:pt idx="127">
                  <c:v>-4.4102262411517668</c:v>
                </c:pt>
                <c:pt idx="128">
                  <c:v>-4.4082754292498967</c:v>
                </c:pt>
                <c:pt idx="129">
                  <c:v>-4.3968525272555183</c:v>
                </c:pt>
                <c:pt idx="130">
                  <c:v>-4.3696976786904687</c:v>
                </c:pt>
                <c:pt idx="131">
                  <c:v>-4.360643685765762</c:v>
                </c:pt>
                <c:pt idx="132">
                  <c:v>-4.3407593654763961</c:v>
                </c:pt>
                <c:pt idx="133">
                  <c:v>-4.3407593654763961</c:v>
                </c:pt>
                <c:pt idx="134">
                  <c:v>-4.336457623352298</c:v>
                </c:pt>
                <c:pt idx="135">
                  <c:v>-4.3160696928291902</c:v>
                </c:pt>
                <c:pt idx="136">
                  <c:v>-4.3157765900740923</c:v>
                </c:pt>
                <c:pt idx="137">
                  <c:v>-4.3156213667385588</c:v>
                </c:pt>
                <c:pt idx="138">
                  <c:v>-4.309357512330708</c:v>
                </c:pt>
                <c:pt idx="139">
                  <c:v>-4.3090548886687179</c:v>
                </c:pt>
                <c:pt idx="140">
                  <c:v>-4.2966928357603216</c:v>
                </c:pt>
                <c:pt idx="141">
                  <c:v>-4.272432067817939</c:v>
                </c:pt>
                <c:pt idx="142">
                  <c:v>-4.2712517466573683</c:v>
                </c:pt>
                <c:pt idx="143">
                  <c:v>-4.2669108634050659</c:v>
                </c:pt>
                <c:pt idx="144">
                  <c:v>-4.2625583565629732</c:v>
                </c:pt>
                <c:pt idx="145">
                  <c:v>-4.2578041864466174</c:v>
                </c:pt>
                <c:pt idx="146">
                  <c:v>-4.244945719126731</c:v>
                </c:pt>
                <c:pt idx="147">
                  <c:v>-4.2184443842826091</c:v>
                </c:pt>
                <c:pt idx="148">
                  <c:v>-4.2120019474141639</c:v>
                </c:pt>
                <c:pt idx="149">
                  <c:v>-4.200035765331652</c:v>
                </c:pt>
                <c:pt idx="150">
                  <c:v>-4.1980627107866377</c:v>
                </c:pt>
                <c:pt idx="151">
                  <c:v>-4.1956488255319986</c:v>
                </c:pt>
                <c:pt idx="152">
                  <c:v>-4.190554149010512</c:v>
                </c:pt>
                <c:pt idx="153">
                  <c:v>-4.1886718257791538</c:v>
                </c:pt>
                <c:pt idx="154">
                  <c:v>-4.1877074538764498</c:v>
                </c:pt>
                <c:pt idx="155">
                  <c:v>-4.1874628034939407</c:v>
                </c:pt>
                <c:pt idx="156">
                  <c:v>-4.1804320968651307</c:v>
                </c:pt>
                <c:pt idx="157">
                  <c:v>-4.1799744131130128</c:v>
                </c:pt>
                <c:pt idx="158">
                  <c:v>-4.1766941344363202</c:v>
                </c:pt>
                <c:pt idx="159">
                  <c:v>-4.1746825665460898</c:v>
                </c:pt>
                <c:pt idx="160">
                  <c:v>-4.1729532299483933</c:v>
                </c:pt>
                <c:pt idx="161">
                  <c:v>-4.1505826194354647</c:v>
                </c:pt>
                <c:pt idx="162">
                  <c:v>-4.1499249971307304</c:v>
                </c:pt>
                <c:pt idx="163">
                  <c:v>-4.1325303795719988</c:v>
                </c:pt>
                <c:pt idx="164">
                  <c:v>-4.1232099114166969</c:v>
                </c:pt>
                <c:pt idx="165">
                  <c:v>-4.1226585705772179</c:v>
                </c:pt>
                <c:pt idx="166">
                  <c:v>-4.1224120271507481</c:v>
                </c:pt>
                <c:pt idx="167">
                  <c:v>-4.1198603629881854</c:v>
                </c:pt>
                <c:pt idx="168">
                  <c:v>-4.1197022770793685</c:v>
                </c:pt>
                <c:pt idx="169">
                  <c:v>-4.1192827721463763</c:v>
                </c:pt>
                <c:pt idx="170">
                  <c:v>-4.1136641878637885</c:v>
                </c:pt>
                <c:pt idx="171">
                  <c:v>-4.1126441644458414</c:v>
                </c:pt>
                <c:pt idx="172">
                  <c:v>-4.109795511064303</c:v>
                </c:pt>
                <c:pt idx="173">
                  <c:v>-4.1096661889978314</c:v>
                </c:pt>
                <c:pt idx="174">
                  <c:v>-4.1087942615112976</c:v>
                </c:pt>
                <c:pt idx="175">
                  <c:v>-4.1085914985655059</c:v>
                </c:pt>
                <c:pt idx="176">
                  <c:v>-4.105277917548328</c:v>
                </c:pt>
                <c:pt idx="177">
                  <c:v>-4.1044512526707448</c:v>
                </c:pt>
                <c:pt idx="178">
                  <c:v>-4.1030773357106849</c:v>
                </c:pt>
                <c:pt idx="179">
                  <c:v>-4.0949546686749132</c:v>
                </c:pt>
                <c:pt idx="180">
                  <c:v>-4.0892464042062686</c:v>
                </c:pt>
                <c:pt idx="181">
                  <c:v>-4.088324464575968</c:v>
                </c:pt>
                <c:pt idx="182">
                  <c:v>-4.0860030541811874</c:v>
                </c:pt>
                <c:pt idx="183">
                  <c:v>-4.0834479700179971</c:v>
                </c:pt>
                <c:pt idx="184">
                  <c:v>-4.0824941592954342</c:v>
                </c:pt>
                <c:pt idx="185">
                  <c:v>-4.0760713148647811</c:v>
                </c:pt>
                <c:pt idx="186">
                  <c:v>-4.0710547718664625</c:v>
                </c:pt>
                <c:pt idx="187">
                  <c:v>-4.0651548584025194</c:v>
                </c:pt>
                <c:pt idx="188">
                  <c:v>-4.0628912729328794</c:v>
                </c:pt>
                <c:pt idx="189">
                  <c:v>-4.0625575979243838</c:v>
                </c:pt>
                <c:pt idx="190">
                  <c:v>-4.0513666968637594</c:v>
                </c:pt>
                <c:pt idx="191">
                  <c:v>-4.0504692864070746</c:v>
                </c:pt>
                <c:pt idx="192">
                  <c:v>-4.0471250987305298</c:v>
                </c:pt>
                <c:pt idx="193">
                  <c:v>-4.0435418292242407</c:v>
                </c:pt>
                <c:pt idx="194">
                  <c:v>-4.0395270145710525</c:v>
                </c:pt>
                <c:pt idx="195">
                  <c:v>-4.0333113308642901</c:v>
                </c:pt>
                <c:pt idx="196">
                  <c:v>-4.0301120571767068</c:v>
                </c:pt>
                <c:pt idx="197">
                  <c:v>-4.0301120571767068</c:v>
                </c:pt>
                <c:pt idx="198">
                  <c:v>-4.0296430019137208</c:v>
                </c:pt>
                <c:pt idx="199">
                  <c:v>-4.0286309638508371</c:v>
                </c:pt>
                <c:pt idx="200">
                  <c:v>-4.0274995272550758</c:v>
                </c:pt>
                <c:pt idx="201">
                  <c:v>-4.024052205213934</c:v>
                </c:pt>
                <c:pt idx="202">
                  <c:v>-4.0161219121199121</c:v>
                </c:pt>
                <c:pt idx="203">
                  <c:v>-4.0130250539015524</c:v>
                </c:pt>
                <c:pt idx="204">
                  <c:v>-3.9966794295215378</c:v>
                </c:pt>
                <c:pt idx="205">
                  <c:v>-3.9935012226294746</c:v>
                </c:pt>
                <c:pt idx="206">
                  <c:v>-3.9860519169461814</c:v>
                </c:pt>
                <c:pt idx="207">
                  <c:v>-3.9848596965905951</c:v>
                </c:pt>
                <c:pt idx="208">
                  <c:v>-3.983993794165047</c:v>
                </c:pt>
                <c:pt idx="209">
                  <c:v>-3.9835639235133353</c:v>
                </c:pt>
                <c:pt idx="210">
                  <c:v>-3.9803547929834218</c:v>
                </c:pt>
                <c:pt idx="211">
                  <c:v>-3.9786376321626453</c:v>
                </c:pt>
                <c:pt idx="212">
                  <c:v>-3.9748311088895862</c:v>
                </c:pt>
                <c:pt idx="213">
                  <c:v>-3.9698970444498545</c:v>
                </c:pt>
                <c:pt idx="214">
                  <c:v>-3.9690842629471317</c:v>
                </c:pt>
                <c:pt idx="215">
                  <c:v>-3.9652044056695352</c:v>
                </c:pt>
                <c:pt idx="216">
                  <c:v>-3.9594133443018049</c:v>
                </c:pt>
                <c:pt idx="217">
                  <c:v>-3.9521399265111494</c:v>
                </c:pt>
                <c:pt idx="218">
                  <c:v>-3.9500762925991943</c:v>
                </c:pt>
                <c:pt idx="219">
                  <c:v>-3.9486349865605579</c:v>
                </c:pt>
                <c:pt idx="220">
                  <c:v>-3.9447836014793976</c:v>
                </c:pt>
                <c:pt idx="221">
                  <c:v>-3.9390034953971984</c:v>
                </c:pt>
                <c:pt idx="222">
                  <c:v>-3.9363605515035149</c:v>
                </c:pt>
                <c:pt idx="223">
                  <c:v>-3.9336070997786816</c:v>
                </c:pt>
                <c:pt idx="224">
                  <c:v>-3.9183158439048413</c:v>
                </c:pt>
                <c:pt idx="225">
                  <c:v>-3.9171015361587074</c:v>
                </c:pt>
                <c:pt idx="226">
                  <c:v>-3.9124431802965449</c:v>
                </c:pt>
                <c:pt idx="227">
                  <c:v>-3.9108840547984562</c:v>
                </c:pt>
                <c:pt idx="228">
                  <c:v>-3.9105353906976816</c:v>
                </c:pt>
                <c:pt idx="229">
                  <c:v>-3.9048837918392212</c:v>
                </c:pt>
                <c:pt idx="230">
                  <c:v>-3.8977452687386003</c:v>
                </c:pt>
                <c:pt idx="231">
                  <c:v>-3.8930697128252199</c:v>
                </c:pt>
                <c:pt idx="232">
                  <c:v>-3.8920858122698707</c:v>
                </c:pt>
                <c:pt idx="233">
                  <c:v>-3.8893084587741087</c:v>
                </c:pt>
                <c:pt idx="234">
                  <c:v>-3.886297389120648</c:v>
                </c:pt>
                <c:pt idx="235">
                  <c:v>-3.883144555398117</c:v>
                </c:pt>
                <c:pt idx="236">
                  <c:v>-3.879559402813638</c:v>
                </c:pt>
                <c:pt idx="237">
                  <c:v>-3.8764678392492176</c:v>
                </c:pt>
                <c:pt idx="238">
                  <c:v>-3.8747014313832415</c:v>
                </c:pt>
                <c:pt idx="239">
                  <c:v>-3.8745024019882099</c:v>
                </c:pt>
                <c:pt idx="240">
                  <c:v>-3.8723263340391054</c:v>
                </c:pt>
                <c:pt idx="241">
                  <c:v>-3.870761947331617</c:v>
                </c:pt>
                <c:pt idx="242">
                  <c:v>-3.8698801371309854</c:v>
                </c:pt>
                <c:pt idx="243">
                  <c:v>-3.8648246992648914</c:v>
                </c:pt>
                <c:pt idx="244">
                  <c:v>-3.8634040543098207</c:v>
                </c:pt>
                <c:pt idx="245">
                  <c:v>-3.8630193062733849</c:v>
                </c:pt>
                <c:pt idx="246">
                  <c:v>-3.8589169116643385</c:v>
                </c:pt>
                <c:pt idx="247">
                  <c:v>-3.849148622534603</c:v>
                </c:pt>
                <c:pt idx="248">
                  <c:v>-3.8453118404079278</c:v>
                </c:pt>
                <c:pt idx="249">
                  <c:v>-3.8442560478294348</c:v>
                </c:pt>
                <c:pt idx="250">
                  <c:v>-3.8406539541858367</c:v>
                </c:pt>
                <c:pt idx="251">
                  <c:v>-3.8380861362847956</c:v>
                </c:pt>
                <c:pt idx="252">
                  <c:v>-3.8379844199508155</c:v>
                </c:pt>
                <c:pt idx="253">
                  <c:v>-3.8336767740312641</c:v>
                </c:pt>
                <c:pt idx="254">
                  <c:v>-3.8330571935155002</c:v>
                </c:pt>
                <c:pt idx="255">
                  <c:v>-3.8281961150402339</c:v>
                </c:pt>
                <c:pt idx="256">
                  <c:v>-3.8276806345512333</c:v>
                </c:pt>
                <c:pt idx="257">
                  <c:v>-3.8276806345512333</c:v>
                </c:pt>
                <c:pt idx="258">
                  <c:v>-3.8265196263828627</c:v>
                </c:pt>
                <c:pt idx="259">
                  <c:v>-3.8252898855365771</c:v>
                </c:pt>
                <c:pt idx="260">
                  <c:v>-3.821695635621984</c:v>
                </c:pt>
                <c:pt idx="261">
                  <c:v>-3.8187218352383843</c:v>
                </c:pt>
                <c:pt idx="262">
                  <c:v>-3.8147507691195068</c:v>
                </c:pt>
                <c:pt idx="263">
                  <c:v>-3.811786109388299</c:v>
                </c:pt>
                <c:pt idx="264">
                  <c:v>-3.8057664445038375</c:v>
                </c:pt>
                <c:pt idx="265">
                  <c:v>-3.8049515396282758</c:v>
                </c:pt>
                <c:pt idx="266">
                  <c:v>-3.8042783480904654</c:v>
                </c:pt>
                <c:pt idx="267">
                  <c:v>-3.8014672308373743</c:v>
                </c:pt>
                <c:pt idx="268">
                  <c:v>-3.8009514246486455</c:v>
                </c:pt>
                <c:pt idx="269">
                  <c:v>-3.7977828677356698</c:v>
                </c:pt>
                <c:pt idx="270">
                  <c:v>-3.7966131559197693</c:v>
                </c:pt>
                <c:pt idx="271">
                  <c:v>-3.7939315845207524</c:v>
                </c:pt>
                <c:pt idx="272">
                  <c:v>-3.7939315845207524</c:v>
                </c:pt>
                <c:pt idx="273">
                  <c:v>-3.7924926992413668</c:v>
                </c:pt>
                <c:pt idx="274">
                  <c:v>-3.791479607994706</c:v>
                </c:pt>
                <c:pt idx="275">
                  <c:v>-3.7910062439867107</c:v>
                </c:pt>
                <c:pt idx="276">
                  <c:v>-3.7886410157597701</c:v>
                </c:pt>
                <c:pt idx="277">
                  <c:v>-3.7807081078099274</c:v>
                </c:pt>
                <c:pt idx="278">
                  <c:v>-3.7805605902077724</c:v>
                </c:pt>
                <c:pt idx="279">
                  <c:v>-3.7805605902077724</c:v>
                </c:pt>
                <c:pt idx="280">
                  <c:v>-3.7805605902077724</c:v>
                </c:pt>
                <c:pt idx="281">
                  <c:v>-3.7805605902077724</c:v>
                </c:pt>
                <c:pt idx="282">
                  <c:v>-3.7805605902077724</c:v>
                </c:pt>
                <c:pt idx="283">
                  <c:v>-3.7805605902077724</c:v>
                </c:pt>
                <c:pt idx="284">
                  <c:v>-3.7791067139794827</c:v>
                </c:pt>
                <c:pt idx="285">
                  <c:v>-3.778698411692766</c:v>
                </c:pt>
                <c:pt idx="286">
                  <c:v>-3.7731411348677746</c:v>
                </c:pt>
                <c:pt idx="287">
                  <c:v>-3.7665438222539995</c:v>
                </c:pt>
                <c:pt idx="288">
                  <c:v>-3.7665019238145754</c:v>
                </c:pt>
                <c:pt idx="289">
                  <c:v>-3.7656824840448797</c:v>
                </c:pt>
                <c:pt idx="290">
                  <c:v>-3.7653785207528969</c:v>
                </c:pt>
                <c:pt idx="291">
                  <c:v>-3.762555210951068</c:v>
                </c:pt>
                <c:pt idx="292">
                  <c:v>-3.7563757876078512</c:v>
                </c:pt>
                <c:pt idx="293">
                  <c:v>-3.7562842252943964</c:v>
                </c:pt>
                <c:pt idx="294">
                  <c:v>-3.7489088458349356</c:v>
                </c:pt>
                <c:pt idx="295">
                  <c:v>-3.7464517773056571</c:v>
                </c:pt>
                <c:pt idx="296">
                  <c:v>-3.7345284064163273</c:v>
                </c:pt>
                <c:pt idx="297">
                  <c:v>-3.7342811227931891</c:v>
                </c:pt>
                <c:pt idx="298">
                  <c:v>-3.7310458671301969</c:v>
                </c:pt>
                <c:pt idx="299">
                  <c:v>-3.7273100085395603</c:v>
                </c:pt>
                <c:pt idx="300">
                  <c:v>-3.7273100085395603</c:v>
                </c:pt>
                <c:pt idx="301">
                  <c:v>-3.725910540372916</c:v>
                </c:pt>
                <c:pt idx="302">
                  <c:v>-3.7216807386683763</c:v>
                </c:pt>
                <c:pt idx="303">
                  <c:v>-3.7215440001852373</c:v>
                </c:pt>
                <c:pt idx="304">
                  <c:v>-3.7175375915477606</c:v>
                </c:pt>
                <c:pt idx="305">
                  <c:v>-3.7169967762689637</c:v>
                </c:pt>
                <c:pt idx="306">
                  <c:v>-3.7168223315998419</c:v>
                </c:pt>
                <c:pt idx="307">
                  <c:v>-3.7156886616228393</c:v>
                </c:pt>
                <c:pt idx="308">
                  <c:v>-3.7143686045062623</c:v>
                </c:pt>
                <c:pt idx="309">
                  <c:v>-3.7136285456699238</c:v>
                </c:pt>
                <c:pt idx="310">
                  <c:v>-3.7128044908704423</c:v>
                </c:pt>
                <c:pt idx="311">
                  <c:v>-3.7104434647916711</c:v>
                </c:pt>
                <c:pt idx="312">
                  <c:v>-3.7082770357830532</c:v>
                </c:pt>
                <c:pt idx="313">
                  <c:v>-3.7037976532751467</c:v>
                </c:pt>
                <c:pt idx="314">
                  <c:v>-3.7025656250238468</c:v>
                </c:pt>
                <c:pt idx="315">
                  <c:v>-3.7018052768512062</c:v>
                </c:pt>
                <c:pt idx="316">
                  <c:v>-3.7008751452382409</c:v>
                </c:pt>
                <c:pt idx="317">
                  <c:v>-3.699577393209597</c:v>
                </c:pt>
                <c:pt idx="318">
                  <c:v>-3.6957655564337828</c:v>
                </c:pt>
                <c:pt idx="319">
                  <c:v>-3.6941959359312992</c:v>
                </c:pt>
                <c:pt idx="320">
                  <c:v>-3.6898365227108592</c:v>
                </c:pt>
                <c:pt idx="321">
                  <c:v>-3.6892756675161613</c:v>
                </c:pt>
                <c:pt idx="322">
                  <c:v>-3.6872291280934029</c:v>
                </c:pt>
                <c:pt idx="323">
                  <c:v>-3.6855726897381516</c:v>
                </c:pt>
                <c:pt idx="324">
                  <c:v>-3.683613264077704</c:v>
                </c:pt>
                <c:pt idx="325">
                  <c:v>-3.681739699985926</c:v>
                </c:pt>
                <c:pt idx="326">
                  <c:v>-3.6796876653477018</c:v>
                </c:pt>
                <c:pt idx="327">
                  <c:v>-3.677964351494559</c:v>
                </c:pt>
                <c:pt idx="328">
                  <c:v>-3.6752445261932158</c:v>
                </c:pt>
                <c:pt idx="329">
                  <c:v>-3.6731018656674088</c:v>
                </c:pt>
                <c:pt idx="330">
                  <c:v>-3.6719974134815776</c:v>
                </c:pt>
                <c:pt idx="331">
                  <c:v>-3.6675513204805146</c:v>
                </c:pt>
                <c:pt idx="332">
                  <c:v>-3.666260880025288</c:v>
                </c:pt>
                <c:pt idx="333">
                  <c:v>-3.6644481190289468</c:v>
                </c:pt>
                <c:pt idx="334">
                  <c:v>-3.6632669019052271</c:v>
                </c:pt>
                <c:pt idx="335">
                  <c:v>-3.6631183075161688</c:v>
                </c:pt>
                <c:pt idx="336">
                  <c:v>-3.6626124525017829</c:v>
                </c:pt>
                <c:pt idx="337">
                  <c:v>-3.6598693600357386</c:v>
                </c:pt>
                <c:pt idx="338">
                  <c:v>-3.6564575301851456</c:v>
                </c:pt>
                <c:pt idx="339">
                  <c:v>-3.654386216468255</c:v>
                </c:pt>
                <c:pt idx="340">
                  <c:v>-3.6542689668257236</c:v>
                </c:pt>
                <c:pt idx="341">
                  <c:v>-3.6538103377746518</c:v>
                </c:pt>
                <c:pt idx="342">
                  <c:v>-3.6529468702155512</c:v>
                </c:pt>
                <c:pt idx="343">
                  <c:v>-3.6524139061277809</c:v>
                </c:pt>
                <c:pt idx="344">
                  <c:v>-3.6518158633992464</c:v>
                </c:pt>
                <c:pt idx="345">
                  <c:v>-3.6511290321367373</c:v>
                </c:pt>
                <c:pt idx="346">
                  <c:v>-3.6464508550296348</c:v>
                </c:pt>
                <c:pt idx="347">
                  <c:v>-3.6435920249676603</c:v>
                </c:pt>
                <c:pt idx="348">
                  <c:v>-3.6435043019719635</c:v>
                </c:pt>
                <c:pt idx="349">
                  <c:v>-3.6352198706789758</c:v>
                </c:pt>
                <c:pt idx="350">
                  <c:v>-3.6342684577888327</c:v>
                </c:pt>
                <c:pt idx="351">
                  <c:v>-3.6321781487305254</c:v>
                </c:pt>
                <c:pt idx="352">
                  <c:v>-3.6320895658868988</c:v>
                </c:pt>
                <c:pt idx="353">
                  <c:v>-3.6308348705882354</c:v>
                </c:pt>
                <c:pt idx="354">
                  <c:v>-3.6291503540058896</c:v>
                </c:pt>
                <c:pt idx="355">
                  <c:v>-3.6265229106156833</c:v>
                </c:pt>
                <c:pt idx="356">
                  <c:v>-3.6264703726801564</c:v>
                </c:pt>
                <c:pt idx="357">
                  <c:v>-3.6250746106277827</c:v>
                </c:pt>
                <c:pt idx="358">
                  <c:v>-3.6190712852935722</c:v>
                </c:pt>
                <c:pt idx="359">
                  <c:v>-3.6163925580126368</c:v>
                </c:pt>
                <c:pt idx="360">
                  <c:v>-3.6035112765648414</c:v>
                </c:pt>
                <c:pt idx="361">
                  <c:v>-3.594734425474329</c:v>
                </c:pt>
                <c:pt idx="362">
                  <c:v>-3.5877986627883378</c:v>
                </c:pt>
                <c:pt idx="363">
                  <c:v>-3.5873943182859884</c:v>
                </c:pt>
                <c:pt idx="364">
                  <c:v>-3.5864920670415548</c:v>
                </c:pt>
                <c:pt idx="365">
                  <c:v>-3.5854039249008727</c:v>
                </c:pt>
                <c:pt idx="366">
                  <c:v>-3.5850642953497656</c:v>
                </c:pt>
                <c:pt idx="367">
                  <c:v>-3.5823179111864345</c:v>
                </c:pt>
                <c:pt idx="368">
                  <c:v>-3.5792324571959959</c:v>
                </c:pt>
                <c:pt idx="369">
                  <c:v>-3.5788955329658054</c:v>
                </c:pt>
                <c:pt idx="370">
                  <c:v>-3.5756984025665792</c:v>
                </c:pt>
                <c:pt idx="371">
                  <c:v>-3.5755916618366448</c:v>
                </c:pt>
                <c:pt idx="372">
                  <c:v>-3.5751451389963895</c:v>
                </c:pt>
                <c:pt idx="373">
                  <c:v>-3.5732303114950366</c:v>
                </c:pt>
                <c:pt idx="374">
                  <c:v>-3.5732303114950366</c:v>
                </c:pt>
                <c:pt idx="375">
                  <c:v>-3.5691945192103005</c:v>
                </c:pt>
                <c:pt idx="376">
                  <c:v>-3.5669204133647829</c:v>
                </c:pt>
                <c:pt idx="377">
                  <c:v>-3.5628465363792632</c:v>
                </c:pt>
                <c:pt idx="378">
                  <c:v>-3.5577857741593117</c:v>
                </c:pt>
                <c:pt idx="379">
                  <c:v>-3.5565591558033445</c:v>
                </c:pt>
                <c:pt idx="380">
                  <c:v>-3.5525633989246717</c:v>
                </c:pt>
                <c:pt idx="381">
                  <c:v>-3.5510143775728649</c:v>
                </c:pt>
                <c:pt idx="382">
                  <c:v>-3.5480743217967934</c:v>
                </c:pt>
                <c:pt idx="383">
                  <c:v>-3.5471540742308276</c:v>
                </c:pt>
                <c:pt idx="384">
                  <c:v>-3.5470891609078961</c:v>
                </c:pt>
                <c:pt idx="385">
                  <c:v>-3.5460022391987018</c:v>
                </c:pt>
                <c:pt idx="386">
                  <c:v>-3.5445525859896261</c:v>
                </c:pt>
                <c:pt idx="387">
                  <c:v>-3.5436242056098717</c:v>
                </c:pt>
                <c:pt idx="388">
                  <c:v>-3.5432211166097058</c:v>
                </c:pt>
                <c:pt idx="389">
                  <c:v>-3.5399900725654692</c:v>
                </c:pt>
                <c:pt idx="390">
                  <c:v>-3.5373624977683509</c:v>
                </c:pt>
                <c:pt idx="391">
                  <c:v>-3.5360945867375477</c:v>
                </c:pt>
                <c:pt idx="392">
                  <c:v>-3.5325562022139887</c:v>
                </c:pt>
                <c:pt idx="393">
                  <c:v>-3.5226586053566118</c:v>
                </c:pt>
                <c:pt idx="394">
                  <c:v>-3.5186659632946471</c:v>
                </c:pt>
                <c:pt idx="395">
                  <c:v>-3.5160018231494221</c:v>
                </c:pt>
                <c:pt idx="396">
                  <c:v>-3.5070888920181797</c:v>
                </c:pt>
                <c:pt idx="397">
                  <c:v>-3.5041758602940458</c:v>
                </c:pt>
                <c:pt idx="398">
                  <c:v>-3.5040633679263302</c:v>
                </c:pt>
                <c:pt idx="399">
                  <c:v>-3.5008155034231945</c:v>
                </c:pt>
                <c:pt idx="400">
                  <c:v>-3.4990169218766289</c:v>
                </c:pt>
                <c:pt idx="401">
                  <c:v>-3.4985857034825862</c:v>
                </c:pt>
                <c:pt idx="402">
                  <c:v>-3.4976128194652931</c:v>
                </c:pt>
                <c:pt idx="403">
                  <c:v>-3.4910007650896344</c:v>
                </c:pt>
                <c:pt idx="404">
                  <c:v>-3.4891946137187575</c:v>
                </c:pt>
                <c:pt idx="405">
                  <c:v>-3.4884432680398652</c:v>
                </c:pt>
                <c:pt idx="406">
                  <c:v>-3.4859461105274163</c:v>
                </c:pt>
                <c:pt idx="407">
                  <c:v>-3.4845516537844405</c:v>
                </c:pt>
                <c:pt idx="408">
                  <c:v>-3.4832388991548822</c:v>
                </c:pt>
                <c:pt idx="409">
                  <c:v>-3.4832388991548822</c:v>
                </c:pt>
                <c:pt idx="410">
                  <c:v>-3.4786114012283185</c:v>
                </c:pt>
                <c:pt idx="411">
                  <c:v>-3.47784604049777</c:v>
                </c:pt>
                <c:pt idx="412">
                  <c:v>-3.4774432664334545</c:v>
                </c:pt>
                <c:pt idx="413">
                  <c:v>-3.4763140911746699</c:v>
                </c:pt>
                <c:pt idx="414">
                  <c:v>-3.4760780128120277</c:v>
                </c:pt>
                <c:pt idx="415">
                  <c:v>-3.4750842493166187</c:v>
                </c:pt>
                <c:pt idx="416">
                  <c:v>-3.4739449823519748</c:v>
                </c:pt>
                <c:pt idx="417">
                  <c:v>-3.4696716374411025</c:v>
                </c:pt>
                <c:pt idx="418">
                  <c:v>-3.4675919416900554</c:v>
                </c:pt>
                <c:pt idx="419">
                  <c:v>-3.4660638461862012</c:v>
                </c:pt>
                <c:pt idx="420">
                  <c:v>-3.4636935896601155</c:v>
                </c:pt>
                <c:pt idx="421">
                  <c:v>-3.4571795046887939</c:v>
                </c:pt>
                <c:pt idx="422">
                  <c:v>-3.454738399099039</c:v>
                </c:pt>
                <c:pt idx="423">
                  <c:v>-3.4547364527343767</c:v>
                </c:pt>
                <c:pt idx="424">
                  <c:v>-3.4535209283938491</c:v>
                </c:pt>
                <c:pt idx="425">
                  <c:v>-3.453457025270072</c:v>
                </c:pt>
                <c:pt idx="426">
                  <c:v>-3.4491295623495271</c:v>
                </c:pt>
                <c:pt idx="427">
                  <c:v>-3.449105256911682</c:v>
                </c:pt>
                <c:pt idx="428">
                  <c:v>-3.4478995031008992</c:v>
                </c:pt>
                <c:pt idx="429">
                  <c:v>-3.4475821985384045</c:v>
                </c:pt>
                <c:pt idx="430">
                  <c:v>-3.4433127141785609</c:v>
                </c:pt>
                <c:pt idx="431">
                  <c:v>-3.4431560930885459</c:v>
                </c:pt>
                <c:pt idx="432">
                  <c:v>-3.4426582808301438</c:v>
                </c:pt>
                <c:pt idx="433">
                  <c:v>-3.4426092503814654</c:v>
                </c:pt>
                <c:pt idx="434">
                  <c:v>-3.4421918731324919</c:v>
                </c:pt>
                <c:pt idx="435">
                  <c:v>-3.440824213591779</c:v>
                </c:pt>
                <c:pt idx="436">
                  <c:v>-3.4397254258222709</c:v>
                </c:pt>
                <c:pt idx="437">
                  <c:v>-3.4383971914190949</c:v>
                </c:pt>
                <c:pt idx="438">
                  <c:v>-3.4378151191429485</c:v>
                </c:pt>
                <c:pt idx="439">
                  <c:v>-3.4364210895153033</c:v>
                </c:pt>
                <c:pt idx="440">
                  <c:v>-3.4349184599379847</c:v>
                </c:pt>
                <c:pt idx="441">
                  <c:v>-3.4340905123382734</c:v>
                </c:pt>
                <c:pt idx="442">
                  <c:v>-3.4321208950657187</c:v>
                </c:pt>
                <c:pt idx="443">
                  <c:v>-3.4306814791657008</c:v>
                </c:pt>
                <c:pt idx="444">
                  <c:v>-3.4296919467614502</c:v>
                </c:pt>
                <c:pt idx="445">
                  <c:v>-3.4286337991325366</c:v>
                </c:pt>
                <c:pt idx="446">
                  <c:v>-3.4277682605837376</c:v>
                </c:pt>
                <c:pt idx="447">
                  <c:v>-3.4268884268142643</c:v>
                </c:pt>
                <c:pt idx="448">
                  <c:v>-3.4243778927097748</c:v>
                </c:pt>
                <c:pt idx="449">
                  <c:v>-3.4189171762520232</c:v>
                </c:pt>
                <c:pt idx="450">
                  <c:v>-3.416492059007247</c:v>
                </c:pt>
                <c:pt idx="451">
                  <c:v>-3.4140131050612155</c:v>
                </c:pt>
                <c:pt idx="452">
                  <c:v>-3.4130896076536055</c:v>
                </c:pt>
                <c:pt idx="453">
                  <c:v>-3.4128315535127118</c:v>
                </c:pt>
                <c:pt idx="454">
                  <c:v>-3.4127744472714938</c:v>
                </c:pt>
                <c:pt idx="455">
                  <c:v>-3.4126586817554827</c:v>
                </c:pt>
                <c:pt idx="456">
                  <c:v>-3.4118892201860458</c:v>
                </c:pt>
                <c:pt idx="457">
                  <c:v>-3.4095101726135111</c:v>
                </c:pt>
                <c:pt idx="458">
                  <c:v>-3.4094196921510451</c:v>
                </c:pt>
                <c:pt idx="459">
                  <c:v>-3.4094196921510451</c:v>
                </c:pt>
                <c:pt idx="460">
                  <c:v>-3.4087855369311062</c:v>
                </c:pt>
                <c:pt idx="461">
                  <c:v>-3.4087701643357349</c:v>
                </c:pt>
                <c:pt idx="462">
                  <c:v>-3.403461080733285</c:v>
                </c:pt>
                <c:pt idx="463">
                  <c:v>-3.4032013957678293</c:v>
                </c:pt>
                <c:pt idx="464">
                  <c:v>-3.3974980166983046</c:v>
                </c:pt>
                <c:pt idx="465">
                  <c:v>-3.39647800186814</c:v>
                </c:pt>
                <c:pt idx="466">
                  <c:v>-3.3940231883576817</c:v>
                </c:pt>
                <c:pt idx="467">
                  <c:v>-3.3930330074822352</c:v>
                </c:pt>
                <c:pt idx="468">
                  <c:v>-3.3893294796339308</c:v>
                </c:pt>
                <c:pt idx="469">
                  <c:v>-3.3840314847017905</c:v>
                </c:pt>
                <c:pt idx="470">
                  <c:v>-3.3836550296814876</c:v>
                </c:pt>
                <c:pt idx="471">
                  <c:v>-3.3825882631948412</c:v>
                </c:pt>
                <c:pt idx="472">
                  <c:v>-3.3803072188064163</c:v>
                </c:pt>
                <c:pt idx="473">
                  <c:v>-3.3778075206404061</c:v>
                </c:pt>
                <c:pt idx="474">
                  <c:v>-3.374448229090369</c:v>
                </c:pt>
                <c:pt idx="475">
                  <c:v>-3.3744266528636655</c:v>
                </c:pt>
                <c:pt idx="476">
                  <c:v>-3.3729689177903786</c:v>
                </c:pt>
                <c:pt idx="477">
                  <c:v>-3.3699974306460794</c:v>
                </c:pt>
                <c:pt idx="478">
                  <c:v>-3.3699547245017882</c:v>
                </c:pt>
                <c:pt idx="479">
                  <c:v>-3.3699547245017882</c:v>
                </c:pt>
                <c:pt idx="480">
                  <c:v>-3.3691529207855577</c:v>
                </c:pt>
                <c:pt idx="481">
                  <c:v>-3.3683524000903815</c:v>
                </c:pt>
                <c:pt idx="482">
                  <c:v>-3.3678006771457785</c:v>
                </c:pt>
                <c:pt idx="483">
                  <c:v>-3.3673285085633542</c:v>
                </c:pt>
                <c:pt idx="484">
                  <c:v>-3.365976477000868</c:v>
                </c:pt>
                <c:pt idx="485">
                  <c:v>-3.3658706027002938</c:v>
                </c:pt>
                <c:pt idx="486">
                  <c:v>-3.3638256517967324</c:v>
                </c:pt>
                <c:pt idx="487">
                  <c:v>-3.3630603410907676</c:v>
                </c:pt>
                <c:pt idx="488">
                  <c:v>-3.3630434694634657</c:v>
                </c:pt>
                <c:pt idx="489">
                  <c:v>-3.3615528436025315</c:v>
                </c:pt>
                <c:pt idx="490">
                  <c:v>-3.3605332115180953</c:v>
                </c:pt>
                <c:pt idx="491">
                  <c:v>-3.3578439360189658</c:v>
                </c:pt>
                <c:pt idx="492">
                  <c:v>-3.3578439360189658</c:v>
                </c:pt>
                <c:pt idx="493">
                  <c:v>-3.3574608015621736</c:v>
                </c:pt>
                <c:pt idx="494">
                  <c:v>-3.3569143693473271</c:v>
                </c:pt>
                <c:pt idx="495">
                  <c:v>-3.3559882039713909</c:v>
                </c:pt>
                <c:pt idx="496">
                  <c:v>-3.3558733781641035</c:v>
                </c:pt>
                <c:pt idx="497">
                  <c:v>-3.353514346512934</c:v>
                </c:pt>
                <c:pt idx="498">
                  <c:v>-3.3527086532168897</c:v>
                </c:pt>
                <c:pt idx="499">
                  <c:v>-3.3526666664426665</c:v>
                </c:pt>
                <c:pt idx="500">
                  <c:v>-3.3487433411031473</c:v>
                </c:pt>
                <c:pt idx="501">
                  <c:v>-3.3435508534523648</c:v>
                </c:pt>
                <c:pt idx="502">
                  <c:v>-3.3433328491226835</c:v>
                </c:pt>
                <c:pt idx="503">
                  <c:v>-3.3396137894283999</c:v>
                </c:pt>
                <c:pt idx="504">
                  <c:v>-3.3373487638425132</c:v>
                </c:pt>
                <c:pt idx="505">
                  <c:v>-3.33533551223102</c:v>
                </c:pt>
                <c:pt idx="506">
                  <c:v>-3.3349042520829415</c:v>
                </c:pt>
                <c:pt idx="507">
                  <c:v>-3.3346724435096271</c:v>
                </c:pt>
                <c:pt idx="508">
                  <c:v>-3.3323692707714931</c:v>
                </c:pt>
                <c:pt idx="509">
                  <c:v>-3.3305660964577766</c:v>
                </c:pt>
                <c:pt idx="510">
                  <c:v>-3.3296124310765203</c:v>
                </c:pt>
                <c:pt idx="511">
                  <c:v>-3.3295702844337987</c:v>
                </c:pt>
                <c:pt idx="512">
                  <c:v>-3.3294062085677347</c:v>
                </c:pt>
                <c:pt idx="513">
                  <c:v>-3.3287295397783825</c:v>
                </c:pt>
                <c:pt idx="514">
                  <c:v>-3.3281541542905244</c:v>
                </c:pt>
                <c:pt idx="515">
                  <c:v>-3.3272739324826239</c:v>
                </c:pt>
                <c:pt idx="516">
                  <c:v>-3.3256986696932236</c:v>
                </c:pt>
                <c:pt idx="517">
                  <c:v>-3.3251109500877059</c:v>
                </c:pt>
                <c:pt idx="518">
                  <c:v>-3.3244975519794786</c:v>
                </c:pt>
                <c:pt idx="519">
                  <c:v>-3.323734904456348</c:v>
                </c:pt>
                <c:pt idx="520">
                  <c:v>-3.3206668926874117</c:v>
                </c:pt>
                <c:pt idx="521">
                  <c:v>-3.3204927299870923</c:v>
                </c:pt>
                <c:pt idx="522">
                  <c:v>-3.3201077865494768</c:v>
                </c:pt>
                <c:pt idx="523">
                  <c:v>-3.3186795718693993</c:v>
                </c:pt>
                <c:pt idx="524">
                  <c:v>-3.317930080259782</c:v>
                </c:pt>
                <c:pt idx="525">
                  <c:v>-3.315059901570427</c:v>
                </c:pt>
                <c:pt idx="526">
                  <c:v>-3.3141225538287662</c:v>
                </c:pt>
                <c:pt idx="527">
                  <c:v>-3.3104571457746421</c:v>
                </c:pt>
                <c:pt idx="528">
                  <c:v>-3.3088909512605738</c:v>
                </c:pt>
                <c:pt idx="529">
                  <c:v>-3.3078648408130387</c:v>
                </c:pt>
                <c:pt idx="530">
                  <c:v>-3.3067656107665444</c:v>
                </c:pt>
                <c:pt idx="531">
                  <c:v>-3.3053411919087567</c:v>
                </c:pt>
                <c:pt idx="532">
                  <c:v>-3.3042148945617393</c:v>
                </c:pt>
                <c:pt idx="533">
                  <c:v>-3.3032470120480366</c:v>
                </c:pt>
                <c:pt idx="534">
                  <c:v>-3.3029342583896031</c:v>
                </c:pt>
                <c:pt idx="535">
                  <c:v>-3.3015817776762928</c:v>
                </c:pt>
                <c:pt idx="536">
                  <c:v>-3.2994695960923663</c:v>
                </c:pt>
                <c:pt idx="537">
                  <c:v>-3.299332631410135</c:v>
                </c:pt>
                <c:pt idx="538">
                  <c:v>-3.297870049617655</c:v>
                </c:pt>
                <c:pt idx="539">
                  <c:v>-3.2973899812827194</c:v>
                </c:pt>
                <c:pt idx="540">
                  <c:v>-3.2965704038157702</c:v>
                </c:pt>
                <c:pt idx="541">
                  <c:v>-3.2957971282447018</c:v>
                </c:pt>
                <c:pt idx="542">
                  <c:v>-3.295361141436504</c:v>
                </c:pt>
                <c:pt idx="543">
                  <c:v>-3.2952059689233772</c:v>
                </c:pt>
                <c:pt idx="544">
                  <c:v>-3.2934211487625893</c:v>
                </c:pt>
                <c:pt idx="545">
                  <c:v>-3.2919628229657611</c:v>
                </c:pt>
                <c:pt idx="546">
                  <c:v>-3.2915804690007091</c:v>
                </c:pt>
                <c:pt idx="547">
                  <c:v>-3.2908722480248378</c:v>
                </c:pt>
                <c:pt idx="548">
                  <c:v>-3.2893100563040774</c:v>
                </c:pt>
                <c:pt idx="549">
                  <c:v>-3.289116558111461</c:v>
                </c:pt>
                <c:pt idx="550">
                  <c:v>-3.2813130905184233</c:v>
                </c:pt>
                <c:pt idx="551">
                  <c:v>-3.2811307746026737</c:v>
                </c:pt>
                <c:pt idx="552">
                  <c:v>-3.2803245257861597</c:v>
                </c:pt>
                <c:pt idx="553">
                  <c:v>-3.2795858952924166</c:v>
                </c:pt>
                <c:pt idx="554">
                  <c:v>-3.2795429643068159</c:v>
                </c:pt>
                <c:pt idx="555">
                  <c:v>-3.2783102727390965</c:v>
                </c:pt>
                <c:pt idx="556">
                  <c:v>-3.2779122009221031</c:v>
                </c:pt>
                <c:pt idx="557">
                  <c:v>-3.2778089716875827</c:v>
                </c:pt>
                <c:pt idx="558">
                  <c:v>-3.2764639907588387</c:v>
                </c:pt>
                <c:pt idx="559">
                  <c:v>-3.2752864523561391</c:v>
                </c:pt>
                <c:pt idx="560">
                  <c:v>-3.2728664598108024</c:v>
                </c:pt>
                <c:pt idx="561">
                  <c:v>-3.2724225164000154</c:v>
                </c:pt>
                <c:pt idx="562">
                  <c:v>-3.2716427423796031</c:v>
                </c:pt>
                <c:pt idx="563">
                  <c:v>-3.2712329342988102</c:v>
                </c:pt>
                <c:pt idx="564">
                  <c:v>-3.2710411457464272</c:v>
                </c:pt>
                <c:pt idx="565">
                  <c:v>-3.2708965736140336</c:v>
                </c:pt>
                <c:pt idx="566">
                  <c:v>-3.2683968960362617</c:v>
                </c:pt>
                <c:pt idx="567">
                  <c:v>-3.2660177898535316</c:v>
                </c:pt>
                <c:pt idx="568">
                  <c:v>-3.2649200469450914</c:v>
                </c:pt>
                <c:pt idx="569">
                  <c:v>-3.2644978856659437</c:v>
                </c:pt>
                <c:pt idx="570">
                  <c:v>-3.2625243458618942</c:v>
                </c:pt>
                <c:pt idx="571">
                  <c:v>-3.2625210107383937</c:v>
                </c:pt>
                <c:pt idx="572">
                  <c:v>-3.2608801669699736</c:v>
                </c:pt>
                <c:pt idx="573">
                  <c:v>-3.2601429434698379</c:v>
                </c:pt>
                <c:pt idx="574">
                  <c:v>-3.2590475278727755</c:v>
                </c:pt>
                <c:pt idx="575">
                  <c:v>-3.2556882139901706</c:v>
                </c:pt>
                <c:pt idx="576">
                  <c:v>-3.2534555578020279</c:v>
                </c:pt>
                <c:pt idx="577">
                  <c:v>-3.2486002370901916</c:v>
                </c:pt>
                <c:pt idx="578">
                  <c:v>-3.2483655830571561</c:v>
                </c:pt>
                <c:pt idx="579">
                  <c:v>-3.2483354728808131</c:v>
                </c:pt>
                <c:pt idx="580">
                  <c:v>-3.2468136544167754</c:v>
                </c:pt>
                <c:pt idx="581">
                  <c:v>-3.2427090005548167</c:v>
                </c:pt>
                <c:pt idx="582">
                  <c:v>-3.2386889884500092</c:v>
                </c:pt>
                <c:pt idx="583">
                  <c:v>-3.237599096058752</c:v>
                </c:pt>
                <c:pt idx="584">
                  <c:v>-3.2371432390060897</c:v>
                </c:pt>
                <c:pt idx="585">
                  <c:v>-3.2367518929518142</c:v>
                </c:pt>
                <c:pt idx="586">
                  <c:v>-3.2366370625539207</c:v>
                </c:pt>
                <c:pt idx="587">
                  <c:v>-3.2339654690078925</c:v>
                </c:pt>
                <c:pt idx="588">
                  <c:v>-3.2300232807816749</c:v>
                </c:pt>
                <c:pt idx="589">
                  <c:v>-3.2281086479602976</c:v>
                </c:pt>
                <c:pt idx="590">
                  <c:v>-3.2265450320811992</c:v>
                </c:pt>
                <c:pt idx="591">
                  <c:v>-3.2259759542029904</c:v>
                </c:pt>
                <c:pt idx="592">
                  <c:v>-3.2241232887837805</c:v>
                </c:pt>
                <c:pt idx="593">
                  <c:v>-3.2221580240814323</c:v>
                </c:pt>
                <c:pt idx="594">
                  <c:v>-3.2217644890019068</c:v>
                </c:pt>
                <c:pt idx="595">
                  <c:v>-3.2194088697331753</c:v>
                </c:pt>
                <c:pt idx="596">
                  <c:v>-3.2189535189524712</c:v>
                </c:pt>
                <c:pt idx="597">
                  <c:v>-3.2178504199616658</c:v>
                </c:pt>
                <c:pt idx="598">
                  <c:v>-3.2177369064470809</c:v>
                </c:pt>
                <c:pt idx="599">
                  <c:v>-3.2162702637378477</c:v>
                </c:pt>
                <c:pt idx="600">
                  <c:v>-3.2156266808403235</c:v>
                </c:pt>
                <c:pt idx="601">
                  <c:v>-3.2147788893989122</c:v>
                </c:pt>
                <c:pt idx="602">
                  <c:v>-3.2146273423314655</c:v>
                </c:pt>
                <c:pt idx="603">
                  <c:v>-3.2143946243721766</c:v>
                </c:pt>
                <c:pt idx="604">
                  <c:v>-3.2142512161593357</c:v>
                </c:pt>
                <c:pt idx="605">
                  <c:v>-3.2137528884534379</c:v>
                </c:pt>
                <c:pt idx="606">
                  <c:v>-3.2115896297869306</c:v>
                </c:pt>
                <c:pt idx="607">
                  <c:v>-3.21139505601941</c:v>
                </c:pt>
                <c:pt idx="608">
                  <c:v>-3.2084802333022413</c:v>
                </c:pt>
                <c:pt idx="609">
                  <c:v>-3.207982808840482</c:v>
                </c:pt>
                <c:pt idx="610">
                  <c:v>-3.2079685355301759</c:v>
                </c:pt>
                <c:pt idx="611">
                  <c:v>-3.2069319378115915</c:v>
                </c:pt>
                <c:pt idx="612">
                  <c:v>-3.2039223380724464</c:v>
                </c:pt>
                <c:pt idx="613">
                  <c:v>-3.203765672652839</c:v>
                </c:pt>
                <c:pt idx="614">
                  <c:v>-3.2027761183595258</c:v>
                </c:pt>
                <c:pt idx="615">
                  <c:v>-3.2021622902079052</c:v>
                </c:pt>
                <c:pt idx="616">
                  <c:v>-3.201628241468053</c:v>
                </c:pt>
                <c:pt idx="617">
                  <c:v>-3.2003049311681413</c:v>
                </c:pt>
                <c:pt idx="618">
                  <c:v>-3.1975656502757741</c:v>
                </c:pt>
                <c:pt idx="619">
                  <c:v>-3.1974393352715631</c:v>
                </c:pt>
                <c:pt idx="620">
                  <c:v>-3.1918386290862202</c:v>
                </c:pt>
                <c:pt idx="621">
                  <c:v>-3.1916907939352188</c:v>
                </c:pt>
                <c:pt idx="622">
                  <c:v>-3.1916907313625154</c:v>
                </c:pt>
                <c:pt idx="623">
                  <c:v>-3.1912940292139238</c:v>
                </c:pt>
                <c:pt idx="624">
                  <c:v>-3.1911250329499508</c:v>
                </c:pt>
                <c:pt idx="625">
                  <c:v>-3.1907741225613098</c:v>
                </c:pt>
                <c:pt idx="626">
                  <c:v>-3.1900656782562473</c:v>
                </c:pt>
                <c:pt idx="627">
                  <c:v>-3.1871540360179749</c:v>
                </c:pt>
                <c:pt idx="628">
                  <c:v>-3.1856612018160262</c:v>
                </c:pt>
                <c:pt idx="629">
                  <c:v>-3.1855960224702891</c:v>
                </c:pt>
                <c:pt idx="630">
                  <c:v>-3.1833318107031214</c:v>
                </c:pt>
                <c:pt idx="631">
                  <c:v>-3.1833254312757067</c:v>
                </c:pt>
                <c:pt idx="632">
                  <c:v>-3.1828750742202345</c:v>
                </c:pt>
                <c:pt idx="633">
                  <c:v>-3.1824091380813044</c:v>
                </c:pt>
                <c:pt idx="634">
                  <c:v>-3.1817614438808288</c:v>
                </c:pt>
                <c:pt idx="635">
                  <c:v>-3.1813628208054463</c:v>
                </c:pt>
                <c:pt idx="636">
                  <c:v>-3.1813538783328021</c:v>
                </c:pt>
                <c:pt idx="637">
                  <c:v>-3.1812844374730505</c:v>
                </c:pt>
                <c:pt idx="638">
                  <c:v>-3.1806231483143454</c:v>
                </c:pt>
                <c:pt idx="639">
                  <c:v>-3.1791735384998008</c:v>
                </c:pt>
                <c:pt idx="640">
                  <c:v>-3.1784349716667677</c:v>
                </c:pt>
                <c:pt idx="641">
                  <c:v>-3.1778898535804703</c:v>
                </c:pt>
                <c:pt idx="642">
                  <c:v>-3.1777620070451813</c:v>
                </c:pt>
                <c:pt idx="643">
                  <c:v>-3.1744225307893643</c:v>
                </c:pt>
                <c:pt idx="644">
                  <c:v>-3.1743754606518029</c:v>
                </c:pt>
                <c:pt idx="645">
                  <c:v>-3.1739353721616088</c:v>
                </c:pt>
                <c:pt idx="646">
                  <c:v>-3.1716582049606212</c:v>
                </c:pt>
                <c:pt idx="647">
                  <c:v>-3.1712505911786475</c:v>
                </c:pt>
                <c:pt idx="648">
                  <c:v>-3.1710734673895882</c:v>
                </c:pt>
                <c:pt idx="649">
                  <c:v>-3.1703589988572487</c:v>
                </c:pt>
                <c:pt idx="650">
                  <c:v>-3.1701129599873545</c:v>
                </c:pt>
                <c:pt idx="651">
                  <c:v>-3.17003158123407</c:v>
                </c:pt>
                <c:pt idx="652">
                  <c:v>-3.1663253295206144</c:v>
                </c:pt>
                <c:pt idx="653">
                  <c:v>-3.1661193287599225</c:v>
                </c:pt>
                <c:pt idx="654">
                  <c:v>-3.1658410335479683</c:v>
                </c:pt>
                <c:pt idx="655">
                  <c:v>-3.1638338541891611</c:v>
                </c:pt>
                <c:pt idx="656">
                  <c:v>-3.1619743691038855</c:v>
                </c:pt>
                <c:pt idx="657">
                  <c:v>-3.155749948305655</c:v>
                </c:pt>
                <c:pt idx="658">
                  <c:v>-3.1551114262491633</c:v>
                </c:pt>
                <c:pt idx="659">
                  <c:v>-3.1550976696005244</c:v>
                </c:pt>
                <c:pt idx="660">
                  <c:v>-3.1531987748906753</c:v>
                </c:pt>
                <c:pt idx="661">
                  <c:v>-3.1492459982427223</c:v>
                </c:pt>
                <c:pt idx="662">
                  <c:v>-3.1491669269911653</c:v>
                </c:pt>
                <c:pt idx="663">
                  <c:v>-3.1467636299661388</c:v>
                </c:pt>
                <c:pt idx="664">
                  <c:v>-3.146637739797951</c:v>
                </c:pt>
                <c:pt idx="665">
                  <c:v>-3.1445875721619791</c:v>
                </c:pt>
                <c:pt idx="666">
                  <c:v>-3.1444435344869648</c:v>
                </c:pt>
                <c:pt idx="667">
                  <c:v>-3.1440088394213368</c:v>
                </c:pt>
                <c:pt idx="668">
                  <c:v>-3.1433286880831872</c:v>
                </c:pt>
                <c:pt idx="669">
                  <c:v>-3.1428474739311625</c:v>
                </c:pt>
                <c:pt idx="670">
                  <c:v>-3.1402755878608999</c:v>
                </c:pt>
                <c:pt idx="671">
                  <c:v>-3.1365629946929308</c:v>
                </c:pt>
                <c:pt idx="672">
                  <c:v>-3.1360712575299727</c:v>
                </c:pt>
                <c:pt idx="673">
                  <c:v>-3.1326906755205339</c:v>
                </c:pt>
                <c:pt idx="674">
                  <c:v>-3.1321540229337228</c:v>
                </c:pt>
                <c:pt idx="675">
                  <c:v>-3.1315750277743621</c:v>
                </c:pt>
                <c:pt idx="676">
                  <c:v>-3.1315750277743621</c:v>
                </c:pt>
                <c:pt idx="677">
                  <c:v>-3.1285892752743751</c:v>
                </c:pt>
                <c:pt idx="678">
                  <c:v>-3.1263806939702747</c:v>
                </c:pt>
                <c:pt idx="679">
                  <c:v>-3.1256965510399652</c:v>
                </c:pt>
                <c:pt idx="680">
                  <c:v>-3.1250436300253956</c:v>
                </c:pt>
                <c:pt idx="681">
                  <c:v>-3.1249562079510214</c:v>
                </c:pt>
                <c:pt idx="682">
                  <c:v>-3.1243985101055034</c:v>
                </c:pt>
                <c:pt idx="683">
                  <c:v>-3.1235297339205883</c:v>
                </c:pt>
                <c:pt idx="684">
                  <c:v>-3.1221533101489665</c:v>
                </c:pt>
                <c:pt idx="685">
                  <c:v>-3.1207417671932065</c:v>
                </c:pt>
                <c:pt idx="686">
                  <c:v>-3.1203992752693548</c:v>
                </c:pt>
                <c:pt idx="687">
                  <c:v>-3.1202235779094458</c:v>
                </c:pt>
                <c:pt idx="688">
                  <c:v>-3.1174178222280058</c:v>
                </c:pt>
                <c:pt idx="689">
                  <c:v>-3.1158775143967308</c:v>
                </c:pt>
                <c:pt idx="690">
                  <c:v>-3.1137333078643801</c:v>
                </c:pt>
                <c:pt idx="691">
                  <c:v>-3.1072609051690807</c:v>
                </c:pt>
                <c:pt idx="692">
                  <c:v>-3.1071897061074942</c:v>
                </c:pt>
                <c:pt idx="693">
                  <c:v>-3.1061932413104412</c:v>
                </c:pt>
                <c:pt idx="694">
                  <c:v>-3.1047238416860625</c:v>
                </c:pt>
                <c:pt idx="695">
                  <c:v>-3.104049620831844</c:v>
                </c:pt>
                <c:pt idx="696">
                  <c:v>-3.1040219038857599</c:v>
                </c:pt>
                <c:pt idx="697">
                  <c:v>-3.1040025507989188</c:v>
                </c:pt>
                <c:pt idx="698">
                  <c:v>-3.1035088436668397</c:v>
                </c:pt>
                <c:pt idx="699">
                  <c:v>-3.1021762950643006</c:v>
                </c:pt>
                <c:pt idx="700">
                  <c:v>-3.1020624326540216</c:v>
                </c:pt>
                <c:pt idx="701">
                  <c:v>-3.1012958747834585</c:v>
                </c:pt>
                <c:pt idx="702">
                  <c:v>-3.1008152614177802</c:v>
                </c:pt>
                <c:pt idx="703">
                  <c:v>-3.1006798277841412</c:v>
                </c:pt>
                <c:pt idx="704">
                  <c:v>-3.1005968031940543</c:v>
                </c:pt>
                <c:pt idx="705">
                  <c:v>-3.0982593906489799</c:v>
                </c:pt>
                <c:pt idx="706">
                  <c:v>-3.097776667674478</c:v>
                </c:pt>
                <c:pt idx="707">
                  <c:v>-3.0972265405048884</c:v>
                </c:pt>
                <c:pt idx="708">
                  <c:v>-3.0949044321857091</c:v>
                </c:pt>
                <c:pt idx="709">
                  <c:v>-3.0944479391055135</c:v>
                </c:pt>
                <c:pt idx="710">
                  <c:v>-3.0926323231292048</c:v>
                </c:pt>
                <c:pt idx="711">
                  <c:v>-3.089601045209831</c:v>
                </c:pt>
                <c:pt idx="712">
                  <c:v>-3.0886250868584799</c:v>
                </c:pt>
                <c:pt idx="713">
                  <c:v>-3.0871539845278528</c:v>
                </c:pt>
                <c:pt idx="714">
                  <c:v>-3.0871025927566853</c:v>
                </c:pt>
                <c:pt idx="715">
                  <c:v>-3.0864314912295607</c:v>
                </c:pt>
                <c:pt idx="716">
                  <c:v>-3.086377243243573</c:v>
                </c:pt>
                <c:pt idx="717">
                  <c:v>-3.0855319544504907</c:v>
                </c:pt>
                <c:pt idx="718">
                  <c:v>-3.0834546302088803</c:v>
                </c:pt>
                <c:pt idx="719">
                  <c:v>-3.0829198064513927</c:v>
                </c:pt>
                <c:pt idx="720">
                  <c:v>-3.0801467961942355</c:v>
                </c:pt>
                <c:pt idx="721">
                  <c:v>-3.0789441055407023</c:v>
                </c:pt>
                <c:pt idx="722">
                  <c:v>-3.0769071186966155</c:v>
                </c:pt>
                <c:pt idx="723">
                  <c:v>-3.0767486764138976</c:v>
                </c:pt>
                <c:pt idx="724">
                  <c:v>-3.0765855726495785</c:v>
                </c:pt>
                <c:pt idx="725">
                  <c:v>-3.075933319423835</c:v>
                </c:pt>
                <c:pt idx="726">
                  <c:v>-3.0758686396453925</c:v>
                </c:pt>
                <c:pt idx="727">
                  <c:v>-3.075352317290057</c:v>
                </c:pt>
                <c:pt idx="728">
                  <c:v>-3.0742259046679075</c:v>
                </c:pt>
                <c:pt idx="729">
                  <c:v>-3.0719837278668343</c:v>
                </c:pt>
                <c:pt idx="730">
                  <c:v>-3.0695915047505373</c:v>
                </c:pt>
                <c:pt idx="731">
                  <c:v>-3.0695681904602372</c:v>
                </c:pt>
                <c:pt idx="732">
                  <c:v>-3.0678045994961796</c:v>
                </c:pt>
                <c:pt idx="733">
                  <c:v>-3.0677679590279205</c:v>
                </c:pt>
                <c:pt idx="734">
                  <c:v>-3.0669744427343093</c:v>
                </c:pt>
                <c:pt idx="735">
                  <c:v>-3.0664004481612377</c:v>
                </c:pt>
                <c:pt idx="736">
                  <c:v>-3.0661740647592364</c:v>
                </c:pt>
                <c:pt idx="737">
                  <c:v>-3.0654231380151042</c:v>
                </c:pt>
                <c:pt idx="738">
                  <c:v>-3.0649477604332214</c:v>
                </c:pt>
                <c:pt idx="739">
                  <c:v>-3.0621605429236283</c:v>
                </c:pt>
                <c:pt idx="740">
                  <c:v>-3.0621582843353816</c:v>
                </c:pt>
                <c:pt idx="741">
                  <c:v>-3.0611200330920587</c:v>
                </c:pt>
                <c:pt idx="742">
                  <c:v>-3.0609704766045773</c:v>
                </c:pt>
                <c:pt idx="743">
                  <c:v>-3.0606120419202787</c:v>
                </c:pt>
                <c:pt idx="744">
                  <c:v>-3.0585773340986515</c:v>
                </c:pt>
                <c:pt idx="745">
                  <c:v>-3.0583569206659518</c:v>
                </c:pt>
                <c:pt idx="746">
                  <c:v>-3.056491929477601</c:v>
                </c:pt>
                <c:pt idx="747">
                  <c:v>-3.0561682879695913</c:v>
                </c:pt>
                <c:pt idx="748">
                  <c:v>-3.0559270440286395</c:v>
                </c:pt>
                <c:pt idx="749">
                  <c:v>-3.0548403053514277</c:v>
                </c:pt>
                <c:pt idx="750">
                  <c:v>-3.054165576994639</c:v>
                </c:pt>
                <c:pt idx="751">
                  <c:v>-3.0511986600141832</c:v>
                </c:pt>
                <c:pt idx="752">
                  <c:v>-3.0510660458590309</c:v>
                </c:pt>
                <c:pt idx="753">
                  <c:v>-3.0505653350369468</c:v>
                </c:pt>
                <c:pt idx="754">
                  <c:v>-3.0481199461385589</c:v>
                </c:pt>
                <c:pt idx="755">
                  <c:v>-3.0477574129987901</c:v>
                </c:pt>
                <c:pt idx="756">
                  <c:v>-3.0440421411358995</c:v>
                </c:pt>
                <c:pt idx="757">
                  <c:v>-3.0433588778947849</c:v>
                </c:pt>
                <c:pt idx="758">
                  <c:v>-3.0413813357094104</c:v>
                </c:pt>
                <c:pt idx="759">
                  <c:v>-3.0404114175224657</c:v>
                </c:pt>
                <c:pt idx="760">
                  <c:v>-3.0403587726433807</c:v>
                </c:pt>
                <c:pt idx="761">
                  <c:v>-3.0371953226574675</c:v>
                </c:pt>
                <c:pt idx="762">
                  <c:v>-3.0371953226574675</c:v>
                </c:pt>
                <c:pt idx="763">
                  <c:v>-3.0362501587374995</c:v>
                </c:pt>
                <c:pt idx="764">
                  <c:v>-3.0338752770432444</c:v>
                </c:pt>
                <c:pt idx="765">
                  <c:v>-3.0336372691842155</c:v>
                </c:pt>
                <c:pt idx="766">
                  <c:v>-3.0327248886478713</c:v>
                </c:pt>
                <c:pt idx="767">
                  <c:v>-3.0316729282094985</c:v>
                </c:pt>
                <c:pt idx="768">
                  <c:v>-3.0290905114201445</c:v>
                </c:pt>
                <c:pt idx="769">
                  <c:v>-3.0281005246484338</c:v>
                </c:pt>
                <c:pt idx="770">
                  <c:v>-3.0276059241026512</c:v>
                </c:pt>
                <c:pt idx="771">
                  <c:v>-3.0272902752869757</c:v>
                </c:pt>
                <c:pt idx="772">
                  <c:v>-3.0258315266064533</c:v>
                </c:pt>
                <c:pt idx="773">
                  <c:v>-3.0255523886341527</c:v>
                </c:pt>
                <c:pt idx="774">
                  <c:v>-3.0253334665607521</c:v>
                </c:pt>
                <c:pt idx="775">
                  <c:v>-3.025332561080444</c:v>
                </c:pt>
                <c:pt idx="776">
                  <c:v>-3.0229808068358879</c:v>
                </c:pt>
                <c:pt idx="777">
                  <c:v>-3.0217234930105636</c:v>
                </c:pt>
                <c:pt idx="778">
                  <c:v>-3.0213373310689939</c:v>
                </c:pt>
                <c:pt idx="779">
                  <c:v>-3.021050528473697</c:v>
                </c:pt>
                <c:pt idx="780">
                  <c:v>-3.0204867389281844</c:v>
                </c:pt>
                <c:pt idx="781">
                  <c:v>-3.0184240934832385</c:v>
                </c:pt>
                <c:pt idx="782">
                  <c:v>-3.0168156436079605</c:v>
                </c:pt>
                <c:pt idx="783">
                  <c:v>-3.0167067048497742</c:v>
                </c:pt>
                <c:pt idx="784">
                  <c:v>-3.016657289511234</c:v>
                </c:pt>
                <c:pt idx="785">
                  <c:v>-3.0165645117921756</c:v>
                </c:pt>
                <c:pt idx="786">
                  <c:v>-3.0159528630852814</c:v>
                </c:pt>
                <c:pt idx="787">
                  <c:v>-3.014164081799763</c:v>
                </c:pt>
                <c:pt idx="788">
                  <c:v>-3.0108372270252928</c:v>
                </c:pt>
                <c:pt idx="789">
                  <c:v>-3.0071117818064717</c:v>
                </c:pt>
                <c:pt idx="790">
                  <c:v>-3.0058606051534227</c:v>
                </c:pt>
                <c:pt idx="791">
                  <c:v>-3.0054699260080198</c:v>
                </c:pt>
                <c:pt idx="792">
                  <c:v>-3.0042473807921906</c:v>
                </c:pt>
                <c:pt idx="793">
                  <c:v>-3.0011165702821239</c:v>
                </c:pt>
                <c:pt idx="794">
                  <c:v>-3.0009608161024097</c:v>
                </c:pt>
                <c:pt idx="795">
                  <c:v>-2.9987298468417967</c:v>
                </c:pt>
                <c:pt idx="796">
                  <c:v>-2.9982713901669231</c:v>
                </c:pt>
                <c:pt idx="797">
                  <c:v>-2.996429945431768</c:v>
                </c:pt>
                <c:pt idx="798">
                  <c:v>-2.9957397749972063</c:v>
                </c:pt>
                <c:pt idx="799">
                  <c:v>-2.995474506746949</c:v>
                </c:pt>
                <c:pt idx="800">
                  <c:v>-2.9948323905007106</c:v>
                </c:pt>
                <c:pt idx="801">
                  <c:v>-2.9946797384121879</c:v>
                </c:pt>
                <c:pt idx="802">
                  <c:v>-2.9936048948248941</c:v>
                </c:pt>
                <c:pt idx="803">
                  <c:v>-2.9933333333729299</c:v>
                </c:pt>
                <c:pt idx="804">
                  <c:v>-2.9923488311726234</c:v>
                </c:pt>
                <c:pt idx="805">
                  <c:v>-2.9906420971094176</c:v>
                </c:pt>
                <c:pt idx="806">
                  <c:v>-2.9882051040239848</c:v>
                </c:pt>
                <c:pt idx="807">
                  <c:v>-2.9881979287611267</c:v>
                </c:pt>
                <c:pt idx="808">
                  <c:v>-2.9878652147632301</c:v>
                </c:pt>
                <c:pt idx="809">
                  <c:v>-2.9868273639244767</c:v>
                </c:pt>
                <c:pt idx="810">
                  <c:v>-2.983304596010941</c:v>
                </c:pt>
                <c:pt idx="811">
                  <c:v>-2.9829668775469522</c:v>
                </c:pt>
                <c:pt idx="812">
                  <c:v>-2.9823855812451696</c:v>
                </c:pt>
                <c:pt idx="813">
                  <c:v>-2.9794762244268975</c:v>
                </c:pt>
                <c:pt idx="814">
                  <c:v>-2.9794322335652845</c:v>
                </c:pt>
                <c:pt idx="815">
                  <c:v>-2.9787893473814129</c:v>
                </c:pt>
                <c:pt idx="816">
                  <c:v>-2.9787893473814129</c:v>
                </c:pt>
                <c:pt idx="817">
                  <c:v>-2.9781981190398747</c:v>
                </c:pt>
                <c:pt idx="818">
                  <c:v>-2.9776938723599646</c:v>
                </c:pt>
                <c:pt idx="819">
                  <c:v>-2.977400313802149</c:v>
                </c:pt>
                <c:pt idx="820">
                  <c:v>-2.9766443491386285</c:v>
                </c:pt>
                <c:pt idx="821">
                  <c:v>-2.9765164150082661</c:v>
                </c:pt>
                <c:pt idx="822">
                  <c:v>-2.9761861163280456</c:v>
                </c:pt>
                <c:pt idx="823">
                  <c:v>-2.9761793116237527</c:v>
                </c:pt>
                <c:pt idx="824">
                  <c:v>-2.9759075447286554</c:v>
                </c:pt>
                <c:pt idx="825">
                  <c:v>-2.9759001635768931</c:v>
                </c:pt>
                <c:pt idx="826">
                  <c:v>-2.9751696999445691</c:v>
                </c:pt>
                <c:pt idx="827">
                  <c:v>-2.974959661038012</c:v>
                </c:pt>
                <c:pt idx="828">
                  <c:v>-2.9748261549758386</c:v>
                </c:pt>
                <c:pt idx="829">
                  <c:v>-2.9747403942065622</c:v>
                </c:pt>
                <c:pt idx="830">
                  <c:v>-2.9743972342014127</c:v>
                </c:pt>
                <c:pt idx="831">
                  <c:v>-2.9741812036648874</c:v>
                </c:pt>
                <c:pt idx="832">
                  <c:v>-2.973601559501271</c:v>
                </c:pt>
                <c:pt idx="833">
                  <c:v>-2.973601559501271</c:v>
                </c:pt>
                <c:pt idx="834">
                  <c:v>-2.973601559501271</c:v>
                </c:pt>
                <c:pt idx="835">
                  <c:v>-2.973601559501271</c:v>
                </c:pt>
                <c:pt idx="836">
                  <c:v>-2.9733006536243871</c:v>
                </c:pt>
                <c:pt idx="837">
                  <c:v>-2.973242081527586</c:v>
                </c:pt>
                <c:pt idx="838">
                  <c:v>-2.9717689283818265</c:v>
                </c:pt>
                <c:pt idx="839">
                  <c:v>-2.9708264438157403</c:v>
                </c:pt>
                <c:pt idx="840">
                  <c:v>-2.9707956389773118</c:v>
                </c:pt>
                <c:pt idx="841">
                  <c:v>-2.9701978362229404</c:v>
                </c:pt>
                <c:pt idx="842">
                  <c:v>-2.969440120469776</c:v>
                </c:pt>
                <c:pt idx="843">
                  <c:v>-2.9691373527130174</c:v>
                </c:pt>
                <c:pt idx="844">
                  <c:v>-2.9683798931570688</c:v>
                </c:pt>
                <c:pt idx="845">
                  <c:v>-2.9672037495158232</c:v>
                </c:pt>
                <c:pt idx="846">
                  <c:v>-2.9666178402401782</c:v>
                </c:pt>
                <c:pt idx="847">
                  <c:v>-2.9653112619617423</c:v>
                </c:pt>
                <c:pt idx="848">
                  <c:v>-2.9650680597297674</c:v>
                </c:pt>
                <c:pt idx="849">
                  <c:v>-2.9630770027598037</c:v>
                </c:pt>
                <c:pt idx="850">
                  <c:v>-2.9630770027598037</c:v>
                </c:pt>
                <c:pt idx="851">
                  <c:v>-2.9629755246306972</c:v>
                </c:pt>
                <c:pt idx="852">
                  <c:v>-2.9604854376210032</c:v>
                </c:pt>
                <c:pt idx="853">
                  <c:v>-2.9582609797347925</c:v>
                </c:pt>
                <c:pt idx="854">
                  <c:v>-2.9582203929425357</c:v>
                </c:pt>
                <c:pt idx="855">
                  <c:v>-2.9569785293451556</c:v>
                </c:pt>
                <c:pt idx="856">
                  <c:v>-2.9559078741797951</c:v>
                </c:pt>
                <c:pt idx="857">
                  <c:v>-2.95576256523966</c:v>
                </c:pt>
                <c:pt idx="858">
                  <c:v>-2.9541677811884646</c:v>
                </c:pt>
                <c:pt idx="859">
                  <c:v>-2.9537011338424835</c:v>
                </c:pt>
                <c:pt idx="860">
                  <c:v>-2.9532210885147698</c:v>
                </c:pt>
                <c:pt idx="861">
                  <c:v>-2.9529144641531455</c:v>
                </c:pt>
                <c:pt idx="862">
                  <c:v>-2.9523538639150724</c:v>
                </c:pt>
                <c:pt idx="863">
                  <c:v>-2.9516013228544509</c:v>
                </c:pt>
                <c:pt idx="864">
                  <c:v>-2.9497000635961914</c:v>
                </c:pt>
                <c:pt idx="865">
                  <c:v>-2.9480726066458836</c:v>
                </c:pt>
                <c:pt idx="866">
                  <c:v>-2.9472319578497759</c:v>
                </c:pt>
                <c:pt idx="867">
                  <c:v>-2.9455476511752852</c:v>
                </c:pt>
                <c:pt idx="868">
                  <c:v>-2.9444671537757867</c:v>
                </c:pt>
                <c:pt idx="869">
                  <c:v>-2.9435201543000278</c:v>
                </c:pt>
                <c:pt idx="870">
                  <c:v>-2.9416386286471603</c:v>
                </c:pt>
                <c:pt idx="871">
                  <c:v>-2.9367995234113331</c:v>
                </c:pt>
                <c:pt idx="872">
                  <c:v>-2.9366584888374354</c:v>
                </c:pt>
                <c:pt idx="873">
                  <c:v>-2.9364819234876278</c:v>
                </c:pt>
                <c:pt idx="874">
                  <c:v>-2.9355787540806135</c:v>
                </c:pt>
                <c:pt idx="875">
                  <c:v>-2.9350126375930587</c:v>
                </c:pt>
                <c:pt idx="876">
                  <c:v>-2.9319324771815345</c:v>
                </c:pt>
                <c:pt idx="877">
                  <c:v>-2.9311627107208658</c:v>
                </c:pt>
                <c:pt idx="878">
                  <c:v>-2.9299584520147963</c:v>
                </c:pt>
                <c:pt idx="879">
                  <c:v>-2.9287358300306718</c:v>
                </c:pt>
                <c:pt idx="880">
                  <c:v>-2.9278762561281693</c:v>
                </c:pt>
                <c:pt idx="881">
                  <c:v>-2.9268989752360475</c:v>
                </c:pt>
                <c:pt idx="882">
                  <c:v>-2.9266519801565321</c:v>
                </c:pt>
                <c:pt idx="883">
                  <c:v>-2.9250866769789541</c:v>
                </c:pt>
                <c:pt idx="884">
                  <c:v>-2.9250577260781299</c:v>
                </c:pt>
                <c:pt idx="885">
                  <c:v>-2.9248809783244085</c:v>
                </c:pt>
                <c:pt idx="886">
                  <c:v>-2.924403598497078</c:v>
                </c:pt>
                <c:pt idx="887">
                  <c:v>-2.923664903920169</c:v>
                </c:pt>
                <c:pt idx="888">
                  <c:v>-2.9231154689174561</c:v>
                </c:pt>
                <c:pt idx="889">
                  <c:v>-2.9230632132490362</c:v>
                </c:pt>
                <c:pt idx="890">
                  <c:v>-2.9229413893073399</c:v>
                </c:pt>
                <c:pt idx="891">
                  <c:v>-2.9228654534102421</c:v>
                </c:pt>
                <c:pt idx="892">
                  <c:v>-2.9227119516753128</c:v>
                </c:pt>
                <c:pt idx="893">
                  <c:v>-2.9206222003893956</c:v>
                </c:pt>
                <c:pt idx="894">
                  <c:v>-2.9199495988092328</c:v>
                </c:pt>
                <c:pt idx="895">
                  <c:v>-2.9196930533345182</c:v>
                </c:pt>
                <c:pt idx="896">
                  <c:v>-2.916891976704596</c:v>
                </c:pt>
                <c:pt idx="897">
                  <c:v>-2.9163841532032442</c:v>
                </c:pt>
                <c:pt idx="898">
                  <c:v>-2.9152373687410895</c:v>
                </c:pt>
                <c:pt idx="899">
                  <c:v>-2.9148313644941397</c:v>
                </c:pt>
                <c:pt idx="900">
                  <c:v>-2.9137536545908858</c:v>
                </c:pt>
                <c:pt idx="901">
                  <c:v>-2.913695046998753</c:v>
                </c:pt>
                <c:pt idx="902">
                  <c:v>-2.9133766693888443</c:v>
                </c:pt>
                <c:pt idx="903">
                  <c:v>-2.9117724776572724</c:v>
                </c:pt>
                <c:pt idx="904">
                  <c:v>-2.9112679254648901</c:v>
                </c:pt>
                <c:pt idx="905">
                  <c:v>-2.9096300713081686</c:v>
                </c:pt>
                <c:pt idx="906">
                  <c:v>-2.9093569533122881</c:v>
                </c:pt>
                <c:pt idx="907">
                  <c:v>-2.9088600540048986</c:v>
                </c:pt>
                <c:pt idx="908">
                  <c:v>-2.9077179011300429</c:v>
                </c:pt>
                <c:pt idx="909">
                  <c:v>-2.9065731486420372</c:v>
                </c:pt>
                <c:pt idx="910">
                  <c:v>-2.9055875646430835</c:v>
                </c:pt>
                <c:pt idx="911">
                  <c:v>-2.9054366933413651</c:v>
                </c:pt>
                <c:pt idx="912">
                  <c:v>-2.9054042030595131</c:v>
                </c:pt>
                <c:pt idx="913">
                  <c:v>-2.9037896338399549</c:v>
                </c:pt>
                <c:pt idx="914">
                  <c:v>-2.9035896615193635</c:v>
                </c:pt>
                <c:pt idx="915">
                  <c:v>-2.9015297263028312</c:v>
                </c:pt>
                <c:pt idx="916">
                  <c:v>-2.9000577710640822</c:v>
                </c:pt>
                <c:pt idx="917">
                  <c:v>-2.8995454179068969</c:v>
                </c:pt>
                <c:pt idx="918">
                  <c:v>-2.8953687679359752</c:v>
                </c:pt>
                <c:pt idx="919">
                  <c:v>-2.8932988573178808</c:v>
                </c:pt>
                <c:pt idx="920">
                  <c:v>-2.8930117968698377</c:v>
                </c:pt>
                <c:pt idx="921">
                  <c:v>-2.8905522659756886</c:v>
                </c:pt>
                <c:pt idx="922">
                  <c:v>-2.8893834070831352</c:v>
                </c:pt>
                <c:pt idx="923">
                  <c:v>-2.888363770886937</c:v>
                </c:pt>
                <c:pt idx="924">
                  <c:v>-2.8876408749315865</c:v>
                </c:pt>
                <c:pt idx="925">
                  <c:v>-2.8873182873339092</c:v>
                </c:pt>
                <c:pt idx="926">
                  <c:v>-2.8869717274505402</c:v>
                </c:pt>
                <c:pt idx="927">
                  <c:v>-2.8868899726704731</c:v>
                </c:pt>
                <c:pt idx="928">
                  <c:v>-2.8816603665322962</c:v>
                </c:pt>
                <c:pt idx="929">
                  <c:v>-2.8798044692322926</c:v>
                </c:pt>
                <c:pt idx="930">
                  <c:v>-2.8791459498915914</c:v>
                </c:pt>
                <c:pt idx="931">
                  <c:v>-2.8777386217568623</c:v>
                </c:pt>
                <c:pt idx="932">
                  <c:v>-2.8775414516942321</c:v>
                </c:pt>
                <c:pt idx="933">
                  <c:v>-2.8768734396926243</c:v>
                </c:pt>
                <c:pt idx="934">
                  <c:v>-2.8718788053779516</c:v>
                </c:pt>
                <c:pt idx="935">
                  <c:v>-2.8713638064098572</c:v>
                </c:pt>
                <c:pt idx="936">
                  <c:v>-2.8710342173439023</c:v>
                </c:pt>
                <c:pt idx="937">
                  <c:v>-2.867667500401204</c:v>
                </c:pt>
                <c:pt idx="938">
                  <c:v>-2.8674283868505435</c:v>
                </c:pt>
                <c:pt idx="939">
                  <c:v>-2.8667609415175934</c:v>
                </c:pt>
                <c:pt idx="940">
                  <c:v>-2.8664250432715113</c:v>
                </c:pt>
                <c:pt idx="941">
                  <c:v>-2.8656545605171626</c:v>
                </c:pt>
                <c:pt idx="942">
                  <c:v>-2.8656334551687261</c:v>
                </c:pt>
                <c:pt idx="943">
                  <c:v>-2.8654425860919486</c:v>
                </c:pt>
                <c:pt idx="944">
                  <c:v>-2.8654257686773428</c:v>
                </c:pt>
                <c:pt idx="945">
                  <c:v>-2.8648494381650975</c:v>
                </c:pt>
                <c:pt idx="946">
                  <c:v>-2.8633622217028138</c:v>
                </c:pt>
                <c:pt idx="947">
                  <c:v>-2.8608759067646869</c:v>
                </c:pt>
                <c:pt idx="948">
                  <c:v>-2.8608101223904185</c:v>
                </c:pt>
                <c:pt idx="949">
                  <c:v>-2.8601386081466922</c:v>
                </c:pt>
                <c:pt idx="950">
                  <c:v>-2.8595211810295487</c:v>
                </c:pt>
                <c:pt idx="951">
                  <c:v>-2.8587570878754796</c:v>
                </c:pt>
                <c:pt idx="952">
                  <c:v>-2.857644009722244</c:v>
                </c:pt>
                <c:pt idx="953">
                  <c:v>-2.8564004519983768</c:v>
                </c:pt>
                <c:pt idx="954">
                  <c:v>-2.8559110100191476</c:v>
                </c:pt>
                <c:pt idx="955">
                  <c:v>-2.8559110100191476</c:v>
                </c:pt>
                <c:pt idx="956">
                  <c:v>-2.8549185714975631</c:v>
                </c:pt>
                <c:pt idx="957">
                  <c:v>-2.8548254386434531</c:v>
                </c:pt>
                <c:pt idx="958">
                  <c:v>-2.8547460578181165</c:v>
                </c:pt>
                <c:pt idx="959">
                  <c:v>-2.8540565286235253</c:v>
                </c:pt>
                <c:pt idx="960">
                  <c:v>-2.8537118969412569</c:v>
                </c:pt>
                <c:pt idx="961">
                  <c:v>-2.8531293847956518</c:v>
                </c:pt>
                <c:pt idx="962">
                  <c:v>-2.8525799564062297</c:v>
                </c:pt>
                <c:pt idx="963">
                  <c:v>-2.8524400825606167</c:v>
                </c:pt>
                <c:pt idx="964">
                  <c:v>-2.8524400825606167</c:v>
                </c:pt>
                <c:pt idx="965">
                  <c:v>-2.8522388582630822</c:v>
                </c:pt>
                <c:pt idx="966">
                  <c:v>-2.8485405949887053</c:v>
                </c:pt>
                <c:pt idx="967">
                  <c:v>-2.8456369388188003</c:v>
                </c:pt>
                <c:pt idx="968">
                  <c:v>-2.845513891445199</c:v>
                </c:pt>
                <c:pt idx="969">
                  <c:v>-2.8446106089997385</c:v>
                </c:pt>
                <c:pt idx="970">
                  <c:v>-2.8441541975162279</c:v>
                </c:pt>
                <c:pt idx="971">
                  <c:v>-2.8428824578405592</c:v>
                </c:pt>
                <c:pt idx="972">
                  <c:v>-2.8413138352748066</c:v>
                </c:pt>
                <c:pt idx="973">
                  <c:v>-2.8411387852462244</c:v>
                </c:pt>
                <c:pt idx="974">
                  <c:v>-2.8410024702172656</c:v>
                </c:pt>
                <c:pt idx="975">
                  <c:v>-2.8393472784884222</c:v>
                </c:pt>
                <c:pt idx="976">
                  <c:v>-2.8378873477374573</c:v>
                </c:pt>
                <c:pt idx="977">
                  <c:v>-2.8377768971938164</c:v>
                </c:pt>
                <c:pt idx="978">
                  <c:v>-2.8366734138550909</c:v>
                </c:pt>
                <c:pt idx="979">
                  <c:v>-2.8357415795223053</c:v>
                </c:pt>
                <c:pt idx="980">
                  <c:v>-2.8357116370049544</c:v>
                </c:pt>
                <c:pt idx="981">
                  <c:v>-2.8351543440907903</c:v>
                </c:pt>
                <c:pt idx="982">
                  <c:v>-2.8334307295652259</c:v>
                </c:pt>
                <c:pt idx="983">
                  <c:v>-2.8293383276184256</c:v>
                </c:pt>
                <c:pt idx="984">
                  <c:v>-2.8291297282627288</c:v>
                </c:pt>
                <c:pt idx="985">
                  <c:v>-2.8246823945748454</c:v>
                </c:pt>
                <c:pt idx="986">
                  <c:v>-2.8235286788993372</c:v>
                </c:pt>
                <c:pt idx="987">
                  <c:v>-2.8232733472739944</c:v>
                </c:pt>
                <c:pt idx="988">
                  <c:v>-2.8231651969074805</c:v>
                </c:pt>
                <c:pt idx="989">
                  <c:v>-2.8223938732401246</c:v>
                </c:pt>
                <c:pt idx="990">
                  <c:v>-2.8201885069605002</c:v>
                </c:pt>
                <c:pt idx="991">
                  <c:v>-2.8196238300172989</c:v>
                </c:pt>
                <c:pt idx="992">
                  <c:v>-2.8179210712894793</c:v>
                </c:pt>
                <c:pt idx="993">
                  <c:v>-2.8176427410465914</c:v>
                </c:pt>
                <c:pt idx="994">
                  <c:v>-2.8171193299644264</c:v>
                </c:pt>
                <c:pt idx="995">
                  <c:v>-2.8165732655307156</c:v>
                </c:pt>
                <c:pt idx="996">
                  <c:v>-2.8161459079313738</c:v>
                </c:pt>
                <c:pt idx="997">
                  <c:v>-2.8161154127477159</c:v>
                </c:pt>
                <c:pt idx="998">
                  <c:v>-2.8153691918971409</c:v>
                </c:pt>
                <c:pt idx="999">
                  <c:v>-2.8145189410722233</c:v>
                </c:pt>
                <c:pt idx="1000">
                  <c:v>-2.8145147388351477</c:v>
                </c:pt>
                <c:pt idx="1001">
                  <c:v>-2.8144821134051088</c:v>
                </c:pt>
                <c:pt idx="1002">
                  <c:v>-2.8143965520341689</c:v>
                </c:pt>
                <c:pt idx="1003">
                  <c:v>-2.8132748293164167</c:v>
                </c:pt>
                <c:pt idx="1004">
                  <c:v>-2.810782109308962</c:v>
                </c:pt>
                <c:pt idx="1005">
                  <c:v>-2.8099838760863438</c:v>
                </c:pt>
                <c:pt idx="1006">
                  <c:v>-2.8099299986645749</c:v>
                </c:pt>
                <c:pt idx="1007">
                  <c:v>-2.8099221448121536</c:v>
                </c:pt>
                <c:pt idx="1008">
                  <c:v>-2.8081946998776717</c:v>
                </c:pt>
                <c:pt idx="1009">
                  <c:v>-2.8079076032760693</c:v>
                </c:pt>
                <c:pt idx="1010">
                  <c:v>-2.8077360278273118</c:v>
                </c:pt>
                <c:pt idx="1011">
                  <c:v>-2.8066014521940077</c:v>
                </c:pt>
                <c:pt idx="1012">
                  <c:v>-2.8059516412716525</c:v>
                </c:pt>
                <c:pt idx="1013">
                  <c:v>-2.8056122600792763</c:v>
                </c:pt>
                <c:pt idx="1014">
                  <c:v>-2.8055670546022515</c:v>
                </c:pt>
                <c:pt idx="1015">
                  <c:v>-2.8049229487123064</c:v>
                </c:pt>
                <c:pt idx="1016">
                  <c:v>-2.8041917124618414</c:v>
                </c:pt>
                <c:pt idx="1017">
                  <c:v>-2.8040414514073353</c:v>
                </c:pt>
                <c:pt idx="1018">
                  <c:v>-2.8035188861654148</c:v>
                </c:pt>
                <c:pt idx="1019">
                  <c:v>-2.8009624613131581</c:v>
                </c:pt>
                <c:pt idx="1020">
                  <c:v>-2.7996349410169183</c:v>
                </c:pt>
                <c:pt idx="1021">
                  <c:v>-2.7995276188591505</c:v>
                </c:pt>
                <c:pt idx="1022">
                  <c:v>-2.7973659125768218</c:v>
                </c:pt>
                <c:pt idx="1023">
                  <c:v>-2.7954929557223469</c:v>
                </c:pt>
                <c:pt idx="1024">
                  <c:v>-2.7954929557223469</c:v>
                </c:pt>
                <c:pt idx="1025">
                  <c:v>-2.7952139088612311</c:v>
                </c:pt>
                <c:pt idx="1026">
                  <c:v>-2.7948556854159308</c:v>
                </c:pt>
                <c:pt idx="1027">
                  <c:v>-2.794082945740997</c:v>
                </c:pt>
                <c:pt idx="1028">
                  <c:v>-2.7933468562129846</c:v>
                </c:pt>
                <c:pt idx="1029">
                  <c:v>-2.7926374013846256</c:v>
                </c:pt>
                <c:pt idx="1030">
                  <c:v>-2.7926355586860532</c:v>
                </c:pt>
                <c:pt idx="1031">
                  <c:v>-2.7904743469795483</c:v>
                </c:pt>
                <c:pt idx="1032">
                  <c:v>-2.7902935553356096</c:v>
                </c:pt>
                <c:pt idx="1033">
                  <c:v>-2.7901144756433487</c:v>
                </c:pt>
                <c:pt idx="1034">
                  <c:v>-2.7896691014195207</c:v>
                </c:pt>
                <c:pt idx="1035">
                  <c:v>-2.7887535978062838</c:v>
                </c:pt>
                <c:pt idx="1036">
                  <c:v>-2.7882740306141787</c:v>
                </c:pt>
                <c:pt idx="1037">
                  <c:v>-2.7876792283086833</c:v>
                </c:pt>
                <c:pt idx="1038">
                  <c:v>-2.7873426066089309</c:v>
                </c:pt>
                <c:pt idx="1039">
                  <c:v>-2.787152289878843</c:v>
                </c:pt>
                <c:pt idx="1040">
                  <c:v>-2.7868172581417987</c:v>
                </c:pt>
                <c:pt idx="1041">
                  <c:v>-2.7864021280302467</c:v>
                </c:pt>
                <c:pt idx="1042">
                  <c:v>-2.7859347671017889</c:v>
                </c:pt>
                <c:pt idx="1043">
                  <c:v>-2.7856664373836852</c:v>
                </c:pt>
                <c:pt idx="1044">
                  <c:v>-2.7845598768655426</c:v>
                </c:pt>
                <c:pt idx="1045">
                  <c:v>-2.7838721812254104</c:v>
                </c:pt>
                <c:pt idx="1046">
                  <c:v>-2.7836003785906924</c:v>
                </c:pt>
                <c:pt idx="1047">
                  <c:v>-2.7834992171968613</c:v>
                </c:pt>
                <c:pt idx="1048">
                  <c:v>-2.7832414600360655</c:v>
                </c:pt>
                <c:pt idx="1049">
                  <c:v>-2.7821346184074138</c:v>
                </c:pt>
                <c:pt idx="1050">
                  <c:v>-2.7808149454960365</c:v>
                </c:pt>
                <c:pt idx="1051">
                  <c:v>-2.7802575026225589</c:v>
                </c:pt>
                <c:pt idx="1052">
                  <c:v>-2.7802430984759776</c:v>
                </c:pt>
                <c:pt idx="1053">
                  <c:v>-2.7797853502630381</c:v>
                </c:pt>
                <c:pt idx="1054">
                  <c:v>-2.7792693554949093</c:v>
                </c:pt>
                <c:pt idx="1055">
                  <c:v>-2.7787002253796924</c:v>
                </c:pt>
                <c:pt idx="1056">
                  <c:v>-2.778278886320432</c:v>
                </c:pt>
                <c:pt idx="1057">
                  <c:v>-2.7776722784073007</c:v>
                </c:pt>
                <c:pt idx="1058">
                  <c:v>-2.7776603266624402</c:v>
                </c:pt>
                <c:pt idx="1059">
                  <c:v>-2.7776603266624402</c:v>
                </c:pt>
                <c:pt idx="1060">
                  <c:v>-2.7776603266624402</c:v>
                </c:pt>
                <c:pt idx="1061">
                  <c:v>-2.7776603266624402</c:v>
                </c:pt>
                <c:pt idx="1062">
                  <c:v>-2.7764560484472578</c:v>
                </c:pt>
                <c:pt idx="1063">
                  <c:v>-2.7756926563017772</c:v>
                </c:pt>
                <c:pt idx="1064">
                  <c:v>-2.7742535149921874</c:v>
                </c:pt>
                <c:pt idx="1065">
                  <c:v>-2.7731576328533807</c:v>
                </c:pt>
                <c:pt idx="1066">
                  <c:v>-2.7729515181253879</c:v>
                </c:pt>
                <c:pt idx="1067">
                  <c:v>-2.7721085144951521</c:v>
                </c:pt>
                <c:pt idx="1068">
                  <c:v>-2.771278543309895</c:v>
                </c:pt>
                <c:pt idx="1069">
                  <c:v>-2.7712456284664904</c:v>
                </c:pt>
                <c:pt idx="1070">
                  <c:v>-2.7700075005423099</c:v>
                </c:pt>
                <c:pt idx="1071">
                  <c:v>-2.7697218921633544</c:v>
                </c:pt>
                <c:pt idx="1072">
                  <c:v>-2.7691060215811145</c:v>
                </c:pt>
                <c:pt idx="1073">
                  <c:v>-2.7660473826108913</c:v>
                </c:pt>
                <c:pt idx="1074">
                  <c:v>-2.765937252479683</c:v>
                </c:pt>
                <c:pt idx="1075">
                  <c:v>-2.7653461103531338</c:v>
                </c:pt>
                <c:pt idx="1076">
                  <c:v>-2.7647810180485624</c:v>
                </c:pt>
                <c:pt idx="1077">
                  <c:v>-2.7640128114269285</c:v>
                </c:pt>
                <c:pt idx="1078">
                  <c:v>-2.7633913268646535</c:v>
                </c:pt>
                <c:pt idx="1079">
                  <c:v>-2.762864530188589</c:v>
                </c:pt>
                <c:pt idx="1080">
                  <c:v>-2.7599718288588249</c:v>
                </c:pt>
                <c:pt idx="1081">
                  <c:v>-2.7599718288588249</c:v>
                </c:pt>
                <c:pt idx="1082">
                  <c:v>-2.7583060278612606</c:v>
                </c:pt>
                <c:pt idx="1083">
                  <c:v>-2.7572249184195172</c:v>
                </c:pt>
                <c:pt idx="1084">
                  <c:v>-2.7568137382402798</c:v>
                </c:pt>
                <c:pt idx="1085">
                  <c:v>-2.7567116176549393</c:v>
                </c:pt>
                <c:pt idx="1086">
                  <c:v>-2.7567116176549393</c:v>
                </c:pt>
                <c:pt idx="1087">
                  <c:v>-2.7558444309582852</c:v>
                </c:pt>
                <c:pt idx="1088">
                  <c:v>-2.7556199059712823</c:v>
                </c:pt>
                <c:pt idx="1089">
                  <c:v>-2.7553383515040926</c:v>
                </c:pt>
                <c:pt idx="1090">
                  <c:v>-2.7508345884382397</c:v>
                </c:pt>
                <c:pt idx="1091">
                  <c:v>-2.7504404787044034</c:v>
                </c:pt>
                <c:pt idx="1092">
                  <c:v>-2.7501927895117411</c:v>
                </c:pt>
                <c:pt idx="1093">
                  <c:v>-2.749414705412204</c:v>
                </c:pt>
                <c:pt idx="1094">
                  <c:v>-2.7490002718381552</c:v>
                </c:pt>
                <c:pt idx="1095">
                  <c:v>-2.7482162374782004</c:v>
                </c:pt>
                <c:pt idx="1096">
                  <c:v>-2.7479906105204628</c:v>
                </c:pt>
                <c:pt idx="1097">
                  <c:v>-2.7474730427724818</c:v>
                </c:pt>
                <c:pt idx="1098">
                  <c:v>-2.7471196339097639</c:v>
                </c:pt>
                <c:pt idx="1099">
                  <c:v>-2.7468857227435817</c:v>
                </c:pt>
                <c:pt idx="1100">
                  <c:v>-2.7468857227435817</c:v>
                </c:pt>
                <c:pt idx="1101">
                  <c:v>-2.7467017646845324</c:v>
                </c:pt>
                <c:pt idx="1102">
                  <c:v>-2.7453843668203368</c:v>
                </c:pt>
                <c:pt idx="1103">
                  <c:v>-2.7427584823383535</c:v>
                </c:pt>
                <c:pt idx="1104">
                  <c:v>-2.741593918312188</c:v>
                </c:pt>
                <c:pt idx="1105">
                  <c:v>-2.7394480871565823</c:v>
                </c:pt>
                <c:pt idx="1106">
                  <c:v>-2.7393885212737694</c:v>
                </c:pt>
                <c:pt idx="1107">
                  <c:v>-2.7355536781970065</c:v>
                </c:pt>
                <c:pt idx="1108">
                  <c:v>-2.7341005344924474</c:v>
                </c:pt>
                <c:pt idx="1109">
                  <c:v>-2.7323221990133053</c:v>
                </c:pt>
                <c:pt idx="1110">
                  <c:v>-2.7302533278126422</c:v>
                </c:pt>
                <c:pt idx="1111">
                  <c:v>-2.7297865195645565</c:v>
                </c:pt>
                <c:pt idx="1112">
                  <c:v>-2.7295402837700329</c:v>
                </c:pt>
                <c:pt idx="1113">
                  <c:v>-2.72463418582057</c:v>
                </c:pt>
                <c:pt idx="1114">
                  <c:v>-2.7244909741615704</c:v>
                </c:pt>
                <c:pt idx="1115">
                  <c:v>-2.7240631022583588</c:v>
                </c:pt>
                <c:pt idx="1116">
                  <c:v>-2.7238848435838277</c:v>
                </c:pt>
                <c:pt idx="1117">
                  <c:v>-2.723464860586672</c:v>
                </c:pt>
                <c:pt idx="1118">
                  <c:v>-2.7231654599906348</c:v>
                </c:pt>
                <c:pt idx="1119">
                  <c:v>-2.723013310760718</c:v>
                </c:pt>
                <c:pt idx="1120">
                  <c:v>-2.721708779826169</c:v>
                </c:pt>
                <c:pt idx="1121">
                  <c:v>-2.721708779826169</c:v>
                </c:pt>
                <c:pt idx="1122">
                  <c:v>-2.721708779826169</c:v>
                </c:pt>
                <c:pt idx="1123">
                  <c:v>-2.721708779826169</c:v>
                </c:pt>
                <c:pt idx="1124">
                  <c:v>-2.721708779826169</c:v>
                </c:pt>
                <c:pt idx="1125">
                  <c:v>-2.721708779826169</c:v>
                </c:pt>
                <c:pt idx="1126">
                  <c:v>-2.719522171646104</c:v>
                </c:pt>
                <c:pt idx="1127">
                  <c:v>-2.7191714962877001</c:v>
                </c:pt>
                <c:pt idx="1128">
                  <c:v>-2.7168912684801536</c:v>
                </c:pt>
                <c:pt idx="1129">
                  <c:v>-2.7167410083747634</c:v>
                </c:pt>
                <c:pt idx="1130">
                  <c:v>-2.7145785420341619</c:v>
                </c:pt>
                <c:pt idx="1131">
                  <c:v>-2.7136572720518086</c:v>
                </c:pt>
                <c:pt idx="1132">
                  <c:v>-2.7135795734979498</c:v>
                </c:pt>
                <c:pt idx="1133">
                  <c:v>-2.7132500331011236</c:v>
                </c:pt>
                <c:pt idx="1134">
                  <c:v>-2.7119800125716673</c:v>
                </c:pt>
                <c:pt idx="1135">
                  <c:v>-2.7109723191377921</c:v>
                </c:pt>
                <c:pt idx="1136">
                  <c:v>-2.7109723191377921</c:v>
                </c:pt>
                <c:pt idx="1137">
                  <c:v>-2.7104423078770936</c:v>
                </c:pt>
                <c:pt idx="1138">
                  <c:v>-2.7102152576483323</c:v>
                </c:pt>
                <c:pt idx="1139">
                  <c:v>-2.7098570309464431</c:v>
                </c:pt>
                <c:pt idx="1140">
                  <c:v>-2.7082402818727211</c:v>
                </c:pt>
                <c:pt idx="1141">
                  <c:v>-2.7080526285260831</c:v>
                </c:pt>
                <c:pt idx="1142">
                  <c:v>-2.7080526285260831</c:v>
                </c:pt>
                <c:pt idx="1143">
                  <c:v>-2.707717588520393</c:v>
                </c:pt>
                <c:pt idx="1144">
                  <c:v>-2.7068592983458122</c:v>
                </c:pt>
                <c:pt idx="1145">
                  <c:v>-2.7065180922247589</c:v>
                </c:pt>
                <c:pt idx="1146">
                  <c:v>-2.7059336639786835</c:v>
                </c:pt>
                <c:pt idx="1147">
                  <c:v>-2.7055436568031936</c:v>
                </c:pt>
                <c:pt idx="1148">
                  <c:v>-2.7048505104151319</c:v>
                </c:pt>
                <c:pt idx="1149">
                  <c:v>-2.7047362519136895</c:v>
                </c:pt>
                <c:pt idx="1150">
                  <c:v>-2.7034023344200149</c:v>
                </c:pt>
                <c:pt idx="1151">
                  <c:v>-2.7028611685140329</c:v>
                </c:pt>
                <c:pt idx="1152">
                  <c:v>-2.7018027011431665</c:v>
                </c:pt>
                <c:pt idx="1153">
                  <c:v>-2.7013842291957757</c:v>
                </c:pt>
                <c:pt idx="1154">
                  <c:v>-2.7012063384348566</c:v>
                </c:pt>
                <c:pt idx="1155">
                  <c:v>-2.7004227602140474</c:v>
                </c:pt>
                <c:pt idx="1156">
                  <c:v>-2.6998219589234687</c:v>
                </c:pt>
                <c:pt idx="1157">
                  <c:v>-2.6996327689538484</c:v>
                </c:pt>
                <c:pt idx="1158">
                  <c:v>-2.6995457286322582</c:v>
                </c:pt>
                <c:pt idx="1159">
                  <c:v>-2.6991198331853745</c:v>
                </c:pt>
                <c:pt idx="1160">
                  <c:v>-2.698607399429084</c:v>
                </c:pt>
                <c:pt idx="1161">
                  <c:v>-2.6983251464394735</c:v>
                </c:pt>
                <c:pt idx="1162">
                  <c:v>-2.6981696688673691</c:v>
                </c:pt>
                <c:pt idx="1163">
                  <c:v>-2.6967386376946387</c:v>
                </c:pt>
                <c:pt idx="1164">
                  <c:v>-2.6966953660611974</c:v>
                </c:pt>
                <c:pt idx="1165">
                  <c:v>-2.6966953660611974</c:v>
                </c:pt>
                <c:pt idx="1166">
                  <c:v>-2.6966953660611974</c:v>
                </c:pt>
                <c:pt idx="1167">
                  <c:v>-2.6966953660611974</c:v>
                </c:pt>
                <c:pt idx="1168">
                  <c:v>-2.6966953660611974</c:v>
                </c:pt>
                <c:pt idx="1169">
                  <c:v>-2.6966953660611974</c:v>
                </c:pt>
                <c:pt idx="1170">
                  <c:v>-2.694598643536267</c:v>
                </c:pt>
                <c:pt idx="1171">
                  <c:v>-2.6937375954812532</c:v>
                </c:pt>
                <c:pt idx="1172">
                  <c:v>-2.6936025015265348</c:v>
                </c:pt>
                <c:pt idx="1173">
                  <c:v>-2.6933245441208391</c:v>
                </c:pt>
                <c:pt idx="1174">
                  <c:v>-2.6926845233309691</c:v>
                </c:pt>
                <c:pt idx="1175">
                  <c:v>-2.6925509986149621</c:v>
                </c:pt>
                <c:pt idx="1176">
                  <c:v>-2.6921786058736794</c:v>
                </c:pt>
                <c:pt idx="1177">
                  <c:v>-2.6919768355008897</c:v>
                </c:pt>
                <c:pt idx="1178">
                  <c:v>-2.6918261388970701</c:v>
                </c:pt>
                <c:pt idx="1179">
                  <c:v>-2.6915885857646429</c:v>
                </c:pt>
                <c:pt idx="1180">
                  <c:v>-2.6913685262089841</c:v>
                </c:pt>
                <c:pt idx="1181">
                  <c:v>-2.6911252862940587</c:v>
                </c:pt>
                <c:pt idx="1182">
                  <c:v>-2.6910619810963392</c:v>
                </c:pt>
                <c:pt idx="1183">
                  <c:v>-2.6906296578548821</c:v>
                </c:pt>
                <c:pt idx="1184">
                  <c:v>-2.690010519468129</c:v>
                </c:pt>
                <c:pt idx="1185">
                  <c:v>-2.6894209680429091</c:v>
                </c:pt>
                <c:pt idx="1186">
                  <c:v>-2.6892790497008101</c:v>
                </c:pt>
                <c:pt idx="1187">
                  <c:v>-2.6881808513667598</c:v>
                </c:pt>
                <c:pt idx="1188">
                  <c:v>-2.6869778390008294</c:v>
                </c:pt>
                <c:pt idx="1189">
                  <c:v>-2.6866831032574212</c:v>
                </c:pt>
                <c:pt idx="1190">
                  <c:v>-2.6846216712687458</c:v>
                </c:pt>
                <c:pt idx="1191">
                  <c:v>-2.6840708019826351</c:v>
                </c:pt>
                <c:pt idx="1192">
                  <c:v>-2.6835764162087234</c:v>
                </c:pt>
                <c:pt idx="1193">
                  <c:v>-2.6827537214896271</c:v>
                </c:pt>
                <c:pt idx="1194">
                  <c:v>-2.6827361923656734</c:v>
                </c:pt>
                <c:pt idx="1195">
                  <c:v>-2.6802652001351577</c:v>
                </c:pt>
                <c:pt idx="1196">
                  <c:v>-2.6798579942095038</c:v>
                </c:pt>
                <c:pt idx="1197">
                  <c:v>-2.6783409431197565</c:v>
                </c:pt>
                <c:pt idx="1198">
                  <c:v>-2.6780434316548889</c:v>
                </c:pt>
                <c:pt idx="1199">
                  <c:v>-2.6779393580301032</c:v>
                </c:pt>
                <c:pt idx="1200">
                  <c:v>-2.6771432782606768</c:v>
                </c:pt>
                <c:pt idx="1201">
                  <c:v>-2.676590485444974</c:v>
                </c:pt>
                <c:pt idx="1202">
                  <c:v>-2.6762016380522509</c:v>
                </c:pt>
                <c:pt idx="1203">
                  <c:v>-2.6751106762053007</c:v>
                </c:pt>
                <c:pt idx="1204">
                  <c:v>-2.6748409570977838</c:v>
                </c:pt>
                <c:pt idx="1205">
                  <c:v>-2.6744969052851619</c:v>
                </c:pt>
                <c:pt idx="1206">
                  <c:v>-2.673328480958185</c:v>
                </c:pt>
                <c:pt idx="1207">
                  <c:v>-2.6727926502147139</c:v>
                </c:pt>
                <c:pt idx="1208">
                  <c:v>-2.6724194952218605</c:v>
                </c:pt>
                <c:pt idx="1209">
                  <c:v>-2.6723027401495933</c:v>
                </c:pt>
                <c:pt idx="1210">
                  <c:v>-2.6714094911224886</c:v>
                </c:pt>
                <c:pt idx="1211">
                  <c:v>-2.6688967459436186</c:v>
                </c:pt>
                <c:pt idx="1212">
                  <c:v>-2.6680647370860795</c:v>
                </c:pt>
                <c:pt idx="1213">
                  <c:v>-2.6669772177257447</c:v>
                </c:pt>
                <c:pt idx="1214">
                  <c:v>-2.6662438193037747</c:v>
                </c:pt>
                <c:pt idx="1215">
                  <c:v>-2.6661706365124624</c:v>
                </c:pt>
                <c:pt idx="1216">
                  <c:v>-2.664849316563501</c:v>
                </c:pt>
                <c:pt idx="1217">
                  <c:v>-2.6647434761844355</c:v>
                </c:pt>
                <c:pt idx="1218">
                  <c:v>-2.6628265287625217</c:v>
                </c:pt>
                <c:pt idx="1219">
                  <c:v>-2.6618000532592974</c:v>
                </c:pt>
                <c:pt idx="1220">
                  <c:v>-2.6616947553788566</c:v>
                </c:pt>
                <c:pt idx="1221">
                  <c:v>-2.6615687859468871</c:v>
                </c:pt>
                <c:pt idx="1222">
                  <c:v>-2.6606512601743528</c:v>
                </c:pt>
                <c:pt idx="1223">
                  <c:v>-2.660113279097756</c:v>
                </c:pt>
                <c:pt idx="1224">
                  <c:v>-2.6584380800252867</c:v>
                </c:pt>
                <c:pt idx="1225">
                  <c:v>-2.6581756534810945</c:v>
                </c:pt>
                <c:pt idx="1226">
                  <c:v>-2.6577987725924719</c:v>
                </c:pt>
                <c:pt idx="1227">
                  <c:v>-2.6577347419205246</c:v>
                </c:pt>
                <c:pt idx="1228">
                  <c:v>-2.6574887410896109</c:v>
                </c:pt>
                <c:pt idx="1229">
                  <c:v>-2.6564672921351504</c:v>
                </c:pt>
                <c:pt idx="1230">
                  <c:v>-2.6549325391011429</c:v>
                </c:pt>
                <c:pt idx="1231">
                  <c:v>-2.6534443164003676</c:v>
                </c:pt>
                <c:pt idx="1232">
                  <c:v>-2.6530379086872684</c:v>
                </c:pt>
                <c:pt idx="1233">
                  <c:v>-2.6529002164686193</c:v>
                </c:pt>
                <c:pt idx="1234">
                  <c:v>-2.6505405759503993</c:v>
                </c:pt>
                <c:pt idx="1235">
                  <c:v>-2.6495823363603592</c:v>
                </c:pt>
                <c:pt idx="1236">
                  <c:v>-2.6493078418810807</c:v>
                </c:pt>
                <c:pt idx="1237">
                  <c:v>-2.6489835965976343</c:v>
                </c:pt>
                <c:pt idx="1238">
                  <c:v>-2.6488498170411132</c:v>
                </c:pt>
                <c:pt idx="1239">
                  <c:v>-2.6453214534612512</c:v>
                </c:pt>
                <c:pt idx="1240">
                  <c:v>-2.6450109208139905</c:v>
                </c:pt>
                <c:pt idx="1241">
                  <c:v>-2.6450109208139905</c:v>
                </c:pt>
                <c:pt idx="1242">
                  <c:v>-2.6448860178546174</c:v>
                </c:pt>
                <c:pt idx="1243">
                  <c:v>-2.6448860178546174</c:v>
                </c:pt>
                <c:pt idx="1244">
                  <c:v>-2.6444506586867309</c:v>
                </c:pt>
                <c:pt idx="1245">
                  <c:v>-2.6440944649921048</c:v>
                </c:pt>
                <c:pt idx="1246">
                  <c:v>-2.6435927583281229</c:v>
                </c:pt>
                <c:pt idx="1247">
                  <c:v>-2.6435703562294712</c:v>
                </c:pt>
                <c:pt idx="1248">
                  <c:v>-2.6433932214687932</c:v>
                </c:pt>
                <c:pt idx="1249">
                  <c:v>-2.6427466329713156</c:v>
                </c:pt>
                <c:pt idx="1250">
                  <c:v>-2.63833489846904</c:v>
                </c:pt>
                <c:pt idx="1251">
                  <c:v>-2.6383038794707012</c:v>
                </c:pt>
                <c:pt idx="1252">
                  <c:v>-2.6372515549624977</c:v>
                </c:pt>
                <c:pt idx="1253">
                  <c:v>-2.6371884098385543</c:v>
                </c:pt>
                <c:pt idx="1254">
                  <c:v>-2.6357573204777296</c:v>
                </c:pt>
                <c:pt idx="1255">
                  <c:v>-2.6346229163690214</c:v>
                </c:pt>
                <c:pt idx="1256">
                  <c:v>-2.6330193517142111</c:v>
                </c:pt>
                <c:pt idx="1257">
                  <c:v>-2.6329232451729596</c:v>
                </c:pt>
                <c:pt idx="1258">
                  <c:v>-2.6325382323931441</c:v>
                </c:pt>
                <c:pt idx="1259">
                  <c:v>-2.6317254707535125</c:v>
                </c:pt>
                <c:pt idx="1260">
                  <c:v>-2.631598858989991</c:v>
                </c:pt>
                <c:pt idx="1261">
                  <c:v>-2.6307762455582719</c:v>
                </c:pt>
                <c:pt idx="1262">
                  <c:v>-2.6306231416630323</c:v>
                </c:pt>
                <c:pt idx="1263">
                  <c:v>-2.6297448235284628</c:v>
                </c:pt>
                <c:pt idx="1264">
                  <c:v>-2.629084996001954</c:v>
                </c:pt>
                <c:pt idx="1265">
                  <c:v>-2.6282446879841226</c:v>
                </c:pt>
                <c:pt idx="1266">
                  <c:v>-2.6273074144299637</c:v>
                </c:pt>
                <c:pt idx="1267">
                  <c:v>-2.6270420728416264</c:v>
                </c:pt>
                <c:pt idx="1268">
                  <c:v>-2.6262386822482942</c:v>
                </c:pt>
                <c:pt idx="1269">
                  <c:v>-2.6255327626906046</c:v>
                </c:pt>
                <c:pt idx="1270">
                  <c:v>-2.6248414002268303</c:v>
                </c:pt>
                <c:pt idx="1271">
                  <c:v>-2.6239392069683465</c:v>
                </c:pt>
                <c:pt idx="1272">
                  <c:v>-2.6235002084493697</c:v>
                </c:pt>
                <c:pt idx="1273">
                  <c:v>-2.6216430527062942</c:v>
                </c:pt>
                <c:pt idx="1274">
                  <c:v>-2.6213283365912794</c:v>
                </c:pt>
                <c:pt idx="1275">
                  <c:v>-2.6209758575360014</c:v>
                </c:pt>
                <c:pt idx="1276">
                  <c:v>-2.6198699376786334</c:v>
                </c:pt>
                <c:pt idx="1277">
                  <c:v>-2.6197453813615623</c:v>
                </c:pt>
                <c:pt idx="1278">
                  <c:v>-2.616887213517161</c:v>
                </c:pt>
                <c:pt idx="1279">
                  <c:v>-2.6166926895555238</c:v>
                </c:pt>
                <c:pt idx="1280">
                  <c:v>-2.6142981205074975</c:v>
                </c:pt>
                <c:pt idx="1281">
                  <c:v>-2.613809029778789</c:v>
                </c:pt>
                <c:pt idx="1282">
                  <c:v>-2.6128432163104347</c:v>
                </c:pt>
                <c:pt idx="1283">
                  <c:v>-2.6126352048384307</c:v>
                </c:pt>
                <c:pt idx="1284">
                  <c:v>-2.6116736474860693</c:v>
                </c:pt>
                <c:pt idx="1285">
                  <c:v>-2.6098399302504078</c:v>
                </c:pt>
                <c:pt idx="1286">
                  <c:v>-2.6088899573213751</c:v>
                </c:pt>
                <c:pt idx="1287">
                  <c:v>-2.6086096168636037</c:v>
                </c:pt>
                <c:pt idx="1288">
                  <c:v>-2.6085577910207403</c:v>
                </c:pt>
                <c:pt idx="1289">
                  <c:v>-2.607624510010583</c:v>
                </c:pt>
                <c:pt idx="1290">
                  <c:v>-2.6060926990737125</c:v>
                </c:pt>
                <c:pt idx="1291">
                  <c:v>-2.6059924470968294</c:v>
                </c:pt>
                <c:pt idx="1292">
                  <c:v>-2.6058868955385899</c:v>
                </c:pt>
                <c:pt idx="1293">
                  <c:v>-2.6054292221919657</c:v>
                </c:pt>
                <c:pt idx="1294">
                  <c:v>-2.6051491734236536</c:v>
                </c:pt>
                <c:pt idx="1295">
                  <c:v>-2.6048036461032353</c:v>
                </c:pt>
                <c:pt idx="1296">
                  <c:v>-2.6021551812292052</c:v>
                </c:pt>
                <c:pt idx="1297">
                  <c:v>-2.6019447080666374</c:v>
                </c:pt>
                <c:pt idx="1298">
                  <c:v>-2.6007576621802566</c:v>
                </c:pt>
                <c:pt idx="1299">
                  <c:v>-2.598838494360626</c:v>
                </c:pt>
                <c:pt idx="1300">
                  <c:v>-2.5987976114872691</c:v>
                </c:pt>
                <c:pt idx="1301">
                  <c:v>-2.5985230611120187</c:v>
                </c:pt>
                <c:pt idx="1302">
                  <c:v>-2.5985230611120187</c:v>
                </c:pt>
                <c:pt idx="1303">
                  <c:v>-2.5985230611120187</c:v>
                </c:pt>
                <c:pt idx="1304">
                  <c:v>-2.5985230611120187</c:v>
                </c:pt>
                <c:pt idx="1305">
                  <c:v>-2.5985230611120187</c:v>
                </c:pt>
                <c:pt idx="1306">
                  <c:v>-2.5985230611120187</c:v>
                </c:pt>
                <c:pt idx="1307">
                  <c:v>-2.5979336657961296</c:v>
                </c:pt>
                <c:pt idx="1308">
                  <c:v>-2.5979095129737586</c:v>
                </c:pt>
                <c:pt idx="1309">
                  <c:v>-2.5977248602370051</c:v>
                </c:pt>
                <c:pt idx="1310">
                  <c:v>-2.5949694307675877</c:v>
                </c:pt>
                <c:pt idx="1311">
                  <c:v>-2.594873023236044</c:v>
                </c:pt>
                <c:pt idx="1312">
                  <c:v>-2.5940592460808145</c:v>
                </c:pt>
                <c:pt idx="1313">
                  <c:v>-2.5937307768512063</c:v>
                </c:pt>
                <c:pt idx="1314">
                  <c:v>-2.593273234972429</c:v>
                </c:pt>
                <c:pt idx="1315">
                  <c:v>-2.5922597084655945</c:v>
                </c:pt>
                <c:pt idx="1316">
                  <c:v>-2.5920378467275706</c:v>
                </c:pt>
                <c:pt idx="1317">
                  <c:v>-2.5899596277785184</c:v>
                </c:pt>
                <c:pt idx="1318">
                  <c:v>-2.5898421618632854</c:v>
                </c:pt>
                <c:pt idx="1319">
                  <c:v>-2.5890512176503724</c:v>
                </c:pt>
                <c:pt idx="1320">
                  <c:v>-2.5890484624389778</c:v>
                </c:pt>
                <c:pt idx="1321">
                  <c:v>-2.5890148610793089</c:v>
                </c:pt>
                <c:pt idx="1322">
                  <c:v>-2.5856254665852045</c:v>
                </c:pt>
                <c:pt idx="1323">
                  <c:v>-2.5851036838491761</c:v>
                </c:pt>
                <c:pt idx="1324">
                  <c:v>-2.5849183792930228</c:v>
                </c:pt>
                <c:pt idx="1325">
                  <c:v>-2.5849183792930228</c:v>
                </c:pt>
                <c:pt idx="1326">
                  <c:v>-2.5838378395503239</c:v>
                </c:pt>
                <c:pt idx="1327">
                  <c:v>-2.5832899028615319</c:v>
                </c:pt>
                <c:pt idx="1328">
                  <c:v>-2.582944202706452</c:v>
                </c:pt>
                <c:pt idx="1329">
                  <c:v>-2.5815566718830425</c:v>
                </c:pt>
                <c:pt idx="1330">
                  <c:v>-2.5809276108868775</c:v>
                </c:pt>
                <c:pt idx="1331">
                  <c:v>-2.5801389431790125</c:v>
                </c:pt>
                <c:pt idx="1332">
                  <c:v>-2.5801361745075502</c:v>
                </c:pt>
                <c:pt idx="1333">
                  <c:v>-2.579622132595111</c:v>
                </c:pt>
                <c:pt idx="1334">
                  <c:v>-2.5791334719360925</c:v>
                </c:pt>
                <c:pt idx="1335">
                  <c:v>-2.5789133282483414</c:v>
                </c:pt>
                <c:pt idx="1336">
                  <c:v>-2.578109176677271</c:v>
                </c:pt>
                <c:pt idx="1337">
                  <c:v>-2.5780940673491815</c:v>
                </c:pt>
                <c:pt idx="1338">
                  <c:v>-2.5771382172534523</c:v>
                </c:pt>
                <c:pt idx="1339">
                  <c:v>-2.576913586413359</c:v>
                </c:pt>
                <c:pt idx="1340">
                  <c:v>-2.5750874596751214</c:v>
                </c:pt>
                <c:pt idx="1341">
                  <c:v>-2.5749125850760763</c:v>
                </c:pt>
                <c:pt idx="1342">
                  <c:v>-2.5748558847973544</c:v>
                </c:pt>
                <c:pt idx="1343">
                  <c:v>-2.5741978807199515</c:v>
                </c:pt>
                <c:pt idx="1344">
                  <c:v>-2.5731645271570684</c:v>
                </c:pt>
                <c:pt idx="1345">
                  <c:v>-2.5729531115093538</c:v>
                </c:pt>
                <c:pt idx="1346">
                  <c:v>-2.5716920782090757</c:v>
                </c:pt>
                <c:pt idx="1347">
                  <c:v>-2.5709054417741339</c:v>
                </c:pt>
                <c:pt idx="1348">
                  <c:v>-2.5705152777356157</c:v>
                </c:pt>
                <c:pt idx="1349">
                  <c:v>-2.5689848795871502</c:v>
                </c:pt>
                <c:pt idx="1350">
                  <c:v>-2.5677438302158375</c:v>
                </c:pt>
                <c:pt idx="1351">
                  <c:v>-2.5676497600910424</c:v>
                </c:pt>
                <c:pt idx="1352">
                  <c:v>-2.5674811972658089</c:v>
                </c:pt>
                <c:pt idx="1353">
                  <c:v>-2.5667418349566802</c:v>
                </c:pt>
                <c:pt idx="1354">
                  <c:v>-2.5665140374803275</c:v>
                </c:pt>
                <c:pt idx="1355">
                  <c:v>-2.5664801458224984</c:v>
                </c:pt>
                <c:pt idx="1356">
                  <c:v>-2.5654272206006823</c:v>
                </c:pt>
                <c:pt idx="1357">
                  <c:v>-2.5620041089703816</c:v>
                </c:pt>
                <c:pt idx="1358">
                  <c:v>-2.5617242601430821</c:v>
                </c:pt>
                <c:pt idx="1359">
                  <c:v>-2.5617242601430821</c:v>
                </c:pt>
                <c:pt idx="1360">
                  <c:v>-2.5617242601430821</c:v>
                </c:pt>
                <c:pt idx="1361">
                  <c:v>-2.5617242601430821</c:v>
                </c:pt>
                <c:pt idx="1362">
                  <c:v>-2.5617242601430821</c:v>
                </c:pt>
                <c:pt idx="1363">
                  <c:v>-2.5617242601430821</c:v>
                </c:pt>
                <c:pt idx="1364">
                  <c:v>-2.5617242601430821</c:v>
                </c:pt>
                <c:pt idx="1365">
                  <c:v>-2.5617242601430821</c:v>
                </c:pt>
                <c:pt idx="1366">
                  <c:v>-2.5613927744736253</c:v>
                </c:pt>
                <c:pt idx="1367">
                  <c:v>-2.5611621252720229</c:v>
                </c:pt>
                <c:pt idx="1368">
                  <c:v>-2.5605286441560149</c:v>
                </c:pt>
                <c:pt idx="1369">
                  <c:v>-2.5592700206435066</c:v>
                </c:pt>
                <c:pt idx="1370">
                  <c:v>-2.5591768171618909</c:v>
                </c:pt>
                <c:pt idx="1371">
                  <c:v>-2.5579549055751931</c:v>
                </c:pt>
                <c:pt idx="1372">
                  <c:v>-2.5575436666738236</c:v>
                </c:pt>
                <c:pt idx="1373">
                  <c:v>-2.5571335333429217</c:v>
                </c:pt>
                <c:pt idx="1374">
                  <c:v>-2.5569716382904537</c:v>
                </c:pt>
                <c:pt idx="1375">
                  <c:v>-2.5561235998245344</c:v>
                </c:pt>
                <c:pt idx="1376">
                  <c:v>-2.5560279129310084</c:v>
                </c:pt>
                <c:pt idx="1377">
                  <c:v>-2.5552097605834434</c:v>
                </c:pt>
                <c:pt idx="1378">
                  <c:v>-2.5549382339018654</c:v>
                </c:pt>
                <c:pt idx="1379">
                  <c:v>-2.5545759603774183</c:v>
                </c:pt>
                <c:pt idx="1380">
                  <c:v>-2.5543981288635109</c:v>
                </c:pt>
                <c:pt idx="1381">
                  <c:v>-2.5539504858673907</c:v>
                </c:pt>
                <c:pt idx="1382">
                  <c:v>-2.5535683237702873</c:v>
                </c:pt>
                <c:pt idx="1383">
                  <c:v>-2.5534213305022235</c:v>
                </c:pt>
                <c:pt idx="1384">
                  <c:v>-2.5534213305022235</c:v>
                </c:pt>
                <c:pt idx="1385">
                  <c:v>-2.5531090746661276</c:v>
                </c:pt>
                <c:pt idx="1386">
                  <c:v>-2.5523426169369374</c:v>
                </c:pt>
                <c:pt idx="1387">
                  <c:v>-2.5500907468403828</c:v>
                </c:pt>
                <c:pt idx="1388">
                  <c:v>-2.5500907468403828</c:v>
                </c:pt>
                <c:pt idx="1389">
                  <c:v>-2.5497927975148067</c:v>
                </c:pt>
                <c:pt idx="1390">
                  <c:v>-2.5496327955312239</c:v>
                </c:pt>
                <c:pt idx="1391">
                  <c:v>-2.5494606617694635</c:v>
                </c:pt>
                <c:pt idx="1392">
                  <c:v>-2.5479993891700308</c:v>
                </c:pt>
                <c:pt idx="1393">
                  <c:v>-2.5479993891700308</c:v>
                </c:pt>
                <c:pt idx="1394">
                  <c:v>-2.5474408040120013</c:v>
                </c:pt>
                <c:pt idx="1395">
                  <c:v>-2.5461016732147788</c:v>
                </c:pt>
                <c:pt idx="1396">
                  <c:v>-2.5459629393266927</c:v>
                </c:pt>
                <c:pt idx="1397">
                  <c:v>-2.5457165016299541</c:v>
                </c:pt>
                <c:pt idx="1398">
                  <c:v>-2.5439609149662075</c:v>
                </c:pt>
                <c:pt idx="1399">
                  <c:v>-2.5436493708590024</c:v>
                </c:pt>
                <c:pt idx="1400">
                  <c:v>-2.542658660503943</c:v>
                </c:pt>
                <c:pt idx="1401">
                  <c:v>-2.5425151168804669</c:v>
                </c:pt>
                <c:pt idx="1402">
                  <c:v>-2.5425124745216143</c:v>
                </c:pt>
                <c:pt idx="1403">
                  <c:v>-2.541781313145552</c:v>
                </c:pt>
                <c:pt idx="1404">
                  <c:v>-2.5414924699129791</c:v>
                </c:pt>
                <c:pt idx="1405">
                  <c:v>-2.5401821670833549</c:v>
                </c:pt>
                <c:pt idx="1406">
                  <c:v>-2.5401179097656659</c:v>
                </c:pt>
                <c:pt idx="1407">
                  <c:v>-2.5401179097656659</c:v>
                </c:pt>
                <c:pt idx="1408">
                  <c:v>-2.5399594388475202</c:v>
                </c:pt>
                <c:pt idx="1409">
                  <c:v>-2.5398989160315102</c:v>
                </c:pt>
                <c:pt idx="1410">
                  <c:v>-2.539895046453422</c:v>
                </c:pt>
                <c:pt idx="1411">
                  <c:v>-2.5398061918764476</c:v>
                </c:pt>
                <c:pt idx="1412">
                  <c:v>-2.5397852988123351</c:v>
                </c:pt>
                <c:pt idx="1413">
                  <c:v>-2.5397852988123351</c:v>
                </c:pt>
                <c:pt idx="1414">
                  <c:v>-2.5384067211004711</c:v>
                </c:pt>
                <c:pt idx="1415">
                  <c:v>-2.5379975819184097</c:v>
                </c:pt>
                <c:pt idx="1416">
                  <c:v>-2.5378993830804415</c:v>
                </c:pt>
                <c:pt idx="1417">
                  <c:v>-2.537314809759728</c:v>
                </c:pt>
                <c:pt idx="1418">
                  <c:v>-2.5369089751298843</c:v>
                </c:pt>
                <c:pt idx="1419">
                  <c:v>-2.535798964384989</c:v>
                </c:pt>
                <c:pt idx="1420">
                  <c:v>-2.5357816754091806</c:v>
                </c:pt>
                <c:pt idx="1421">
                  <c:v>-2.5344785404184553</c:v>
                </c:pt>
                <c:pt idx="1422">
                  <c:v>-2.5343502112518492</c:v>
                </c:pt>
                <c:pt idx="1423">
                  <c:v>-2.5341521902140149</c:v>
                </c:pt>
                <c:pt idx="1424">
                  <c:v>-2.5335467352524215</c:v>
                </c:pt>
                <c:pt idx="1425">
                  <c:v>-2.5328065526739154</c:v>
                </c:pt>
                <c:pt idx="1426">
                  <c:v>-2.5327988723006656</c:v>
                </c:pt>
                <c:pt idx="1427">
                  <c:v>-2.5313829915929191</c:v>
                </c:pt>
                <c:pt idx="1428">
                  <c:v>-2.5301621236719742</c:v>
                </c:pt>
                <c:pt idx="1429">
                  <c:v>-2.5296517207823253</c:v>
                </c:pt>
                <c:pt idx="1430">
                  <c:v>-2.5289627033044266</c:v>
                </c:pt>
                <c:pt idx="1431">
                  <c:v>-2.5289528682652174</c:v>
                </c:pt>
                <c:pt idx="1432">
                  <c:v>-2.5288625988393201</c:v>
                </c:pt>
                <c:pt idx="1433">
                  <c:v>-2.5287818628429894</c:v>
                </c:pt>
                <c:pt idx="1434">
                  <c:v>-2.5283613785414292</c:v>
                </c:pt>
                <c:pt idx="1435">
                  <c:v>-2.5280601404566867</c:v>
                </c:pt>
                <c:pt idx="1436">
                  <c:v>-2.5280157008811042</c:v>
                </c:pt>
                <c:pt idx="1437">
                  <c:v>-2.5278488688556213</c:v>
                </c:pt>
                <c:pt idx="1438">
                  <c:v>-2.5269812017010178</c:v>
                </c:pt>
                <c:pt idx="1439">
                  <c:v>-2.5263245660293765</c:v>
                </c:pt>
                <c:pt idx="1440">
                  <c:v>-2.5259866113898339</c:v>
                </c:pt>
                <c:pt idx="1441">
                  <c:v>-2.5257007275919428</c:v>
                </c:pt>
                <c:pt idx="1442">
                  <c:v>-2.5252512465626444</c:v>
                </c:pt>
                <c:pt idx="1443">
                  <c:v>-2.5246761987611137</c:v>
                </c:pt>
                <c:pt idx="1444">
                  <c:v>-2.5239756088034846</c:v>
                </c:pt>
                <c:pt idx="1445">
                  <c:v>-2.5236700502892009</c:v>
                </c:pt>
                <c:pt idx="1446">
                  <c:v>-2.5232145315601775</c:v>
                </c:pt>
                <c:pt idx="1447">
                  <c:v>-2.5231127137617539</c:v>
                </c:pt>
                <c:pt idx="1448">
                  <c:v>-2.5227738272922879</c:v>
                </c:pt>
                <c:pt idx="1449">
                  <c:v>-2.5221613888285086</c:v>
                </c:pt>
                <c:pt idx="1450">
                  <c:v>-2.5219315134860558</c:v>
                </c:pt>
                <c:pt idx="1451">
                  <c:v>-2.52106887809853</c:v>
                </c:pt>
                <c:pt idx="1452">
                  <c:v>-2.5210060958053564</c:v>
                </c:pt>
                <c:pt idx="1453">
                  <c:v>-2.5203788593436234</c:v>
                </c:pt>
                <c:pt idx="1454">
                  <c:v>-2.520170218995669</c:v>
                </c:pt>
                <c:pt idx="1455">
                  <c:v>-2.5194668502434916</c:v>
                </c:pt>
                <c:pt idx="1456">
                  <c:v>-2.5193124025120546</c:v>
                </c:pt>
                <c:pt idx="1457">
                  <c:v>-2.5187598942632339</c:v>
                </c:pt>
                <c:pt idx="1458">
                  <c:v>-2.5180515551167959</c:v>
                </c:pt>
                <c:pt idx="1459">
                  <c:v>-2.5172493755940089</c:v>
                </c:pt>
                <c:pt idx="1460">
                  <c:v>-2.5164949412922519</c:v>
                </c:pt>
                <c:pt idx="1461">
                  <c:v>-2.5162981013374655</c:v>
                </c:pt>
                <c:pt idx="1462">
                  <c:v>-2.5156984571061507</c:v>
                </c:pt>
                <c:pt idx="1463">
                  <c:v>-2.5150108343569322</c:v>
                </c:pt>
                <c:pt idx="1464">
                  <c:v>-2.513781452226127</c:v>
                </c:pt>
                <c:pt idx="1465">
                  <c:v>-2.5115347299805997</c:v>
                </c:pt>
                <c:pt idx="1466">
                  <c:v>-2.509916211662703</c:v>
                </c:pt>
                <c:pt idx="1467">
                  <c:v>-2.5092763712485042</c:v>
                </c:pt>
                <c:pt idx="1468">
                  <c:v>-2.5092763712485042</c:v>
                </c:pt>
                <c:pt idx="1469">
                  <c:v>-2.5069201721554317</c:v>
                </c:pt>
                <c:pt idx="1470">
                  <c:v>-2.5067854691626619</c:v>
                </c:pt>
                <c:pt idx="1471">
                  <c:v>-2.5065684540496589</c:v>
                </c:pt>
                <c:pt idx="1472">
                  <c:v>-2.505955066549526</c:v>
                </c:pt>
                <c:pt idx="1473">
                  <c:v>-2.505776344082852</c:v>
                </c:pt>
                <c:pt idx="1474">
                  <c:v>-2.5048613358329801</c:v>
                </c:pt>
                <c:pt idx="1475">
                  <c:v>-2.5038185757448144</c:v>
                </c:pt>
                <c:pt idx="1476">
                  <c:v>-2.5032951168512816</c:v>
                </c:pt>
                <c:pt idx="1477">
                  <c:v>-2.5027368494310314</c:v>
                </c:pt>
                <c:pt idx="1478">
                  <c:v>-2.5026204053813941</c:v>
                </c:pt>
                <c:pt idx="1479">
                  <c:v>-2.5018137833882648</c:v>
                </c:pt>
                <c:pt idx="1480">
                  <c:v>-2.5015750415267171</c:v>
                </c:pt>
                <c:pt idx="1481">
                  <c:v>-2.5013732983961909</c:v>
                </c:pt>
                <c:pt idx="1482">
                  <c:v>-2.5009898196314162</c:v>
                </c:pt>
                <c:pt idx="1483">
                  <c:v>-2.5007840506477064</c:v>
                </c:pt>
                <c:pt idx="1484">
                  <c:v>-2.5005168751271905</c:v>
                </c:pt>
                <c:pt idx="1485">
                  <c:v>-2.4989997766707726</c:v>
                </c:pt>
                <c:pt idx="1486">
                  <c:v>-2.4983643631629917</c:v>
                </c:pt>
                <c:pt idx="1487">
                  <c:v>-2.498194835061911</c:v>
                </c:pt>
                <c:pt idx="1488">
                  <c:v>-2.4980981669881035</c:v>
                </c:pt>
                <c:pt idx="1489">
                  <c:v>-2.4969393649262162</c:v>
                </c:pt>
                <c:pt idx="1490">
                  <c:v>-2.4955733340494</c:v>
                </c:pt>
                <c:pt idx="1491">
                  <c:v>-2.4951938169120074</c:v>
                </c:pt>
                <c:pt idx="1492">
                  <c:v>-2.4933065844318065</c:v>
                </c:pt>
                <c:pt idx="1493">
                  <c:v>-2.4927742780730719</c:v>
                </c:pt>
                <c:pt idx="1494">
                  <c:v>-2.4919620445053248</c:v>
                </c:pt>
                <c:pt idx="1495">
                  <c:v>-2.4919071401649497</c:v>
                </c:pt>
                <c:pt idx="1496">
                  <c:v>-2.4918567451951583</c:v>
                </c:pt>
                <c:pt idx="1497">
                  <c:v>-2.4905000419324348</c:v>
                </c:pt>
                <c:pt idx="1498">
                  <c:v>-2.4892470785395608</c:v>
                </c:pt>
                <c:pt idx="1499">
                  <c:v>-2.4890097239280262</c:v>
                </c:pt>
                <c:pt idx="1500">
                  <c:v>-2.4883667757844927</c:v>
                </c:pt>
                <c:pt idx="1501">
                  <c:v>-2.486405910553553</c:v>
                </c:pt>
                <c:pt idx="1502">
                  <c:v>-2.4861405479215239</c:v>
                </c:pt>
                <c:pt idx="1503">
                  <c:v>-2.4857357811918286</c:v>
                </c:pt>
                <c:pt idx="1504">
                  <c:v>-2.4848262142785718</c:v>
                </c:pt>
                <c:pt idx="1505">
                  <c:v>-2.4845296470501426</c:v>
                </c:pt>
                <c:pt idx="1506">
                  <c:v>-2.4820271597443391</c:v>
                </c:pt>
                <c:pt idx="1507">
                  <c:v>-2.4818775343578379</c:v>
                </c:pt>
                <c:pt idx="1508">
                  <c:v>-2.4814970767622775</c:v>
                </c:pt>
                <c:pt idx="1509">
                  <c:v>-2.4810145802268195</c:v>
                </c:pt>
                <c:pt idx="1510">
                  <c:v>-2.4810053378024111</c:v>
                </c:pt>
                <c:pt idx="1511">
                  <c:v>-2.4795070693191388</c:v>
                </c:pt>
                <c:pt idx="1512">
                  <c:v>-2.479395014627797</c:v>
                </c:pt>
                <c:pt idx="1513">
                  <c:v>-2.4788717626861718</c:v>
                </c:pt>
                <c:pt idx="1514">
                  <c:v>-2.4786757808274582</c:v>
                </c:pt>
                <c:pt idx="1515">
                  <c:v>-2.4785416861261713</c:v>
                </c:pt>
                <c:pt idx="1516">
                  <c:v>-2.4777077738427158</c:v>
                </c:pt>
                <c:pt idx="1517">
                  <c:v>-2.4774273416511594</c:v>
                </c:pt>
                <c:pt idx="1518">
                  <c:v>-2.4759220739543988</c:v>
                </c:pt>
                <c:pt idx="1519">
                  <c:v>-2.4750966635355773</c:v>
                </c:pt>
                <c:pt idx="1520">
                  <c:v>-2.475091775871944</c:v>
                </c:pt>
                <c:pt idx="1521">
                  <c:v>-2.4739226316440597</c:v>
                </c:pt>
                <c:pt idx="1522">
                  <c:v>-2.472160844808061</c:v>
                </c:pt>
                <c:pt idx="1523">
                  <c:v>-2.4699875997696186</c:v>
                </c:pt>
                <c:pt idx="1524">
                  <c:v>-2.4686419088057434</c:v>
                </c:pt>
                <c:pt idx="1525">
                  <c:v>-2.4676858386809695</c:v>
                </c:pt>
                <c:pt idx="1526">
                  <c:v>-2.4663177497282924</c:v>
                </c:pt>
                <c:pt idx="1527">
                  <c:v>-2.4653797593950935</c:v>
                </c:pt>
                <c:pt idx="1528">
                  <c:v>-2.4644356407575878</c:v>
                </c:pt>
                <c:pt idx="1529">
                  <c:v>-2.4641444382415285</c:v>
                </c:pt>
                <c:pt idx="1530">
                  <c:v>-2.464102827542745</c:v>
                </c:pt>
                <c:pt idx="1531">
                  <c:v>-2.4626794368753027</c:v>
                </c:pt>
                <c:pt idx="1532">
                  <c:v>-2.4625661736459956</c:v>
                </c:pt>
                <c:pt idx="1533">
                  <c:v>-2.4618607543826849</c:v>
                </c:pt>
                <c:pt idx="1534">
                  <c:v>-2.4612612489126073</c:v>
                </c:pt>
                <c:pt idx="1535">
                  <c:v>-2.4612057469923063</c:v>
                </c:pt>
                <c:pt idx="1536">
                  <c:v>-2.459854178179782</c:v>
                </c:pt>
                <c:pt idx="1537">
                  <c:v>-2.4590090463370022</c:v>
                </c:pt>
                <c:pt idx="1538">
                  <c:v>-2.4579925410090087</c:v>
                </c:pt>
                <c:pt idx="1539">
                  <c:v>-2.4573562297989788</c:v>
                </c:pt>
                <c:pt idx="1540">
                  <c:v>-2.4564004909779475</c:v>
                </c:pt>
                <c:pt idx="1541">
                  <c:v>-2.454316401504435</c:v>
                </c:pt>
                <c:pt idx="1542">
                  <c:v>-2.4539106769333605</c:v>
                </c:pt>
                <c:pt idx="1543">
                  <c:v>-2.4538579373766289</c:v>
                </c:pt>
                <c:pt idx="1544">
                  <c:v>-2.4527098901200057</c:v>
                </c:pt>
                <c:pt idx="1545">
                  <c:v>-2.4517874111836613</c:v>
                </c:pt>
                <c:pt idx="1546">
                  <c:v>-2.4513729726503017</c:v>
                </c:pt>
                <c:pt idx="1547">
                  <c:v>-2.4497069285837121</c:v>
                </c:pt>
                <c:pt idx="1548">
                  <c:v>-2.4493015041894037</c:v>
                </c:pt>
                <c:pt idx="1549">
                  <c:v>-2.4492571437158182</c:v>
                </c:pt>
                <c:pt idx="1550">
                  <c:v>-2.4486176059319837</c:v>
                </c:pt>
                <c:pt idx="1551">
                  <c:v>-2.4476639966064462</c:v>
                </c:pt>
                <c:pt idx="1552">
                  <c:v>-2.4471123117724072</c:v>
                </c:pt>
                <c:pt idx="1553">
                  <c:v>-2.4461731665398516</c:v>
                </c:pt>
                <c:pt idx="1554">
                  <c:v>-2.4453895980849678</c:v>
                </c:pt>
                <c:pt idx="1555">
                  <c:v>-2.4448237067094656</c:v>
                </c:pt>
                <c:pt idx="1556">
                  <c:v>-2.4446656139805336</c:v>
                </c:pt>
                <c:pt idx="1557">
                  <c:v>-2.4442599329081065</c:v>
                </c:pt>
                <c:pt idx="1558">
                  <c:v>-2.4440091717254147</c:v>
                </c:pt>
                <c:pt idx="1559">
                  <c:v>-2.4429716799476746</c:v>
                </c:pt>
                <c:pt idx="1560">
                  <c:v>-2.4424138939845363</c:v>
                </c:pt>
                <c:pt idx="1561">
                  <c:v>-2.4418706830687258</c:v>
                </c:pt>
                <c:pt idx="1562">
                  <c:v>-2.4413778633215051</c:v>
                </c:pt>
                <c:pt idx="1563">
                  <c:v>-2.4411219485133664</c:v>
                </c:pt>
                <c:pt idx="1564">
                  <c:v>-2.4395603508716994</c:v>
                </c:pt>
                <c:pt idx="1565">
                  <c:v>-2.4395528944154616</c:v>
                </c:pt>
                <c:pt idx="1566">
                  <c:v>-2.4390113266583575</c:v>
                </c:pt>
                <c:pt idx="1567">
                  <c:v>-2.4386454834781168</c:v>
                </c:pt>
                <c:pt idx="1568">
                  <c:v>-2.4379973924628944</c:v>
                </c:pt>
                <c:pt idx="1569">
                  <c:v>-2.4364141840658826</c:v>
                </c:pt>
                <c:pt idx="1570">
                  <c:v>-2.4360688158366006</c:v>
                </c:pt>
                <c:pt idx="1571">
                  <c:v>-2.435675156811612</c:v>
                </c:pt>
                <c:pt idx="1572">
                  <c:v>-2.4337739698401046</c:v>
                </c:pt>
                <c:pt idx="1573">
                  <c:v>-2.4333776420605053</c:v>
                </c:pt>
                <c:pt idx="1574">
                  <c:v>-2.4320946212840706</c:v>
                </c:pt>
                <c:pt idx="1575">
                  <c:v>-2.4299155913664761</c:v>
                </c:pt>
                <c:pt idx="1576">
                  <c:v>-2.4296270658547541</c:v>
                </c:pt>
                <c:pt idx="1577">
                  <c:v>-2.4293555870578936</c:v>
                </c:pt>
                <c:pt idx="1578">
                  <c:v>-2.4293555870578936</c:v>
                </c:pt>
                <c:pt idx="1579">
                  <c:v>-2.4283824520444961</c:v>
                </c:pt>
                <c:pt idx="1580">
                  <c:v>-2.427736405200732</c:v>
                </c:pt>
                <c:pt idx="1581">
                  <c:v>-2.4275578577635453</c:v>
                </c:pt>
                <c:pt idx="1582">
                  <c:v>-2.4275057611706647</c:v>
                </c:pt>
                <c:pt idx="1583">
                  <c:v>-2.4273480533483611</c:v>
                </c:pt>
                <c:pt idx="1584">
                  <c:v>-2.4257156855881341</c:v>
                </c:pt>
                <c:pt idx="1585">
                  <c:v>-2.4253437545512457</c:v>
                </c:pt>
                <c:pt idx="1586">
                  <c:v>-2.4249741014410051</c:v>
                </c:pt>
                <c:pt idx="1587">
                  <c:v>-2.4244115841956759</c:v>
                </c:pt>
                <c:pt idx="1588">
                  <c:v>-2.4233640398728711</c:v>
                </c:pt>
                <c:pt idx="1589">
                  <c:v>-2.4224155354723593</c:v>
                </c:pt>
                <c:pt idx="1590">
                  <c:v>-2.4222956897445478</c:v>
                </c:pt>
                <c:pt idx="1591">
                  <c:v>-2.4221033036874964</c:v>
                </c:pt>
                <c:pt idx="1592">
                  <c:v>-2.420625958548682</c:v>
                </c:pt>
                <c:pt idx="1593">
                  <c:v>-2.4203769907393</c:v>
                </c:pt>
                <c:pt idx="1594">
                  <c:v>-2.4199294923934582</c:v>
                </c:pt>
                <c:pt idx="1595">
                  <c:v>-2.4198184051092766</c:v>
                </c:pt>
                <c:pt idx="1596">
                  <c:v>-2.4196698231740514</c:v>
                </c:pt>
                <c:pt idx="1597">
                  <c:v>-2.4187860759978483</c:v>
                </c:pt>
                <c:pt idx="1598">
                  <c:v>-2.4179799648725937</c:v>
                </c:pt>
                <c:pt idx="1599">
                  <c:v>-2.4176281263717976</c:v>
                </c:pt>
                <c:pt idx="1600">
                  <c:v>-2.4174180256284754</c:v>
                </c:pt>
                <c:pt idx="1601">
                  <c:v>-2.4170442413216282</c:v>
                </c:pt>
                <c:pt idx="1602">
                  <c:v>-2.417037366117099</c:v>
                </c:pt>
                <c:pt idx="1603">
                  <c:v>-2.4170300669673357</c:v>
                </c:pt>
                <c:pt idx="1604">
                  <c:v>-2.4170224506275004</c:v>
                </c:pt>
                <c:pt idx="1605">
                  <c:v>-2.416813875527025</c:v>
                </c:pt>
                <c:pt idx="1606">
                  <c:v>-2.4167287276609852</c:v>
                </c:pt>
                <c:pt idx="1607">
                  <c:v>-2.4158866560908727</c:v>
                </c:pt>
                <c:pt idx="1608">
                  <c:v>-2.4154215239775847</c:v>
                </c:pt>
                <c:pt idx="1609">
                  <c:v>-2.4150112517838682</c:v>
                </c:pt>
                <c:pt idx="1610">
                  <c:v>-2.413394743687435</c:v>
                </c:pt>
                <c:pt idx="1611">
                  <c:v>-2.4133418801427484</c:v>
                </c:pt>
                <c:pt idx="1612">
                  <c:v>-2.4131363482479893</c:v>
                </c:pt>
                <c:pt idx="1613">
                  <c:v>-2.4128963885586017</c:v>
                </c:pt>
                <c:pt idx="1614">
                  <c:v>-2.4127713124756438</c:v>
                </c:pt>
                <c:pt idx="1615">
                  <c:v>-2.4121074871530928</c:v>
                </c:pt>
                <c:pt idx="1616">
                  <c:v>-2.4112776962599205</c:v>
                </c:pt>
                <c:pt idx="1617">
                  <c:v>-2.4105143230058621</c:v>
                </c:pt>
                <c:pt idx="1618">
                  <c:v>-2.4103735506307138</c:v>
                </c:pt>
                <c:pt idx="1619">
                  <c:v>-2.4097446685409021</c:v>
                </c:pt>
                <c:pt idx="1620">
                  <c:v>-2.4092354992226914</c:v>
                </c:pt>
                <c:pt idx="1621">
                  <c:v>-2.409040291266733</c:v>
                </c:pt>
                <c:pt idx="1622">
                  <c:v>-2.4089309693611214</c:v>
                </c:pt>
                <c:pt idx="1623">
                  <c:v>-2.4081468519157663</c:v>
                </c:pt>
                <c:pt idx="1624">
                  <c:v>-2.4081211452240074</c:v>
                </c:pt>
                <c:pt idx="1625">
                  <c:v>-2.4075809885990376</c:v>
                </c:pt>
                <c:pt idx="1626">
                  <c:v>-2.4075335078340649</c:v>
                </c:pt>
                <c:pt idx="1627">
                  <c:v>-2.4073566764651759</c:v>
                </c:pt>
                <c:pt idx="1628">
                  <c:v>-2.4071015823541551</c:v>
                </c:pt>
                <c:pt idx="1629">
                  <c:v>-2.4068825048884404</c:v>
                </c:pt>
                <c:pt idx="1630">
                  <c:v>-2.4067698311425811</c:v>
                </c:pt>
                <c:pt idx="1631">
                  <c:v>-2.4048375389446033</c:v>
                </c:pt>
                <c:pt idx="1632">
                  <c:v>-2.4044610085154421</c:v>
                </c:pt>
                <c:pt idx="1633">
                  <c:v>-2.4030977342192914</c:v>
                </c:pt>
                <c:pt idx="1634">
                  <c:v>-2.4019347812496687</c:v>
                </c:pt>
                <c:pt idx="1635">
                  <c:v>-2.4008104954945018</c:v>
                </c:pt>
                <c:pt idx="1636">
                  <c:v>-2.3997112675648729</c:v>
                </c:pt>
                <c:pt idx="1637">
                  <c:v>-2.398857057479348</c:v>
                </c:pt>
                <c:pt idx="1638">
                  <c:v>-2.3986931672732443</c:v>
                </c:pt>
                <c:pt idx="1639">
                  <c:v>-2.3986924697298502</c:v>
                </c:pt>
                <c:pt idx="1640">
                  <c:v>-2.3986721940455245</c:v>
                </c:pt>
                <c:pt idx="1641">
                  <c:v>-2.3978627123952143</c:v>
                </c:pt>
                <c:pt idx="1642">
                  <c:v>-2.3976553175304436</c:v>
                </c:pt>
                <c:pt idx="1643">
                  <c:v>-2.3973990246835601</c:v>
                </c:pt>
                <c:pt idx="1644">
                  <c:v>-2.3946869075522552</c:v>
                </c:pt>
                <c:pt idx="1645">
                  <c:v>-2.3940873477399558</c:v>
                </c:pt>
                <c:pt idx="1646">
                  <c:v>-2.3930371130901862</c:v>
                </c:pt>
                <c:pt idx="1647">
                  <c:v>-2.3929374155747456</c:v>
                </c:pt>
                <c:pt idx="1648">
                  <c:v>-2.3929208181184589</c:v>
                </c:pt>
                <c:pt idx="1649">
                  <c:v>-2.3927187156349761</c:v>
                </c:pt>
                <c:pt idx="1650">
                  <c:v>-2.3926303700627534</c:v>
                </c:pt>
                <c:pt idx="1651">
                  <c:v>-2.3911016552007109</c:v>
                </c:pt>
                <c:pt idx="1652">
                  <c:v>-2.3911016552007109</c:v>
                </c:pt>
                <c:pt idx="1653">
                  <c:v>-2.3911016552007109</c:v>
                </c:pt>
                <c:pt idx="1654">
                  <c:v>-2.3908748204117893</c:v>
                </c:pt>
                <c:pt idx="1655">
                  <c:v>-2.3908414885020073</c:v>
                </c:pt>
                <c:pt idx="1656">
                  <c:v>-2.3905104102529355</c:v>
                </c:pt>
                <c:pt idx="1657">
                  <c:v>-2.3896608166837519</c:v>
                </c:pt>
                <c:pt idx="1658">
                  <c:v>-2.3896608166837519</c:v>
                </c:pt>
                <c:pt idx="1659">
                  <c:v>-2.3889276500496419</c:v>
                </c:pt>
                <c:pt idx="1660">
                  <c:v>-2.3880872108369697</c:v>
                </c:pt>
                <c:pt idx="1661">
                  <c:v>-2.387412402513641</c:v>
                </c:pt>
                <c:pt idx="1662">
                  <c:v>-2.3873552302362544</c:v>
                </c:pt>
                <c:pt idx="1663">
                  <c:v>-2.3873552302362544</c:v>
                </c:pt>
                <c:pt idx="1664">
                  <c:v>-2.3870837877452629</c:v>
                </c:pt>
                <c:pt idx="1665">
                  <c:v>-2.3869553138632624</c:v>
                </c:pt>
                <c:pt idx="1666">
                  <c:v>-2.3866602437450712</c:v>
                </c:pt>
                <c:pt idx="1667">
                  <c:v>-2.3845141133877625</c:v>
                </c:pt>
                <c:pt idx="1668">
                  <c:v>-2.3844686321033719</c:v>
                </c:pt>
                <c:pt idx="1669">
                  <c:v>-2.3820183465988141</c:v>
                </c:pt>
                <c:pt idx="1670">
                  <c:v>-2.3813986540702095</c:v>
                </c:pt>
                <c:pt idx="1671">
                  <c:v>-2.3809264536590029</c:v>
                </c:pt>
                <c:pt idx="1672">
                  <c:v>-2.3802270904571818</c:v>
                </c:pt>
                <c:pt idx="1673">
                  <c:v>-2.3796664238256819</c:v>
                </c:pt>
                <c:pt idx="1674">
                  <c:v>-2.3786302162839337</c:v>
                </c:pt>
                <c:pt idx="1675">
                  <c:v>-2.378552073657183</c:v>
                </c:pt>
                <c:pt idx="1676">
                  <c:v>-2.3780293587408354</c:v>
                </c:pt>
                <c:pt idx="1677">
                  <c:v>-2.3770916992556059</c:v>
                </c:pt>
                <c:pt idx="1678">
                  <c:v>-2.3769990749150356</c:v>
                </c:pt>
                <c:pt idx="1679">
                  <c:v>-2.3769233601864985</c:v>
                </c:pt>
                <c:pt idx="1680">
                  <c:v>-2.3766778160891109</c:v>
                </c:pt>
                <c:pt idx="1681">
                  <c:v>-2.3756478534823158</c:v>
                </c:pt>
                <c:pt idx="1682">
                  <c:v>-2.3751014571128972</c:v>
                </c:pt>
                <c:pt idx="1683">
                  <c:v>-2.3731652047471639</c:v>
                </c:pt>
                <c:pt idx="1684">
                  <c:v>-2.3731135055950094</c:v>
                </c:pt>
                <c:pt idx="1685">
                  <c:v>-2.3724123171078717</c:v>
                </c:pt>
                <c:pt idx="1686">
                  <c:v>-2.3723372045232849</c:v>
                </c:pt>
                <c:pt idx="1687">
                  <c:v>-2.3719138064735792</c:v>
                </c:pt>
                <c:pt idx="1688">
                  <c:v>-2.371669459304294</c:v>
                </c:pt>
                <c:pt idx="1689">
                  <c:v>-2.3715710474241329</c:v>
                </c:pt>
                <c:pt idx="1690">
                  <c:v>-2.3703062505982282</c:v>
                </c:pt>
                <c:pt idx="1691">
                  <c:v>-2.3701868500556889</c:v>
                </c:pt>
                <c:pt idx="1692">
                  <c:v>-2.3700582109604897</c:v>
                </c:pt>
                <c:pt idx="1693">
                  <c:v>-2.3694966254818564</c:v>
                </c:pt>
                <c:pt idx="1694">
                  <c:v>-2.3687037436161424</c:v>
                </c:pt>
                <c:pt idx="1695">
                  <c:v>-2.3679230615428484</c:v>
                </c:pt>
                <c:pt idx="1696">
                  <c:v>-2.3672912335598806</c:v>
                </c:pt>
                <c:pt idx="1697">
                  <c:v>-2.3665363636738368</c:v>
                </c:pt>
                <c:pt idx="1698">
                  <c:v>-2.3662843052515106</c:v>
                </c:pt>
                <c:pt idx="1699">
                  <c:v>-2.3654218412969006</c:v>
                </c:pt>
                <c:pt idx="1700">
                  <c:v>-2.3653338135435993</c:v>
                </c:pt>
                <c:pt idx="1701">
                  <c:v>-2.3651669276848368</c:v>
                </c:pt>
                <c:pt idx="1702">
                  <c:v>-2.3651370235885341</c:v>
                </c:pt>
                <c:pt idx="1703">
                  <c:v>-2.3650465978952475</c:v>
                </c:pt>
                <c:pt idx="1704">
                  <c:v>-2.3638810183733461</c:v>
                </c:pt>
                <c:pt idx="1705">
                  <c:v>-2.3638810183733461</c:v>
                </c:pt>
                <c:pt idx="1706">
                  <c:v>-2.3624798206683435</c:v>
                </c:pt>
                <c:pt idx="1707">
                  <c:v>-2.3623607378643618</c:v>
                </c:pt>
                <c:pt idx="1708">
                  <c:v>-2.3618659178902268</c:v>
                </c:pt>
                <c:pt idx="1709">
                  <c:v>-2.3616096528609809</c:v>
                </c:pt>
                <c:pt idx="1710">
                  <c:v>-2.3615380079585471</c:v>
                </c:pt>
                <c:pt idx="1711">
                  <c:v>-2.3611868983663546</c:v>
                </c:pt>
                <c:pt idx="1712">
                  <c:v>-2.3601849505941725</c:v>
                </c:pt>
                <c:pt idx="1713">
                  <c:v>-2.3601811011743865</c:v>
                </c:pt>
                <c:pt idx="1714">
                  <c:v>-2.3600056821622797</c:v>
                </c:pt>
                <c:pt idx="1715">
                  <c:v>-2.3599840254403479</c:v>
                </c:pt>
                <c:pt idx="1716">
                  <c:v>-2.3599414436748489</c:v>
                </c:pt>
                <c:pt idx="1717">
                  <c:v>-2.3592030791368885</c:v>
                </c:pt>
                <c:pt idx="1718">
                  <c:v>-2.3584281251403856</c:v>
                </c:pt>
                <c:pt idx="1719">
                  <c:v>-2.3574085106334555</c:v>
                </c:pt>
                <c:pt idx="1720">
                  <c:v>-2.3573122312362096</c:v>
                </c:pt>
                <c:pt idx="1721">
                  <c:v>-2.3572414674505553</c:v>
                </c:pt>
                <c:pt idx="1722">
                  <c:v>-2.3567938693754651</c:v>
                </c:pt>
                <c:pt idx="1723">
                  <c:v>-2.3562989516100488</c:v>
                </c:pt>
                <c:pt idx="1724">
                  <c:v>-2.3557017102651772</c:v>
                </c:pt>
                <c:pt idx="1725">
                  <c:v>-2.3534310482948237</c:v>
                </c:pt>
                <c:pt idx="1726">
                  <c:v>-2.3531333893514126</c:v>
                </c:pt>
                <c:pt idx="1727">
                  <c:v>-2.3528169642738517</c:v>
                </c:pt>
                <c:pt idx="1728">
                  <c:v>-2.3521875265574419</c:v>
                </c:pt>
                <c:pt idx="1729">
                  <c:v>-2.3521384392973186</c:v>
                </c:pt>
                <c:pt idx="1730">
                  <c:v>-2.3507293501505071</c:v>
                </c:pt>
                <c:pt idx="1731">
                  <c:v>-2.350636224534095</c:v>
                </c:pt>
                <c:pt idx="1732">
                  <c:v>-2.3506136159232538</c:v>
                </c:pt>
                <c:pt idx="1733">
                  <c:v>-2.3505180279399429</c:v>
                </c:pt>
                <c:pt idx="1734">
                  <c:v>-2.3501572474867518</c:v>
                </c:pt>
                <c:pt idx="1735">
                  <c:v>-2.3501133069742455</c:v>
                </c:pt>
                <c:pt idx="1736">
                  <c:v>-2.3499129939296073</c:v>
                </c:pt>
                <c:pt idx="1737">
                  <c:v>-2.3497284794289346</c:v>
                </c:pt>
                <c:pt idx="1738">
                  <c:v>-2.3488851941805775</c:v>
                </c:pt>
                <c:pt idx="1739">
                  <c:v>-2.3488851941805775</c:v>
                </c:pt>
                <c:pt idx="1740">
                  <c:v>-2.3479352479440569</c:v>
                </c:pt>
                <c:pt idx="1741">
                  <c:v>-2.3467878093202268</c:v>
                </c:pt>
                <c:pt idx="1742">
                  <c:v>-2.3462941399554209</c:v>
                </c:pt>
                <c:pt idx="1743">
                  <c:v>-2.3461734424090399</c:v>
                </c:pt>
                <c:pt idx="1744">
                  <c:v>-2.345942854459075</c:v>
                </c:pt>
                <c:pt idx="1745">
                  <c:v>-2.3453380785830489</c:v>
                </c:pt>
                <c:pt idx="1746">
                  <c:v>-2.3449227308016516</c:v>
                </c:pt>
                <c:pt idx="1747">
                  <c:v>-2.3446521317552214</c:v>
                </c:pt>
                <c:pt idx="1748">
                  <c:v>-2.3442132570433607</c:v>
                </c:pt>
                <c:pt idx="1749">
                  <c:v>-2.3441196217709441</c:v>
                </c:pt>
                <c:pt idx="1750">
                  <c:v>-2.3431081642607121</c:v>
                </c:pt>
                <c:pt idx="1751">
                  <c:v>-2.3430953362526008</c:v>
                </c:pt>
                <c:pt idx="1752">
                  <c:v>-2.3423851603828365</c:v>
                </c:pt>
                <c:pt idx="1753">
                  <c:v>-2.3416537445172252</c:v>
                </c:pt>
                <c:pt idx="1754">
                  <c:v>-2.3410184206028481</c:v>
                </c:pt>
                <c:pt idx="1755">
                  <c:v>-2.3399997259349141</c:v>
                </c:pt>
                <c:pt idx="1756">
                  <c:v>-2.3399360789321131</c:v>
                </c:pt>
                <c:pt idx="1757">
                  <c:v>-2.3399232287347953</c:v>
                </c:pt>
                <c:pt idx="1758">
                  <c:v>-2.3398749632606477</c:v>
                </c:pt>
                <c:pt idx="1759">
                  <c:v>-2.3385654874542365</c:v>
                </c:pt>
                <c:pt idx="1760">
                  <c:v>-2.338291450094125</c:v>
                </c:pt>
                <c:pt idx="1761">
                  <c:v>-2.3371859928487746</c:v>
                </c:pt>
                <c:pt idx="1762">
                  <c:v>-2.3366615303084646</c:v>
                </c:pt>
                <c:pt idx="1763">
                  <c:v>-2.3354114353366149</c:v>
                </c:pt>
                <c:pt idx="1764">
                  <c:v>-2.3353678155703048</c:v>
                </c:pt>
                <c:pt idx="1765">
                  <c:v>-2.335230179550845</c:v>
                </c:pt>
                <c:pt idx="1766">
                  <c:v>-2.3349468619604843</c:v>
                </c:pt>
                <c:pt idx="1767">
                  <c:v>-2.3343452052654752</c:v>
                </c:pt>
                <c:pt idx="1768">
                  <c:v>-2.3333173375988827</c:v>
                </c:pt>
                <c:pt idx="1769">
                  <c:v>-2.3324366766456723</c:v>
                </c:pt>
                <c:pt idx="1770">
                  <c:v>-2.332288964620608</c:v>
                </c:pt>
                <c:pt idx="1771">
                  <c:v>-2.3319049073429068</c:v>
                </c:pt>
                <c:pt idx="1772">
                  <c:v>-2.3314228959856758</c:v>
                </c:pt>
                <c:pt idx="1773">
                  <c:v>-2.3312147458207533</c:v>
                </c:pt>
                <c:pt idx="1774">
                  <c:v>-2.3311435508470919</c:v>
                </c:pt>
                <c:pt idx="1775">
                  <c:v>-2.3311435508470919</c:v>
                </c:pt>
                <c:pt idx="1776">
                  <c:v>-2.3309906050352045</c:v>
                </c:pt>
                <c:pt idx="1777">
                  <c:v>-2.330627491044861</c:v>
                </c:pt>
                <c:pt idx="1778">
                  <c:v>-2.3303610339656102</c:v>
                </c:pt>
                <c:pt idx="1779">
                  <c:v>-2.3291838514846397</c:v>
                </c:pt>
                <c:pt idx="1780">
                  <c:v>-2.3289982057186451</c:v>
                </c:pt>
                <c:pt idx="1781">
                  <c:v>-2.3284350762602073</c:v>
                </c:pt>
                <c:pt idx="1782">
                  <c:v>-2.3279281771755826</c:v>
                </c:pt>
                <c:pt idx="1783">
                  <c:v>-2.3273862818692828</c:v>
                </c:pt>
                <c:pt idx="1784">
                  <c:v>-2.3270511041545601</c:v>
                </c:pt>
                <c:pt idx="1785">
                  <c:v>-2.3257923499667004</c:v>
                </c:pt>
                <c:pt idx="1786">
                  <c:v>-2.3247150353922454</c:v>
                </c:pt>
                <c:pt idx="1787">
                  <c:v>-2.3244269907819146</c:v>
                </c:pt>
                <c:pt idx="1788">
                  <c:v>-2.3232061629043135</c:v>
                </c:pt>
                <c:pt idx="1789">
                  <c:v>-2.3230700236110748</c:v>
                </c:pt>
                <c:pt idx="1790">
                  <c:v>-2.3217680260110591</c:v>
                </c:pt>
                <c:pt idx="1791">
                  <c:v>-2.3212152283092391</c:v>
                </c:pt>
                <c:pt idx="1792">
                  <c:v>-2.3197330577778654</c:v>
                </c:pt>
                <c:pt idx="1793">
                  <c:v>-2.3194937160895361</c:v>
                </c:pt>
                <c:pt idx="1794">
                  <c:v>-2.3191495473109653</c:v>
                </c:pt>
                <c:pt idx="1795">
                  <c:v>-2.3174538681142294</c:v>
                </c:pt>
                <c:pt idx="1796">
                  <c:v>-2.3172751136894454</c:v>
                </c:pt>
                <c:pt idx="1797">
                  <c:v>-2.3171423585391731</c:v>
                </c:pt>
                <c:pt idx="1798">
                  <c:v>-2.3163919978607233</c:v>
                </c:pt>
                <c:pt idx="1799">
                  <c:v>-2.3162509913122586</c:v>
                </c:pt>
                <c:pt idx="1800">
                  <c:v>-2.3162174070958219</c:v>
                </c:pt>
                <c:pt idx="1801">
                  <c:v>-2.315859786997867</c:v>
                </c:pt>
                <c:pt idx="1802">
                  <c:v>-2.3150532305893714</c:v>
                </c:pt>
                <c:pt idx="1803">
                  <c:v>-2.3134343082635009</c:v>
                </c:pt>
                <c:pt idx="1804">
                  <c:v>-2.3125880208459382</c:v>
                </c:pt>
                <c:pt idx="1805">
                  <c:v>-2.3121547610386188</c:v>
                </c:pt>
                <c:pt idx="1806">
                  <c:v>-2.3113568948279211</c:v>
                </c:pt>
                <c:pt idx="1807">
                  <c:v>-2.3113383252228727</c:v>
                </c:pt>
                <c:pt idx="1808">
                  <c:v>-2.3100751038278489</c:v>
                </c:pt>
                <c:pt idx="1809">
                  <c:v>-2.3096628564233499</c:v>
                </c:pt>
                <c:pt idx="1810">
                  <c:v>-2.3089988093902134</c:v>
                </c:pt>
                <c:pt idx="1811">
                  <c:v>-2.3088202726594402</c:v>
                </c:pt>
                <c:pt idx="1812">
                  <c:v>-2.3079861397024439</c:v>
                </c:pt>
                <c:pt idx="1813">
                  <c:v>-2.3074892829296503</c:v>
                </c:pt>
                <c:pt idx="1814">
                  <c:v>-2.3071701079428188</c:v>
                </c:pt>
                <c:pt idx="1815">
                  <c:v>-2.3059379373286975</c:v>
                </c:pt>
                <c:pt idx="1816">
                  <c:v>-2.3052083830355894</c:v>
                </c:pt>
                <c:pt idx="1817">
                  <c:v>-2.3041402669027105</c:v>
                </c:pt>
                <c:pt idx="1818">
                  <c:v>-2.3040924604547359</c:v>
                </c:pt>
                <c:pt idx="1819">
                  <c:v>-2.3040772773954457</c:v>
                </c:pt>
                <c:pt idx="1820">
                  <c:v>-2.3034860820833267</c:v>
                </c:pt>
                <c:pt idx="1821">
                  <c:v>-2.3033823989755913</c:v>
                </c:pt>
                <c:pt idx="1822">
                  <c:v>-2.3025593662927468</c:v>
                </c:pt>
                <c:pt idx="1823">
                  <c:v>-2.3021462410394671</c:v>
                </c:pt>
                <c:pt idx="1824">
                  <c:v>-2.3018405574287697</c:v>
                </c:pt>
                <c:pt idx="1825">
                  <c:v>-2.3015421589496565</c:v>
                </c:pt>
                <c:pt idx="1826">
                  <c:v>-2.3012131321042797</c:v>
                </c:pt>
                <c:pt idx="1827">
                  <c:v>-2.3006753931299513</c:v>
                </c:pt>
                <c:pt idx="1828">
                  <c:v>-2.3003135508283323</c:v>
                </c:pt>
                <c:pt idx="1829">
                  <c:v>-2.3000818645504495</c:v>
                </c:pt>
                <c:pt idx="1830">
                  <c:v>-2.2981994981018468</c:v>
                </c:pt>
                <c:pt idx="1831">
                  <c:v>-2.2981162460109781</c:v>
                </c:pt>
                <c:pt idx="1832">
                  <c:v>-2.2980218422247769</c:v>
                </c:pt>
                <c:pt idx="1833">
                  <c:v>-2.2979127251404687</c:v>
                </c:pt>
                <c:pt idx="1834">
                  <c:v>-2.2977892956008663</c:v>
                </c:pt>
                <c:pt idx="1835">
                  <c:v>-2.2975067777065439</c:v>
                </c:pt>
                <c:pt idx="1836">
                  <c:v>-2.2963052716664261</c:v>
                </c:pt>
                <c:pt idx="1837">
                  <c:v>-2.2959007248345227</c:v>
                </c:pt>
                <c:pt idx="1838">
                  <c:v>-2.2942055111918949</c:v>
                </c:pt>
                <c:pt idx="1839">
                  <c:v>-2.2941092482697125</c:v>
                </c:pt>
                <c:pt idx="1840">
                  <c:v>-2.2940724324196133</c:v>
                </c:pt>
                <c:pt idx="1841">
                  <c:v>-2.2940460683930097</c:v>
                </c:pt>
                <c:pt idx="1842">
                  <c:v>-2.2931902463132472</c:v>
                </c:pt>
                <c:pt idx="1843">
                  <c:v>-2.2926411801033506</c:v>
                </c:pt>
                <c:pt idx="1844">
                  <c:v>-2.2911303837312089</c:v>
                </c:pt>
                <c:pt idx="1845">
                  <c:v>-2.2908716269099285</c:v>
                </c:pt>
                <c:pt idx="1846">
                  <c:v>-2.2908295372470517</c:v>
                </c:pt>
                <c:pt idx="1847">
                  <c:v>-2.2899869645521167</c:v>
                </c:pt>
                <c:pt idx="1848">
                  <c:v>-2.2898754924603906</c:v>
                </c:pt>
                <c:pt idx="1849">
                  <c:v>-2.2898277130931328</c:v>
                </c:pt>
                <c:pt idx="1850">
                  <c:v>-2.2896729079578053</c:v>
                </c:pt>
                <c:pt idx="1851">
                  <c:v>-2.2894502337717118</c:v>
                </c:pt>
                <c:pt idx="1852">
                  <c:v>-2.2889606535449154</c:v>
                </c:pt>
                <c:pt idx="1853">
                  <c:v>-2.2889227547887057</c:v>
                </c:pt>
                <c:pt idx="1854">
                  <c:v>-2.2876936594774309</c:v>
                </c:pt>
                <c:pt idx="1855">
                  <c:v>-2.2875020567522499</c:v>
                </c:pt>
                <c:pt idx="1856">
                  <c:v>-2.2872531882101566</c:v>
                </c:pt>
                <c:pt idx="1857">
                  <c:v>-2.2864590732314207</c:v>
                </c:pt>
                <c:pt idx="1858">
                  <c:v>-2.2861654025694862</c:v>
                </c:pt>
                <c:pt idx="1859">
                  <c:v>-2.2859986740083698</c:v>
                </c:pt>
                <c:pt idx="1860">
                  <c:v>-2.2859986740083698</c:v>
                </c:pt>
                <c:pt idx="1861">
                  <c:v>-2.2859689602655449</c:v>
                </c:pt>
                <c:pt idx="1862">
                  <c:v>-2.2857486256931931</c:v>
                </c:pt>
                <c:pt idx="1863">
                  <c:v>-2.2856706233265256</c:v>
                </c:pt>
                <c:pt idx="1864">
                  <c:v>-2.2852502462988928</c:v>
                </c:pt>
                <c:pt idx="1865">
                  <c:v>-2.2852502462988928</c:v>
                </c:pt>
                <c:pt idx="1866">
                  <c:v>-2.2851892467748964</c:v>
                </c:pt>
                <c:pt idx="1867">
                  <c:v>-2.2849869746301241</c:v>
                </c:pt>
                <c:pt idx="1868">
                  <c:v>-2.2848836909369856</c:v>
                </c:pt>
                <c:pt idx="1869">
                  <c:v>-2.284755210565975</c:v>
                </c:pt>
                <c:pt idx="1870">
                  <c:v>-2.2847274398307467</c:v>
                </c:pt>
                <c:pt idx="1871">
                  <c:v>-2.2834700097996286</c:v>
                </c:pt>
                <c:pt idx="1872">
                  <c:v>-2.2829569787504087</c:v>
                </c:pt>
                <c:pt idx="1873">
                  <c:v>-2.2822301852629869</c:v>
                </c:pt>
                <c:pt idx="1874">
                  <c:v>-2.2819169632148766</c:v>
                </c:pt>
                <c:pt idx="1875">
                  <c:v>-2.279996606983226</c:v>
                </c:pt>
                <c:pt idx="1876">
                  <c:v>-2.2798856276557515</c:v>
                </c:pt>
                <c:pt idx="1877">
                  <c:v>-2.2783024162036551</c:v>
                </c:pt>
                <c:pt idx="1878">
                  <c:v>-2.2782676870407634</c:v>
                </c:pt>
                <c:pt idx="1879">
                  <c:v>-2.2780896029099669</c:v>
                </c:pt>
                <c:pt idx="1880">
                  <c:v>-2.2778899119979812</c:v>
                </c:pt>
                <c:pt idx="1881">
                  <c:v>-2.2775991947250485</c:v>
                </c:pt>
                <c:pt idx="1882">
                  <c:v>-2.2773012658625196</c:v>
                </c:pt>
                <c:pt idx="1883">
                  <c:v>-2.2756091294065648</c:v>
                </c:pt>
                <c:pt idx="1884">
                  <c:v>-2.274717277919525</c:v>
                </c:pt>
                <c:pt idx="1885">
                  <c:v>-2.2744347970691505</c:v>
                </c:pt>
                <c:pt idx="1886">
                  <c:v>-2.2742372450304607</c:v>
                </c:pt>
                <c:pt idx="1887">
                  <c:v>-2.2740627702436433</c:v>
                </c:pt>
                <c:pt idx="1888">
                  <c:v>-2.2739733336352996</c:v>
                </c:pt>
                <c:pt idx="1889">
                  <c:v>-2.2737340527080159</c:v>
                </c:pt>
                <c:pt idx="1890">
                  <c:v>-2.2734496795650916</c:v>
                </c:pt>
                <c:pt idx="1891">
                  <c:v>-2.2725861544187373</c:v>
                </c:pt>
                <c:pt idx="1892">
                  <c:v>-2.2720082257716907</c:v>
                </c:pt>
                <c:pt idx="1893">
                  <c:v>-2.2718075269313096</c:v>
                </c:pt>
                <c:pt idx="1894">
                  <c:v>-2.271578722037634</c:v>
                </c:pt>
                <c:pt idx="1895">
                  <c:v>-2.2714990757461289</c:v>
                </c:pt>
                <c:pt idx="1896">
                  <c:v>-2.2708033638521625</c:v>
                </c:pt>
                <c:pt idx="1897">
                  <c:v>-2.2696380288388855</c:v>
                </c:pt>
                <c:pt idx="1898">
                  <c:v>-2.2681037295144999</c:v>
                </c:pt>
                <c:pt idx="1899">
                  <c:v>-2.2676915444676626</c:v>
                </c:pt>
                <c:pt idx="1900">
                  <c:v>-2.2674583851149692</c:v>
                </c:pt>
                <c:pt idx="1901">
                  <c:v>-2.2671943380878172</c:v>
                </c:pt>
                <c:pt idx="1902">
                  <c:v>-2.2669586513391589</c:v>
                </c:pt>
                <c:pt idx="1903">
                  <c:v>-2.2667441919676388</c:v>
                </c:pt>
                <c:pt idx="1904">
                  <c:v>-2.2659798378582714</c:v>
                </c:pt>
                <c:pt idx="1905">
                  <c:v>-2.2654571634206784</c:v>
                </c:pt>
                <c:pt idx="1906">
                  <c:v>-2.2650069993996356</c:v>
                </c:pt>
                <c:pt idx="1907">
                  <c:v>-2.2648440747448078</c:v>
                </c:pt>
                <c:pt idx="1908">
                  <c:v>-2.2645062859953775</c:v>
                </c:pt>
                <c:pt idx="1909">
                  <c:v>-2.2639516941160669</c:v>
                </c:pt>
                <c:pt idx="1910">
                  <c:v>-2.2636806334744515</c:v>
                </c:pt>
                <c:pt idx="1911">
                  <c:v>-2.2636806334744515</c:v>
                </c:pt>
                <c:pt idx="1912">
                  <c:v>-2.2628015548080751</c:v>
                </c:pt>
                <c:pt idx="1913">
                  <c:v>-2.2624618951695696</c:v>
                </c:pt>
                <c:pt idx="1914">
                  <c:v>-2.2622973033178466</c:v>
                </c:pt>
                <c:pt idx="1915">
                  <c:v>-2.2617491095249407</c:v>
                </c:pt>
                <c:pt idx="1916">
                  <c:v>-2.2612198660071408</c:v>
                </c:pt>
                <c:pt idx="1917">
                  <c:v>-2.2610403450486891</c:v>
                </c:pt>
                <c:pt idx="1918">
                  <c:v>-2.260630797146669</c:v>
                </c:pt>
                <c:pt idx="1919">
                  <c:v>-2.2601727484296719</c:v>
                </c:pt>
                <c:pt idx="1920">
                  <c:v>-2.2592719067196021</c:v>
                </c:pt>
                <c:pt idx="1921">
                  <c:v>-2.25925814949544</c:v>
                </c:pt>
                <c:pt idx="1922">
                  <c:v>-2.2584199720584959</c:v>
                </c:pt>
                <c:pt idx="1923">
                  <c:v>-2.2583709934424068</c:v>
                </c:pt>
                <c:pt idx="1924">
                  <c:v>-2.2577341154997335</c:v>
                </c:pt>
                <c:pt idx="1925">
                  <c:v>-2.2574368155710225</c:v>
                </c:pt>
                <c:pt idx="1926">
                  <c:v>-2.2569924048315118</c:v>
                </c:pt>
                <c:pt idx="1927">
                  <c:v>-2.2563143685263651</c:v>
                </c:pt>
                <c:pt idx="1928">
                  <c:v>-2.255937767675368</c:v>
                </c:pt>
                <c:pt idx="1929">
                  <c:v>-2.2557487302059229</c:v>
                </c:pt>
                <c:pt idx="1930">
                  <c:v>-2.2554464425106731</c:v>
                </c:pt>
                <c:pt idx="1931">
                  <c:v>-2.2532757160643766</c:v>
                </c:pt>
                <c:pt idx="1932">
                  <c:v>-2.2528523920105439</c:v>
                </c:pt>
                <c:pt idx="1933">
                  <c:v>-2.2515016631971454</c:v>
                </c:pt>
                <c:pt idx="1934">
                  <c:v>-2.250606989396378</c:v>
                </c:pt>
                <c:pt idx="1935">
                  <c:v>-2.2503755712155624</c:v>
                </c:pt>
                <c:pt idx="1936">
                  <c:v>-2.2499470631528613</c:v>
                </c:pt>
                <c:pt idx="1937">
                  <c:v>-2.2497428484303894</c:v>
                </c:pt>
                <c:pt idx="1938">
                  <c:v>-2.24851677770625</c:v>
                </c:pt>
                <c:pt idx="1939">
                  <c:v>-2.2477856710416391</c:v>
                </c:pt>
                <c:pt idx="1940">
                  <c:v>-2.2476458651832263</c:v>
                </c:pt>
                <c:pt idx="1941">
                  <c:v>-2.2471159559423382</c:v>
                </c:pt>
                <c:pt idx="1942">
                  <c:v>-2.2466717142738211</c:v>
                </c:pt>
                <c:pt idx="1943">
                  <c:v>-2.2460339504470164</c:v>
                </c:pt>
                <c:pt idx="1944">
                  <c:v>-2.2456889004872296</c:v>
                </c:pt>
                <c:pt idx="1945">
                  <c:v>-2.2450951529981302</c:v>
                </c:pt>
                <c:pt idx="1946">
                  <c:v>-2.2435710369427575</c:v>
                </c:pt>
                <c:pt idx="1947">
                  <c:v>-2.243218601034239</c:v>
                </c:pt>
                <c:pt idx="1948">
                  <c:v>-2.2429239875919964</c:v>
                </c:pt>
                <c:pt idx="1949">
                  <c:v>-2.2425347432496703</c:v>
                </c:pt>
                <c:pt idx="1950">
                  <c:v>-2.2409153155473933</c:v>
                </c:pt>
                <c:pt idx="1951">
                  <c:v>-2.2403119403399585</c:v>
                </c:pt>
                <c:pt idx="1952">
                  <c:v>-2.2393207773288104</c:v>
                </c:pt>
                <c:pt idx="1953">
                  <c:v>-2.2384145409856422</c:v>
                </c:pt>
                <c:pt idx="1954">
                  <c:v>-2.2378053079679119</c:v>
                </c:pt>
                <c:pt idx="1955">
                  <c:v>-2.2373469104452113</c:v>
                </c:pt>
                <c:pt idx="1956">
                  <c:v>-2.23679808443165</c:v>
                </c:pt>
                <c:pt idx="1957">
                  <c:v>-2.2367095049495114</c:v>
                </c:pt>
                <c:pt idx="1958">
                  <c:v>-2.2367053087702518</c:v>
                </c:pt>
                <c:pt idx="1959">
                  <c:v>-2.2364998967927274</c:v>
                </c:pt>
                <c:pt idx="1960">
                  <c:v>-2.2363450586617537</c:v>
                </c:pt>
                <c:pt idx="1961">
                  <c:v>-2.2354943905130789</c:v>
                </c:pt>
                <c:pt idx="1962">
                  <c:v>-2.2351875166200346</c:v>
                </c:pt>
                <c:pt idx="1963">
                  <c:v>-2.2348534949480032</c:v>
                </c:pt>
                <c:pt idx="1964">
                  <c:v>-2.2344124821016242</c:v>
                </c:pt>
                <c:pt idx="1965">
                  <c:v>-2.2343809060728268</c:v>
                </c:pt>
                <c:pt idx="1966">
                  <c:v>-2.2340304795729131</c:v>
                </c:pt>
                <c:pt idx="1967">
                  <c:v>-2.2335662567073995</c:v>
                </c:pt>
                <c:pt idx="1968">
                  <c:v>-2.2332328277554727</c:v>
                </c:pt>
                <c:pt idx="1969">
                  <c:v>-2.2326754023741042</c:v>
                </c:pt>
                <c:pt idx="1970">
                  <c:v>-2.2321975549246709</c:v>
                </c:pt>
                <c:pt idx="1971">
                  <c:v>-2.2320679453817918</c:v>
                </c:pt>
                <c:pt idx="1972">
                  <c:v>-2.231707309195047</c:v>
                </c:pt>
                <c:pt idx="1973">
                  <c:v>-2.2317028070247988</c:v>
                </c:pt>
                <c:pt idx="1974">
                  <c:v>-2.2314624578011109</c:v>
                </c:pt>
                <c:pt idx="1975">
                  <c:v>-2.2304205939934394</c:v>
                </c:pt>
                <c:pt idx="1976">
                  <c:v>-2.2302272683464737</c:v>
                </c:pt>
                <c:pt idx="1977">
                  <c:v>-2.2301830367512792</c:v>
                </c:pt>
                <c:pt idx="1978">
                  <c:v>-2.2296026636296071</c:v>
                </c:pt>
                <c:pt idx="1979">
                  <c:v>-2.2295879191594086</c:v>
                </c:pt>
                <c:pt idx="1980">
                  <c:v>-2.2293181088932648</c:v>
                </c:pt>
                <c:pt idx="1981">
                  <c:v>-2.228967337238462</c:v>
                </c:pt>
                <c:pt idx="1982">
                  <c:v>-2.2286335147429575</c:v>
                </c:pt>
                <c:pt idx="1983">
                  <c:v>-2.2278252018759304</c:v>
                </c:pt>
                <c:pt idx="1984">
                  <c:v>-2.2274667241817445</c:v>
                </c:pt>
                <c:pt idx="1985">
                  <c:v>-2.2273812775376096</c:v>
                </c:pt>
                <c:pt idx="1986">
                  <c:v>-2.2271775447507913</c:v>
                </c:pt>
                <c:pt idx="1987">
                  <c:v>-2.2271026397086096</c:v>
                </c:pt>
                <c:pt idx="1988">
                  <c:v>-2.226688586800134</c:v>
                </c:pt>
                <c:pt idx="1989">
                  <c:v>-2.2265909182858072</c:v>
                </c:pt>
                <c:pt idx="1990">
                  <c:v>-2.2264811363012642</c:v>
                </c:pt>
                <c:pt idx="1991">
                  <c:v>-2.2264725615282588</c:v>
                </c:pt>
                <c:pt idx="1992">
                  <c:v>-2.2260662933934938</c:v>
                </c:pt>
                <c:pt idx="1993">
                  <c:v>-2.2260496201400359</c:v>
                </c:pt>
                <c:pt idx="1994">
                  <c:v>-2.2258272416551499</c:v>
                </c:pt>
                <c:pt idx="1995">
                  <c:v>-2.2257770286589875</c:v>
                </c:pt>
                <c:pt idx="1996">
                  <c:v>-2.2253190553773328</c:v>
                </c:pt>
                <c:pt idx="1997">
                  <c:v>-2.2253042180373841</c:v>
                </c:pt>
                <c:pt idx="1998">
                  <c:v>-2.2249953836472689</c:v>
                </c:pt>
                <c:pt idx="1999">
                  <c:v>-2.2249615783646486</c:v>
                </c:pt>
                <c:pt idx="2000">
                  <c:v>-2.2249614994475064</c:v>
                </c:pt>
                <c:pt idx="2001">
                  <c:v>-2.2237499171911095</c:v>
                </c:pt>
                <c:pt idx="2002">
                  <c:v>-2.2229611117303336</c:v>
                </c:pt>
                <c:pt idx="2003">
                  <c:v>-2.2229303753184242</c:v>
                </c:pt>
                <c:pt idx="2004">
                  <c:v>-2.2228106803042813</c:v>
                </c:pt>
                <c:pt idx="2005">
                  <c:v>-2.2224867052617219</c:v>
                </c:pt>
                <c:pt idx="2006">
                  <c:v>-2.2212116663665684</c:v>
                </c:pt>
                <c:pt idx="2007">
                  <c:v>-2.2208633192192058</c:v>
                </c:pt>
                <c:pt idx="2008">
                  <c:v>-2.2207479285272234</c:v>
                </c:pt>
                <c:pt idx="2009">
                  <c:v>-2.2203514030409903</c:v>
                </c:pt>
                <c:pt idx="2010">
                  <c:v>-2.2201509862828246</c:v>
                </c:pt>
                <c:pt idx="2011">
                  <c:v>-2.2200682255559507</c:v>
                </c:pt>
                <c:pt idx="2012">
                  <c:v>-2.219163391435242</c:v>
                </c:pt>
                <c:pt idx="2013">
                  <c:v>-2.2189985540821597</c:v>
                </c:pt>
                <c:pt idx="2014">
                  <c:v>-2.2189985540821597</c:v>
                </c:pt>
                <c:pt idx="2015">
                  <c:v>-2.2189985540821597</c:v>
                </c:pt>
                <c:pt idx="2016">
                  <c:v>-2.2188000533585082</c:v>
                </c:pt>
                <c:pt idx="2017">
                  <c:v>-2.2183646843004428</c:v>
                </c:pt>
                <c:pt idx="2018">
                  <c:v>-2.2182762394069773</c:v>
                </c:pt>
                <c:pt idx="2019">
                  <c:v>-2.218034726086807</c:v>
                </c:pt>
                <c:pt idx="2020">
                  <c:v>-2.2176799595803649</c:v>
                </c:pt>
                <c:pt idx="2021">
                  <c:v>-2.217365228039232</c:v>
                </c:pt>
                <c:pt idx="2022">
                  <c:v>-2.2167074480505762</c:v>
                </c:pt>
                <c:pt idx="2023">
                  <c:v>-2.216681359955794</c:v>
                </c:pt>
                <c:pt idx="2024">
                  <c:v>-2.2162022418263287</c:v>
                </c:pt>
                <c:pt idx="2025">
                  <c:v>-2.2160381990336049</c:v>
                </c:pt>
                <c:pt idx="2026">
                  <c:v>-2.2159884240378589</c:v>
                </c:pt>
                <c:pt idx="2027">
                  <c:v>-2.2155628566898957</c:v>
                </c:pt>
                <c:pt idx="2028">
                  <c:v>-2.2144651869377387</c:v>
                </c:pt>
                <c:pt idx="2029">
                  <c:v>-2.2139765473720594</c:v>
                </c:pt>
                <c:pt idx="2030">
                  <c:v>-2.213621716901212</c:v>
                </c:pt>
                <c:pt idx="2031">
                  <c:v>-2.2128438073782508</c:v>
                </c:pt>
                <c:pt idx="2032">
                  <c:v>-2.2126095757353412</c:v>
                </c:pt>
                <c:pt idx="2033">
                  <c:v>-2.2123548640717274</c:v>
                </c:pt>
                <c:pt idx="2034">
                  <c:v>-2.2121727887316709</c:v>
                </c:pt>
                <c:pt idx="2035">
                  <c:v>-2.2115053116386818</c:v>
                </c:pt>
                <c:pt idx="2036">
                  <c:v>-2.2113049861510476</c:v>
                </c:pt>
                <c:pt idx="2037">
                  <c:v>-2.2105939315407106</c:v>
                </c:pt>
                <c:pt idx="2038">
                  <c:v>-2.2102608881293335</c:v>
                </c:pt>
                <c:pt idx="2039">
                  <c:v>-2.2099085386677544</c:v>
                </c:pt>
                <c:pt idx="2040">
                  <c:v>-2.2093558262429798</c:v>
                </c:pt>
                <c:pt idx="2041">
                  <c:v>-2.2092902982604423</c:v>
                </c:pt>
                <c:pt idx="2042">
                  <c:v>-2.2085812390223407</c:v>
                </c:pt>
                <c:pt idx="2043">
                  <c:v>-2.2084717028404848</c:v>
                </c:pt>
                <c:pt idx="2044">
                  <c:v>-2.2074692666845994</c:v>
                </c:pt>
                <c:pt idx="2045">
                  <c:v>-2.2071259055375614</c:v>
                </c:pt>
                <c:pt idx="2046">
                  <c:v>-2.2070020049960712</c:v>
                </c:pt>
                <c:pt idx="2047">
                  <c:v>-2.2068386722384652</c:v>
                </c:pt>
                <c:pt idx="2048">
                  <c:v>-2.2054310784098794</c:v>
                </c:pt>
                <c:pt idx="2049">
                  <c:v>-2.2041144474574303</c:v>
                </c:pt>
                <c:pt idx="2050">
                  <c:v>-2.2027597179017375</c:v>
                </c:pt>
                <c:pt idx="2051">
                  <c:v>-2.2027597179017375</c:v>
                </c:pt>
                <c:pt idx="2052">
                  <c:v>-2.2027416509624183</c:v>
                </c:pt>
                <c:pt idx="2053">
                  <c:v>-2.2019507247364078</c:v>
                </c:pt>
                <c:pt idx="2054">
                  <c:v>-2.2019036370229226</c:v>
                </c:pt>
                <c:pt idx="2055">
                  <c:v>-2.2015603204589609</c:v>
                </c:pt>
                <c:pt idx="2056">
                  <c:v>-2.2015504090495699</c:v>
                </c:pt>
                <c:pt idx="2057">
                  <c:v>-2.2003970342648373</c:v>
                </c:pt>
                <c:pt idx="2058">
                  <c:v>-2.1999552342691984</c:v>
                </c:pt>
                <c:pt idx="2059">
                  <c:v>-2.1996538218237931</c:v>
                </c:pt>
                <c:pt idx="2060">
                  <c:v>-2.1989703530583613</c:v>
                </c:pt>
                <c:pt idx="2061">
                  <c:v>-2.1982976326624915</c:v>
                </c:pt>
                <c:pt idx="2062">
                  <c:v>-2.1977042543522671</c:v>
                </c:pt>
                <c:pt idx="2063">
                  <c:v>-2.1976656204059575</c:v>
                </c:pt>
                <c:pt idx="2064">
                  <c:v>-2.1976588916696027</c:v>
                </c:pt>
                <c:pt idx="2065">
                  <c:v>-2.1973027613822684</c:v>
                </c:pt>
                <c:pt idx="2066">
                  <c:v>-2.1968657947853059</c:v>
                </c:pt>
                <c:pt idx="2067">
                  <c:v>-2.1964534208515776</c:v>
                </c:pt>
                <c:pt idx="2068">
                  <c:v>-2.1952379758366911</c:v>
                </c:pt>
                <c:pt idx="2069">
                  <c:v>-2.1945573963692784</c:v>
                </c:pt>
                <c:pt idx="2070">
                  <c:v>-2.1943187854521597</c:v>
                </c:pt>
                <c:pt idx="2071">
                  <c:v>-2.194060127030609</c:v>
                </c:pt>
                <c:pt idx="2072">
                  <c:v>-2.1932577056984295</c:v>
                </c:pt>
                <c:pt idx="2073">
                  <c:v>-2.1928037915948355</c:v>
                </c:pt>
                <c:pt idx="2074">
                  <c:v>-2.1922108150261197</c:v>
                </c:pt>
                <c:pt idx="2075">
                  <c:v>-2.1920864711989974</c:v>
                </c:pt>
                <c:pt idx="2076">
                  <c:v>-2.1919808639662475</c:v>
                </c:pt>
                <c:pt idx="2077">
                  <c:v>-2.1911725407881879</c:v>
                </c:pt>
                <c:pt idx="2078">
                  <c:v>-2.1892818059424601</c:v>
                </c:pt>
                <c:pt idx="2079">
                  <c:v>-2.188983990068158</c:v>
                </c:pt>
                <c:pt idx="2080">
                  <c:v>-2.1888592949530823</c:v>
                </c:pt>
                <c:pt idx="2081">
                  <c:v>-2.1883618664933295</c:v>
                </c:pt>
                <c:pt idx="2082">
                  <c:v>-2.1876742184568263</c:v>
                </c:pt>
                <c:pt idx="2083">
                  <c:v>-2.1868640938121593</c:v>
                </c:pt>
                <c:pt idx="2084">
                  <c:v>-2.1860079963989594</c:v>
                </c:pt>
                <c:pt idx="2085">
                  <c:v>-2.1856101649542556</c:v>
                </c:pt>
                <c:pt idx="2086">
                  <c:v>-2.185435583130539</c:v>
                </c:pt>
                <c:pt idx="2087">
                  <c:v>-2.185106815717559</c:v>
                </c:pt>
                <c:pt idx="2088">
                  <c:v>-2.1846324315743697</c:v>
                </c:pt>
                <c:pt idx="2089">
                  <c:v>-2.1840474430085712</c:v>
                </c:pt>
                <c:pt idx="2090">
                  <c:v>-2.1834010150635752</c:v>
                </c:pt>
                <c:pt idx="2091">
                  <c:v>-2.1832659942086781</c:v>
                </c:pt>
                <c:pt idx="2092">
                  <c:v>-2.1827299676652596</c:v>
                </c:pt>
                <c:pt idx="2093">
                  <c:v>-2.1820243488137425</c:v>
                </c:pt>
                <c:pt idx="2094">
                  <c:v>-2.1813408233107512</c:v>
                </c:pt>
                <c:pt idx="2095">
                  <c:v>-2.1806390821146948</c:v>
                </c:pt>
                <c:pt idx="2096">
                  <c:v>-2.1794082262229462</c:v>
                </c:pt>
                <c:pt idx="2097">
                  <c:v>-2.1791559188107326</c:v>
                </c:pt>
                <c:pt idx="2098">
                  <c:v>-2.1772379963740423</c:v>
                </c:pt>
                <c:pt idx="2099">
                  <c:v>-2.1771785315420411</c:v>
                </c:pt>
                <c:pt idx="2100">
                  <c:v>-2.1770736238589694</c:v>
                </c:pt>
                <c:pt idx="2101">
                  <c:v>-2.1765327517760422</c:v>
                </c:pt>
                <c:pt idx="2102">
                  <c:v>-2.1757458812346533</c:v>
                </c:pt>
                <c:pt idx="2103">
                  <c:v>-2.1754337882914223</c:v>
                </c:pt>
                <c:pt idx="2104">
                  <c:v>-2.1751771901588346</c:v>
                </c:pt>
                <c:pt idx="2105">
                  <c:v>-2.1747852010015838</c:v>
                </c:pt>
                <c:pt idx="2106">
                  <c:v>-2.1745895552741845</c:v>
                </c:pt>
                <c:pt idx="2107">
                  <c:v>-2.1743147612590596</c:v>
                </c:pt>
                <c:pt idx="2108">
                  <c:v>-2.1743085851989976</c:v>
                </c:pt>
                <c:pt idx="2109">
                  <c:v>-2.1734455552773073</c:v>
                </c:pt>
                <c:pt idx="2110">
                  <c:v>-2.1732862139072284</c:v>
                </c:pt>
                <c:pt idx="2111">
                  <c:v>-2.1732862139072284</c:v>
                </c:pt>
                <c:pt idx="2112">
                  <c:v>-2.1726841679326219</c:v>
                </c:pt>
                <c:pt idx="2113">
                  <c:v>-2.1726374860414759</c:v>
                </c:pt>
                <c:pt idx="2114">
                  <c:v>-2.1724331084308868</c:v>
                </c:pt>
                <c:pt idx="2115">
                  <c:v>-2.1724331084308868</c:v>
                </c:pt>
                <c:pt idx="2116">
                  <c:v>-2.1723864207635422</c:v>
                </c:pt>
                <c:pt idx="2117">
                  <c:v>-2.1723235383117996</c:v>
                </c:pt>
                <c:pt idx="2118">
                  <c:v>-2.17208428500886</c:v>
                </c:pt>
                <c:pt idx="2119">
                  <c:v>-2.1719515850168705</c:v>
                </c:pt>
                <c:pt idx="2120">
                  <c:v>-2.1715058428525098</c:v>
                </c:pt>
                <c:pt idx="2121">
                  <c:v>-2.1709250395645556</c:v>
                </c:pt>
                <c:pt idx="2122">
                  <c:v>-2.1708016864096935</c:v>
                </c:pt>
                <c:pt idx="2123">
                  <c:v>-2.1706675241238895</c:v>
                </c:pt>
                <c:pt idx="2124">
                  <c:v>-2.170313565311718</c:v>
                </c:pt>
                <c:pt idx="2125">
                  <c:v>-2.1702219390535586</c:v>
                </c:pt>
                <c:pt idx="2126">
                  <c:v>-2.1693929410554884</c:v>
                </c:pt>
                <c:pt idx="2127">
                  <c:v>-2.1692944908379794</c:v>
                </c:pt>
                <c:pt idx="2128">
                  <c:v>-2.1692115667873964</c:v>
                </c:pt>
                <c:pt idx="2129">
                  <c:v>-2.1688013530056147</c:v>
                </c:pt>
                <c:pt idx="2130">
                  <c:v>-2.1686384838213044</c:v>
                </c:pt>
                <c:pt idx="2131">
                  <c:v>-2.1683101339706066</c:v>
                </c:pt>
                <c:pt idx="2132">
                  <c:v>-2.1681933585367696</c:v>
                </c:pt>
                <c:pt idx="2133">
                  <c:v>-2.1671881854167818</c:v>
                </c:pt>
                <c:pt idx="2134">
                  <c:v>-2.1668862262525637</c:v>
                </c:pt>
                <c:pt idx="2135">
                  <c:v>-2.166596028183652</c:v>
                </c:pt>
                <c:pt idx="2136">
                  <c:v>-2.1661654455884851</c:v>
                </c:pt>
                <c:pt idx="2137">
                  <c:v>-2.1644536754254022</c:v>
                </c:pt>
                <c:pt idx="2138">
                  <c:v>-2.1642890349404911</c:v>
                </c:pt>
                <c:pt idx="2139">
                  <c:v>-2.1641450465963432</c:v>
                </c:pt>
                <c:pt idx="2140">
                  <c:v>-2.16343095569363</c:v>
                </c:pt>
                <c:pt idx="2141">
                  <c:v>-2.1634299629003606</c:v>
                </c:pt>
                <c:pt idx="2142">
                  <c:v>-2.1633490176305847</c:v>
                </c:pt>
                <c:pt idx="2143">
                  <c:v>-2.162296600998828</c:v>
                </c:pt>
                <c:pt idx="2144">
                  <c:v>-2.1622686771022344</c:v>
                </c:pt>
                <c:pt idx="2145">
                  <c:v>-2.1616553373489413</c:v>
                </c:pt>
                <c:pt idx="2146">
                  <c:v>-2.161416436251359</c:v>
                </c:pt>
                <c:pt idx="2147">
                  <c:v>-2.1612969051567337</c:v>
                </c:pt>
                <c:pt idx="2148">
                  <c:v>-2.1612397632420852</c:v>
                </c:pt>
                <c:pt idx="2149">
                  <c:v>-2.1601089367750403</c:v>
                </c:pt>
                <c:pt idx="2150">
                  <c:v>-2.1600145088492417</c:v>
                </c:pt>
                <c:pt idx="2151">
                  <c:v>-2.1600145088492417</c:v>
                </c:pt>
                <c:pt idx="2152">
                  <c:v>-2.1590418935125388</c:v>
                </c:pt>
                <c:pt idx="2153">
                  <c:v>-2.1585533951805616</c:v>
                </c:pt>
                <c:pt idx="2154">
                  <c:v>-2.1584551236090137</c:v>
                </c:pt>
                <c:pt idx="2155">
                  <c:v>-2.1581511187708706</c:v>
                </c:pt>
                <c:pt idx="2156">
                  <c:v>-2.1571075402209647</c:v>
                </c:pt>
                <c:pt idx="2157">
                  <c:v>-2.157025477343117</c:v>
                </c:pt>
                <c:pt idx="2158">
                  <c:v>-2.1548853906155743</c:v>
                </c:pt>
                <c:pt idx="2159">
                  <c:v>-2.1547532959830531</c:v>
                </c:pt>
                <c:pt idx="2160">
                  <c:v>-2.1546740799345696</c:v>
                </c:pt>
                <c:pt idx="2161">
                  <c:v>-2.1544404572330613</c:v>
                </c:pt>
                <c:pt idx="2162">
                  <c:v>-2.1544076938018066</c:v>
                </c:pt>
                <c:pt idx="2163">
                  <c:v>-2.1538223647511634</c:v>
                </c:pt>
                <c:pt idx="2164">
                  <c:v>-2.1535928259322472</c:v>
                </c:pt>
                <c:pt idx="2165">
                  <c:v>-2.1534640305461061</c:v>
                </c:pt>
                <c:pt idx="2166">
                  <c:v>-2.1533314491645115</c:v>
                </c:pt>
                <c:pt idx="2167">
                  <c:v>-2.1532242166582969</c:v>
                </c:pt>
                <c:pt idx="2168">
                  <c:v>-2.1527147189879545</c:v>
                </c:pt>
                <c:pt idx="2169">
                  <c:v>-2.1517042655441183</c:v>
                </c:pt>
                <c:pt idx="2170">
                  <c:v>-2.1515341410505857</c:v>
                </c:pt>
                <c:pt idx="2171">
                  <c:v>-2.15138109509421</c:v>
                </c:pt>
                <c:pt idx="2172">
                  <c:v>-2.1509753565141208</c:v>
                </c:pt>
                <c:pt idx="2173">
                  <c:v>-2.1506367359760286</c:v>
                </c:pt>
                <c:pt idx="2174">
                  <c:v>-2.1498774021752043</c:v>
                </c:pt>
                <c:pt idx="2175">
                  <c:v>-2.149043407330725</c:v>
                </c:pt>
                <c:pt idx="2176">
                  <c:v>-2.1487928765368487</c:v>
                </c:pt>
                <c:pt idx="2177">
                  <c:v>-2.1486027781125503</c:v>
                </c:pt>
                <c:pt idx="2178">
                  <c:v>-2.1482792815141374</c:v>
                </c:pt>
                <c:pt idx="2179">
                  <c:v>-2.1474868215413094</c:v>
                </c:pt>
                <c:pt idx="2180">
                  <c:v>-2.1469265192765423</c:v>
                </c:pt>
                <c:pt idx="2181">
                  <c:v>-2.1466504804702953</c:v>
                </c:pt>
                <c:pt idx="2182">
                  <c:v>-2.1464673321861385</c:v>
                </c:pt>
                <c:pt idx="2183">
                  <c:v>-2.1463785372938591</c:v>
                </c:pt>
                <c:pt idx="2184">
                  <c:v>-2.1461537123139087</c:v>
                </c:pt>
                <c:pt idx="2185">
                  <c:v>-2.1456686794570352</c:v>
                </c:pt>
                <c:pt idx="2186">
                  <c:v>-2.1456250509795818</c:v>
                </c:pt>
                <c:pt idx="2187">
                  <c:v>-2.1456014583414573</c:v>
                </c:pt>
                <c:pt idx="2188">
                  <c:v>-2.1452275649287369</c:v>
                </c:pt>
                <c:pt idx="2189">
                  <c:v>-2.1445617361708327</c:v>
                </c:pt>
                <c:pt idx="2190">
                  <c:v>-2.1443854755463141</c:v>
                </c:pt>
                <c:pt idx="2191">
                  <c:v>-2.1441993667798602</c:v>
                </c:pt>
                <c:pt idx="2192">
                  <c:v>-2.144125813338325</c:v>
                </c:pt>
                <c:pt idx="2193">
                  <c:v>-2.1441178631643094</c:v>
                </c:pt>
                <c:pt idx="2194">
                  <c:v>-2.1441178631643094</c:v>
                </c:pt>
                <c:pt idx="2195">
                  <c:v>-2.1439045323949113</c:v>
                </c:pt>
                <c:pt idx="2196">
                  <c:v>-2.1437675698621477</c:v>
                </c:pt>
                <c:pt idx="2197">
                  <c:v>-2.1435415610504549</c:v>
                </c:pt>
                <c:pt idx="2198">
                  <c:v>-2.1433096550128936</c:v>
                </c:pt>
                <c:pt idx="2199">
                  <c:v>-2.1429681224946435</c:v>
                </c:pt>
                <c:pt idx="2200">
                  <c:v>-2.1425126198019329</c:v>
                </c:pt>
                <c:pt idx="2201">
                  <c:v>-2.1424749153017038</c:v>
                </c:pt>
                <c:pt idx="2202">
                  <c:v>-2.1416859606573468</c:v>
                </c:pt>
                <c:pt idx="2203">
                  <c:v>-2.1409333955274423</c:v>
                </c:pt>
                <c:pt idx="2204">
                  <c:v>-2.1405138633889713</c:v>
                </c:pt>
                <c:pt idx="2205">
                  <c:v>-2.1403786217779941</c:v>
                </c:pt>
                <c:pt idx="2206">
                  <c:v>-2.1393977291044819</c:v>
                </c:pt>
                <c:pt idx="2207">
                  <c:v>-2.1392150330308084</c:v>
                </c:pt>
                <c:pt idx="2208">
                  <c:v>-2.1387805021261257</c:v>
                </c:pt>
                <c:pt idx="2209">
                  <c:v>-2.1383720388135505</c:v>
                </c:pt>
                <c:pt idx="2210">
                  <c:v>-2.1380380274904924</c:v>
                </c:pt>
                <c:pt idx="2211">
                  <c:v>-2.1379548465915206</c:v>
                </c:pt>
                <c:pt idx="2212">
                  <c:v>-2.1379548465915206</c:v>
                </c:pt>
                <c:pt idx="2213">
                  <c:v>-2.1379548465915206</c:v>
                </c:pt>
                <c:pt idx="2214">
                  <c:v>-2.1371664759043396</c:v>
                </c:pt>
                <c:pt idx="2215">
                  <c:v>-2.1370730531577387</c:v>
                </c:pt>
                <c:pt idx="2216">
                  <c:v>-2.1369650798901851</c:v>
                </c:pt>
                <c:pt idx="2217">
                  <c:v>-2.135613641718169</c:v>
                </c:pt>
                <c:pt idx="2218">
                  <c:v>-2.1350902469458015</c:v>
                </c:pt>
                <c:pt idx="2219">
                  <c:v>-2.1342979141661704</c:v>
                </c:pt>
                <c:pt idx="2220">
                  <c:v>-2.1342043670942532</c:v>
                </c:pt>
                <c:pt idx="2221">
                  <c:v>-2.1336475280529248</c:v>
                </c:pt>
                <c:pt idx="2222">
                  <c:v>-2.1326919525314794</c:v>
                </c:pt>
                <c:pt idx="2223">
                  <c:v>-2.1323842044487171</c:v>
                </c:pt>
                <c:pt idx="2224">
                  <c:v>-2.1316682466557491</c:v>
                </c:pt>
                <c:pt idx="2225">
                  <c:v>-2.1313513860372151</c:v>
                </c:pt>
                <c:pt idx="2226">
                  <c:v>-2.1306797884738358</c:v>
                </c:pt>
                <c:pt idx="2227">
                  <c:v>-2.1304696625272577</c:v>
                </c:pt>
                <c:pt idx="2228">
                  <c:v>-2.1300927341851423</c:v>
                </c:pt>
                <c:pt idx="2229">
                  <c:v>-2.1297286278042811</c:v>
                </c:pt>
                <c:pt idx="2230">
                  <c:v>-2.1293535906873013</c:v>
                </c:pt>
                <c:pt idx="2231">
                  <c:v>-2.1290529386711454</c:v>
                </c:pt>
                <c:pt idx="2232">
                  <c:v>-2.1285584492064693</c:v>
                </c:pt>
                <c:pt idx="2233">
                  <c:v>-2.126941369404622</c:v>
                </c:pt>
                <c:pt idx="2234">
                  <c:v>-2.1264665745248359</c:v>
                </c:pt>
                <c:pt idx="2235">
                  <c:v>-2.1261944977518268</c:v>
                </c:pt>
                <c:pt idx="2236">
                  <c:v>-2.1261873982196415</c:v>
                </c:pt>
                <c:pt idx="2237">
                  <c:v>-2.1260947828158439</c:v>
                </c:pt>
                <c:pt idx="2238">
                  <c:v>-2.1251809372642674</c:v>
                </c:pt>
                <c:pt idx="2239">
                  <c:v>-2.1247197851359654</c:v>
                </c:pt>
                <c:pt idx="2240">
                  <c:v>-2.1245213606283944</c:v>
                </c:pt>
                <c:pt idx="2241">
                  <c:v>-2.1240143678194259</c:v>
                </c:pt>
                <c:pt idx="2242">
                  <c:v>-2.1238197569889761</c:v>
                </c:pt>
                <c:pt idx="2243">
                  <c:v>-2.1237530192841079</c:v>
                </c:pt>
                <c:pt idx="2244">
                  <c:v>-2.1237474820194882</c:v>
                </c:pt>
                <c:pt idx="2245">
                  <c:v>-2.1229689924854394</c:v>
                </c:pt>
                <c:pt idx="2246">
                  <c:v>-2.1224441607266975</c:v>
                </c:pt>
                <c:pt idx="2247">
                  <c:v>-2.1219380416761573</c:v>
                </c:pt>
                <c:pt idx="2248">
                  <c:v>-2.1218820382518717</c:v>
                </c:pt>
                <c:pt idx="2249">
                  <c:v>-2.1216693330380409</c:v>
                </c:pt>
                <c:pt idx="2250">
                  <c:v>-2.12149588546017</c:v>
                </c:pt>
                <c:pt idx="2251">
                  <c:v>-2.1213233222872447</c:v>
                </c:pt>
                <c:pt idx="2252">
                  <c:v>-2.1210462088728157</c:v>
                </c:pt>
                <c:pt idx="2253">
                  <c:v>-2.1206346561931877</c:v>
                </c:pt>
                <c:pt idx="2254">
                  <c:v>-2.1205745055430478</c:v>
                </c:pt>
                <c:pt idx="2255">
                  <c:v>-2.1203331918010662</c:v>
                </c:pt>
                <c:pt idx="2256">
                  <c:v>-2.1202981376887311</c:v>
                </c:pt>
                <c:pt idx="2257">
                  <c:v>-2.1199428477465467</c:v>
                </c:pt>
                <c:pt idx="2258">
                  <c:v>-2.1196211502244879</c:v>
                </c:pt>
                <c:pt idx="2259">
                  <c:v>-2.1193765877046968</c:v>
                </c:pt>
                <c:pt idx="2260">
                  <c:v>-2.1193131963538843</c:v>
                </c:pt>
                <c:pt idx="2261">
                  <c:v>-2.1183606733882123</c:v>
                </c:pt>
                <c:pt idx="2262">
                  <c:v>-2.1181555873870668</c:v>
                </c:pt>
                <c:pt idx="2263">
                  <c:v>-2.1171757312046853</c:v>
                </c:pt>
                <c:pt idx="2264">
                  <c:v>-2.1165933897017597</c:v>
                </c:pt>
                <c:pt idx="2265">
                  <c:v>-2.1165406062490666</c:v>
                </c:pt>
                <c:pt idx="2266">
                  <c:v>-2.1165117214316709</c:v>
                </c:pt>
                <c:pt idx="2267">
                  <c:v>-2.1161678479263877</c:v>
                </c:pt>
                <c:pt idx="2268">
                  <c:v>-2.1160011877642675</c:v>
                </c:pt>
                <c:pt idx="2269">
                  <c:v>-2.1152466124211333</c:v>
                </c:pt>
                <c:pt idx="2270">
                  <c:v>-2.1151996126170616</c:v>
                </c:pt>
                <c:pt idx="2271">
                  <c:v>-2.1149717343187238</c:v>
                </c:pt>
                <c:pt idx="2272">
                  <c:v>-2.1149072940710023</c:v>
                </c:pt>
                <c:pt idx="2273">
                  <c:v>-2.1131751161363139</c:v>
                </c:pt>
                <c:pt idx="2274">
                  <c:v>-2.1127393054426489</c:v>
                </c:pt>
                <c:pt idx="2275">
                  <c:v>-2.1112894639627999</c:v>
                </c:pt>
                <c:pt idx="2276">
                  <c:v>-2.1103961055560227</c:v>
                </c:pt>
                <c:pt idx="2277">
                  <c:v>-2.1096205616166168</c:v>
                </c:pt>
                <c:pt idx="2278">
                  <c:v>-2.1089465634387574</c:v>
                </c:pt>
                <c:pt idx="2279">
                  <c:v>-2.1082638606228756</c:v>
                </c:pt>
                <c:pt idx="2280">
                  <c:v>-2.1082638606228756</c:v>
                </c:pt>
                <c:pt idx="2281">
                  <c:v>-2.1077744183912914</c:v>
                </c:pt>
                <c:pt idx="2282">
                  <c:v>-2.1075921869269618</c:v>
                </c:pt>
                <c:pt idx="2283">
                  <c:v>-2.1073039023284501</c:v>
                </c:pt>
                <c:pt idx="2284">
                  <c:v>-2.1072196334046405</c:v>
                </c:pt>
                <c:pt idx="2285">
                  <c:v>-2.106605310500119</c:v>
                </c:pt>
                <c:pt idx="2286">
                  <c:v>-2.1060390977335404</c:v>
                </c:pt>
                <c:pt idx="2287">
                  <c:v>-2.1056732418968065</c:v>
                </c:pt>
                <c:pt idx="2288">
                  <c:v>-2.1052436378365762</c:v>
                </c:pt>
                <c:pt idx="2289">
                  <c:v>-2.1048204631431275</c:v>
                </c:pt>
                <c:pt idx="2290">
                  <c:v>-2.104547263306487</c:v>
                </c:pt>
                <c:pt idx="2291">
                  <c:v>-2.1044711500809465</c:v>
                </c:pt>
                <c:pt idx="2292">
                  <c:v>-2.1036836012491071</c:v>
                </c:pt>
                <c:pt idx="2293">
                  <c:v>-2.1036533250797995</c:v>
                </c:pt>
                <c:pt idx="2294">
                  <c:v>-2.102904855895416</c:v>
                </c:pt>
                <c:pt idx="2295">
                  <c:v>-2.1025516199038337</c:v>
                </c:pt>
                <c:pt idx="2296">
                  <c:v>-2.1025061136768</c:v>
                </c:pt>
                <c:pt idx="2297">
                  <c:v>-2.1021199777330919</c:v>
                </c:pt>
                <c:pt idx="2298">
                  <c:v>-2.1019396186599706</c:v>
                </c:pt>
                <c:pt idx="2299">
                  <c:v>-2.101132098017549</c:v>
                </c:pt>
                <c:pt idx="2300">
                  <c:v>-2.0999898580957916</c:v>
                </c:pt>
                <c:pt idx="2301">
                  <c:v>-2.0998759747424378</c:v>
                </c:pt>
                <c:pt idx="2302">
                  <c:v>-2.0994364447040321</c:v>
                </c:pt>
                <c:pt idx="2303">
                  <c:v>-2.099430319391058</c:v>
                </c:pt>
                <c:pt idx="2304">
                  <c:v>-2.0993436370899845</c:v>
                </c:pt>
                <c:pt idx="2305">
                  <c:v>-2.0991339123688673</c:v>
                </c:pt>
                <c:pt idx="2306">
                  <c:v>-2.0989738472288915</c:v>
                </c:pt>
                <c:pt idx="2307">
                  <c:v>-2.0981476042980005</c:v>
                </c:pt>
                <c:pt idx="2308">
                  <c:v>-2.0979845773913266</c:v>
                </c:pt>
                <c:pt idx="2309">
                  <c:v>-2.0979288249440242</c:v>
                </c:pt>
                <c:pt idx="2310">
                  <c:v>-2.0979079408064969</c:v>
                </c:pt>
                <c:pt idx="2311">
                  <c:v>-2.0974575714237842</c:v>
                </c:pt>
                <c:pt idx="2312">
                  <c:v>-2.0970167843975061</c:v>
                </c:pt>
                <c:pt idx="2313">
                  <c:v>-2.0968022344198585</c:v>
                </c:pt>
                <c:pt idx="2314">
                  <c:v>-2.0966113881164383</c:v>
                </c:pt>
                <c:pt idx="2315">
                  <c:v>-2.0963456168905554</c:v>
                </c:pt>
                <c:pt idx="2316">
                  <c:v>-2.0960060738739754</c:v>
                </c:pt>
                <c:pt idx="2317">
                  <c:v>-2.0959737486403038</c:v>
                </c:pt>
                <c:pt idx="2318">
                  <c:v>-2.0950632520846075</c:v>
                </c:pt>
                <c:pt idx="2319">
                  <c:v>-2.094925072026486</c:v>
                </c:pt>
                <c:pt idx="2320">
                  <c:v>-2.0942216473163859</c:v>
                </c:pt>
                <c:pt idx="2321">
                  <c:v>-2.0940473926370147</c:v>
                </c:pt>
                <c:pt idx="2322">
                  <c:v>-2.094012359004271</c:v>
                </c:pt>
                <c:pt idx="2323">
                  <c:v>-2.0937839582560667</c:v>
                </c:pt>
                <c:pt idx="2324">
                  <c:v>-2.0931409440361013</c:v>
                </c:pt>
                <c:pt idx="2325">
                  <c:v>-2.0924657969219038</c:v>
                </c:pt>
                <c:pt idx="2326">
                  <c:v>-2.0920339972116802</c:v>
                </c:pt>
                <c:pt idx="2327">
                  <c:v>-2.0912157699495038</c:v>
                </c:pt>
                <c:pt idx="2328">
                  <c:v>-2.0907900057615771</c:v>
                </c:pt>
                <c:pt idx="2329">
                  <c:v>-2.0903756258288171</c:v>
                </c:pt>
                <c:pt idx="2330">
                  <c:v>-2.0903370400475958</c:v>
                </c:pt>
                <c:pt idx="2331">
                  <c:v>-2.0902528369987672</c:v>
                </c:pt>
                <c:pt idx="2332">
                  <c:v>-2.0898259536915282</c:v>
                </c:pt>
                <c:pt idx="2333">
                  <c:v>-2.0889756992449877</c:v>
                </c:pt>
                <c:pt idx="2334">
                  <c:v>-2.0885763943843396</c:v>
                </c:pt>
                <c:pt idx="2335">
                  <c:v>-2.0884076816872859</c:v>
                </c:pt>
                <c:pt idx="2336">
                  <c:v>-2.0883032095031799</c:v>
                </c:pt>
                <c:pt idx="2337">
                  <c:v>-2.087086950036309</c:v>
                </c:pt>
                <c:pt idx="2338">
                  <c:v>-2.0862320762848432</c:v>
                </c:pt>
                <c:pt idx="2339">
                  <c:v>-2.0862031929276821</c:v>
                </c:pt>
                <c:pt idx="2340">
                  <c:v>-2.0856479827744199</c:v>
                </c:pt>
                <c:pt idx="2341">
                  <c:v>-2.0849750261756825</c:v>
                </c:pt>
                <c:pt idx="2342">
                  <c:v>-2.0847776269523086</c:v>
                </c:pt>
                <c:pt idx="2343">
                  <c:v>-2.0846904005738174</c:v>
                </c:pt>
                <c:pt idx="2344">
                  <c:v>-2.0841766767552157</c:v>
                </c:pt>
                <c:pt idx="2345">
                  <c:v>-2.0835222588829749</c:v>
                </c:pt>
                <c:pt idx="2346">
                  <c:v>-2.0833607187997818</c:v>
                </c:pt>
                <c:pt idx="2347">
                  <c:v>-2.0824869508545749</c:v>
                </c:pt>
                <c:pt idx="2348">
                  <c:v>-2.0821467645132419</c:v>
                </c:pt>
                <c:pt idx="2349">
                  <c:v>-2.0817388440414217</c:v>
                </c:pt>
                <c:pt idx="2350">
                  <c:v>-2.0816344198451096</c:v>
                </c:pt>
                <c:pt idx="2351">
                  <c:v>-2.0801156197539949</c:v>
                </c:pt>
                <c:pt idx="2352">
                  <c:v>-2.0792136681764219</c:v>
                </c:pt>
                <c:pt idx="2353">
                  <c:v>-2.0789627682202605</c:v>
                </c:pt>
                <c:pt idx="2354">
                  <c:v>-2.0788311209703556</c:v>
                </c:pt>
                <c:pt idx="2355">
                  <c:v>-2.0779449326101656</c:v>
                </c:pt>
                <c:pt idx="2356">
                  <c:v>-2.0777569119970147</c:v>
                </c:pt>
                <c:pt idx="2357">
                  <c:v>-2.0768860948983692</c:v>
                </c:pt>
                <c:pt idx="2358">
                  <c:v>-2.0767614523243685</c:v>
                </c:pt>
                <c:pt idx="2359">
                  <c:v>-2.0760157842346456</c:v>
                </c:pt>
                <c:pt idx="2360">
                  <c:v>-2.0756593979074225</c:v>
                </c:pt>
                <c:pt idx="2361">
                  <c:v>-2.0755694654661281</c:v>
                </c:pt>
                <c:pt idx="2362">
                  <c:v>-2.0755571583836749</c:v>
                </c:pt>
                <c:pt idx="2363">
                  <c:v>-2.0740478428506792</c:v>
                </c:pt>
                <c:pt idx="2364">
                  <c:v>-2.0722078081163846</c:v>
                </c:pt>
                <c:pt idx="2365">
                  <c:v>-2.0721120859441169</c:v>
                </c:pt>
                <c:pt idx="2366">
                  <c:v>-2.0709508306246334</c:v>
                </c:pt>
                <c:pt idx="2367">
                  <c:v>-2.070654353315887</c:v>
                </c:pt>
                <c:pt idx="2368">
                  <c:v>-2.0700415038229907</c:v>
                </c:pt>
                <c:pt idx="2369">
                  <c:v>-2.0698980821978852</c:v>
                </c:pt>
                <c:pt idx="2370">
                  <c:v>-2.0697079573791459</c:v>
                </c:pt>
                <c:pt idx="2371">
                  <c:v>-2.0695040351895448</c:v>
                </c:pt>
                <c:pt idx="2372">
                  <c:v>-2.0686216732124976</c:v>
                </c:pt>
                <c:pt idx="2373">
                  <c:v>-2.0671087252099882</c:v>
                </c:pt>
                <c:pt idx="2374">
                  <c:v>-2.0669732876107143</c:v>
                </c:pt>
                <c:pt idx="2375">
                  <c:v>-2.066870323099415</c:v>
                </c:pt>
                <c:pt idx="2376">
                  <c:v>-2.0659118236386966</c:v>
                </c:pt>
                <c:pt idx="2377">
                  <c:v>-2.0657889287250959</c:v>
                </c:pt>
                <c:pt idx="2378">
                  <c:v>-2.0656348927415715</c:v>
                </c:pt>
                <c:pt idx="2379">
                  <c:v>-2.0654852341208438</c:v>
                </c:pt>
                <c:pt idx="2380">
                  <c:v>-2.0652615595815926</c:v>
                </c:pt>
                <c:pt idx="2381">
                  <c:v>-2.0651654553416163</c:v>
                </c:pt>
                <c:pt idx="2382">
                  <c:v>-2.064821895548135</c:v>
                </c:pt>
                <c:pt idx="2383">
                  <c:v>-2.0643506832219876</c:v>
                </c:pt>
                <c:pt idx="2384">
                  <c:v>-2.0640810118343822</c:v>
                </c:pt>
                <c:pt idx="2385">
                  <c:v>-2.0630744877688949</c:v>
                </c:pt>
                <c:pt idx="2386">
                  <c:v>-2.0622859553992203</c:v>
                </c:pt>
                <c:pt idx="2387">
                  <c:v>-2.0616644678319727</c:v>
                </c:pt>
                <c:pt idx="2388">
                  <c:v>-2.061612240089838</c:v>
                </c:pt>
                <c:pt idx="2389">
                  <c:v>-2.0616105331313865</c:v>
                </c:pt>
                <c:pt idx="2390">
                  <c:v>-2.0615458503601536</c:v>
                </c:pt>
                <c:pt idx="2391">
                  <c:v>-2.0606691260313585</c:v>
                </c:pt>
                <c:pt idx="2392">
                  <c:v>-2.0605758171108328</c:v>
                </c:pt>
                <c:pt idx="2393">
                  <c:v>-2.0603838094741422</c:v>
                </c:pt>
                <c:pt idx="2394">
                  <c:v>-2.0603548769185984</c:v>
                </c:pt>
                <c:pt idx="2395">
                  <c:v>-2.0603044409090954</c:v>
                </c:pt>
                <c:pt idx="2396">
                  <c:v>-2.0602457895636843</c:v>
                </c:pt>
                <c:pt idx="2397">
                  <c:v>-2.060108428392553</c:v>
                </c:pt>
                <c:pt idx="2398">
                  <c:v>-2.0597115634047398</c:v>
                </c:pt>
                <c:pt idx="2399">
                  <c:v>-2.0576775807291123</c:v>
                </c:pt>
                <c:pt idx="2400">
                  <c:v>-2.0564411273841205</c:v>
                </c:pt>
                <c:pt idx="2401">
                  <c:v>-2.056272398169591</c:v>
                </c:pt>
                <c:pt idx="2402">
                  <c:v>-2.0562427924954858</c:v>
                </c:pt>
                <c:pt idx="2403">
                  <c:v>-2.0560002281836347</c:v>
                </c:pt>
                <c:pt idx="2404">
                  <c:v>-2.0558801722118023</c:v>
                </c:pt>
                <c:pt idx="2405">
                  <c:v>-2.0558117058693841</c:v>
                </c:pt>
                <c:pt idx="2406">
                  <c:v>-2.0553876859339839</c:v>
                </c:pt>
                <c:pt idx="2407">
                  <c:v>-2.0552205648494408</c:v>
                </c:pt>
                <c:pt idx="2408">
                  <c:v>-2.0547542855576233</c:v>
                </c:pt>
                <c:pt idx="2409">
                  <c:v>-2.0547500089963062</c:v>
                </c:pt>
                <c:pt idx="2410">
                  <c:v>-2.0547084898984185</c:v>
                </c:pt>
                <c:pt idx="2411">
                  <c:v>-2.0536824327965424</c:v>
                </c:pt>
                <c:pt idx="2412">
                  <c:v>-2.0533884800405207</c:v>
                </c:pt>
                <c:pt idx="2413">
                  <c:v>-2.0530543260426057</c:v>
                </c:pt>
                <c:pt idx="2414">
                  <c:v>-2.0528511036715109</c:v>
                </c:pt>
                <c:pt idx="2415">
                  <c:v>-2.052819257501767</c:v>
                </c:pt>
                <c:pt idx="2416">
                  <c:v>-2.0527395175383183</c:v>
                </c:pt>
                <c:pt idx="2417">
                  <c:v>-2.0517319753571153</c:v>
                </c:pt>
                <c:pt idx="2418">
                  <c:v>-2.0516326947605683</c:v>
                </c:pt>
                <c:pt idx="2419">
                  <c:v>-2.0514328573150307</c:v>
                </c:pt>
                <c:pt idx="2420">
                  <c:v>-2.050704469680134</c:v>
                </c:pt>
                <c:pt idx="2421">
                  <c:v>-2.0505660857213432</c:v>
                </c:pt>
                <c:pt idx="2422">
                  <c:v>-2.0503048885783981</c:v>
                </c:pt>
                <c:pt idx="2423">
                  <c:v>-2.0495773088322773</c:v>
                </c:pt>
                <c:pt idx="2424">
                  <c:v>-2.0490489854372238</c:v>
                </c:pt>
                <c:pt idx="2425">
                  <c:v>-2.0490489854372238</c:v>
                </c:pt>
                <c:pt idx="2426">
                  <c:v>-2.0488299478787013</c:v>
                </c:pt>
                <c:pt idx="2427">
                  <c:v>-2.0479044144802816</c:v>
                </c:pt>
                <c:pt idx="2428">
                  <c:v>-2.0471110331507614</c:v>
                </c:pt>
                <c:pt idx="2429">
                  <c:v>-2.0467187940174743</c:v>
                </c:pt>
                <c:pt idx="2430">
                  <c:v>-2.0461418837653422</c:v>
                </c:pt>
                <c:pt idx="2431">
                  <c:v>-2.0457436181783857</c:v>
                </c:pt>
                <c:pt idx="2432">
                  <c:v>-2.0456334598646833</c:v>
                </c:pt>
                <c:pt idx="2433">
                  <c:v>-2.0454958343571232</c:v>
                </c:pt>
                <c:pt idx="2434">
                  <c:v>-2.0447947446218189</c:v>
                </c:pt>
                <c:pt idx="2435">
                  <c:v>-2.0443990602163451</c:v>
                </c:pt>
                <c:pt idx="2436">
                  <c:v>-2.0442231967641034</c:v>
                </c:pt>
                <c:pt idx="2437">
                  <c:v>-2.0421468625166339</c:v>
                </c:pt>
                <c:pt idx="2438">
                  <c:v>-2.041836837720771</c:v>
                </c:pt>
                <c:pt idx="2439">
                  <c:v>-2.041826973771824</c:v>
                </c:pt>
                <c:pt idx="2440">
                  <c:v>-2.0414536138512811</c:v>
                </c:pt>
                <c:pt idx="2441">
                  <c:v>-2.0413105551799644</c:v>
                </c:pt>
                <c:pt idx="2442">
                  <c:v>-2.0412499285068568</c:v>
                </c:pt>
                <c:pt idx="2443">
                  <c:v>-2.0395871107885433</c:v>
                </c:pt>
                <c:pt idx="2444">
                  <c:v>-2.0395826885766777</c:v>
                </c:pt>
                <c:pt idx="2445">
                  <c:v>-2.0391221954905303</c:v>
                </c:pt>
                <c:pt idx="2446">
                  <c:v>-2.0388886762073226</c:v>
                </c:pt>
                <c:pt idx="2447">
                  <c:v>-2.0388647008918586</c:v>
                </c:pt>
                <c:pt idx="2448">
                  <c:v>-2.0385164388831511</c:v>
                </c:pt>
                <c:pt idx="2449">
                  <c:v>-2.0383021361085287</c:v>
                </c:pt>
                <c:pt idx="2450">
                  <c:v>-2.0380498472385353</c:v>
                </c:pt>
                <c:pt idx="2451">
                  <c:v>-2.0380304791108537</c:v>
                </c:pt>
                <c:pt idx="2452">
                  <c:v>-2.0377474564126921</c:v>
                </c:pt>
                <c:pt idx="2453">
                  <c:v>-2.0377462791359906</c:v>
                </c:pt>
                <c:pt idx="2454">
                  <c:v>-2.0376700288285505</c:v>
                </c:pt>
                <c:pt idx="2455">
                  <c:v>-2.0376355830860629</c:v>
                </c:pt>
                <c:pt idx="2456">
                  <c:v>-2.0371065638878023</c:v>
                </c:pt>
                <c:pt idx="2457">
                  <c:v>-2.037070782464907</c:v>
                </c:pt>
                <c:pt idx="2458">
                  <c:v>-2.0367282616118767</c:v>
                </c:pt>
                <c:pt idx="2459">
                  <c:v>-2.0366852984488739</c:v>
                </c:pt>
                <c:pt idx="2460">
                  <c:v>-2.0366308288074024</c:v>
                </c:pt>
                <c:pt idx="2461">
                  <c:v>-2.0359752890165472</c:v>
                </c:pt>
                <c:pt idx="2462">
                  <c:v>-2.0353757499035723</c:v>
                </c:pt>
                <c:pt idx="2463">
                  <c:v>-2.0350941194349343</c:v>
                </c:pt>
                <c:pt idx="2464">
                  <c:v>-2.0344300641969117</c:v>
                </c:pt>
                <c:pt idx="2465">
                  <c:v>-2.0342883858747034</c:v>
                </c:pt>
                <c:pt idx="2466">
                  <c:v>-2.0340247501053739</c:v>
                </c:pt>
                <c:pt idx="2467">
                  <c:v>-2.0338068984356683</c:v>
                </c:pt>
                <c:pt idx="2468">
                  <c:v>-2.0337003924521864</c:v>
                </c:pt>
                <c:pt idx="2469">
                  <c:v>-2.0322736145159159</c:v>
                </c:pt>
                <c:pt idx="2470">
                  <c:v>-2.0316111036958717</c:v>
                </c:pt>
                <c:pt idx="2471">
                  <c:v>-2.0313111934938002</c:v>
                </c:pt>
                <c:pt idx="2472">
                  <c:v>-2.0297793849464365</c:v>
                </c:pt>
                <c:pt idx="2473">
                  <c:v>-2.0295636259796854</c:v>
                </c:pt>
                <c:pt idx="2474">
                  <c:v>-2.0294817728520291</c:v>
                </c:pt>
                <c:pt idx="2475">
                  <c:v>-2.029096309715976</c:v>
                </c:pt>
                <c:pt idx="2476">
                  <c:v>-2.0289334269656139</c:v>
                </c:pt>
                <c:pt idx="2477">
                  <c:v>-2.0280878736244339</c:v>
                </c:pt>
                <c:pt idx="2478">
                  <c:v>-2.0266476154878883</c:v>
                </c:pt>
                <c:pt idx="2479">
                  <c:v>-2.025966795765473</c:v>
                </c:pt>
                <c:pt idx="2480">
                  <c:v>-2.0253496134187894</c:v>
                </c:pt>
                <c:pt idx="2481">
                  <c:v>-2.0245137236429764</c:v>
                </c:pt>
                <c:pt idx="2482">
                  <c:v>-2.0240846633752998</c:v>
                </c:pt>
                <c:pt idx="2483">
                  <c:v>-2.0239953502439194</c:v>
                </c:pt>
                <c:pt idx="2484">
                  <c:v>-2.0238172295785186</c:v>
                </c:pt>
                <c:pt idx="2485">
                  <c:v>-2.02335395437014</c:v>
                </c:pt>
                <c:pt idx="2486">
                  <c:v>-2.0225724665528855</c:v>
                </c:pt>
                <c:pt idx="2487">
                  <c:v>-2.0219340308978215</c:v>
                </c:pt>
                <c:pt idx="2488">
                  <c:v>-2.0216059760793579</c:v>
                </c:pt>
                <c:pt idx="2489">
                  <c:v>-2.0198783860636418</c:v>
                </c:pt>
                <c:pt idx="2490">
                  <c:v>-2.0182105060171081</c:v>
                </c:pt>
                <c:pt idx="2491">
                  <c:v>-2.0182032238819771</c:v>
                </c:pt>
                <c:pt idx="2492">
                  <c:v>-2.0181762779075565</c:v>
                </c:pt>
                <c:pt idx="2493">
                  <c:v>-2.0179920697359002</c:v>
                </c:pt>
                <c:pt idx="2494">
                  <c:v>-2.0178179839104109</c:v>
                </c:pt>
                <c:pt idx="2495">
                  <c:v>-2.0171154054470506</c:v>
                </c:pt>
                <c:pt idx="2496">
                  <c:v>-2.0167212786011408</c:v>
                </c:pt>
                <c:pt idx="2497">
                  <c:v>-2.0165054981388426</c:v>
                </c:pt>
                <c:pt idx="2498">
                  <c:v>-2.016250903738646</c:v>
                </c:pt>
                <c:pt idx="2499">
                  <c:v>-2.0162479674808629</c:v>
                </c:pt>
                <c:pt idx="2500">
                  <c:v>-2.016012031920849</c:v>
                </c:pt>
                <c:pt idx="2501">
                  <c:v>-2.0157801311992269</c:v>
                </c:pt>
                <c:pt idx="2502">
                  <c:v>-2.0156846441514515</c:v>
                </c:pt>
                <c:pt idx="2503">
                  <c:v>-2.0149449888780979</c:v>
                </c:pt>
                <c:pt idx="2504">
                  <c:v>-2.0147758332058081</c:v>
                </c:pt>
                <c:pt idx="2505">
                  <c:v>-2.0130218849503545</c:v>
                </c:pt>
                <c:pt idx="2506">
                  <c:v>-2.0127845276014771</c:v>
                </c:pt>
                <c:pt idx="2507">
                  <c:v>-2.0127052966815668</c:v>
                </c:pt>
                <c:pt idx="2508">
                  <c:v>-2.0122351223306252</c:v>
                </c:pt>
                <c:pt idx="2509">
                  <c:v>-2.0113180109197963</c:v>
                </c:pt>
                <c:pt idx="2510">
                  <c:v>-2.0112491669037826</c:v>
                </c:pt>
                <c:pt idx="2511">
                  <c:v>-2.0100178043619552</c:v>
                </c:pt>
                <c:pt idx="2512">
                  <c:v>-2.0098554620336735</c:v>
                </c:pt>
                <c:pt idx="2513">
                  <c:v>-2.009353469420283</c:v>
                </c:pt>
                <c:pt idx="2514">
                  <c:v>-2.0088965460748138</c:v>
                </c:pt>
                <c:pt idx="2515">
                  <c:v>-2.0085201742947496</c:v>
                </c:pt>
                <c:pt idx="2516">
                  <c:v>-2.0074261966220628</c:v>
                </c:pt>
                <c:pt idx="2517">
                  <c:v>-2.0071233082636142</c:v>
                </c:pt>
                <c:pt idx="2518">
                  <c:v>-2.0060861047991678</c:v>
                </c:pt>
                <c:pt idx="2519">
                  <c:v>-2.0059539893249343</c:v>
                </c:pt>
                <c:pt idx="2520">
                  <c:v>-2.0056666301050994</c:v>
                </c:pt>
                <c:pt idx="2521">
                  <c:v>-2.0053339990790517</c:v>
                </c:pt>
                <c:pt idx="2522">
                  <c:v>-2.0051330354033015</c:v>
                </c:pt>
                <c:pt idx="2523">
                  <c:v>-2.0041703131100963</c:v>
                </c:pt>
                <c:pt idx="2524">
                  <c:v>-2.0032348205808423</c:v>
                </c:pt>
                <c:pt idx="2525">
                  <c:v>-2.0027108759015428</c:v>
                </c:pt>
                <c:pt idx="2526">
                  <c:v>-2.0024446751528941</c:v>
                </c:pt>
                <c:pt idx="2527">
                  <c:v>-2.0022912718645287</c:v>
                </c:pt>
                <c:pt idx="2528">
                  <c:v>-2.0018422630887414</c:v>
                </c:pt>
                <c:pt idx="2529">
                  <c:v>-2.0003133213098647</c:v>
                </c:pt>
                <c:pt idx="2530">
                  <c:v>-2.0000506034843943</c:v>
                </c:pt>
              </c:numCache>
            </c:numRef>
          </c:xVal>
          <c:yVal>
            <c:numRef>
              <c:f>'Volcano-Plot'!$X$3:$X$2533</c:f>
              <c:numCache>
                <c:formatCode>General</c:formatCode>
                <c:ptCount val="2531"/>
                <c:pt idx="0">
                  <c:v>9.7213677272172951</c:v>
                </c:pt>
                <c:pt idx="1">
                  <c:v>8.9968933769926434</c:v>
                </c:pt>
                <c:pt idx="2">
                  <c:v>6.3075301756817854</c:v>
                </c:pt>
                <c:pt idx="3">
                  <c:v>6.3075301756817854</c:v>
                </c:pt>
                <c:pt idx="4">
                  <c:v>6.3075301756817854</c:v>
                </c:pt>
                <c:pt idx="5">
                  <c:v>4.7798520323155023</c:v>
                </c:pt>
                <c:pt idx="6">
                  <c:v>14.085642921791749</c:v>
                </c:pt>
                <c:pt idx="7">
                  <c:v>86.975628970097759</c:v>
                </c:pt>
                <c:pt idx="8">
                  <c:v>12.706043492863213</c:v>
                </c:pt>
                <c:pt idx="9">
                  <c:v>4.410829467737643</c:v>
                </c:pt>
                <c:pt idx="10">
                  <c:v>301.90620584976494</c:v>
                </c:pt>
                <c:pt idx="11">
                  <c:v>3.1601616395901009</c:v>
                </c:pt>
                <c:pt idx="12">
                  <c:v>88.747997880150194</c:v>
                </c:pt>
                <c:pt idx="13">
                  <c:v>3.5857739587133506</c:v>
                </c:pt>
                <c:pt idx="14">
                  <c:v>5.5992388199680283</c:v>
                </c:pt>
                <c:pt idx="15">
                  <c:v>5.5988450820102305</c:v>
                </c:pt>
                <c:pt idx="16">
                  <c:v>5.5929613034557919</c:v>
                </c:pt>
                <c:pt idx="17">
                  <c:v>5.3894999151256373</c:v>
                </c:pt>
                <c:pt idx="18">
                  <c:v>5.3681166895785797</c:v>
                </c:pt>
                <c:pt idx="19">
                  <c:v>21.312648918896098</c:v>
                </c:pt>
                <c:pt idx="20">
                  <c:v>5.5353227385551218</c:v>
                </c:pt>
                <c:pt idx="21">
                  <c:v>99.673253472688728</c:v>
                </c:pt>
                <c:pt idx="22">
                  <c:v>124.24301611176726</c:v>
                </c:pt>
                <c:pt idx="23">
                  <c:v>58.246807823764676</c:v>
                </c:pt>
                <c:pt idx="24">
                  <c:v>273.06137953503128</c:v>
                </c:pt>
                <c:pt idx="25">
                  <c:v>273.06137953503128</c:v>
                </c:pt>
                <c:pt idx="26">
                  <c:v>273.06137953503128</c:v>
                </c:pt>
                <c:pt idx="27">
                  <c:v>273.06137953503128</c:v>
                </c:pt>
                <c:pt idx="28">
                  <c:v>11.171613222800545</c:v>
                </c:pt>
                <c:pt idx="29">
                  <c:v>18.140684417580886</c:v>
                </c:pt>
                <c:pt idx="30">
                  <c:v>3.0430599128849258</c:v>
                </c:pt>
                <c:pt idx="31">
                  <c:v>191.05667720991559</c:v>
                </c:pt>
                <c:pt idx="32">
                  <c:v>3.1594379326397983</c:v>
                </c:pt>
                <c:pt idx="33">
                  <c:v>158.4860620758277</c:v>
                </c:pt>
                <c:pt idx="34">
                  <c:v>37.370920477489925</c:v>
                </c:pt>
                <c:pt idx="35">
                  <c:v>21.339282834908314</c:v>
                </c:pt>
                <c:pt idx="36">
                  <c:v>4.3394921272126421</c:v>
                </c:pt>
                <c:pt idx="37">
                  <c:v>207.40646634466231</c:v>
                </c:pt>
                <c:pt idx="38">
                  <c:v>4.9520262490905678</c:v>
                </c:pt>
                <c:pt idx="39">
                  <c:v>4.9520262490905678</c:v>
                </c:pt>
                <c:pt idx="40">
                  <c:v>3.3763076320640497</c:v>
                </c:pt>
                <c:pt idx="41">
                  <c:v>3.9499871726948008</c:v>
                </c:pt>
                <c:pt idx="42">
                  <c:v>129.42710584108266</c:v>
                </c:pt>
                <c:pt idx="43">
                  <c:v>3.5384085642405214</c:v>
                </c:pt>
                <c:pt idx="44">
                  <c:v>3.7733826963382708</c:v>
                </c:pt>
                <c:pt idx="45">
                  <c:v>6.2120274282247259</c:v>
                </c:pt>
                <c:pt idx="46">
                  <c:v>4.9816086820979439</c:v>
                </c:pt>
                <c:pt idx="47">
                  <c:v>6.5199933592779615</c:v>
                </c:pt>
                <c:pt idx="48">
                  <c:v>97.244674337477306</c:v>
                </c:pt>
                <c:pt idx="49">
                  <c:v>35.414282872558744</c:v>
                </c:pt>
                <c:pt idx="50">
                  <c:v>35.414282872558744</c:v>
                </c:pt>
                <c:pt idx="51">
                  <c:v>213.42129827664832</c:v>
                </c:pt>
                <c:pt idx="52">
                  <c:v>107.48870439660109</c:v>
                </c:pt>
                <c:pt idx="53">
                  <c:v>113.49042797275423</c:v>
                </c:pt>
                <c:pt idx="54">
                  <c:v>113.49042797275423</c:v>
                </c:pt>
                <c:pt idx="55">
                  <c:v>113.52539758263866</c:v>
                </c:pt>
                <c:pt idx="56">
                  <c:v>113.52539758263866</c:v>
                </c:pt>
                <c:pt idx="57">
                  <c:v>113.52539758263866</c:v>
                </c:pt>
                <c:pt idx="58">
                  <c:v>223.42607849693229</c:v>
                </c:pt>
                <c:pt idx="59">
                  <c:v>13.84821492718933</c:v>
                </c:pt>
                <c:pt idx="60">
                  <c:v>6.2985389361837507</c:v>
                </c:pt>
                <c:pt idx="61">
                  <c:v>163.16177085282104</c:v>
                </c:pt>
                <c:pt idx="62">
                  <c:v>91.437848791923059</c:v>
                </c:pt>
                <c:pt idx="63">
                  <c:v>91.828979421266808</c:v>
                </c:pt>
                <c:pt idx="64">
                  <c:v>4.8313020731490859</c:v>
                </c:pt>
                <c:pt idx="65">
                  <c:v>12.38925577943966</c:v>
                </c:pt>
                <c:pt idx="66">
                  <c:v>3.3838977951445797</c:v>
                </c:pt>
                <c:pt idx="67">
                  <c:v>3.4186699454942979</c:v>
                </c:pt>
                <c:pt idx="68">
                  <c:v>78.981767120634217</c:v>
                </c:pt>
                <c:pt idx="69">
                  <c:v>153.30599976000187</c:v>
                </c:pt>
                <c:pt idx="70">
                  <c:v>3.2506466030722305</c:v>
                </c:pt>
                <c:pt idx="71">
                  <c:v>4.4154503808575756</c:v>
                </c:pt>
                <c:pt idx="72">
                  <c:v>138.87896766804556</c:v>
                </c:pt>
                <c:pt idx="73">
                  <c:v>147.06384634197676</c:v>
                </c:pt>
                <c:pt idx="74">
                  <c:v>103.21015743167501</c:v>
                </c:pt>
                <c:pt idx="75">
                  <c:v>113.4120393763682</c:v>
                </c:pt>
                <c:pt idx="76">
                  <c:v>3.3881587455900779</c:v>
                </c:pt>
                <c:pt idx="77">
                  <c:v>29.866328451534862</c:v>
                </c:pt>
                <c:pt idx="78">
                  <c:v>54.01899805251788</c:v>
                </c:pt>
                <c:pt idx="79">
                  <c:v>53.955608494347885</c:v>
                </c:pt>
                <c:pt idx="80">
                  <c:v>3.3244640891827637</c:v>
                </c:pt>
                <c:pt idx="81">
                  <c:v>121.33563294345812</c:v>
                </c:pt>
                <c:pt idx="82">
                  <c:v>14.585450631831453</c:v>
                </c:pt>
                <c:pt idx="83">
                  <c:v>145.48331673702629</c:v>
                </c:pt>
                <c:pt idx="84">
                  <c:v>9.5284984765422323</c:v>
                </c:pt>
                <c:pt idx="85">
                  <c:v>26.995682509882769</c:v>
                </c:pt>
                <c:pt idx="86">
                  <c:v>91.885301905933716</c:v>
                </c:pt>
                <c:pt idx="87">
                  <c:v>3.3115261046229612</c:v>
                </c:pt>
                <c:pt idx="88">
                  <c:v>95.552326796749014</c:v>
                </c:pt>
                <c:pt idx="89">
                  <c:v>83.471613231208096</c:v>
                </c:pt>
                <c:pt idx="90">
                  <c:v>128.9084993629366</c:v>
                </c:pt>
                <c:pt idx="91">
                  <c:v>17.800047706856272</c:v>
                </c:pt>
                <c:pt idx="92">
                  <c:v>3.6410038576617203</c:v>
                </c:pt>
                <c:pt idx="93">
                  <c:v>74.676031323659387</c:v>
                </c:pt>
                <c:pt idx="94">
                  <c:v>14.742420500117381</c:v>
                </c:pt>
                <c:pt idx="95">
                  <c:v>7.0381614387228701</c:v>
                </c:pt>
                <c:pt idx="96">
                  <c:v>19.614919914098223</c:v>
                </c:pt>
                <c:pt idx="97">
                  <c:v>51.490252163452325</c:v>
                </c:pt>
                <c:pt idx="98">
                  <c:v>4.0285072793863899</c:v>
                </c:pt>
                <c:pt idx="99">
                  <c:v>110.53694341292451</c:v>
                </c:pt>
                <c:pt idx="100">
                  <c:v>13.640085378447127</c:v>
                </c:pt>
                <c:pt idx="101">
                  <c:v>4.0029622784055503</c:v>
                </c:pt>
                <c:pt idx="102">
                  <c:v>138.73083422673594</c:v>
                </c:pt>
                <c:pt idx="103">
                  <c:v>3.2759170958836954</c:v>
                </c:pt>
                <c:pt idx="104">
                  <c:v>137.6123788087389</c:v>
                </c:pt>
                <c:pt idx="105">
                  <c:v>22.661811835269265</c:v>
                </c:pt>
                <c:pt idx="106">
                  <c:v>3.1035560251265348</c:v>
                </c:pt>
                <c:pt idx="107">
                  <c:v>13.902227449189681</c:v>
                </c:pt>
                <c:pt idx="108">
                  <c:v>15.352220665510718</c:v>
                </c:pt>
                <c:pt idx="109">
                  <c:v>15.352220665510718</c:v>
                </c:pt>
                <c:pt idx="110">
                  <c:v>9.0022376939284765</c:v>
                </c:pt>
                <c:pt idx="111">
                  <c:v>110.40978055817914</c:v>
                </c:pt>
                <c:pt idx="112">
                  <c:v>7.1821045569044157</c:v>
                </c:pt>
                <c:pt idx="113">
                  <c:v>127.08496497457675</c:v>
                </c:pt>
                <c:pt idx="114">
                  <c:v>3.6476491957771091</c:v>
                </c:pt>
                <c:pt idx="115">
                  <c:v>110.16099365025023</c:v>
                </c:pt>
                <c:pt idx="116">
                  <c:v>115.14356369260673</c:v>
                </c:pt>
                <c:pt idx="117">
                  <c:v>114.72692693035783</c:v>
                </c:pt>
                <c:pt idx="118">
                  <c:v>81.524533147833424</c:v>
                </c:pt>
                <c:pt idx="119">
                  <c:v>64.554786809719715</c:v>
                </c:pt>
                <c:pt idx="120">
                  <c:v>120.12888196151125</c:v>
                </c:pt>
                <c:pt idx="121">
                  <c:v>33.557087150240257</c:v>
                </c:pt>
                <c:pt idx="122">
                  <c:v>102.15495648497087</c:v>
                </c:pt>
                <c:pt idx="123">
                  <c:v>75.697778464528781</c:v>
                </c:pt>
                <c:pt idx="124">
                  <c:v>6.5845478545924863</c:v>
                </c:pt>
                <c:pt idx="125">
                  <c:v>100.32634358588778</c:v>
                </c:pt>
                <c:pt idx="126">
                  <c:v>8.0071513867846296</c:v>
                </c:pt>
                <c:pt idx="127">
                  <c:v>101.81363188994148</c:v>
                </c:pt>
                <c:pt idx="128">
                  <c:v>13.272161448147093</c:v>
                </c:pt>
                <c:pt idx="129">
                  <c:v>3.7548735318384501</c:v>
                </c:pt>
                <c:pt idx="130">
                  <c:v>6.7963608184604585</c:v>
                </c:pt>
                <c:pt idx="131">
                  <c:v>22.112207970052314</c:v>
                </c:pt>
                <c:pt idx="132">
                  <c:v>6.2970032633677011</c:v>
                </c:pt>
                <c:pt idx="133">
                  <c:v>6.2970032633677011</c:v>
                </c:pt>
                <c:pt idx="134">
                  <c:v>3.1358767007573904</c:v>
                </c:pt>
                <c:pt idx="135">
                  <c:v>107.54950829055539</c:v>
                </c:pt>
                <c:pt idx="136">
                  <c:v>4.9679738789006809</c:v>
                </c:pt>
                <c:pt idx="137">
                  <c:v>13.993079581740497</c:v>
                </c:pt>
                <c:pt idx="138">
                  <c:v>146.10118739306949</c:v>
                </c:pt>
                <c:pt idx="139">
                  <c:v>146.10118739306949</c:v>
                </c:pt>
                <c:pt idx="140">
                  <c:v>4.5621881829097335</c:v>
                </c:pt>
                <c:pt idx="141">
                  <c:v>3.2628060292762684</c:v>
                </c:pt>
                <c:pt idx="142">
                  <c:v>93.182569912626391</c:v>
                </c:pt>
                <c:pt idx="143">
                  <c:v>54.868445739029383</c:v>
                </c:pt>
                <c:pt idx="144">
                  <c:v>5.2635312835571479</c:v>
                </c:pt>
                <c:pt idx="145">
                  <c:v>85.930271028300837</c:v>
                </c:pt>
                <c:pt idx="146">
                  <c:v>4.7911942413791042</c:v>
                </c:pt>
                <c:pt idx="147">
                  <c:v>4.4455171260741704</c:v>
                </c:pt>
                <c:pt idx="148">
                  <c:v>75.968596499631303</c:v>
                </c:pt>
                <c:pt idx="149">
                  <c:v>87.344454201309702</c:v>
                </c:pt>
                <c:pt idx="150">
                  <c:v>101.61123140857744</c:v>
                </c:pt>
                <c:pt idx="151">
                  <c:v>8.6728905843746205</c:v>
                </c:pt>
                <c:pt idx="152">
                  <c:v>68.653910188030409</c:v>
                </c:pt>
                <c:pt idx="153">
                  <c:v>3.1247284185797803</c:v>
                </c:pt>
                <c:pt idx="154">
                  <c:v>4.982191528048455</c:v>
                </c:pt>
                <c:pt idx="155">
                  <c:v>5.5801332057639987</c:v>
                </c:pt>
                <c:pt idx="156">
                  <c:v>85.156081963622952</c:v>
                </c:pt>
                <c:pt idx="157">
                  <c:v>94.671896134236448</c:v>
                </c:pt>
                <c:pt idx="158">
                  <c:v>91.712782251770832</c:v>
                </c:pt>
                <c:pt idx="159">
                  <c:v>113.34042560200528</c:v>
                </c:pt>
                <c:pt idx="160">
                  <c:v>113.52539758263866</c:v>
                </c:pt>
                <c:pt idx="161">
                  <c:v>120.04359469965745</c:v>
                </c:pt>
                <c:pt idx="162">
                  <c:v>119.84571341954813</c:v>
                </c:pt>
                <c:pt idx="163">
                  <c:v>83.881106702304393</c:v>
                </c:pt>
                <c:pt idx="164">
                  <c:v>116.22262673628826</c:v>
                </c:pt>
                <c:pt idx="165">
                  <c:v>15.02674143426265</c:v>
                </c:pt>
                <c:pt idx="166">
                  <c:v>53.760101129978452</c:v>
                </c:pt>
                <c:pt idx="167">
                  <c:v>50.617921218315793</c:v>
                </c:pt>
                <c:pt idx="168">
                  <c:v>10.034807386515707</c:v>
                </c:pt>
                <c:pt idx="169">
                  <c:v>4.977758148945532</c:v>
                </c:pt>
                <c:pt idx="170">
                  <c:v>67.180967348149267</c:v>
                </c:pt>
                <c:pt idx="171">
                  <c:v>90.541286191351304</c:v>
                </c:pt>
                <c:pt idx="172">
                  <c:v>73.684238194612718</c:v>
                </c:pt>
                <c:pt idx="173">
                  <c:v>6.3727597141965173</c:v>
                </c:pt>
                <c:pt idx="174">
                  <c:v>86.6372964094531</c:v>
                </c:pt>
                <c:pt idx="175">
                  <c:v>95.488842548286939</c:v>
                </c:pt>
                <c:pt idx="176">
                  <c:v>31.614900485988066</c:v>
                </c:pt>
                <c:pt idx="177">
                  <c:v>35.039237155203111</c:v>
                </c:pt>
                <c:pt idx="178">
                  <c:v>114.15235214645527</c:v>
                </c:pt>
                <c:pt idx="179">
                  <c:v>81.665606001026234</c:v>
                </c:pt>
                <c:pt idx="180">
                  <c:v>3.3811319103692243</c:v>
                </c:pt>
                <c:pt idx="181">
                  <c:v>61.667987179053732</c:v>
                </c:pt>
                <c:pt idx="182">
                  <c:v>67.671979183371334</c:v>
                </c:pt>
                <c:pt idx="183">
                  <c:v>91.644860650744093</c:v>
                </c:pt>
                <c:pt idx="184">
                  <c:v>67.547737736263841</c:v>
                </c:pt>
                <c:pt idx="185">
                  <c:v>116.43752652541477</c:v>
                </c:pt>
                <c:pt idx="186">
                  <c:v>56.867463278757128</c:v>
                </c:pt>
                <c:pt idx="187">
                  <c:v>110.87711276860782</c:v>
                </c:pt>
                <c:pt idx="188">
                  <c:v>71.116123466436903</c:v>
                </c:pt>
                <c:pt idx="189">
                  <c:v>124.72485515863886</c:v>
                </c:pt>
                <c:pt idx="190">
                  <c:v>125.16382946626145</c:v>
                </c:pt>
                <c:pt idx="191">
                  <c:v>18.378898316652897</c:v>
                </c:pt>
                <c:pt idx="192">
                  <c:v>3.0844110300222924</c:v>
                </c:pt>
                <c:pt idx="193">
                  <c:v>113.12180139132779</c:v>
                </c:pt>
                <c:pt idx="194">
                  <c:v>19.702473876328629</c:v>
                </c:pt>
                <c:pt idx="195">
                  <c:v>12.655817192710195</c:v>
                </c:pt>
                <c:pt idx="196">
                  <c:v>112.88360831078153</c:v>
                </c:pt>
                <c:pt idx="197">
                  <c:v>112.88360831078153</c:v>
                </c:pt>
                <c:pt idx="198">
                  <c:v>15.021564895565753</c:v>
                </c:pt>
                <c:pt idx="199">
                  <c:v>110.91501495242044</c:v>
                </c:pt>
                <c:pt idx="200">
                  <c:v>100.60562170404489</c:v>
                </c:pt>
                <c:pt idx="201">
                  <c:v>103.90853440677736</c:v>
                </c:pt>
                <c:pt idx="202">
                  <c:v>88.069513647170297</c:v>
                </c:pt>
                <c:pt idx="203">
                  <c:v>21.965613910873273</c:v>
                </c:pt>
                <c:pt idx="204">
                  <c:v>107.69428970675847</c:v>
                </c:pt>
                <c:pt idx="205">
                  <c:v>107.01003785290267</c:v>
                </c:pt>
                <c:pt idx="206">
                  <c:v>12.237957564679832</c:v>
                </c:pt>
                <c:pt idx="207">
                  <c:v>14.919044574548716</c:v>
                </c:pt>
                <c:pt idx="208">
                  <c:v>5.2395045190169469</c:v>
                </c:pt>
                <c:pt idx="209">
                  <c:v>14.047536693421094</c:v>
                </c:pt>
                <c:pt idx="210">
                  <c:v>98.352577463532114</c:v>
                </c:pt>
                <c:pt idx="211">
                  <c:v>7.123094369359106</c:v>
                </c:pt>
                <c:pt idx="212">
                  <c:v>25.154968419885218</c:v>
                </c:pt>
                <c:pt idx="213">
                  <c:v>10.226179050762397</c:v>
                </c:pt>
                <c:pt idx="214">
                  <c:v>29.977260877673416</c:v>
                </c:pt>
                <c:pt idx="215">
                  <c:v>117.33761625493399</c:v>
                </c:pt>
                <c:pt idx="216">
                  <c:v>4.2412235943278338</c:v>
                </c:pt>
                <c:pt idx="217">
                  <c:v>83.808562035689008</c:v>
                </c:pt>
                <c:pt idx="218">
                  <c:v>91.924496984643639</c:v>
                </c:pt>
                <c:pt idx="219">
                  <c:v>41.421239617146782</c:v>
                </c:pt>
                <c:pt idx="220">
                  <c:v>8.0985893333634191</c:v>
                </c:pt>
                <c:pt idx="221">
                  <c:v>9.8448098935913073</c:v>
                </c:pt>
                <c:pt idx="222">
                  <c:v>75.43052884688187</c:v>
                </c:pt>
                <c:pt idx="223">
                  <c:v>24.092438882025672</c:v>
                </c:pt>
                <c:pt idx="224">
                  <c:v>50.437075629256512</c:v>
                </c:pt>
                <c:pt idx="225">
                  <c:v>11.344522087944984</c:v>
                </c:pt>
                <c:pt idx="226">
                  <c:v>87.397977146718716</c:v>
                </c:pt>
                <c:pt idx="227">
                  <c:v>11.639498309595442</c:v>
                </c:pt>
                <c:pt idx="228">
                  <c:v>86.786837130854323</c:v>
                </c:pt>
                <c:pt idx="229">
                  <c:v>8.2335828945229252</c:v>
                </c:pt>
                <c:pt idx="230">
                  <c:v>3.9247248964009818</c:v>
                </c:pt>
                <c:pt idx="231">
                  <c:v>47.73511973076161</c:v>
                </c:pt>
                <c:pt idx="232">
                  <c:v>47.566679371350261</c:v>
                </c:pt>
                <c:pt idx="233">
                  <c:v>29.266903729252864</c:v>
                </c:pt>
                <c:pt idx="234">
                  <c:v>58.507165733945115</c:v>
                </c:pt>
                <c:pt idx="235">
                  <c:v>105.74995686018747</c:v>
                </c:pt>
                <c:pt idx="236">
                  <c:v>15.944952645986069</c:v>
                </c:pt>
                <c:pt idx="237">
                  <c:v>94.367848418152661</c:v>
                </c:pt>
                <c:pt idx="238">
                  <c:v>29.388755575805849</c:v>
                </c:pt>
                <c:pt idx="239">
                  <c:v>93.95957891921725</c:v>
                </c:pt>
                <c:pt idx="240">
                  <c:v>73.500603509824387</c:v>
                </c:pt>
                <c:pt idx="241">
                  <c:v>4.318461108386602</c:v>
                </c:pt>
                <c:pt idx="242">
                  <c:v>25.864846251632489</c:v>
                </c:pt>
                <c:pt idx="243">
                  <c:v>38.942202359608594</c:v>
                </c:pt>
                <c:pt idx="244">
                  <c:v>41.730748144993797</c:v>
                </c:pt>
                <c:pt idx="245">
                  <c:v>12.434451455466336</c:v>
                </c:pt>
                <c:pt idx="246">
                  <c:v>91.726779471188493</c:v>
                </c:pt>
                <c:pt idx="247">
                  <c:v>104.31947833024287</c:v>
                </c:pt>
                <c:pt idx="248">
                  <c:v>109.36694722539488</c:v>
                </c:pt>
                <c:pt idx="249">
                  <c:v>5.1676220936854254</c:v>
                </c:pt>
                <c:pt idx="250">
                  <c:v>15.970902556423374</c:v>
                </c:pt>
                <c:pt idx="251">
                  <c:v>11.057938772711594</c:v>
                </c:pt>
                <c:pt idx="252">
                  <c:v>121.92481460750369</c:v>
                </c:pt>
                <c:pt idx="253">
                  <c:v>28.589808796054637</c:v>
                </c:pt>
                <c:pt idx="254">
                  <c:v>72.769341749115071</c:v>
                </c:pt>
                <c:pt idx="255">
                  <c:v>11.959731282242243</c:v>
                </c:pt>
                <c:pt idx="256">
                  <c:v>4.7971066330412686</c:v>
                </c:pt>
                <c:pt idx="257">
                  <c:v>4.7971066330412686</c:v>
                </c:pt>
                <c:pt idx="258">
                  <c:v>57.848190803079341</c:v>
                </c:pt>
                <c:pt idx="259">
                  <c:v>35.471125900712153</c:v>
                </c:pt>
                <c:pt idx="260">
                  <c:v>3.8332380600007503</c:v>
                </c:pt>
                <c:pt idx="261">
                  <c:v>51.327099420094861</c:v>
                </c:pt>
                <c:pt idx="262">
                  <c:v>3.2150110446991609</c:v>
                </c:pt>
                <c:pt idx="263">
                  <c:v>95.795597132573931</c:v>
                </c:pt>
                <c:pt idx="264">
                  <c:v>37.364067319716504</c:v>
                </c:pt>
                <c:pt idx="265">
                  <c:v>3.857225598165245</c:v>
                </c:pt>
                <c:pt idx="266">
                  <c:v>94.32575244367969</c:v>
                </c:pt>
                <c:pt idx="267">
                  <c:v>55.473135626426838</c:v>
                </c:pt>
                <c:pt idx="268">
                  <c:v>85.447645790851837</c:v>
                </c:pt>
                <c:pt idx="269">
                  <c:v>93.416476433175404</c:v>
                </c:pt>
                <c:pt idx="270">
                  <c:v>48.748442784048692</c:v>
                </c:pt>
                <c:pt idx="271">
                  <c:v>37.803078098890076</c:v>
                </c:pt>
                <c:pt idx="272">
                  <c:v>37.803078098890076</c:v>
                </c:pt>
                <c:pt idx="273">
                  <c:v>102.28240866153931</c:v>
                </c:pt>
                <c:pt idx="274">
                  <c:v>5.727038588591383</c:v>
                </c:pt>
                <c:pt idx="275">
                  <c:v>77.187747805860411</c:v>
                </c:pt>
                <c:pt idx="276">
                  <c:v>99.857673187447006</c:v>
                </c:pt>
                <c:pt idx="277">
                  <c:v>70.412388736510493</c:v>
                </c:pt>
                <c:pt idx="278">
                  <c:v>70.414712416379928</c:v>
                </c:pt>
                <c:pt idx="279">
                  <c:v>70.414712416379928</c:v>
                </c:pt>
                <c:pt idx="280">
                  <c:v>70.414712416379928</c:v>
                </c:pt>
                <c:pt idx="281">
                  <c:v>70.414712416379928</c:v>
                </c:pt>
                <c:pt idx="282">
                  <c:v>70.414712416379928</c:v>
                </c:pt>
                <c:pt idx="283">
                  <c:v>70.414712416379928</c:v>
                </c:pt>
                <c:pt idx="284">
                  <c:v>70.452184134289013</c:v>
                </c:pt>
                <c:pt idx="285">
                  <c:v>20.506221116185618</c:v>
                </c:pt>
                <c:pt idx="286">
                  <c:v>67.963913210910448</c:v>
                </c:pt>
                <c:pt idx="287">
                  <c:v>57.768458045403868</c:v>
                </c:pt>
                <c:pt idx="288">
                  <c:v>3.1743343451062844</c:v>
                </c:pt>
                <c:pt idx="289">
                  <c:v>101.93794151911909</c:v>
                </c:pt>
                <c:pt idx="290">
                  <c:v>92.65091662022563</c:v>
                </c:pt>
                <c:pt idx="291">
                  <c:v>14.134184441901056</c:v>
                </c:pt>
                <c:pt idx="292">
                  <c:v>91.314914261485399</c:v>
                </c:pt>
                <c:pt idx="293">
                  <c:v>15.266900927118709</c:v>
                </c:pt>
                <c:pt idx="294">
                  <c:v>56.397191385389107</c:v>
                </c:pt>
                <c:pt idx="295">
                  <c:v>52.947971610695141</c:v>
                </c:pt>
                <c:pt idx="296">
                  <c:v>83.90451966697934</c:v>
                </c:pt>
                <c:pt idx="297">
                  <c:v>75.45416465873312</c:v>
                </c:pt>
                <c:pt idx="298">
                  <c:v>26.234737679267752</c:v>
                </c:pt>
                <c:pt idx="299">
                  <c:v>86.504232112717631</c:v>
                </c:pt>
                <c:pt idx="300">
                  <c:v>86.504232112717631</c:v>
                </c:pt>
                <c:pt idx="301">
                  <c:v>101.10331074707271</c:v>
                </c:pt>
                <c:pt idx="302">
                  <c:v>6.63099932725226</c:v>
                </c:pt>
                <c:pt idx="303">
                  <c:v>52.390286739415899</c:v>
                </c:pt>
                <c:pt idx="304">
                  <c:v>4.0226290097307871</c:v>
                </c:pt>
                <c:pt idx="305">
                  <c:v>100.84365865738904</c:v>
                </c:pt>
                <c:pt idx="306">
                  <c:v>94.009932147936979</c:v>
                </c:pt>
                <c:pt idx="307">
                  <c:v>103.16507743526307</c:v>
                </c:pt>
                <c:pt idx="308">
                  <c:v>78.904001685122054</c:v>
                </c:pt>
                <c:pt idx="309">
                  <c:v>70.928919985036075</c:v>
                </c:pt>
                <c:pt idx="310">
                  <c:v>9.9831092010184221</c:v>
                </c:pt>
                <c:pt idx="311">
                  <c:v>91.847751636221474</c:v>
                </c:pt>
                <c:pt idx="312">
                  <c:v>97.444661793569367</c:v>
                </c:pt>
                <c:pt idx="313">
                  <c:v>70.1433775819836</c:v>
                </c:pt>
                <c:pt idx="314">
                  <c:v>93.321264787239386</c:v>
                </c:pt>
                <c:pt idx="315">
                  <c:v>4.2447545761965655</c:v>
                </c:pt>
                <c:pt idx="316">
                  <c:v>98.979004142598683</c:v>
                </c:pt>
                <c:pt idx="317">
                  <c:v>34.459209545541725</c:v>
                </c:pt>
                <c:pt idx="318">
                  <c:v>38.304015799610973</c:v>
                </c:pt>
                <c:pt idx="319">
                  <c:v>97.67236218113274</c:v>
                </c:pt>
                <c:pt idx="320">
                  <c:v>104.20295597623385</c:v>
                </c:pt>
                <c:pt idx="321">
                  <c:v>9.2420167526871744</c:v>
                </c:pt>
                <c:pt idx="322">
                  <c:v>15.018501585094873</c:v>
                </c:pt>
                <c:pt idx="323">
                  <c:v>100.45040479562019</c:v>
                </c:pt>
                <c:pt idx="324">
                  <c:v>79.205782690726906</c:v>
                </c:pt>
                <c:pt idx="325">
                  <c:v>60.480820408301092</c:v>
                </c:pt>
                <c:pt idx="326">
                  <c:v>41.894393643900457</c:v>
                </c:pt>
                <c:pt idx="327">
                  <c:v>85.743452848129905</c:v>
                </c:pt>
                <c:pt idx="328">
                  <c:v>62.595756661553779</c:v>
                </c:pt>
                <c:pt idx="329">
                  <c:v>28.559220991966111</c:v>
                </c:pt>
                <c:pt idx="330">
                  <c:v>75.928655746742194</c:v>
                </c:pt>
                <c:pt idx="331">
                  <c:v>95.026512311573072</c:v>
                </c:pt>
                <c:pt idx="332">
                  <c:v>42.391791334392167</c:v>
                </c:pt>
                <c:pt idx="333">
                  <c:v>82.117972149981512</c:v>
                </c:pt>
                <c:pt idx="334">
                  <c:v>80.978431231251577</c:v>
                </c:pt>
                <c:pt idx="335">
                  <c:v>71.030321179978742</c:v>
                </c:pt>
                <c:pt idx="336">
                  <c:v>50.498996191692029</c:v>
                </c:pt>
                <c:pt idx="337">
                  <c:v>3.5130779405976362</c:v>
                </c:pt>
                <c:pt idx="338">
                  <c:v>58.649458028996172</c:v>
                </c:pt>
                <c:pt idx="339">
                  <c:v>37.673102140644303</c:v>
                </c:pt>
                <c:pt idx="340">
                  <c:v>67.627323678160877</c:v>
                </c:pt>
                <c:pt idx="341">
                  <c:v>3.3430922970455326</c:v>
                </c:pt>
                <c:pt idx="342">
                  <c:v>5.634663117359807</c:v>
                </c:pt>
                <c:pt idx="343">
                  <c:v>7.5868702307309652</c:v>
                </c:pt>
                <c:pt idx="344">
                  <c:v>11.43166097297353</c:v>
                </c:pt>
                <c:pt idx="345">
                  <c:v>12.656199471958017</c:v>
                </c:pt>
                <c:pt idx="346">
                  <c:v>82.943446605817584</c:v>
                </c:pt>
                <c:pt idx="347">
                  <c:v>86.555823336741867</c:v>
                </c:pt>
                <c:pt idx="348">
                  <c:v>85.632368360688602</c:v>
                </c:pt>
                <c:pt idx="349">
                  <c:v>70.189397721784559</c:v>
                </c:pt>
                <c:pt idx="350">
                  <c:v>13.697465489836206</c:v>
                </c:pt>
                <c:pt idx="351">
                  <c:v>79.541068355267697</c:v>
                </c:pt>
                <c:pt idx="352">
                  <c:v>79.541068355267697</c:v>
                </c:pt>
                <c:pt idx="353">
                  <c:v>72.255925773410866</c:v>
                </c:pt>
                <c:pt idx="354">
                  <c:v>4.4004223719287117</c:v>
                </c:pt>
                <c:pt idx="355">
                  <c:v>9.053016758222185</c:v>
                </c:pt>
                <c:pt idx="356">
                  <c:v>42.807960078314721</c:v>
                </c:pt>
                <c:pt idx="357">
                  <c:v>87.30021214836934</c:v>
                </c:pt>
                <c:pt idx="358">
                  <c:v>68.524719542771535</c:v>
                </c:pt>
                <c:pt idx="359">
                  <c:v>58.08707253014601</c:v>
                </c:pt>
                <c:pt idx="360">
                  <c:v>4.2981824426055288</c:v>
                </c:pt>
                <c:pt idx="361">
                  <c:v>56.416973871123211</c:v>
                </c:pt>
                <c:pt idx="362">
                  <c:v>79.871859078270077</c:v>
                </c:pt>
                <c:pt idx="363">
                  <c:v>70.570172616395297</c:v>
                </c:pt>
                <c:pt idx="364">
                  <c:v>6.3702905435597437</c:v>
                </c:pt>
                <c:pt idx="365">
                  <c:v>61.337982818723255</c:v>
                </c:pt>
                <c:pt idx="366">
                  <c:v>80.835042828310534</c:v>
                </c:pt>
                <c:pt idx="367">
                  <c:v>49.982230552959415</c:v>
                </c:pt>
                <c:pt idx="368">
                  <c:v>78.023601098829474</c:v>
                </c:pt>
                <c:pt idx="369">
                  <c:v>73.815991239701575</c:v>
                </c:pt>
                <c:pt idx="370">
                  <c:v>75.750589566475796</c:v>
                </c:pt>
                <c:pt idx="371">
                  <c:v>95.236416117868302</c:v>
                </c:pt>
                <c:pt idx="372">
                  <c:v>72.144701969927695</c:v>
                </c:pt>
                <c:pt idx="373">
                  <c:v>4.5590726403274875</c:v>
                </c:pt>
                <c:pt idx="374">
                  <c:v>4.5590726403274875</c:v>
                </c:pt>
                <c:pt idx="375">
                  <c:v>82.090360050431997</c:v>
                </c:pt>
                <c:pt idx="376">
                  <c:v>14.55163162307349</c:v>
                </c:pt>
                <c:pt idx="377">
                  <c:v>12.384900847671686</c:v>
                </c:pt>
                <c:pt idx="378">
                  <c:v>16.253322049098276</c:v>
                </c:pt>
                <c:pt idx="379">
                  <c:v>95.422274242637741</c:v>
                </c:pt>
                <c:pt idx="380">
                  <c:v>18.890422378232078</c:v>
                </c:pt>
                <c:pt idx="381">
                  <c:v>7.8903266162922225</c:v>
                </c:pt>
                <c:pt idx="382">
                  <c:v>89.763136639096416</c:v>
                </c:pt>
                <c:pt idx="383">
                  <c:v>75.763269270125122</c:v>
                </c:pt>
                <c:pt idx="384">
                  <c:v>14.133579700445395</c:v>
                </c:pt>
                <c:pt idx="385">
                  <c:v>70.145045683366774</c:v>
                </c:pt>
                <c:pt idx="386">
                  <c:v>26.85382208612906</c:v>
                </c:pt>
                <c:pt idx="387">
                  <c:v>81.334786579441683</c:v>
                </c:pt>
                <c:pt idx="388">
                  <c:v>24.493633760614347</c:v>
                </c:pt>
                <c:pt idx="389">
                  <c:v>3.3824096779962387</c:v>
                </c:pt>
                <c:pt idx="390">
                  <c:v>87.364343517881267</c:v>
                </c:pt>
                <c:pt idx="391">
                  <c:v>66.575550876940497</c:v>
                </c:pt>
                <c:pt idx="392">
                  <c:v>49.292751667526275</c:v>
                </c:pt>
                <c:pt idx="393">
                  <c:v>18.324897326211971</c:v>
                </c:pt>
                <c:pt idx="394">
                  <c:v>7.2848020769434561</c:v>
                </c:pt>
                <c:pt idx="395">
                  <c:v>75.28773803193485</c:v>
                </c:pt>
                <c:pt idx="396">
                  <c:v>4.6331707687101629</c:v>
                </c:pt>
                <c:pt idx="397">
                  <c:v>40.694875925342942</c:v>
                </c:pt>
                <c:pt idx="398">
                  <c:v>77.940465340699816</c:v>
                </c:pt>
                <c:pt idx="399">
                  <c:v>70.450889073989359</c:v>
                </c:pt>
                <c:pt idx="400">
                  <c:v>69.025857724011189</c:v>
                </c:pt>
                <c:pt idx="401">
                  <c:v>14.070496924549573</c:v>
                </c:pt>
                <c:pt idx="402">
                  <c:v>10.78884396909849</c:v>
                </c:pt>
                <c:pt idx="403">
                  <c:v>13.860649126892968</c:v>
                </c:pt>
                <c:pt idx="404">
                  <c:v>78.486021534990485</c:v>
                </c:pt>
                <c:pt idx="405">
                  <c:v>62.934360595491817</c:v>
                </c:pt>
                <c:pt idx="406">
                  <c:v>90.465014839772948</c:v>
                </c:pt>
                <c:pt idx="407">
                  <c:v>69.701624846339172</c:v>
                </c:pt>
                <c:pt idx="408">
                  <c:v>41.800846531928563</c:v>
                </c:pt>
                <c:pt idx="409">
                  <c:v>41.800846531928563</c:v>
                </c:pt>
                <c:pt idx="410">
                  <c:v>3.402140078331862</c:v>
                </c:pt>
                <c:pt idx="411">
                  <c:v>15.117550456445008</c:v>
                </c:pt>
                <c:pt idx="412">
                  <c:v>63.671549578253185</c:v>
                </c:pt>
                <c:pt idx="413">
                  <c:v>6.8240559500716014</c:v>
                </c:pt>
                <c:pt idx="414">
                  <c:v>84.49801947543196</c:v>
                </c:pt>
                <c:pt idx="415">
                  <c:v>84.634234344432841</c:v>
                </c:pt>
                <c:pt idx="416">
                  <c:v>79.168965247908332</c:v>
                </c:pt>
                <c:pt idx="417">
                  <c:v>75.734967118483283</c:v>
                </c:pt>
                <c:pt idx="418">
                  <c:v>82.107650309041702</c:v>
                </c:pt>
                <c:pt idx="419">
                  <c:v>83.274640667783274</c:v>
                </c:pt>
                <c:pt idx="420">
                  <c:v>8.0262915199063265</c:v>
                </c:pt>
                <c:pt idx="421">
                  <c:v>76.658815498785216</c:v>
                </c:pt>
                <c:pt idx="422">
                  <c:v>58.967366601896089</c:v>
                </c:pt>
                <c:pt idx="423">
                  <c:v>4.1802659443219978</c:v>
                </c:pt>
                <c:pt idx="424">
                  <c:v>47.541405207582358</c:v>
                </c:pt>
                <c:pt idx="425">
                  <c:v>63.624231533728633</c:v>
                </c:pt>
                <c:pt idx="426">
                  <c:v>84.443160949490945</c:v>
                </c:pt>
                <c:pt idx="427">
                  <c:v>84.755067186135918</c:v>
                </c:pt>
                <c:pt idx="428">
                  <c:v>77.178999447846579</c:v>
                </c:pt>
                <c:pt idx="429">
                  <c:v>77.178999447846579</c:v>
                </c:pt>
                <c:pt idx="430">
                  <c:v>58.502129154165011</c:v>
                </c:pt>
                <c:pt idx="431">
                  <c:v>58.47882611501835</c:v>
                </c:pt>
                <c:pt idx="432">
                  <c:v>80.988408889187951</c:v>
                </c:pt>
                <c:pt idx="433">
                  <c:v>75.540999899650572</c:v>
                </c:pt>
                <c:pt idx="434">
                  <c:v>76.919631454557702</c:v>
                </c:pt>
                <c:pt idx="435">
                  <c:v>76.860910417406473</c:v>
                </c:pt>
                <c:pt idx="436">
                  <c:v>47.863782838225582</c:v>
                </c:pt>
                <c:pt idx="437">
                  <c:v>46.616304355186038</c:v>
                </c:pt>
                <c:pt idx="438">
                  <c:v>67.491610063991757</c:v>
                </c:pt>
                <c:pt idx="439">
                  <c:v>6.7285651104227115</c:v>
                </c:pt>
                <c:pt idx="440">
                  <c:v>13.177170845732013</c:v>
                </c:pt>
                <c:pt idx="441">
                  <c:v>13.418609938090912</c:v>
                </c:pt>
                <c:pt idx="442">
                  <c:v>46.661935540211061</c:v>
                </c:pt>
                <c:pt idx="443">
                  <c:v>31.982655135528855</c:v>
                </c:pt>
                <c:pt idx="444">
                  <c:v>71.996432450509516</c:v>
                </c:pt>
                <c:pt idx="445">
                  <c:v>5.7496536431262433</c:v>
                </c:pt>
                <c:pt idx="446">
                  <c:v>53.60406420395779</c:v>
                </c:pt>
                <c:pt idx="447">
                  <c:v>17.668592685487109</c:v>
                </c:pt>
                <c:pt idx="448">
                  <c:v>45.419745350228588</c:v>
                </c:pt>
                <c:pt idx="449">
                  <c:v>14.366073483204179</c:v>
                </c:pt>
                <c:pt idx="450">
                  <c:v>32.813518705667214</c:v>
                </c:pt>
                <c:pt idx="451">
                  <c:v>79.758378664227692</c:v>
                </c:pt>
                <c:pt idx="452">
                  <c:v>77.462717097214281</c:v>
                </c:pt>
                <c:pt idx="453">
                  <c:v>76.973929905463393</c:v>
                </c:pt>
                <c:pt idx="454">
                  <c:v>77.397227517500284</c:v>
                </c:pt>
                <c:pt idx="455">
                  <c:v>4.0920396206749965</c:v>
                </c:pt>
                <c:pt idx="456">
                  <c:v>84.046183449641077</c:v>
                </c:pt>
                <c:pt idx="457">
                  <c:v>79.323419475464434</c:v>
                </c:pt>
                <c:pt idx="458">
                  <c:v>4.116619627589797</c:v>
                </c:pt>
                <c:pt idx="459">
                  <c:v>4.116619627589797</c:v>
                </c:pt>
                <c:pt idx="460">
                  <c:v>19.127039214826738</c:v>
                </c:pt>
                <c:pt idx="461">
                  <c:v>49.975900740242373</c:v>
                </c:pt>
                <c:pt idx="462">
                  <c:v>11.119104129558485</c:v>
                </c:pt>
                <c:pt idx="463">
                  <c:v>78.970711006580117</c:v>
                </c:pt>
                <c:pt idx="464">
                  <c:v>6.8389982746704501</c:v>
                </c:pt>
                <c:pt idx="465">
                  <c:v>3.4616236597112144</c:v>
                </c:pt>
                <c:pt idx="466">
                  <c:v>79.041391418058666</c:v>
                </c:pt>
                <c:pt idx="467">
                  <c:v>72.158664562062242</c:v>
                </c:pt>
                <c:pt idx="468">
                  <c:v>4.600513371688896</c:v>
                </c:pt>
                <c:pt idx="469">
                  <c:v>71.307130064095119</c:v>
                </c:pt>
                <c:pt idx="470">
                  <c:v>75.348454606362438</c:v>
                </c:pt>
                <c:pt idx="471">
                  <c:v>55.459825834972449</c:v>
                </c:pt>
                <c:pt idx="472">
                  <c:v>14.160796636167769</c:v>
                </c:pt>
                <c:pt idx="473">
                  <c:v>54.828058696180769</c:v>
                </c:pt>
                <c:pt idx="474">
                  <c:v>27.306300341985349</c:v>
                </c:pt>
                <c:pt idx="475">
                  <c:v>15.961407409739762</c:v>
                </c:pt>
                <c:pt idx="476">
                  <c:v>79.636729498540646</c:v>
                </c:pt>
                <c:pt idx="477">
                  <c:v>62.938905739166081</c:v>
                </c:pt>
                <c:pt idx="478">
                  <c:v>3.289903442289777</c:v>
                </c:pt>
                <c:pt idx="479">
                  <c:v>3.289903442289777</c:v>
                </c:pt>
                <c:pt idx="480">
                  <c:v>95.309280535437196</c:v>
                </c:pt>
                <c:pt idx="481">
                  <c:v>67.603537585025563</c:v>
                </c:pt>
                <c:pt idx="482">
                  <c:v>8.7679329901287879</c:v>
                </c:pt>
                <c:pt idx="483">
                  <c:v>20.374171594687596</c:v>
                </c:pt>
                <c:pt idx="484">
                  <c:v>69.036793846679103</c:v>
                </c:pt>
                <c:pt idx="485">
                  <c:v>72.289156167917241</c:v>
                </c:pt>
                <c:pt idx="486">
                  <c:v>18.870860423973063</c:v>
                </c:pt>
                <c:pt idx="487">
                  <c:v>84.768707837252833</c:v>
                </c:pt>
                <c:pt idx="488">
                  <c:v>53.409592461775375</c:v>
                </c:pt>
                <c:pt idx="489">
                  <c:v>80.745741070076875</c:v>
                </c:pt>
                <c:pt idx="490">
                  <c:v>4.2821527262197323</c:v>
                </c:pt>
                <c:pt idx="491">
                  <c:v>4.3131843849264841</c:v>
                </c:pt>
                <c:pt idx="492">
                  <c:v>4.3131843849264841</c:v>
                </c:pt>
                <c:pt idx="493">
                  <c:v>73.980689427387276</c:v>
                </c:pt>
                <c:pt idx="494">
                  <c:v>53.383840572949445</c:v>
                </c:pt>
                <c:pt idx="495">
                  <c:v>76.720619219276344</c:v>
                </c:pt>
                <c:pt idx="496">
                  <c:v>78.278268913485419</c:v>
                </c:pt>
                <c:pt idx="497">
                  <c:v>25.701795681862635</c:v>
                </c:pt>
                <c:pt idx="498">
                  <c:v>73.081683993991561</c:v>
                </c:pt>
                <c:pt idx="499">
                  <c:v>52.673108263532107</c:v>
                </c:pt>
                <c:pt idx="500">
                  <c:v>79.890120051791499</c:v>
                </c:pt>
                <c:pt idx="501">
                  <c:v>64.998943841728703</c:v>
                </c:pt>
                <c:pt idx="502">
                  <c:v>47.345686072307011</c:v>
                </c:pt>
                <c:pt idx="503">
                  <c:v>56.022319043070709</c:v>
                </c:pt>
                <c:pt idx="504">
                  <c:v>33.050116795346788</c:v>
                </c:pt>
                <c:pt idx="505">
                  <c:v>52.618943908905173</c:v>
                </c:pt>
                <c:pt idx="506">
                  <c:v>29.133351720630969</c:v>
                </c:pt>
                <c:pt idx="507">
                  <c:v>71.550320183487813</c:v>
                </c:pt>
                <c:pt idx="508">
                  <c:v>74.385159110735643</c:v>
                </c:pt>
                <c:pt idx="509">
                  <c:v>59.936328383288284</c:v>
                </c:pt>
                <c:pt idx="510">
                  <c:v>55.506060090749791</c:v>
                </c:pt>
                <c:pt idx="511">
                  <c:v>60.78905298837585</c:v>
                </c:pt>
                <c:pt idx="512">
                  <c:v>61.29326138806001</c:v>
                </c:pt>
                <c:pt idx="513">
                  <c:v>19.462205219931793</c:v>
                </c:pt>
                <c:pt idx="514">
                  <c:v>3.0035636107367991</c:v>
                </c:pt>
                <c:pt idx="515">
                  <c:v>74.829666871759088</c:v>
                </c:pt>
                <c:pt idx="516">
                  <c:v>77.555075181925403</c:v>
                </c:pt>
                <c:pt idx="517">
                  <c:v>70.544087864242556</c:v>
                </c:pt>
                <c:pt idx="518">
                  <c:v>9.7031359232304819</c:v>
                </c:pt>
                <c:pt idx="519">
                  <c:v>66.748784033389668</c:v>
                </c:pt>
                <c:pt idx="520">
                  <c:v>74.895121865196174</c:v>
                </c:pt>
                <c:pt idx="521">
                  <c:v>6.6923450118916472</c:v>
                </c:pt>
                <c:pt idx="522">
                  <c:v>16.105509077826657</c:v>
                </c:pt>
                <c:pt idx="523">
                  <c:v>77.100066989381361</c:v>
                </c:pt>
                <c:pt idx="524">
                  <c:v>5.5709535303359994</c:v>
                </c:pt>
                <c:pt idx="525">
                  <c:v>23.15398821397309</c:v>
                </c:pt>
                <c:pt idx="526">
                  <c:v>61.729045562804323</c:v>
                </c:pt>
                <c:pt idx="527">
                  <c:v>14.013465326918171</c:v>
                </c:pt>
                <c:pt idx="528">
                  <c:v>75.14148069026524</c:v>
                </c:pt>
                <c:pt idx="529">
                  <c:v>30.648514740745277</c:v>
                </c:pt>
                <c:pt idx="530">
                  <c:v>78.240433602530715</c:v>
                </c:pt>
                <c:pt idx="531">
                  <c:v>64.556562356524111</c:v>
                </c:pt>
                <c:pt idx="532">
                  <c:v>77.449064247444539</c:v>
                </c:pt>
                <c:pt idx="533">
                  <c:v>13.775159765498906</c:v>
                </c:pt>
                <c:pt idx="534">
                  <c:v>71.0083546217259</c:v>
                </c:pt>
                <c:pt idx="535">
                  <c:v>75.225442318524244</c:v>
                </c:pt>
                <c:pt idx="536">
                  <c:v>6.9594658743815083</c:v>
                </c:pt>
                <c:pt idx="537">
                  <c:v>40.270697636291359</c:v>
                </c:pt>
                <c:pt idx="538">
                  <c:v>28.122775654426331</c:v>
                </c:pt>
                <c:pt idx="539">
                  <c:v>6.5173934727194203</c:v>
                </c:pt>
                <c:pt idx="540">
                  <c:v>64.5051006911944</c:v>
                </c:pt>
                <c:pt idx="541">
                  <c:v>57.761483532851159</c:v>
                </c:pt>
                <c:pt idx="542">
                  <c:v>57.740035640058764</c:v>
                </c:pt>
                <c:pt idx="543">
                  <c:v>54.169933871216699</c:v>
                </c:pt>
                <c:pt idx="544">
                  <c:v>81.716897264583281</c:v>
                </c:pt>
                <c:pt idx="545">
                  <c:v>13.552517331769405</c:v>
                </c:pt>
                <c:pt idx="546">
                  <c:v>47.448549012702102</c:v>
                </c:pt>
                <c:pt idx="547">
                  <c:v>57.708035299834236</c:v>
                </c:pt>
                <c:pt idx="548">
                  <c:v>66.566924237800421</c:v>
                </c:pt>
                <c:pt idx="549">
                  <c:v>75.129332348059606</c:v>
                </c:pt>
                <c:pt idx="550">
                  <c:v>33.100112905682742</c:v>
                </c:pt>
                <c:pt idx="551">
                  <c:v>3.3698529295579256</c:v>
                </c:pt>
                <c:pt idx="552">
                  <c:v>6.0222074912962453</c:v>
                </c:pt>
                <c:pt idx="553">
                  <c:v>36.145898601665529</c:v>
                </c:pt>
                <c:pt idx="554">
                  <c:v>11.313168077937981</c:v>
                </c:pt>
                <c:pt idx="555">
                  <c:v>63.087237010224854</c:v>
                </c:pt>
                <c:pt idx="556">
                  <c:v>74.837698273954317</c:v>
                </c:pt>
                <c:pt idx="557">
                  <c:v>11.096672448757388</c:v>
                </c:pt>
                <c:pt idx="558">
                  <c:v>10.675381729525439</c:v>
                </c:pt>
                <c:pt idx="559">
                  <c:v>14.464262828145603</c:v>
                </c:pt>
                <c:pt idx="560">
                  <c:v>57.589101430357452</c:v>
                </c:pt>
                <c:pt idx="561">
                  <c:v>15.439149946289575</c:v>
                </c:pt>
                <c:pt idx="562">
                  <c:v>49.448008767750714</c:v>
                </c:pt>
                <c:pt idx="563">
                  <c:v>20.075433712066481</c:v>
                </c:pt>
                <c:pt idx="564">
                  <c:v>49.365522840825143</c:v>
                </c:pt>
                <c:pt idx="565">
                  <c:v>78.037278674113367</c:v>
                </c:pt>
                <c:pt idx="566">
                  <c:v>60.579092744327731</c:v>
                </c:pt>
                <c:pt idx="567">
                  <c:v>30.90973481420426</c:v>
                </c:pt>
                <c:pt idx="568">
                  <c:v>15.59917909742502</c:v>
                </c:pt>
                <c:pt idx="569">
                  <c:v>17.913764352218308</c:v>
                </c:pt>
                <c:pt idx="570">
                  <c:v>20.11939500664705</c:v>
                </c:pt>
                <c:pt idx="571">
                  <c:v>77.374295996064518</c:v>
                </c:pt>
                <c:pt idx="572">
                  <c:v>64.773946980482293</c:v>
                </c:pt>
                <c:pt idx="573">
                  <c:v>44.937701430689977</c:v>
                </c:pt>
                <c:pt idx="574">
                  <c:v>67.035883408657568</c:v>
                </c:pt>
                <c:pt idx="575">
                  <c:v>76.151910415207226</c:v>
                </c:pt>
                <c:pt idx="576">
                  <c:v>25.50139870179715</c:v>
                </c:pt>
                <c:pt idx="577">
                  <c:v>51.614736763864023</c:v>
                </c:pt>
                <c:pt idx="578">
                  <c:v>11.646112831174429</c:v>
                </c:pt>
                <c:pt idx="579">
                  <c:v>48.177911448764725</c:v>
                </c:pt>
                <c:pt idx="580">
                  <c:v>69.83611414657635</c:v>
                </c:pt>
                <c:pt idx="581">
                  <c:v>5.7935711613139897</c:v>
                </c:pt>
                <c:pt idx="582">
                  <c:v>70.260750265864885</c:v>
                </c:pt>
                <c:pt idx="583">
                  <c:v>41.778715146446139</c:v>
                </c:pt>
                <c:pt idx="584">
                  <c:v>7.4871788996165254</c:v>
                </c:pt>
                <c:pt idx="585">
                  <c:v>5.0827276490232824</c:v>
                </c:pt>
                <c:pt idx="586">
                  <c:v>69.025059326151833</c:v>
                </c:pt>
                <c:pt idx="587">
                  <c:v>53.364188515308641</c:v>
                </c:pt>
                <c:pt idx="588">
                  <c:v>49.990541765487414</c:v>
                </c:pt>
                <c:pt idx="589">
                  <c:v>61.480746459443601</c:v>
                </c:pt>
                <c:pt idx="590">
                  <c:v>65.872423260632701</c:v>
                </c:pt>
                <c:pt idx="591">
                  <c:v>50.823181279023487</c:v>
                </c:pt>
                <c:pt idx="592">
                  <c:v>73.820400222487422</c:v>
                </c:pt>
                <c:pt idx="593">
                  <c:v>32.098321874010047</c:v>
                </c:pt>
                <c:pt idx="594">
                  <c:v>28.448152344994689</c:v>
                </c:pt>
                <c:pt idx="595">
                  <c:v>36.140657041058994</c:v>
                </c:pt>
                <c:pt idx="596">
                  <c:v>3.3488995370177417</c:v>
                </c:pt>
                <c:pt idx="597">
                  <c:v>57.350927632762868</c:v>
                </c:pt>
                <c:pt idx="598">
                  <c:v>70.415329928172142</c:v>
                </c:pt>
                <c:pt idx="599">
                  <c:v>7.9249133660178792</c:v>
                </c:pt>
                <c:pt idx="600">
                  <c:v>32.167248094196381</c:v>
                </c:pt>
                <c:pt idx="601">
                  <c:v>55.415630098983065</c:v>
                </c:pt>
                <c:pt idx="602">
                  <c:v>32.380053901705253</c:v>
                </c:pt>
                <c:pt idx="603">
                  <c:v>64.26195937397442</c:v>
                </c:pt>
                <c:pt idx="604">
                  <c:v>3.2579562392559467</c:v>
                </c:pt>
                <c:pt idx="605">
                  <c:v>4.264711214381971</c:v>
                </c:pt>
                <c:pt idx="606">
                  <c:v>20.401367569926038</c:v>
                </c:pt>
                <c:pt idx="607">
                  <c:v>7.8942599215512059</c:v>
                </c:pt>
                <c:pt idx="608">
                  <c:v>58.841608255979558</c:v>
                </c:pt>
                <c:pt idx="609">
                  <c:v>62.813248612051922</c:v>
                </c:pt>
                <c:pt idx="610">
                  <c:v>62.829357166559596</c:v>
                </c:pt>
                <c:pt idx="611">
                  <c:v>67.70394763267511</c:v>
                </c:pt>
                <c:pt idx="612">
                  <c:v>4.7907289241837709</c:v>
                </c:pt>
                <c:pt idx="613">
                  <c:v>76.814141449564929</c:v>
                </c:pt>
                <c:pt idx="614">
                  <c:v>75.910910655818</c:v>
                </c:pt>
                <c:pt idx="615">
                  <c:v>64.044309436327922</c:v>
                </c:pt>
                <c:pt idx="616">
                  <c:v>62.27566667838714</c:v>
                </c:pt>
                <c:pt idx="617">
                  <c:v>23.098720711329548</c:v>
                </c:pt>
                <c:pt idx="618">
                  <c:v>14.549121205996135</c:v>
                </c:pt>
                <c:pt idx="619">
                  <c:v>74.138560336836576</c:v>
                </c:pt>
                <c:pt idx="620">
                  <c:v>29.833495937694689</c:v>
                </c:pt>
                <c:pt idx="621">
                  <c:v>70.563815829153199</c:v>
                </c:pt>
                <c:pt idx="622">
                  <c:v>13.897446065503443</c:v>
                </c:pt>
                <c:pt idx="623">
                  <c:v>19.582208151714472</c:v>
                </c:pt>
                <c:pt idx="624">
                  <c:v>72.549624489485296</c:v>
                </c:pt>
                <c:pt idx="625">
                  <c:v>67.721082959314685</c:v>
                </c:pt>
                <c:pt idx="626">
                  <c:v>52.452653582149253</c:v>
                </c:pt>
                <c:pt idx="627">
                  <c:v>3.5131989837378792</c:v>
                </c:pt>
                <c:pt idx="628">
                  <c:v>51.769391538978645</c:v>
                </c:pt>
                <c:pt idx="629">
                  <c:v>63.945181903130063</c:v>
                </c:pt>
                <c:pt idx="630">
                  <c:v>62.348269651011634</c:v>
                </c:pt>
                <c:pt idx="631">
                  <c:v>53.830844963004985</c:v>
                </c:pt>
                <c:pt idx="632">
                  <c:v>62.203940125124589</c:v>
                </c:pt>
                <c:pt idx="633">
                  <c:v>31.915738277475359</c:v>
                </c:pt>
                <c:pt idx="634">
                  <c:v>7.0605072608164487</c:v>
                </c:pt>
                <c:pt idx="635">
                  <c:v>51.279315771455117</c:v>
                </c:pt>
                <c:pt idx="636">
                  <c:v>70.753846178089773</c:v>
                </c:pt>
                <c:pt idx="637">
                  <c:v>28.905847004358016</c:v>
                </c:pt>
                <c:pt idx="638">
                  <c:v>10.911206684647832</c:v>
                </c:pt>
                <c:pt idx="639">
                  <c:v>8.894873131079553</c:v>
                </c:pt>
                <c:pt idx="640">
                  <c:v>60.029446309654446</c:v>
                </c:pt>
                <c:pt idx="641">
                  <c:v>56.285858805725269</c:v>
                </c:pt>
                <c:pt idx="642">
                  <c:v>58.364975209571575</c:v>
                </c:pt>
                <c:pt idx="643">
                  <c:v>3.0734747581393722</c:v>
                </c:pt>
                <c:pt idx="644">
                  <c:v>69.935763773900192</c:v>
                </c:pt>
                <c:pt idx="645">
                  <c:v>38.118682711278971</c:v>
                </c:pt>
                <c:pt idx="646">
                  <c:v>23.849489070352956</c:v>
                </c:pt>
                <c:pt idx="647">
                  <c:v>8.3104768971010117</c:v>
                </c:pt>
                <c:pt idx="648">
                  <c:v>4.6204209508671292</c:v>
                </c:pt>
                <c:pt idx="649">
                  <c:v>72.042660995987987</c:v>
                </c:pt>
                <c:pt idx="650">
                  <c:v>67.422041614260706</c:v>
                </c:pt>
                <c:pt idx="651">
                  <c:v>71.238750843111617</c:v>
                </c:pt>
                <c:pt idx="652">
                  <c:v>70.686139710381767</c:v>
                </c:pt>
                <c:pt idx="653">
                  <c:v>70.646761521809481</c:v>
                </c:pt>
                <c:pt idx="654">
                  <c:v>41.615468799700807</c:v>
                </c:pt>
                <c:pt idx="655">
                  <c:v>51.722184128989682</c:v>
                </c:pt>
                <c:pt idx="656">
                  <c:v>10.831965837770227</c:v>
                </c:pt>
                <c:pt idx="657">
                  <c:v>73.220492970891314</c:v>
                </c:pt>
                <c:pt idx="658">
                  <c:v>8.868675229653725</c:v>
                </c:pt>
                <c:pt idx="659">
                  <c:v>9.9000044276805674</c:v>
                </c:pt>
                <c:pt idx="660">
                  <c:v>42.989145794664267</c:v>
                </c:pt>
                <c:pt idx="661">
                  <c:v>8.9075659051244607</c:v>
                </c:pt>
                <c:pt idx="662">
                  <c:v>9.454658089677201</c:v>
                </c:pt>
                <c:pt idx="663">
                  <c:v>8.894221754834911</c:v>
                </c:pt>
                <c:pt idx="664">
                  <c:v>6.6584045894707931</c:v>
                </c:pt>
                <c:pt idx="665">
                  <c:v>6.9406132952393635</c:v>
                </c:pt>
                <c:pt idx="666">
                  <c:v>3.1813353671981921</c:v>
                </c:pt>
                <c:pt idx="667">
                  <c:v>69.773483384778032</c:v>
                </c:pt>
                <c:pt idx="668">
                  <c:v>68.225157141661683</c:v>
                </c:pt>
                <c:pt idx="669">
                  <c:v>50.895000737615945</c:v>
                </c:pt>
                <c:pt idx="670">
                  <c:v>3.9810559161358432</c:v>
                </c:pt>
                <c:pt idx="671">
                  <c:v>63.875964182925088</c:v>
                </c:pt>
                <c:pt idx="672">
                  <c:v>8.5884977358538208</c:v>
                </c:pt>
                <c:pt idx="673">
                  <c:v>64.547326416183992</c:v>
                </c:pt>
                <c:pt idx="674">
                  <c:v>68.38537299022795</c:v>
                </c:pt>
                <c:pt idx="675">
                  <c:v>14.040994875219425</c:v>
                </c:pt>
                <c:pt idx="676">
                  <c:v>14.040994875219425</c:v>
                </c:pt>
                <c:pt idx="677">
                  <c:v>16.469546746423894</c:v>
                </c:pt>
                <c:pt idx="678">
                  <c:v>45.761557673149007</c:v>
                </c:pt>
                <c:pt idx="679">
                  <c:v>71.025413542917178</c:v>
                </c:pt>
                <c:pt idx="680">
                  <c:v>48.904777168331272</c:v>
                </c:pt>
                <c:pt idx="681">
                  <c:v>66.423824909836924</c:v>
                </c:pt>
                <c:pt idx="682">
                  <c:v>49.786457562063354</c:v>
                </c:pt>
                <c:pt idx="683">
                  <c:v>72.157915213036404</c:v>
                </c:pt>
                <c:pt idx="684">
                  <c:v>38.781626960284768</c:v>
                </c:pt>
                <c:pt idx="685">
                  <c:v>3.0396882538546133</c:v>
                </c:pt>
                <c:pt idx="686">
                  <c:v>65.068657470546427</c:v>
                </c:pt>
                <c:pt idx="687">
                  <c:v>54.898523124607294</c:v>
                </c:pt>
                <c:pt idx="688">
                  <c:v>58.855328097752448</c:v>
                </c:pt>
                <c:pt idx="689">
                  <c:v>18.138006292720924</c:v>
                </c:pt>
                <c:pt idx="690">
                  <c:v>48.348728482745898</c:v>
                </c:pt>
                <c:pt idx="691">
                  <c:v>67.783398302015058</c:v>
                </c:pt>
                <c:pt idx="692">
                  <c:v>67.783398302015058</c:v>
                </c:pt>
                <c:pt idx="693">
                  <c:v>47.990714559947641</c:v>
                </c:pt>
                <c:pt idx="694">
                  <c:v>20.42952641827242</c:v>
                </c:pt>
                <c:pt idx="695">
                  <c:v>58.702972796444151</c:v>
                </c:pt>
                <c:pt idx="696">
                  <c:v>74.425443150383956</c:v>
                </c:pt>
                <c:pt idx="697">
                  <c:v>31.98603743025129</c:v>
                </c:pt>
                <c:pt idx="698">
                  <c:v>5.3810166005533544</c:v>
                </c:pt>
                <c:pt idx="699">
                  <c:v>8.6312775349063493</c:v>
                </c:pt>
                <c:pt idx="700">
                  <c:v>45.99368232009364</c:v>
                </c:pt>
                <c:pt idx="701">
                  <c:v>65.784982676685672</c:v>
                </c:pt>
                <c:pt idx="702">
                  <c:v>10.309055367720497</c:v>
                </c:pt>
                <c:pt idx="703">
                  <c:v>66.380014069783343</c:v>
                </c:pt>
                <c:pt idx="704">
                  <c:v>61.147882946515452</c:v>
                </c:pt>
                <c:pt idx="705">
                  <c:v>17.72521571816829</c:v>
                </c:pt>
                <c:pt idx="706">
                  <c:v>69.50629006281126</c:v>
                </c:pt>
                <c:pt idx="707">
                  <c:v>30.262453626952219</c:v>
                </c:pt>
                <c:pt idx="708">
                  <c:v>22.653203397830094</c:v>
                </c:pt>
                <c:pt idx="709">
                  <c:v>64.510834840205789</c:v>
                </c:pt>
                <c:pt idx="710">
                  <c:v>62.790684636338518</c:v>
                </c:pt>
                <c:pt idx="711">
                  <c:v>66.614514041022233</c:v>
                </c:pt>
                <c:pt idx="712">
                  <c:v>69.209539631976213</c:v>
                </c:pt>
                <c:pt idx="713">
                  <c:v>10.83349299129689</c:v>
                </c:pt>
                <c:pt idx="714">
                  <c:v>11.204319702133638</c:v>
                </c:pt>
                <c:pt idx="715">
                  <c:v>21.757558005612164</c:v>
                </c:pt>
                <c:pt idx="716">
                  <c:v>36.608204118424851</c:v>
                </c:pt>
                <c:pt idx="717">
                  <c:v>29.985722190810424</c:v>
                </c:pt>
                <c:pt idx="718">
                  <c:v>12.898276589098929</c:v>
                </c:pt>
                <c:pt idx="719">
                  <c:v>25.794010782231652</c:v>
                </c:pt>
                <c:pt idx="720">
                  <c:v>62.825885975427482</c:v>
                </c:pt>
                <c:pt idx="721">
                  <c:v>55.113009320644153</c:v>
                </c:pt>
                <c:pt idx="722">
                  <c:v>45.354983379146141</c:v>
                </c:pt>
                <c:pt idx="723">
                  <c:v>48.893713518496661</c:v>
                </c:pt>
                <c:pt idx="724">
                  <c:v>9.6497353863635968</c:v>
                </c:pt>
                <c:pt idx="725">
                  <c:v>63.796531793467096</c:v>
                </c:pt>
                <c:pt idx="726">
                  <c:v>68.772467418177641</c:v>
                </c:pt>
                <c:pt idx="727">
                  <c:v>62.462567701823197</c:v>
                </c:pt>
                <c:pt idx="728">
                  <c:v>65.747207482652072</c:v>
                </c:pt>
                <c:pt idx="729">
                  <c:v>7.0306566848109959</c:v>
                </c:pt>
                <c:pt idx="730">
                  <c:v>68.605157387580888</c:v>
                </c:pt>
                <c:pt idx="731">
                  <c:v>55.427946898393174</c:v>
                </c:pt>
                <c:pt idx="732">
                  <c:v>62.024851788389149</c:v>
                </c:pt>
                <c:pt idx="733">
                  <c:v>3.0923449682761541</c:v>
                </c:pt>
                <c:pt idx="734">
                  <c:v>68.333480309084251</c:v>
                </c:pt>
                <c:pt idx="735">
                  <c:v>22.594980037845282</c:v>
                </c:pt>
                <c:pt idx="736">
                  <c:v>11.754987313671368</c:v>
                </c:pt>
                <c:pt idx="737">
                  <c:v>69.179835771045717</c:v>
                </c:pt>
                <c:pt idx="738">
                  <c:v>63.546744797127438</c:v>
                </c:pt>
                <c:pt idx="739">
                  <c:v>64.820029506034686</c:v>
                </c:pt>
                <c:pt idx="740">
                  <c:v>66.901344310643225</c:v>
                </c:pt>
                <c:pt idx="741">
                  <c:v>41.517901628582841</c:v>
                </c:pt>
                <c:pt idx="742">
                  <c:v>58.84430985753464</c:v>
                </c:pt>
                <c:pt idx="743">
                  <c:v>3.1862787240258292</c:v>
                </c:pt>
                <c:pt idx="744">
                  <c:v>66.203747802261503</c:v>
                </c:pt>
                <c:pt idx="745">
                  <c:v>3.7371658753337758</c:v>
                </c:pt>
                <c:pt idx="746">
                  <c:v>52.136772327786318</c:v>
                </c:pt>
                <c:pt idx="747">
                  <c:v>58.230769296151543</c:v>
                </c:pt>
                <c:pt idx="748">
                  <c:v>50.328901469367814</c:v>
                </c:pt>
                <c:pt idx="749">
                  <c:v>13.806318070116307</c:v>
                </c:pt>
                <c:pt idx="750">
                  <c:v>50.342084106943503</c:v>
                </c:pt>
                <c:pt idx="751">
                  <c:v>58.102673243059705</c:v>
                </c:pt>
                <c:pt idx="752">
                  <c:v>51.793358206106625</c:v>
                </c:pt>
                <c:pt idx="753">
                  <c:v>63.205873203490782</c:v>
                </c:pt>
                <c:pt idx="754">
                  <c:v>4.8679635059753625</c:v>
                </c:pt>
                <c:pt idx="755">
                  <c:v>13.039804675554569</c:v>
                </c:pt>
                <c:pt idx="756">
                  <c:v>14.635262660771875</c:v>
                </c:pt>
                <c:pt idx="757">
                  <c:v>41.117180835347007</c:v>
                </c:pt>
                <c:pt idx="758">
                  <c:v>60.983230758522737</c:v>
                </c:pt>
                <c:pt idx="759">
                  <c:v>50.014526645465168</c:v>
                </c:pt>
                <c:pt idx="760">
                  <c:v>50.016359058654167</c:v>
                </c:pt>
                <c:pt idx="761">
                  <c:v>4.2289664073337576</c:v>
                </c:pt>
                <c:pt idx="762">
                  <c:v>4.2289664073337576</c:v>
                </c:pt>
                <c:pt idx="763">
                  <c:v>23.512236636841727</c:v>
                </c:pt>
                <c:pt idx="764">
                  <c:v>7.1861769384571801</c:v>
                </c:pt>
                <c:pt idx="765">
                  <c:v>60.395833106096291</c:v>
                </c:pt>
                <c:pt idx="766">
                  <c:v>5.1329400234531715</c:v>
                </c:pt>
                <c:pt idx="767">
                  <c:v>57.686107785132663</c:v>
                </c:pt>
                <c:pt idx="768">
                  <c:v>3.7004778350078462</c:v>
                </c:pt>
                <c:pt idx="769">
                  <c:v>37.010935437284886</c:v>
                </c:pt>
                <c:pt idx="770">
                  <c:v>43.270517781820494</c:v>
                </c:pt>
                <c:pt idx="771">
                  <c:v>6.8578440844281801</c:v>
                </c:pt>
                <c:pt idx="772">
                  <c:v>62.689788713847371</c:v>
                </c:pt>
                <c:pt idx="773">
                  <c:v>53.16407910249707</c:v>
                </c:pt>
                <c:pt idx="774">
                  <c:v>5.3822547941977978</c:v>
                </c:pt>
                <c:pt idx="775">
                  <c:v>31.691519603506848</c:v>
                </c:pt>
                <c:pt idx="776">
                  <c:v>53.567445259261433</c:v>
                </c:pt>
                <c:pt idx="777">
                  <c:v>34.055014786485287</c:v>
                </c:pt>
                <c:pt idx="778">
                  <c:v>6.0993227857683738</c:v>
                </c:pt>
                <c:pt idx="779">
                  <c:v>73.863397764514261</c:v>
                </c:pt>
                <c:pt idx="780">
                  <c:v>58.212734893973064</c:v>
                </c:pt>
                <c:pt idx="781">
                  <c:v>27.31861625228392</c:v>
                </c:pt>
                <c:pt idx="782">
                  <c:v>65.573036258405466</c:v>
                </c:pt>
                <c:pt idx="783">
                  <c:v>38.564568509281358</c:v>
                </c:pt>
                <c:pt idx="784">
                  <c:v>6.2744811273284862</c:v>
                </c:pt>
                <c:pt idx="785">
                  <c:v>38.569229704468256</c:v>
                </c:pt>
                <c:pt idx="786">
                  <c:v>52.69373447547882</c:v>
                </c:pt>
                <c:pt idx="787">
                  <c:v>63.067568942801273</c:v>
                </c:pt>
                <c:pt idx="788">
                  <c:v>3.3458488967631399</c:v>
                </c:pt>
                <c:pt idx="789">
                  <c:v>11.089696664442643</c:v>
                </c:pt>
                <c:pt idx="790">
                  <c:v>45.175254270250498</c:v>
                </c:pt>
                <c:pt idx="791">
                  <c:v>38.117350419854162</c:v>
                </c:pt>
                <c:pt idx="792">
                  <c:v>11.326648340568088</c:v>
                </c:pt>
                <c:pt idx="793">
                  <c:v>46.730505062291442</c:v>
                </c:pt>
                <c:pt idx="794">
                  <c:v>47.609543822944318</c:v>
                </c:pt>
                <c:pt idx="795">
                  <c:v>17.118309591753732</c:v>
                </c:pt>
                <c:pt idx="796">
                  <c:v>63.852292192066997</c:v>
                </c:pt>
                <c:pt idx="797">
                  <c:v>16.980939988419948</c:v>
                </c:pt>
                <c:pt idx="798">
                  <c:v>46.994097105951674</c:v>
                </c:pt>
                <c:pt idx="799">
                  <c:v>3.7720931295588671</c:v>
                </c:pt>
                <c:pt idx="800">
                  <c:v>13.161721029826374</c:v>
                </c:pt>
                <c:pt idx="801">
                  <c:v>30.901277791675344</c:v>
                </c:pt>
                <c:pt idx="802">
                  <c:v>53.73802770345111</c:v>
                </c:pt>
                <c:pt idx="803">
                  <c:v>30.287370857653826</c:v>
                </c:pt>
                <c:pt idx="804">
                  <c:v>20.127773042329714</c:v>
                </c:pt>
                <c:pt idx="805">
                  <c:v>28.953204168174924</c:v>
                </c:pt>
                <c:pt idx="806">
                  <c:v>61.641773394634455</c:v>
                </c:pt>
                <c:pt idx="807">
                  <c:v>61.641773394634455</c:v>
                </c:pt>
                <c:pt idx="808">
                  <c:v>52.600078360105748</c:v>
                </c:pt>
                <c:pt idx="809">
                  <c:v>58.49250891192839</c:v>
                </c:pt>
                <c:pt idx="810">
                  <c:v>49.999130125688119</c:v>
                </c:pt>
                <c:pt idx="811">
                  <c:v>8.7627679204633981</c:v>
                </c:pt>
                <c:pt idx="812">
                  <c:v>4.0981226529877368</c:v>
                </c:pt>
                <c:pt idx="813">
                  <c:v>33.969414068492156</c:v>
                </c:pt>
                <c:pt idx="814">
                  <c:v>57.821153359764935</c:v>
                </c:pt>
                <c:pt idx="815">
                  <c:v>36.249581211119668</c:v>
                </c:pt>
                <c:pt idx="816">
                  <c:v>36.249581211119668</c:v>
                </c:pt>
                <c:pt idx="817">
                  <c:v>52.810866634369006</c:v>
                </c:pt>
                <c:pt idx="818">
                  <c:v>62.569690235633061</c:v>
                </c:pt>
                <c:pt idx="819">
                  <c:v>59.469345194420164</c:v>
                </c:pt>
                <c:pt idx="820">
                  <c:v>56.695730037389716</c:v>
                </c:pt>
                <c:pt idx="821">
                  <c:v>17.900838971563072</c:v>
                </c:pt>
                <c:pt idx="822">
                  <c:v>69.646890196676097</c:v>
                </c:pt>
                <c:pt idx="823">
                  <c:v>44.096470282721661</c:v>
                </c:pt>
                <c:pt idx="824">
                  <c:v>65.950082094672098</c:v>
                </c:pt>
                <c:pt idx="825">
                  <c:v>13.748393443838413</c:v>
                </c:pt>
                <c:pt idx="826">
                  <c:v>23.003286077973176</c:v>
                </c:pt>
                <c:pt idx="827">
                  <c:v>11.329423958750445</c:v>
                </c:pt>
                <c:pt idx="828">
                  <c:v>33.947336758067138</c:v>
                </c:pt>
                <c:pt idx="829">
                  <c:v>29.415257245900683</c:v>
                </c:pt>
                <c:pt idx="830">
                  <c:v>6.9634347070186768</c:v>
                </c:pt>
                <c:pt idx="831">
                  <c:v>26.676324362133425</c:v>
                </c:pt>
                <c:pt idx="832">
                  <c:v>45.501696123634986</c:v>
                </c:pt>
                <c:pt idx="833">
                  <c:v>45.501696123634986</c:v>
                </c:pt>
                <c:pt idx="834">
                  <c:v>45.501696123634986</c:v>
                </c:pt>
                <c:pt idx="835">
                  <c:v>45.501696123634986</c:v>
                </c:pt>
                <c:pt idx="836">
                  <c:v>48.426474315532261</c:v>
                </c:pt>
                <c:pt idx="837">
                  <c:v>23.01826364073931</c:v>
                </c:pt>
                <c:pt idx="838">
                  <c:v>69.307711418038366</c:v>
                </c:pt>
                <c:pt idx="839">
                  <c:v>45.41106086583126</c:v>
                </c:pt>
                <c:pt idx="840">
                  <c:v>28.578281299296343</c:v>
                </c:pt>
                <c:pt idx="841">
                  <c:v>4.1242654185976662</c:v>
                </c:pt>
                <c:pt idx="842">
                  <c:v>73.342823285279323</c:v>
                </c:pt>
                <c:pt idx="843">
                  <c:v>45.401870086415848</c:v>
                </c:pt>
                <c:pt idx="844">
                  <c:v>6.999777878723882</c:v>
                </c:pt>
                <c:pt idx="845">
                  <c:v>42.443025395847968</c:v>
                </c:pt>
                <c:pt idx="846">
                  <c:v>48.295651931946189</c:v>
                </c:pt>
                <c:pt idx="847">
                  <c:v>61.576749929998684</c:v>
                </c:pt>
                <c:pt idx="848">
                  <c:v>57.163277000871894</c:v>
                </c:pt>
                <c:pt idx="849">
                  <c:v>7.4943527077266285</c:v>
                </c:pt>
                <c:pt idx="850">
                  <c:v>7.4943527077266285</c:v>
                </c:pt>
                <c:pt idx="851">
                  <c:v>12.655291753482366</c:v>
                </c:pt>
                <c:pt idx="852">
                  <c:v>40.291673182897071</c:v>
                </c:pt>
                <c:pt idx="853">
                  <c:v>42.368750535589939</c:v>
                </c:pt>
                <c:pt idx="854">
                  <c:v>48.25273277007819</c:v>
                </c:pt>
                <c:pt idx="855">
                  <c:v>49.921875155275558</c:v>
                </c:pt>
                <c:pt idx="856">
                  <c:v>48.289005183638572</c:v>
                </c:pt>
                <c:pt idx="857">
                  <c:v>3.6024783728439358</c:v>
                </c:pt>
                <c:pt idx="858">
                  <c:v>47.88892599043205</c:v>
                </c:pt>
                <c:pt idx="859">
                  <c:v>68.933067667371091</c:v>
                </c:pt>
                <c:pt idx="860">
                  <c:v>57.877065309906349</c:v>
                </c:pt>
                <c:pt idx="861">
                  <c:v>10.333535726564552</c:v>
                </c:pt>
                <c:pt idx="862">
                  <c:v>10.096731495900467</c:v>
                </c:pt>
                <c:pt idx="863">
                  <c:v>57.604553903091627</c:v>
                </c:pt>
                <c:pt idx="864">
                  <c:v>50.769393336057412</c:v>
                </c:pt>
                <c:pt idx="865">
                  <c:v>3.4904592428713395</c:v>
                </c:pt>
                <c:pt idx="866">
                  <c:v>64.529665221807235</c:v>
                </c:pt>
                <c:pt idx="867">
                  <c:v>53.20175743497645</c:v>
                </c:pt>
                <c:pt idx="868">
                  <c:v>16.22675427265893</c:v>
                </c:pt>
                <c:pt idx="869">
                  <c:v>7.4766784513848794</c:v>
                </c:pt>
                <c:pt idx="870">
                  <c:v>70.557629348381354</c:v>
                </c:pt>
                <c:pt idx="871">
                  <c:v>23.08036493618614</c:v>
                </c:pt>
                <c:pt idx="872">
                  <c:v>28.1968088194842</c:v>
                </c:pt>
                <c:pt idx="873">
                  <c:v>51.45428435872239</c:v>
                </c:pt>
                <c:pt idx="874">
                  <c:v>5.4106184297738098</c:v>
                </c:pt>
                <c:pt idx="875">
                  <c:v>5.5183659334205268</c:v>
                </c:pt>
                <c:pt idx="876">
                  <c:v>48.179006915954908</c:v>
                </c:pt>
                <c:pt idx="877">
                  <c:v>63.629484944171708</c:v>
                </c:pt>
                <c:pt idx="878">
                  <c:v>71.369884482074596</c:v>
                </c:pt>
                <c:pt idx="879">
                  <c:v>57.768243884642821</c:v>
                </c:pt>
                <c:pt idx="880">
                  <c:v>46.750538399826738</c:v>
                </c:pt>
                <c:pt idx="881">
                  <c:v>54.702671115285426</c:v>
                </c:pt>
                <c:pt idx="882">
                  <c:v>11.969324882168937</c:v>
                </c:pt>
                <c:pt idx="883">
                  <c:v>59.687464783348091</c:v>
                </c:pt>
                <c:pt idx="884">
                  <c:v>59.685880707092821</c:v>
                </c:pt>
                <c:pt idx="885">
                  <c:v>72.862582865957393</c:v>
                </c:pt>
                <c:pt idx="886">
                  <c:v>48.701849043572118</c:v>
                </c:pt>
                <c:pt idx="887">
                  <c:v>48.77343360734227</c:v>
                </c:pt>
                <c:pt idx="888">
                  <c:v>48.295651931946189</c:v>
                </c:pt>
                <c:pt idx="889">
                  <c:v>28.499163640518088</c:v>
                </c:pt>
                <c:pt idx="890">
                  <c:v>48.002739216463446</c:v>
                </c:pt>
                <c:pt idx="891">
                  <c:v>59.332147580400438</c:v>
                </c:pt>
                <c:pt idx="892">
                  <c:v>59.332147580400438</c:v>
                </c:pt>
                <c:pt idx="893">
                  <c:v>54.4329918828467</c:v>
                </c:pt>
                <c:pt idx="894">
                  <c:v>6.9697236039450718</c:v>
                </c:pt>
                <c:pt idx="895">
                  <c:v>60.316226082254296</c:v>
                </c:pt>
                <c:pt idx="896">
                  <c:v>14.988297780903871</c:v>
                </c:pt>
                <c:pt idx="897">
                  <c:v>53.470583708863224</c:v>
                </c:pt>
                <c:pt idx="898">
                  <c:v>51.061858485484471</c:v>
                </c:pt>
                <c:pt idx="899">
                  <c:v>36.589970468357123</c:v>
                </c:pt>
                <c:pt idx="900">
                  <c:v>47.756368185801769</c:v>
                </c:pt>
                <c:pt idx="901">
                  <c:v>47.748687667951359</c:v>
                </c:pt>
                <c:pt idx="902">
                  <c:v>47.774569673775318</c:v>
                </c:pt>
                <c:pt idx="903">
                  <c:v>57.668444149370956</c:v>
                </c:pt>
                <c:pt idx="904">
                  <c:v>58.735299000916243</c:v>
                </c:pt>
                <c:pt idx="905">
                  <c:v>45.655256533472787</c:v>
                </c:pt>
                <c:pt idx="906">
                  <c:v>45.645177563725348</c:v>
                </c:pt>
                <c:pt idx="907">
                  <c:v>61.166006910966878</c:v>
                </c:pt>
                <c:pt idx="908">
                  <c:v>3.6578464051659165</c:v>
                </c:pt>
                <c:pt idx="909">
                  <c:v>47.604424188578299</c:v>
                </c:pt>
                <c:pt idx="910">
                  <c:v>3.6096971854943027</c:v>
                </c:pt>
                <c:pt idx="911">
                  <c:v>61.459770637567004</c:v>
                </c:pt>
                <c:pt idx="912">
                  <c:v>54.146969225726494</c:v>
                </c:pt>
                <c:pt idx="913">
                  <c:v>62.0513637721577</c:v>
                </c:pt>
                <c:pt idx="914">
                  <c:v>46.068914496456514</c:v>
                </c:pt>
                <c:pt idx="915">
                  <c:v>64.996302043347001</c:v>
                </c:pt>
                <c:pt idx="916">
                  <c:v>58.115819015751811</c:v>
                </c:pt>
                <c:pt idx="917">
                  <c:v>28.648230431746679</c:v>
                </c:pt>
                <c:pt idx="918">
                  <c:v>9.7601437335892847</c:v>
                </c:pt>
                <c:pt idx="919">
                  <c:v>57.350535838070819</c:v>
                </c:pt>
                <c:pt idx="920">
                  <c:v>53.046226302361902</c:v>
                </c:pt>
                <c:pt idx="921">
                  <c:v>6.7919152927121216</c:v>
                </c:pt>
                <c:pt idx="922">
                  <c:v>24.18626092045201</c:v>
                </c:pt>
                <c:pt idx="923">
                  <c:v>66.270191330650036</c:v>
                </c:pt>
                <c:pt idx="924">
                  <c:v>3.6535620185025977</c:v>
                </c:pt>
                <c:pt idx="925">
                  <c:v>33.770296695420946</c:v>
                </c:pt>
                <c:pt idx="926">
                  <c:v>47.38250389907266</c:v>
                </c:pt>
                <c:pt idx="927">
                  <c:v>14.952762713946424</c:v>
                </c:pt>
                <c:pt idx="928">
                  <c:v>51.369569719610908</c:v>
                </c:pt>
                <c:pt idx="929">
                  <c:v>23.079818395426358</c:v>
                </c:pt>
                <c:pt idx="930">
                  <c:v>62.994395038194845</c:v>
                </c:pt>
                <c:pt idx="931">
                  <c:v>30.366879634783547</c:v>
                </c:pt>
                <c:pt idx="932">
                  <c:v>67.387961683666873</c:v>
                </c:pt>
                <c:pt idx="933">
                  <c:v>7.0454926603688097</c:v>
                </c:pt>
                <c:pt idx="934">
                  <c:v>4.1100658164000947</c:v>
                </c:pt>
                <c:pt idx="935">
                  <c:v>8.9025728748306836</c:v>
                </c:pt>
                <c:pt idx="936">
                  <c:v>5.1294536282012668</c:v>
                </c:pt>
                <c:pt idx="937">
                  <c:v>3.2574434394295451</c:v>
                </c:pt>
                <c:pt idx="938">
                  <c:v>9.3252527288799172</c:v>
                </c:pt>
                <c:pt idx="939">
                  <c:v>40.325788712038879</c:v>
                </c:pt>
                <c:pt idx="940">
                  <c:v>52.854601268527105</c:v>
                </c:pt>
                <c:pt idx="941">
                  <c:v>39.12930694346511</c:v>
                </c:pt>
                <c:pt idx="942">
                  <c:v>50.63511913742726</c:v>
                </c:pt>
                <c:pt idx="943">
                  <c:v>6.1258840100418581</c:v>
                </c:pt>
                <c:pt idx="944">
                  <c:v>51.007798332454925</c:v>
                </c:pt>
                <c:pt idx="945">
                  <c:v>8.4092802979206791</c:v>
                </c:pt>
                <c:pt idx="946">
                  <c:v>10.204962142331929</c:v>
                </c:pt>
                <c:pt idx="947">
                  <c:v>55.784766226373996</c:v>
                </c:pt>
                <c:pt idx="948">
                  <c:v>63.660048133774119</c:v>
                </c:pt>
                <c:pt idx="949">
                  <c:v>8.3940593903473033</c:v>
                </c:pt>
                <c:pt idx="950">
                  <c:v>52.411732202402057</c:v>
                </c:pt>
                <c:pt idx="951">
                  <c:v>10.096950002898351</c:v>
                </c:pt>
                <c:pt idx="952">
                  <c:v>25.390624732410107</c:v>
                </c:pt>
                <c:pt idx="953">
                  <c:v>49.372539468353963</c:v>
                </c:pt>
                <c:pt idx="954">
                  <c:v>12.165221390974629</c:v>
                </c:pt>
                <c:pt idx="955">
                  <c:v>12.165221390974629</c:v>
                </c:pt>
                <c:pt idx="956">
                  <c:v>54.701366032715683</c:v>
                </c:pt>
                <c:pt idx="957">
                  <c:v>39.358846930651957</c:v>
                </c:pt>
                <c:pt idx="958">
                  <c:v>55.326891993008353</c:v>
                </c:pt>
                <c:pt idx="959">
                  <c:v>60.460523045660089</c:v>
                </c:pt>
                <c:pt idx="960">
                  <c:v>21.33047304011366</c:v>
                </c:pt>
                <c:pt idx="961">
                  <c:v>3.2975433326219901</c:v>
                </c:pt>
                <c:pt idx="962">
                  <c:v>18.977482198578176</c:v>
                </c:pt>
                <c:pt idx="963">
                  <c:v>47.593781138611121</c:v>
                </c:pt>
                <c:pt idx="964">
                  <c:v>47.593781138611121</c:v>
                </c:pt>
                <c:pt idx="965">
                  <c:v>17.652333772020555</c:v>
                </c:pt>
                <c:pt idx="966">
                  <c:v>3.4732975236105621</c:v>
                </c:pt>
                <c:pt idx="967">
                  <c:v>46.841251290364731</c:v>
                </c:pt>
                <c:pt idx="968">
                  <c:v>41.29233661002997</c:v>
                </c:pt>
                <c:pt idx="969">
                  <c:v>13.455613066499037</c:v>
                </c:pt>
                <c:pt idx="970">
                  <c:v>56.158606167039196</c:v>
                </c:pt>
                <c:pt idx="971">
                  <c:v>8.465102108162796</c:v>
                </c:pt>
                <c:pt idx="972">
                  <c:v>31.695938961026975</c:v>
                </c:pt>
                <c:pt idx="973">
                  <c:v>10.468540326134701</c:v>
                </c:pt>
                <c:pt idx="974">
                  <c:v>62.410122405506371</c:v>
                </c:pt>
                <c:pt idx="975">
                  <c:v>5.6738381788073715</c:v>
                </c:pt>
                <c:pt idx="976">
                  <c:v>47.320262691852221</c:v>
                </c:pt>
                <c:pt idx="977">
                  <c:v>33.849494669397046</c:v>
                </c:pt>
                <c:pt idx="978">
                  <c:v>18.480049644881092</c:v>
                </c:pt>
                <c:pt idx="979">
                  <c:v>33.967078811651334</c:v>
                </c:pt>
                <c:pt idx="980">
                  <c:v>56.043652441167595</c:v>
                </c:pt>
                <c:pt idx="981">
                  <c:v>27.762868946602019</c:v>
                </c:pt>
                <c:pt idx="982">
                  <c:v>62.909333976806877</c:v>
                </c:pt>
                <c:pt idx="983">
                  <c:v>47.999035564566476</c:v>
                </c:pt>
                <c:pt idx="984">
                  <c:v>46.619767233126744</c:v>
                </c:pt>
                <c:pt idx="985">
                  <c:v>29.064150854835201</c:v>
                </c:pt>
                <c:pt idx="986">
                  <c:v>47.380602515919115</c:v>
                </c:pt>
                <c:pt idx="987">
                  <c:v>59.100526520335883</c:v>
                </c:pt>
                <c:pt idx="988">
                  <c:v>17.422126680125597</c:v>
                </c:pt>
                <c:pt idx="989">
                  <c:v>10.954160347810301</c:v>
                </c:pt>
                <c:pt idx="990">
                  <c:v>6.4558077507188392</c:v>
                </c:pt>
                <c:pt idx="991">
                  <c:v>58.18385482664506</c:v>
                </c:pt>
                <c:pt idx="992">
                  <c:v>58.120085676396037</c:v>
                </c:pt>
                <c:pt idx="993">
                  <c:v>40.842525090658384</c:v>
                </c:pt>
                <c:pt idx="994">
                  <c:v>58.112444138710302</c:v>
                </c:pt>
                <c:pt idx="995">
                  <c:v>58.104001536576504</c:v>
                </c:pt>
                <c:pt idx="996">
                  <c:v>10.885646637362955</c:v>
                </c:pt>
                <c:pt idx="997">
                  <c:v>8.2514032627255993</c:v>
                </c:pt>
                <c:pt idx="998">
                  <c:v>42.740634719075288</c:v>
                </c:pt>
                <c:pt idx="999">
                  <c:v>58.05087801167403</c:v>
                </c:pt>
                <c:pt idx="1000">
                  <c:v>58.05087801167403</c:v>
                </c:pt>
                <c:pt idx="1001">
                  <c:v>52.675577390277972</c:v>
                </c:pt>
                <c:pt idx="1002">
                  <c:v>58.036503547851908</c:v>
                </c:pt>
                <c:pt idx="1003">
                  <c:v>61.656483454946709</c:v>
                </c:pt>
                <c:pt idx="1004">
                  <c:v>52.112867699868268</c:v>
                </c:pt>
                <c:pt idx="1005">
                  <c:v>54.471403363811589</c:v>
                </c:pt>
                <c:pt idx="1006">
                  <c:v>52.480662086443303</c:v>
                </c:pt>
                <c:pt idx="1007">
                  <c:v>50.619921272870883</c:v>
                </c:pt>
                <c:pt idx="1008">
                  <c:v>9.4000603025239471</c:v>
                </c:pt>
                <c:pt idx="1009">
                  <c:v>5.1708400109864057</c:v>
                </c:pt>
                <c:pt idx="1010">
                  <c:v>3.969802453473926</c:v>
                </c:pt>
                <c:pt idx="1011">
                  <c:v>49.670679848911718</c:v>
                </c:pt>
                <c:pt idx="1012">
                  <c:v>55.291408878310136</c:v>
                </c:pt>
                <c:pt idx="1013">
                  <c:v>54.574675631489825</c:v>
                </c:pt>
                <c:pt idx="1014">
                  <c:v>24.467256259285584</c:v>
                </c:pt>
                <c:pt idx="1015">
                  <c:v>45.834629523544827</c:v>
                </c:pt>
                <c:pt idx="1016">
                  <c:v>55.036547381655311</c:v>
                </c:pt>
                <c:pt idx="1017">
                  <c:v>49.236669443681194</c:v>
                </c:pt>
                <c:pt idx="1018">
                  <c:v>56.760285350493781</c:v>
                </c:pt>
                <c:pt idx="1019">
                  <c:v>44.948234213967297</c:v>
                </c:pt>
                <c:pt idx="1020">
                  <c:v>43.02368815743047</c:v>
                </c:pt>
                <c:pt idx="1021">
                  <c:v>56.769656326509775</c:v>
                </c:pt>
                <c:pt idx="1022">
                  <c:v>56.577141784186495</c:v>
                </c:pt>
                <c:pt idx="1023">
                  <c:v>40.540001706826793</c:v>
                </c:pt>
                <c:pt idx="1024">
                  <c:v>40.540001706826793</c:v>
                </c:pt>
                <c:pt idx="1025">
                  <c:v>52.16164143359461</c:v>
                </c:pt>
                <c:pt idx="1026">
                  <c:v>57.011585616743396</c:v>
                </c:pt>
                <c:pt idx="1027">
                  <c:v>25.51722624589755</c:v>
                </c:pt>
                <c:pt idx="1028">
                  <c:v>12.84804453256265</c:v>
                </c:pt>
                <c:pt idx="1029">
                  <c:v>39.948936365042556</c:v>
                </c:pt>
                <c:pt idx="1030">
                  <c:v>44.062514958865336</c:v>
                </c:pt>
                <c:pt idx="1031">
                  <c:v>59.265348241650244</c:v>
                </c:pt>
                <c:pt idx="1032">
                  <c:v>20.433284831395792</c:v>
                </c:pt>
                <c:pt idx="1033">
                  <c:v>11.922499527455912</c:v>
                </c:pt>
                <c:pt idx="1034">
                  <c:v>34.210512301800655</c:v>
                </c:pt>
                <c:pt idx="1035">
                  <c:v>35.987744276336592</c:v>
                </c:pt>
                <c:pt idx="1036">
                  <c:v>56.018005768611559</c:v>
                </c:pt>
                <c:pt idx="1037">
                  <c:v>4.5679186658344575</c:v>
                </c:pt>
                <c:pt idx="1038">
                  <c:v>49.084238350653919</c:v>
                </c:pt>
                <c:pt idx="1039">
                  <c:v>47.249728550873755</c:v>
                </c:pt>
                <c:pt idx="1040">
                  <c:v>43.421416784292717</c:v>
                </c:pt>
                <c:pt idx="1041">
                  <c:v>3.1006305518903257</c:v>
                </c:pt>
                <c:pt idx="1042">
                  <c:v>12.575810575225992</c:v>
                </c:pt>
                <c:pt idx="1043">
                  <c:v>42.423488265053265</c:v>
                </c:pt>
                <c:pt idx="1044">
                  <c:v>42.292056237444228</c:v>
                </c:pt>
                <c:pt idx="1045">
                  <c:v>4.5486933014206725</c:v>
                </c:pt>
                <c:pt idx="1046">
                  <c:v>38.788030986767332</c:v>
                </c:pt>
                <c:pt idx="1047">
                  <c:v>51.479138424694469</c:v>
                </c:pt>
                <c:pt idx="1048">
                  <c:v>40.910701238537939</c:v>
                </c:pt>
                <c:pt idx="1049">
                  <c:v>41.45707584930981</c:v>
                </c:pt>
                <c:pt idx="1050">
                  <c:v>48.793346904806548</c:v>
                </c:pt>
                <c:pt idx="1051">
                  <c:v>56.954318266354768</c:v>
                </c:pt>
                <c:pt idx="1052">
                  <c:v>17.291820597932521</c:v>
                </c:pt>
                <c:pt idx="1053">
                  <c:v>36.44687477181801</c:v>
                </c:pt>
                <c:pt idx="1054">
                  <c:v>55.493373171668132</c:v>
                </c:pt>
                <c:pt idx="1055">
                  <c:v>54.877436967141094</c:v>
                </c:pt>
                <c:pt idx="1056">
                  <c:v>63.313109928516724</c:v>
                </c:pt>
                <c:pt idx="1057">
                  <c:v>47.992375220524778</c:v>
                </c:pt>
                <c:pt idx="1058">
                  <c:v>43.402848113580426</c:v>
                </c:pt>
                <c:pt idx="1059">
                  <c:v>43.402848113580426</c:v>
                </c:pt>
                <c:pt idx="1060">
                  <c:v>43.402848113580426</c:v>
                </c:pt>
                <c:pt idx="1061">
                  <c:v>43.402848113580426</c:v>
                </c:pt>
                <c:pt idx="1062">
                  <c:v>26.025599456691182</c:v>
                </c:pt>
                <c:pt idx="1063">
                  <c:v>52.690688854382458</c:v>
                </c:pt>
                <c:pt idx="1064">
                  <c:v>47.968497324194104</c:v>
                </c:pt>
                <c:pt idx="1065">
                  <c:v>49.278110079692489</c:v>
                </c:pt>
                <c:pt idx="1066">
                  <c:v>7.9102479911891219</c:v>
                </c:pt>
                <c:pt idx="1067">
                  <c:v>20.363620863539484</c:v>
                </c:pt>
                <c:pt idx="1068">
                  <c:v>38.330405290038392</c:v>
                </c:pt>
                <c:pt idx="1069">
                  <c:v>41.752615336451065</c:v>
                </c:pt>
                <c:pt idx="1070">
                  <c:v>10.82121452627527</c:v>
                </c:pt>
                <c:pt idx="1071">
                  <c:v>37.479916757828256</c:v>
                </c:pt>
                <c:pt idx="1072">
                  <c:v>24.505105712972096</c:v>
                </c:pt>
                <c:pt idx="1073">
                  <c:v>48.735211343496957</c:v>
                </c:pt>
                <c:pt idx="1074">
                  <c:v>63.03497987328965</c:v>
                </c:pt>
                <c:pt idx="1075">
                  <c:v>29.808884617311417</c:v>
                </c:pt>
                <c:pt idx="1076">
                  <c:v>43.403952063006074</c:v>
                </c:pt>
                <c:pt idx="1077">
                  <c:v>3.9249212456195552</c:v>
                </c:pt>
                <c:pt idx="1078">
                  <c:v>45.752782393360683</c:v>
                </c:pt>
                <c:pt idx="1079">
                  <c:v>4.99875405728947</c:v>
                </c:pt>
                <c:pt idx="1080">
                  <c:v>27.770152667245796</c:v>
                </c:pt>
                <c:pt idx="1081">
                  <c:v>27.770152667245796</c:v>
                </c:pt>
                <c:pt idx="1082">
                  <c:v>32.511476180432936</c:v>
                </c:pt>
                <c:pt idx="1083">
                  <c:v>11.599447806573872</c:v>
                </c:pt>
                <c:pt idx="1084">
                  <c:v>7.9127004484347339</c:v>
                </c:pt>
                <c:pt idx="1085">
                  <c:v>25.909185076435399</c:v>
                </c:pt>
                <c:pt idx="1086">
                  <c:v>25.909185076435399</c:v>
                </c:pt>
                <c:pt idx="1087">
                  <c:v>45.971241458479078</c:v>
                </c:pt>
                <c:pt idx="1088">
                  <c:v>47.127621010237362</c:v>
                </c:pt>
                <c:pt idx="1089">
                  <c:v>42.178300094004726</c:v>
                </c:pt>
                <c:pt idx="1090">
                  <c:v>11.069571549710334</c:v>
                </c:pt>
                <c:pt idx="1091">
                  <c:v>47.381237035889306</c:v>
                </c:pt>
                <c:pt idx="1092">
                  <c:v>13.851138320571483</c:v>
                </c:pt>
                <c:pt idx="1093">
                  <c:v>54.253619359230434</c:v>
                </c:pt>
                <c:pt idx="1094">
                  <c:v>53.098962893333479</c:v>
                </c:pt>
                <c:pt idx="1095">
                  <c:v>12.363455548090036</c:v>
                </c:pt>
                <c:pt idx="1096">
                  <c:v>6.6991446914110533</c:v>
                </c:pt>
                <c:pt idx="1097">
                  <c:v>55.43396305022744</c:v>
                </c:pt>
                <c:pt idx="1098">
                  <c:v>49.726434777538991</c:v>
                </c:pt>
                <c:pt idx="1099">
                  <c:v>29.47863534956441</c:v>
                </c:pt>
                <c:pt idx="1100">
                  <c:v>29.47863534956441</c:v>
                </c:pt>
                <c:pt idx="1101">
                  <c:v>8.4139485444907915</c:v>
                </c:pt>
                <c:pt idx="1102">
                  <c:v>55.902253479817574</c:v>
                </c:pt>
                <c:pt idx="1103">
                  <c:v>6.3528280029920001</c:v>
                </c:pt>
                <c:pt idx="1104">
                  <c:v>7.3549444539548432</c:v>
                </c:pt>
                <c:pt idx="1105">
                  <c:v>5.2915196652952163</c:v>
                </c:pt>
                <c:pt idx="1106">
                  <c:v>36.774369779976951</c:v>
                </c:pt>
                <c:pt idx="1107">
                  <c:v>3.6351068425925184</c:v>
                </c:pt>
                <c:pt idx="1108">
                  <c:v>5.8328271331798529</c:v>
                </c:pt>
                <c:pt idx="1109">
                  <c:v>22.954340781295642</c:v>
                </c:pt>
                <c:pt idx="1110">
                  <c:v>37.513407541740371</c:v>
                </c:pt>
                <c:pt idx="1111">
                  <c:v>39.342554072542278</c:v>
                </c:pt>
                <c:pt idx="1112">
                  <c:v>8.6892749100706599</c:v>
                </c:pt>
                <c:pt idx="1113">
                  <c:v>34.274731071208016</c:v>
                </c:pt>
                <c:pt idx="1114">
                  <c:v>3.2582816636202607</c:v>
                </c:pt>
                <c:pt idx="1115">
                  <c:v>46.306019962806452</c:v>
                </c:pt>
                <c:pt idx="1116">
                  <c:v>56.37753100249266</c:v>
                </c:pt>
                <c:pt idx="1117">
                  <c:v>30.850185161615308</c:v>
                </c:pt>
                <c:pt idx="1118">
                  <c:v>46.234092210938215</c:v>
                </c:pt>
                <c:pt idx="1119">
                  <c:v>51.886684634748292</c:v>
                </c:pt>
                <c:pt idx="1120">
                  <c:v>45.907905572966548</c:v>
                </c:pt>
                <c:pt idx="1121">
                  <c:v>45.907905572966548</c:v>
                </c:pt>
                <c:pt idx="1122">
                  <c:v>45.907905572966548</c:v>
                </c:pt>
                <c:pt idx="1123">
                  <c:v>45.907905572966548</c:v>
                </c:pt>
                <c:pt idx="1124">
                  <c:v>45.907905572966548</c:v>
                </c:pt>
                <c:pt idx="1125">
                  <c:v>45.907905572966548</c:v>
                </c:pt>
                <c:pt idx="1126">
                  <c:v>57.123648136293852</c:v>
                </c:pt>
                <c:pt idx="1127">
                  <c:v>29.196513937578484</c:v>
                </c:pt>
                <c:pt idx="1128">
                  <c:v>9.7041145013444829</c:v>
                </c:pt>
                <c:pt idx="1129">
                  <c:v>33.699480310215272</c:v>
                </c:pt>
                <c:pt idx="1130">
                  <c:v>50.332257848121472</c:v>
                </c:pt>
                <c:pt idx="1131">
                  <c:v>56.239399924624358</c:v>
                </c:pt>
                <c:pt idx="1132">
                  <c:v>6.8617563781644142</c:v>
                </c:pt>
                <c:pt idx="1133">
                  <c:v>31.829761905144998</c:v>
                </c:pt>
                <c:pt idx="1134">
                  <c:v>40.762684351647458</c:v>
                </c:pt>
                <c:pt idx="1135">
                  <c:v>3.2476462322553306</c:v>
                </c:pt>
                <c:pt idx="1136">
                  <c:v>3.2476462322553306</c:v>
                </c:pt>
                <c:pt idx="1137">
                  <c:v>37.971744850553023</c:v>
                </c:pt>
                <c:pt idx="1138">
                  <c:v>36.958314438777244</c:v>
                </c:pt>
                <c:pt idx="1139">
                  <c:v>21.60684049577549</c:v>
                </c:pt>
                <c:pt idx="1140">
                  <c:v>33.292332719184358</c:v>
                </c:pt>
                <c:pt idx="1141">
                  <c:v>36.736253002169889</c:v>
                </c:pt>
                <c:pt idx="1142">
                  <c:v>36.736253002169889</c:v>
                </c:pt>
                <c:pt idx="1143">
                  <c:v>36.759294906596686</c:v>
                </c:pt>
                <c:pt idx="1144">
                  <c:v>37.26959853558246</c:v>
                </c:pt>
                <c:pt idx="1145">
                  <c:v>40.216862812610756</c:v>
                </c:pt>
                <c:pt idx="1146">
                  <c:v>28.432922166137992</c:v>
                </c:pt>
                <c:pt idx="1147">
                  <c:v>26.354081182114342</c:v>
                </c:pt>
                <c:pt idx="1148">
                  <c:v>3.9540161079609177</c:v>
                </c:pt>
                <c:pt idx="1149">
                  <c:v>47.617837291035599</c:v>
                </c:pt>
                <c:pt idx="1150">
                  <c:v>48.25801240578059</c:v>
                </c:pt>
                <c:pt idx="1151">
                  <c:v>39.389871956175838</c:v>
                </c:pt>
                <c:pt idx="1152">
                  <c:v>4.3100608142227941</c:v>
                </c:pt>
                <c:pt idx="1153">
                  <c:v>42.010264691729788</c:v>
                </c:pt>
                <c:pt idx="1154">
                  <c:v>49.278110079692489</c:v>
                </c:pt>
                <c:pt idx="1155">
                  <c:v>27.207127495290731</c:v>
                </c:pt>
                <c:pt idx="1156">
                  <c:v>10.074874682118425</c:v>
                </c:pt>
                <c:pt idx="1157">
                  <c:v>43.794305461469108</c:v>
                </c:pt>
                <c:pt idx="1158">
                  <c:v>31.021261843526457</c:v>
                </c:pt>
                <c:pt idx="1159">
                  <c:v>43.811737341078491</c:v>
                </c:pt>
                <c:pt idx="1160">
                  <c:v>43.829529494289638</c:v>
                </c:pt>
                <c:pt idx="1161">
                  <c:v>42.759996333063633</c:v>
                </c:pt>
                <c:pt idx="1162">
                  <c:v>28.795330152346057</c:v>
                </c:pt>
                <c:pt idx="1163">
                  <c:v>41.336095320498977</c:v>
                </c:pt>
                <c:pt idx="1164">
                  <c:v>8.5835261193936283</c:v>
                </c:pt>
                <c:pt idx="1165">
                  <c:v>8.5835261193936283</c:v>
                </c:pt>
                <c:pt idx="1166">
                  <c:v>8.5835261193936283</c:v>
                </c:pt>
                <c:pt idx="1167">
                  <c:v>8.5835261193936283</c:v>
                </c:pt>
                <c:pt idx="1168">
                  <c:v>8.5835261193936283</c:v>
                </c:pt>
                <c:pt idx="1169">
                  <c:v>8.5835261193936283</c:v>
                </c:pt>
                <c:pt idx="1170">
                  <c:v>35.528088527599181</c:v>
                </c:pt>
                <c:pt idx="1171">
                  <c:v>48.659495428357317</c:v>
                </c:pt>
                <c:pt idx="1172">
                  <c:v>25.102646392499018</c:v>
                </c:pt>
                <c:pt idx="1173">
                  <c:v>59.253204156796585</c:v>
                </c:pt>
                <c:pt idx="1174">
                  <c:v>30.493389797682529</c:v>
                </c:pt>
                <c:pt idx="1175">
                  <c:v>36.059008406276803</c:v>
                </c:pt>
                <c:pt idx="1176">
                  <c:v>49.85455504775426</c:v>
                </c:pt>
                <c:pt idx="1177">
                  <c:v>60.191106480892898</c:v>
                </c:pt>
                <c:pt idx="1178">
                  <c:v>46.983392672630849</c:v>
                </c:pt>
                <c:pt idx="1179">
                  <c:v>58.200414497651693</c:v>
                </c:pt>
                <c:pt idx="1180">
                  <c:v>43.672747154023931</c:v>
                </c:pt>
                <c:pt idx="1181">
                  <c:v>50.039101651318767</c:v>
                </c:pt>
                <c:pt idx="1182">
                  <c:v>47.421612580658973</c:v>
                </c:pt>
                <c:pt idx="1183">
                  <c:v>40.286399404773036</c:v>
                </c:pt>
                <c:pt idx="1184">
                  <c:v>7.1952410762078491</c:v>
                </c:pt>
                <c:pt idx="1185">
                  <c:v>38.558721984659599</c:v>
                </c:pt>
                <c:pt idx="1186">
                  <c:v>28.274370460642388</c:v>
                </c:pt>
                <c:pt idx="1187">
                  <c:v>53.599278426242435</c:v>
                </c:pt>
                <c:pt idx="1188">
                  <c:v>40.78241960985504</c:v>
                </c:pt>
                <c:pt idx="1189">
                  <c:v>30.858693773140615</c:v>
                </c:pt>
                <c:pt idx="1190">
                  <c:v>22.197190031176731</c:v>
                </c:pt>
                <c:pt idx="1191">
                  <c:v>53.015624545409651</c:v>
                </c:pt>
                <c:pt idx="1192">
                  <c:v>37.371352165977548</c:v>
                </c:pt>
                <c:pt idx="1193">
                  <c:v>57.995928078138178</c:v>
                </c:pt>
                <c:pt idx="1194">
                  <c:v>57.993075046469755</c:v>
                </c:pt>
                <c:pt idx="1195">
                  <c:v>42.044089776179845</c:v>
                </c:pt>
                <c:pt idx="1196">
                  <c:v>20.395075668652087</c:v>
                </c:pt>
                <c:pt idx="1197">
                  <c:v>59.499188565239095</c:v>
                </c:pt>
                <c:pt idx="1198">
                  <c:v>37.0942493660284</c:v>
                </c:pt>
                <c:pt idx="1199">
                  <c:v>30.71226772081225</c:v>
                </c:pt>
                <c:pt idx="1200">
                  <c:v>23.749108350690495</c:v>
                </c:pt>
                <c:pt idx="1201">
                  <c:v>4.1701885777763801</c:v>
                </c:pt>
                <c:pt idx="1202">
                  <c:v>32.216411584333152</c:v>
                </c:pt>
                <c:pt idx="1203">
                  <c:v>43.134585641471133</c:v>
                </c:pt>
                <c:pt idx="1204">
                  <c:v>52.900265571946541</c:v>
                </c:pt>
                <c:pt idx="1205">
                  <c:v>37.279192467732898</c:v>
                </c:pt>
                <c:pt idx="1206">
                  <c:v>50.05895642071841</c:v>
                </c:pt>
                <c:pt idx="1207">
                  <c:v>34.457710709450964</c:v>
                </c:pt>
                <c:pt idx="1208">
                  <c:v>25.590546156782171</c:v>
                </c:pt>
                <c:pt idx="1209">
                  <c:v>7.6001881013325967</c:v>
                </c:pt>
                <c:pt idx="1210">
                  <c:v>45.403698630518797</c:v>
                </c:pt>
                <c:pt idx="1211">
                  <c:v>28.331187079857422</c:v>
                </c:pt>
                <c:pt idx="1212">
                  <c:v>45.208526968669041</c:v>
                </c:pt>
                <c:pt idx="1213">
                  <c:v>39.612729179209033</c:v>
                </c:pt>
                <c:pt idx="1214">
                  <c:v>44.727074117787517</c:v>
                </c:pt>
                <c:pt idx="1215">
                  <c:v>27.659402668493211</c:v>
                </c:pt>
                <c:pt idx="1216">
                  <c:v>10.655603631391484</c:v>
                </c:pt>
                <c:pt idx="1217">
                  <c:v>59.95469748466919</c:v>
                </c:pt>
                <c:pt idx="1218">
                  <c:v>41.968012446530437</c:v>
                </c:pt>
                <c:pt idx="1219">
                  <c:v>40.137032361935866</c:v>
                </c:pt>
                <c:pt idx="1220">
                  <c:v>42.332579078323718</c:v>
                </c:pt>
                <c:pt idx="1221">
                  <c:v>39.012657851874458</c:v>
                </c:pt>
                <c:pt idx="1222">
                  <c:v>8.4036879632486876</c:v>
                </c:pt>
                <c:pt idx="1223">
                  <c:v>47.20284539346553</c:v>
                </c:pt>
                <c:pt idx="1224">
                  <c:v>37.765945751171422</c:v>
                </c:pt>
                <c:pt idx="1225">
                  <c:v>50.994368101907369</c:v>
                </c:pt>
                <c:pt idx="1226">
                  <c:v>54.685419587715316</c:v>
                </c:pt>
                <c:pt idx="1227">
                  <c:v>43.926077670829976</c:v>
                </c:pt>
                <c:pt idx="1228">
                  <c:v>40.080434189958318</c:v>
                </c:pt>
                <c:pt idx="1229">
                  <c:v>36.884967222682867</c:v>
                </c:pt>
                <c:pt idx="1230">
                  <c:v>18.896142227788101</c:v>
                </c:pt>
                <c:pt idx="1231">
                  <c:v>44.346063084129611</c:v>
                </c:pt>
                <c:pt idx="1232">
                  <c:v>14.953376629576555</c:v>
                </c:pt>
                <c:pt idx="1233">
                  <c:v>41.241814660814207</c:v>
                </c:pt>
                <c:pt idx="1234">
                  <c:v>57.236096030264662</c:v>
                </c:pt>
                <c:pt idx="1235">
                  <c:v>51.541323458017928</c:v>
                </c:pt>
                <c:pt idx="1236">
                  <c:v>45.092437106969896</c:v>
                </c:pt>
                <c:pt idx="1237">
                  <c:v>4.0142968218021213</c:v>
                </c:pt>
                <c:pt idx="1238">
                  <c:v>46.313943517429685</c:v>
                </c:pt>
                <c:pt idx="1239">
                  <c:v>8.7334880708833325</c:v>
                </c:pt>
                <c:pt idx="1240">
                  <c:v>41.766117311616284</c:v>
                </c:pt>
                <c:pt idx="1241">
                  <c:v>41.766117311616284</c:v>
                </c:pt>
                <c:pt idx="1242">
                  <c:v>41.768143685482762</c:v>
                </c:pt>
                <c:pt idx="1243">
                  <c:v>41.768143685482762</c:v>
                </c:pt>
                <c:pt idx="1244">
                  <c:v>39.11348789056229</c:v>
                </c:pt>
                <c:pt idx="1245">
                  <c:v>14.419462008952854</c:v>
                </c:pt>
                <c:pt idx="1246">
                  <c:v>7.9320332649564467</c:v>
                </c:pt>
                <c:pt idx="1247">
                  <c:v>21.054037845830138</c:v>
                </c:pt>
                <c:pt idx="1248">
                  <c:v>50.824841432995548</c:v>
                </c:pt>
                <c:pt idx="1249">
                  <c:v>17.809789995722436</c:v>
                </c:pt>
                <c:pt idx="1250">
                  <c:v>6.057649703551979</c:v>
                </c:pt>
                <c:pt idx="1251">
                  <c:v>43.944935862368325</c:v>
                </c:pt>
                <c:pt idx="1252">
                  <c:v>44.221168591368247</c:v>
                </c:pt>
                <c:pt idx="1253">
                  <c:v>41.324140021259318</c:v>
                </c:pt>
                <c:pt idx="1254">
                  <c:v>52.068134779270011</c:v>
                </c:pt>
                <c:pt idx="1255">
                  <c:v>32.494441123486425</c:v>
                </c:pt>
                <c:pt idx="1256">
                  <c:v>42.501676575939321</c:v>
                </c:pt>
                <c:pt idx="1257">
                  <c:v>49.906880090808308</c:v>
                </c:pt>
                <c:pt idx="1258">
                  <c:v>40.740784788376679</c:v>
                </c:pt>
                <c:pt idx="1259">
                  <c:v>36.363785169448661</c:v>
                </c:pt>
                <c:pt idx="1260">
                  <c:v>44.115691466416429</c:v>
                </c:pt>
                <c:pt idx="1261">
                  <c:v>50.133739241398516</c:v>
                </c:pt>
                <c:pt idx="1262">
                  <c:v>15.456893098529152</c:v>
                </c:pt>
                <c:pt idx="1263">
                  <c:v>55.329607594559405</c:v>
                </c:pt>
                <c:pt idx="1264">
                  <c:v>51.788783558992094</c:v>
                </c:pt>
                <c:pt idx="1265">
                  <c:v>40.714633977646542</c:v>
                </c:pt>
                <c:pt idx="1266">
                  <c:v>3.3863059711474421</c:v>
                </c:pt>
                <c:pt idx="1267">
                  <c:v>47.497214815578111</c:v>
                </c:pt>
                <c:pt idx="1268">
                  <c:v>3.9562965115190596</c:v>
                </c:pt>
                <c:pt idx="1269">
                  <c:v>34.996345592452364</c:v>
                </c:pt>
                <c:pt idx="1270">
                  <c:v>42.895629551169307</c:v>
                </c:pt>
                <c:pt idx="1271">
                  <c:v>27.398998325772961</c:v>
                </c:pt>
                <c:pt idx="1272">
                  <c:v>6.197360670020533</c:v>
                </c:pt>
                <c:pt idx="1273">
                  <c:v>7.7586724009515544</c:v>
                </c:pt>
                <c:pt idx="1274">
                  <c:v>52.226269773908541</c:v>
                </c:pt>
                <c:pt idx="1275">
                  <c:v>52.205216571870118</c:v>
                </c:pt>
                <c:pt idx="1276">
                  <c:v>49.477842767077981</c:v>
                </c:pt>
                <c:pt idx="1277">
                  <c:v>34.873926164270017</c:v>
                </c:pt>
                <c:pt idx="1278">
                  <c:v>58.298438647059029</c:v>
                </c:pt>
                <c:pt idx="1279">
                  <c:v>46.986108556615662</c:v>
                </c:pt>
                <c:pt idx="1280">
                  <c:v>46.163923432203134</c:v>
                </c:pt>
                <c:pt idx="1281">
                  <c:v>51.149299400785047</c:v>
                </c:pt>
                <c:pt idx="1282">
                  <c:v>4.7420988091421741</c:v>
                </c:pt>
                <c:pt idx="1283">
                  <c:v>3.735423786756686</c:v>
                </c:pt>
                <c:pt idx="1284">
                  <c:v>31.807854580717073</c:v>
                </c:pt>
                <c:pt idx="1285">
                  <c:v>3.7968379261906762</c:v>
                </c:pt>
                <c:pt idx="1286">
                  <c:v>35.553429186884401</c:v>
                </c:pt>
                <c:pt idx="1287">
                  <c:v>46.445572098849453</c:v>
                </c:pt>
                <c:pt idx="1288">
                  <c:v>35.549534442547341</c:v>
                </c:pt>
                <c:pt idx="1289">
                  <c:v>36.767395707710229</c:v>
                </c:pt>
                <c:pt idx="1290">
                  <c:v>46.109729006140739</c:v>
                </c:pt>
                <c:pt idx="1291">
                  <c:v>47.356863395207235</c:v>
                </c:pt>
                <c:pt idx="1292">
                  <c:v>16.026513899309307</c:v>
                </c:pt>
                <c:pt idx="1293">
                  <c:v>48.267153667018093</c:v>
                </c:pt>
                <c:pt idx="1294">
                  <c:v>50.742222659281573</c:v>
                </c:pt>
                <c:pt idx="1295">
                  <c:v>52.894802712522335</c:v>
                </c:pt>
                <c:pt idx="1296">
                  <c:v>41.895915222909764</c:v>
                </c:pt>
                <c:pt idx="1297">
                  <c:v>29.991972890139287</c:v>
                </c:pt>
                <c:pt idx="1298">
                  <c:v>40.277383788188281</c:v>
                </c:pt>
                <c:pt idx="1299">
                  <c:v>46.027634553366141</c:v>
                </c:pt>
                <c:pt idx="1300">
                  <c:v>49.745642643876046</c:v>
                </c:pt>
                <c:pt idx="1301">
                  <c:v>40.464733697695827</c:v>
                </c:pt>
                <c:pt idx="1302">
                  <c:v>40.464733697695827</c:v>
                </c:pt>
                <c:pt idx="1303">
                  <c:v>40.464733697695827</c:v>
                </c:pt>
                <c:pt idx="1304">
                  <c:v>40.464733697695827</c:v>
                </c:pt>
                <c:pt idx="1305">
                  <c:v>40.464733697695827</c:v>
                </c:pt>
                <c:pt idx="1306">
                  <c:v>40.464733697695827</c:v>
                </c:pt>
                <c:pt idx="1307">
                  <c:v>5.5898559570619595</c:v>
                </c:pt>
                <c:pt idx="1308">
                  <c:v>17.024205654749458</c:v>
                </c:pt>
                <c:pt idx="1309">
                  <c:v>24.798366816478143</c:v>
                </c:pt>
                <c:pt idx="1310">
                  <c:v>48.935028596813765</c:v>
                </c:pt>
                <c:pt idx="1311">
                  <c:v>28.69192136594171</c:v>
                </c:pt>
                <c:pt idx="1312">
                  <c:v>50.248580332285492</c:v>
                </c:pt>
                <c:pt idx="1313">
                  <c:v>42.029349168127801</c:v>
                </c:pt>
                <c:pt idx="1314">
                  <c:v>11.521906648848267</c:v>
                </c:pt>
                <c:pt idx="1315">
                  <c:v>3.8804743587007988</c:v>
                </c:pt>
                <c:pt idx="1316">
                  <c:v>40.759045493716684</c:v>
                </c:pt>
                <c:pt idx="1317">
                  <c:v>41.945769156285479</c:v>
                </c:pt>
                <c:pt idx="1318">
                  <c:v>43.124076199826654</c:v>
                </c:pt>
                <c:pt idx="1319">
                  <c:v>53.309509591353162</c:v>
                </c:pt>
                <c:pt idx="1320">
                  <c:v>10.645081896932538</c:v>
                </c:pt>
                <c:pt idx="1321">
                  <c:v>45.420072101271209</c:v>
                </c:pt>
                <c:pt idx="1322">
                  <c:v>34.571496412617059</c:v>
                </c:pt>
                <c:pt idx="1323">
                  <c:v>45.752782393360683</c:v>
                </c:pt>
                <c:pt idx="1324">
                  <c:v>41.9027899085116</c:v>
                </c:pt>
                <c:pt idx="1325">
                  <c:v>41.9027899085116</c:v>
                </c:pt>
                <c:pt idx="1326">
                  <c:v>47.231876278966219</c:v>
                </c:pt>
                <c:pt idx="1327">
                  <c:v>37.928219245300966</c:v>
                </c:pt>
                <c:pt idx="1328">
                  <c:v>41.14006653388833</c:v>
                </c:pt>
                <c:pt idx="1329">
                  <c:v>31.580509317920999</c:v>
                </c:pt>
                <c:pt idx="1330">
                  <c:v>41.950652041973456</c:v>
                </c:pt>
                <c:pt idx="1331">
                  <c:v>46.761856411855902</c:v>
                </c:pt>
                <c:pt idx="1332">
                  <c:v>13.459546489629567</c:v>
                </c:pt>
                <c:pt idx="1333">
                  <c:v>20.13812065503771</c:v>
                </c:pt>
                <c:pt idx="1334">
                  <c:v>7.7768418222628268</c:v>
                </c:pt>
                <c:pt idx="1335">
                  <c:v>44.297809353439725</c:v>
                </c:pt>
                <c:pt idx="1336">
                  <c:v>37.906397776035789</c:v>
                </c:pt>
                <c:pt idx="1337">
                  <c:v>46.23460840954602</c:v>
                </c:pt>
                <c:pt idx="1338">
                  <c:v>40.011911231424605</c:v>
                </c:pt>
                <c:pt idx="1339">
                  <c:v>44.873970983489443</c:v>
                </c:pt>
                <c:pt idx="1340">
                  <c:v>13.270376701366686</c:v>
                </c:pt>
                <c:pt idx="1341">
                  <c:v>49.265934325843887</c:v>
                </c:pt>
                <c:pt idx="1342">
                  <c:v>40.748533730777524</c:v>
                </c:pt>
                <c:pt idx="1343">
                  <c:v>18.212378909558758</c:v>
                </c:pt>
                <c:pt idx="1344">
                  <c:v>46.985622615244495</c:v>
                </c:pt>
                <c:pt idx="1345">
                  <c:v>11.917411477784386</c:v>
                </c:pt>
                <c:pt idx="1346">
                  <c:v>9.0187670445184818</c:v>
                </c:pt>
                <c:pt idx="1347">
                  <c:v>43.711856091209619</c:v>
                </c:pt>
                <c:pt idx="1348">
                  <c:v>17.560858712195554</c:v>
                </c:pt>
                <c:pt idx="1349">
                  <c:v>4.4626902750873017</c:v>
                </c:pt>
                <c:pt idx="1350">
                  <c:v>16.289546587051625</c:v>
                </c:pt>
                <c:pt idx="1351">
                  <c:v>32.584256101132155</c:v>
                </c:pt>
                <c:pt idx="1352">
                  <c:v>48.501467863544555</c:v>
                </c:pt>
                <c:pt idx="1353">
                  <c:v>38.304015799610973</c:v>
                </c:pt>
                <c:pt idx="1354">
                  <c:v>44.073396294201721</c:v>
                </c:pt>
                <c:pt idx="1355">
                  <c:v>40.12792720306625</c:v>
                </c:pt>
                <c:pt idx="1356">
                  <c:v>3.3448228108196254</c:v>
                </c:pt>
                <c:pt idx="1357">
                  <c:v>14.514198587419859</c:v>
                </c:pt>
                <c:pt idx="1358">
                  <c:v>30.397562542194475</c:v>
                </c:pt>
                <c:pt idx="1359">
                  <c:v>30.397562542194475</c:v>
                </c:pt>
                <c:pt idx="1360">
                  <c:v>30.397562542194475</c:v>
                </c:pt>
                <c:pt idx="1361">
                  <c:v>30.397562542194475</c:v>
                </c:pt>
                <c:pt idx="1362">
                  <c:v>30.397562542194475</c:v>
                </c:pt>
                <c:pt idx="1363">
                  <c:v>30.397562542194475</c:v>
                </c:pt>
                <c:pt idx="1364">
                  <c:v>30.397562542194475</c:v>
                </c:pt>
                <c:pt idx="1365">
                  <c:v>30.397562542194475</c:v>
                </c:pt>
                <c:pt idx="1366">
                  <c:v>35.319972983539451</c:v>
                </c:pt>
                <c:pt idx="1367">
                  <c:v>40.482615109097267</c:v>
                </c:pt>
                <c:pt idx="1368">
                  <c:v>50.890693826603474</c:v>
                </c:pt>
                <c:pt idx="1369">
                  <c:v>25.098084111311213</c:v>
                </c:pt>
                <c:pt idx="1370">
                  <c:v>44.505692317310256</c:v>
                </c:pt>
                <c:pt idx="1371">
                  <c:v>3.9921380639688473</c:v>
                </c:pt>
                <c:pt idx="1372">
                  <c:v>48.938325688232744</c:v>
                </c:pt>
                <c:pt idx="1373">
                  <c:v>32.642532569778432</c:v>
                </c:pt>
                <c:pt idx="1374">
                  <c:v>28.24748763639597</c:v>
                </c:pt>
                <c:pt idx="1375">
                  <c:v>22.366670099569319</c:v>
                </c:pt>
                <c:pt idx="1376">
                  <c:v>29.139217016860979</c:v>
                </c:pt>
                <c:pt idx="1377">
                  <c:v>46.973814820925263</c:v>
                </c:pt>
                <c:pt idx="1378">
                  <c:v>6.2021348293417082</c:v>
                </c:pt>
                <c:pt idx="1379">
                  <c:v>53.596517959069374</c:v>
                </c:pt>
                <c:pt idx="1380">
                  <c:v>45.298454001376335</c:v>
                </c:pt>
                <c:pt idx="1381">
                  <c:v>40.113118565596267</c:v>
                </c:pt>
                <c:pt idx="1382">
                  <c:v>45.240680274002486</c:v>
                </c:pt>
                <c:pt idx="1383">
                  <c:v>31.345350746916985</c:v>
                </c:pt>
                <c:pt idx="1384">
                  <c:v>31.345350746916985</c:v>
                </c:pt>
                <c:pt idx="1385">
                  <c:v>40.35932056467918</c:v>
                </c:pt>
                <c:pt idx="1386">
                  <c:v>43.634924282532161</c:v>
                </c:pt>
                <c:pt idx="1387">
                  <c:v>5.3583752098895783</c:v>
                </c:pt>
                <c:pt idx="1388">
                  <c:v>5.3583752098895783</c:v>
                </c:pt>
                <c:pt idx="1389">
                  <c:v>41.735913222565777</c:v>
                </c:pt>
                <c:pt idx="1390">
                  <c:v>56.63629256829023</c:v>
                </c:pt>
                <c:pt idx="1391">
                  <c:v>50.159607819761781</c:v>
                </c:pt>
                <c:pt idx="1392">
                  <c:v>42.090407197271048</c:v>
                </c:pt>
                <c:pt idx="1393">
                  <c:v>42.090407197271048</c:v>
                </c:pt>
                <c:pt idx="1394">
                  <c:v>49.771689612052334</c:v>
                </c:pt>
                <c:pt idx="1395">
                  <c:v>44.849109794098837</c:v>
                </c:pt>
                <c:pt idx="1396">
                  <c:v>4.8972813447738854</c:v>
                </c:pt>
                <c:pt idx="1397">
                  <c:v>44.79713881572205</c:v>
                </c:pt>
                <c:pt idx="1398">
                  <c:v>24.437863214311971</c:v>
                </c:pt>
                <c:pt idx="1399">
                  <c:v>4.2483968834924495</c:v>
                </c:pt>
                <c:pt idx="1400">
                  <c:v>41.945186665964492</c:v>
                </c:pt>
                <c:pt idx="1401">
                  <c:v>8.3559626283987427</c:v>
                </c:pt>
                <c:pt idx="1402">
                  <c:v>6.6351001242161027</c:v>
                </c:pt>
                <c:pt idx="1403">
                  <c:v>44.304059092652722</c:v>
                </c:pt>
                <c:pt idx="1404">
                  <c:v>6.6034660495020381</c:v>
                </c:pt>
                <c:pt idx="1405">
                  <c:v>3.9067234830690407</c:v>
                </c:pt>
                <c:pt idx="1406">
                  <c:v>21.89282174394112</c:v>
                </c:pt>
                <c:pt idx="1407">
                  <c:v>21.89282174394112</c:v>
                </c:pt>
                <c:pt idx="1408">
                  <c:v>46.698158635026928</c:v>
                </c:pt>
                <c:pt idx="1409">
                  <c:v>8.0760210070055027</c:v>
                </c:pt>
                <c:pt idx="1410">
                  <c:v>7.3014878068138325</c:v>
                </c:pt>
                <c:pt idx="1411">
                  <c:v>40.270697636291359</c:v>
                </c:pt>
                <c:pt idx="1412">
                  <c:v>24.247155725617848</c:v>
                </c:pt>
                <c:pt idx="1413">
                  <c:v>24.247155725617848</c:v>
                </c:pt>
                <c:pt idx="1414">
                  <c:v>45.114732770788315</c:v>
                </c:pt>
                <c:pt idx="1415">
                  <c:v>29.567805424488405</c:v>
                </c:pt>
                <c:pt idx="1416">
                  <c:v>46.802746422258657</c:v>
                </c:pt>
                <c:pt idx="1417">
                  <c:v>26.731199739971892</c:v>
                </c:pt>
                <c:pt idx="1418">
                  <c:v>38.254765048028382</c:v>
                </c:pt>
                <c:pt idx="1419">
                  <c:v>39.806131686929973</c:v>
                </c:pt>
                <c:pt idx="1420">
                  <c:v>44.459408651741178</c:v>
                </c:pt>
                <c:pt idx="1421">
                  <c:v>8.6128724118974542</c:v>
                </c:pt>
                <c:pt idx="1422">
                  <c:v>41.521942866012154</c:v>
                </c:pt>
                <c:pt idx="1423">
                  <c:v>38.723666564776401</c:v>
                </c:pt>
                <c:pt idx="1424">
                  <c:v>38.711771785001304</c:v>
                </c:pt>
                <c:pt idx="1425">
                  <c:v>5.5649324994655558</c:v>
                </c:pt>
                <c:pt idx="1426">
                  <c:v>41.840885804245787</c:v>
                </c:pt>
                <c:pt idx="1427">
                  <c:v>40.453568220091547</c:v>
                </c:pt>
                <c:pt idx="1428">
                  <c:v>39.791422626395374</c:v>
                </c:pt>
                <c:pt idx="1429">
                  <c:v>40.687591692626626</c:v>
                </c:pt>
                <c:pt idx="1430">
                  <c:v>22.414414763665121</c:v>
                </c:pt>
                <c:pt idx="1431">
                  <c:v>6.7930518233776525</c:v>
                </c:pt>
                <c:pt idx="1432">
                  <c:v>9.6565052495820893</c:v>
                </c:pt>
                <c:pt idx="1433">
                  <c:v>12.11469254189322</c:v>
                </c:pt>
                <c:pt idx="1434">
                  <c:v>22.401872807964192</c:v>
                </c:pt>
                <c:pt idx="1435">
                  <c:v>30.211173357495394</c:v>
                </c:pt>
                <c:pt idx="1436">
                  <c:v>49.906981023972342</c:v>
                </c:pt>
                <c:pt idx="1437">
                  <c:v>42.980554810519529</c:v>
                </c:pt>
                <c:pt idx="1438">
                  <c:v>5.1671338752501121</c:v>
                </c:pt>
                <c:pt idx="1439">
                  <c:v>43.020557907122829</c:v>
                </c:pt>
                <c:pt idx="1440">
                  <c:v>33.501888946747329</c:v>
                </c:pt>
                <c:pt idx="1441">
                  <c:v>42.314396663317012</c:v>
                </c:pt>
                <c:pt idx="1442">
                  <c:v>35.915532657260364</c:v>
                </c:pt>
                <c:pt idx="1443">
                  <c:v>45.303278740029299</c:v>
                </c:pt>
                <c:pt idx="1444">
                  <c:v>39.935767153314622</c:v>
                </c:pt>
                <c:pt idx="1445">
                  <c:v>38.44397845489565</c:v>
                </c:pt>
                <c:pt idx="1446">
                  <c:v>49.137702386776631</c:v>
                </c:pt>
                <c:pt idx="1447">
                  <c:v>52.724377167051642</c:v>
                </c:pt>
                <c:pt idx="1448">
                  <c:v>39.422615371797306</c:v>
                </c:pt>
                <c:pt idx="1449">
                  <c:v>31.807854580717073</c:v>
                </c:pt>
                <c:pt idx="1450">
                  <c:v>51.797202376176365</c:v>
                </c:pt>
                <c:pt idx="1451">
                  <c:v>42.556852101429833</c:v>
                </c:pt>
                <c:pt idx="1452">
                  <c:v>48.220277061351908</c:v>
                </c:pt>
                <c:pt idx="1453">
                  <c:v>18.628871107419069</c:v>
                </c:pt>
                <c:pt idx="1454">
                  <c:v>32.802989148243732</c:v>
                </c:pt>
                <c:pt idx="1455">
                  <c:v>48.393913058552002</c:v>
                </c:pt>
                <c:pt idx="1456">
                  <c:v>45.653139424192041</c:v>
                </c:pt>
                <c:pt idx="1457">
                  <c:v>33.499517493800084</c:v>
                </c:pt>
                <c:pt idx="1458">
                  <c:v>13.886328325587382</c:v>
                </c:pt>
                <c:pt idx="1459">
                  <c:v>40.874994043823648</c:v>
                </c:pt>
                <c:pt idx="1460">
                  <c:v>20.622120344541884</c:v>
                </c:pt>
                <c:pt idx="1461">
                  <c:v>15.886784876237407</c:v>
                </c:pt>
                <c:pt idx="1462">
                  <c:v>35.976166577902411</c:v>
                </c:pt>
                <c:pt idx="1463">
                  <c:v>27.978028199004438</c:v>
                </c:pt>
                <c:pt idx="1464">
                  <c:v>40.194276962269456</c:v>
                </c:pt>
                <c:pt idx="1465">
                  <c:v>17.172310580768642</c:v>
                </c:pt>
                <c:pt idx="1466">
                  <c:v>14.736070131549099</c:v>
                </c:pt>
                <c:pt idx="1467">
                  <c:v>21.674215054307389</c:v>
                </c:pt>
                <c:pt idx="1468">
                  <c:v>21.674215054307389</c:v>
                </c:pt>
                <c:pt idx="1469">
                  <c:v>10.368049022721152</c:v>
                </c:pt>
                <c:pt idx="1470">
                  <c:v>29.22163916425469</c:v>
                </c:pt>
                <c:pt idx="1471">
                  <c:v>44.969418312855417</c:v>
                </c:pt>
                <c:pt idx="1472">
                  <c:v>44.941905672016148</c:v>
                </c:pt>
                <c:pt idx="1473">
                  <c:v>47.566679371350261</c:v>
                </c:pt>
                <c:pt idx="1474">
                  <c:v>50.396313953250399</c:v>
                </c:pt>
                <c:pt idx="1475">
                  <c:v>3.13620596157224</c:v>
                </c:pt>
                <c:pt idx="1476">
                  <c:v>36.940683300562569</c:v>
                </c:pt>
                <c:pt idx="1477">
                  <c:v>37.435316190990441</c:v>
                </c:pt>
                <c:pt idx="1478">
                  <c:v>46.411314685152</c:v>
                </c:pt>
                <c:pt idx="1479">
                  <c:v>49.826058188700465</c:v>
                </c:pt>
                <c:pt idx="1480">
                  <c:v>32.749718594513276</c:v>
                </c:pt>
                <c:pt idx="1481">
                  <c:v>28.320012516403413</c:v>
                </c:pt>
                <c:pt idx="1482">
                  <c:v>28.328652251215221</c:v>
                </c:pt>
                <c:pt idx="1483">
                  <c:v>5.3978158121371411</c:v>
                </c:pt>
                <c:pt idx="1484">
                  <c:v>37.837491499260175</c:v>
                </c:pt>
                <c:pt idx="1485">
                  <c:v>42.423488265053265</c:v>
                </c:pt>
                <c:pt idx="1486">
                  <c:v>43.040959081573909</c:v>
                </c:pt>
                <c:pt idx="1487">
                  <c:v>26.223254257807376</c:v>
                </c:pt>
                <c:pt idx="1488">
                  <c:v>3.2509886823452003</c:v>
                </c:pt>
                <c:pt idx="1489">
                  <c:v>44.928654238295906</c:v>
                </c:pt>
                <c:pt idx="1490">
                  <c:v>40.200863575092939</c:v>
                </c:pt>
                <c:pt idx="1491">
                  <c:v>8.1445871855411465</c:v>
                </c:pt>
                <c:pt idx="1492">
                  <c:v>23.197678032773457</c:v>
                </c:pt>
                <c:pt idx="1493">
                  <c:v>4.1758449267219664</c:v>
                </c:pt>
                <c:pt idx="1494">
                  <c:v>32.101752522715763</c:v>
                </c:pt>
                <c:pt idx="1495">
                  <c:v>11.929438296408556</c:v>
                </c:pt>
                <c:pt idx="1496">
                  <c:v>10.951880741273762</c:v>
                </c:pt>
                <c:pt idx="1497">
                  <c:v>39.862919871823173</c:v>
                </c:pt>
                <c:pt idx="1498">
                  <c:v>22.06735187039261</c:v>
                </c:pt>
                <c:pt idx="1499">
                  <c:v>47.762964296138399</c:v>
                </c:pt>
                <c:pt idx="1500">
                  <c:v>28.969309002929105</c:v>
                </c:pt>
                <c:pt idx="1501">
                  <c:v>33.372374887308851</c:v>
                </c:pt>
                <c:pt idx="1502">
                  <c:v>52.264665979019462</c:v>
                </c:pt>
                <c:pt idx="1503">
                  <c:v>3.2808110104494155</c:v>
                </c:pt>
                <c:pt idx="1504">
                  <c:v>39.229694358183828</c:v>
                </c:pt>
                <c:pt idx="1505">
                  <c:v>7.5241078060071063</c:v>
                </c:pt>
                <c:pt idx="1506">
                  <c:v>21.853157697482128</c:v>
                </c:pt>
                <c:pt idx="1507">
                  <c:v>46.77951002610736</c:v>
                </c:pt>
                <c:pt idx="1508">
                  <c:v>16.655000264133115</c:v>
                </c:pt>
                <c:pt idx="1509">
                  <c:v>41.004169755935671</c:v>
                </c:pt>
                <c:pt idx="1510">
                  <c:v>28.177446765076041</c:v>
                </c:pt>
                <c:pt idx="1511">
                  <c:v>41.122564952114047</c:v>
                </c:pt>
                <c:pt idx="1512">
                  <c:v>52.074366043454887</c:v>
                </c:pt>
                <c:pt idx="1513">
                  <c:v>36.102012220622846</c:v>
                </c:pt>
                <c:pt idx="1514">
                  <c:v>29.767331637257296</c:v>
                </c:pt>
                <c:pt idx="1515">
                  <c:v>32.634856418133161</c:v>
                </c:pt>
                <c:pt idx="1516">
                  <c:v>44.893489818625042</c:v>
                </c:pt>
                <c:pt idx="1517">
                  <c:v>11.234100316251089</c:v>
                </c:pt>
                <c:pt idx="1518">
                  <c:v>35.359589691454538</c:v>
                </c:pt>
                <c:pt idx="1519">
                  <c:v>3.1006305518903257</c:v>
                </c:pt>
                <c:pt idx="1520">
                  <c:v>18.047783759667638</c:v>
                </c:pt>
                <c:pt idx="1521">
                  <c:v>44.843477960890155</c:v>
                </c:pt>
                <c:pt idx="1522">
                  <c:v>15.124419139533765</c:v>
                </c:pt>
                <c:pt idx="1523">
                  <c:v>28.834253844951522</c:v>
                </c:pt>
                <c:pt idx="1524">
                  <c:v>4.5262954189482425</c:v>
                </c:pt>
                <c:pt idx="1525">
                  <c:v>7.6853091049560813</c:v>
                </c:pt>
                <c:pt idx="1526">
                  <c:v>40.68498494617959</c:v>
                </c:pt>
                <c:pt idx="1527">
                  <c:v>14.034556480367455</c:v>
                </c:pt>
                <c:pt idx="1528">
                  <c:v>32.139296243324246</c:v>
                </c:pt>
                <c:pt idx="1529">
                  <c:v>46.268117979099806</c:v>
                </c:pt>
                <c:pt idx="1530">
                  <c:v>31.144416207257077</c:v>
                </c:pt>
                <c:pt idx="1531">
                  <c:v>38.406748530109425</c:v>
                </c:pt>
                <c:pt idx="1532">
                  <c:v>36.651190858799232</c:v>
                </c:pt>
                <c:pt idx="1533">
                  <c:v>23.321217779633621</c:v>
                </c:pt>
                <c:pt idx="1534">
                  <c:v>6.6972772696519272</c:v>
                </c:pt>
                <c:pt idx="1535">
                  <c:v>31.007172209839261</c:v>
                </c:pt>
                <c:pt idx="1536">
                  <c:v>3.4038935917169764</c:v>
                </c:pt>
                <c:pt idx="1537">
                  <c:v>47.418159928093345</c:v>
                </c:pt>
                <c:pt idx="1538">
                  <c:v>15.306187834197209</c:v>
                </c:pt>
                <c:pt idx="1539">
                  <c:v>36.80444040027804</c:v>
                </c:pt>
                <c:pt idx="1540">
                  <c:v>41.289796341731183</c:v>
                </c:pt>
                <c:pt idx="1541">
                  <c:v>45.380507967413692</c:v>
                </c:pt>
                <c:pt idx="1542">
                  <c:v>42.238369041779706</c:v>
                </c:pt>
                <c:pt idx="1543">
                  <c:v>22.661692719055395</c:v>
                </c:pt>
                <c:pt idx="1544">
                  <c:v>41.35854658096379</c:v>
                </c:pt>
                <c:pt idx="1545">
                  <c:v>29.444162419090034</c:v>
                </c:pt>
                <c:pt idx="1546">
                  <c:v>30.651931986420553</c:v>
                </c:pt>
                <c:pt idx="1547">
                  <c:v>26.174231930782408</c:v>
                </c:pt>
                <c:pt idx="1548">
                  <c:v>49.880986905707225</c:v>
                </c:pt>
                <c:pt idx="1549">
                  <c:v>40.556814638811943</c:v>
                </c:pt>
                <c:pt idx="1550">
                  <c:v>38.308081469136255</c:v>
                </c:pt>
                <c:pt idx="1551">
                  <c:v>6.0689887135460889</c:v>
                </c:pt>
                <c:pt idx="1552">
                  <c:v>27.159641251602341</c:v>
                </c:pt>
                <c:pt idx="1553">
                  <c:v>21.957031256679933</c:v>
                </c:pt>
                <c:pt idx="1554">
                  <c:v>37.481778724897524</c:v>
                </c:pt>
                <c:pt idx="1555">
                  <c:v>38.583456240214488</c:v>
                </c:pt>
                <c:pt idx="1556">
                  <c:v>43.801484786519531</c:v>
                </c:pt>
                <c:pt idx="1557">
                  <c:v>16.060615717406865</c:v>
                </c:pt>
                <c:pt idx="1558">
                  <c:v>28.167137574572198</c:v>
                </c:pt>
                <c:pt idx="1559">
                  <c:v>37.42958117063543</c:v>
                </c:pt>
                <c:pt idx="1560">
                  <c:v>33.756816590115243</c:v>
                </c:pt>
                <c:pt idx="1561">
                  <c:v>23.620341260307402</c:v>
                </c:pt>
                <c:pt idx="1562">
                  <c:v>47.828123948739581</c:v>
                </c:pt>
                <c:pt idx="1563">
                  <c:v>36.208026954623961</c:v>
                </c:pt>
                <c:pt idx="1564">
                  <c:v>21.087882884431579</c:v>
                </c:pt>
                <c:pt idx="1565">
                  <c:v>28.93801384878908</c:v>
                </c:pt>
                <c:pt idx="1566">
                  <c:v>31.41242359191078</c:v>
                </c:pt>
                <c:pt idx="1567">
                  <c:v>39.082070827128362</c:v>
                </c:pt>
                <c:pt idx="1568">
                  <c:v>7.4042883658231684</c:v>
                </c:pt>
                <c:pt idx="1569">
                  <c:v>28.917363490501462</c:v>
                </c:pt>
                <c:pt idx="1570">
                  <c:v>31.130154636589509</c:v>
                </c:pt>
                <c:pt idx="1571">
                  <c:v>40.750819925915664</c:v>
                </c:pt>
                <c:pt idx="1572">
                  <c:v>29.644475347140375</c:v>
                </c:pt>
                <c:pt idx="1573">
                  <c:v>28.231872345270908</c:v>
                </c:pt>
                <c:pt idx="1574">
                  <c:v>46.080396776328222</c:v>
                </c:pt>
                <c:pt idx="1575">
                  <c:v>43.53343948231322</c:v>
                </c:pt>
                <c:pt idx="1576">
                  <c:v>39.670344286636187</c:v>
                </c:pt>
                <c:pt idx="1577">
                  <c:v>17.119204268726275</c:v>
                </c:pt>
                <c:pt idx="1578">
                  <c:v>17.119204268726275</c:v>
                </c:pt>
                <c:pt idx="1579">
                  <c:v>45.582209991889052</c:v>
                </c:pt>
                <c:pt idx="1580">
                  <c:v>8.8166250269128561</c:v>
                </c:pt>
                <c:pt idx="1581">
                  <c:v>23.140497057892112</c:v>
                </c:pt>
                <c:pt idx="1582">
                  <c:v>35.036745022092376</c:v>
                </c:pt>
                <c:pt idx="1583">
                  <c:v>39.919660164189295</c:v>
                </c:pt>
                <c:pt idx="1584">
                  <c:v>47.639555527258125</c:v>
                </c:pt>
                <c:pt idx="1585">
                  <c:v>29.173990792501108</c:v>
                </c:pt>
                <c:pt idx="1586">
                  <c:v>13.713219558494181</c:v>
                </c:pt>
                <c:pt idx="1587">
                  <c:v>10.574104944448708</c:v>
                </c:pt>
                <c:pt idx="1588">
                  <c:v>44.140631201383734</c:v>
                </c:pt>
                <c:pt idx="1589">
                  <c:v>45.420259596122463</c:v>
                </c:pt>
                <c:pt idx="1590">
                  <c:v>29.789727765888713</c:v>
                </c:pt>
                <c:pt idx="1591">
                  <c:v>45.723952369062744</c:v>
                </c:pt>
                <c:pt idx="1592">
                  <c:v>3.2929933435415761</c:v>
                </c:pt>
                <c:pt idx="1593">
                  <c:v>47.552712142014272</c:v>
                </c:pt>
                <c:pt idx="1594">
                  <c:v>29.782042028176068</c:v>
                </c:pt>
                <c:pt idx="1595">
                  <c:v>43.625913968613567</c:v>
                </c:pt>
                <c:pt idx="1596">
                  <c:v>30.384240672412766</c:v>
                </c:pt>
                <c:pt idx="1597">
                  <c:v>47.631909001792565</c:v>
                </c:pt>
                <c:pt idx="1598">
                  <c:v>43.050413609661042</c:v>
                </c:pt>
                <c:pt idx="1599">
                  <c:v>47.577617426013099</c:v>
                </c:pt>
                <c:pt idx="1600">
                  <c:v>10.575305448960542</c:v>
                </c:pt>
                <c:pt idx="1601">
                  <c:v>47.556382012924914</c:v>
                </c:pt>
                <c:pt idx="1602">
                  <c:v>47.556382012924914</c:v>
                </c:pt>
                <c:pt idx="1603">
                  <c:v>47.556382012924914</c:v>
                </c:pt>
                <c:pt idx="1604">
                  <c:v>47.556382012924914</c:v>
                </c:pt>
                <c:pt idx="1605">
                  <c:v>47.552712142014272</c:v>
                </c:pt>
                <c:pt idx="1606">
                  <c:v>8.3262266577563846</c:v>
                </c:pt>
                <c:pt idx="1607">
                  <c:v>44.170955116886887</c:v>
                </c:pt>
                <c:pt idx="1608">
                  <c:v>46.214889955308301</c:v>
                </c:pt>
                <c:pt idx="1609">
                  <c:v>6.2545772601128125</c:v>
                </c:pt>
                <c:pt idx="1610">
                  <c:v>40.432207057487197</c:v>
                </c:pt>
                <c:pt idx="1611">
                  <c:v>27.03671375754481</c:v>
                </c:pt>
                <c:pt idx="1612">
                  <c:v>8.7339540538034566</c:v>
                </c:pt>
                <c:pt idx="1613">
                  <c:v>47.421117008573908</c:v>
                </c:pt>
                <c:pt idx="1614">
                  <c:v>11.285322071248554</c:v>
                </c:pt>
                <c:pt idx="1615">
                  <c:v>44.8966472108932</c:v>
                </c:pt>
                <c:pt idx="1616">
                  <c:v>29.782042028176068</c:v>
                </c:pt>
                <c:pt idx="1617">
                  <c:v>43.825822298369978</c:v>
                </c:pt>
                <c:pt idx="1618">
                  <c:v>34.907900737997068</c:v>
                </c:pt>
                <c:pt idx="1619">
                  <c:v>41.368293442807492</c:v>
                </c:pt>
                <c:pt idx="1620">
                  <c:v>21.979872064926091</c:v>
                </c:pt>
                <c:pt idx="1621">
                  <c:v>32.805444763535291</c:v>
                </c:pt>
                <c:pt idx="1622">
                  <c:v>7.9262796018206281</c:v>
                </c:pt>
                <c:pt idx="1623">
                  <c:v>10.045209962519268</c:v>
                </c:pt>
                <c:pt idx="1624">
                  <c:v>40.372264349075536</c:v>
                </c:pt>
                <c:pt idx="1625">
                  <c:v>27.886898058430386</c:v>
                </c:pt>
                <c:pt idx="1626">
                  <c:v>32.054560714185428</c:v>
                </c:pt>
                <c:pt idx="1627">
                  <c:v>44.935881427228558</c:v>
                </c:pt>
                <c:pt idx="1628">
                  <c:v>7.0155036035893836</c:v>
                </c:pt>
                <c:pt idx="1629">
                  <c:v>4.3777114321077333</c:v>
                </c:pt>
                <c:pt idx="1630">
                  <c:v>40.823319381527071</c:v>
                </c:pt>
                <c:pt idx="1631">
                  <c:v>23.975932809521034</c:v>
                </c:pt>
                <c:pt idx="1632">
                  <c:v>4.0840097728705684</c:v>
                </c:pt>
                <c:pt idx="1633">
                  <c:v>22.760072072461274</c:v>
                </c:pt>
                <c:pt idx="1634">
                  <c:v>36.929801453399818</c:v>
                </c:pt>
                <c:pt idx="1635">
                  <c:v>11.992963864782094</c:v>
                </c:pt>
                <c:pt idx="1636">
                  <c:v>32.673539344553475</c:v>
                </c:pt>
                <c:pt idx="1637">
                  <c:v>4.2463390389690883</c:v>
                </c:pt>
                <c:pt idx="1638">
                  <c:v>21.609409686629338</c:v>
                </c:pt>
                <c:pt idx="1639">
                  <c:v>29.2006888874384</c:v>
                </c:pt>
                <c:pt idx="1640">
                  <c:v>9.4935021171381315</c:v>
                </c:pt>
                <c:pt idx="1641">
                  <c:v>31.203220803950078</c:v>
                </c:pt>
                <c:pt idx="1642">
                  <c:v>47.898490067095715</c:v>
                </c:pt>
                <c:pt idx="1643">
                  <c:v>47.896610825311555</c:v>
                </c:pt>
                <c:pt idx="1644">
                  <c:v>30.320321958520932</c:v>
                </c:pt>
                <c:pt idx="1645">
                  <c:v>22.264584401736041</c:v>
                </c:pt>
                <c:pt idx="1646">
                  <c:v>33.975892090341425</c:v>
                </c:pt>
                <c:pt idx="1647">
                  <c:v>25.446181456343925</c:v>
                </c:pt>
                <c:pt idx="1648">
                  <c:v>43.828323632962714</c:v>
                </c:pt>
                <c:pt idx="1649">
                  <c:v>10.299591133993394</c:v>
                </c:pt>
                <c:pt idx="1650">
                  <c:v>40.448339241805556</c:v>
                </c:pt>
                <c:pt idx="1651">
                  <c:v>4.4889046320929031</c:v>
                </c:pt>
                <c:pt idx="1652">
                  <c:v>4.4889046320929031</c:v>
                </c:pt>
                <c:pt idx="1653">
                  <c:v>4.4889046320929031</c:v>
                </c:pt>
                <c:pt idx="1654">
                  <c:v>43.696399380300797</c:v>
                </c:pt>
                <c:pt idx="1655">
                  <c:v>7.8077198494364808</c:v>
                </c:pt>
                <c:pt idx="1656">
                  <c:v>46.795569172704269</c:v>
                </c:pt>
                <c:pt idx="1657">
                  <c:v>16.584561891742947</c:v>
                </c:pt>
                <c:pt idx="1658">
                  <c:v>16.584561891742947</c:v>
                </c:pt>
                <c:pt idx="1659">
                  <c:v>34.015253706816502</c:v>
                </c:pt>
                <c:pt idx="1660">
                  <c:v>34.834121368103062</c:v>
                </c:pt>
                <c:pt idx="1661">
                  <c:v>7.7632691686814441</c:v>
                </c:pt>
                <c:pt idx="1662">
                  <c:v>3.8440670528290384</c:v>
                </c:pt>
                <c:pt idx="1663">
                  <c:v>3.8440670528290384</c:v>
                </c:pt>
                <c:pt idx="1664">
                  <c:v>38.104027298386164</c:v>
                </c:pt>
                <c:pt idx="1665">
                  <c:v>31.439338523315318</c:v>
                </c:pt>
                <c:pt idx="1666">
                  <c:v>29.363372437880585</c:v>
                </c:pt>
                <c:pt idx="1667">
                  <c:v>36.739187434353774</c:v>
                </c:pt>
                <c:pt idx="1668">
                  <c:v>31.541672863680784</c:v>
                </c:pt>
                <c:pt idx="1669">
                  <c:v>49.181687524101669</c:v>
                </c:pt>
                <c:pt idx="1670">
                  <c:v>46.996863139736135</c:v>
                </c:pt>
                <c:pt idx="1671">
                  <c:v>8.7400702803452912</c:v>
                </c:pt>
                <c:pt idx="1672">
                  <c:v>31.923019475916266</c:v>
                </c:pt>
                <c:pt idx="1673">
                  <c:v>31.637610418229123</c:v>
                </c:pt>
                <c:pt idx="1674">
                  <c:v>12.547487197063747</c:v>
                </c:pt>
                <c:pt idx="1675">
                  <c:v>37.676538112129393</c:v>
                </c:pt>
                <c:pt idx="1676">
                  <c:v>35.541564352316875</c:v>
                </c:pt>
                <c:pt idx="1677">
                  <c:v>43.750126962780691</c:v>
                </c:pt>
                <c:pt idx="1678">
                  <c:v>29.000733828803675</c:v>
                </c:pt>
                <c:pt idx="1679">
                  <c:v>44.210130269654641</c:v>
                </c:pt>
                <c:pt idx="1680">
                  <c:v>39.445815256646604</c:v>
                </c:pt>
                <c:pt idx="1681">
                  <c:v>12.069012131625643</c:v>
                </c:pt>
                <c:pt idx="1682">
                  <c:v>42.73516423224757</c:v>
                </c:pt>
                <c:pt idx="1683">
                  <c:v>3.4889807442795604</c:v>
                </c:pt>
                <c:pt idx="1684">
                  <c:v>20.388360180595051</c:v>
                </c:pt>
                <c:pt idx="1685">
                  <c:v>17.896123852739816</c:v>
                </c:pt>
                <c:pt idx="1686">
                  <c:v>23.519050612185914</c:v>
                </c:pt>
                <c:pt idx="1687">
                  <c:v>36.487589364961096</c:v>
                </c:pt>
                <c:pt idx="1688">
                  <c:v>13.747550505394756</c:v>
                </c:pt>
                <c:pt idx="1689">
                  <c:v>39.175287893743551</c:v>
                </c:pt>
                <c:pt idx="1690">
                  <c:v>32.603474944784601</c:v>
                </c:pt>
                <c:pt idx="1691">
                  <c:v>34.626501148385842</c:v>
                </c:pt>
                <c:pt idx="1692">
                  <c:v>18.691092367406448</c:v>
                </c:pt>
                <c:pt idx="1693">
                  <c:v>26.750114799994677</c:v>
                </c:pt>
                <c:pt idx="1694">
                  <c:v>16.401744977362089</c:v>
                </c:pt>
                <c:pt idx="1695">
                  <c:v>35.318357448226152</c:v>
                </c:pt>
                <c:pt idx="1696">
                  <c:v>29.64038639436853</c:v>
                </c:pt>
                <c:pt idx="1697">
                  <c:v>36.331226093399941</c:v>
                </c:pt>
                <c:pt idx="1698">
                  <c:v>26.739958747594226</c:v>
                </c:pt>
                <c:pt idx="1699">
                  <c:v>36.121636881590412</c:v>
                </c:pt>
                <c:pt idx="1700">
                  <c:v>44.618619924543964</c:v>
                </c:pt>
                <c:pt idx="1701">
                  <c:v>34.184686549168923</c:v>
                </c:pt>
                <c:pt idx="1702">
                  <c:v>3.362343572696743</c:v>
                </c:pt>
                <c:pt idx="1703">
                  <c:v>40.064989602869368</c:v>
                </c:pt>
                <c:pt idx="1704">
                  <c:v>12.848686077606324</c:v>
                </c:pt>
                <c:pt idx="1705">
                  <c:v>12.848686077606324</c:v>
                </c:pt>
                <c:pt idx="1706">
                  <c:v>32.0355959137977</c:v>
                </c:pt>
                <c:pt idx="1707">
                  <c:v>4.1636945873777993</c:v>
                </c:pt>
                <c:pt idx="1708">
                  <c:v>30.341623384634609</c:v>
                </c:pt>
                <c:pt idx="1709">
                  <c:v>45.806076822249494</c:v>
                </c:pt>
                <c:pt idx="1710">
                  <c:v>46.491999448137356</c:v>
                </c:pt>
                <c:pt idx="1711">
                  <c:v>12.298692266854673</c:v>
                </c:pt>
                <c:pt idx="1712">
                  <c:v>18.546280687964781</c:v>
                </c:pt>
                <c:pt idx="1713">
                  <c:v>15.579815073588891</c:v>
                </c:pt>
                <c:pt idx="1714">
                  <c:v>4.2360605689092159</c:v>
                </c:pt>
                <c:pt idx="1715">
                  <c:v>29.680758556584426</c:v>
                </c:pt>
                <c:pt idx="1716">
                  <c:v>35.210784753268882</c:v>
                </c:pt>
                <c:pt idx="1717">
                  <c:v>35.541415648288464</c:v>
                </c:pt>
                <c:pt idx="1718">
                  <c:v>5.3606653304464826</c:v>
                </c:pt>
                <c:pt idx="1719">
                  <c:v>42.70780770758892</c:v>
                </c:pt>
                <c:pt idx="1720">
                  <c:v>35.019579148936153</c:v>
                </c:pt>
                <c:pt idx="1721">
                  <c:v>33.615303825018273</c:v>
                </c:pt>
                <c:pt idx="1722">
                  <c:v>11.637915153751937</c:v>
                </c:pt>
                <c:pt idx="1723">
                  <c:v>5.3767037820329131</c:v>
                </c:pt>
                <c:pt idx="1724">
                  <c:v>3.6312804175195019</c:v>
                </c:pt>
                <c:pt idx="1725">
                  <c:v>38.549588064009832</c:v>
                </c:pt>
                <c:pt idx="1726">
                  <c:v>36.033763559450961</c:v>
                </c:pt>
                <c:pt idx="1727">
                  <c:v>9.4422525688917105</c:v>
                </c:pt>
                <c:pt idx="1728">
                  <c:v>21.546514495781214</c:v>
                </c:pt>
                <c:pt idx="1729">
                  <c:v>42.601102940990117</c:v>
                </c:pt>
                <c:pt idx="1730">
                  <c:v>29.038704379462967</c:v>
                </c:pt>
                <c:pt idx="1731">
                  <c:v>32.803576654861956</c:v>
                </c:pt>
                <c:pt idx="1732">
                  <c:v>45.268382718990921</c:v>
                </c:pt>
                <c:pt idx="1733">
                  <c:v>41.0398379380836</c:v>
                </c:pt>
                <c:pt idx="1734">
                  <c:v>9.4129677798129023</c:v>
                </c:pt>
                <c:pt idx="1735">
                  <c:v>16.12236734127341</c:v>
                </c:pt>
                <c:pt idx="1736">
                  <c:v>30.71649004879599</c:v>
                </c:pt>
                <c:pt idx="1737">
                  <c:v>38.348071663486529</c:v>
                </c:pt>
                <c:pt idx="1738">
                  <c:v>38.056376025681821</c:v>
                </c:pt>
                <c:pt idx="1739">
                  <c:v>38.056376025681821</c:v>
                </c:pt>
                <c:pt idx="1740">
                  <c:v>38.284693067312404</c:v>
                </c:pt>
                <c:pt idx="1741">
                  <c:v>31.610705028002119</c:v>
                </c:pt>
                <c:pt idx="1742">
                  <c:v>45.379294797663455</c:v>
                </c:pt>
                <c:pt idx="1743">
                  <c:v>44.548448716879534</c:v>
                </c:pt>
                <c:pt idx="1744">
                  <c:v>25.704043352629977</c:v>
                </c:pt>
                <c:pt idx="1745">
                  <c:v>43.794402142410924</c:v>
                </c:pt>
                <c:pt idx="1746">
                  <c:v>40.54891253187067</c:v>
                </c:pt>
                <c:pt idx="1747">
                  <c:v>31.333256746627328</c:v>
                </c:pt>
                <c:pt idx="1748">
                  <c:v>44.388726942361338</c:v>
                </c:pt>
                <c:pt idx="1749">
                  <c:v>40.12218918750569</c:v>
                </c:pt>
                <c:pt idx="1750">
                  <c:v>34.233401951137196</c:v>
                </c:pt>
                <c:pt idx="1751">
                  <c:v>37.987330981203996</c:v>
                </c:pt>
                <c:pt idx="1752">
                  <c:v>5.9686716999847231</c:v>
                </c:pt>
                <c:pt idx="1753">
                  <c:v>13.812583681263689</c:v>
                </c:pt>
                <c:pt idx="1754">
                  <c:v>25.687393978838116</c:v>
                </c:pt>
                <c:pt idx="1755">
                  <c:v>28.800186099279646</c:v>
                </c:pt>
                <c:pt idx="1756">
                  <c:v>41.489852250968852</c:v>
                </c:pt>
                <c:pt idx="1757">
                  <c:v>41.490090932958147</c:v>
                </c:pt>
                <c:pt idx="1758">
                  <c:v>3.5807142502685041</c:v>
                </c:pt>
                <c:pt idx="1759">
                  <c:v>32.737736383023751</c:v>
                </c:pt>
                <c:pt idx="1760">
                  <c:v>40.693928760901365</c:v>
                </c:pt>
                <c:pt idx="1761">
                  <c:v>25.840581604373302</c:v>
                </c:pt>
                <c:pt idx="1762">
                  <c:v>34.958616875786305</c:v>
                </c:pt>
                <c:pt idx="1763">
                  <c:v>39.214437069803431</c:v>
                </c:pt>
                <c:pt idx="1764">
                  <c:v>32.353022502137506</c:v>
                </c:pt>
                <c:pt idx="1765">
                  <c:v>4.9595667428419352</c:v>
                </c:pt>
                <c:pt idx="1766">
                  <c:v>38.897224000105766</c:v>
                </c:pt>
                <c:pt idx="1767">
                  <c:v>19.304217872213719</c:v>
                </c:pt>
                <c:pt idx="1768">
                  <c:v>45.091217276254383</c:v>
                </c:pt>
                <c:pt idx="1769">
                  <c:v>3.5593041876284452</c:v>
                </c:pt>
                <c:pt idx="1770">
                  <c:v>10.90593630145964</c:v>
                </c:pt>
                <c:pt idx="1771">
                  <c:v>44.650978454819374</c:v>
                </c:pt>
                <c:pt idx="1772">
                  <c:v>37.238586605739513</c:v>
                </c:pt>
                <c:pt idx="1773">
                  <c:v>16.99272651700981</c:v>
                </c:pt>
                <c:pt idx="1774">
                  <c:v>23.21341822186568</c:v>
                </c:pt>
                <c:pt idx="1775">
                  <c:v>23.21341822186568</c:v>
                </c:pt>
                <c:pt idx="1776">
                  <c:v>43.232001863795247</c:v>
                </c:pt>
                <c:pt idx="1777">
                  <c:v>35.444686733813043</c:v>
                </c:pt>
                <c:pt idx="1778">
                  <c:v>23.692798263968253</c:v>
                </c:pt>
                <c:pt idx="1779">
                  <c:v>43.759182687644767</c:v>
                </c:pt>
                <c:pt idx="1780">
                  <c:v>3.4794815557320895</c:v>
                </c:pt>
                <c:pt idx="1781">
                  <c:v>3.0984764063689223</c:v>
                </c:pt>
                <c:pt idx="1782">
                  <c:v>26.344026145076519</c:v>
                </c:pt>
                <c:pt idx="1783">
                  <c:v>23.193528900139388</c:v>
                </c:pt>
                <c:pt idx="1784">
                  <c:v>28.741392480010141</c:v>
                </c:pt>
                <c:pt idx="1785">
                  <c:v>37.776566148679599</c:v>
                </c:pt>
                <c:pt idx="1786">
                  <c:v>37.583962834910253</c:v>
                </c:pt>
                <c:pt idx="1787">
                  <c:v>41.805939516166596</c:v>
                </c:pt>
                <c:pt idx="1788">
                  <c:v>28.81250735218218</c:v>
                </c:pt>
                <c:pt idx="1789">
                  <c:v>17.305070017737112</c:v>
                </c:pt>
                <c:pt idx="1790">
                  <c:v>17.253391414865721</c:v>
                </c:pt>
                <c:pt idx="1791">
                  <c:v>40.516931090485031</c:v>
                </c:pt>
                <c:pt idx="1792">
                  <c:v>40.374761146987865</c:v>
                </c:pt>
                <c:pt idx="1793">
                  <c:v>33.919180341099697</c:v>
                </c:pt>
                <c:pt idx="1794">
                  <c:v>35.514870667760015</c:v>
                </c:pt>
                <c:pt idx="1795">
                  <c:v>38.601689792735854</c:v>
                </c:pt>
                <c:pt idx="1796">
                  <c:v>37.637667964879782</c:v>
                </c:pt>
                <c:pt idx="1797">
                  <c:v>3.0500783676270258</c:v>
                </c:pt>
                <c:pt idx="1798">
                  <c:v>40.239412066143267</c:v>
                </c:pt>
                <c:pt idx="1799">
                  <c:v>42.445838201110575</c:v>
                </c:pt>
                <c:pt idx="1800">
                  <c:v>25.4174341266136</c:v>
                </c:pt>
                <c:pt idx="1801">
                  <c:v>38.748811094205386</c:v>
                </c:pt>
                <c:pt idx="1802">
                  <c:v>7.91394444931296</c:v>
                </c:pt>
                <c:pt idx="1803">
                  <c:v>6.6477375311460598</c:v>
                </c:pt>
                <c:pt idx="1804">
                  <c:v>21.469727886590977</c:v>
                </c:pt>
                <c:pt idx="1805">
                  <c:v>33.365599781622684</c:v>
                </c:pt>
                <c:pt idx="1806">
                  <c:v>31.823917386647068</c:v>
                </c:pt>
                <c:pt idx="1807">
                  <c:v>28.21117111231111</c:v>
                </c:pt>
                <c:pt idx="1808">
                  <c:v>35.598405898603815</c:v>
                </c:pt>
                <c:pt idx="1809">
                  <c:v>10.360200914188106</c:v>
                </c:pt>
                <c:pt idx="1810">
                  <c:v>17.36473733595324</c:v>
                </c:pt>
                <c:pt idx="1811">
                  <c:v>36.47427734700679</c:v>
                </c:pt>
                <c:pt idx="1812">
                  <c:v>33.750228962896266</c:v>
                </c:pt>
                <c:pt idx="1813">
                  <c:v>10.10493899970292</c:v>
                </c:pt>
                <c:pt idx="1814">
                  <c:v>9.8556967798085804</c:v>
                </c:pt>
                <c:pt idx="1815">
                  <c:v>10.704784546259294</c:v>
                </c:pt>
                <c:pt idx="1816">
                  <c:v>32.171473550687644</c:v>
                </c:pt>
                <c:pt idx="1817">
                  <c:v>40.59837687784043</c:v>
                </c:pt>
                <c:pt idx="1818">
                  <c:v>40.592326615738507</c:v>
                </c:pt>
                <c:pt idx="1819">
                  <c:v>41.871093633580799</c:v>
                </c:pt>
                <c:pt idx="1820">
                  <c:v>33.249220737078417</c:v>
                </c:pt>
                <c:pt idx="1821">
                  <c:v>34.783818697544888</c:v>
                </c:pt>
                <c:pt idx="1822">
                  <c:v>20.023796804476738</c:v>
                </c:pt>
                <c:pt idx="1823">
                  <c:v>30.525347013731174</c:v>
                </c:pt>
                <c:pt idx="1824">
                  <c:v>33.821354514858648</c:v>
                </c:pt>
                <c:pt idx="1825">
                  <c:v>33.838210531159049</c:v>
                </c:pt>
                <c:pt idx="1826">
                  <c:v>45.907905572966548</c:v>
                </c:pt>
                <c:pt idx="1827">
                  <c:v>33.392157488730767</c:v>
                </c:pt>
                <c:pt idx="1828">
                  <c:v>36.669506668814059</c:v>
                </c:pt>
                <c:pt idx="1829">
                  <c:v>14.528359085740293</c:v>
                </c:pt>
                <c:pt idx="1830">
                  <c:v>29.614645536391492</c:v>
                </c:pt>
                <c:pt idx="1831">
                  <c:v>3.3560872056517841</c:v>
                </c:pt>
                <c:pt idx="1832">
                  <c:v>35.794868208439141</c:v>
                </c:pt>
                <c:pt idx="1833">
                  <c:v>9.638015650941826</c:v>
                </c:pt>
                <c:pt idx="1834">
                  <c:v>9.3371991551290847</c:v>
                </c:pt>
                <c:pt idx="1835">
                  <c:v>38.689757100962673</c:v>
                </c:pt>
                <c:pt idx="1836">
                  <c:v>28.850351982893248</c:v>
                </c:pt>
                <c:pt idx="1837">
                  <c:v>35.278905842056112</c:v>
                </c:pt>
                <c:pt idx="1838">
                  <c:v>29.058256192936099</c:v>
                </c:pt>
                <c:pt idx="1839">
                  <c:v>28.452963221533373</c:v>
                </c:pt>
                <c:pt idx="1840">
                  <c:v>40.607728712103864</c:v>
                </c:pt>
                <c:pt idx="1841">
                  <c:v>36.036708618494963</c:v>
                </c:pt>
                <c:pt idx="1842">
                  <c:v>40.431730059433697</c:v>
                </c:pt>
                <c:pt idx="1843">
                  <c:v>20.726793643034778</c:v>
                </c:pt>
                <c:pt idx="1844">
                  <c:v>26.858576924697779</c:v>
                </c:pt>
                <c:pt idx="1845">
                  <c:v>21.134919123544677</c:v>
                </c:pt>
                <c:pt idx="1846">
                  <c:v>30.766837918945502</c:v>
                </c:pt>
                <c:pt idx="1847">
                  <c:v>30.689439971857446</c:v>
                </c:pt>
                <c:pt idx="1848">
                  <c:v>3.1986679169227923</c:v>
                </c:pt>
                <c:pt idx="1849">
                  <c:v>4.3773845634182598</c:v>
                </c:pt>
                <c:pt idx="1850">
                  <c:v>36.538099003274937</c:v>
                </c:pt>
                <c:pt idx="1851">
                  <c:v>24.010143737803173</c:v>
                </c:pt>
                <c:pt idx="1852">
                  <c:v>21.15405918914837</c:v>
                </c:pt>
                <c:pt idx="1853">
                  <c:v>38.373405911840649</c:v>
                </c:pt>
                <c:pt idx="1854">
                  <c:v>34.23631713078224</c:v>
                </c:pt>
                <c:pt idx="1855">
                  <c:v>25.258004583687107</c:v>
                </c:pt>
                <c:pt idx="1856">
                  <c:v>45.314936213741724</c:v>
                </c:pt>
                <c:pt idx="1857">
                  <c:v>8.993543404545747</c:v>
                </c:pt>
                <c:pt idx="1858">
                  <c:v>30.612104959270216</c:v>
                </c:pt>
                <c:pt idx="1859">
                  <c:v>31.374469475256429</c:v>
                </c:pt>
                <c:pt idx="1860">
                  <c:v>31.374469475256429</c:v>
                </c:pt>
                <c:pt idx="1861">
                  <c:v>8.7690212475179248</c:v>
                </c:pt>
                <c:pt idx="1862">
                  <c:v>19.091604055002684</c:v>
                </c:pt>
                <c:pt idx="1863">
                  <c:v>29.972819365027863</c:v>
                </c:pt>
                <c:pt idx="1864">
                  <c:v>32.172949353447272</c:v>
                </c:pt>
                <c:pt idx="1865">
                  <c:v>32.172949353447272</c:v>
                </c:pt>
                <c:pt idx="1866">
                  <c:v>27.737906477839513</c:v>
                </c:pt>
                <c:pt idx="1867">
                  <c:v>44.272483091593301</c:v>
                </c:pt>
                <c:pt idx="1868">
                  <c:v>20.472858208438193</c:v>
                </c:pt>
                <c:pt idx="1869">
                  <c:v>7.3570370168988664</c:v>
                </c:pt>
                <c:pt idx="1870">
                  <c:v>33.535053578836909</c:v>
                </c:pt>
                <c:pt idx="1871">
                  <c:v>19.565288346230243</c:v>
                </c:pt>
                <c:pt idx="1872">
                  <c:v>24.676169206648886</c:v>
                </c:pt>
                <c:pt idx="1873">
                  <c:v>33.337679675573121</c:v>
                </c:pt>
                <c:pt idx="1874">
                  <c:v>7.7351629227613286</c:v>
                </c:pt>
                <c:pt idx="1875">
                  <c:v>41.80802646120447</c:v>
                </c:pt>
                <c:pt idx="1876">
                  <c:v>38.961756525052792</c:v>
                </c:pt>
                <c:pt idx="1877">
                  <c:v>35.268159062066779</c:v>
                </c:pt>
                <c:pt idx="1878">
                  <c:v>24.671616599269715</c:v>
                </c:pt>
                <c:pt idx="1879">
                  <c:v>4.8139755029455582</c:v>
                </c:pt>
                <c:pt idx="1880">
                  <c:v>29.398544631704116</c:v>
                </c:pt>
                <c:pt idx="1881">
                  <c:v>40.75578898838296</c:v>
                </c:pt>
                <c:pt idx="1882">
                  <c:v>27.511203463070576</c:v>
                </c:pt>
                <c:pt idx="1883">
                  <c:v>7.5077483992152301</c:v>
                </c:pt>
                <c:pt idx="1884">
                  <c:v>23.585863777674746</c:v>
                </c:pt>
                <c:pt idx="1885">
                  <c:v>23.651633199393711</c:v>
                </c:pt>
                <c:pt idx="1886">
                  <c:v>43.944935862368325</c:v>
                </c:pt>
                <c:pt idx="1887">
                  <c:v>41.716777260914782</c:v>
                </c:pt>
                <c:pt idx="1888">
                  <c:v>28.577896173914233</c:v>
                </c:pt>
                <c:pt idx="1889">
                  <c:v>15.461210816919495</c:v>
                </c:pt>
                <c:pt idx="1890">
                  <c:v>33.49927541749998</c:v>
                </c:pt>
                <c:pt idx="1891">
                  <c:v>27.53032311448689</c:v>
                </c:pt>
                <c:pt idx="1892">
                  <c:v>37.903598894210312</c:v>
                </c:pt>
                <c:pt idx="1893">
                  <c:v>3.6930391682693675</c:v>
                </c:pt>
                <c:pt idx="1894">
                  <c:v>36.451610916049773</c:v>
                </c:pt>
                <c:pt idx="1895">
                  <c:v>19.536797844766333</c:v>
                </c:pt>
                <c:pt idx="1896">
                  <c:v>35.705816338430118</c:v>
                </c:pt>
                <c:pt idx="1897">
                  <c:v>36.514696371873484</c:v>
                </c:pt>
                <c:pt idx="1898">
                  <c:v>13.928892637812325</c:v>
                </c:pt>
                <c:pt idx="1899">
                  <c:v>27.562302020020823</c:v>
                </c:pt>
                <c:pt idx="1900">
                  <c:v>13.387787660417636</c:v>
                </c:pt>
                <c:pt idx="1901">
                  <c:v>19.624773150047123</c:v>
                </c:pt>
                <c:pt idx="1902">
                  <c:v>34.123204124473574</c:v>
                </c:pt>
                <c:pt idx="1903">
                  <c:v>29.218420323320743</c:v>
                </c:pt>
                <c:pt idx="1904">
                  <c:v>5.1129219025485506</c:v>
                </c:pt>
                <c:pt idx="1905">
                  <c:v>44.790360434387786</c:v>
                </c:pt>
                <c:pt idx="1906">
                  <c:v>32.723067259661534</c:v>
                </c:pt>
                <c:pt idx="1907">
                  <c:v>40.478128347288717</c:v>
                </c:pt>
                <c:pt idx="1908">
                  <c:v>3.2929603657936708</c:v>
                </c:pt>
                <c:pt idx="1909">
                  <c:v>7.9700015537740452</c:v>
                </c:pt>
                <c:pt idx="1910">
                  <c:v>34.424072777947224</c:v>
                </c:pt>
                <c:pt idx="1911">
                  <c:v>34.424072777947224</c:v>
                </c:pt>
                <c:pt idx="1912">
                  <c:v>32.891408265157942</c:v>
                </c:pt>
                <c:pt idx="1913">
                  <c:v>8.72761278597598</c:v>
                </c:pt>
                <c:pt idx="1914">
                  <c:v>31.027829666666005</c:v>
                </c:pt>
                <c:pt idx="1915">
                  <c:v>15.682613381858154</c:v>
                </c:pt>
                <c:pt idx="1916">
                  <c:v>4.9063187304175653</c:v>
                </c:pt>
                <c:pt idx="1917">
                  <c:v>43.023766972073005</c:v>
                </c:pt>
                <c:pt idx="1918">
                  <c:v>20.225668507268818</c:v>
                </c:pt>
                <c:pt idx="1919">
                  <c:v>31.012696391714826</c:v>
                </c:pt>
                <c:pt idx="1920">
                  <c:v>27.367783861425529</c:v>
                </c:pt>
                <c:pt idx="1921">
                  <c:v>33.955480529597892</c:v>
                </c:pt>
                <c:pt idx="1922">
                  <c:v>40.265683188563244</c:v>
                </c:pt>
                <c:pt idx="1923">
                  <c:v>31.004334228347961</c:v>
                </c:pt>
                <c:pt idx="1924">
                  <c:v>15.614519897739523</c:v>
                </c:pt>
                <c:pt idx="1925">
                  <c:v>12.56147927628213</c:v>
                </c:pt>
                <c:pt idx="1926">
                  <c:v>25.698087154441218</c:v>
                </c:pt>
                <c:pt idx="1927">
                  <c:v>42.042762415117764</c:v>
                </c:pt>
                <c:pt idx="1928">
                  <c:v>38.293101655823115</c:v>
                </c:pt>
                <c:pt idx="1929">
                  <c:v>26.077423429398085</c:v>
                </c:pt>
                <c:pt idx="1930">
                  <c:v>28.439164610486092</c:v>
                </c:pt>
                <c:pt idx="1931">
                  <c:v>40.405991289276891</c:v>
                </c:pt>
                <c:pt idx="1932">
                  <c:v>15.523585622633467</c:v>
                </c:pt>
                <c:pt idx="1933">
                  <c:v>27.69304120715854</c:v>
                </c:pt>
                <c:pt idx="1934">
                  <c:v>43.139738835617337</c:v>
                </c:pt>
                <c:pt idx="1935">
                  <c:v>36.991528241004694</c:v>
                </c:pt>
                <c:pt idx="1936">
                  <c:v>34.356325151519535</c:v>
                </c:pt>
                <c:pt idx="1937">
                  <c:v>13.485986638058174</c:v>
                </c:pt>
                <c:pt idx="1938">
                  <c:v>29.525869595849091</c:v>
                </c:pt>
                <c:pt idx="1939">
                  <c:v>25.734733016087169</c:v>
                </c:pt>
                <c:pt idx="1940">
                  <c:v>29.02615829564656</c:v>
                </c:pt>
                <c:pt idx="1941">
                  <c:v>36.393356961503329</c:v>
                </c:pt>
                <c:pt idx="1942">
                  <c:v>40.875303247423759</c:v>
                </c:pt>
                <c:pt idx="1943">
                  <c:v>30.805627377455153</c:v>
                </c:pt>
                <c:pt idx="1944">
                  <c:v>36.048258535664289</c:v>
                </c:pt>
                <c:pt idx="1945">
                  <c:v>34.946967198174569</c:v>
                </c:pt>
                <c:pt idx="1946">
                  <c:v>35.841431518904194</c:v>
                </c:pt>
                <c:pt idx="1947">
                  <c:v>30.13072605585808</c:v>
                </c:pt>
                <c:pt idx="1948">
                  <c:v>3.5704910430647341</c:v>
                </c:pt>
                <c:pt idx="1949">
                  <c:v>33.392755683511432</c:v>
                </c:pt>
                <c:pt idx="1950">
                  <c:v>27.067962615075253</c:v>
                </c:pt>
                <c:pt idx="1951">
                  <c:v>34.70934638298219</c:v>
                </c:pt>
                <c:pt idx="1952">
                  <c:v>36.468864272259417</c:v>
                </c:pt>
                <c:pt idx="1953">
                  <c:v>42.608358066833205</c:v>
                </c:pt>
                <c:pt idx="1954">
                  <c:v>4.3962624246379782</c:v>
                </c:pt>
                <c:pt idx="1955">
                  <c:v>29.785836672950701</c:v>
                </c:pt>
                <c:pt idx="1956">
                  <c:v>41.070675832701447</c:v>
                </c:pt>
                <c:pt idx="1957">
                  <c:v>24.834767179801911</c:v>
                </c:pt>
                <c:pt idx="1958">
                  <c:v>18.598074411366131</c:v>
                </c:pt>
                <c:pt idx="1959">
                  <c:v>36.366063296232312</c:v>
                </c:pt>
                <c:pt idx="1960">
                  <c:v>31.327945095262084</c:v>
                </c:pt>
                <c:pt idx="1961">
                  <c:v>32.601770476097641</c:v>
                </c:pt>
                <c:pt idx="1962">
                  <c:v>8.7953049091672746</c:v>
                </c:pt>
                <c:pt idx="1963">
                  <c:v>35.1232292496518</c:v>
                </c:pt>
                <c:pt idx="1964">
                  <c:v>25.936967585735815</c:v>
                </c:pt>
                <c:pt idx="1965">
                  <c:v>29.713224977399193</c:v>
                </c:pt>
                <c:pt idx="1966">
                  <c:v>29.913848021071534</c:v>
                </c:pt>
                <c:pt idx="1967">
                  <c:v>24.606314717982954</c:v>
                </c:pt>
                <c:pt idx="1968">
                  <c:v>25.050692388018064</c:v>
                </c:pt>
                <c:pt idx="1969">
                  <c:v>29.576172092780777</c:v>
                </c:pt>
                <c:pt idx="1970">
                  <c:v>38.654416895568389</c:v>
                </c:pt>
                <c:pt idx="1971">
                  <c:v>37.609547639737229</c:v>
                </c:pt>
                <c:pt idx="1972">
                  <c:v>29.70607731348014</c:v>
                </c:pt>
                <c:pt idx="1973">
                  <c:v>36.767790094102367</c:v>
                </c:pt>
                <c:pt idx="1974">
                  <c:v>41.610399182361</c:v>
                </c:pt>
                <c:pt idx="1975">
                  <c:v>33.097192492883167</c:v>
                </c:pt>
                <c:pt idx="1976">
                  <c:v>18.594619796345306</c:v>
                </c:pt>
                <c:pt idx="1977">
                  <c:v>28.440549119014864</c:v>
                </c:pt>
                <c:pt idx="1978">
                  <c:v>20.6089635917421</c:v>
                </c:pt>
                <c:pt idx="1979">
                  <c:v>19.675325508392113</c:v>
                </c:pt>
                <c:pt idx="1980">
                  <c:v>31.367677624918432</c:v>
                </c:pt>
                <c:pt idx="1981">
                  <c:v>29.282831109249393</c:v>
                </c:pt>
                <c:pt idx="1982">
                  <c:v>29.55880287737871</c:v>
                </c:pt>
                <c:pt idx="1983">
                  <c:v>34.473848323913771</c:v>
                </c:pt>
                <c:pt idx="1984">
                  <c:v>32.944007562945892</c:v>
                </c:pt>
                <c:pt idx="1985">
                  <c:v>37.809131918740214</c:v>
                </c:pt>
                <c:pt idx="1986">
                  <c:v>9.5110463710100248</c:v>
                </c:pt>
                <c:pt idx="1987">
                  <c:v>32.463658676461591</c:v>
                </c:pt>
                <c:pt idx="1988">
                  <c:v>26.632833712198952</c:v>
                </c:pt>
                <c:pt idx="1989">
                  <c:v>34.899813098125804</c:v>
                </c:pt>
                <c:pt idx="1990">
                  <c:v>41.781651561407188</c:v>
                </c:pt>
                <c:pt idx="1991">
                  <c:v>40.482284585402496</c:v>
                </c:pt>
                <c:pt idx="1992">
                  <c:v>23.302020680441391</c:v>
                </c:pt>
                <c:pt idx="1993">
                  <c:v>6.7241417482960362</c:v>
                </c:pt>
                <c:pt idx="1994">
                  <c:v>33.841415234361293</c:v>
                </c:pt>
                <c:pt idx="1995">
                  <c:v>33.815065743543123</c:v>
                </c:pt>
                <c:pt idx="1996">
                  <c:v>35.370106122877743</c:v>
                </c:pt>
                <c:pt idx="1997">
                  <c:v>23.253958250401222</c:v>
                </c:pt>
                <c:pt idx="1998">
                  <c:v>11.310705903253261</c:v>
                </c:pt>
                <c:pt idx="1999">
                  <c:v>41.000073247868499</c:v>
                </c:pt>
                <c:pt idx="2000">
                  <c:v>35.343134781628663</c:v>
                </c:pt>
                <c:pt idx="2001">
                  <c:v>28.918480082238123</c:v>
                </c:pt>
                <c:pt idx="2002">
                  <c:v>37.723584741326036</c:v>
                </c:pt>
                <c:pt idx="2003">
                  <c:v>27.988797194628564</c:v>
                </c:pt>
                <c:pt idx="2004">
                  <c:v>30.711791284997279</c:v>
                </c:pt>
                <c:pt idx="2005">
                  <c:v>33.064320315969432</c:v>
                </c:pt>
                <c:pt idx="2006">
                  <c:v>7.3822063643163496</c:v>
                </c:pt>
                <c:pt idx="2007">
                  <c:v>39.581097921883163</c:v>
                </c:pt>
                <c:pt idx="2008">
                  <c:v>31.723755964186633</c:v>
                </c:pt>
                <c:pt idx="2009">
                  <c:v>36.349029400956546</c:v>
                </c:pt>
                <c:pt idx="2010">
                  <c:v>6.0568421669206112</c:v>
                </c:pt>
                <c:pt idx="2011">
                  <c:v>5.3409056890274744</c:v>
                </c:pt>
                <c:pt idx="2012">
                  <c:v>27.031963196518529</c:v>
                </c:pt>
                <c:pt idx="2013">
                  <c:v>27.990913786905441</c:v>
                </c:pt>
                <c:pt idx="2014">
                  <c:v>27.990913786905441</c:v>
                </c:pt>
                <c:pt idx="2015">
                  <c:v>27.990913786905441</c:v>
                </c:pt>
                <c:pt idx="2016">
                  <c:v>24.153472884847567</c:v>
                </c:pt>
                <c:pt idx="2017">
                  <c:v>27.97537800166937</c:v>
                </c:pt>
                <c:pt idx="2018">
                  <c:v>27.938355969476003</c:v>
                </c:pt>
                <c:pt idx="2019">
                  <c:v>18.057452256922652</c:v>
                </c:pt>
                <c:pt idx="2020">
                  <c:v>8.7000736940444359</c:v>
                </c:pt>
                <c:pt idx="2021">
                  <c:v>31.837822279772276</c:v>
                </c:pt>
                <c:pt idx="2022">
                  <c:v>39.186347625861721</c:v>
                </c:pt>
                <c:pt idx="2023">
                  <c:v>34.598614295734642</c:v>
                </c:pt>
                <c:pt idx="2024">
                  <c:v>7.1713131510996897</c:v>
                </c:pt>
                <c:pt idx="2025">
                  <c:v>35.483712988447905</c:v>
                </c:pt>
                <c:pt idx="2026">
                  <c:v>9.3562141594898822</c:v>
                </c:pt>
                <c:pt idx="2027">
                  <c:v>5.6258218330538581</c:v>
                </c:pt>
                <c:pt idx="2028">
                  <c:v>32.567107996956736</c:v>
                </c:pt>
                <c:pt idx="2029">
                  <c:v>26.567533873802276</c:v>
                </c:pt>
                <c:pt idx="2030">
                  <c:v>21.042789621004204</c:v>
                </c:pt>
                <c:pt idx="2031">
                  <c:v>32.017040717102496</c:v>
                </c:pt>
                <c:pt idx="2032">
                  <c:v>21.183521379891097</c:v>
                </c:pt>
                <c:pt idx="2033">
                  <c:v>32.025507034333906</c:v>
                </c:pt>
                <c:pt idx="2034">
                  <c:v>37.592681824894967</c:v>
                </c:pt>
                <c:pt idx="2035">
                  <c:v>19.405258722224559</c:v>
                </c:pt>
                <c:pt idx="2036">
                  <c:v>40.740089231258615</c:v>
                </c:pt>
                <c:pt idx="2037">
                  <c:v>33.22916213239013</c:v>
                </c:pt>
                <c:pt idx="2038">
                  <c:v>10.255247319565859</c:v>
                </c:pt>
                <c:pt idx="2039">
                  <c:v>32.018168026177378</c:v>
                </c:pt>
                <c:pt idx="2040">
                  <c:v>35.08686943441991</c:v>
                </c:pt>
                <c:pt idx="2041">
                  <c:v>38.889143149070591</c:v>
                </c:pt>
                <c:pt idx="2042">
                  <c:v>11.996582653710274</c:v>
                </c:pt>
                <c:pt idx="2043">
                  <c:v>39.946929135000019</c:v>
                </c:pt>
                <c:pt idx="2044">
                  <c:v>22.701319977387495</c:v>
                </c:pt>
                <c:pt idx="2045">
                  <c:v>28.741392480010141</c:v>
                </c:pt>
                <c:pt idx="2046">
                  <c:v>33.555217059617057</c:v>
                </c:pt>
                <c:pt idx="2047">
                  <c:v>8.4369785347794242</c:v>
                </c:pt>
                <c:pt idx="2048">
                  <c:v>37.917021494311172</c:v>
                </c:pt>
                <c:pt idx="2049">
                  <c:v>3.457682913159716</c:v>
                </c:pt>
                <c:pt idx="2050">
                  <c:v>3.5218247122856363</c:v>
                </c:pt>
                <c:pt idx="2051">
                  <c:v>3.5218247122856363</c:v>
                </c:pt>
                <c:pt idx="2052">
                  <c:v>39.28902186690744</c:v>
                </c:pt>
                <c:pt idx="2053">
                  <c:v>30.735660047479392</c:v>
                </c:pt>
                <c:pt idx="2054">
                  <c:v>30.738198253816616</c:v>
                </c:pt>
                <c:pt idx="2055">
                  <c:v>28.82582956422484</c:v>
                </c:pt>
                <c:pt idx="2056">
                  <c:v>20.284141592145183</c:v>
                </c:pt>
                <c:pt idx="2057">
                  <c:v>3.0864353033036891</c:v>
                </c:pt>
                <c:pt idx="2058">
                  <c:v>25.387445838407221</c:v>
                </c:pt>
                <c:pt idx="2059">
                  <c:v>36.368335028242306</c:v>
                </c:pt>
                <c:pt idx="2060">
                  <c:v>5.365310000835894</c:v>
                </c:pt>
                <c:pt idx="2061">
                  <c:v>26.093107747146679</c:v>
                </c:pt>
                <c:pt idx="2062">
                  <c:v>30.416124368866967</c:v>
                </c:pt>
                <c:pt idx="2063">
                  <c:v>13.814730477422906</c:v>
                </c:pt>
                <c:pt idx="2064">
                  <c:v>31.432859989805713</c:v>
                </c:pt>
                <c:pt idx="2065">
                  <c:v>33.322476641949727</c:v>
                </c:pt>
                <c:pt idx="2066">
                  <c:v>28.559148527846499</c:v>
                </c:pt>
                <c:pt idx="2067">
                  <c:v>27.900819586979082</c:v>
                </c:pt>
                <c:pt idx="2068">
                  <c:v>28.351359112603877</c:v>
                </c:pt>
                <c:pt idx="2069">
                  <c:v>24.17905866169669</c:v>
                </c:pt>
                <c:pt idx="2070">
                  <c:v>22.936315950329288</c:v>
                </c:pt>
                <c:pt idx="2071">
                  <c:v>4.9809256600610414</c:v>
                </c:pt>
                <c:pt idx="2072">
                  <c:v>39.520284064367424</c:v>
                </c:pt>
                <c:pt idx="2073">
                  <c:v>34.926383831627497</c:v>
                </c:pt>
                <c:pt idx="2074">
                  <c:v>36.517541611616366</c:v>
                </c:pt>
                <c:pt idx="2075">
                  <c:v>37.66502246683703</c:v>
                </c:pt>
                <c:pt idx="2076">
                  <c:v>37.715641501482025</c:v>
                </c:pt>
                <c:pt idx="2077">
                  <c:v>29.707672471885637</c:v>
                </c:pt>
                <c:pt idx="2078">
                  <c:v>25.653331049207292</c:v>
                </c:pt>
                <c:pt idx="2079">
                  <c:v>20.776231405243291</c:v>
                </c:pt>
                <c:pt idx="2080">
                  <c:v>36.633458170057096</c:v>
                </c:pt>
                <c:pt idx="2081">
                  <c:v>8.6466036490755727</c:v>
                </c:pt>
                <c:pt idx="2082">
                  <c:v>26.572506240902154</c:v>
                </c:pt>
                <c:pt idx="2083">
                  <c:v>3.4114801627525924</c:v>
                </c:pt>
                <c:pt idx="2084">
                  <c:v>38.186856572215731</c:v>
                </c:pt>
                <c:pt idx="2085">
                  <c:v>5.2042713816774713</c:v>
                </c:pt>
                <c:pt idx="2086">
                  <c:v>31.990487042045274</c:v>
                </c:pt>
                <c:pt idx="2087">
                  <c:v>32.879036476524817</c:v>
                </c:pt>
                <c:pt idx="2088">
                  <c:v>6.1442568083467997</c:v>
                </c:pt>
                <c:pt idx="2089">
                  <c:v>38.123893156923494</c:v>
                </c:pt>
                <c:pt idx="2090">
                  <c:v>27.184863653714139</c:v>
                </c:pt>
                <c:pt idx="2091">
                  <c:v>36.622373671434282</c:v>
                </c:pt>
                <c:pt idx="2092">
                  <c:v>28.33279895728192</c:v>
                </c:pt>
                <c:pt idx="2093">
                  <c:v>33.170505360299799</c:v>
                </c:pt>
                <c:pt idx="2094">
                  <c:v>29.016818655597152</c:v>
                </c:pt>
                <c:pt idx="2095">
                  <c:v>36.954619467538862</c:v>
                </c:pt>
                <c:pt idx="2096">
                  <c:v>3.8598709832683595</c:v>
                </c:pt>
                <c:pt idx="2097">
                  <c:v>27.404102531384726</c:v>
                </c:pt>
                <c:pt idx="2098">
                  <c:v>19.619335039209773</c:v>
                </c:pt>
                <c:pt idx="2099">
                  <c:v>11.293558417991635</c:v>
                </c:pt>
                <c:pt idx="2100">
                  <c:v>27.598289359231309</c:v>
                </c:pt>
                <c:pt idx="2101">
                  <c:v>14.084860088843195</c:v>
                </c:pt>
                <c:pt idx="2102">
                  <c:v>36.43479811819703</c:v>
                </c:pt>
                <c:pt idx="2103">
                  <c:v>38.928802468192622</c:v>
                </c:pt>
                <c:pt idx="2104">
                  <c:v>11.255239719503066</c:v>
                </c:pt>
                <c:pt idx="2105">
                  <c:v>31.328912648040358</c:v>
                </c:pt>
                <c:pt idx="2106">
                  <c:v>32.373942820235349</c:v>
                </c:pt>
                <c:pt idx="2107">
                  <c:v>7.3945009698666624</c:v>
                </c:pt>
                <c:pt idx="2108">
                  <c:v>32.415784455346582</c:v>
                </c:pt>
                <c:pt idx="2109">
                  <c:v>23.287108436651948</c:v>
                </c:pt>
                <c:pt idx="2110">
                  <c:v>3.4286387854598974</c:v>
                </c:pt>
                <c:pt idx="2111">
                  <c:v>3.4286387854598974</c:v>
                </c:pt>
                <c:pt idx="2112">
                  <c:v>28.004229111320242</c:v>
                </c:pt>
                <c:pt idx="2113">
                  <c:v>29.752251276302641</c:v>
                </c:pt>
                <c:pt idx="2114">
                  <c:v>3.3800387285654736</c:v>
                </c:pt>
                <c:pt idx="2115">
                  <c:v>3.3800387285654736</c:v>
                </c:pt>
                <c:pt idx="2116">
                  <c:v>33.817938175411221</c:v>
                </c:pt>
                <c:pt idx="2117">
                  <c:v>12.117780148952027</c:v>
                </c:pt>
                <c:pt idx="2118">
                  <c:v>35.831968352905164</c:v>
                </c:pt>
                <c:pt idx="2119">
                  <c:v>23.285299909557448</c:v>
                </c:pt>
                <c:pt idx="2120">
                  <c:v>33.533858661396025</c:v>
                </c:pt>
                <c:pt idx="2121">
                  <c:v>27.17059620503397</c:v>
                </c:pt>
                <c:pt idx="2122">
                  <c:v>11.627264631438242</c:v>
                </c:pt>
                <c:pt idx="2123">
                  <c:v>25.872331650439904</c:v>
                </c:pt>
                <c:pt idx="2124">
                  <c:v>5.2405393989218823</c:v>
                </c:pt>
                <c:pt idx="2125">
                  <c:v>36.36523161354404</c:v>
                </c:pt>
                <c:pt idx="2126">
                  <c:v>26.189607774884809</c:v>
                </c:pt>
                <c:pt idx="2127">
                  <c:v>25.856254902516593</c:v>
                </c:pt>
                <c:pt idx="2128">
                  <c:v>14.696689918672138</c:v>
                </c:pt>
                <c:pt idx="2129">
                  <c:v>32.875769121834956</c:v>
                </c:pt>
                <c:pt idx="2130">
                  <c:v>28.94984616169285</c:v>
                </c:pt>
                <c:pt idx="2131">
                  <c:v>23.128538408074114</c:v>
                </c:pt>
                <c:pt idx="2132">
                  <c:v>4.8191153348539491</c:v>
                </c:pt>
                <c:pt idx="2133">
                  <c:v>26.111639426251351</c:v>
                </c:pt>
                <c:pt idx="2134">
                  <c:v>26.869491840824711</c:v>
                </c:pt>
                <c:pt idx="2135">
                  <c:v>23.438827940696147</c:v>
                </c:pt>
                <c:pt idx="2136">
                  <c:v>28.26369098315968</c:v>
                </c:pt>
                <c:pt idx="2137">
                  <c:v>29.357262128038833</c:v>
                </c:pt>
                <c:pt idx="2138">
                  <c:v>23.86065580103314</c:v>
                </c:pt>
                <c:pt idx="2139">
                  <c:v>33.064122964754759</c:v>
                </c:pt>
                <c:pt idx="2140">
                  <c:v>32.847059777048834</c:v>
                </c:pt>
                <c:pt idx="2141">
                  <c:v>27.264615868288395</c:v>
                </c:pt>
                <c:pt idx="2142">
                  <c:v>33.088961717374133</c:v>
                </c:pt>
                <c:pt idx="2143">
                  <c:v>27.617651743793953</c:v>
                </c:pt>
                <c:pt idx="2144">
                  <c:v>23.330531547633374</c:v>
                </c:pt>
                <c:pt idx="2145">
                  <c:v>33.630872209645901</c:v>
                </c:pt>
                <c:pt idx="2146">
                  <c:v>25.616129890018104</c:v>
                </c:pt>
                <c:pt idx="2147">
                  <c:v>3.1459177759901156</c:v>
                </c:pt>
                <c:pt idx="2148">
                  <c:v>36.223765914436925</c:v>
                </c:pt>
                <c:pt idx="2149">
                  <c:v>7.9968729113391115</c:v>
                </c:pt>
                <c:pt idx="2150">
                  <c:v>5.8197131656129573</c:v>
                </c:pt>
                <c:pt idx="2151">
                  <c:v>5.8197131656129573</c:v>
                </c:pt>
                <c:pt idx="2152">
                  <c:v>15.11902251651709</c:v>
                </c:pt>
                <c:pt idx="2153">
                  <c:v>34.333615241321958</c:v>
                </c:pt>
                <c:pt idx="2154">
                  <c:v>28.634217768202621</c:v>
                </c:pt>
                <c:pt idx="2155">
                  <c:v>14.135834864236436</c:v>
                </c:pt>
                <c:pt idx="2156">
                  <c:v>32.309999741311707</c:v>
                </c:pt>
                <c:pt idx="2157">
                  <c:v>34.014026538001971</c:v>
                </c:pt>
                <c:pt idx="2158">
                  <c:v>36.54472989816626</c:v>
                </c:pt>
                <c:pt idx="2159">
                  <c:v>30.025312598488185</c:v>
                </c:pt>
                <c:pt idx="2160">
                  <c:v>31.158674932718547</c:v>
                </c:pt>
                <c:pt idx="2161">
                  <c:v>37.003461336300319</c:v>
                </c:pt>
                <c:pt idx="2162">
                  <c:v>3.9100829681285258</c:v>
                </c:pt>
                <c:pt idx="2163">
                  <c:v>29.640046268243601</c:v>
                </c:pt>
                <c:pt idx="2164">
                  <c:v>4.9449407911447922</c:v>
                </c:pt>
                <c:pt idx="2165">
                  <c:v>14.167954182592595</c:v>
                </c:pt>
                <c:pt idx="2166">
                  <c:v>23.671766480955867</c:v>
                </c:pt>
                <c:pt idx="2167">
                  <c:v>37.569007849176977</c:v>
                </c:pt>
                <c:pt idx="2168">
                  <c:v>28.042175733404402</c:v>
                </c:pt>
                <c:pt idx="2169">
                  <c:v>28.063116657076939</c:v>
                </c:pt>
                <c:pt idx="2170">
                  <c:v>29.674267248845354</c:v>
                </c:pt>
                <c:pt idx="2171">
                  <c:v>29.862197692812746</c:v>
                </c:pt>
                <c:pt idx="2172">
                  <c:v>40.201432622452771</c:v>
                </c:pt>
                <c:pt idx="2173">
                  <c:v>15.434076578113403</c:v>
                </c:pt>
                <c:pt idx="2174">
                  <c:v>10.473936521295439</c:v>
                </c:pt>
                <c:pt idx="2175">
                  <c:v>36.962314435682522</c:v>
                </c:pt>
                <c:pt idx="2176">
                  <c:v>37.188336147153557</c:v>
                </c:pt>
                <c:pt idx="2177">
                  <c:v>28.053708715184335</c:v>
                </c:pt>
                <c:pt idx="2178">
                  <c:v>18.809927069648364</c:v>
                </c:pt>
                <c:pt idx="2179">
                  <c:v>29.393360155435641</c:v>
                </c:pt>
                <c:pt idx="2180">
                  <c:v>34.51188352905843</c:v>
                </c:pt>
                <c:pt idx="2181">
                  <c:v>4.167946416410266</c:v>
                </c:pt>
                <c:pt idx="2182">
                  <c:v>23.004679378750918</c:v>
                </c:pt>
                <c:pt idx="2183">
                  <c:v>21.8871397001896</c:v>
                </c:pt>
                <c:pt idx="2184">
                  <c:v>35.072372909059602</c:v>
                </c:pt>
                <c:pt idx="2185">
                  <c:v>36.829325151335176</c:v>
                </c:pt>
                <c:pt idx="2186">
                  <c:v>5.9756526031498955</c:v>
                </c:pt>
                <c:pt idx="2187">
                  <c:v>37.70577221073836</c:v>
                </c:pt>
                <c:pt idx="2188">
                  <c:v>35.763055027131415</c:v>
                </c:pt>
                <c:pt idx="2189">
                  <c:v>9.1554048617141213</c:v>
                </c:pt>
                <c:pt idx="2190">
                  <c:v>32.071095514158799</c:v>
                </c:pt>
                <c:pt idx="2191">
                  <c:v>32.475560443079218</c:v>
                </c:pt>
                <c:pt idx="2192">
                  <c:v>31.513787888779113</c:v>
                </c:pt>
                <c:pt idx="2193">
                  <c:v>28.465548626002271</c:v>
                </c:pt>
                <c:pt idx="2194">
                  <c:v>28.465548626002271</c:v>
                </c:pt>
                <c:pt idx="2195">
                  <c:v>21.618645740421687</c:v>
                </c:pt>
                <c:pt idx="2196">
                  <c:v>30.150445599821587</c:v>
                </c:pt>
                <c:pt idx="2197">
                  <c:v>27.70409300985245</c:v>
                </c:pt>
                <c:pt idx="2198">
                  <c:v>38.514053728142393</c:v>
                </c:pt>
                <c:pt idx="2199">
                  <c:v>11.72223115579882</c:v>
                </c:pt>
                <c:pt idx="2200">
                  <c:v>32.661188237168091</c:v>
                </c:pt>
                <c:pt idx="2201">
                  <c:v>25.515347166096809</c:v>
                </c:pt>
                <c:pt idx="2202">
                  <c:v>32.096798968452767</c:v>
                </c:pt>
                <c:pt idx="2203">
                  <c:v>28.49826738874199</c:v>
                </c:pt>
                <c:pt idx="2204">
                  <c:v>7.09930540314192</c:v>
                </c:pt>
                <c:pt idx="2205">
                  <c:v>19.316957796736752</c:v>
                </c:pt>
                <c:pt idx="2206">
                  <c:v>34.520835538923265</c:v>
                </c:pt>
                <c:pt idx="2207">
                  <c:v>26.213500930141098</c:v>
                </c:pt>
                <c:pt idx="2208">
                  <c:v>30.219529554933285</c:v>
                </c:pt>
                <c:pt idx="2209">
                  <c:v>6.5197445151760345</c:v>
                </c:pt>
                <c:pt idx="2210">
                  <c:v>12.441304652175219</c:v>
                </c:pt>
                <c:pt idx="2211">
                  <c:v>28.498182355374642</c:v>
                </c:pt>
                <c:pt idx="2212">
                  <c:v>28.498182355374642</c:v>
                </c:pt>
                <c:pt idx="2213">
                  <c:v>28.498182355374642</c:v>
                </c:pt>
                <c:pt idx="2214">
                  <c:v>6.5271220018109561</c:v>
                </c:pt>
                <c:pt idx="2215">
                  <c:v>28.530161909650037</c:v>
                </c:pt>
                <c:pt idx="2216">
                  <c:v>32.772234028029779</c:v>
                </c:pt>
                <c:pt idx="2217">
                  <c:v>25.546068564148122</c:v>
                </c:pt>
                <c:pt idx="2218">
                  <c:v>9.2059217453534625</c:v>
                </c:pt>
                <c:pt idx="2219">
                  <c:v>27.638169369148439</c:v>
                </c:pt>
                <c:pt idx="2220">
                  <c:v>18.153466102489794</c:v>
                </c:pt>
                <c:pt idx="2221">
                  <c:v>23.212977833516234</c:v>
                </c:pt>
                <c:pt idx="2222">
                  <c:v>21.002959532929292</c:v>
                </c:pt>
                <c:pt idx="2223">
                  <c:v>11.207085817752544</c:v>
                </c:pt>
                <c:pt idx="2224">
                  <c:v>26.497363123451979</c:v>
                </c:pt>
                <c:pt idx="2225">
                  <c:v>36.090456162066474</c:v>
                </c:pt>
                <c:pt idx="2226">
                  <c:v>30.144343297373364</c:v>
                </c:pt>
                <c:pt idx="2227">
                  <c:v>26.077423429398085</c:v>
                </c:pt>
                <c:pt idx="2228">
                  <c:v>31.876461693929752</c:v>
                </c:pt>
                <c:pt idx="2229">
                  <c:v>33.048514748300477</c:v>
                </c:pt>
                <c:pt idx="2230">
                  <c:v>35.626508737921583</c:v>
                </c:pt>
                <c:pt idx="2231">
                  <c:v>29.185977937313144</c:v>
                </c:pt>
                <c:pt idx="2232">
                  <c:v>31.027150906071718</c:v>
                </c:pt>
                <c:pt idx="2233">
                  <c:v>31.544709975027033</c:v>
                </c:pt>
                <c:pt idx="2234">
                  <c:v>24.187380418085915</c:v>
                </c:pt>
                <c:pt idx="2235">
                  <c:v>29.864641785449265</c:v>
                </c:pt>
                <c:pt idx="2236">
                  <c:v>35.19808988008301</c:v>
                </c:pt>
                <c:pt idx="2237">
                  <c:v>30.834187060346579</c:v>
                </c:pt>
                <c:pt idx="2238">
                  <c:v>29.762676003138058</c:v>
                </c:pt>
                <c:pt idx="2239">
                  <c:v>13.602805426863016</c:v>
                </c:pt>
                <c:pt idx="2240">
                  <c:v>5.1070229034972652</c:v>
                </c:pt>
                <c:pt idx="2241">
                  <c:v>31.270814029007745</c:v>
                </c:pt>
                <c:pt idx="2242">
                  <c:v>12.103685114436628</c:v>
                </c:pt>
                <c:pt idx="2243">
                  <c:v>35.700801247180017</c:v>
                </c:pt>
                <c:pt idx="2244">
                  <c:v>25.539588272719012</c:v>
                </c:pt>
                <c:pt idx="2245">
                  <c:v>10.611642327993849</c:v>
                </c:pt>
                <c:pt idx="2246">
                  <c:v>32.034039439213544</c:v>
                </c:pt>
                <c:pt idx="2247">
                  <c:v>32.627386708955108</c:v>
                </c:pt>
                <c:pt idx="2248">
                  <c:v>25.693807892158034</c:v>
                </c:pt>
                <c:pt idx="2249">
                  <c:v>24.325952124679066</c:v>
                </c:pt>
                <c:pt idx="2250">
                  <c:v>4.7390042019240033</c:v>
                </c:pt>
                <c:pt idx="2251">
                  <c:v>25.535870882206741</c:v>
                </c:pt>
                <c:pt idx="2252">
                  <c:v>27.311428533854194</c:v>
                </c:pt>
                <c:pt idx="2253">
                  <c:v>3.0221291998969844</c:v>
                </c:pt>
                <c:pt idx="2254">
                  <c:v>28.588979477955267</c:v>
                </c:pt>
                <c:pt idx="2255">
                  <c:v>38.142025838403647</c:v>
                </c:pt>
                <c:pt idx="2256">
                  <c:v>24.807415349849364</c:v>
                </c:pt>
                <c:pt idx="2257">
                  <c:v>19.808533628666215</c:v>
                </c:pt>
                <c:pt idx="2258">
                  <c:v>29.944843573091948</c:v>
                </c:pt>
                <c:pt idx="2259">
                  <c:v>27.10594811493166</c:v>
                </c:pt>
                <c:pt idx="2260">
                  <c:v>28.423092647541285</c:v>
                </c:pt>
                <c:pt idx="2261">
                  <c:v>6.4818375636898491</c:v>
                </c:pt>
                <c:pt idx="2262">
                  <c:v>18.22320083305182</c:v>
                </c:pt>
                <c:pt idx="2263">
                  <c:v>6.0870933129023124</c:v>
                </c:pt>
                <c:pt idx="2264">
                  <c:v>33.1460613011931</c:v>
                </c:pt>
                <c:pt idx="2265">
                  <c:v>3.1944056480037228</c:v>
                </c:pt>
                <c:pt idx="2266">
                  <c:v>4.8593105954570799</c:v>
                </c:pt>
                <c:pt idx="2267">
                  <c:v>23.185656441858569</c:v>
                </c:pt>
                <c:pt idx="2268">
                  <c:v>26.545329320174329</c:v>
                </c:pt>
                <c:pt idx="2269">
                  <c:v>37.221609292388912</c:v>
                </c:pt>
                <c:pt idx="2270">
                  <c:v>23.277565146121333</c:v>
                </c:pt>
                <c:pt idx="2271">
                  <c:v>25.653867069534943</c:v>
                </c:pt>
                <c:pt idx="2272">
                  <c:v>27.679933509816816</c:v>
                </c:pt>
                <c:pt idx="2273">
                  <c:v>34.751260418042342</c:v>
                </c:pt>
                <c:pt idx="2274">
                  <c:v>28.112396743880975</c:v>
                </c:pt>
                <c:pt idx="2275">
                  <c:v>20.420188234833866</c:v>
                </c:pt>
                <c:pt idx="2276">
                  <c:v>20.069512003232301</c:v>
                </c:pt>
                <c:pt idx="2277">
                  <c:v>19.131268246826689</c:v>
                </c:pt>
                <c:pt idx="2278">
                  <c:v>24.823210287286646</c:v>
                </c:pt>
                <c:pt idx="2279">
                  <c:v>20.502963192063916</c:v>
                </c:pt>
                <c:pt idx="2280">
                  <c:v>20.502963192063916</c:v>
                </c:pt>
                <c:pt idx="2281">
                  <c:v>21.836033043100205</c:v>
                </c:pt>
                <c:pt idx="2282">
                  <c:v>8.7893135852107545</c:v>
                </c:pt>
                <c:pt idx="2283">
                  <c:v>24.503629545868368</c:v>
                </c:pt>
                <c:pt idx="2284">
                  <c:v>25.167885657456015</c:v>
                </c:pt>
                <c:pt idx="2285">
                  <c:v>29.963809459428049</c:v>
                </c:pt>
                <c:pt idx="2286">
                  <c:v>35.974043894442417</c:v>
                </c:pt>
                <c:pt idx="2287">
                  <c:v>36.164663160006384</c:v>
                </c:pt>
                <c:pt idx="2288">
                  <c:v>3.0062009237085534</c:v>
                </c:pt>
                <c:pt idx="2289">
                  <c:v>35.32209065868205</c:v>
                </c:pt>
                <c:pt idx="2290">
                  <c:v>15.882493038577472</c:v>
                </c:pt>
                <c:pt idx="2291">
                  <c:v>27.786808090106806</c:v>
                </c:pt>
                <c:pt idx="2292">
                  <c:v>35.287857137437676</c:v>
                </c:pt>
                <c:pt idx="2293">
                  <c:v>25.090556543382519</c:v>
                </c:pt>
                <c:pt idx="2294">
                  <c:v>5.4738960829184844</c:v>
                </c:pt>
                <c:pt idx="2295">
                  <c:v>25.834371712445254</c:v>
                </c:pt>
                <c:pt idx="2296">
                  <c:v>12.861795940225985</c:v>
                </c:pt>
                <c:pt idx="2297">
                  <c:v>30.134744617343198</c:v>
                </c:pt>
                <c:pt idx="2298">
                  <c:v>6.4499412690333244</c:v>
                </c:pt>
                <c:pt idx="2299">
                  <c:v>21.546502132897736</c:v>
                </c:pt>
                <c:pt idx="2300">
                  <c:v>27.928991181059757</c:v>
                </c:pt>
                <c:pt idx="2301">
                  <c:v>5.6991478752202562</c:v>
                </c:pt>
                <c:pt idx="2302">
                  <c:v>27.983251109153276</c:v>
                </c:pt>
                <c:pt idx="2303">
                  <c:v>30.166091396529502</c:v>
                </c:pt>
                <c:pt idx="2304">
                  <c:v>23.277439536561694</c:v>
                </c:pt>
                <c:pt idx="2305">
                  <c:v>33.056492802191045</c:v>
                </c:pt>
                <c:pt idx="2306">
                  <c:v>15.291090742412324</c:v>
                </c:pt>
                <c:pt idx="2307">
                  <c:v>24.835921294070683</c:v>
                </c:pt>
                <c:pt idx="2308">
                  <c:v>11.491655477843031</c:v>
                </c:pt>
                <c:pt idx="2309">
                  <c:v>27.003318380379497</c:v>
                </c:pt>
                <c:pt idx="2310">
                  <c:v>31.745482847535769</c:v>
                </c:pt>
                <c:pt idx="2311">
                  <c:v>9.3139507316950656</c:v>
                </c:pt>
                <c:pt idx="2312">
                  <c:v>29.910401328532018</c:v>
                </c:pt>
                <c:pt idx="2313">
                  <c:v>29.991972890139287</c:v>
                </c:pt>
                <c:pt idx="2314">
                  <c:v>33.182956602704238</c:v>
                </c:pt>
                <c:pt idx="2315">
                  <c:v>36.700628857826175</c:v>
                </c:pt>
                <c:pt idx="2316">
                  <c:v>34.076213365243923</c:v>
                </c:pt>
                <c:pt idx="2317">
                  <c:v>27.756320249383393</c:v>
                </c:pt>
                <c:pt idx="2318">
                  <c:v>3.4914484030142363</c:v>
                </c:pt>
                <c:pt idx="2319">
                  <c:v>33.713234028445846</c:v>
                </c:pt>
                <c:pt idx="2320">
                  <c:v>28.777175949587047</c:v>
                </c:pt>
                <c:pt idx="2321">
                  <c:v>17.959868134319439</c:v>
                </c:pt>
                <c:pt idx="2322">
                  <c:v>17.402527516089975</c:v>
                </c:pt>
                <c:pt idx="2323">
                  <c:v>24.266005490343346</c:v>
                </c:pt>
                <c:pt idx="2324">
                  <c:v>22.17595715494976</c:v>
                </c:pt>
                <c:pt idx="2325">
                  <c:v>29.75207463883574</c:v>
                </c:pt>
                <c:pt idx="2326">
                  <c:v>31.83351295049756</c:v>
                </c:pt>
                <c:pt idx="2327">
                  <c:v>14.057678210995306</c:v>
                </c:pt>
                <c:pt idx="2328">
                  <c:v>27.928974630768153</c:v>
                </c:pt>
                <c:pt idx="2329">
                  <c:v>25.802301030921342</c:v>
                </c:pt>
                <c:pt idx="2330">
                  <c:v>25.273193080517224</c:v>
                </c:pt>
                <c:pt idx="2331">
                  <c:v>27.549765285257159</c:v>
                </c:pt>
                <c:pt idx="2332">
                  <c:v>34.116970031648151</c:v>
                </c:pt>
                <c:pt idx="2333">
                  <c:v>31.40980723049563</c:v>
                </c:pt>
                <c:pt idx="2334">
                  <c:v>32.728405561709295</c:v>
                </c:pt>
                <c:pt idx="2335">
                  <c:v>25.840919495423567</c:v>
                </c:pt>
                <c:pt idx="2336">
                  <c:v>4.0062706196634075</c:v>
                </c:pt>
                <c:pt idx="2337">
                  <c:v>32.19565717908953</c:v>
                </c:pt>
                <c:pt idx="2338">
                  <c:v>31.377574988757733</c:v>
                </c:pt>
                <c:pt idx="2339">
                  <c:v>35.266895779339201</c:v>
                </c:pt>
                <c:pt idx="2340">
                  <c:v>28.113570309355048</c:v>
                </c:pt>
                <c:pt idx="2341">
                  <c:v>34.660581676106084</c:v>
                </c:pt>
                <c:pt idx="2342">
                  <c:v>10.146347722823283</c:v>
                </c:pt>
                <c:pt idx="2343">
                  <c:v>26.774444312690125</c:v>
                </c:pt>
                <c:pt idx="2344">
                  <c:v>26.585563276186463</c:v>
                </c:pt>
                <c:pt idx="2345">
                  <c:v>28.915814162167731</c:v>
                </c:pt>
                <c:pt idx="2346">
                  <c:v>17.694591585530947</c:v>
                </c:pt>
                <c:pt idx="2347">
                  <c:v>3.0516156592866674</c:v>
                </c:pt>
                <c:pt idx="2348">
                  <c:v>28.430399198409578</c:v>
                </c:pt>
                <c:pt idx="2349">
                  <c:v>32.114329769491086</c:v>
                </c:pt>
                <c:pt idx="2350">
                  <c:v>27.894622939832008</c:v>
                </c:pt>
                <c:pt idx="2351">
                  <c:v>34.202254220798245</c:v>
                </c:pt>
                <c:pt idx="2352">
                  <c:v>7.3061281522489825</c:v>
                </c:pt>
                <c:pt idx="2353">
                  <c:v>20.738544609391443</c:v>
                </c:pt>
                <c:pt idx="2354">
                  <c:v>32.309999741311707</c:v>
                </c:pt>
                <c:pt idx="2355">
                  <c:v>27.926865281296745</c:v>
                </c:pt>
                <c:pt idx="2356">
                  <c:v>25.362515015571052</c:v>
                </c:pt>
                <c:pt idx="2357">
                  <c:v>13.596946735013951</c:v>
                </c:pt>
                <c:pt idx="2358">
                  <c:v>35.095733841631706</c:v>
                </c:pt>
                <c:pt idx="2359">
                  <c:v>19.397534592201204</c:v>
                </c:pt>
                <c:pt idx="2360">
                  <c:v>4.3565203134789412</c:v>
                </c:pt>
                <c:pt idx="2361">
                  <c:v>21.178834185044042</c:v>
                </c:pt>
                <c:pt idx="2362">
                  <c:v>12.866776219920315</c:v>
                </c:pt>
                <c:pt idx="2363">
                  <c:v>20.871742808964314</c:v>
                </c:pt>
                <c:pt idx="2364">
                  <c:v>32.588957227590427</c:v>
                </c:pt>
                <c:pt idx="2365">
                  <c:v>32.180864299655987</c:v>
                </c:pt>
                <c:pt idx="2366">
                  <c:v>23.634617667818567</c:v>
                </c:pt>
                <c:pt idx="2367">
                  <c:v>29.303273640299711</c:v>
                </c:pt>
                <c:pt idx="2368">
                  <c:v>32.49012973940237</c:v>
                </c:pt>
                <c:pt idx="2369">
                  <c:v>27.90741939660478</c:v>
                </c:pt>
                <c:pt idx="2370">
                  <c:v>12.999049596921715</c:v>
                </c:pt>
                <c:pt idx="2371">
                  <c:v>4.1543601442994467</c:v>
                </c:pt>
                <c:pt idx="2372">
                  <c:v>29.388755575805849</c:v>
                </c:pt>
                <c:pt idx="2373">
                  <c:v>17.618305036392226</c:v>
                </c:pt>
                <c:pt idx="2374">
                  <c:v>13.676672877209903</c:v>
                </c:pt>
                <c:pt idx="2375">
                  <c:v>12.756085186406457</c:v>
                </c:pt>
                <c:pt idx="2376">
                  <c:v>29.872132950601738</c:v>
                </c:pt>
                <c:pt idx="2377">
                  <c:v>20.60973528463898</c:v>
                </c:pt>
                <c:pt idx="2378">
                  <c:v>10.951235179212123</c:v>
                </c:pt>
                <c:pt idx="2379">
                  <c:v>27.45759295562139</c:v>
                </c:pt>
                <c:pt idx="2380">
                  <c:v>27.459225563924342</c:v>
                </c:pt>
                <c:pt idx="2381">
                  <c:v>21.470913269214801</c:v>
                </c:pt>
                <c:pt idx="2382">
                  <c:v>3.1947021823425179</c:v>
                </c:pt>
                <c:pt idx="2383">
                  <c:v>28.764296464524755</c:v>
                </c:pt>
                <c:pt idx="2384">
                  <c:v>24.250222853772726</c:v>
                </c:pt>
                <c:pt idx="2385">
                  <c:v>27.298487951237199</c:v>
                </c:pt>
                <c:pt idx="2386">
                  <c:v>30.673634852967975</c:v>
                </c:pt>
                <c:pt idx="2387">
                  <c:v>32.928454803976614</c:v>
                </c:pt>
                <c:pt idx="2388">
                  <c:v>22.266291071081856</c:v>
                </c:pt>
                <c:pt idx="2389">
                  <c:v>27.951543879655066</c:v>
                </c:pt>
                <c:pt idx="2390">
                  <c:v>26.884401037935223</c:v>
                </c:pt>
                <c:pt idx="2391">
                  <c:v>27.291306352086501</c:v>
                </c:pt>
                <c:pt idx="2392">
                  <c:v>7.1804636501812933</c:v>
                </c:pt>
                <c:pt idx="2393">
                  <c:v>7.450674669307122</c:v>
                </c:pt>
                <c:pt idx="2394">
                  <c:v>3.9562359513987606</c:v>
                </c:pt>
                <c:pt idx="2395">
                  <c:v>3.1430311870960765</c:v>
                </c:pt>
                <c:pt idx="2396">
                  <c:v>30.597622132205945</c:v>
                </c:pt>
                <c:pt idx="2397">
                  <c:v>22.81555949441643</c:v>
                </c:pt>
                <c:pt idx="2398">
                  <c:v>11.826039019616024</c:v>
                </c:pt>
                <c:pt idx="2399">
                  <c:v>10.253357436003617</c:v>
                </c:pt>
                <c:pt idx="2400">
                  <c:v>35.291161203471972</c:v>
                </c:pt>
                <c:pt idx="2401">
                  <c:v>33.367831636582785</c:v>
                </c:pt>
                <c:pt idx="2402">
                  <c:v>24.159194287391735</c:v>
                </c:pt>
                <c:pt idx="2403">
                  <c:v>8.6569028457226338</c:v>
                </c:pt>
                <c:pt idx="2404">
                  <c:v>30.7516820495381</c:v>
                </c:pt>
                <c:pt idx="2405">
                  <c:v>26.208313484541787</c:v>
                </c:pt>
                <c:pt idx="2406">
                  <c:v>5.16940651806443</c:v>
                </c:pt>
                <c:pt idx="2407">
                  <c:v>3.2060385888931444</c:v>
                </c:pt>
                <c:pt idx="2408">
                  <c:v>30.785305104016967</c:v>
                </c:pt>
                <c:pt idx="2409">
                  <c:v>5.7211979787654546</c:v>
                </c:pt>
                <c:pt idx="2410">
                  <c:v>31.869187420373979</c:v>
                </c:pt>
                <c:pt idx="2411">
                  <c:v>23.981196548464109</c:v>
                </c:pt>
                <c:pt idx="2412">
                  <c:v>30.085730252065172</c:v>
                </c:pt>
                <c:pt idx="2413">
                  <c:v>15.21392284968889</c:v>
                </c:pt>
                <c:pt idx="2414">
                  <c:v>28.320876526506076</c:v>
                </c:pt>
                <c:pt idx="2415">
                  <c:v>28.016158275018327</c:v>
                </c:pt>
                <c:pt idx="2416">
                  <c:v>15.035042249893765</c:v>
                </c:pt>
                <c:pt idx="2417">
                  <c:v>29.703200066617445</c:v>
                </c:pt>
                <c:pt idx="2418">
                  <c:v>29.274161689582979</c:v>
                </c:pt>
                <c:pt idx="2419">
                  <c:v>23.701499822981585</c:v>
                </c:pt>
                <c:pt idx="2420">
                  <c:v>28.079883041801935</c:v>
                </c:pt>
                <c:pt idx="2421">
                  <c:v>31.071319798056674</c:v>
                </c:pt>
                <c:pt idx="2422">
                  <c:v>21.347896054353711</c:v>
                </c:pt>
                <c:pt idx="2423">
                  <c:v>25.773944697814407</c:v>
                </c:pt>
                <c:pt idx="2424">
                  <c:v>12.525531034995728</c:v>
                </c:pt>
                <c:pt idx="2425">
                  <c:v>12.525531034995728</c:v>
                </c:pt>
                <c:pt idx="2426">
                  <c:v>33.500805160611343</c:v>
                </c:pt>
                <c:pt idx="2427">
                  <c:v>34.046046552730566</c:v>
                </c:pt>
                <c:pt idx="2428">
                  <c:v>16.550354470934337</c:v>
                </c:pt>
                <c:pt idx="2429">
                  <c:v>9.4484613729972082</c:v>
                </c:pt>
                <c:pt idx="2430">
                  <c:v>3.1576059223863817</c:v>
                </c:pt>
                <c:pt idx="2431">
                  <c:v>30.116102231233871</c:v>
                </c:pt>
                <c:pt idx="2432">
                  <c:v>32.481695024485809</c:v>
                </c:pt>
                <c:pt idx="2433">
                  <c:v>33.946921466088327</c:v>
                </c:pt>
                <c:pt idx="2434">
                  <c:v>16.258167463705572</c:v>
                </c:pt>
                <c:pt idx="2435">
                  <c:v>26.768496513718254</c:v>
                </c:pt>
                <c:pt idx="2436">
                  <c:v>30.191117367290442</c:v>
                </c:pt>
                <c:pt idx="2437">
                  <c:v>28.865095331306076</c:v>
                </c:pt>
                <c:pt idx="2438">
                  <c:v>22.126218687341307</c:v>
                </c:pt>
                <c:pt idx="2439">
                  <c:v>31.277000894639365</c:v>
                </c:pt>
                <c:pt idx="2440">
                  <c:v>33.080399242970898</c:v>
                </c:pt>
                <c:pt idx="2441">
                  <c:v>26.319523377651414</c:v>
                </c:pt>
                <c:pt idx="2442">
                  <c:v>18.93277130204363</c:v>
                </c:pt>
                <c:pt idx="2443">
                  <c:v>9.8335121493838837</c:v>
                </c:pt>
                <c:pt idx="2444">
                  <c:v>5.693576322294212</c:v>
                </c:pt>
                <c:pt idx="2445">
                  <c:v>29.375611578070931</c:v>
                </c:pt>
                <c:pt idx="2446">
                  <c:v>30.781623170841197</c:v>
                </c:pt>
                <c:pt idx="2447">
                  <c:v>22.828454790280102</c:v>
                </c:pt>
                <c:pt idx="2448">
                  <c:v>23.81430448733531</c:v>
                </c:pt>
                <c:pt idx="2449">
                  <c:v>24.036410197891353</c:v>
                </c:pt>
                <c:pt idx="2450">
                  <c:v>25.309786397918533</c:v>
                </c:pt>
                <c:pt idx="2451">
                  <c:v>7.137061255359006</c:v>
                </c:pt>
                <c:pt idx="2452">
                  <c:v>29.597425219403469</c:v>
                </c:pt>
                <c:pt idx="2453">
                  <c:v>5.2334231364122399</c:v>
                </c:pt>
                <c:pt idx="2454">
                  <c:v>26.740966177396871</c:v>
                </c:pt>
                <c:pt idx="2455">
                  <c:v>9.5707880969436676</c:v>
                </c:pt>
                <c:pt idx="2456">
                  <c:v>27.712457760663195</c:v>
                </c:pt>
                <c:pt idx="2457">
                  <c:v>6.2407107084604032</c:v>
                </c:pt>
                <c:pt idx="2458">
                  <c:v>6.5864211288294072</c:v>
                </c:pt>
                <c:pt idx="2459">
                  <c:v>11.257950125605733</c:v>
                </c:pt>
                <c:pt idx="2460">
                  <c:v>6.4731564894603846</c:v>
                </c:pt>
                <c:pt idx="2461">
                  <c:v>4.6365126044703837</c:v>
                </c:pt>
                <c:pt idx="2462">
                  <c:v>3.3529548378285305</c:v>
                </c:pt>
                <c:pt idx="2463">
                  <c:v>9.5660619374983806</c:v>
                </c:pt>
                <c:pt idx="2464">
                  <c:v>29.152452418240035</c:v>
                </c:pt>
                <c:pt idx="2465">
                  <c:v>26.370439432116306</c:v>
                </c:pt>
                <c:pt idx="2466">
                  <c:v>28.342943585189062</c:v>
                </c:pt>
                <c:pt idx="2467">
                  <c:v>23.534416243837288</c:v>
                </c:pt>
                <c:pt idx="2468">
                  <c:v>13.104338399849969</c:v>
                </c:pt>
                <c:pt idx="2469">
                  <c:v>25.290173501502938</c:v>
                </c:pt>
                <c:pt idx="2470">
                  <c:v>27.949510387478448</c:v>
                </c:pt>
                <c:pt idx="2471">
                  <c:v>34.818340204210529</c:v>
                </c:pt>
                <c:pt idx="2472">
                  <c:v>28.107231200391634</c:v>
                </c:pt>
                <c:pt idx="2473">
                  <c:v>8.5397413579563359</c:v>
                </c:pt>
                <c:pt idx="2474">
                  <c:v>25.913993482235856</c:v>
                </c:pt>
                <c:pt idx="2475">
                  <c:v>25.96390287414059</c:v>
                </c:pt>
                <c:pt idx="2476">
                  <c:v>33.618847209807839</c:v>
                </c:pt>
                <c:pt idx="2477">
                  <c:v>24.400827286467397</c:v>
                </c:pt>
                <c:pt idx="2478">
                  <c:v>15.205006914141233</c:v>
                </c:pt>
                <c:pt idx="2479">
                  <c:v>23.548031500088754</c:v>
                </c:pt>
                <c:pt idx="2480">
                  <c:v>8.4813096976264042</c:v>
                </c:pt>
                <c:pt idx="2481">
                  <c:v>27.135709081597643</c:v>
                </c:pt>
                <c:pt idx="2482">
                  <c:v>11.827537546486404</c:v>
                </c:pt>
                <c:pt idx="2483">
                  <c:v>17.969512602064203</c:v>
                </c:pt>
                <c:pt idx="2484">
                  <c:v>31.960973414611161</c:v>
                </c:pt>
                <c:pt idx="2485">
                  <c:v>27.722899787305867</c:v>
                </c:pt>
                <c:pt idx="2486">
                  <c:v>26.908659697659303</c:v>
                </c:pt>
                <c:pt idx="2487">
                  <c:v>14.122425423033638</c:v>
                </c:pt>
                <c:pt idx="2488">
                  <c:v>29.236523486056274</c:v>
                </c:pt>
                <c:pt idx="2489">
                  <c:v>24.56591527080473</c:v>
                </c:pt>
                <c:pt idx="2490">
                  <c:v>6.0532805192657584</c:v>
                </c:pt>
                <c:pt idx="2491">
                  <c:v>26.15565788825716</c:v>
                </c:pt>
                <c:pt idx="2492">
                  <c:v>6.1744625669289768</c:v>
                </c:pt>
                <c:pt idx="2493">
                  <c:v>5.3633773788403705</c:v>
                </c:pt>
                <c:pt idx="2494">
                  <c:v>24.96329051926379</c:v>
                </c:pt>
                <c:pt idx="2495">
                  <c:v>28.396061618970947</c:v>
                </c:pt>
                <c:pt idx="2496">
                  <c:v>18.752955017797255</c:v>
                </c:pt>
                <c:pt idx="2497">
                  <c:v>28.511096431271955</c:v>
                </c:pt>
                <c:pt idx="2498">
                  <c:v>4.0077805807547362</c:v>
                </c:pt>
                <c:pt idx="2499">
                  <c:v>27.886652147576289</c:v>
                </c:pt>
                <c:pt idx="2500">
                  <c:v>22.747887937607988</c:v>
                </c:pt>
                <c:pt idx="2501">
                  <c:v>32.810756409967944</c:v>
                </c:pt>
                <c:pt idx="2502">
                  <c:v>22.92589952576386</c:v>
                </c:pt>
                <c:pt idx="2503">
                  <c:v>23.886711740056196</c:v>
                </c:pt>
                <c:pt idx="2504">
                  <c:v>8.5068396898598895</c:v>
                </c:pt>
                <c:pt idx="2505">
                  <c:v>23.855183621166667</c:v>
                </c:pt>
                <c:pt idx="2506">
                  <c:v>24.846649670154417</c:v>
                </c:pt>
                <c:pt idx="2507">
                  <c:v>18.163285655113697</c:v>
                </c:pt>
                <c:pt idx="2508">
                  <c:v>8.5172793452373536</c:v>
                </c:pt>
                <c:pt idx="2509">
                  <c:v>13.799174992070022</c:v>
                </c:pt>
                <c:pt idx="2510">
                  <c:v>10.916310204273632</c:v>
                </c:pt>
                <c:pt idx="2511">
                  <c:v>20.577375874693391</c:v>
                </c:pt>
                <c:pt idx="2512">
                  <c:v>27.719455875147371</c:v>
                </c:pt>
                <c:pt idx="2513">
                  <c:v>18.387193006368634</c:v>
                </c:pt>
                <c:pt idx="2514">
                  <c:v>21.471125741473436</c:v>
                </c:pt>
                <c:pt idx="2515">
                  <c:v>19.582751451544798</c:v>
                </c:pt>
                <c:pt idx="2516">
                  <c:v>16.061958460936481</c:v>
                </c:pt>
                <c:pt idx="2517">
                  <c:v>5.8160940754147923</c:v>
                </c:pt>
                <c:pt idx="2518">
                  <c:v>15.672221407011564</c:v>
                </c:pt>
                <c:pt idx="2519">
                  <c:v>32.336041511553447</c:v>
                </c:pt>
                <c:pt idx="2520">
                  <c:v>21.497632820457262</c:v>
                </c:pt>
                <c:pt idx="2521">
                  <c:v>30.220607988370634</c:v>
                </c:pt>
                <c:pt idx="2522">
                  <c:v>30.837318408144693</c:v>
                </c:pt>
                <c:pt idx="2523">
                  <c:v>25.994842503804808</c:v>
                </c:pt>
                <c:pt idx="2524">
                  <c:v>12.312623267538749</c:v>
                </c:pt>
                <c:pt idx="2525">
                  <c:v>17.765838361561546</c:v>
                </c:pt>
                <c:pt idx="2526">
                  <c:v>4.8087173968909882</c:v>
                </c:pt>
                <c:pt idx="2527">
                  <c:v>10.139669166236112</c:v>
                </c:pt>
                <c:pt idx="2528">
                  <c:v>6.7733333009134027</c:v>
                </c:pt>
                <c:pt idx="2529">
                  <c:v>18.441434590480082</c:v>
                </c:pt>
                <c:pt idx="2530">
                  <c:v>21.522128644413112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1B-4BA1-AF52-96179D672BF4}"/>
            </c:ext>
          </c:extLst>
        </c:ser>
        <c:ser>
          <c:idx val="2"/>
          <c:order val="2"/>
          <c:tx>
            <c:v>HRS-UP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3175">
                <a:noFill/>
              </a:ln>
              <a:effectLst/>
            </c:spPr>
          </c:marker>
          <c:xVal>
            <c:numRef>
              <c:f>'Volcano-Plot'!$R$3:$R$3139</c:f>
              <c:numCache>
                <c:formatCode>General</c:formatCode>
                <c:ptCount val="3137"/>
                <c:pt idx="0">
                  <c:v>2.0000498074395869</c:v>
                </c:pt>
                <c:pt idx="1">
                  <c:v>2.0002462514818529</c:v>
                </c:pt>
                <c:pt idx="2">
                  <c:v>2.0009975269184679</c:v>
                </c:pt>
                <c:pt idx="3">
                  <c:v>2.0014280861224543</c:v>
                </c:pt>
                <c:pt idx="4">
                  <c:v>2.0014691292257565</c:v>
                </c:pt>
                <c:pt idx="5">
                  <c:v>2.001604701980801</c:v>
                </c:pt>
                <c:pt idx="6">
                  <c:v>2.001694568799623</c:v>
                </c:pt>
                <c:pt idx="7">
                  <c:v>2.0018563126635507</c:v>
                </c:pt>
                <c:pt idx="8">
                  <c:v>2.0025725657373989</c:v>
                </c:pt>
                <c:pt idx="9">
                  <c:v>2.0030576886361722</c:v>
                </c:pt>
                <c:pt idx="10">
                  <c:v>2.0037183989987382</c:v>
                </c:pt>
                <c:pt idx="11">
                  <c:v>2.0038588975328224</c:v>
                </c:pt>
                <c:pt idx="12">
                  <c:v>2.0054591140193265</c:v>
                </c:pt>
                <c:pt idx="13">
                  <c:v>2.005779696177588</c:v>
                </c:pt>
                <c:pt idx="14">
                  <c:v>2.0065283742989921</c:v>
                </c:pt>
                <c:pt idx="15">
                  <c:v>2.006960057539295</c:v>
                </c:pt>
                <c:pt idx="16">
                  <c:v>2.007238614847644</c:v>
                </c:pt>
                <c:pt idx="17">
                  <c:v>2.0072628900149292</c:v>
                </c:pt>
                <c:pt idx="18">
                  <c:v>2.0080027312136535</c:v>
                </c:pt>
                <c:pt idx="19">
                  <c:v>2.0080599063321256</c:v>
                </c:pt>
                <c:pt idx="20">
                  <c:v>2.0080768483814651</c:v>
                </c:pt>
                <c:pt idx="21">
                  <c:v>2.0082159162138096</c:v>
                </c:pt>
                <c:pt idx="22">
                  <c:v>2.0088324728061981</c:v>
                </c:pt>
                <c:pt idx="23">
                  <c:v>2.0088531035737511</c:v>
                </c:pt>
                <c:pt idx="24">
                  <c:v>2.0092623649847838</c:v>
                </c:pt>
                <c:pt idx="25">
                  <c:v>2.0094301188188415</c:v>
                </c:pt>
                <c:pt idx="26">
                  <c:v>2.0094535388381192</c:v>
                </c:pt>
                <c:pt idx="27">
                  <c:v>2.0098362898986064</c:v>
                </c:pt>
                <c:pt idx="28">
                  <c:v>2.0121798868418499</c:v>
                </c:pt>
                <c:pt idx="29">
                  <c:v>2.0122865844319491</c:v>
                </c:pt>
                <c:pt idx="30">
                  <c:v>2.012733743659715</c:v>
                </c:pt>
                <c:pt idx="31">
                  <c:v>2.0131816856031284</c:v>
                </c:pt>
                <c:pt idx="32">
                  <c:v>2.0131819377836973</c:v>
                </c:pt>
                <c:pt idx="33">
                  <c:v>2.0134263909339181</c:v>
                </c:pt>
                <c:pt idx="34">
                  <c:v>2.013515174930907</c:v>
                </c:pt>
                <c:pt idx="35">
                  <c:v>2.0147078295488638</c:v>
                </c:pt>
                <c:pt idx="36">
                  <c:v>2.0148056928023652</c:v>
                </c:pt>
                <c:pt idx="37">
                  <c:v>2.0151926727363101</c:v>
                </c:pt>
                <c:pt idx="38">
                  <c:v>2.0154958385114203</c:v>
                </c:pt>
                <c:pt idx="39">
                  <c:v>2.0158176921445974</c:v>
                </c:pt>
                <c:pt idx="40">
                  <c:v>2.016062477596738</c:v>
                </c:pt>
                <c:pt idx="41">
                  <c:v>2.0162939085969804</c:v>
                </c:pt>
                <c:pt idx="42">
                  <c:v>2.0170229929618375</c:v>
                </c:pt>
                <c:pt idx="43">
                  <c:v>2.0184655375616343</c:v>
                </c:pt>
                <c:pt idx="44">
                  <c:v>2.018530073174257</c:v>
                </c:pt>
                <c:pt idx="45">
                  <c:v>2.0185670597501582</c:v>
                </c:pt>
                <c:pt idx="46">
                  <c:v>2.0198074819697105</c:v>
                </c:pt>
                <c:pt idx="47">
                  <c:v>2.0216275443755372</c:v>
                </c:pt>
                <c:pt idx="48">
                  <c:v>2.0219898053520153</c:v>
                </c:pt>
                <c:pt idx="49">
                  <c:v>2.0233310313560318</c:v>
                </c:pt>
                <c:pt idx="50">
                  <c:v>2.0240870793674519</c:v>
                </c:pt>
                <c:pt idx="51">
                  <c:v>2.0241894079695832</c:v>
                </c:pt>
                <c:pt idx="52">
                  <c:v>2.0255583259941461</c:v>
                </c:pt>
                <c:pt idx="53">
                  <c:v>2.0256894085255821</c:v>
                </c:pt>
                <c:pt idx="54">
                  <c:v>2.0257249601835863</c:v>
                </c:pt>
                <c:pt idx="55">
                  <c:v>2.0259169216850421</c:v>
                </c:pt>
                <c:pt idx="56">
                  <c:v>2.0259604694747346</c:v>
                </c:pt>
                <c:pt idx="57">
                  <c:v>2.0259711683793538</c:v>
                </c:pt>
                <c:pt idx="58">
                  <c:v>2.0262595861569106</c:v>
                </c:pt>
                <c:pt idx="59">
                  <c:v>2.02701280910656</c:v>
                </c:pt>
                <c:pt idx="60">
                  <c:v>2.0284358872069372</c:v>
                </c:pt>
                <c:pt idx="61">
                  <c:v>2.0286904299767774</c:v>
                </c:pt>
                <c:pt idx="62">
                  <c:v>2.0287752024982302</c:v>
                </c:pt>
                <c:pt idx="63">
                  <c:v>2.0290422649883517</c:v>
                </c:pt>
                <c:pt idx="64">
                  <c:v>2.0292136788743087</c:v>
                </c:pt>
                <c:pt idx="65">
                  <c:v>2.0293624425988028</c:v>
                </c:pt>
                <c:pt idx="66">
                  <c:v>2.0302624592542657</c:v>
                </c:pt>
                <c:pt idx="67">
                  <c:v>2.0314907099605368</c:v>
                </c:pt>
                <c:pt idx="68">
                  <c:v>2.0321252585192662</c:v>
                </c:pt>
                <c:pt idx="69">
                  <c:v>2.0322531953423457</c:v>
                </c:pt>
                <c:pt idx="70">
                  <c:v>2.0329584133338403</c:v>
                </c:pt>
                <c:pt idx="71">
                  <c:v>2.0329837555546244</c:v>
                </c:pt>
                <c:pt idx="72">
                  <c:v>2.0337263680922577</c:v>
                </c:pt>
                <c:pt idx="73">
                  <c:v>2.0357611134397282</c:v>
                </c:pt>
                <c:pt idx="74">
                  <c:v>2.0362139488288862</c:v>
                </c:pt>
                <c:pt idx="75">
                  <c:v>2.0364254294473474</c:v>
                </c:pt>
                <c:pt idx="76">
                  <c:v>2.0364284210103998</c:v>
                </c:pt>
                <c:pt idx="77">
                  <c:v>2.0370030016516774</c:v>
                </c:pt>
                <c:pt idx="78">
                  <c:v>2.0372356641083469</c:v>
                </c:pt>
                <c:pt idx="79">
                  <c:v>2.0374050067055212</c:v>
                </c:pt>
                <c:pt idx="80">
                  <c:v>2.0377839169322112</c:v>
                </c:pt>
                <c:pt idx="81">
                  <c:v>2.037833588587473</c:v>
                </c:pt>
                <c:pt idx="82">
                  <c:v>2.0381215442687983</c:v>
                </c:pt>
                <c:pt idx="83">
                  <c:v>2.0392507869716407</c:v>
                </c:pt>
                <c:pt idx="84">
                  <c:v>2.0404309710349011</c:v>
                </c:pt>
                <c:pt idx="85">
                  <c:v>2.0407209941914068</c:v>
                </c:pt>
                <c:pt idx="86">
                  <c:v>2.0413768197821138</c:v>
                </c:pt>
                <c:pt idx="87">
                  <c:v>2.0413768197821138</c:v>
                </c:pt>
                <c:pt idx="88">
                  <c:v>2.0417115168830517</c:v>
                </c:pt>
                <c:pt idx="89">
                  <c:v>2.0418358538455679</c:v>
                </c:pt>
                <c:pt idx="90">
                  <c:v>2.0419792195000648</c:v>
                </c:pt>
                <c:pt idx="91">
                  <c:v>2.0424063928642369</c:v>
                </c:pt>
                <c:pt idx="92">
                  <c:v>2.0426360251618547</c:v>
                </c:pt>
                <c:pt idx="93">
                  <c:v>2.0428724402653273</c:v>
                </c:pt>
                <c:pt idx="94">
                  <c:v>2.043248783071633</c:v>
                </c:pt>
                <c:pt idx="95">
                  <c:v>2.0435942994610343</c:v>
                </c:pt>
                <c:pt idx="96">
                  <c:v>2.0438010514809508</c:v>
                </c:pt>
                <c:pt idx="97">
                  <c:v>2.0446783996230322</c:v>
                </c:pt>
                <c:pt idx="98">
                  <c:v>2.044726387350575</c:v>
                </c:pt>
                <c:pt idx="99">
                  <c:v>2.0448688011484961</c:v>
                </c:pt>
                <c:pt idx="100">
                  <c:v>2.0455323830643772</c:v>
                </c:pt>
                <c:pt idx="101">
                  <c:v>2.0456592535713858</c:v>
                </c:pt>
                <c:pt idx="102">
                  <c:v>2.045743651381088</c:v>
                </c:pt>
                <c:pt idx="103">
                  <c:v>2.0457873382042862</c:v>
                </c:pt>
                <c:pt idx="104">
                  <c:v>2.046552172224092</c:v>
                </c:pt>
                <c:pt idx="105">
                  <c:v>2.0466150299351371</c:v>
                </c:pt>
                <c:pt idx="106">
                  <c:v>2.0468736896603086</c:v>
                </c:pt>
                <c:pt idx="107">
                  <c:v>2.0470809322729075</c:v>
                </c:pt>
                <c:pt idx="108">
                  <c:v>2.0477900588269491</c:v>
                </c:pt>
                <c:pt idx="109">
                  <c:v>2.0483765431108871</c:v>
                </c:pt>
                <c:pt idx="110">
                  <c:v>2.0484162396949648</c:v>
                </c:pt>
                <c:pt idx="111">
                  <c:v>2.0487278568734597</c:v>
                </c:pt>
                <c:pt idx="112">
                  <c:v>2.0494580822901591</c:v>
                </c:pt>
                <c:pt idx="113">
                  <c:v>2.0502134940016594</c:v>
                </c:pt>
                <c:pt idx="114">
                  <c:v>2.0503125089696104</c:v>
                </c:pt>
                <c:pt idx="115">
                  <c:v>2.0522160084973322</c:v>
                </c:pt>
                <c:pt idx="116">
                  <c:v>2.0523655615792782</c:v>
                </c:pt>
                <c:pt idx="117">
                  <c:v>2.0525727946714234</c:v>
                </c:pt>
                <c:pt idx="118">
                  <c:v>2.0539345058184155</c:v>
                </c:pt>
                <c:pt idx="119">
                  <c:v>2.0540629140920168</c:v>
                </c:pt>
                <c:pt idx="120">
                  <c:v>2.0541293995841223</c:v>
                </c:pt>
                <c:pt idx="121">
                  <c:v>2.0544709017175764</c:v>
                </c:pt>
                <c:pt idx="122">
                  <c:v>2.0555364281403841</c:v>
                </c:pt>
                <c:pt idx="123">
                  <c:v>2.0556937008686398</c:v>
                </c:pt>
                <c:pt idx="124">
                  <c:v>2.0562923152666093</c:v>
                </c:pt>
                <c:pt idx="125">
                  <c:v>2.0564275609772822</c:v>
                </c:pt>
                <c:pt idx="126">
                  <c:v>2.0567237491876695</c:v>
                </c:pt>
                <c:pt idx="127">
                  <c:v>2.0570811229145001</c:v>
                </c:pt>
                <c:pt idx="128">
                  <c:v>2.0571905542173643</c:v>
                </c:pt>
                <c:pt idx="129">
                  <c:v>2.0574777594993461</c:v>
                </c:pt>
                <c:pt idx="130">
                  <c:v>2.0581097704622664</c:v>
                </c:pt>
                <c:pt idx="131">
                  <c:v>2.059093954463294</c:v>
                </c:pt>
                <c:pt idx="132">
                  <c:v>2.0602349847097892</c:v>
                </c:pt>
                <c:pt idx="133">
                  <c:v>2.0615834027110691</c:v>
                </c:pt>
                <c:pt idx="134">
                  <c:v>2.0617263597954518</c:v>
                </c:pt>
                <c:pt idx="135">
                  <c:v>2.0618981797491402</c:v>
                </c:pt>
                <c:pt idx="136">
                  <c:v>2.0622884254454874</c:v>
                </c:pt>
                <c:pt idx="137">
                  <c:v>2.0623379030576388</c:v>
                </c:pt>
                <c:pt idx="138">
                  <c:v>2.0625298766954105</c:v>
                </c:pt>
                <c:pt idx="139">
                  <c:v>2.0629451256704443</c:v>
                </c:pt>
                <c:pt idx="140">
                  <c:v>2.063094292086606</c:v>
                </c:pt>
                <c:pt idx="141">
                  <c:v>2.0632437265451506</c:v>
                </c:pt>
                <c:pt idx="142">
                  <c:v>2.0634895345176467</c:v>
                </c:pt>
                <c:pt idx="143">
                  <c:v>2.0636082643251163</c:v>
                </c:pt>
                <c:pt idx="144">
                  <c:v>2.0637663580714185</c:v>
                </c:pt>
                <c:pt idx="145">
                  <c:v>2.0641132476608957</c:v>
                </c:pt>
                <c:pt idx="146">
                  <c:v>2.0653254260232381</c:v>
                </c:pt>
                <c:pt idx="147">
                  <c:v>2.0659121359795747</c:v>
                </c:pt>
                <c:pt idx="148">
                  <c:v>2.0663880329269531</c:v>
                </c:pt>
                <c:pt idx="149">
                  <c:v>2.0667397104742813</c:v>
                </c:pt>
                <c:pt idx="150">
                  <c:v>2.0667726480825848</c:v>
                </c:pt>
                <c:pt idx="151">
                  <c:v>2.0669814897423948</c:v>
                </c:pt>
                <c:pt idx="152">
                  <c:v>2.0674977167801223</c:v>
                </c:pt>
                <c:pt idx="153">
                  <c:v>2.0689723188726585</c:v>
                </c:pt>
                <c:pt idx="154">
                  <c:v>2.069089682152859</c:v>
                </c:pt>
                <c:pt idx="155">
                  <c:v>2.0692410211114427</c:v>
                </c:pt>
                <c:pt idx="156">
                  <c:v>2.0697526252090053</c:v>
                </c:pt>
                <c:pt idx="157">
                  <c:v>2.0703283967357251</c:v>
                </c:pt>
                <c:pt idx="158">
                  <c:v>2.0709916792898038</c:v>
                </c:pt>
                <c:pt idx="159">
                  <c:v>2.0711522846111876</c:v>
                </c:pt>
                <c:pt idx="160">
                  <c:v>2.0712221057435714</c:v>
                </c:pt>
                <c:pt idx="161">
                  <c:v>2.0713295239671408</c:v>
                </c:pt>
                <c:pt idx="162">
                  <c:v>2.0716518405070805</c:v>
                </c:pt>
                <c:pt idx="163">
                  <c:v>2.0719118088075099</c:v>
                </c:pt>
                <c:pt idx="164">
                  <c:v>2.0722247455500846</c:v>
                </c:pt>
                <c:pt idx="165">
                  <c:v>2.0728727426557438</c:v>
                </c:pt>
                <c:pt idx="166">
                  <c:v>2.0728992525864083</c:v>
                </c:pt>
                <c:pt idx="167">
                  <c:v>2.0737787677066377</c:v>
                </c:pt>
                <c:pt idx="168">
                  <c:v>2.0755973722056882</c:v>
                </c:pt>
                <c:pt idx="169">
                  <c:v>2.0770805948383626</c:v>
                </c:pt>
                <c:pt idx="170">
                  <c:v>2.0779437407495056</c:v>
                </c:pt>
                <c:pt idx="171">
                  <c:v>2.0784700136731797</c:v>
                </c:pt>
                <c:pt idx="172">
                  <c:v>2.0784978103355898</c:v>
                </c:pt>
                <c:pt idx="173">
                  <c:v>2.079654061420106</c:v>
                </c:pt>
                <c:pt idx="174">
                  <c:v>2.0798713365023356</c:v>
                </c:pt>
                <c:pt idx="175">
                  <c:v>2.0805954040708841</c:v>
                </c:pt>
                <c:pt idx="176">
                  <c:v>2.0808521065970278</c:v>
                </c:pt>
                <c:pt idx="177">
                  <c:v>2.0825551557191289</c:v>
                </c:pt>
                <c:pt idx="178">
                  <c:v>2.0836984007084225</c:v>
                </c:pt>
                <c:pt idx="179">
                  <c:v>2.0837217055337489</c:v>
                </c:pt>
                <c:pt idx="180">
                  <c:v>2.0844239676385796</c:v>
                </c:pt>
                <c:pt idx="181">
                  <c:v>2.0844756189858282</c:v>
                </c:pt>
                <c:pt idx="182">
                  <c:v>2.0846254172200336</c:v>
                </c:pt>
                <c:pt idx="183">
                  <c:v>2.0858622414460286</c:v>
                </c:pt>
                <c:pt idx="184">
                  <c:v>2.0863503941357893</c:v>
                </c:pt>
                <c:pt idx="185">
                  <c:v>2.0863503941357893</c:v>
                </c:pt>
                <c:pt idx="186">
                  <c:v>2.0865338547193049</c:v>
                </c:pt>
                <c:pt idx="187">
                  <c:v>2.0871489671675918</c:v>
                </c:pt>
                <c:pt idx="188">
                  <c:v>2.0873185446944684</c:v>
                </c:pt>
                <c:pt idx="189">
                  <c:v>2.0878349293905738</c:v>
                </c:pt>
                <c:pt idx="190">
                  <c:v>2.0882466041428658</c:v>
                </c:pt>
                <c:pt idx="191">
                  <c:v>2.0885060076331974</c:v>
                </c:pt>
                <c:pt idx="192">
                  <c:v>2.0888764103484365</c:v>
                </c:pt>
                <c:pt idx="193">
                  <c:v>2.0894372003676134</c:v>
                </c:pt>
                <c:pt idx="194">
                  <c:v>2.0904229909797625</c:v>
                </c:pt>
                <c:pt idx="195">
                  <c:v>2.0908656160397077</c:v>
                </c:pt>
                <c:pt idx="196">
                  <c:v>2.0911863380362927</c:v>
                </c:pt>
                <c:pt idx="197">
                  <c:v>2.0912296702060518</c:v>
                </c:pt>
                <c:pt idx="198">
                  <c:v>2.0914174800231997</c:v>
                </c:pt>
                <c:pt idx="199">
                  <c:v>2.0914666508865256</c:v>
                </c:pt>
                <c:pt idx="200">
                  <c:v>2.0922159103865274</c:v>
                </c:pt>
                <c:pt idx="201">
                  <c:v>2.0925782986145682</c:v>
                </c:pt>
                <c:pt idx="202">
                  <c:v>2.0926421495048597</c:v>
                </c:pt>
                <c:pt idx="203">
                  <c:v>2.0926924785557701</c:v>
                </c:pt>
                <c:pt idx="204">
                  <c:v>2.0927245527246678</c:v>
                </c:pt>
                <c:pt idx="205">
                  <c:v>2.0927398801986747</c:v>
                </c:pt>
                <c:pt idx="206">
                  <c:v>2.0931216689292711</c:v>
                </c:pt>
                <c:pt idx="207">
                  <c:v>2.0938332940285753</c:v>
                </c:pt>
                <c:pt idx="208">
                  <c:v>2.0945367519409746</c:v>
                </c:pt>
                <c:pt idx="209">
                  <c:v>2.094857955574128</c:v>
                </c:pt>
                <c:pt idx="210">
                  <c:v>2.0948724524400832</c:v>
                </c:pt>
                <c:pt idx="211">
                  <c:v>2.09563574880484</c:v>
                </c:pt>
                <c:pt idx="212">
                  <c:v>2.095813282970548</c:v>
                </c:pt>
                <c:pt idx="213">
                  <c:v>2.0959025360647714</c:v>
                </c:pt>
                <c:pt idx="214">
                  <c:v>2.096149898799474</c:v>
                </c:pt>
                <c:pt idx="215">
                  <c:v>2.0963470444207357</c:v>
                </c:pt>
                <c:pt idx="216">
                  <c:v>2.0964663212376173</c:v>
                </c:pt>
                <c:pt idx="217">
                  <c:v>2.0968494461556499</c:v>
                </c:pt>
                <c:pt idx="218">
                  <c:v>2.0971748260454119</c:v>
                </c:pt>
                <c:pt idx="219">
                  <c:v>2.0972107229420041</c:v>
                </c:pt>
                <c:pt idx="220">
                  <c:v>2.0975489434071961</c:v>
                </c:pt>
                <c:pt idx="221">
                  <c:v>2.0980331858194123</c:v>
                </c:pt>
                <c:pt idx="222">
                  <c:v>2.0980424033828911</c:v>
                </c:pt>
                <c:pt idx="223">
                  <c:v>2.0986517072562862</c:v>
                </c:pt>
                <c:pt idx="224">
                  <c:v>2.0986638326451281</c:v>
                </c:pt>
                <c:pt idx="225">
                  <c:v>2.1002541904241374</c:v>
                </c:pt>
                <c:pt idx="226">
                  <c:v>2.1006917427389173</c:v>
                </c:pt>
                <c:pt idx="227">
                  <c:v>2.1018235217941328</c:v>
                </c:pt>
                <c:pt idx="228">
                  <c:v>2.1018312536540744</c:v>
                </c:pt>
                <c:pt idx="229">
                  <c:v>2.101866685602094</c:v>
                </c:pt>
                <c:pt idx="230">
                  <c:v>2.1020710578649111</c:v>
                </c:pt>
                <c:pt idx="231">
                  <c:v>2.1020910268016912</c:v>
                </c:pt>
                <c:pt idx="232">
                  <c:v>2.1032282075579443</c:v>
                </c:pt>
                <c:pt idx="233">
                  <c:v>2.1034711256310294</c:v>
                </c:pt>
                <c:pt idx="234">
                  <c:v>2.1039669263040666</c:v>
                </c:pt>
                <c:pt idx="235">
                  <c:v>2.1044117128968565</c:v>
                </c:pt>
                <c:pt idx="236">
                  <c:v>2.1048979939082164</c:v>
                </c:pt>
                <c:pt idx="237">
                  <c:v>2.1050909450262165</c:v>
                </c:pt>
                <c:pt idx="238">
                  <c:v>2.1055889865188386</c:v>
                </c:pt>
                <c:pt idx="239">
                  <c:v>2.1058040324579341</c:v>
                </c:pt>
                <c:pt idx="240">
                  <c:v>2.1061737171882871</c:v>
                </c:pt>
                <c:pt idx="241">
                  <c:v>2.1062138306908182</c:v>
                </c:pt>
                <c:pt idx="242">
                  <c:v>2.1071442570182151</c:v>
                </c:pt>
                <c:pt idx="243">
                  <c:v>2.1077383712809032</c:v>
                </c:pt>
                <c:pt idx="244">
                  <c:v>2.1081789685390993</c:v>
                </c:pt>
                <c:pt idx="245">
                  <c:v>2.108773790977378</c:v>
                </c:pt>
                <c:pt idx="246">
                  <c:v>2.1091471847921186</c:v>
                </c:pt>
                <c:pt idx="247">
                  <c:v>2.1095145772849908</c:v>
                </c:pt>
                <c:pt idx="248">
                  <c:v>2.109948313715547</c:v>
                </c:pt>
                <c:pt idx="249">
                  <c:v>2.1100328994466091</c:v>
                </c:pt>
                <c:pt idx="250">
                  <c:v>2.1102578452573462</c:v>
                </c:pt>
                <c:pt idx="251">
                  <c:v>2.1102955342343743</c:v>
                </c:pt>
                <c:pt idx="252">
                  <c:v>2.1108181692509596</c:v>
                </c:pt>
                <c:pt idx="253">
                  <c:v>2.111606633791423</c:v>
                </c:pt>
                <c:pt idx="254">
                  <c:v>2.1118266726126604</c:v>
                </c:pt>
                <c:pt idx="255">
                  <c:v>2.1118761413452622</c:v>
                </c:pt>
                <c:pt idx="256">
                  <c:v>2.1137407489451485</c:v>
                </c:pt>
                <c:pt idx="257">
                  <c:v>2.115357833165477</c:v>
                </c:pt>
                <c:pt idx="258">
                  <c:v>2.1155138841786369</c:v>
                </c:pt>
                <c:pt idx="259">
                  <c:v>2.1156142251150887</c:v>
                </c:pt>
                <c:pt idx="260">
                  <c:v>2.1157616819711249</c:v>
                </c:pt>
                <c:pt idx="261">
                  <c:v>2.116012577994776</c:v>
                </c:pt>
                <c:pt idx="262">
                  <c:v>2.1161404673877997</c:v>
                </c:pt>
                <c:pt idx="263">
                  <c:v>2.1161526968849107</c:v>
                </c:pt>
                <c:pt idx="264">
                  <c:v>2.1162394968652301</c:v>
                </c:pt>
                <c:pt idx="265">
                  <c:v>2.1163354933334628</c:v>
                </c:pt>
                <c:pt idx="266">
                  <c:v>2.1164431567429505</c:v>
                </c:pt>
                <c:pt idx="267">
                  <c:v>2.1166931632160981</c:v>
                </c:pt>
                <c:pt idx="268">
                  <c:v>2.1167629583640251</c:v>
                </c:pt>
                <c:pt idx="269">
                  <c:v>2.1173591282623718</c:v>
                </c:pt>
                <c:pt idx="270">
                  <c:v>2.1175012190645597</c:v>
                </c:pt>
                <c:pt idx="271">
                  <c:v>2.117690854503262</c:v>
                </c:pt>
                <c:pt idx="272">
                  <c:v>2.1182950468300779</c:v>
                </c:pt>
                <c:pt idx="273">
                  <c:v>2.1196329973077987</c:v>
                </c:pt>
                <c:pt idx="274">
                  <c:v>2.1200295659861244</c:v>
                </c:pt>
                <c:pt idx="275">
                  <c:v>2.1208999369989061</c:v>
                </c:pt>
                <c:pt idx="276">
                  <c:v>2.1212752631652481</c:v>
                </c:pt>
                <c:pt idx="277">
                  <c:v>2.1219849276081253</c:v>
                </c:pt>
                <c:pt idx="278">
                  <c:v>2.122064010894575</c:v>
                </c:pt>
                <c:pt idx="279">
                  <c:v>2.1221583823164858</c:v>
                </c:pt>
                <c:pt idx="280">
                  <c:v>2.1224718146666226</c:v>
                </c:pt>
                <c:pt idx="281">
                  <c:v>2.1250470653992584</c:v>
                </c:pt>
                <c:pt idx="282">
                  <c:v>2.1256677585727464</c:v>
                </c:pt>
                <c:pt idx="283">
                  <c:v>2.1258778150425357</c:v>
                </c:pt>
                <c:pt idx="284">
                  <c:v>2.1261029524096031</c:v>
                </c:pt>
                <c:pt idx="285">
                  <c:v>2.1262158354199712</c:v>
                </c:pt>
                <c:pt idx="286">
                  <c:v>2.1262529169680273</c:v>
                </c:pt>
                <c:pt idx="287">
                  <c:v>2.1270547345331932</c:v>
                </c:pt>
                <c:pt idx="288">
                  <c:v>2.1273397828684599</c:v>
                </c:pt>
                <c:pt idx="289">
                  <c:v>2.1276533344283899</c:v>
                </c:pt>
                <c:pt idx="290">
                  <c:v>2.1283436721670745</c:v>
                </c:pt>
                <c:pt idx="291">
                  <c:v>2.1284068607999513</c:v>
                </c:pt>
                <c:pt idx="292">
                  <c:v>2.1288948987901897</c:v>
                </c:pt>
                <c:pt idx="293">
                  <c:v>2.1290498799442501</c:v>
                </c:pt>
                <c:pt idx="294">
                  <c:v>2.1292843904436638</c:v>
                </c:pt>
                <c:pt idx="295">
                  <c:v>2.1293817471440541</c:v>
                </c:pt>
                <c:pt idx="296">
                  <c:v>2.1300922343710393</c:v>
                </c:pt>
                <c:pt idx="297">
                  <c:v>2.1305047374227466</c:v>
                </c:pt>
                <c:pt idx="298">
                  <c:v>2.1305254069829629</c:v>
                </c:pt>
                <c:pt idx="299">
                  <c:v>2.1306923935021236</c:v>
                </c:pt>
                <c:pt idx="300">
                  <c:v>2.1308332012782625</c:v>
                </c:pt>
                <c:pt idx="301">
                  <c:v>2.1313732884988008</c:v>
                </c:pt>
                <c:pt idx="302">
                  <c:v>2.1319489593131058</c:v>
                </c:pt>
                <c:pt idx="303">
                  <c:v>2.1321768176833737</c:v>
                </c:pt>
                <c:pt idx="304">
                  <c:v>2.1326967714529164</c:v>
                </c:pt>
                <c:pt idx="305">
                  <c:v>2.1340206893947631</c:v>
                </c:pt>
                <c:pt idx="306">
                  <c:v>2.1344867028585126</c:v>
                </c:pt>
                <c:pt idx="307">
                  <c:v>2.1349132462374558</c:v>
                </c:pt>
                <c:pt idx="308">
                  <c:v>2.1355960592332344</c:v>
                </c:pt>
                <c:pt idx="309">
                  <c:v>2.1356702500025535</c:v>
                </c:pt>
                <c:pt idx="310">
                  <c:v>2.1358038279050384</c:v>
                </c:pt>
                <c:pt idx="311">
                  <c:v>2.1360583341799178</c:v>
                </c:pt>
                <c:pt idx="312">
                  <c:v>2.1367982296464594</c:v>
                </c:pt>
                <c:pt idx="313">
                  <c:v>2.1372915657866018</c:v>
                </c:pt>
                <c:pt idx="314">
                  <c:v>2.1374016953282156</c:v>
                </c:pt>
                <c:pt idx="315">
                  <c:v>2.1376164935942144</c:v>
                </c:pt>
                <c:pt idx="316">
                  <c:v>2.1376615438967925</c:v>
                </c:pt>
                <c:pt idx="317">
                  <c:v>2.1378424270428158</c:v>
                </c:pt>
                <c:pt idx="318">
                  <c:v>2.1379294647218257</c:v>
                </c:pt>
                <c:pt idx="319">
                  <c:v>2.1383186717348384</c:v>
                </c:pt>
                <c:pt idx="320">
                  <c:v>2.1385137555735305</c:v>
                </c:pt>
                <c:pt idx="321">
                  <c:v>2.1392196234214613</c:v>
                </c:pt>
                <c:pt idx="322">
                  <c:v>2.1396240174888579</c:v>
                </c:pt>
                <c:pt idx="323">
                  <c:v>2.1403613092825866</c:v>
                </c:pt>
                <c:pt idx="324">
                  <c:v>2.1404165395258485</c:v>
                </c:pt>
                <c:pt idx="325">
                  <c:v>2.140501374480801</c:v>
                </c:pt>
                <c:pt idx="326">
                  <c:v>2.1415891644406817</c:v>
                </c:pt>
                <c:pt idx="327">
                  <c:v>2.1420646520181941</c:v>
                </c:pt>
                <c:pt idx="328">
                  <c:v>2.1422605694301811</c:v>
                </c:pt>
                <c:pt idx="329">
                  <c:v>2.1423937548678813</c:v>
                </c:pt>
                <c:pt idx="330">
                  <c:v>2.1430859518242289</c:v>
                </c:pt>
                <c:pt idx="331">
                  <c:v>2.1447209576170416</c:v>
                </c:pt>
                <c:pt idx="332">
                  <c:v>2.1453574784590601</c:v>
                </c:pt>
                <c:pt idx="333">
                  <c:v>2.1455015175426784</c:v>
                </c:pt>
                <c:pt idx="334">
                  <c:v>2.1461555821243614</c:v>
                </c:pt>
                <c:pt idx="335">
                  <c:v>2.1464791085128363</c:v>
                </c:pt>
                <c:pt idx="336">
                  <c:v>2.1470096228409474</c:v>
                </c:pt>
                <c:pt idx="337">
                  <c:v>2.1493239206859927</c:v>
                </c:pt>
                <c:pt idx="338">
                  <c:v>2.1493334017555017</c:v>
                </c:pt>
                <c:pt idx="339">
                  <c:v>2.1500230906890887</c:v>
                </c:pt>
                <c:pt idx="340">
                  <c:v>2.1503538316198476</c:v>
                </c:pt>
                <c:pt idx="341">
                  <c:v>2.1515811498294717</c:v>
                </c:pt>
                <c:pt idx="342">
                  <c:v>2.1522032867202752</c:v>
                </c:pt>
                <c:pt idx="343">
                  <c:v>2.1524427153157046</c:v>
                </c:pt>
                <c:pt idx="344">
                  <c:v>2.152689380489647</c:v>
                </c:pt>
                <c:pt idx="345">
                  <c:v>2.152693342745045</c:v>
                </c:pt>
                <c:pt idx="346">
                  <c:v>2.1531067758221036</c:v>
                </c:pt>
                <c:pt idx="347">
                  <c:v>2.1537790479908301</c:v>
                </c:pt>
                <c:pt idx="348">
                  <c:v>2.1543790934841716</c:v>
                </c:pt>
                <c:pt idx="349">
                  <c:v>2.1565619083529208</c:v>
                </c:pt>
                <c:pt idx="350">
                  <c:v>2.1572903028014068</c:v>
                </c:pt>
                <c:pt idx="351">
                  <c:v>2.1576717442316604</c:v>
                </c:pt>
                <c:pt idx="352">
                  <c:v>2.1582786153818541</c:v>
                </c:pt>
                <c:pt idx="353">
                  <c:v>2.1589601712732112</c:v>
                </c:pt>
                <c:pt idx="354">
                  <c:v>2.1595614282276356</c:v>
                </c:pt>
                <c:pt idx="355">
                  <c:v>2.1596262725599225</c:v>
                </c:pt>
                <c:pt idx="356">
                  <c:v>2.159973738208679</c:v>
                </c:pt>
                <c:pt idx="357">
                  <c:v>2.1600213011963394</c:v>
                </c:pt>
                <c:pt idx="358">
                  <c:v>2.1603005434452651</c:v>
                </c:pt>
                <c:pt idx="359">
                  <c:v>2.1617190386127625</c:v>
                </c:pt>
                <c:pt idx="360">
                  <c:v>2.1633476259578468</c:v>
                </c:pt>
                <c:pt idx="361">
                  <c:v>2.1635214541566312</c:v>
                </c:pt>
                <c:pt idx="362">
                  <c:v>2.1640061405695858</c:v>
                </c:pt>
                <c:pt idx="363">
                  <c:v>2.1640764720215451</c:v>
                </c:pt>
                <c:pt idx="364">
                  <c:v>2.1641340006370267</c:v>
                </c:pt>
                <c:pt idx="365">
                  <c:v>2.1647283463530034</c:v>
                </c:pt>
                <c:pt idx="366">
                  <c:v>2.1656413878327183</c:v>
                </c:pt>
                <c:pt idx="367">
                  <c:v>2.1657397142139843</c:v>
                </c:pt>
                <c:pt idx="368">
                  <c:v>2.1657532665767909</c:v>
                </c:pt>
                <c:pt idx="369">
                  <c:v>2.1659847838620871</c:v>
                </c:pt>
                <c:pt idx="370">
                  <c:v>2.1667705071152992</c:v>
                </c:pt>
                <c:pt idx="371">
                  <c:v>2.1672872220331518</c:v>
                </c:pt>
                <c:pt idx="372">
                  <c:v>2.1675538492254969</c:v>
                </c:pt>
                <c:pt idx="373">
                  <c:v>2.1677182801553996</c:v>
                </c:pt>
                <c:pt idx="374">
                  <c:v>2.1680462136728433</c:v>
                </c:pt>
                <c:pt idx="375">
                  <c:v>2.1687453847688212</c:v>
                </c:pt>
                <c:pt idx="376">
                  <c:v>2.1688676646278564</c:v>
                </c:pt>
                <c:pt idx="377">
                  <c:v>2.1690804915839408</c:v>
                </c:pt>
                <c:pt idx="378">
                  <c:v>2.1692931122710224</c:v>
                </c:pt>
                <c:pt idx="379">
                  <c:v>2.1696566733951865</c:v>
                </c:pt>
                <c:pt idx="380">
                  <c:v>2.1703028298867824</c:v>
                </c:pt>
                <c:pt idx="381">
                  <c:v>2.1704925734229277</c:v>
                </c:pt>
                <c:pt idx="382">
                  <c:v>2.1705883686714667</c:v>
                </c:pt>
                <c:pt idx="383">
                  <c:v>2.171179255619891</c:v>
                </c:pt>
                <c:pt idx="384">
                  <c:v>2.1713291872382356</c:v>
                </c:pt>
                <c:pt idx="385">
                  <c:v>2.1719501728066226</c:v>
                </c:pt>
                <c:pt idx="386">
                  <c:v>2.1727412610629795</c:v>
                </c:pt>
                <c:pt idx="387">
                  <c:v>2.173604869137284</c:v>
                </c:pt>
                <c:pt idx="388">
                  <c:v>2.1736691828522061</c:v>
                </c:pt>
                <c:pt idx="389">
                  <c:v>2.1747889509065703</c:v>
                </c:pt>
                <c:pt idx="390">
                  <c:v>2.1749623354495284</c:v>
                </c:pt>
                <c:pt idx="391">
                  <c:v>2.1752417879778867</c:v>
                </c:pt>
                <c:pt idx="392">
                  <c:v>2.1763465196491674</c:v>
                </c:pt>
                <c:pt idx="393">
                  <c:v>2.1763930264617861</c:v>
                </c:pt>
                <c:pt idx="394">
                  <c:v>2.1766549571491214</c:v>
                </c:pt>
                <c:pt idx="395">
                  <c:v>2.1769422769928775</c:v>
                </c:pt>
                <c:pt idx="396">
                  <c:v>2.1771998127703234</c:v>
                </c:pt>
                <c:pt idx="397">
                  <c:v>2.1778456275406524</c:v>
                </c:pt>
                <c:pt idx="398">
                  <c:v>2.1780502087876781</c:v>
                </c:pt>
                <c:pt idx="399">
                  <c:v>2.1790339406209784</c:v>
                </c:pt>
                <c:pt idx="400">
                  <c:v>2.1804433215374948</c:v>
                </c:pt>
                <c:pt idx="401">
                  <c:v>2.1817513637156809</c:v>
                </c:pt>
                <c:pt idx="402">
                  <c:v>2.1820834331957766</c:v>
                </c:pt>
                <c:pt idx="403">
                  <c:v>2.1821140615182473</c:v>
                </c:pt>
                <c:pt idx="404">
                  <c:v>2.182419552814753</c:v>
                </c:pt>
                <c:pt idx="405">
                  <c:v>2.183040955458686</c:v>
                </c:pt>
                <c:pt idx="406">
                  <c:v>2.1832558720775119</c:v>
                </c:pt>
                <c:pt idx="407">
                  <c:v>2.1832854778732651</c:v>
                </c:pt>
                <c:pt idx="408">
                  <c:v>2.1848643510445993</c:v>
                </c:pt>
                <c:pt idx="409">
                  <c:v>2.1849964306710317</c:v>
                </c:pt>
                <c:pt idx="410">
                  <c:v>2.1850557700726592</c:v>
                </c:pt>
                <c:pt idx="411">
                  <c:v>2.1855240458213818</c:v>
                </c:pt>
                <c:pt idx="412">
                  <c:v>2.1858927917540742</c:v>
                </c:pt>
                <c:pt idx="413">
                  <c:v>2.1860024011009136</c:v>
                </c:pt>
                <c:pt idx="414">
                  <c:v>2.186035497961428</c:v>
                </c:pt>
                <c:pt idx="415">
                  <c:v>2.1864610789626062</c:v>
                </c:pt>
                <c:pt idx="416">
                  <c:v>2.1874350574711876</c:v>
                </c:pt>
                <c:pt idx="417">
                  <c:v>2.1878851202505634</c:v>
                </c:pt>
                <c:pt idx="418">
                  <c:v>2.1894192541441804</c:v>
                </c:pt>
                <c:pt idx="419">
                  <c:v>2.1896209737387715</c:v>
                </c:pt>
                <c:pt idx="420">
                  <c:v>2.1905027088094946</c:v>
                </c:pt>
                <c:pt idx="421">
                  <c:v>2.1905487924647291</c:v>
                </c:pt>
                <c:pt idx="422">
                  <c:v>2.190589723294587</c:v>
                </c:pt>
                <c:pt idx="423">
                  <c:v>2.1913521161256857</c:v>
                </c:pt>
                <c:pt idx="424">
                  <c:v>2.1916349604878236</c:v>
                </c:pt>
                <c:pt idx="425">
                  <c:v>2.1917518679422718</c:v>
                </c:pt>
                <c:pt idx="426">
                  <c:v>2.1919063930819807</c:v>
                </c:pt>
                <c:pt idx="427">
                  <c:v>2.1920542635833704</c:v>
                </c:pt>
                <c:pt idx="428">
                  <c:v>2.1920542635833704</c:v>
                </c:pt>
                <c:pt idx="429">
                  <c:v>2.1924680566342221</c:v>
                </c:pt>
                <c:pt idx="430">
                  <c:v>2.1924825484409989</c:v>
                </c:pt>
                <c:pt idx="431">
                  <c:v>2.1926791975150102</c:v>
                </c:pt>
                <c:pt idx="432">
                  <c:v>2.1927678614394197</c:v>
                </c:pt>
                <c:pt idx="433">
                  <c:v>2.1930408401921344</c:v>
                </c:pt>
                <c:pt idx="434">
                  <c:v>2.1941379971278838</c:v>
                </c:pt>
                <c:pt idx="435">
                  <c:v>2.1952065125854441</c:v>
                </c:pt>
                <c:pt idx="436">
                  <c:v>2.1952770936517494</c:v>
                </c:pt>
                <c:pt idx="437">
                  <c:v>2.1956938648176423</c:v>
                </c:pt>
                <c:pt idx="438">
                  <c:v>2.1960776138447682</c:v>
                </c:pt>
                <c:pt idx="439">
                  <c:v>2.1976905302079452</c:v>
                </c:pt>
                <c:pt idx="440">
                  <c:v>2.19792821464925</c:v>
                </c:pt>
                <c:pt idx="441">
                  <c:v>2.1987568300713156</c:v>
                </c:pt>
                <c:pt idx="442">
                  <c:v>2.1994124989875035</c:v>
                </c:pt>
                <c:pt idx="443">
                  <c:v>2.1994748543807208</c:v>
                </c:pt>
                <c:pt idx="444">
                  <c:v>2.1999668600769033</c:v>
                </c:pt>
                <c:pt idx="445">
                  <c:v>2.1999987457153445</c:v>
                </c:pt>
                <c:pt idx="446">
                  <c:v>2.2002993995290838</c:v>
                </c:pt>
                <c:pt idx="447">
                  <c:v>2.2011144491405159</c:v>
                </c:pt>
                <c:pt idx="448">
                  <c:v>2.2011291240001265</c:v>
                </c:pt>
                <c:pt idx="449">
                  <c:v>2.2012776197521231</c:v>
                </c:pt>
                <c:pt idx="450">
                  <c:v>2.2030330419988315</c:v>
                </c:pt>
                <c:pt idx="451">
                  <c:v>2.2031468009322932</c:v>
                </c:pt>
                <c:pt idx="452">
                  <c:v>2.2036978132787004</c:v>
                </c:pt>
                <c:pt idx="453">
                  <c:v>2.2039017612412461</c:v>
                </c:pt>
                <c:pt idx="454">
                  <c:v>2.2046431962778685</c:v>
                </c:pt>
                <c:pt idx="455">
                  <c:v>2.2051053909880975</c:v>
                </c:pt>
                <c:pt idx="456">
                  <c:v>2.206150339418985</c:v>
                </c:pt>
                <c:pt idx="457">
                  <c:v>2.2070087089228965</c:v>
                </c:pt>
                <c:pt idx="458">
                  <c:v>2.2078924711098646</c:v>
                </c:pt>
                <c:pt idx="459">
                  <c:v>2.2081030195287834</c:v>
                </c:pt>
                <c:pt idx="460">
                  <c:v>2.20811700820932</c:v>
                </c:pt>
                <c:pt idx="461">
                  <c:v>2.2083735608114776</c:v>
                </c:pt>
                <c:pt idx="462">
                  <c:v>2.2098476939138929</c:v>
                </c:pt>
                <c:pt idx="463">
                  <c:v>2.2099763143318656</c:v>
                </c:pt>
                <c:pt idx="464">
                  <c:v>2.2114161106801529</c:v>
                </c:pt>
                <c:pt idx="465">
                  <c:v>2.2121190218439315</c:v>
                </c:pt>
                <c:pt idx="466">
                  <c:v>2.2129365506020262</c:v>
                </c:pt>
                <c:pt idx="467">
                  <c:v>2.2137815727575574</c:v>
                </c:pt>
                <c:pt idx="468">
                  <c:v>2.2138914998233941</c:v>
                </c:pt>
                <c:pt idx="469">
                  <c:v>2.2143946245267703</c:v>
                </c:pt>
                <c:pt idx="470">
                  <c:v>2.2146296859744972</c:v>
                </c:pt>
                <c:pt idx="471">
                  <c:v>2.21501179286573</c:v>
                </c:pt>
                <c:pt idx="472">
                  <c:v>2.2151560875843241</c:v>
                </c:pt>
                <c:pt idx="473">
                  <c:v>2.2162249171511106</c:v>
                </c:pt>
                <c:pt idx="474">
                  <c:v>2.2169254612604994</c:v>
                </c:pt>
                <c:pt idx="475">
                  <c:v>2.2182260730707872</c:v>
                </c:pt>
                <c:pt idx="476">
                  <c:v>2.21887305731213</c:v>
                </c:pt>
                <c:pt idx="477">
                  <c:v>2.2194991026993742</c:v>
                </c:pt>
                <c:pt idx="478">
                  <c:v>2.219646886014333</c:v>
                </c:pt>
                <c:pt idx="479">
                  <c:v>2.2197846482190293</c:v>
                </c:pt>
                <c:pt idx="480">
                  <c:v>2.2212619212671343</c:v>
                </c:pt>
                <c:pt idx="481">
                  <c:v>2.2216192562873411</c:v>
                </c:pt>
                <c:pt idx="482">
                  <c:v>2.2217976587170227</c:v>
                </c:pt>
                <c:pt idx="483">
                  <c:v>2.2218779585776609</c:v>
                </c:pt>
                <c:pt idx="484">
                  <c:v>2.2220600812549836</c:v>
                </c:pt>
                <c:pt idx="485">
                  <c:v>2.2230749608569402</c:v>
                </c:pt>
                <c:pt idx="486">
                  <c:v>2.2231118202853217</c:v>
                </c:pt>
                <c:pt idx="487">
                  <c:v>2.2232662666087037</c:v>
                </c:pt>
                <c:pt idx="488">
                  <c:v>2.2244544454551733</c:v>
                </c:pt>
                <c:pt idx="489">
                  <c:v>2.2249889190361394</c:v>
                </c:pt>
                <c:pt idx="490">
                  <c:v>2.2260008456028522</c:v>
                </c:pt>
                <c:pt idx="491">
                  <c:v>2.2263696530928296</c:v>
                </c:pt>
                <c:pt idx="492">
                  <c:v>2.2267668491115238</c:v>
                </c:pt>
                <c:pt idx="493">
                  <c:v>2.2273866083902467</c:v>
                </c:pt>
                <c:pt idx="494">
                  <c:v>2.2274508878936294</c:v>
                </c:pt>
                <c:pt idx="495">
                  <c:v>2.2278495021956761</c:v>
                </c:pt>
                <c:pt idx="496">
                  <c:v>2.2288409630259078</c:v>
                </c:pt>
                <c:pt idx="497">
                  <c:v>2.2313185179365798</c:v>
                </c:pt>
                <c:pt idx="498">
                  <c:v>2.2316101800940014</c:v>
                </c:pt>
                <c:pt idx="499">
                  <c:v>2.2316178603445147</c:v>
                </c:pt>
                <c:pt idx="500">
                  <c:v>2.2317702005735836</c:v>
                </c:pt>
                <c:pt idx="501">
                  <c:v>2.2320342872755168</c:v>
                </c:pt>
                <c:pt idx="502">
                  <c:v>2.2322581027166355</c:v>
                </c:pt>
                <c:pt idx="503">
                  <c:v>2.233551519190399</c:v>
                </c:pt>
                <c:pt idx="504">
                  <c:v>2.2335824565106224</c:v>
                </c:pt>
                <c:pt idx="505">
                  <c:v>2.2335875025535423</c:v>
                </c:pt>
                <c:pt idx="506">
                  <c:v>2.2338686240914893</c:v>
                </c:pt>
                <c:pt idx="507">
                  <c:v>2.2347401061875636</c:v>
                </c:pt>
                <c:pt idx="508">
                  <c:v>2.2348815610589874</c:v>
                </c:pt>
                <c:pt idx="509">
                  <c:v>2.2349467290121177</c:v>
                </c:pt>
                <c:pt idx="510">
                  <c:v>2.2352457929162775</c:v>
                </c:pt>
                <c:pt idx="511">
                  <c:v>2.2362715455406414</c:v>
                </c:pt>
                <c:pt idx="512">
                  <c:v>2.2367231422745277</c:v>
                </c:pt>
                <c:pt idx="513">
                  <c:v>2.2375463364587005</c:v>
                </c:pt>
                <c:pt idx="514">
                  <c:v>2.2388558654846746</c:v>
                </c:pt>
                <c:pt idx="515">
                  <c:v>2.2390730247942803</c:v>
                </c:pt>
                <c:pt idx="516">
                  <c:v>2.2390730247942803</c:v>
                </c:pt>
                <c:pt idx="517">
                  <c:v>2.2390774312250281</c:v>
                </c:pt>
                <c:pt idx="518">
                  <c:v>2.2394505360993597</c:v>
                </c:pt>
                <c:pt idx="519">
                  <c:v>2.2396521613205871</c:v>
                </c:pt>
                <c:pt idx="520">
                  <c:v>2.2397571037998509</c:v>
                </c:pt>
                <c:pt idx="521">
                  <c:v>2.2397848515850511</c:v>
                </c:pt>
                <c:pt idx="522">
                  <c:v>2.2397951940747056</c:v>
                </c:pt>
                <c:pt idx="523">
                  <c:v>2.2398746326261838</c:v>
                </c:pt>
                <c:pt idx="524">
                  <c:v>2.2403515776835303</c:v>
                </c:pt>
                <c:pt idx="525">
                  <c:v>2.2403515776835303</c:v>
                </c:pt>
                <c:pt idx="526">
                  <c:v>2.2406694412161188</c:v>
                </c:pt>
                <c:pt idx="527">
                  <c:v>2.2414115608820775</c:v>
                </c:pt>
                <c:pt idx="528">
                  <c:v>2.2415562141516356</c:v>
                </c:pt>
                <c:pt idx="529">
                  <c:v>2.2421810934007818</c:v>
                </c:pt>
                <c:pt idx="530">
                  <c:v>2.2427584252057442</c:v>
                </c:pt>
                <c:pt idx="531">
                  <c:v>2.2436735174025695</c:v>
                </c:pt>
                <c:pt idx="532">
                  <c:v>2.2444970341203749</c:v>
                </c:pt>
                <c:pt idx="533">
                  <c:v>2.2448742713459025</c:v>
                </c:pt>
                <c:pt idx="534">
                  <c:v>2.2453748031036835</c:v>
                </c:pt>
                <c:pt idx="535">
                  <c:v>2.2454740079363829</c:v>
                </c:pt>
                <c:pt idx="536">
                  <c:v>2.2463967676742724</c:v>
                </c:pt>
                <c:pt idx="537">
                  <c:v>2.2464958791046721</c:v>
                </c:pt>
                <c:pt idx="538">
                  <c:v>2.2471103801478245</c:v>
                </c:pt>
                <c:pt idx="539">
                  <c:v>2.2471884769357513</c:v>
                </c:pt>
                <c:pt idx="540">
                  <c:v>2.2472826042390484</c:v>
                </c:pt>
                <c:pt idx="541">
                  <c:v>2.2475505383206862</c:v>
                </c:pt>
                <c:pt idx="542">
                  <c:v>2.2481339313951949</c:v>
                </c:pt>
                <c:pt idx="543">
                  <c:v>2.2486027921625005</c:v>
                </c:pt>
                <c:pt idx="544">
                  <c:v>2.2495175127453599</c:v>
                </c:pt>
                <c:pt idx="545">
                  <c:v>2.2502925831797311</c:v>
                </c:pt>
                <c:pt idx="546">
                  <c:v>2.2505840161680526</c:v>
                </c:pt>
                <c:pt idx="547">
                  <c:v>2.2507315991252748</c:v>
                </c:pt>
                <c:pt idx="548">
                  <c:v>2.2520281780643594</c:v>
                </c:pt>
                <c:pt idx="549">
                  <c:v>2.2521319975968042</c:v>
                </c:pt>
                <c:pt idx="550">
                  <c:v>2.2522046290268181</c:v>
                </c:pt>
                <c:pt idx="551">
                  <c:v>2.2522224383525939</c:v>
                </c:pt>
                <c:pt idx="552">
                  <c:v>2.2538037443569574</c:v>
                </c:pt>
                <c:pt idx="553">
                  <c:v>2.2547360385805266</c:v>
                </c:pt>
                <c:pt idx="554">
                  <c:v>2.2547360385805266</c:v>
                </c:pt>
                <c:pt idx="555">
                  <c:v>2.2551665158115752</c:v>
                </c:pt>
                <c:pt idx="556">
                  <c:v>2.2562501222490567</c:v>
                </c:pt>
                <c:pt idx="557">
                  <c:v>2.2565392453675308</c:v>
                </c:pt>
                <c:pt idx="558">
                  <c:v>2.2572443282218595</c:v>
                </c:pt>
                <c:pt idx="559">
                  <c:v>2.2582264991075642</c:v>
                </c:pt>
                <c:pt idx="560">
                  <c:v>2.258323956089431</c:v>
                </c:pt>
                <c:pt idx="561">
                  <c:v>2.2587195199983383</c:v>
                </c:pt>
                <c:pt idx="562">
                  <c:v>2.2587219810753503</c:v>
                </c:pt>
                <c:pt idx="563">
                  <c:v>2.2598747273584827</c:v>
                </c:pt>
                <c:pt idx="564">
                  <c:v>2.260365689425472</c:v>
                </c:pt>
                <c:pt idx="565">
                  <c:v>2.2605670292847053</c:v>
                </c:pt>
                <c:pt idx="566">
                  <c:v>2.2614870369190063</c:v>
                </c:pt>
                <c:pt idx="567">
                  <c:v>2.2614870369190063</c:v>
                </c:pt>
                <c:pt idx="568">
                  <c:v>2.2614870369190063</c:v>
                </c:pt>
                <c:pt idx="569">
                  <c:v>2.2614870369190063</c:v>
                </c:pt>
                <c:pt idx="570">
                  <c:v>2.2614870369190063</c:v>
                </c:pt>
                <c:pt idx="571">
                  <c:v>2.2618774749797219</c:v>
                </c:pt>
                <c:pt idx="572">
                  <c:v>2.262508843384532</c:v>
                </c:pt>
                <c:pt idx="573">
                  <c:v>2.262642359546291</c:v>
                </c:pt>
                <c:pt idx="574">
                  <c:v>2.2630422286383642</c:v>
                </c:pt>
                <c:pt idx="575">
                  <c:v>2.263081389050726</c:v>
                </c:pt>
                <c:pt idx="576">
                  <c:v>2.263116298616116</c:v>
                </c:pt>
                <c:pt idx="577">
                  <c:v>2.2636479496195427</c:v>
                </c:pt>
                <c:pt idx="578">
                  <c:v>2.2636725187625673</c:v>
                </c:pt>
                <c:pt idx="579">
                  <c:v>2.2636951614052947</c:v>
                </c:pt>
                <c:pt idx="580">
                  <c:v>2.2643384805177922</c:v>
                </c:pt>
                <c:pt idx="581">
                  <c:v>2.2651199153010277</c:v>
                </c:pt>
                <c:pt idx="582">
                  <c:v>2.265840931224981</c:v>
                </c:pt>
                <c:pt idx="583">
                  <c:v>2.2659161829584074</c:v>
                </c:pt>
                <c:pt idx="584">
                  <c:v>2.2669575547121199</c:v>
                </c:pt>
                <c:pt idx="585">
                  <c:v>2.2681933072993896</c:v>
                </c:pt>
                <c:pt idx="586">
                  <c:v>2.2682087288534611</c:v>
                </c:pt>
                <c:pt idx="587">
                  <c:v>2.2692262669651138</c:v>
                </c:pt>
                <c:pt idx="588">
                  <c:v>2.2693444164974137</c:v>
                </c:pt>
                <c:pt idx="589">
                  <c:v>2.2706790758156186</c:v>
                </c:pt>
                <c:pt idx="590">
                  <c:v>2.2708816134425791</c:v>
                </c:pt>
                <c:pt idx="591">
                  <c:v>2.2721667088894852</c:v>
                </c:pt>
                <c:pt idx="592">
                  <c:v>2.2723244641126188</c:v>
                </c:pt>
                <c:pt idx="593">
                  <c:v>2.2724242277230351</c:v>
                </c:pt>
                <c:pt idx="594">
                  <c:v>2.2727020029189502</c:v>
                </c:pt>
                <c:pt idx="595">
                  <c:v>2.2738501968894718</c:v>
                </c:pt>
                <c:pt idx="596">
                  <c:v>2.2760839957685555</c:v>
                </c:pt>
                <c:pt idx="597">
                  <c:v>2.2764224987532535</c:v>
                </c:pt>
                <c:pt idx="598">
                  <c:v>2.2766944561062448</c:v>
                </c:pt>
                <c:pt idx="599">
                  <c:v>2.276738130837324</c:v>
                </c:pt>
                <c:pt idx="600">
                  <c:v>2.2767955713699313</c:v>
                </c:pt>
                <c:pt idx="601">
                  <c:v>2.2768417634950828</c:v>
                </c:pt>
                <c:pt idx="602">
                  <c:v>2.2768591125981823</c:v>
                </c:pt>
                <c:pt idx="603">
                  <c:v>2.2775143362395256</c:v>
                </c:pt>
                <c:pt idx="604">
                  <c:v>2.2776802884525109</c:v>
                </c:pt>
                <c:pt idx="605">
                  <c:v>2.2778320502226461</c:v>
                </c:pt>
                <c:pt idx="606">
                  <c:v>2.278251174786516</c:v>
                </c:pt>
                <c:pt idx="607">
                  <c:v>2.2787511313397699</c:v>
                </c:pt>
                <c:pt idx="608">
                  <c:v>2.280122837111195</c:v>
                </c:pt>
                <c:pt idx="609">
                  <c:v>2.2802498733356416</c:v>
                </c:pt>
                <c:pt idx="610">
                  <c:v>2.2805525687624706</c:v>
                </c:pt>
                <c:pt idx="611">
                  <c:v>2.2808657707498927</c:v>
                </c:pt>
                <c:pt idx="612">
                  <c:v>2.280933120582898</c:v>
                </c:pt>
                <c:pt idx="613">
                  <c:v>2.2817624088679884</c:v>
                </c:pt>
                <c:pt idx="614">
                  <c:v>2.2822324777940572</c:v>
                </c:pt>
                <c:pt idx="615">
                  <c:v>2.2824139685666331</c:v>
                </c:pt>
                <c:pt idx="616">
                  <c:v>2.2829157005524032</c:v>
                </c:pt>
                <c:pt idx="617">
                  <c:v>2.283259313379427</c:v>
                </c:pt>
                <c:pt idx="618">
                  <c:v>2.2834664471255848</c:v>
                </c:pt>
                <c:pt idx="619">
                  <c:v>2.2836160773765668</c:v>
                </c:pt>
                <c:pt idx="620">
                  <c:v>2.2850569763283679</c:v>
                </c:pt>
                <c:pt idx="621">
                  <c:v>2.2851739301496217</c:v>
                </c:pt>
                <c:pt idx="622">
                  <c:v>2.2853139313847959</c:v>
                </c:pt>
                <c:pt idx="623">
                  <c:v>2.2858979619849524</c:v>
                </c:pt>
                <c:pt idx="624">
                  <c:v>2.2872496195391276</c:v>
                </c:pt>
                <c:pt idx="625">
                  <c:v>2.2874224581021965</c:v>
                </c:pt>
                <c:pt idx="626">
                  <c:v>2.2874440122464321</c:v>
                </c:pt>
                <c:pt idx="627">
                  <c:v>2.288542419932897</c:v>
                </c:pt>
                <c:pt idx="628">
                  <c:v>2.2895059070580923</c:v>
                </c:pt>
                <c:pt idx="629">
                  <c:v>2.2918555109706413</c:v>
                </c:pt>
                <c:pt idx="630">
                  <c:v>2.2921348622800806</c:v>
                </c:pt>
                <c:pt idx="631">
                  <c:v>2.2928708551542973</c:v>
                </c:pt>
                <c:pt idx="632">
                  <c:v>2.2939823151006</c:v>
                </c:pt>
                <c:pt idx="633">
                  <c:v>2.2940372827223086</c:v>
                </c:pt>
                <c:pt idx="634">
                  <c:v>2.2942452700815834</c:v>
                </c:pt>
                <c:pt idx="635">
                  <c:v>2.2946622848220888</c:v>
                </c:pt>
                <c:pt idx="636">
                  <c:v>2.2951763793101208</c:v>
                </c:pt>
                <c:pt idx="637">
                  <c:v>2.2953945294096827</c:v>
                </c:pt>
                <c:pt idx="638">
                  <c:v>2.2957272800030202</c:v>
                </c:pt>
                <c:pt idx="639">
                  <c:v>2.2971376017521252</c:v>
                </c:pt>
                <c:pt idx="640">
                  <c:v>2.2975835591564482</c:v>
                </c:pt>
                <c:pt idx="641">
                  <c:v>2.2979544951334074</c:v>
                </c:pt>
                <c:pt idx="642">
                  <c:v>2.2981815345719716</c:v>
                </c:pt>
                <c:pt idx="643">
                  <c:v>2.2984449092803136</c:v>
                </c:pt>
                <c:pt idx="644">
                  <c:v>2.2985715612657027</c:v>
                </c:pt>
                <c:pt idx="645">
                  <c:v>2.2987215430374417</c:v>
                </c:pt>
                <c:pt idx="646">
                  <c:v>2.2994540959624019</c:v>
                </c:pt>
                <c:pt idx="647">
                  <c:v>2.3000570803957769</c:v>
                </c:pt>
                <c:pt idx="648">
                  <c:v>2.3002998825941536</c:v>
                </c:pt>
                <c:pt idx="649">
                  <c:v>2.3018387421457511</c:v>
                </c:pt>
                <c:pt idx="650">
                  <c:v>2.3020295685752465</c:v>
                </c:pt>
                <c:pt idx="651">
                  <c:v>2.302737724941307</c:v>
                </c:pt>
                <c:pt idx="652">
                  <c:v>2.3042103686934112</c:v>
                </c:pt>
                <c:pt idx="653">
                  <c:v>2.3042918418605729</c:v>
                </c:pt>
                <c:pt idx="654">
                  <c:v>2.3046041537889042</c:v>
                </c:pt>
                <c:pt idx="655">
                  <c:v>2.3053052344581748</c:v>
                </c:pt>
                <c:pt idx="656">
                  <c:v>2.3053270410997579</c:v>
                </c:pt>
                <c:pt idx="657">
                  <c:v>2.3055400886555164</c:v>
                </c:pt>
                <c:pt idx="658">
                  <c:v>2.306164956592156</c:v>
                </c:pt>
                <c:pt idx="659">
                  <c:v>2.3064741487128289</c:v>
                </c:pt>
                <c:pt idx="660">
                  <c:v>2.3070292226702884</c:v>
                </c:pt>
                <c:pt idx="661">
                  <c:v>2.3080724271118176</c:v>
                </c:pt>
                <c:pt idx="662">
                  <c:v>2.308335036663506</c:v>
                </c:pt>
                <c:pt idx="663">
                  <c:v>2.3084898641647098</c:v>
                </c:pt>
                <c:pt idx="664">
                  <c:v>2.3088217432254123</c:v>
                </c:pt>
                <c:pt idx="665">
                  <c:v>2.3093658880773864</c:v>
                </c:pt>
                <c:pt idx="666">
                  <c:v>2.3094120093039487</c:v>
                </c:pt>
                <c:pt idx="667">
                  <c:v>2.3100707129319287</c:v>
                </c:pt>
                <c:pt idx="668">
                  <c:v>2.3104154902368297</c:v>
                </c:pt>
                <c:pt idx="669">
                  <c:v>2.310864727960579</c:v>
                </c:pt>
                <c:pt idx="670">
                  <c:v>2.311185700116674</c:v>
                </c:pt>
                <c:pt idx="671">
                  <c:v>2.311220301321288</c:v>
                </c:pt>
                <c:pt idx="672">
                  <c:v>2.311260155347107</c:v>
                </c:pt>
                <c:pt idx="673">
                  <c:v>2.311666465882404</c:v>
                </c:pt>
                <c:pt idx="674">
                  <c:v>2.3122969076781392</c:v>
                </c:pt>
                <c:pt idx="675">
                  <c:v>2.3128509038505389</c:v>
                </c:pt>
                <c:pt idx="676">
                  <c:v>2.3133230320731335</c:v>
                </c:pt>
                <c:pt idx="677">
                  <c:v>2.3133498712267189</c:v>
                </c:pt>
                <c:pt idx="678">
                  <c:v>2.3146948412488899</c:v>
                </c:pt>
                <c:pt idx="679">
                  <c:v>2.3155889228441113</c:v>
                </c:pt>
                <c:pt idx="680">
                  <c:v>2.3164172856514882</c:v>
                </c:pt>
                <c:pt idx="681">
                  <c:v>2.3165267785865962</c:v>
                </c:pt>
                <c:pt idx="682">
                  <c:v>2.3177657752757801</c:v>
                </c:pt>
                <c:pt idx="683">
                  <c:v>2.3196068363039459</c:v>
                </c:pt>
                <c:pt idx="684">
                  <c:v>2.3197363349440483</c:v>
                </c:pt>
                <c:pt idx="685">
                  <c:v>2.3199764801102192</c:v>
                </c:pt>
                <c:pt idx="686">
                  <c:v>2.3201486277101164</c:v>
                </c:pt>
                <c:pt idx="687">
                  <c:v>2.321970273028922</c:v>
                </c:pt>
                <c:pt idx="688">
                  <c:v>2.322711897241172</c:v>
                </c:pt>
                <c:pt idx="689">
                  <c:v>2.3235712141137759</c:v>
                </c:pt>
                <c:pt idx="690">
                  <c:v>2.3250057128293529</c:v>
                </c:pt>
                <c:pt idx="691">
                  <c:v>2.3259660227465169</c:v>
                </c:pt>
                <c:pt idx="692">
                  <c:v>2.3263830354510429</c:v>
                </c:pt>
                <c:pt idx="693">
                  <c:v>2.327870203160388</c:v>
                </c:pt>
                <c:pt idx="694">
                  <c:v>2.3283147060409144</c:v>
                </c:pt>
                <c:pt idx="695">
                  <c:v>2.3284204155413333</c:v>
                </c:pt>
                <c:pt idx="696">
                  <c:v>2.3284656047231591</c:v>
                </c:pt>
                <c:pt idx="697">
                  <c:v>2.3286105138288167</c:v>
                </c:pt>
                <c:pt idx="698">
                  <c:v>2.329212703940978</c:v>
                </c:pt>
                <c:pt idx="699">
                  <c:v>2.3294645616782961</c:v>
                </c:pt>
                <c:pt idx="700">
                  <c:v>2.3295073313411838</c:v>
                </c:pt>
                <c:pt idx="701">
                  <c:v>2.3298400441250102</c:v>
                </c:pt>
                <c:pt idx="702">
                  <c:v>2.3301411264616654</c:v>
                </c:pt>
                <c:pt idx="703">
                  <c:v>2.3302389461032851</c:v>
                </c:pt>
                <c:pt idx="704">
                  <c:v>2.3303184727973778</c:v>
                </c:pt>
                <c:pt idx="705">
                  <c:v>2.3303321608413223</c:v>
                </c:pt>
                <c:pt idx="706">
                  <c:v>2.3303321608413223</c:v>
                </c:pt>
                <c:pt idx="707">
                  <c:v>2.3307812575699067</c:v>
                </c:pt>
                <c:pt idx="708">
                  <c:v>2.332575062702352</c:v>
                </c:pt>
                <c:pt idx="709">
                  <c:v>2.3326642092388008</c:v>
                </c:pt>
                <c:pt idx="710">
                  <c:v>2.3332109727233639</c:v>
                </c:pt>
                <c:pt idx="711">
                  <c:v>2.3332659003825231</c:v>
                </c:pt>
                <c:pt idx="712">
                  <c:v>2.3336538507683477</c:v>
                </c:pt>
                <c:pt idx="713">
                  <c:v>2.3337303179993505</c:v>
                </c:pt>
                <c:pt idx="714">
                  <c:v>2.3355291535437694</c:v>
                </c:pt>
                <c:pt idx="715">
                  <c:v>2.3363817981130537</c:v>
                </c:pt>
                <c:pt idx="716">
                  <c:v>2.3379047809896174</c:v>
                </c:pt>
                <c:pt idx="717">
                  <c:v>2.3381119531694274</c:v>
                </c:pt>
                <c:pt idx="718">
                  <c:v>2.3381398301088319</c:v>
                </c:pt>
                <c:pt idx="719">
                  <c:v>2.3387066842562603</c:v>
                </c:pt>
                <c:pt idx="720">
                  <c:v>2.3392760769127561</c:v>
                </c:pt>
                <c:pt idx="721">
                  <c:v>2.339667364997962</c:v>
                </c:pt>
                <c:pt idx="722">
                  <c:v>2.3405047061840731</c:v>
                </c:pt>
                <c:pt idx="723">
                  <c:v>2.3410202713455881</c:v>
                </c:pt>
                <c:pt idx="724">
                  <c:v>2.3410939688703003</c:v>
                </c:pt>
                <c:pt idx="725">
                  <c:v>2.3416038857507626</c:v>
                </c:pt>
                <c:pt idx="726">
                  <c:v>2.3420684192097885</c:v>
                </c:pt>
                <c:pt idx="727">
                  <c:v>2.3430117131989521</c:v>
                </c:pt>
                <c:pt idx="728">
                  <c:v>2.3435789259410909</c:v>
                </c:pt>
                <c:pt idx="729">
                  <c:v>2.3443290887103401</c:v>
                </c:pt>
                <c:pt idx="730">
                  <c:v>2.3450907442574223</c:v>
                </c:pt>
                <c:pt idx="731">
                  <c:v>2.3454148475949799</c:v>
                </c:pt>
                <c:pt idx="732">
                  <c:v>2.3455920350780626</c:v>
                </c:pt>
                <c:pt idx="733">
                  <c:v>2.3462146633621916</c:v>
                </c:pt>
                <c:pt idx="734">
                  <c:v>2.3462487591652312</c:v>
                </c:pt>
                <c:pt idx="735">
                  <c:v>2.3468409802618471</c:v>
                </c:pt>
                <c:pt idx="736">
                  <c:v>2.3470374358783093</c:v>
                </c:pt>
                <c:pt idx="737">
                  <c:v>2.349526666486176</c:v>
                </c:pt>
                <c:pt idx="738">
                  <c:v>2.3497814512825217</c:v>
                </c:pt>
                <c:pt idx="739">
                  <c:v>2.3498035075262078</c:v>
                </c:pt>
                <c:pt idx="740">
                  <c:v>2.3499724638144643</c:v>
                </c:pt>
                <c:pt idx="741">
                  <c:v>2.3505680503354469</c:v>
                </c:pt>
                <c:pt idx="742">
                  <c:v>2.3507205558063653</c:v>
                </c:pt>
                <c:pt idx="743">
                  <c:v>2.35123861293315</c:v>
                </c:pt>
                <c:pt idx="744">
                  <c:v>2.3521508473993422</c:v>
                </c:pt>
                <c:pt idx="745">
                  <c:v>2.3523775233193707</c:v>
                </c:pt>
                <c:pt idx="746">
                  <c:v>2.352383165298721</c:v>
                </c:pt>
                <c:pt idx="747">
                  <c:v>2.3529293996825991</c:v>
                </c:pt>
                <c:pt idx="748">
                  <c:v>2.3530621620011152</c:v>
                </c:pt>
                <c:pt idx="749">
                  <c:v>2.353437603288457</c:v>
                </c:pt>
                <c:pt idx="750">
                  <c:v>2.3539806742606784</c:v>
                </c:pt>
                <c:pt idx="751">
                  <c:v>2.3544315833352889</c:v>
                </c:pt>
                <c:pt idx="752">
                  <c:v>2.3545878575741526</c:v>
                </c:pt>
                <c:pt idx="753">
                  <c:v>2.3546796986426721</c:v>
                </c:pt>
                <c:pt idx="754">
                  <c:v>2.3549260206128619</c:v>
                </c:pt>
                <c:pt idx="755">
                  <c:v>2.3554101027773489</c:v>
                </c:pt>
                <c:pt idx="756">
                  <c:v>2.35560106585773</c:v>
                </c:pt>
                <c:pt idx="757">
                  <c:v>2.35560106585773</c:v>
                </c:pt>
                <c:pt idx="758">
                  <c:v>2.35560106585773</c:v>
                </c:pt>
                <c:pt idx="759">
                  <c:v>2.35560106585773</c:v>
                </c:pt>
                <c:pt idx="760">
                  <c:v>2.3557095398355674</c:v>
                </c:pt>
                <c:pt idx="761">
                  <c:v>2.3558111005679363</c:v>
                </c:pt>
                <c:pt idx="762">
                  <c:v>2.3558867491660891</c:v>
                </c:pt>
                <c:pt idx="763">
                  <c:v>2.3558867491660891</c:v>
                </c:pt>
                <c:pt idx="764">
                  <c:v>2.3561371633979196</c:v>
                </c:pt>
                <c:pt idx="765">
                  <c:v>2.3564800753695248</c:v>
                </c:pt>
                <c:pt idx="766">
                  <c:v>2.3568278520014769</c:v>
                </c:pt>
                <c:pt idx="767">
                  <c:v>2.3576722761383486</c:v>
                </c:pt>
                <c:pt idx="768">
                  <c:v>2.3577700116103242</c:v>
                </c:pt>
                <c:pt idx="769">
                  <c:v>2.3583518765530465</c:v>
                </c:pt>
                <c:pt idx="770">
                  <c:v>2.3585296563122884</c:v>
                </c:pt>
                <c:pt idx="771">
                  <c:v>2.3609747817536317</c:v>
                </c:pt>
                <c:pt idx="772">
                  <c:v>2.3612570485653199</c:v>
                </c:pt>
                <c:pt idx="773">
                  <c:v>2.3624079412164862</c:v>
                </c:pt>
                <c:pt idx="774">
                  <c:v>2.3627577026257516</c:v>
                </c:pt>
                <c:pt idx="775">
                  <c:v>2.3634300164788224</c:v>
                </c:pt>
                <c:pt idx="776">
                  <c:v>2.3648258684652528</c:v>
                </c:pt>
                <c:pt idx="777">
                  <c:v>2.3648906406001031</c:v>
                </c:pt>
                <c:pt idx="778">
                  <c:v>2.365017151526025</c:v>
                </c:pt>
                <c:pt idx="779">
                  <c:v>2.3652618636004115</c:v>
                </c:pt>
                <c:pt idx="780">
                  <c:v>2.3654830827604605</c:v>
                </c:pt>
                <c:pt idx="781">
                  <c:v>2.3655979463369801</c:v>
                </c:pt>
                <c:pt idx="782">
                  <c:v>2.3670187605375266</c:v>
                </c:pt>
                <c:pt idx="783">
                  <c:v>2.3671563728163538</c:v>
                </c:pt>
                <c:pt idx="784">
                  <c:v>2.3676755661758433</c:v>
                </c:pt>
                <c:pt idx="785">
                  <c:v>2.3695055854889571</c:v>
                </c:pt>
                <c:pt idx="786">
                  <c:v>2.3699503435097498</c:v>
                </c:pt>
                <c:pt idx="787">
                  <c:v>2.370850606802299</c:v>
                </c:pt>
                <c:pt idx="788">
                  <c:v>2.3715860716929966</c:v>
                </c:pt>
                <c:pt idx="789">
                  <c:v>2.3719282860213169</c:v>
                </c:pt>
                <c:pt idx="790">
                  <c:v>2.3719318088806727</c:v>
                </c:pt>
                <c:pt idx="791">
                  <c:v>2.3724521817192228</c:v>
                </c:pt>
                <c:pt idx="792">
                  <c:v>2.373066604931422</c:v>
                </c:pt>
                <c:pt idx="793">
                  <c:v>2.3737226135944511</c:v>
                </c:pt>
                <c:pt idx="794">
                  <c:v>2.3739758491671936</c:v>
                </c:pt>
                <c:pt idx="795">
                  <c:v>2.3746832178621453</c:v>
                </c:pt>
                <c:pt idx="796">
                  <c:v>2.3746973496500954</c:v>
                </c:pt>
                <c:pt idx="797">
                  <c:v>2.3748859140318359</c:v>
                </c:pt>
                <c:pt idx="798">
                  <c:v>2.3757703853035288</c:v>
                </c:pt>
                <c:pt idx="799">
                  <c:v>2.3758710149949263</c:v>
                </c:pt>
                <c:pt idx="800">
                  <c:v>2.3767973378559559</c:v>
                </c:pt>
                <c:pt idx="801">
                  <c:v>2.3769699901116841</c:v>
                </c:pt>
                <c:pt idx="802">
                  <c:v>2.3771769173691104</c:v>
                </c:pt>
                <c:pt idx="803">
                  <c:v>2.3774411901205377</c:v>
                </c:pt>
                <c:pt idx="804">
                  <c:v>2.3776228532885124</c:v>
                </c:pt>
                <c:pt idx="805">
                  <c:v>2.3783538054464777</c:v>
                </c:pt>
                <c:pt idx="806">
                  <c:v>2.3799216201349531</c:v>
                </c:pt>
                <c:pt idx="807">
                  <c:v>2.3803903787545768</c:v>
                </c:pt>
                <c:pt idx="808">
                  <c:v>2.3808694029414044</c:v>
                </c:pt>
                <c:pt idx="809">
                  <c:v>2.3808916714316388</c:v>
                </c:pt>
                <c:pt idx="810">
                  <c:v>2.381415707646569</c:v>
                </c:pt>
                <c:pt idx="811">
                  <c:v>2.3817182523448008</c:v>
                </c:pt>
                <c:pt idx="812">
                  <c:v>2.3817507317647446</c:v>
                </c:pt>
                <c:pt idx="813">
                  <c:v>2.3839791262921617</c:v>
                </c:pt>
                <c:pt idx="814">
                  <c:v>2.3846885356528014</c:v>
                </c:pt>
                <c:pt idx="815">
                  <c:v>2.385615932622525</c:v>
                </c:pt>
                <c:pt idx="816">
                  <c:v>2.3893727560225257</c:v>
                </c:pt>
                <c:pt idx="817">
                  <c:v>2.3897042548585334</c:v>
                </c:pt>
                <c:pt idx="818">
                  <c:v>2.3897276604031683</c:v>
                </c:pt>
                <c:pt idx="819">
                  <c:v>2.3904305977145759</c:v>
                </c:pt>
                <c:pt idx="820">
                  <c:v>2.3907844756534042</c:v>
                </c:pt>
                <c:pt idx="821">
                  <c:v>2.3910189076727653</c:v>
                </c:pt>
                <c:pt idx="822">
                  <c:v>2.3916072550507885</c:v>
                </c:pt>
                <c:pt idx="823">
                  <c:v>2.3916884505564777</c:v>
                </c:pt>
                <c:pt idx="824">
                  <c:v>2.3947876400942665</c:v>
                </c:pt>
                <c:pt idx="825">
                  <c:v>2.3960502822112884</c:v>
                </c:pt>
                <c:pt idx="826">
                  <c:v>2.3962849193136049</c:v>
                </c:pt>
                <c:pt idx="827">
                  <c:v>2.3969500409084263</c:v>
                </c:pt>
                <c:pt idx="828">
                  <c:v>2.3979870948889621</c:v>
                </c:pt>
                <c:pt idx="829">
                  <c:v>2.3983891087380602</c:v>
                </c:pt>
                <c:pt idx="830">
                  <c:v>2.3985642622956367</c:v>
                </c:pt>
                <c:pt idx="831">
                  <c:v>2.3989498731549026</c:v>
                </c:pt>
                <c:pt idx="832">
                  <c:v>2.4003105830454032</c:v>
                </c:pt>
                <c:pt idx="833">
                  <c:v>2.4008673393089675</c:v>
                </c:pt>
                <c:pt idx="834">
                  <c:v>2.4018493128932414</c:v>
                </c:pt>
                <c:pt idx="835">
                  <c:v>2.4021714423641352</c:v>
                </c:pt>
                <c:pt idx="836">
                  <c:v>2.4022769424269281</c:v>
                </c:pt>
                <c:pt idx="837">
                  <c:v>2.4036399653373342</c:v>
                </c:pt>
                <c:pt idx="838">
                  <c:v>2.4042073391456831</c:v>
                </c:pt>
                <c:pt idx="839">
                  <c:v>2.4053357572297069</c:v>
                </c:pt>
                <c:pt idx="840">
                  <c:v>2.4064215929256343</c:v>
                </c:pt>
                <c:pt idx="841">
                  <c:v>2.406543528669193</c:v>
                </c:pt>
                <c:pt idx="842">
                  <c:v>2.4067100372932968</c:v>
                </c:pt>
                <c:pt idx="843">
                  <c:v>2.4087105372558448</c:v>
                </c:pt>
                <c:pt idx="844">
                  <c:v>2.4092205880465394</c:v>
                </c:pt>
                <c:pt idx="845">
                  <c:v>2.4112416714301608</c:v>
                </c:pt>
                <c:pt idx="846">
                  <c:v>2.4112416714301608</c:v>
                </c:pt>
                <c:pt idx="847">
                  <c:v>2.4121174940445593</c:v>
                </c:pt>
                <c:pt idx="848">
                  <c:v>2.4126493359399568</c:v>
                </c:pt>
                <c:pt idx="849">
                  <c:v>2.4127086313978428</c:v>
                </c:pt>
                <c:pt idx="850">
                  <c:v>2.4130307402360973</c:v>
                </c:pt>
                <c:pt idx="851">
                  <c:v>2.4141221983365102</c:v>
                </c:pt>
                <c:pt idx="852">
                  <c:v>2.4143654642155736</c:v>
                </c:pt>
                <c:pt idx="853">
                  <c:v>2.4149463666996529</c:v>
                </c:pt>
                <c:pt idx="854">
                  <c:v>2.4154503789796471</c:v>
                </c:pt>
                <c:pt idx="855">
                  <c:v>2.4160611616802639</c:v>
                </c:pt>
                <c:pt idx="856">
                  <c:v>2.4163668249467918</c:v>
                </c:pt>
                <c:pt idx="857">
                  <c:v>2.4169187636836766</c:v>
                </c:pt>
                <c:pt idx="858">
                  <c:v>2.4170106833388108</c:v>
                </c:pt>
                <c:pt idx="859">
                  <c:v>2.4175707445686645</c:v>
                </c:pt>
                <c:pt idx="860">
                  <c:v>2.4195354551133592</c:v>
                </c:pt>
                <c:pt idx="861">
                  <c:v>2.4197977739071872</c:v>
                </c:pt>
                <c:pt idx="862">
                  <c:v>2.4216903853611078</c:v>
                </c:pt>
                <c:pt idx="863">
                  <c:v>2.4217327811524112</c:v>
                </c:pt>
                <c:pt idx="864">
                  <c:v>2.4217868595645924</c:v>
                </c:pt>
                <c:pt idx="865">
                  <c:v>2.4219091798569115</c:v>
                </c:pt>
                <c:pt idx="866">
                  <c:v>2.4222147648846617</c:v>
                </c:pt>
                <c:pt idx="867">
                  <c:v>2.4233262908998419</c:v>
                </c:pt>
                <c:pt idx="868">
                  <c:v>2.4237439852776794</c:v>
                </c:pt>
                <c:pt idx="869">
                  <c:v>2.4255031089585488</c:v>
                </c:pt>
                <c:pt idx="870">
                  <c:v>2.4270589787832506</c:v>
                </c:pt>
                <c:pt idx="871">
                  <c:v>2.4271919290029351</c:v>
                </c:pt>
                <c:pt idx="872">
                  <c:v>2.4276788065640451</c:v>
                </c:pt>
                <c:pt idx="873">
                  <c:v>2.4281726733210034</c:v>
                </c:pt>
                <c:pt idx="874">
                  <c:v>2.4291211884018664</c:v>
                </c:pt>
                <c:pt idx="875">
                  <c:v>2.4303625430458178</c:v>
                </c:pt>
                <c:pt idx="876">
                  <c:v>2.4314586628503272</c:v>
                </c:pt>
                <c:pt idx="877">
                  <c:v>2.4325984582902969</c:v>
                </c:pt>
                <c:pt idx="878">
                  <c:v>2.4333067996341993</c:v>
                </c:pt>
                <c:pt idx="879">
                  <c:v>2.4333423803295893</c:v>
                </c:pt>
                <c:pt idx="880">
                  <c:v>2.4337565550375531</c:v>
                </c:pt>
                <c:pt idx="881">
                  <c:v>2.4339052146799069</c:v>
                </c:pt>
                <c:pt idx="882">
                  <c:v>2.4342128678789265</c:v>
                </c:pt>
                <c:pt idx="883">
                  <c:v>2.435783454337606</c:v>
                </c:pt>
                <c:pt idx="884">
                  <c:v>2.4358637313809397</c:v>
                </c:pt>
                <c:pt idx="885">
                  <c:v>2.4366879727521296</c:v>
                </c:pt>
                <c:pt idx="886">
                  <c:v>2.4373516374029198</c:v>
                </c:pt>
                <c:pt idx="887">
                  <c:v>2.4379635694403472</c:v>
                </c:pt>
                <c:pt idx="888">
                  <c:v>2.4386241825832879</c:v>
                </c:pt>
                <c:pt idx="889">
                  <c:v>2.4386899308140513</c:v>
                </c:pt>
                <c:pt idx="890">
                  <c:v>2.4401071698804939</c:v>
                </c:pt>
                <c:pt idx="891">
                  <c:v>2.4403344777856959</c:v>
                </c:pt>
                <c:pt idx="892">
                  <c:v>2.4412510702377723</c:v>
                </c:pt>
                <c:pt idx="893">
                  <c:v>2.441858188950901</c:v>
                </c:pt>
                <c:pt idx="894">
                  <c:v>2.4425235753251981</c:v>
                </c:pt>
                <c:pt idx="895">
                  <c:v>2.4430740600998933</c:v>
                </c:pt>
                <c:pt idx="896">
                  <c:v>2.4430740600998933</c:v>
                </c:pt>
                <c:pt idx="897">
                  <c:v>2.4435631544966956</c:v>
                </c:pt>
                <c:pt idx="898">
                  <c:v>2.4443850417922208</c:v>
                </c:pt>
                <c:pt idx="899">
                  <c:v>2.4447384709617799</c:v>
                </c:pt>
                <c:pt idx="900">
                  <c:v>2.4465792358127043</c:v>
                </c:pt>
                <c:pt idx="901">
                  <c:v>2.4466442719206336</c:v>
                </c:pt>
                <c:pt idx="902">
                  <c:v>2.4488840387671633</c:v>
                </c:pt>
                <c:pt idx="903">
                  <c:v>2.4489290132852437</c:v>
                </c:pt>
                <c:pt idx="904">
                  <c:v>2.4519708383651153</c:v>
                </c:pt>
                <c:pt idx="905">
                  <c:v>2.4537637670092427</c:v>
                </c:pt>
                <c:pt idx="906">
                  <c:v>2.45378641274</c:v>
                </c:pt>
                <c:pt idx="907">
                  <c:v>2.4557092537528469</c:v>
                </c:pt>
                <c:pt idx="908">
                  <c:v>2.4563753693309898</c:v>
                </c:pt>
                <c:pt idx="909">
                  <c:v>2.4565984601349453</c:v>
                </c:pt>
                <c:pt idx="910">
                  <c:v>2.456998127640476</c:v>
                </c:pt>
                <c:pt idx="911">
                  <c:v>2.4574603397222354</c:v>
                </c:pt>
                <c:pt idx="912">
                  <c:v>2.4575712465921731</c:v>
                </c:pt>
                <c:pt idx="913">
                  <c:v>2.4578586857335072</c:v>
                </c:pt>
                <c:pt idx="914">
                  <c:v>2.4579962028704183</c:v>
                </c:pt>
                <c:pt idx="915">
                  <c:v>2.4580490541361826</c:v>
                </c:pt>
                <c:pt idx="916">
                  <c:v>2.4582286913606115</c:v>
                </c:pt>
                <c:pt idx="917">
                  <c:v>2.4599523104707828</c:v>
                </c:pt>
                <c:pt idx="918">
                  <c:v>2.461057430725655</c:v>
                </c:pt>
                <c:pt idx="919">
                  <c:v>2.4614405195218789</c:v>
                </c:pt>
                <c:pt idx="920">
                  <c:v>2.4616918896699924</c:v>
                </c:pt>
                <c:pt idx="921">
                  <c:v>2.4624707998089512</c:v>
                </c:pt>
                <c:pt idx="922">
                  <c:v>2.4629996728914025</c:v>
                </c:pt>
                <c:pt idx="923">
                  <c:v>2.4637871089729835</c:v>
                </c:pt>
                <c:pt idx="924">
                  <c:v>2.4644698157100962</c:v>
                </c:pt>
                <c:pt idx="925">
                  <c:v>2.4648069986718437</c:v>
                </c:pt>
                <c:pt idx="926">
                  <c:v>2.4651347774553471</c:v>
                </c:pt>
                <c:pt idx="927">
                  <c:v>2.4652477388124896</c:v>
                </c:pt>
                <c:pt idx="928">
                  <c:v>2.466175910988063</c:v>
                </c:pt>
                <c:pt idx="929">
                  <c:v>2.4663486355158337</c:v>
                </c:pt>
                <c:pt idx="930">
                  <c:v>2.4682355432290009</c:v>
                </c:pt>
                <c:pt idx="931">
                  <c:v>2.4687847412487511</c:v>
                </c:pt>
                <c:pt idx="932">
                  <c:v>2.4693823755381303</c:v>
                </c:pt>
                <c:pt idx="933">
                  <c:v>2.4702421165747217</c:v>
                </c:pt>
                <c:pt idx="934">
                  <c:v>2.4702576105188974</c:v>
                </c:pt>
                <c:pt idx="935">
                  <c:v>2.4705225130604256</c:v>
                </c:pt>
                <c:pt idx="936">
                  <c:v>2.4720373866847898</c:v>
                </c:pt>
                <c:pt idx="937">
                  <c:v>2.4725053918958744</c:v>
                </c:pt>
                <c:pt idx="938">
                  <c:v>2.4727324408778664</c:v>
                </c:pt>
                <c:pt idx="939">
                  <c:v>2.4739283664940106</c:v>
                </c:pt>
                <c:pt idx="940">
                  <c:v>2.4743898451778485</c:v>
                </c:pt>
                <c:pt idx="941">
                  <c:v>2.474752079280667</c:v>
                </c:pt>
                <c:pt idx="942">
                  <c:v>2.4753389579362164</c:v>
                </c:pt>
                <c:pt idx="943">
                  <c:v>2.4766987127850495</c:v>
                </c:pt>
                <c:pt idx="944">
                  <c:v>2.4773739566787034</c:v>
                </c:pt>
                <c:pt idx="945">
                  <c:v>2.4788614338048531</c:v>
                </c:pt>
                <c:pt idx="946">
                  <c:v>2.47997747950508</c:v>
                </c:pt>
                <c:pt idx="947">
                  <c:v>2.4803270376508295</c:v>
                </c:pt>
                <c:pt idx="948">
                  <c:v>2.4806484537808422</c:v>
                </c:pt>
                <c:pt idx="949">
                  <c:v>2.4809268205916863</c:v>
                </c:pt>
                <c:pt idx="950">
                  <c:v>2.4810943103302265</c:v>
                </c:pt>
                <c:pt idx="951">
                  <c:v>2.4812615909963003</c:v>
                </c:pt>
                <c:pt idx="952">
                  <c:v>2.4815200550403174</c:v>
                </c:pt>
                <c:pt idx="953">
                  <c:v>2.4840190466725418</c:v>
                </c:pt>
                <c:pt idx="954">
                  <c:v>2.4845145396194401</c:v>
                </c:pt>
                <c:pt idx="955">
                  <c:v>2.4845580074642286</c:v>
                </c:pt>
                <c:pt idx="956">
                  <c:v>2.4846597730256441</c:v>
                </c:pt>
                <c:pt idx="957">
                  <c:v>2.4874878317024662</c:v>
                </c:pt>
                <c:pt idx="958">
                  <c:v>2.4891378525185175</c:v>
                </c:pt>
                <c:pt idx="959">
                  <c:v>2.4896957218352012</c:v>
                </c:pt>
                <c:pt idx="960">
                  <c:v>2.4897010601480165</c:v>
                </c:pt>
                <c:pt idx="961">
                  <c:v>2.490426363225819</c:v>
                </c:pt>
                <c:pt idx="962">
                  <c:v>2.4914618737476375</c:v>
                </c:pt>
                <c:pt idx="963">
                  <c:v>2.4932813975876291</c:v>
                </c:pt>
                <c:pt idx="964">
                  <c:v>2.4937882638566906</c:v>
                </c:pt>
                <c:pt idx="965">
                  <c:v>2.4937908552414827</c:v>
                </c:pt>
                <c:pt idx="966">
                  <c:v>2.4939955738834323</c:v>
                </c:pt>
                <c:pt idx="967">
                  <c:v>2.4962681034075827</c:v>
                </c:pt>
                <c:pt idx="968">
                  <c:v>2.4973954360484658</c:v>
                </c:pt>
                <c:pt idx="969">
                  <c:v>2.4977207556612209</c:v>
                </c:pt>
                <c:pt idx="970">
                  <c:v>2.4989611344862839</c:v>
                </c:pt>
                <c:pt idx="971">
                  <c:v>2.4992054401108241</c:v>
                </c:pt>
                <c:pt idx="972">
                  <c:v>2.4992157648837638</c:v>
                </c:pt>
                <c:pt idx="973">
                  <c:v>2.5004329828594494</c:v>
                </c:pt>
                <c:pt idx="974">
                  <c:v>2.5006101523137456</c:v>
                </c:pt>
                <c:pt idx="975">
                  <c:v>2.5007168067487271</c:v>
                </c:pt>
                <c:pt idx="976">
                  <c:v>2.5010862641830864</c:v>
                </c:pt>
                <c:pt idx="977">
                  <c:v>2.5014258957942928</c:v>
                </c:pt>
                <c:pt idx="978">
                  <c:v>2.502042048798661</c:v>
                </c:pt>
                <c:pt idx="979">
                  <c:v>2.5050016726127717</c:v>
                </c:pt>
                <c:pt idx="980">
                  <c:v>2.5052492949521104</c:v>
                </c:pt>
                <c:pt idx="981">
                  <c:v>2.5052684061172195</c:v>
                </c:pt>
                <c:pt idx="982">
                  <c:v>2.5056341497474399</c:v>
                </c:pt>
                <c:pt idx="983">
                  <c:v>2.5058479334568227</c:v>
                </c:pt>
                <c:pt idx="984">
                  <c:v>2.5062999081213797</c:v>
                </c:pt>
                <c:pt idx="985">
                  <c:v>2.5067856034480758</c:v>
                </c:pt>
                <c:pt idx="986">
                  <c:v>2.5084114161675393</c:v>
                </c:pt>
                <c:pt idx="987">
                  <c:v>2.509253598491231</c:v>
                </c:pt>
                <c:pt idx="988">
                  <c:v>2.5093012192703124</c:v>
                </c:pt>
                <c:pt idx="989">
                  <c:v>2.5093707063965125</c:v>
                </c:pt>
                <c:pt idx="990">
                  <c:v>2.5095238022946598</c:v>
                </c:pt>
                <c:pt idx="991">
                  <c:v>2.5096306751968118</c:v>
                </c:pt>
                <c:pt idx="992">
                  <c:v>2.5107063505488449</c:v>
                </c:pt>
                <c:pt idx="993">
                  <c:v>2.5119411636525628</c:v>
                </c:pt>
                <c:pt idx="994">
                  <c:v>2.512096988671046</c:v>
                </c:pt>
                <c:pt idx="995">
                  <c:v>2.5128550667213307</c:v>
                </c:pt>
                <c:pt idx="996">
                  <c:v>2.5132226013300007</c:v>
                </c:pt>
                <c:pt idx="997">
                  <c:v>2.5134192483884439</c:v>
                </c:pt>
                <c:pt idx="998">
                  <c:v>2.5150421128533664</c:v>
                </c:pt>
                <c:pt idx="999">
                  <c:v>2.5150695329839525</c:v>
                </c:pt>
                <c:pt idx="1000">
                  <c:v>2.5176094630979158</c:v>
                </c:pt>
                <c:pt idx="1001">
                  <c:v>2.5187903313282605</c:v>
                </c:pt>
                <c:pt idx="1002">
                  <c:v>2.519090946014594</c:v>
                </c:pt>
                <c:pt idx="1003">
                  <c:v>2.520514455865392</c:v>
                </c:pt>
                <c:pt idx="1004">
                  <c:v>2.5222599951124511</c:v>
                </c:pt>
                <c:pt idx="1005">
                  <c:v>2.5228963066571559</c:v>
                </c:pt>
                <c:pt idx="1006">
                  <c:v>2.5228990204149926</c:v>
                </c:pt>
                <c:pt idx="1007">
                  <c:v>2.5234427340531846</c:v>
                </c:pt>
                <c:pt idx="1008">
                  <c:v>2.5235120653275889</c:v>
                </c:pt>
                <c:pt idx="1009">
                  <c:v>2.5243796568834389</c:v>
                </c:pt>
                <c:pt idx="1010">
                  <c:v>2.5247128026828705</c:v>
                </c:pt>
                <c:pt idx="1011">
                  <c:v>2.5254009875409378</c:v>
                </c:pt>
                <c:pt idx="1012">
                  <c:v>2.5256933004735207</c:v>
                </c:pt>
                <c:pt idx="1013">
                  <c:v>2.5270007254418525</c:v>
                </c:pt>
                <c:pt idx="1014">
                  <c:v>2.5273813642341154</c:v>
                </c:pt>
                <c:pt idx="1015">
                  <c:v>2.5277748043100767</c:v>
                </c:pt>
                <c:pt idx="1016">
                  <c:v>2.5282166373601926</c:v>
                </c:pt>
                <c:pt idx="1017">
                  <c:v>2.5286368142593152</c:v>
                </c:pt>
                <c:pt idx="1018">
                  <c:v>2.5298855584222792</c:v>
                </c:pt>
                <c:pt idx="1019">
                  <c:v>2.5300732448509513</c:v>
                </c:pt>
                <c:pt idx="1020">
                  <c:v>2.5311146748181836</c:v>
                </c:pt>
                <c:pt idx="1021">
                  <c:v>2.5316011076736431</c:v>
                </c:pt>
                <c:pt idx="1022">
                  <c:v>2.5316368215015674</c:v>
                </c:pt>
                <c:pt idx="1023">
                  <c:v>2.5319161115582589</c:v>
                </c:pt>
                <c:pt idx="1024">
                  <c:v>2.5345975403030616</c:v>
                </c:pt>
                <c:pt idx="1025">
                  <c:v>2.5353302575568581</c:v>
                </c:pt>
                <c:pt idx="1026">
                  <c:v>2.5353980079351235</c:v>
                </c:pt>
                <c:pt idx="1027">
                  <c:v>2.5353980079351235</c:v>
                </c:pt>
                <c:pt idx="1028">
                  <c:v>2.5353980079351235</c:v>
                </c:pt>
                <c:pt idx="1029">
                  <c:v>2.5353980079351235</c:v>
                </c:pt>
                <c:pt idx="1030">
                  <c:v>2.5359529256735835</c:v>
                </c:pt>
                <c:pt idx="1031">
                  <c:v>2.5374679322664617</c:v>
                </c:pt>
                <c:pt idx="1032">
                  <c:v>2.5375356737738741</c:v>
                </c:pt>
                <c:pt idx="1033">
                  <c:v>2.5378605292159349</c:v>
                </c:pt>
                <c:pt idx="1034">
                  <c:v>2.5385185515469022</c:v>
                </c:pt>
                <c:pt idx="1035">
                  <c:v>2.5386487141530236</c:v>
                </c:pt>
                <c:pt idx="1036">
                  <c:v>2.5409169310807602</c:v>
                </c:pt>
                <c:pt idx="1037">
                  <c:v>2.5417554246037177</c:v>
                </c:pt>
                <c:pt idx="1038">
                  <c:v>2.5418024483577897</c:v>
                </c:pt>
                <c:pt idx="1039">
                  <c:v>2.5436233733519922</c:v>
                </c:pt>
                <c:pt idx="1040">
                  <c:v>2.5446176903860054</c:v>
                </c:pt>
                <c:pt idx="1041">
                  <c:v>2.5452115133188697</c:v>
                </c:pt>
                <c:pt idx="1042">
                  <c:v>2.5452115133188697</c:v>
                </c:pt>
                <c:pt idx="1043">
                  <c:v>2.54646750358881</c:v>
                </c:pt>
                <c:pt idx="1044">
                  <c:v>2.5468089763530117</c:v>
                </c:pt>
                <c:pt idx="1045">
                  <c:v>2.5478700515585166</c:v>
                </c:pt>
                <c:pt idx="1046">
                  <c:v>2.5485362716194762</c:v>
                </c:pt>
                <c:pt idx="1047">
                  <c:v>2.5522953573985649</c:v>
                </c:pt>
                <c:pt idx="1048">
                  <c:v>2.5533750240274773</c:v>
                </c:pt>
                <c:pt idx="1049">
                  <c:v>2.5538405916004447</c:v>
                </c:pt>
                <c:pt idx="1050">
                  <c:v>2.5564620716439124</c:v>
                </c:pt>
                <c:pt idx="1051">
                  <c:v>2.5573371004610341</c:v>
                </c:pt>
                <c:pt idx="1052">
                  <c:v>2.5574337285058064</c:v>
                </c:pt>
                <c:pt idx="1053">
                  <c:v>2.5579007800904345</c:v>
                </c:pt>
                <c:pt idx="1054">
                  <c:v>2.5579080779341781</c:v>
                </c:pt>
                <c:pt idx="1055">
                  <c:v>2.5585798454085946</c:v>
                </c:pt>
                <c:pt idx="1056">
                  <c:v>2.5585965794920553</c:v>
                </c:pt>
                <c:pt idx="1057">
                  <c:v>2.5589174521648799</c:v>
                </c:pt>
                <c:pt idx="1058">
                  <c:v>2.5593966446702465</c:v>
                </c:pt>
                <c:pt idx="1059">
                  <c:v>2.5601006641453363</c:v>
                </c:pt>
                <c:pt idx="1060">
                  <c:v>2.5612514926213303</c:v>
                </c:pt>
                <c:pt idx="1061">
                  <c:v>2.5612616203040748</c:v>
                </c:pt>
                <c:pt idx="1062">
                  <c:v>2.5622517371453779</c:v>
                </c:pt>
                <c:pt idx="1063">
                  <c:v>2.5635471318692549</c:v>
                </c:pt>
                <c:pt idx="1064">
                  <c:v>2.5636181515335776</c:v>
                </c:pt>
                <c:pt idx="1065">
                  <c:v>2.5652105848823763</c:v>
                </c:pt>
                <c:pt idx="1066">
                  <c:v>2.565950634799453</c:v>
                </c:pt>
                <c:pt idx="1067">
                  <c:v>2.5674360059723402</c:v>
                </c:pt>
                <c:pt idx="1068">
                  <c:v>2.5680668870222001</c:v>
                </c:pt>
                <c:pt idx="1069">
                  <c:v>2.5690999049424699</c:v>
                </c:pt>
                <c:pt idx="1070">
                  <c:v>2.5691414251595863</c:v>
                </c:pt>
                <c:pt idx="1071">
                  <c:v>2.5709150493087041</c:v>
                </c:pt>
                <c:pt idx="1072">
                  <c:v>2.570974322564036</c:v>
                </c:pt>
                <c:pt idx="1073">
                  <c:v>2.5716072368987923</c:v>
                </c:pt>
                <c:pt idx="1074">
                  <c:v>2.5724378857539798</c:v>
                </c:pt>
                <c:pt idx="1075">
                  <c:v>2.5740780644758896</c:v>
                </c:pt>
                <c:pt idx="1076">
                  <c:v>2.5748508289552059</c:v>
                </c:pt>
                <c:pt idx="1077">
                  <c:v>2.5754509638678167</c:v>
                </c:pt>
                <c:pt idx="1078">
                  <c:v>2.5754509638678167</c:v>
                </c:pt>
                <c:pt idx="1079">
                  <c:v>2.5765494316240245</c:v>
                </c:pt>
                <c:pt idx="1080">
                  <c:v>2.5765494316240245</c:v>
                </c:pt>
                <c:pt idx="1081">
                  <c:v>2.5777843397580211</c:v>
                </c:pt>
                <c:pt idx="1082">
                  <c:v>2.5781839490144312</c:v>
                </c:pt>
                <c:pt idx="1083">
                  <c:v>2.5791569347643684</c:v>
                </c:pt>
                <c:pt idx="1084">
                  <c:v>2.580588168214546</c:v>
                </c:pt>
                <c:pt idx="1085">
                  <c:v>2.5811751067518496</c:v>
                </c:pt>
                <c:pt idx="1086">
                  <c:v>2.5813520472124276</c:v>
                </c:pt>
                <c:pt idx="1087">
                  <c:v>2.5813832639252343</c:v>
                </c:pt>
                <c:pt idx="1088">
                  <c:v>2.5816498713922948</c:v>
                </c:pt>
                <c:pt idx="1089">
                  <c:v>2.5825456619404736</c:v>
                </c:pt>
                <c:pt idx="1090">
                  <c:v>2.5841665926672035</c:v>
                </c:pt>
                <c:pt idx="1091">
                  <c:v>2.5842062712140526</c:v>
                </c:pt>
                <c:pt idx="1092">
                  <c:v>2.5844238888093987</c:v>
                </c:pt>
                <c:pt idx="1093">
                  <c:v>2.5852105099732987</c:v>
                </c:pt>
                <c:pt idx="1094">
                  <c:v>2.5855952378131746</c:v>
                </c:pt>
                <c:pt idx="1095">
                  <c:v>2.5872725015022464</c:v>
                </c:pt>
                <c:pt idx="1096">
                  <c:v>2.5874725868617263</c:v>
                </c:pt>
                <c:pt idx="1097">
                  <c:v>2.5874985615385038</c:v>
                </c:pt>
                <c:pt idx="1098">
                  <c:v>2.5876368607022635</c:v>
                </c:pt>
                <c:pt idx="1099">
                  <c:v>2.5881097635456878</c:v>
                </c:pt>
                <c:pt idx="1100">
                  <c:v>2.5892754834897058</c:v>
                </c:pt>
                <c:pt idx="1101">
                  <c:v>2.5897026416030742</c:v>
                </c:pt>
                <c:pt idx="1102">
                  <c:v>2.5897950339267366</c:v>
                </c:pt>
                <c:pt idx="1103">
                  <c:v>2.5899811082051056</c:v>
                </c:pt>
                <c:pt idx="1104">
                  <c:v>2.5900701147807021</c:v>
                </c:pt>
                <c:pt idx="1105">
                  <c:v>2.590466109375396</c:v>
                </c:pt>
                <c:pt idx="1106">
                  <c:v>2.5906043748037111</c:v>
                </c:pt>
                <c:pt idx="1107">
                  <c:v>2.5906308138572949</c:v>
                </c:pt>
                <c:pt idx="1108">
                  <c:v>2.5917180599398475</c:v>
                </c:pt>
                <c:pt idx="1109">
                  <c:v>2.5923952923586548</c:v>
                </c:pt>
                <c:pt idx="1110">
                  <c:v>2.5924295981310186</c:v>
                </c:pt>
                <c:pt idx="1111">
                  <c:v>2.59255469098292</c:v>
                </c:pt>
                <c:pt idx="1112">
                  <c:v>2.592820027658707</c:v>
                </c:pt>
                <c:pt idx="1113">
                  <c:v>2.5928803931503004</c:v>
                </c:pt>
                <c:pt idx="1114">
                  <c:v>2.5929991546546796</c:v>
                </c:pt>
                <c:pt idx="1115">
                  <c:v>2.5938216344946232</c:v>
                </c:pt>
                <c:pt idx="1116">
                  <c:v>2.5941656633756902</c:v>
                </c:pt>
                <c:pt idx="1117">
                  <c:v>2.5944194327345662</c:v>
                </c:pt>
                <c:pt idx="1118">
                  <c:v>2.5944781765546301</c:v>
                </c:pt>
                <c:pt idx="1119">
                  <c:v>2.595074237759611</c:v>
                </c:pt>
                <c:pt idx="1120">
                  <c:v>2.5958887614498609</c:v>
                </c:pt>
                <c:pt idx="1121">
                  <c:v>2.596547244714702</c:v>
                </c:pt>
                <c:pt idx="1122">
                  <c:v>2.5969951205643014</c:v>
                </c:pt>
                <c:pt idx="1123">
                  <c:v>2.5974029288046001</c:v>
                </c:pt>
                <c:pt idx="1124">
                  <c:v>2.5978298566468907</c:v>
                </c:pt>
                <c:pt idx="1125">
                  <c:v>2.5987016884468548</c:v>
                </c:pt>
                <c:pt idx="1126">
                  <c:v>2.5991978080871285</c:v>
                </c:pt>
                <c:pt idx="1127">
                  <c:v>2.5994456243129864</c:v>
                </c:pt>
                <c:pt idx="1128">
                  <c:v>2.5994779358597855</c:v>
                </c:pt>
                <c:pt idx="1129">
                  <c:v>2.5996723120149547</c:v>
                </c:pt>
                <c:pt idx="1130">
                  <c:v>2.5999877698811922</c:v>
                </c:pt>
                <c:pt idx="1131">
                  <c:v>2.602228700105726</c:v>
                </c:pt>
                <c:pt idx="1132">
                  <c:v>2.6024146108195536</c:v>
                </c:pt>
                <c:pt idx="1133">
                  <c:v>2.6024146108195536</c:v>
                </c:pt>
                <c:pt idx="1134">
                  <c:v>2.6032101189332906</c:v>
                </c:pt>
                <c:pt idx="1135">
                  <c:v>2.6033962950919061</c:v>
                </c:pt>
                <c:pt idx="1136">
                  <c:v>2.6037781821744419</c:v>
                </c:pt>
                <c:pt idx="1137">
                  <c:v>2.6038867344298087</c:v>
                </c:pt>
                <c:pt idx="1138">
                  <c:v>2.6039946133803511</c:v>
                </c:pt>
                <c:pt idx="1139">
                  <c:v>2.6039946133803511</c:v>
                </c:pt>
                <c:pt idx="1140">
                  <c:v>2.6043056556320145</c:v>
                </c:pt>
                <c:pt idx="1141">
                  <c:v>2.6052409352790193</c:v>
                </c:pt>
                <c:pt idx="1142">
                  <c:v>2.6060110165510082</c:v>
                </c:pt>
                <c:pt idx="1143">
                  <c:v>2.6061421441366139</c:v>
                </c:pt>
                <c:pt idx="1144">
                  <c:v>2.6075609312304402</c:v>
                </c:pt>
                <c:pt idx="1145">
                  <c:v>2.607781974421588</c:v>
                </c:pt>
                <c:pt idx="1146">
                  <c:v>2.6107374396729948</c:v>
                </c:pt>
                <c:pt idx="1147">
                  <c:v>2.6120329380840084</c:v>
                </c:pt>
                <c:pt idx="1148">
                  <c:v>2.6123267058515367</c:v>
                </c:pt>
                <c:pt idx="1149">
                  <c:v>2.6124437282938802</c:v>
                </c:pt>
                <c:pt idx="1150">
                  <c:v>2.6143313115913145</c:v>
                </c:pt>
                <c:pt idx="1151">
                  <c:v>2.6143419974197384</c:v>
                </c:pt>
                <c:pt idx="1152">
                  <c:v>2.614441161101305</c:v>
                </c:pt>
                <c:pt idx="1153">
                  <c:v>2.6148929845525122</c:v>
                </c:pt>
                <c:pt idx="1154">
                  <c:v>2.6157590490127363</c:v>
                </c:pt>
                <c:pt idx="1155">
                  <c:v>2.6160172380304321</c:v>
                </c:pt>
                <c:pt idx="1156">
                  <c:v>2.6162587947944207</c:v>
                </c:pt>
                <c:pt idx="1157">
                  <c:v>2.6170537511584406</c:v>
                </c:pt>
                <c:pt idx="1158">
                  <c:v>2.6183378007591585</c:v>
                </c:pt>
                <c:pt idx="1159">
                  <c:v>2.620655365370443</c:v>
                </c:pt>
                <c:pt idx="1160">
                  <c:v>2.6244135168758462</c:v>
                </c:pt>
                <c:pt idx="1161">
                  <c:v>2.6249806094688704</c:v>
                </c:pt>
                <c:pt idx="1162">
                  <c:v>2.6251687450410062</c:v>
                </c:pt>
                <c:pt idx="1163">
                  <c:v>2.6251872729318779</c:v>
                </c:pt>
                <c:pt idx="1164">
                  <c:v>2.6265594369242202</c:v>
                </c:pt>
                <c:pt idx="1165">
                  <c:v>2.6280454411661212</c:v>
                </c:pt>
                <c:pt idx="1166">
                  <c:v>2.6288358212397736</c:v>
                </c:pt>
                <c:pt idx="1167">
                  <c:v>2.6290114171106889</c:v>
                </c:pt>
                <c:pt idx="1168">
                  <c:v>2.6295224942340942</c:v>
                </c:pt>
                <c:pt idx="1169">
                  <c:v>2.6301636978279492</c:v>
                </c:pt>
                <c:pt idx="1170">
                  <c:v>2.6310294372532175</c:v>
                </c:pt>
                <c:pt idx="1171">
                  <c:v>2.6312014263343384</c:v>
                </c:pt>
                <c:pt idx="1172">
                  <c:v>2.6314827233119265</c:v>
                </c:pt>
                <c:pt idx="1173">
                  <c:v>2.6326117509305957</c:v>
                </c:pt>
                <c:pt idx="1174">
                  <c:v>2.6329494422669839</c:v>
                </c:pt>
                <c:pt idx="1175">
                  <c:v>2.6340952884739561</c:v>
                </c:pt>
                <c:pt idx="1176">
                  <c:v>2.6346783206756297</c:v>
                </c:pt>
                <c:pt idx="1177">
                  <c:v>2.634929260861218</c:v>
                </c:pt>
                <c:pt idx="1178">
                  <c:v>2.6349992967521034</c:v>
                </c:pt>
                <c:pt idx="1179">
                  <c:v>2.6355082625867108</c:v>
                </c:pt>
                <c:pt idx="1180">
                  <c:v>2.6364484437484972</c:v>
                </c:pt>
                <c:pt idx="1181">
                  <c:v>2.6366233708332034</c:v>
                </c:pt>
                <c:pt idx="1182">
                  <c:v>2.6372171221662866</c:v>
                </c:pt>
                <c:pt idx="1183">
                  <c:v>2.6394407106677624</c:v>
                </c:pt>
                <c:pt idx="1184">
                  <c:v>2.6399761072444234</c:v>
                </c:pt>
                <c:pt idx="1185">
                  <c:v>2.6401826936974233</c:v>
                </c:pt>
                <c:pt idx="1186">
                  <c:v>2.64270994177331</c:v>
                </c:pt>
                <c:pt idx="1187">
                  <c:v>2.6444390487829001</c:v>
                </c:pt>
                <c:pt idx="1188">
                  <c:v>2.6450903450029841</c:v>
                </c:pt>
                <c:pt idx="1189">
                  <c:v>2.6457314410020971</c:v>
                </c:pt>
                <c:pt idx="1190">
                  <c:v>2.64594904499168</c:v>
                </c:pt>
                <c:pt idx="1191">
                  <c:v>2.6465502519428465</c:v>
                </c:pt>
                <c:pt idx="1192">
                  <c:v>2.6472456484626878</c:v>
                </c:pt>
                <c:pt idx="1193">
                  <c:v>2.6481069857676331</c:v>
                </c:pt>
                <c:pt idx="1194">
                  <c:v>2.6503461860332647</c:v>
                </c:pt>
                <c:pt idx="1195">
                  <c:v>2.6503839338132278</c:v>
                </c:pt>
                <c:pt idx="1196">
                  <c:v>2.6513161421468441</c:v>
                </c:pt>
                <c:pt idx="1197">
                  <c:v>2.6518539610368532</c:v>
                </c:pt>
                <c:pt idx="1198">
                  <c:v>2.6528685215829704</c:v>
                </c:pt>
                <c:pt idx="1199">
                  <c:v>2.6535522278007488</c:v>
                </c:pt>
                <c:pt idx="1200">
                  <c:v>2.6536191215140419</c:v>
                </c:pt>
                <c:pt idx="1201">
                  <c:v>2.6536274633915258</c:v>
                </c:pt>
                <c:pt idx="1202">
                  <c:v>2.6537215584949125</c:v>
                </c:pt>
                <c:pt idx="1203">
                  <c:v>2.654297232891567</c:v>
                </c:pt>
                <c:pt idx="1204">
                  <c:v>2.6561546350230922</c:v>
                </c:pt>
                <c:pt idx="1205">
                  <c:v>2.6579283194728096</c:v>
                </c:pt>
                <c:pt idx="1206">
                  <c:v>2.6591761772991536</c:v>
                </c:pt>
                <c:pt idx="1207">
                  <c:v>2.659789185166423</c:v>
                </c:pt>
                <c:pt idx="1208">
                  <c:v>2.6611308236031568</c:v>
                </c:pt>
                <c:pt idx="1209">
                  <c:v>2.6614125637757997</c:v>
                </c:pt>
                <c:pt idx="1210">
                  <c:v>2.6618568284116768</c:v>
                </c:pt>
                <c:pt idx="1211">
                  <c:v>2.6633428682699449</c:v>
                </c:pt>
                <c:pt idx="1212">
                  <c:v>2.6636763512876356</c:v>
                </c:pt>
                <c:pt idx="1213">
                  <c:v>2.6636897586537724</c:v>
                </c:pt>
                <c:pt idx="1214">
                  <c:v>2.6637333967093544</c:v>
                </c:pt>
                <c:pt idx="1215">
                  <c:v>2.6659457375714566</c:v>
                </c:pt>
                <c:pt idx="1216">
                  <c:v>2.6665392485604871</c:v>
                </c:pt>
                <c:pt idx="1217">
                  <c:v>2.6686578583999787</c:v>
                </c:pt>
                <c:pt idx="1218">
                  <c:v>2.6692773044124731</c:v>
                </c:pt>
                <c:pt idx="1219">
                  <c:v>2.669561543073022</c:v>
                </c:pt>
                <c:pt idx="1220">
                  <c:v>2.6718973841985658</c:v>
                </c:pt>
                <c:pt idx="1221">
                  <c:v>2.6724801318556777</c:v>
                </c:pt>
                <c:pt idx="1222">
                  <c:v>2.6735535734838689</c:v>
                </c:pt>
                <c:pt idx="1223">
                  <c:v>2.6754358267844336</c:v>
                </c:pt>
                <c:pt idx="1224">
                  <c:v>2.675485093979947</c:v>
                </c:pt>
                <c:pt idx="1225">
                  <c:v>2.6758157877687738</c:v>
                </c:pt>
                <c:pt idx="1226">
                  <c:v>2.6761824478621623</c:v>
                </c:pt>
                <c:pt idx="1227">
                  <c:v>2.6762294197581085</c:v>
                </c:pt>
                <c:pt idx="1228">
                  <c:v>2.6773284394141093</c:v>
                </c:pt>
                <c:pt idx="1229">
                  <c:v>2.6781459214394716</c:v>
                </c:pt>
                <c:pt idx="1230">
                  <c:v>2.6786197876209887</c:v>
                </c:pt>
                <c:pt idx="1231">
                  <c:v>2.6791534182346486</c:v>
                </c:pt>
                <c:pt idx="1232">
                  <c:v>2.6793699238540007</c:v>
                </c:pt>
                <c:pt idx="1233">
                  <c:v>2.6805149377127337</c:v>
                </c:pt>
                <c:pt idx="1234">
                  <c:v>2.6806155587927942</c:v>
                </c:pt>
                <c:pt idx="1235">
                  <c:v>2.6811061509196903</c:v>
                </c:pt>
                <c:pt idx="1236">
                  <c:v>2.6813907538937096</c:v>
                </c:pt>
                <c:pt idx="1237">
                  <c:v>2.6818400042644859</c:v>
                </c:pt>
                <c:pt idx="1238">
                  <c:v>2.6830032822361773</c:v>
                </c:pt>
                <c:pt idx="1239">
                  <c:v>2.6832791410667145</c:v>
                </c:pt>
                <c:pt idx="1240">
                  <c:v>2.6832791410667145</c:v>
                </c:pt>
                <c:pt idx="1241">
                  <c:v>2.6838070623865558</c:v>
                </c:pt>
                <c:pt idx="1242">
                  <c:v>2.6840313035653618</c:v>
                </c:pt>
                <c:pt idx="1243">
                  <c:v>2.6840882473460694</c:v>
                </c:pt>
                <c:pt idx="1244">
                  <c:v>2.6847003163673078</c:v>
                </c:pt>
                <c:pt idx="1245">
                  <c:v>2.6863138067427768</c:v>
                </c:pt>
                <c:pt idx="1246">
                  <c:v>2.6865287390236348</c:v>
                </c:pt>
                <c:pt idx="1247">
                  <c:v>2.686782957681018</c:v>
                </c:pt>
                <c:pt idx="1248">
                  <c:v>2.6876897204412828</c:v>
                </c:pt>
                <c:pt idx="1249">
                  <c:v>2.6876897204412828</c:v>
                </c:pt>
                <c:pt idx="1250">
                  <c:v>2.6879591670798098</c:v>
                </c:pt>
                <c:pt idx="1251">
                  <c:v>2.6892724899791807</c:v>
                </c:pt>
                <c:pt idx="1252">
                  <c:v>2.6898590866486516</c:v>
                </c:pt>
                <c:pt idx="1253">
                  <c:v>2.6906404273804623</c:v>
                </c:pt>
                <c:pt idx="1254">
                  <c:v>2.6940276535861396</c:v>
                </c:pt>
                <c:pt idx="1255">
                  <c:v>2.6952090841146279</c:v>
                </c:pt>
                <c:pt idx="1256">
                  <c:v>2.6954351722789642</c:v>
                </c:pt>
                <c:pt idx="1257">
                  <c:v>2.696304654536573</c:v>
                </c:pt>
                <c:pt idx="1258">
                  <c:v>2.6964127916722305</c:v>
                </c:pt>
                <c:pt idx="1259">
                  <c:v>2.6965009334102525</c:v>
                </c:pt>
                <c:pt idx="1260">
                  <c:v>2.6966920949688</c:v>
                </c:pt>
                <c:pt idx="1261">
                  <c:v>2.6978805064084437</c:v>
                </c:pt>
                <c:pt idx="1262">
                  <c:v>2.6983137966143116</c:v>
                </c:pt>
                <c:pt idx="1263">
                  <c:v>2.6985504882669349</c:v>
                </c:pt>
                <c:pt idx="1264">
                  <c:v>2.698860769855683</c:v>
                </c:pt>
                <c:pt idx="1265">
                  <c:v>2.699944082429572</c:v>
                </c:pt>
                <c:pt idx="1266">
                  <c:v>2.699944082429572</c:v>
                </c:pt>
                <c:pt idx="1267">
                  <c:v>2.7007903420971142</c:v>
                </c:pt>
                <c:pt idx="1268">
                  <c:v>2.7019076163595477</c:v>
                </c:pt>
                <c:pt idx="1269">
                  <c:v>2.7024420446919022</c:v>
                </c:pt>
                <c:pt idx="1270">
                  <c:v>2.7024420446919022</c:v>
                </c:pt>
                <c:pt idx="1271">
                  <c:v>2.7027864303396805</c:v>
                </c:pt>
                <c:pt idx="1272">
                  <c:v>2.7042132012809001</c:v>
                </c:pt>
                <c:pt idx="1273">
                  <c:v>2.7045146734201819</c:v>
                </c:pt>
                <c:pt idx="1274">
                  <c:v>2.7050308764055773</c:v>
                </c:pt>
                <c:pt idx="1275">
                  <c:v>2.7055207049533783</c:v>
                </c:pt>
                <c:pt idx="1276">
                  <c:v>2.7057063690782392</c:v>
                </c:pt>
                <c:pt idx="1277">
                  <c:v>2.7070141858805132</c:v>
                </c:pt>
                <c:pt idx="1278">
                  <c:v>2.7072827046047658</c:v>
                </c:pt>
                <c:pt idx="1279">
                  <c:v>2.710004200052361</c:v>
                </c:pt>
                <c:pt idx="1280">
                  <c:v>2.710703150873782</c:v>
                </c:pt>
                <c:pt idx="1281">
                  <c:v>2.714435407366464</c:v>
                </c:pt>
                <c:pt idx="1282">
                  <c:v>2.714862580373294</c:v>
                </c:pt>
                <c:pt idx="1283">
                  <c:v>2.7164381307780889</c:v>
                </c:pt>
                <c:pt idx="1284">
                  <c:v>2.7166394793207109</c:v>
                </c:pt>
                <c:pt idx="1285">
                  <c:v>2.7168077921330704</c:v>
                </c:pt>
                <c:pt idx="1286">
                  <c:v>2.7181397891741215</c:v>
                </c:pt>
                <c:pt idx="1287">
                  <c:v>2.7181489954998299</c:v>
                </c:pt>
                <c:pt idx="1288">
                  <c:v>2.7197156810892857</c:v>
                </c:pt>
                <c:pt idx="1289">
                  <c:v>2.7204947619233937</c:v>
                </c:pt>
                <c:pt idx="1290">
                  <c:v>2.7225166185950807</c:v>
                </c:pt>
                <c:pt idx="1291">
                  <c:v>2.722656014060894</c:v>
                </c:pt>
                <c:pt idx="1292">
                  <c:v>2.7227786922461439</c:v>
                </c:pt>
                <c:pt idx="1293">
                  <c:v>2.7227966392701535</c:v>
                </c:pt>
                <c:pt idx="1294">
                  <c:v>2.7227966392701535</c:v>
                </c:pt>
                <c:pt idx="1295">
                  <c:v>2.7243385905800435</c:v>
                </c:pt>
                <c:pt idx="1296">
                  <c:v>2.724858885013798</c:v>
                </c:pt>
                <c:pt idx="1297">
                  <c:v>2.7265077779188882</c:v>
                </c:pt>
                <c:pt idx="1298">
                  <c:v>2.7269590229635083</c:v>
                </c:pt>
                <c:pt idx="1299">
                  <c:v>2.7269811627792255</c:v>
                </c:pt>
                <c:pt idx="1300">
                  <c:v>2.7272066450685584</c:v>
                </c:pt>
                <c:pt idx="1301">
                  <c:v>2.7275532060133298</c:v>
                </c:pt>
                <c:pt idx="1302">
                  <c:v>2.7295648153899106</c:v>
                </c:pt>
                <c:pt idx="1303">
                  <c:v>2.7301342040849557</c:v>
                </c:pt>
                <c:pt idx="1304">
                  <c:v>2.7303340493536692</c:v>
                </c:pt>
                <c:pt idx="1305">
                  <c:v>2.7305631710472014</c:v>
                </c:pt>
                <c:pt idx="1306">
                  <c:v>2.7342228863409237</c:v>
                </c:pt>
                <c:pt idx="1307">
                  <c:v>2.7345396442159373</c:v>
                </c:pt>
                <c:pt idx="1308">
                  <c:v>2.7347185315096199</c:v>
                </c:pt>
                <c:pt idx="1309">
                  <c:v>2.7366992474352583</c:v>
                </c:pt>
                <c:pt idx="1310">
                  <c:v>2.7368778297934946</c:v>
                </c:pt>
                <c:pt idx="1311">
                  <c:v>2.7390942549198094</c:v>
                </c:pt>
                <c:pt idx="1312">
                  <c:v>2.7403106246300983</c:v>
                </c:pt>
                <c:pt idx="1313">
                  <c:v>2.7403206434425025</c:v>
                </c:pt>
                <c:pt idx="1314">
                  <c:v>2.7411238799086886</c:v>
                </c:pt>
                <c:pt idx="1315">
                  <c:v>2.7426223411380732</c:v>
                </c:pt>
                <c:pt idx="1316">
                  <c:v>2.7438831056590764</c:v>
                </c:pt>
                <c:pt idx="1317">
                  <c:v>2.7445852413138905</c:v>
                </c:pt>
                <c:pt idx="1318">
                  <c:v>2.7467901085398574</c:v>
                </c:pt>
                <c:pt idx="1319">
                  <c:v>2.7471916818941562</c:v>
                </c:pt>
                <c:pt idx="1320">
                  <c:v>2.7474611350698628</c:v>
                </c:pt>
                <c:pt idx="1321">
                  <c:v>2.7496876922997435</c:v>
                </c:pt>
                <c:pt idx="1322">
                  <c:v>2.7498384524119674</c:v>
                </c:pt>
                <c:pt idx="1323">
                  <c:v>2.75055191420818</c:v>
                </c:pt>
                <c:pt idx="1324">
                  <c:v>2.7510314505868791</c:v>
                </c:pt>
                <c:pt idx="1325">
                  <c:v>2.7525506454270832</c:v>
                </c:pt>
                <c:pt idx="1326">
                  <c:v>2.7539720878336134</c:v>
                </c:pt>
                <c:pt idx="1327">
                  <c:v>2.7544098076043881</c:v>
                </c:pt>
                <c:pt idx="1328">
                  <c:v>2.7555038949278137</c:v>
                </c:pt>
                <c:pt idx="1329">
                  <c:v>2.7561078020332546</c:v>
                </c:pt>
                <c:pt idx="1330">
                  <c:v>2.7565811868123937</c:v>
                </c:pt>
                <c:pt idx="1331">
                  <c:v>2.7576010744814328</c:v>
                </c:pt>
                <c:pt idx="1332">
                  <c:v>2.7576246038387935</c:v>
                </c:pt>
                <c:pt idx="1333">
                  <c:v>2.7578752533555049</c:v>
                </c:pt>
                <c:pt idx="1334">
                  <c:v>2.7579389869366686</c:v>
                </c:pt>
                <c:pt idx="1335">
                  <c:v>2.7579540225325481</c:v>
                </c:pt>
                <c:pt idx="1336">
                  <c:v>2.7609781425690954</c:v>
                </c:pt>
                <c:pt idx="1337">
                  <c:v>2.7614061688274223</c:v>
                </c:pt>
                <c:pt idx="1338">
                  <c:v>2.7615438205475127</c:v>
                </c:pt>
                <c:pt idx="1339">
                  <c:v>2.7621465886088292</c:v>
                </c:pt>
                <c:pt idx="1340">
                  <c:v>2.7634075024212104</c:v>
                </c:pt>
                <c:pt idx="1341">
                  <c:v>2.7635048855465145</c:v>
                </c:pt>
                <c:pt idx="1342">
                  <c:v>2.7644248624524135</c:v>
                </c:pt>
                <c:pt idx="1343">
                  <c:v>2.7649278468147656</c:v>
                </c:pt>
                <c:pt idx="1344">
                  <c:v>2.7657385059778878</c:v>
                </c:pt>
                <c:pt idx="1345">
                  <c:v>2.7669407892832014</c:v>
                </c:pt>
                <c:pt idx="1346">
                  <c:v>2.7670549876662149</c:v>
                </c:pt>
                <c:pt idx="1347">
                  <c:v>2.7687192039858997</c:v>
                </c:pt>
                <c:pt idx="1348">
                  <c:v>2.7702569388795948</c:v>
                </c:pt>
                <c:pt idx="1349">
                  <c:v>2.7715662587005934</c:v>
                </c:pt>
                <c:pt idx="1350">
                  <c:v>2.7728758074473769</c:v>
                </c:pt>
                <c:pt idx="1351">
                  <c:v>2.773254050127989</c:v>
                </c:pt>
                <c:pt idx="1352">
                  <c:v>2.7733650831723913</c:v>
                </c:pt>
                <c:pt idx="1353">
                  <c:v>2.7740536109213649</c:v>
                </c:pt>
                <c:pt idx="1354">
                  <c:v>2.7741743078556191</c:v>
                </c:pt>
                <c:pt idx="1355">
                  <c:v>2.7752186829612771</c:v>
                </c:pt>
                <c:pt idx="1356">
                  <c:v>2.7752189922310402</c:v>
                </c:pt>
                <c:pt idx="1357">
                  <c:v>2.7753408425659787</c:v>
                </c:pt>
                <c:pt idx="1358">
                  <c:v>2.7755209973668156</c:v>
                </c:pt>
                <c:pt idx="1359">
                  <c:v>2.7768984015762914</c:v>
                </c:pt>
                <c:pt idx="1360">
                  <c:v>2.7776593437989061</c:v>
                </c:pt>
                <c:pt idx="1361">
                  <c:v>2.7803983098110834</c:v>
                </c:pt>
                <c:pt idx="1362">
                  <c:v>2.7803983098110834</c:v>
                </c:pt>
                <c:pt idx="1363">
                  <c:v>2.78046844961974</c:v>
                </c:pt>
                <c:pt idx="1364">
                  <c:v>2.7815829548542261</c:v>
                </c:pt>
                <c:pt idx="1365">
                  <c:v>2.7827640135734941</c:v>
                </c:pt>
                <c:pt idx="1366">
                  <c:v>2.7828204737825843</c:v>
                </c:pt>
                <c:pt idx="1367">
                  <c:v>2.7845668886844011</c:v>
                </c:pt>
                <c:pt idx="1368">
                  <c:v>2.7848605810327003</c:v>
                </c:pt>
                <c:pt idx="1369">
                  <c:v>2.7866364677496169</c:v>
                </c:pt>
                <c:pt idx="1370">
                  <c:v>2.7866879758608678</c:v>
                </c:pt>
                <c:pt idx="1371">
                  <c:v>2.7883870009594918</c:v>
                </c:pt>
                <c:pt idx="1372">
                  <c:v>2.7883995382202476</c:v>
                </c:pt>
                <c:pt idx="1373">
                  <c:v>2.7892743684876931</c:v>
                </c:pt>
                <c:pt idx="1374">
                  <c:v>2.7903905667670927</c:v>
                </c:pt>
                <c:pt idx="1375">
                  <c:v>2.7904570043424983</c:v>
                </c:pt>
                <c:pt idx="1376">
                  <c:v>2.791207230300297</c:v>
                </c:pt>
                <c:pt idx="1377">
                  <c:v>2.7945984653250915</c:v>
                </c:pt>
                <c:pt idx="1378">
                  <c:v>2.7951470651847115</c:v>
                </c:pt>
                <c:pt idx="1379">
                  <c:v>2.796257354031368</c:v>
                </c:pt>
                <c:pt idx="1380">
                  <c:v>2.7969448576778215</c:v>
                </c:pt>
                <c:pt idx="1381">
                  <c:v>2.7981864480105365</c:v>
                </c:pt>
                <c:pt idx="1382">
                  <c:v>2.7982693549016946</c:v>
                </c:pt>
                <c:pt idx="1383">
                  <c:v>2.798338764001655</c:v>
                </c:pt>
                <c:pt idx="1384">
                  <c:v>2.7990476056661566</c:v>
                </c:pt>
                <c:pt idx="1385">
                  <c:v>2.7994811772759443</c:v>
                </c:pt>
                <c:pt idx="1386">
                  <c:v>2.8005223405393163</c:v>
                </c:pt>
                <c:pt idx="1387">
                  <c:v>2.8009778078539149</c:v>
                </c:pt>
                <c:pt idx="1388">
                  <c:v>2.8014495264402446</c:v>
                </c:pt>
                <c:pt idx="1389">
                  <c:v>2.8015694296102507</c:v>
                </c:pt>
                <c:pt idx="1390">
                  <c:v>2.8022763014682255</c:v>
                </c:pt>
                <c:pt idx="1391">
                  <c:v>2.802279983547344</c:v>
                </c:pt>
                <c:pt idx="1392">
                  <c:v>2.805649946676132</c:v>
                </c:pt>
                <c:pt idx="1393">
                  <c:v>2.8063515604813274</c:v>
                </c:pt>
                <c:pt idx="1394">
                  <c:v>2.8067366196805117</c:v>
                </c:pt>
                <c:pt idx="1395">
                  <c:v>2.8086721139604309</c:v>
                </c:pt>
                <c:pt idx="1396">
                  <c:v>2.8091538013866484</c:v>
                </c:pt>
                <c:pt idx="1397">
                  <c:v>2.8096750554196461</c:v>
                </c:pt>
                <c:pt idx="1398">
                  <c:v>2.8099256204043921</c:v>
                </c:pt>
                <c:pt idx="1399">
                  <c:v>2.8099256204043921</c:v>
                </c:pt>
                <c:pt idx="1400">
                  <c:v>2.8106072221262006</c:v>
                </c:pt>
                <c:pt idx="1401">
                  <c:v>2.8109430595323737</c:v>
                </c:pt>
                <c:pt idx="1402">
                  <c:v>2.8113042810602482</c:v>
                </c:pt>
                <c:pt idx="1403">
                  <c:v>2.8113042810602482</c:v>
                </c:pt>
                <c:pt idx="1404">
                  <c:v>2.811927819995951</c:v>
                </c:pt>
                <c:pt idx="1405">
                  <c:v>2.8123066222405373</c:v>
                </c:pt>
                <c:pt idx="1406">
                  <c:v>2.8124448799923392</c:v>
                </c:pt>
                <c:pt idx="1407">
                  <c:v>2.8125416497799649</c:v>
                </c:pt>
                <c:pt idx="1408">
                  <c:v>2.8131320225667427</c:v>
                </c:pt>
                <c:pt idx="1409">
                  <c:v>2.8133330457676591</c:v>
                </c:pt>
                <c:pt idx="1410">
                  <c:v>2.8134964657029329</c:v>
                </c:pt>
                <c:pt idx="1411">
                  <c:v>2.8134996155341856</c:v>
                </c:pt>
                <c:pt idx="1412">
                  <c:v>2.8153442789425585</c:v>
                </c:pt>
                <c:pt idx="1413">
                  <c:v>2.8155161459608022</c:v>
                </c:pt>
                <c:pt idx="1414">
                  <c:v>2.8155213652681801</c:v>
                </c:pt>
                <c:pt idx="1415">
                  <c:v>2.815912647599089</c:v>
                </c:pt>
                <c:pt idx="1416">
                  <c:v>2.8178358014399127</c:v>
                </c:pt>
                <c:pt idx="1417">
                  <c:v>2.8185875571046832</c:v>
                </c:pt>
                <c:pt idx="1418">
                  <c:v>2.8187056643772244</c:v>
                </c:pt>
                <c:pt idx="1419">
                  <c:v>2.8196857822981563</c:v>
                </c:pt>
                <c:pt idx="1420">
                  <c:v>2.8198629004705862</c:v>
                </c:pt>
                <c:pt idx="1421">
                  <c:v>2.8201766602350378</c:v>
                </c:pt>
                <c:pt idx="1422">
                  <c:v>2.8202055542687967</c:v>
                </c:pt>
                <c:pt idx="1423">
                  <c:v>2.8208055769947715</c:v>
                </c:pt>
                <c:pt idx="1424">
                  <c:v>2.8241949825528949</c:v>
                </c:pt>
                <c:pt idx="1425">
                  <c:v>2.8244899684129203</c:v>
                </c:pt>
                <c:pt idx="1426">
                  <c:v>2.8247176508633896</c:v>
                </c:pt>
                <c:pt idx="1427">
                  <c:v>2.8247296438989218</c:v>
                </c:pt>
                <c:pt idx="1428">
                  <c:v>2.8249843060592603</c:v>
                </c:pt>
                <c:pt idx="1429">
                  <c:v>2.8253088527780208</c:v>
                </c:pt>
                <c:pt idx="1430">
                  <c:v>2.8261645814418679</c:v>
                </c:pt>
                <c:pt idx="1431">
                  <c:v>2.8274898932507235</c:v>
                </c:pt>
                <c:pt idx="1432">
                  <c:v>2.8282364872412131</c:v>
                </c:pt>
                <c:pt idx="1433">
                  <c:v>2.828639899798747</c:v>
                </c:pt>
                <c:pt idx="1434">
                  <c:v>2.8295249287245081</c:v>
                </c:pt>
                <c:pt idx="1435">
                  <c:v>2.8305706110454341</c:v>
                </c:pt>
                <c:pt idx="1436">
                  <c:v>2.8313462299689407</c:v>
                </c:pt>
                <c:pt idx="1437">
                  <c:v>2.8313591322483216</c:v>
                </c:pt>
                <c:pt idx="1438">
                  <c:v>2.8328308741020947</c:v>
                </c:pt>
                <c:pt idx="1439">
                  <c:v>2.8341708045202463</c:v>
                </c:pt>
                <c:pt idx="1440">
                  <c:v>2.8359309212358066</c:v>
                </c:pt>
                <c:pt idx="1441">
                  <c:v>2.8377073345697572</c:v>
                </c:pt>
                <c:pt idx="1442">
                  <c:v>2.8378977254999698</c:v>
                </c:pt>
                <c:pt idx="1443">
                  <c:v>2.8380848728802612</c:v>
                </c:pt>
                <c:pt idx="1444">
                  <c:v>2.838171862961425</c:v>
                </c:pt>
                <c:pt idx="1445">
                  <c:v>2.8384339794126259</c:v>
                </c:pt>
                <c:pt idx="1446">
                  <c:v>2.8396927493140525</c:v>
                </c:pt>
                <c:pt idx="1447">
                  <c:v>2.8399584312199972</c:v>
                </c:pt>
                <c:pt idx="1448">
                  <c:v>2.8412623627909319</c:v>
                </c:pt>
                <c:pt idx="1449">
                  <c:v>2.8415760371735961</c:v>
                </c:pt>
                <c:pt idx="1450">
                  <c:v>2.8450595742489724</c:v>
                </c:pt>
                <c:pt idx="1451">
                  <c:v>2.8453368291329095</c:v>
                </c:pt>
                <c:pt idx="1452">
                  <c:v>2.8491932187406004</c:v>
                </c:pt>
                <c:pt idx="1453">
                  <c:v>2.8502185566366083</c:v>
                </c:pt>
                <c:pt idx="1454">
                  <c:v>2.8508458223279232</c:v>
                </c:pt>
                <c:pt idx="1455">
                  <c:v>2.8545651787433566</c:v>
                </c:pt>
                <c:pt idx="1456">
                  <c:v>2.8566985428477727</c:v>
                </c:pt>
                <c:pt idx="1457">
                  <c:v>2.8582275169097011</c:v>
                </c:pt>
                <c:pt idx="1458">
                  <c:v>2.8588786290598298</c:v>
                </c:pt>
                <c:pt idx="1459">
                  <c:v>2.8595526949577224</c:v>
                </c:pt>
                <c:pt idx="1460">
                  <c:v>2.8603950669150962</c:v>
                </c:pt>
                <c:pt idx="1461">
                  <c:v>2.8646702439745262</c:v>
                </c:pt>
                <c:pt idx="1462">
                  <c:v>2.8648296246700324</c:v>
                </c:pt>
                <c:pt idx="1463">
                  <c:v>2.8656219233142637</c:v>
                </c:pt>
                <c:pt idx="1464">
                  <c:v>2.866588908983414</c:v>
                </c:pt>
                <c:pt idx="1465">
                  <c:v>2.868644002529976</c:v>
                </c:pt>
                <c:pt idx="1466">
                  <c:v>2.8687924197224515</c:v>
                </c:pt>
                <c:pt idx="1467">
                  <c:v>2.8704696841433779</c:v>
                </c:pt>
                <c:pt idx="1468">
                  <c:v>2.8708511894529174</c:v>
                </c:pt>
                <c:pt idx="1469">
                  <c:v>2.8709627631848029</c:v>
                </c:pt>
                <c:pt idx="1470">
                  <c:v>2.8710996798427608</c:v>
                </c:pt>
                <c:pt idx="1471">
                  <c:v>2.8749053192507121</c:v>
                </c:pt>
                <c:pt idx="1472">
                  <c:v>2.8758530962068973</c:v>
                </c:pt>
                <c:pt idx="1473">
                  <c:v>2.8772930856253183</c:v>
                </c:pt>
                <c:pt idx="1474">
                  <c:v>2.8775078596925465</c:v>
                </c:pt>
                <c:pt idx="1475">
                  <c:v>2.8787984705867697</c:v>
                </c:pt>
                <c:pt idx="1476">
                  <c:v>2.8790014919220352</c:v>
                </c:pt>
                <c:pt idx="1477">
                  <c:v>2.8804593316325215</c:v>
                </c:pt>
                <c:pt idx="1478">
                  <c:v>2.8810746302474226</c:v>
                </c:pt>
                <c:pt idx="1479">
                  <c:v>2.8814287739485374</c:v>
                </c:pt>
                <c:pt idx="1480">
                  <c:v>2.8814287739485374</c:v>
                </c:pt>
                <c:pt idx="1481">
                  <c:v>2.8839566485273478</c:v>
                </c:pt>
                <c:pt idx="1482">
                  <c:v>2.8839627962931305</c:v>
                </c:pt>
                <c:pt idx="1483">
                  <c:v>2.884378298482972</c:v>
                </c:pt>
                <c:pt idx="1484">
                  <c:v>2.8865934000104523</c:v>
                </c:pt>
                <c:pt idx="1485">
                  <c:v>2.8900577138227521</c:v>
                </c:pt>
                <c:pt idx="1486">
                  <c:v>2.8904950878741236</c:v>
                </c:pt>
                <c:pt idx="1487">
                  <c:v>2.8916626051795538</c:v>
                </c:pt>
                <c:pt idx="1488">
                  <c:v>2.8928633790432103</c:v>
                </c:pt>
                <c:pt idx="1489">
                  <c:v>2.8939311138847827</c:v>
                </c:pt>
                <c:pt idx="1490">
                  <c:v>2.8940032548425969</c:v>
                </c:pt>
                <c:pt idx="1491">
                  <c:v>2.8945025906809527</c:v>
                </c:pt>
                <c:pt idx="1492">
                  <c:v>2.8948654830186848</c:v>
                </c:pt>
                <c:pt idx="1493">
                  <c:v>2.8962634419050106</c:v>
                </c:pt>
                <c:pt idx="1494">
                  <c:v>2.8966589707169677</c:v>
                </c:pt>
                <c:pt idx="1495">
                  <c:v>2.8976560022780378</c:v>
                </c:pt>
                <c:pt idx="1496">
                  <c:v>2.8981866354788641</c:v>
                </c:pt>
                <c:pt idx="1497">
                  <c:v>2.8982364906389044</c:v>
                </c:pt>
                <c:pt idx="1498">
                  <c:v>2.8989848525478159</c:v>
                </c:pt>
                <c:pt idx="1499">
                  <c:v>2.8990736115771663</c:v>
                </c:pt>
                <c:pt idx="1500">
                  <c:v>2.9001235769361129</c:v>
                </c:pt>
                <c:pt idx="1501">
                  <c:v>2.900165965951067</c:v>
                </c:pt>
                <c:pt idx="1502">
                  <c:v>2.9026927617844733</c:v>
                </c:pt>
                <c:pt idx="1503">
                  <c:v>2.9032129758613228</c:v>
                </c:pt>
                <c:pt idx="1504">
                  <c:v>2.904091291521631</c:v>
                </c:pt>
                <c:pt idx="1505">
                  <c:v>2.9051622640243329</c:v>
                </c:pt>
                <c:pt idx="1506">
                  <c:v>2.9051622640243329</c:v>
                </c:pt>
                <c:pt idx="1507">
                  <c:v>2.9058555145884202</c:v>
                </c:pt>
                <c:pt idx="1508">
                  <c:v>2.9062636019882779</c:v>
                </c:pt>
                <c:pt idx="1509">
                  <c:v>2.9063981279291058</c:v>
                </c:pt>
                <c:pt idx="1510">
                  <c:v>2.9073681088174794</c:v>
                </c:pt>
                <c:pt idx="1511">
                  <c:v>2.9085064347449769</c:v>
                </c:pt>
                <c:pt idx="1512">
                  <c:v>2.9094255028246296</c:v>
                </c:pt>
                <c:pt idx="1513">
                  <c:v>2.9102220886305972</c:v>
                </c:pt>
                <c:pt idx="1514">
                  <c:v>2.9102220886305972</c:v>
                </c:pt>
                <c:pt idx="1515">
                  <c:v>2.912122566889499</c:v>
                </c:pt>
                <c:pt idx="1516">
                  <c:v>2.9124999767134701</c:v>
                </c:pt>
                <c:pt idx="1517">
                  <c:v>2.9125550757987786</c:v>
                </c:pt>
                <c:pt idx="1518">
                  <c:v>2.9127617422245953</c:v>
                </c:pt>
                <c:pt idx="1519">
                  <c:v>2.9145376185599652</c:v>
                </c:pt>
                <c:pt idx="1520">
                  <c:v>2.9157209282623211</c:v>
                </c:pt>
                <c:pt idx="1521">
                  <c:v>2.9161230034713252</c:v>
                </c:pt>
                <c:pt idx="1522">
                  <c:v>2.9164930775425018</c:v>
                </c:pt>
                <c:pt idx="1523">
                  <c:v>2.9171822930018543</c:v>
                </c:pt>
                <c:pt idx="1524">
                  <c:v>2.9180015452930452</c:v>
                </c:pt>
                <c:pt idx="1525">
                  <c:v>2.9186892770132435</c:v>
                </c:pt>
                <c:pt idx="1526">
                  <c:v>2.9191268269961492</c:v>
                </c:pt>
                <c:pt idx="1527">
                  <c:v>2.9204175333935933</c:v>
                </c:pt>
                <c:pt idx="1528">
                  <c:v>2.9222764040194664</c:v>
                </c:pt>
                <c:pt idx="1529">
                  <c:v>2.9235260194058657</c:v>
                </c:pt>
                <c:pt idx="1530">
                  <c:v>2.9242610465685139</c:v>
                </c:pt>
                <c:pt idx="1531">
                  <c:v>2.9269816843308925</c:v>
                </c:pt>
                <c:pt idx="1532">
                  <c:v>2.9274405535701744</c:v>
                </c:pt>
                <c:pt idx="1533">
                  <c:v>2.9277615765634155</c:v>
                </c:pt>
                <c:pt idx="1534">
                  <c:v>2.9277615765634155</c:v>
                </c:pt>
                <c:pt idx="1535">
                  <c:v>2.9277615765634155</c:v>
                </c:pt>
                <c:pt idx="1536">
                  <c:v>2.9277615765634155</c:v>
                </c:pt>
                <c:pt idx="1537">
                  <c:v>2.9277615765634155</c:v>
                </c:pt>
                <c:pt idx="1538">
                  <c:v>2.9277615765634155</c:v>
                </c:pt>
                <c:pt idx="1539">
                  <c:v>2.9277615765634155</c:v>
                </c:pt>
                <c:pt idx="1540">
                  <c:v>2.9286558730363446</c:v>
                </c:pt>
                <c:pt idx="1541">
                  <c:v>2.9296753891529339</c:v>
                </c:pt>
                <c:pt idx="1542">
                  <c:v>2.9318440220455688</c:v>
                </c:pt>
                <c:pt idx="1543">
                  <c:v>2.9321450252220655</c:v>
                </c:pt>
                <c:pt idx="1544">
                  <c:v>2.9327075409629888</c:v>
                </c:pt>
                <c:pt idx="1545">
                  <c:v>2.9344995197639867</c:v>
                </c:pt>
                <c:pt idx="1546">
                  <c:v>2.9352960876746437</c:v>
                </c:pt>
                <c:pt idx="1547">
                  <c:v>2.935745966549308</c:v>
                </c:pt>
                <c:pt idx="1548">
                  <c:v>2.9372928492556767</c:v>
                </c:pt>
                <c:pt idx="1549">
                  <c:v>2.9381155812682902</c:v>
                </c:pt>
                <c:pt idx="1550">
                  <c:v>2.9403583890657887</c:v>
                </c:pt>
                <c:pt idx="1551">
                  <c:v>2.9405413529128124</c:v>
                </c:pt>
                <c:pt idx="1552">
                  <c:v>2.942194556008789</c:v>
                </c:pt>
                <c:pt idx="1553">
                  <c:v>2.9426130312144032</c:v>
                </c:pt>
                <c:pt idx="1554">
                  <c:v>2.9429481990455364</c:v>
                </c:pt>
                <c:pt idx="1555">
                  <c:v>2.9434137978478141</c:v>
                </c:pt>
                <c:pt idx="1556">
                  <c:v>2.9435837752712564</c:v>
                </c:pt>
                <c:pt idx="1557">
                  <c:v>2.9441676328909736</c:v>
                </c:pt>
                <c:pt idx="1558">
                  <c:v>2.944654450106921</c:v>
                </c:pt>
                <c:pt idx="1559">
                  <c:v>2.9449349627603527</c:v>
                </c:pt>
                <c:pt idx="1560">
                  <c:v>2.9469389447139629</c:v>
                </c:pt>
                <c:pt idx="1561">
                  <c:v>2.9475981366268047</c:v>
                </c:pt>
                <c:pt idx="1562">
                  <c:v>2.9475981366268047</c:v>
                </c:pt>
                <c:pt idx="1563">
                  <c:v>2.9490706554013366</c:v>
                </c:pt>
                <c:pt idx="1564">
                  <c:v>2.9492404072652829</c:v>
                </c:pt>
                <c:pt idx="1565">
                  <c:v>2.9498132481315644</c:v>
                </c:pt>
                <c:pt idx="1566">
                  <c:v>2.9502911639263156</c:v>
                </c:pt>
                <c:pt idx="1567">
                  <c:v>2.9539219055262249</c:v>
                </c:pt>
                <c:pt idx="1568">
                  <c:v>2.9552182962460161</c:v>
                </c:pt>
                <c:pt idx="1569">
                  <c:v>2.9561109357746345</c:v>
                </c:pt>
                <c:pt idx="1570">
                  <c:v>2.9571038685729523</c:v>
                </c:pt>
                <c:pt idx="1571">
                  <c:v>2.9579200144471556</c:v>
                </c:pt>
                <c:pt idx="1572">
                  <c:v>2.9581384715115</c:v>
                </c:pt>
                <c:pt idx="1573">
                  <c:v>2.958727679536076</c:v>
                </c:pt>
                <c:pt idx="1574">
                  <c:v>2.9596849662223357</c:v>
                </c:pt>
                <c:pt idx="1575">
                  <c:v>2.9608375414330865</c:v>
                </c:pt>
                <c:pt idx="1576">
                  <c:v>2.962216698084879</c:v>
                </c:pt>
                <c:pt idx="1577">
                  <c:v>2.9639243456266815</c:v>
                </c:pt>
                <c:pt idx="1578">
                  <c:v>2.9640472189034801</c:v>
                </c:pt>
                <c:pt idx="1579">
                  <c:v>2.9641816682181661</c:v>
                </c:pt>
                <c:pt idx="1580">
                  <c:v>2.9647192143509602</c:v>
                </c:pt>
                <c:pt idx="1581">
                  <c:v>2.9647662857824488</c:v>
                </c:pt>
                <c:pt idx="1582">
                  <c:v>2.9667562329292809</c:v>
                </c:pt>
                <c:pt idx="1583">
                  <c:v>2.9670109285838273</c:v>
                </c:pt>
                <c:pt idx="1584">
                  <c:v>2.9687432058583578</c:v>
                </c:pt>
                <c:pt idx="1585">
                  <c:v>2.970573423489574</c:v>
                </c:pt>
                <c:pt idx="1586">
                  <c:v>2.9725164290722574</c:v>
                </c:pt>
                <c:pt idx="1587">
                  <c:v>2.9730961557516888</c:v>
                </c:pt>
                <c:pt idx="1588">
                  <c:v>2.9731861749024788</c:v>
                </c:pt>
                <c:pt idx="1589">
                  <c:v>2.974079817282397</c:v>
                </c:pt>
                <c:pt idx="1590">
                  <c:v>2.9754565155124753</c:v>
                </c:pt>
                <c:pt idx="1591">
                  <c:v>2.9761565426632188</c:v>
                </c:pt>
                <c:pt idx="1592">
                  <c:v>2.9778217164715159</c:v>
                </c:pt>
                <c:pt idx="1593">
                  <c:v>2.9787592018282751</c:v>
                </c:pt>
                <c:pt idx="1594">
                  <c:v>2.9826487754843609</c:v>
                </c:pt>
                <c:pt idx="1595">
                  <c:v>2.9833839861026759</c:v>
                </c:pt>
                <c:pt idx="1596">
                  <c:v>2.9844318571641204</c:v>
                </c:pt>
                <c:pt idx="1597">
                  <c:v>2.9864167920836899</c:v>
                </c:pt>
                <c:pt idx="1598">
                  <c:v>2.9865604691603029</c:v>
                </c:pt>
                <c:pt idx="1599">
                  <c:v>2.9880180434657859</c:v>
                </c:pt>
                <c:pt idx="1600">
                  <c:v>2.9882580483880781</c:v>
                </c:pt>
                <c:pt idx="1601">
                  <c:v>2.9886009283219557</c:v>
                </c:pt>
                <c:pt idx="1602">
                  <c:v>2.9888232057785253</c:v>
                </c:pt>
                <c:pt idx="1603">
                  <c:v>2.9896950006653791</c:v>
                </c:pt>
                <c:pt idx="1604">
                  <c:v>2.9941491589547904</c:v>
                </c:pt>
                <c:pt idx="1605">
                  <c:v>2.9949025198040498</c:v>
                </c:pt>
                <c:pt idx="1606">
                  <c:v>2.9962206087896774</c:v>
                </c:pt>
                <c:pt idx="1607">
                  <c:v>2.9976256624518598</c:v>
                </c:pt>
                <c:pt idx="1608">
                  <c:v>2.9991858011634278</c:v>
                </c:pt>
                <c:pt idx="1609">
                  <c:v>3.0004213622736366</c:v>
                </c:pt>
                <c:pt idx="1610">
                  <c:v>3.0008929983381334</c:v>
                </c:pt>
                <c:pt idx="1611">
                  <c:v>3.0051366265422446</c:v>
                </c:pt>
                <c:pt idx="1612">
                  <c:v>3.0053874062727197</c:v>
                </c:pt>
                <c:pt idx="1613">
                  <c:v>3.0062485129029985</c:v>
                </c:pt>
                <c:pt idx="1614">
                  <c:v>3.0068970445656027</c:v>
                </c:pt>
                <c:pt idx="1615">
                  <c:v>3.0070201772111385</c:v>
                </c:pt>
                <c:pt idx="1616">
                  <c:v>3.0071957771950064</c:v>
                </c:pt>
                <c:pt idx="1617">
                  <c:v>3.0079173032322175</c:v>
                </c:pt>
                <c:pt idx="1618">
                  <c:v>3.0086137958370389</c:v>
                </c:pt>
                <c:pt idx="1619">
                  <c:v>3.0105171138135285</c:v>
                </c:pt>
                <c:pt idx="1620">
                  <c:v>3.0118977157757048</c:v>
                </c:pt>
                <c:pt idx="1621">
                  <c:v>3.0145019599615548</c:v>
                </c:pt>
                <c:pt idx="1622">
                  <c:v>3.0150533668338357</c:v>
                </c:pt>
                <c:pt idx="1623">
                  <c:v>3.0153957824986759</c:v>
                </c:pt>
                <c:pt idx="1624">
                  <c:v>3.0166319652278135</c:v>
                </c:pt>
                <c:pt idx="1625">
                  <c:v>3.0173876382494638</c:v>
                </c:pt>
                <c:pt idx="1626">
                  <c:v>3.0173876382494638</c:v>
                </c:pt>
                <c:pt idx="1627">
                  <c:v>3.0191472817142695</c:v>
                </c:pt>
                <c:pt idx="1628">
                  <c:v>3.0207762066873909</c:v>
                </c:pt>
                <c:pt idx="1629">
                  <c:v>3.021517920073435</c:v>
                </c:pt>
                <c:pt idx="1630">
                  <c:v>3.0221998462162976</c:v>
                </c:pt>
                <c:pt idx="1631">
                  <c:v>3.0222777897966759</c:v>
                </c:pt>
                <c:pt idx="1632">
                  <c:v>3.023623319467915</c:v>
                </c:pt>
                <c:pt idx="1633">
                  <c:v>3.0246960347952556</c:v>
                </c:pt>
                <c:pt idx="1634">
                  <c:v>3.0286058680782322</c:v>
                </c:pt>
                <c:pt idx="1635">
                  <c:v>3.0294280927159551</c:v>
                </c:pt>
                <c:pt idx="1636">
                  <c:v>3.0295961193917496</c:v>
                </c:pt>
                <c:pt idx="1637">
                  <c:v>3.0313816502352848</c:v>
                </c:pt>
                <c:pt idx="1638">
                  <c:v>3.0314047967325699</c:v>
                </c:pt>
                <c:pt idx="1639">
                  <c:v>3.0314957340737707</c:v>
                </c:pt>
                <c:pt idx="1640">
                  <c:v>3.0318791645997147</c:v>
                </c:pt>
                <c:pt idx="1641">
                  <c:v>3.0329215992114524</c:v>
                </c:pt>
                <c:pt idx="1642">
                  <c:v>3.0334028480181647</c:v>
                </c:pt>
                <c:pt idx="1643">
                  <c:v>3.0337916458926841</c:v>
                </c:pt>
                <c:pt idx="1644">
                  <c:v>3.0378986778315875</c:v>
                </c:pt>
                <c:pt idx="1645">
                  <c:v>3.0383137028796545</c:v>
                </c:pt>
                <c:pt idx="1646">
                  <c:v>3.0385754186841929</c:v>
                </c:pt>
                <c:pt idx="1647">
                  <c:v>3.0407802915612572</c:v>
                </c:pt>
                <c:pt idx="1648">
                  <c:v>3.0417418861732264</c:v>
                </c:pt>
                <c:pt idx="1649">
                  <c:v>3.0434262651070134</c:v>
                </c:pt>
                <c:pt idx="1650">
                  <c:v>3.0454705846250012</c:v>
                </c:pt>
                <c:pt idx="1651">
                  <c:v>3.0463035299642756</c:v>
                </c:pt>
                <c:pt idx="1652">
                  <c:v>3.0487693813200454</c:v>
                </c:pt>
                <c:pt idx="1653">
                  <c:v>3.0488424592069414</c:v>
                </c:pt>
                <c:pt idx="1654">
                  <c:v>3.0491421798892411</c:v>
                </c:pt>
                <c:pt idx="1655">
                  <c:v>3.0499625364563512</c:v>
                </c:pt>
                <c:pt idx="1656">
                  <c:v>3.0505099793373671</c:v>
                </c:pt>
                <c:pt idx="1657">
                  <c:v>3.0507535062509796</c:v>
                </c:pt>
                <c:pt idx="1658">
                  <c:v>3.0519971969521564</c:v>
                </c:pt>
                <c:pt idx="1659">
                  <c:v>3.0529585648104964</c:v>
                </c:pt>
                <c:pt idx="1660">
                  <c:v>3.054466691667646</c:v>
                </c:pt>
                <c:pt idx="1661">
                  <c:v>3.054466691667646</c:v>
                </c:pt>
                <c:pt idx="1662">
                  <c:v>3.0577081461854969</c:v>
                </c:pt>
                <c:pt idx="1663">
                  <c:v>3.060349326521306</c:v>
                </c:pt>
                <c:pt idx="1664">
                  <c:v>3.060815551100919</c:v>
                </c:pt>
                <c:pt idx="1665">
                  <c:v>3.0636375580000403</c:v>
                </c:pt>
                <c:pt idx="1666">
                  <c:v>3.0650551771326371</c:v>
                </c:pt>
                <c:pt idx="1667">
                  <c:v>3.0679748224828267</c:v>
                </c:pt>
                <c:pt idx="1668">
                  <c:v>3.0727225631950632</c:v>
                </c:pt>
                <c:pt idx="1669">
                  <c:v>3.0732088673146927</c:v>
                </c:pt>
                <c:pt idx="1670">
                  <c:v>3.0740364687768942</c:v>
                </c:pt>
                <c:pt idx="1671">
                  <c:v>3.0760157632528529</c:v>
                </c:pt>
                <c:pt idx="1672">
                  <c:v>3.0794771123965705</c:v>
                </c:pt>
                <c:pt idx="1673">
                  <c:v>3.080141613645178</c:v>
                </c:pt>
                <c:pt idx="1674">
                  <c:v>3.0816004382624018</c:v>
                </c:pt>
                <c:pt idx="1675">
                  <c:v>3.0817085184672393</c:v>
                </c:pt>
                <c:pt idx="1676">
                  <c:v>3.0857831970503815</c:v>
                </c:pt>
                <c:pt idx="1677">
                  <c:v>3.0861466203249441</c:v>
                </c:pt>
                <c:pt idx="1678">
                  <c:v>3.08991184032794</c:v>
                </c:pt>
                <c:pt idx="1679">
                  <c:v>3.0915704337577767</c:v>
                </c:pt>
                <c:pt idx="1680">
                  <c:v>3.0922988940139224</c:v>
                </c:pt>
                <c:pt idx="1681">
                  <c:v>3.0925755329761757</c:v>
                </c:pt>
                <c:pt idx="1682">
                  <c:v>3.0937513036926632</c:v>
                </c:pt>
                <c:pt idx="1683">
                  <c:v>3.0944462001258639</c:v>
                </c:pt>
                <c:pt idx="1684">
                  <c:v>3.0948828929702947</c:v>
                </c:pt>
                <c:pt idx="1685">
                  <c:v>3.0990603924578513</c:v>
                </c:pt>
                <c:pt idx="1686">
                  <c:v>3.1003245308090839</c:v>
                </c:pt>
                <c:pt idx="1687">
                  <c:v>3.1021170841416854</c:v>
                </c:pt>
                <c:pt idx="1688">
                  <c:v>3.1056012119593617</c:v>
                </c:pt>
                <c:pt idx="1689">
                  <c:v>3.1060034547247368</c:v>
                </c:pt>
                <c:pt idx="1690">
                  <c:v>3.1078937732065861</c:v>
                </c:pt>
                <c:pt idx="1691">
                  <c:v>3.1084595122575673</c:v>
                </c:pt>
                <c:pt idx="1692">
                  <c:v>3.1108742958226672</c:v>
                </c:pt>
                <c:pt idx="1693">
                  <c:v>3.1110420872968216</c:v>
                </c:pt>
                <c:pt idx="1694">
                  <c:v>3.1118599382779033</c:v>
                </c:pt>
                <c:pt idx="1695">
                  <c:v>3.1118970687661247</c:v>
                </c:pt>
                <c:pt idx="1696">
                  <c:v>3.1126928180235995</c:v>
                </c:pt>
                <c:pt idx="1697">
                  <c:v>3.1196017456127083</c:v>
                </c:pt>
                <c:pt idx="1698">
                  <c:v>3.1221778165759262</c:v>
                </c:pt>
                <c:pt idx="1699">
                  <c:v>3.1231786085496123</c:v>
                </c:pt>
                <c:pt idx="1700">
                  <c:v>3.1270103402418887</c:v>
                </c:pt>
                <c:pt idx="1701">
                  <c:v>3.1289304791700334</c:v>
                </c:pt>
                <c:pt idx="1702">
                  <c:v>3.1300971424813047</c:v>
                </c:pt>
                <c:pt idx="1703">
                  <c:v>3.1325456737884454</c:v>
                </c:pt>
                <c:pt idx="1704">
                  <c:v>3.1325893104587754</c:v>
                </c:pt>
                <c:pt idx="1705">
                  <c:v>3.132622892893087</c:v>
                </c:pt>
                <c:pt idx="1706">
                  <c:v>3.1367293726916934</c:v>
                </c:pt>
                <c:pt idx="1707">
                  <c:v>3.1397535743458214</c:v>
                </c:pt>
                <c:pt idx="1708">
                  <c:v>3.1419210675419911</c:v>
                </c:pt>
                <c:pt idx="1709">
                  <c:v>3.1422297291061341</c:v>
                </c:pt>
                <c:pt idx="1710">
                  <c:v>3.1430643831819278</c:v>
                </c:pt>
                <c:pt idx="1711">
                  <c:v>3.1442642413477562</c:v>
                </c:pt>
                <c:pt idx="1712">
                  <c:v>3.1449105257304386</c:v>
                </c:pt>
                <c:pt idx="1713">
                  <c:v>3.1462041187476246</c:v>
                </c:pt>
                <c:pt idx="1714">
                  <c:v>3.146707418618429</c:v>
                </c:pt>
                <c:pt idx="1715">
                  <c:v>3.1474533118483952</c:v>
                </c:pt>
                <c:pt idx="1716">
                  <c:v>3.1475919511645243</c:v>
                </c:pt>
                <c:pt idx="1717">
                  <c:v>3.1484300903789801</c:v>
                </c:pt>
                <c:pt idx="1718">
                  <c:v>3.1498978911747484</c:v>
                </c:pt>
                <c:pt idx="1719">
                  <c:v>3.1511248887822951</c:v>
                </c:pt>
                <c:pt idx="1720">
                  <c:v>3.1534630792903378</c:v>
                </c:pt>
                <c:pt idx="1721">
                  <c:v>3.1538313557908295</c:v>
                </c:pt>
                <c:pt idx="1722">
                  <c:v>3.1543746669939079</c:v>
                </c:pt>
                <c:pt idx="1723">
                  <c:v>3.1559874402684174</c:v>
                </c:pt>
                <c:pt idx="1724">
                  <c:v>3.1560857881152464</c:v>
                </c:pt>
                <c:pt idx="1725">
                  <c:v>3.1565663041775349</c:v>
                </c:pt>
                <c:pt idx="1726">
                  <c:v>3.1584087574708843</c:v>
                </c:pt>
                <c:pt idx="1727">
                  <c:v>3.1603754188838482</c:v>
                </c:pt>
                <c:pt idx="1728">
                  <c:v>3.1610644559475172</c:v>
                </c:pt>
                <c:pt idx="1729">
                  <c:v>3.1617640329635863</c:v>
                </c:pt>
                <c:pt idx="1730">
                  <c:v>3.1639440675276482</c:v>
                </c:pt>
                <c:pt idx="1731">
                  <c:v>3.1647310888287135</c:v>
                </c:pt>
                <c:pt idx="1732">
                  <c:v>3.166807531027882</c:v>
                </c:pt>
                <c:pt idx="1733">
                  <c:v>3.1677231659868332</c:v>
                </c:pt>
                <c:pt idx="1734">
                  <c:v>3.1679804406663594</c:v>
                </c:pt>
                <c:pt idx="1735">
                  <c:v>3.1696049126038357</c:v>
                </c:pt>
                <c:pt idx="1736">
                  <c:v>3.1728613798422431</c:v>
                </c:pt>
                <c:pt idx="1737">
                  <c:v>3.1783958729735082</c:v>
                </c:pt>
                <c:pt idx="1738">
                  <c:v>3.1787692340803164</c:v>
                </c:pt>
                <c:pt idx="1739">
                  <c:v>3.1809343596778108</c:v>
                </c:pt>
                <c:pt idx="1740">
                  <c:v>3.181384993342236</c:v>
                </c:pt>
                <c:pt idx="1741">
                  <c:v>3.1823048118760044</c:v>
                </c:pt>
                <c:pt idx="1742">
                  <c:v>3.1828425783670338</c:v>
                </c:pt>
                <c:pt idx="1743">
                  <c:v>3.1837708151766413</c:v>
                </c:pt>
                <c:pt idx="1744">
                  <c:v>3.1853173683331608</c:v>
                </c:pt>
                <c:pt idx="1745">
                  <c:v>3.1858059160530767</c:v>
                </c:pt>
                <c:pt idx="1746">
                  <c:v>3.1912843217658691</c:v>
                </c:pt>
                <c:pt idx="1747">
                  <c:v>3.1919558337210296</c:v>
                </c:pt>
                <c:pt idx="1748">
                  <c:v>3.1926206726193644</c:v>
                </c:pt>
                <c:pt idx="1749">
                  <c:v>3.1930347889013362</c:v>
                </c:pt>
                <c:pt idx="1750">
                  <c:v>3.1935887243727121</c:v>
                </c:pt>
                <c:pt idx="1751">
                  <c:v>3.19549083212577</c:v>
                </c:pt>
                <c:pt idx="1752">
                  <c:v>3.1976819164842039</c:v>
                </c:pt>
                <c:pt idx="1753">
                  <c:v>3.1980851764321838</c:v>
                </c:pt>
                <c:pt idx="1754">
                  <c:v>3.1994803720495746</c:v>
                </c:pt>
                <c:pt idx="1755">
                  <c:v>3.2006443762022365</c:v>
                </c:pt>
                <c:pt idx="1756">
                  <c:v>3.2007940203891976</c:v>
                </c:pt>
                <c:pt idx="1757">
                  <c:v>3.2018774098907183</c:v>
                </c:pt>
                <c:pt idx="1758">
                  <c:v>3.2030395380555441</c:v>
                </c:pt>
                <c:pt idx="1759">
                  <c:v>3.2033561451053445</c:v>
                </c:pt>
                <c:pt idx="1760">
                  <c:v>3.2041581300763253</c:v>
                </c:pt>
                <c:pt idx="1761">
                  <c:v>3.2050057564273451</c:v>
                </c:pt>
                <c:pt idx="1762">
                  <c:v>3.2050590295525478</c:v>
                </c:pt>
                <c:pt idx="1763">
                  <c:v>3.2055116953289566</c:v>
                </c:pt>
                <c:pt idx="1764">
                  <c:v>3.2064977238701324</c:v>
                </c:pt>
                <c:pt idx="1765">
                  <c:v>3.2100765387984143</c:v>
                </c:pt>
                <c:pt idx="1766">
                  <c:v>3.2103838434410439</c:v>
                </c:pt>
                <c:pt idx="1767">
                  <c:v>3.2106323739654856</c:v>
                </c:pt>
                <c:pt idx="1768">
                  <c:v>3.2106323739654856</c:v>
                </c:pt>
                <c:pt idx="1769">
                  <c:v>3.2109997912770449</c:v>
                </c:pt>
                <c:pt idx="1770">
                  <c:v>3.2116168158371727</c:v>
                </c:pt>
                <c:pt idx="1771">
                  <c:v>3.2136097564353765</c:v>
                </c:pt>
                <c:pt idx="1772">
                  <c:v>3.2144928491696407</c:v>
                </c:pt>
                <c:pt idx="1773">
                  <c:v>3.2144928491696407</c:v>
                </c:pt>
                <c:pt idx="1774">
                  <c:v>3.2146427264755952</c:v>
                </c:pt>
                <c:pt idx="1775">
                  <c:v>3.2167981251621898</c:v>
                </c:pt>
                <c:pt idx="1776">
                  <c:v>3.2168576445315886</c:v>
                </c:pt>
                <c:pt idx="1777">
                  <c:v>3.2169392163597843</c:v>
                </c:pt>
                <c:pt idx="1778">
                  <c:v>3.217402807436522</c:v>
                </c:pt>
                <c:pt idx="1779">
                  <c:v>3.2175037763471002</c:v>
                </c:pt>
                <c:pt idx="1780">
                  <c:v>3.220709785454555</c:v>
                </c:pt>
                <c:pt idx="1781">
                  <c:v>3.2208024570215334</c:v>
                </c:pt>
                <c:pt idx="1782">
                  <c:v>3.2211993832457546</c:v>
                </c:pt>
                <c:pt idx="1783">
                  <c:v>3.2220545508144465</c:v>
                </c:pt>
                <c:pt idx="1784">
                  <c:v>3.2221418259224475</c:v>
                </c:pt>
                <c:pt idx="1785">
                  <c:v>3.2230902458827173</c:v>
                </c:pt>
                <c:pt idx="1786">
                  <c:v>3.2234160677443984</c:v>
                </c:pt>
                <c:pt idx="1787">
                  <c:v>3.2235218979808433</c:v>
                </c:pt>
                <c:pt idx="1788">
                  <c:v>3.2247529650274673</c:v>
                </c:pt>
                <c:pt idx="1789">
                  <c:v>3.2255182596455261</c:v>
                </c:pt>
                <c:pt idx="1790">
                  <c:v>3.2257712374079817</c:v>
                </c:pt>
                <c:pt idx="1791">
                  <c:v>3.2258645432703044</c:v>
                </c:pt>
                <c:pt idx="1792">
                  <c:v>3.2279870974199421</c:v>
                </c:pt>
                <c:pt idx="1793">
                  <c:v>3.2346068893761384</c:v>
                </c:pt>
                <c:pt idx="1794">
                  <c:v>3.2356064925651977</c:v>
                </c:pt>
                <c:pt idx="1795">
                  <c:v>3.2371933734387439</c:v>
                </c:pt>
                <c:pt idx="1796">
                  <c:v>3.2377277698112978</c:v>
                </c:pt>
                <c:pt idx="1797">
                  <c:v>3.2379559344955879</c:v>
                </c:pt>
                <c:pt idx="1798">
                  <c:v>3.2398418707437506</c:v>
                </c:pt>
                <c:pt idx="1799">
                  <c:v>3.2434217635685529</c:v>
                </c:pt>
                <c:pt idx="1800">
                  <c:v>3.2437468080371494</c:v>
                </c:pt>
                <c:pt idx="1801">
                  <c:v>3.2437468080371494</c:v>
                </c:pt>
                <c:pt idx="1802">
                  <c:v>3.2456374303958047</c:v>
                </c:pt>
                <c:pt idx="1803">
                  <c:v>3.2490215384868777</c:v>
                </c:pt>
                <c:pt idx="1804">
                  <c:v>3.2507907265679337</c:v>
                </c:pt>
                <c:pt idx="1805">
                  <c:v>3.2514829356662611</c:v>
                </c:pt>
                <c:pt idx="1806">
                  <c:v>3.2536273985290434</c:v>
                </c:pt>
                <c:pt idx="1807">
                  <c:v>3.2552509872900219</c:v>
                </c:pt>
                <c:pt idx="1808">
                  <c:v>3.2583732868532889</c:v>
                </c:pt>
                <c:pt idx="1809">
                  <c:v>3.2592873286401884</c:v>
                </c:pt>
                <c:pt idx="1810">
                  <c:v>3.2599088485006975</c:v>
                </c:pt>
                <c:pt idx="1811">
                  <c:v>3.2608604092475209</c:v>
                </c:pt>
                <c:pt idx="1812">
                  <c:v>3.2610797733306396</c:v>
                </c:pt>
                <c:pt idx="1813">
                  <c:v>3.2611663537183091</c:v>
                </c:pt>
                <c:pt idx="1814">
                  <c:v>3.2614144298163459</c:v>
                </c:pt>
                <c:pt idx="1815">
                  <c:v>3.263366283962879</c:v>
                </c:pt>
                <c:pt idx="1816">
                  <c:v>3.2666819625321026</c:v>
                </c:pt>
                <c:pt idx="1817">
                  <c:v>3.2692293635183036</c:v>
                </c:pt>
                <c:pt idx="1818">
                  <c:v>3.269602931498703</c:v>
                </c:pt>
                <c:pt idx="1819">
                  <c:v>3.2696556793114007</c:v>
                </c:pt>
                <c:pt idx="1820">
                  <c:v>3.2712405037830781</c:v>
                </c:pt>
                <c:pt idx="1821">
                  <c:v>3.2712518173664558</c:v>
                </c:pt>
                <c:pt idx="1822">
                  <c:v>3.2726217629250076</c:v>
                </c:pt>
                <c:pt idx="1823">
                  <c:v>3.2734044966599622</c:v>
                </c:pt>
                <c:pt idx="1824">
                  <c:v>3.2737576899002714</c:v>
                </c:pt>
                <c:pt idx="1825">
                  <c:v>3.2759414739260921</c:v>
                </c:pt>
                <c:pt idx="1826">
                  <c:v>3.2772665346197161</c:v>
                </c:pt>
                <c:pt idx="1827">
                  <c:v>3.2799059652982314</c:v>
                </c:pt>
                <c:pt idx="1828">
                  <c:v>3.2806822107545286</c:v>
                </c:pt>
                <c:pt idx="1829">
                  <c:v>3.2818029167129885</c:v>
                </c:pt>
                <c:pt idx="1830">
                  <c:v>3.2828768128221419</c:v>
                </c:pt>
                <c:pt idx="1831">
                  <c:v>3.2829873899283406</c:v>
                </c:pt>
                <c:pt idx="1832">
                  <c:v>3.2832969827492633</c:v>
                </c:pt>
                <c:pt idx="1833">
                  <c:v>3.2896137541813641</c:v>
                </c:pt>
                <c:pt idx="1834">
                  <c:v>3.290040254955132</c:v>
                </c:pt>
                <c:pt idx="1835">
                  <c:v>3.2928917825009347</c:v>
                </c:pt>
                <c:pt idx="1836">
                  <c:v>3.2937491160865453</c:v>
                </c:pt>
                <c:pt idx="1837">
                  <c:v>3.2938059796435719</c:v>
                </c:pt>
                <c:pt idx="1838">
                  <c:v>3.295126675122162</c:v>
                </c:pt>
                <c:pt idx="1839">
                  <c:v>3.296511377408295</c:v>
                </c:pt>
                <c:pt idx="1840">
                  <c:v>3.2970473972457048</c:v>
                </c:pt>
                <c:pt idx="1841">
                  <c:v>3.3018563652085926</c:v>
                </c:pt>
                <c:pt idx="1842">
                  <c:v>3.3027283365231157</c:v>
                </c:pt>
                <c:pt idx="1843">
                  <c:v>3.3028816368496576</c:v>
                </c:pt>
                <c:pt idx="1844">
                  <c:v>3.3032556973248646</c:v>
                </c:pt>
                <c:pt idx="1845">
                  <c:v>3.3032836062356266</c:v>
                </c:pt>
                <c:pt idx="1846">
                  <c:v>3.3032921105231914</c:v>
                </c:pt>
                <c:pt idx="1847">
                  <c:v>3.3036757966229322</c:v>
                </c:pt>
                <c:pt idx="1848">
                  <c:v>3.3040741001785592</c:v>
                </c:pt>
                <c:pt idx="1849">
                  <c:v>3.3045453642210849</c:v>
                </c:pt>
                <c:pt idx="1850">
                  <c:v>3.3045453642210849</c:v>
                </c:pt>
                <c:pt idx="1851">
                  <c:v>3.3053724239344366</c:v>
                </c:pt>
                <c:pt idx="1852">
                  <c:v>3.305458484312596</c:v>
                </c:pt>
                <c:pt idx="1853">
                  <c:v>3.3059634933655904</c:v>
                </c:pt>
                <c:pt idx="1854">
                  <c:v>3.3070283561364624</c:v>
                </c:pt>
                <c:pt idx="1855">
                  <c:v>3.3073194509873187</c:v>
                </c:pt>
                <c:pt idx="1856">
                  <c:v>3.3078067609478388</c:v>
                </c:pt>
                <c:pt idx="1857">
                  <c:v>3.30794857024945</c:v>
                </c:pt>
                <c:pt idx="1858">
                  <c:v>3.3086571688944533</c:v>
                </c:pt>
                <c:pt idx="1859">
                  <c:v>3.3086660660702485</c:v>
                </c:pt>
                <c:pt idx="1860">
                  <c:v>3.3088057622487366</c:v>
                </c:pt>
                <c:pt idx="1861">
                  <c:v>3.3089302407530385</c:v>
                </c:pt>
                <c:pt idx="1862">
                  <c:v>3.309946310154031</c:v>
                </c:pt>
                <c:pt idx="1863">
                  <c:v>3.3130907361328039</c:v>
                </c:pt>
                <c:pt idx="1864">
                  <c:v>3.315702327221056</c:v>
                </c:pt>
                <c:pt idx="1865">
                  <c:v>3.3166973078069484</c:v>
                </c:pt>
                <c:pt idx="1866">
                  <c:v>3.3194111746423727</c:v>
                </c:pt>
                <c:pt idx="1867">
                  <c:v>3.3198837234348999</c:v>
                </c:pt>
                <c:pt idx="1868">
                  <c:v>3.3200484032215605</c:v>
                </c:pt>
                <c:pt idx="1869">
                  <c:v>3.3214724732414873</c:v>
                </c:pt>
                <c:pt idx="1870">
                  <c:v>3.3218935213353942</c:v>
                </c:pt>
                <c:pt idx="1871">
                  <c:v>3.32365451233848</c:v>
                </c:pt>
                <c:pt idx="1872">
                  <c:v>3.3239220739486424</c:v>
                </c:pt>
                <c:pt idx="1873">
                  <c:v>3.3239992585806166</c:v>
                </c:pt>
                <c:pt idx="1874">
                  <c:v>3.3241703782769951</c:v>
                </c:pt>
                <c:pt idx="1875">
                  <c:v>3.3242433541208931</c:v>
                </c:pt>
                <c:pt idx="1876">
                  <c:v>3.3257917874914757</c:v>
                </c:pt>
                <c:pt idx="1877">
                  <c:v>3.3292592487592234</c:v>
                </c:pt>
                <c:pt idx="1878">
                  <c:v>3.3335201975355804</c:v>
                </c:pt>
                <c:pt idx="1879">
                  <c:v>3.3336845892174476</c:v>
                </c:pt>
                <c:pt idx="1880">
                  <c:v>3.334099212128701</c:v>
                </c:pt>
                <c:pt idx="1881">
                  <c:v>3.3343376396209945</c:v>
                </c:pt>
                <c:pt idx="1882">
                  <c:v>3.3346333314932814</c:v>
                </c:pt>
                <c:pt idx="1883">
                  <c:v>3.3354008043310905</c:v>
                </c:pt>
                <c:pt idx="1884">
                  <c:v>3.3359723112577928</c:v>
                </c:pt>
                <c:pt idx="1885">
                  <c:v>3.3371626477234</c:v>
                </c:pt>
                <c:pt idx="1886">
                  <c:v>3.337685485498227</c:v>
                </c:pt>
                <c:pt idx="1887">
                  <c:v>3.3436597396694179</c:v>
                </c:pt>
                <c:pt idx="1888">
                  <c:v>3.3484631473039848</c:v>
                </c:pt>
                <c:pt idx="1889">
                  <c:v>3.34939086935902</c:v>
                </c:pt>
                <c:pt idx="1890">
                  <c:v>3.349573071859651</c:v>
                </c:pt>
                <c:pt idx="1891">
                  <c:v>3.3499588784922718</c:v>
                </c:pt>
                <c:pt idx="1892">
                  <c:v>3.3502897126404134</c:v>
                </c:pt>
                <c:pt idx="1893">
                  <c:v>3.3502897126404134</c:v>
                </c:pt>
                <c:pt idx="1894">
                  <c:v>3.350684188349812</c:v>
                </c:pt>
                <c:pt idx="1895">
                  <c:v>3.3509222009317101</c:v>
                </c:pt>
                <c:pt idx="1896">
                  <c:v>3.3536703207772387</c:v>
                </c:pt>
                <c:pt idx="1897">
                  <c:v>3.3540968862759093</c:v>
                </c:pt>
                <c:pt idx="1898">
                  <c:v>3.3544759789459775</c:v>
                </c:pt>
                <c:pt idx="1899">
                  <c:v>3.3544759789459775</c:v>
                </c:pt>
                <c:pt idx="1900">
                  <c:v>3.3575101179265854</c:v>
                </c:pt>
                <c:pt idx="1901">
                  <c:v>3.3606649903302488</c:v>
                </c:pt>
                <c:pt idx="1902">
                  <c:v>3.3620972855410223</c:v>
                </c:pt>
                <c:pt idx="1903">
                  <c:v>3.3631958703777873</c:v>
                </c:pt>
                <c:pt idx="1904">
                  <c:v>3.3687789400078323</c:v>
                </c:pt>
                <c:pt idx="1905">
                  <c:v>3.3716306281348345</c:v>
                </c:pt>
                <c:pt idx="1906">
                  <c:v>3.3717613064858076</c:v>
                </c:pt>
                <c:pt idx="1907">
                  <c:v>3.3725993914255685</c:v>
                </c:pt>
                <c:pt idx="1908">
                  <c:v>3.3750438037460975</c:v>
                </c:pt>
                <c:pt idx="1909">
                  <c:v>3.3787245050576775</c:v>
                </c:pt>
                <c:pt idx="1910">
                  <c:v>3.3806662731087158</c:v>
                </c:pt>
                <c:pt idx="1911">
                  <c:v>3.3826761090987221</c:v>
                </c:pt>
                <c:pt idx="1912">
                  <c:v>3.3853717062614015</c:v>
                </c:pt>
                <c:pt idx="1913">
                  <c:v>3.3889242739024992</c:v>
                </c:pt>
                <c:pt idx="1914">
                  <c:v>3.3890193570222387</c:v>
                </c:pt>
                <c:pt idx="1915">
                  <c:v>3.3923891197252205</c:v>
                </c:pt>
                <c:pt idx="1916">
                  <c:v>3.3923997747130517</c:v>
                </c:pt>
                <c:pt idx="1917">
                  <c:v>3.394143955179981</c:v>
                </c:pt>
                <c:pt idx="1918">
                  <c:v>3.4019070128047582</c:v>
                </c:pt>
                <c:pt idx="1919">
                  <c:v>3.4031726100645843</c:v>
                </c:pt>
                <c:pt idx="1920">
                  <c:v>3.4038587210235423</c:v>
                </c:pt>
                <c:pt idx="1921">
                  <c:v>3.4042639301161861</c:v>
                </c:pt>
                <c:pt idx="1922">
                  <c:v>3.4046206094581004</c:v>
                </c:pt>
                <c:pt idx="1923">
                  <c:v>3.4083438558011525</c:v>
                </c:pt>
                <c:pt idx="1924">
                  <c:v>3.4086968301514662</c:v>
                </c:pt>
                <c:pt idx="1925">
                  <c:v>3.4091815049295962</c:v>
                </c:pt>
                <c:pt idx="1926">
                  <c:v>3.4091815049295962</c:v>
                </c:pt>
                <c:pt idx="1927">
                  <c:v>3.4100970489677955</c:v>
                </c:pt>
                <c:pt idx="1928">
                  <c:v>3.4104453272584214</c:v>
                </c:pt>
                <c:pt idx="1929">
                  <c:v>3.4125750258855163</c:v>
                </c:pt>
                <c:pt idx="1930">
                  <c:v>3.4136102020655978</c:v>
                </c:pt>
                <c:pt idx="1931">
                  <c:v>3.4144512748344154</c:v>
                </c:pt>
                <c:pt idx="1932">
                  <c:v>3.4164450406738132</c:v>
                </c:pt>
                <c:pt idx="1933">
                  <c:v>3.4166151986994833</c:v>
                </c:pt>
                <c:pt idx="1934">
                  <c:v>3.4166597219466617</c:v>
                </c:pt>
                <c:pt idx="1935">
                  <c:v>3.417335117860735</c:v>
                </c:pt>
                <c:pt idx="1936">
                  <c:v>3.4208543817497765</c:v>
                </c:pt>
                <c:pt idx="1937">
                  <c:v>3.4212596900117638</c:v>
                </c:pt>
                <c:pt idx="1938">
                  <c:v>3.4213437269602291</c:v>
                </c:pt>
                <c:pt idx="1939">
                  <c:v>3.4253240291576397</c:v>
                </c:pt>
                <c:pt idx="1940">
                  <c:v>3.4264563685091711</c:v>
                </c:pt>
                <c:pt idx="1941">
                  <c:v>3.4326982672263155</c:v>
                </c:pt>
                <c:pt idx="1942">
                  <c:v>3.4344063734033434</c:v>
                </c:pt>
                <c:pt idx="1943">
                  <c:v>3.4356759513096367</c:v>
                </c:pt>
                <c:pt idx="1944">
                  <c:v>3.4366157517078371</c:v>
                </c:pt>
                <c:pt idx="1945">
                  <c:v>3.4367702938257514</c:v>
                </c:pt>
                <c:pt idx="1946">
                  <c:v>3.4397492657266877</c:v>
                </c:pt>
                <c:pt idx="1947">
                  <c:v>3.4411259992049925</c:v>
                </c:pt>
                <c:pt idx="1948">
                  <c:v>3.4436683794189968</c:v>
                </c:pt>
                <c:pt idx="1949">
                  <c:v>3.4462984751954764</c:v>
                </c:pt>
                <c:pt idx="1950">
                  <c:v>3.4462984751954764</c:v>
                </c:pt>
                <c:pt idx="1951">
                  <c:v>3.4476251007297081</c:v>
                </c:pt>
                <c:pt idx="1952">
                  <c:v>3.4483116255057253</c:v>
                </c:pt>
                <c:pt idx="1953">
                  <c:v>3.4495086846986358</c:v>
                </c:pt>
                <c:pt idx="1954">
                  <c:v>3.4515255496310782</c:v>
                </c:pt>
                <c:pt idx="1955">
                  <c:v>3.452307264228474</c:v>
                </c:pt>
                <c:pt idx="1956">
                  <c:v>3.4531697262695289</c:v>
                </c:pt>
                <c:pt idx="1957">
                  <c:v>3.454071157228249</c:v>
                </c:pt>
                <c:pt idx="1958">
                  <c:v>3.454071157228249</c:v>
                </c:pt>
                <c:pt idx="1959">
                  <c:v>3.4570650508576084</c:v>
                </c:pt>
                <c:pt idx="1960">
                  <c:v>3.4642035141547027</c:v>
                </c:pt>
                <c:pt idx="1961">
                  <c:v>3.464696556129466</c:v>
                </c:pt>
                <c:pt idx="1962">
                  <c:v>3.467954512812125</c:v>
                </c:pt>
                <c:pt idx="1963">
                  <c:v>3.4720947285330839</c:v>
                </c:pt>
                <c:pt idx="1964">
                  <c:v>3.473243829920226</c:v>
                </c:pt>
                <c:pt idx="1965">
                  <c:v>3.4741668361581435</c:v>
                </c:pt>
                <c:pt idx="1966">
                  <c:v>3.4745893591594483</c:v>
                </c:pt>
                <c:pt idx="1967">
                  <c:v>3.4761544190212343</c:v>
                </c:pt>
                <c:pt idx="1968">
                  <c:v>3.4762376001801951</c:v>
                </c:pt>
                <c:pt idx="1969">
                  <c:v>3.4780361159811219</c:v>
                </c:pt>
                <c:pt idx="1970">
                  <c:v>3.4784189409039445</c:v>
                </c:pt>
                <c:pt idx="1971">
                  <c:v>3.4786817868427775</c:v>
                </c:pt>
                <c:pt idx="1972">
                  <c:v>3.4811742485904511</c:v>
                </c:pt>
                <c:pt idx="1973">
                  <c:v>3.4813618237298907</c:v>
                </c:pt>
                <c:pt idx="1974">
                  <c:v>3.4823074934024811</c:v>
                </c:pt>
                <c:pt idx="1975">
                  <c:v>3.4853690359451526</c:v>
                </c:pt>
                <c:pt idx="1976">
                  <c:v>3.485580012135431</c:v>
                </c:pt>
                <c:pt idx="1977">
                  <c:v>3.4863912479169636</c:v>
                </c:pt>
                <c:pt idx="1978">
                  <c:v>3.4884529601675127</c:v>
                </c:pt>
                <c:pt idx="1979">
                  <c:v>3.4886920267843693</c:v>
                </c:pt>
                <c:pt idx="1980">
                  <c:v>3.49112822037505</c:v>
                </c:pt>
                <c:pt idx="1981">
                  <c:v>3.4934801901460708</c:v>
                </c:pt>
                <c:pt idx="1982">
                  <c:v>3.4976736693252541</c:v>
                </c:pt>
                <c:pt idx="1983">
                  <c:v>3.5001143458377673</c:v>
                </c:pt>
                <c:pt idx="1984">
                  <c:v>3.5008560212209638</c:v>
                </c:pt>
                <c:pt idx="1985">
                  <c:v>3.5027317910745905</c:v>
                </c:pt>
                <c:pt idx="1986">
                  <c:v>3.5027317910745905</c:v>
                </c:pt>
                <c:pt idx="1987">
                  <c:v>3.5065016221026779</c:v>
                </c:pt>
                <c:pt idx="1988">
                  <c:v>3.5067459055074872</c:v>
                </c:pt>
                <c:pt idx="1989">
                  <c:v>3.5091410374326166</c:v>
                </c:pt>
                <c:pt idx="1990">
                  <c:v>3.5114498165308428</c:v>
                </c:pt>
                <c:pt idx="1991">
                  <c:v>3.5127923764714777</c:v>
                </c:pt>
                <c:pt idx="1992">
                  <c:v>3.5141594612631155</c:v>
                </c:pt>
                <c:pt idx="1993">
                  <c:v>3.5144967244406007</c:v>
                </c:pt>
                <c:pt idx="1994">
                  <c:v>3.5151168207076968</c:v>
                </c:pt>
                <c:pt idx="1995">
                  <c:v>3.518705513701454</c:v>
                </c:pt>
                <c:pt idx="1996">
                  <c:v>3.5213684591974732</c:v>
                </c:pt>
                <c:pt idx="1997">
                  <c:v>3.5215402880362467</c:v>
                </c:pt>
                <c:pt idx="1998">
                  <c:v>3.5236787647776624</c:v>
                </c:pt>
                <c:pt idx="1999">
                  <c:v>3.5237107650601227</c:v>
                </c:pt>
                <c:pt idx="2000">
                  <c:v>3.5270224898504812</c:v>
                </c:pt>
                <c:pt idx="2001">
                  <c:v>3.5283078439792228</c:v>
                </c:pt>
                <c:pt idx="2002">
                  <c:v>3.5301785479892391</c:v>
                </c:pt>
                <c:pt idx="2003">
                  <c:v>3.5312589926175852</c:v>
                </c:pt>
                <c:pt idx="2004">
                  <c:v>3.5321115754368209</c:v>
                </c:pt>
                <c:pt idx="2005">
                  <c:v>3.5321909214892653</c:v>
                </c:pt>
                <c:pt idx="2006">
                  <c:v>3.5336931293306209</c:v>
                </c:pt>
                <c:pt idx="2007">
                  <c:v>3.5357274301853741</c:v>
                </c:pt>
                <c:pt idx="2008">
                  <c:v>3.5366869580351827</c:v>
                </c:pt>
                <c:pt idx="2009">
                  <c:v>3.5398179164002359</c:v>
                </c:pt>
                <c:pt idx="2010">
                  <c:v>3.540904458143328</c:v>
                </c:pt>
                <c:pt idx="2011">
                  <c:v>3.5412738160167492</c:v>
                </c:pt>
                <c:pt idx="2012">
                  <c:v>3.5415361211894183</c:v>
                </c:pt>
                <c:pt idx="2013">
                  <c:v>3.5424002552838578</c:v>
                </c:pt>
                <c:pt idx="2014">
                  <c:v>3.5424233128878919</c:v>
                </c:pt>
                <c:pt idx="2015">
                  <c:v>3.543441057527795</c:v>
                </c:pt>
                <c:pt idx="2016">
                  <c:v>3.5467542959343521</c:v>
                </c:pt>
                <c:pt idx="2017">
                  <c:v>3.5485723652328987</c:v>
                </c:pt>
                <c:pt idx="2018">
                  <c:v>3.548614187315644</c:v>
                </c:pt>
                <c:pt idx="2019">
                  <c:v>3.5496611694309954</c:v>
                </c:pt>
                <c:pt idx="2020">
                  <c:v>3.55201262803631</c:v>
                </c:pt>
                <c:pt idx="2021">
                  <c:v>3.5539661017074771</c:v>
                </c:pt>
                <c:pt idx="2022">
                  <c:v>3.5540951791920246</c:v>
                </c:pt>
                <c:pt idx="2023">
                  <c:v>3.5556484229461547</c:v>
                </c:pt>
                <c:pt idx="2024">
                  <c:v>3.5576023326594353</c:v>
                </c:pt>
                <c:pt idx="2025">
                  <c:v>3.559559258414462</c:v>
                </c:pt>
                <c:pt idx="2026">
                  <c:v>3.5604125737609911</c:v>
                </c:pt>
                <c:pt idx="2027">
                  <c:v>3.5606421906339256</c:v>
                </c:pt>
                <c:pt idx="2028">
                  <c:v>3.5621296602360051</c:v>
                </c:pt>
                <c:pt idx="2029">
                  <c:v>3.5626706169837785</c:v>
                </c:pt>
                <c:pt idx="2030">
                  <c:v>3.5664513971891987</c:v>
                </c:pt>
                <c:pt idx="2031">
                  <c:v>3.5665668155384553</c:v>
                </c:pt>
                <c:pt idx="2032">
                  <c:v>3.5679562184224043</c:v>
                </c:pt>
                <c:pt idx="2033">
                  <c:v>3.572016961942682</c:v>
                </c:pt>
                <c:pt idx="2034">
                  <c:v>3.5725200591454254</c:v>
                </c:pt>
                <c:pt idx="2035">
                  <c:v>3.5733451939328762</c:v>
                </c:pt>
                <c:pt idx="2036">
                  <c:v>3.5758501398771552</c:v>
                </c:pt>
                <c:pt idx="2037">
                  <c:v>3.5758501398771552</c:v>
                </c:pt>
                <c:pt idx="2038">
                  <c:v>3.5767546540520097</c:v>
                </c:pt>
                <c:pt idx="2039">
                  <c:v>3.5771714935597432</c:v>
                </c:pt>
                <c:pt idx="2040">
                  <c:v>3.5783636654890598</c:v>
                </c:pt>
                <c:pt idx="2041">
                  <c:v>3.5810517482503843</c:v>
                </c:pt>
                <c:pt idx="2042">
                  <c:v>3.5813726361283775</c:v>
                </c:pt>
                <c:pt idx="2043">
                  <c:v>3.5822982329962096</c:v>
                </c:pt>
                <c:pt idx="2044">
                  <c:v>3.583788383613578</c:v>
                </c:pt>
                <c:pt idx="2045">
                  <c:v>3.5845805903552841</c:v>
                </c:pt>
                <c:pt idx="2046">
                  <c:v>3.5854311313287961</c:v>
                </c:pt>
                <c:pt idx="2047">
                  <c:v>3.5860562011140482</c:v>
                </c:pt>
                <c:pt idx="2048">
                  <c:v>3.5871146161813985</c:v>
                </c:pt>
                <c:pt idx="2049">
                  <c:v>3.5903882952699631</c:v>
                </c:pt>
                <c:pt idx="2050">
                  <c:v>3.5907289224720267</c:v>
                </c:pt>
                <c:pt idx="2051">
                  <c:v>3.5912858044290399</c:v>
                </c:pt>
                <c:pt idx="2052">
                  <c:v>3.5926501954728951</c:v>
                </c:pt>
                <c:pt idx="2053">
                  <c:v>3.595794301397369</c:v>
                </c:pt>
                <c:pt idx="2054">
                  <c:v>3.5980689126879977</c:v>
                </c:pt>
                <c:pt idx="2055">
                  <c:v>3.5986977156693514</c:v>
                </c:pt>
                <c:pt idx="2056">
                  <c:v>3.5988001414504933</c:v>
                </c:pt>
                <c:pt idx="2057">
                  <c:v>3.6013852983938612</c:v>
                </c:pt>
                <c:pt idx="2058">
                  <c:v>3.6073162498913476</c:v>
                </c:pt>
                <c:pt idx="2059">
                  <c:v>3.6074136015873202</c:v>
                </c:pt>
                <c:pt idx="2060">
                  <c:v>3.6096342603425993</c:v>
                </c:pt>
                <c:pt idx="2061">
                  <c:v>3.611819884136219</c:v>
                </c:pt>
                <c:pt idx="2062">
                  <c:v>3.6131974420441195</c:v>
                </c:pt>
                <c:pt idx="2063">
                  <c:v>3.6136928182199708</c:v>
                </c:pt>
                <c:pt idx="2064">
                  <c:v>3.6174922050755089</c:v>
                </c:pt>
                <c:pt idx="2065">
                  <c:v>3.6178316251762435</c:v>
                </c:pt>
                <c:pt idx="2066">
                  <c:v>3.6198174104601084</c:v>
                </c:pt>
                <c:pt idx="2067">
                  <c:v>3.6219933529029711</c:v>
                </c:pt>
                <c:pt idx="2068">
                  <c:v>3.625754726839804</c:v>
                </c:pt>
                <c:pt idx="2069">
                  <c:v>3.627330839670754</c:v>
                </c:pt>
                <c:pt idx="2070">
                  <c:v>3.6306116546407363</c:v>
                </c:pt>
                <c:pt idx="2071">
                  <c:v>3.635263812797072</c:v>
                </c:pt>
                <c:pt idx="2072">
                  <c:v>3.6360556309959731</c:v>
                </c:pt>
                <c:pt idx="2073">
                  <c:v>3.6368672107760185</c:v>
                </c:pt>
                <c:pt idx="2074">
                  <c:v>3.6374058657582315</c:v>
                </c:pt>
                <c:pt idx="2075">
                  <c:v>3.6380772864253288</c:v>
                </c:pt>
                <c:pt idx="2076">
                  <c:v>3.6389162403924256</c:v>
                </c:pt>
                <c:pt idx="2077">
                  <c:v>3.6391265300130495</c:v>
                </c:pt>
                <c:pt idx="2078">
                  <c:v>3.6421130243204343</c:v>
                </c:pt>
                <c:pt idx="2079">
                  <c:v>3.6437275322212996</c:v>
                </c:pt>
                <c:pt idx="2080">
                  <c:v>3.6506109324980378</c:v>
                </c:pt>
                <c:pt idx="2081">
                  <c:v>3.6529385729909718</c:v>
                </c:pt>
                <c:pt idx="2082">
                  <c:v>3.6530613965753536</c:v>
                </c:pt>
                <c:pt idx="2083">
                  <c:v>3.6530613965753536</c:v>
                </c:pt>
                <c:pt idx="2084">
                  <c:v>3.6539089191801031</c:v>
                </c:pt>
                <c:pt idx="2085">
                  <c:v>3.6542518015978032</c:v>
                </c:pt>
                <c:pt idx="2086">
                  <c:v>3.6557186851081798</c:v>
                </c:pt>
                <c:pt idx="2087">
                  <c:v>3.660759100815</c:v>
                </c:pt>
                <c:pt idx="2088">
                  <c:v>3.6650956978986704</c:v>
                </c:pt>
                <c:pt idx="2089">
                  <c:v>3.671087281189493</c:v>
                </c:pt>
                <c:pt idx="2090">
                  <c:v>3.6747721222148866</c:v>
                </c:pt>
                <c:pt idx="2091">
                  <c:v>3.6780131187460032</c:v>
                </c:pt>
                <c:pt idx="2092">
                  <c:v>3.6826329621648779</c:v>
                </c:pt>
                <c:pt idx="2093">
                  <c:v>3.6833325796751226</c:v>
                </c:pt>
                <c:pt idx="2094">
                  <c:v>3.6842426314712511</c:v>
                </c:pt>
                <c:pt idx="2095">
                  <c:v>3.6844314939605609</c:v>
                </c:pt>
                <c:pt idx="2096">
                  <c:v>3.6854486246730467</c:v>
                </c:pt>
                <c:pt idx="2097">
                  <c:v>3.6873132019421586</c:v>
                </c:pt>
                <c:pt idx="2098">
                  <c:v>3.6883041294059273</c:v>
                </c:pt>
                <c:pt idx="2099">
                  <c:v>3.6883061245146025</c:v>
                </c:pt>
                <c:pt idx="2100">
                  <c:v>3.6883318396537996</c:v>
                </c:pt>
                <c:pt idx="2101">
                  <c:v>3.6910974345825998</c:v>
                </c:pt>
                <c:pt idx="2102">
                  <c:v>3.6923981067282114</c:v>
                </c:pt>
                <c:pt idx="2103">
                  <c:v>3.6947067260360487</c:v>
                </c:pt>
                <c:pt idx="2104">
                  <c:v>3.6976074968204991</c:v>
                </c:pt>
                <c:pt idx="2105">
                  <c:v>3.6976189015488683</c:v>
                </c:pt>
                <c:pt idx="2106">
                  <c:v>3.6994616177927799</c:v>
                </c:pt>
                <c:pt idx="2107">
                  <c:v>3.7012665076938207</c:v>
                </c:pt>
                <c:pt idx="2108">
                  <c:v>3.7025634901517388</c:v>
                </c:pt>
                <c:pt idx="2109">
                  <c:v>3.7042950791149867</c:v>
                </c:pt>
                <c:pt idx="2110">
                  <c:v>3.706139120434587</c:v>
                </c:pt>
                <c:pt idx="2111">
                  <c:v>3.7090730463796566</c:v>
                </c:pt>
                <c:pt idx="2112">
                  <c:v>3.7096394313641929</c:v>
                </c:pt>
                <c:pt idx="2113">
                  <c:v>3.7111696183657221</c:v>
                </c:pt>
                <c:pt idx="2114">
                  <c:v>3.7120436210331338</c:v>
                </c:pt>
                <c:pt idx="2115">
                  <c:v>3.7124616633164784</c:v>
                </c:pt>
                <c:pt idx="2116">
                  <c:v>3.7135603595164883</c:v>
                </c:pt>
                <c:pt idx="2117">
                  <c:v>3.7166940382540301</c:v>
                </c:pt>
                <c:pt idx="2118">
                  <c:v>3.7179121560810775</c:v>
                </c:pt>
                <c:pt idx="2119">
                  <c:v>3.7197056263209087</c:v>
                </c:pt>
                <c:pt idx="2120">
                  <c:v>3.7224273474982055</c:v>
                </c:pt>
                <c:pt idx="2121">
                  <c:v>3.723736520538639</c:v>
                </c:pt>
                <c:pt idx="2122">
                  <c:v>3.7237640960190399</c:v>
                </c:pt>
                <c:pt idx="2123">
                  <c:v>3.7260967215642951</c:v>
                </c:pt>
                <c:pt idx="2124">
                  <c:v>3.726483423973852</c:v>
                </c:pt>
                <c:pt idx="2125">
                  <c:v>3.7270275563083417</c:v>
                </c:pt>
                <c:pt idx="2126">
                  <c:v>3.7285750556036841</c:v>
                </c:pt>
                <c:pt idx="2127">
                  <c:v>3.7291675844686547</c:v>
                </c:pt>
                <c:pt idx="2128">
                  <c:v>3.7300402837466007</c:v>
                </c:pt>
                <c:pt idx="2129">
                  <c:v>3.730124588376392</c:v>
                </c:pt>
                <c:pt idx="2130">
                  <c:v>3.7304940401588516</c:v>
                </c:pt>
                <c:pt idx="2131">
                  <c:v>3.7331735629128322</c:v>
                </c:pt>
                <c:pt idx="2132">
                  <c:v>3.7351775018467976</c:v>
                </c:pt>
                <c:pt idx="2133">
                  <c:v>3.7402922325033936</c:v>
                </c:pt>
                <c:pt idx="2134">
                  <c:v>3.7430257557613804</c:v>
                </c:pt>
                <c:pt idx="2135">
                  <c:v>3.743126562348627</c:v>
                </c:pt>
                <c:pt idx="2136">
                  <c:v>3.7454906601933686</c:v>
                </c:pt>
                <c:pt idx="2137">
                  <c:v>3.746496400785468</c:v>
                </c:pt>
                <c:pt idx="2138">
                  <c:v>3.7477997341768328</c:v>
                </c:pt>
                <c:pt idx="2139">
                  <c:v>3.7513183414696916</c:v>
                </c:pt>
                <c:pt idx="2140">
                  <c:v>3.7513496268804389</c:v>
                </c:pt>
                <c:pt idx="2141">
                  <c:v>3.7527279117929329</c:v>
                </c:pt>
                <c:pt idx="2142">
                  <c:v>3.7547623660614575</c:v>
                </c:pt>
                <c:pt idx="2143">
                  <c:v>3.7553786684329054</c:v>
                </c:pt>
                <c:pt idx="2144">
                  <c:v>3.7574543950759676</c:v>
                </c:pt>
                <c:pt idx="2145">
                  <c:v>3.7601433975818273</c:v>
                </c:pt>
                <c:pt idx="2146">
                  <c:v>3.7622205148968701</c:v>
                </c:pt>
                <c:pt idx="2147">
                  <c:v>3.7635571459672041</c:v>
                </c:pt>
                <c:pt idx="2148">
                  <c:v>3.7635571459672041</c:v>
                </c:pt>
                <c:pt idx="2149">
                  <c:v>3.7640372142592753</c:v>
                </c:pt>
                <c:pt idx="2150">
                  <c:v>3.7644858481840164</c:v>
                </c:pt>
                <c:pt idx="2151">
                  <c:v>3.7670684953170075</c:v>
                </c:pt>
                <c:pt idx="2152">
                  <c:v>3.7713983945275373</c:v>
                </c:pt>
                <c:pt idx="2153">
                  <c:v>3.7728243073022791</c:v>
                </c:pt>
                <c:pt idx="2154">
                  <c:v>3.7739335452516363</c:v>
                </c:pt>
                <c:pt idx="2155">
                  <c:v>3.7742945453442056</c:v>
                </c:pt>
                <c:pt idx="2156">
                  <c:v>3.7747930132135372</c:v>
                </c:pt>
                <c:pt idx="2157">
                  <c:v>3.7748113815216198</c:v>
                </c:pt>
                <c:pt idx="2158">
                  <c:v>3.7748113815216198</c:v>
                </c:pt>
                <c:pt idx="2159">
                  <c:v>3.7771483803981862</c:v>
                </c:pt>
                <c:pt idx="2160">
                  <c:v>3.782132360603454</c:v>
                </c:pt>
                <c:pt idx="2161">
                  <c:v>3.7829563986143158</c:v>
                </c:pt>
                <c:pt idx="2162">
                  <c:v>3.7834526271468438</c:v>
                </c:pt>
                <c:pt idx="2163">
                  <c:v>3.7843738222083263</c:v>
                </c:pt>
                <c:pt idx="2164">
                  <c:v>3.7848767086033397</c:v>
                </c:pt>
                <c:pt idx="2165">
                  <c:v>3.7910356927217297</c:v>
                </c:pt>
                <c:pt idx="2166">
                  <c:v>3.7910378602222363</c:v>
                </c:pt>
                <c:pt idx="2167">
                  <c:v>3.7913867422566585</c:v>
                </c:pt>
                <c:pt idx="2168">
                  <c:v>3.7922423370897338</c:v>
                </c:pt>
                <c:pt idx="2169">
                  <c:v>3.7961018636281945</c:v>
                </c:pt>
                <c:pt idx="2170">
                  <c:v>3.7968280446438372</c:v>
                </c:pt>
                <c:pt idx="2171">
                  <c:v>3.7987188238205487</c:v>
                </c:pt>
                <c:pt idx="2172">
                  <c:v>3.7997085775371611</c:v>
                </c:pt>
                <c:pt idx="2173">
                  <c:v>3.803301828000293</c:v>
                </c:pt>
                <c:pt idx="2174">
                  <c:v>3.8050776007652098</c:v>
                </c:pt>
                <c:pt idx="2175">
                  <c:v>3.8063888081652619</c:v>
                </c:pt>
                <c:pt idx="2176">
                  <c:v>3.8081456205070041</c:v>
                </c:pt>
                <c:pt idx="2177">
                  <c:v>3.811225561376518</c:v>
                </c:pt>
                <c:pt idx="2178">
                  <c:v>3.8141306526139505</c:v>
                </c:pt>
                <c:pt idx="2179">
                  <c:v>3.8161584218773017</c:v>
                </c:pt>
                <c:pt idx="2180">
                  <c:v>3.8175214396218111</c:v>
                </c:pt>
                <c:pt idx="2181">
                  <c:v>3.8178044878566717</c:v>
                </c:pt>
                <c:pt idx="2182">
                  <c:v>3.8192331212242827</c:v>
                </c:pt>
                <c:pt idx="2183">
                  <c:v>3.8193676937101335</c:v>
                </c:pt>
                <c:pt idx="2184">
                  <c:v>3.8195179858139459</c:v>
                </c:pt>
                <c:pt idx="2185">
                  <c:v>3.8203598987339085</c:v>
                </c:pt>
                <c:pt idx="2186">
                  <c:v>3.8209580430534795</c:v>
                </c:pt>
                <c:pt idx="2187">
                  <c:v>3.8210709849491096</c:v>
                </c:pt>
                <c:pt idx="2188">
                  <c:v>3.8210961015451343</c:v>
                </c:pt>
                <c:pt idx="2189">
                  <c:v>3.8210961015451343</c:v>
                </c:pt>
                <c:pt idx="2190">
                  <c:v>3.822143406739082</c:v>
                </c:pt>
                <c:pt idx="2191">
                  <c:v>3.8238006438230352</c:v>
                </c:pt>
                <c:pt idx="2192">
                  <c:v>3.8238728343117119</c:v>
                </c:pt>
                <c:pt idx="2193">
                  <c:v>3.8240740884305922</c:v>
                </c:pt>
                <c:pt idx="2194">
                  <c:v>3.8255242981000195</c:v>
                </c:pt>
                <c:pt idx="2195">
                  <c:v>3.8265851402441502</c:v>
                </c:pt>
                <c:pt idx="2196">
                  <c:v>3.8280017906188957</c:v>
                </c:pt>
                <c:pt idx="2197">
                  <c:v>3.8296591210518729</c:v>
                </c:pt>
                <c:pt idx="2198">
                  <c:v>3.8301807223040703</c:v>
                </c:pt>
                <c:pt idx="2199">
                  <c:v>3.8322451099549584</c:v>
                </c:pt>
                <c:pt idx="2200">
                  <c:v>3.8324924151542694</c:v>
                </c:pt>
                <c:pt idx="2201">
                  <c:v>3.8390767336121869</c:v>
                </c:pt>
                <c:pt idx="2202">
                  <c:v>3.8399222220764124</c:v>
                </c:pt>
                <c:pt idx="2203">
                  <c:v>3.8400312031622827</c:v>
                </c:pt>
                <c:pt idx="2204">
                  <c:v>3.8406010719978663</c:v>
                </c:pt>
                <c:pt idx="2205">
                  <c:v>3.8432699904159913</c:v>
                </c:pt>
                <c:pt idx="2206">
                  <c:v>3.8454043773727511</c:v>
                </c:pt>
                <c:pt idx="2207">
                  <c:v>3.8470391258813725</c:v>
                </c:pt>
                <c:pt idx="2208">
                  <c:v>3.8490304079042863</c:v>
                </c:pt>
                <c:pt idx="2209">
                  <c:v>3.8493482789312643</c:v>
                </c:pt>
                <c:pt idx="2210">
                  <c:v>3.8525943378099212</c:v>
                </c:pt>
                <c:pt idx="2211">
                  <c:v>3.8542121058001295</c:v>
                </c:pt>
                <c:pt idx="2212">
                  <c:v>3.855659855865968</c:v>
                </c:pt>
                <c:pt idx="2213">
                  <c:v>3.8564145902728013</c:v>
                </c:pt>
                <c:pt idx="2214">
                  <c:v>3.8590210705610253</c:v>
                </c:pt>
                <c:pt idx="2215">
                  <c:v>3.8597667969272287</c:v>
                </c:pt>
                <c:pt idx="2216">
                  <c:v>3.864125327789262</c:v>
                </c:pt>
                <c:pt idx="2217">
                  <c:v>3.8662193085697889</c:v>
                </c:pt>
                <c:pt idx="2218">
                  <c:v>3.8676772586677814</c:v>
                </c:pt>
                <c:pt idx="2219">
                  <c:v>3.8703063941361577</c:v>
                </c:pt>
                <c:pt idx="2220">
                  <c:v>3.8714375596629202</c:v>
                </c:pt>
                <c:pt idx="2221">
                  <c:v>3.8729036249052715</c:v>
                </c:pt>
                <c:pt idx="2222">
                  <c:v>3.8801953183597515</c:v>
                </c:pt>
                <c:pt idx="2223">
                  <c:v>3.8828085945991004</c:v>
                </c:pt>
                <c:pt idx="2224">
                  <c:v>3.8851093674847652</c:v>
                </c:pt>
                <c:pt idx="2225">
                  <c:v>3.8861958804233478</c:v>
                </c:pt>
                <c:pt idx="2226">
                  <c:v>3.8874653059078592</c:v>
                </c:pt>
                <c:pt idx="2227">
                  <c:v>3.8879509070210365</c:v>
                </c:pt>
                <c:pt idx="2228">
                  <c:v>3.8904762504250718</c:v>
                </c:pt>
                <c:pt idx="2229">
                  <c:v>3.8916619743869107</c:v>
                </c:pt>
                <c:pt idx="2230">
                  <c:v>3.8920276155912523</c:v>
                </c:pt>
                <c:pt idx="2231">
                  <c:v>3.892227840052493</c:v>
                </c:pt>
                <c:pt idx="2232">
                  <c:v>3.8965899595957145</c:v>
                </c:pt>
                <c:pt idx="2233">
                  <c:v>3.8987392597230106</c:v>
                </c:pt>
                <c:pt idx="2234">
                  <c:v>3.9065918383396077</c:v>
                </c:pt>
                <c:pt idx="2235">
                  <c:v>3.9112919207863222</c:v>
                </c:pt>
                <c:pt idx="2236">
                  <c:v>3.9112919207863222</c:v>
                </c:pt>
                <c:pt idx="2237">
                  <c:v>3.9112919207863222</c:v>
                </c:pt>
                <c:pt idx="2238">
                  <c:v>3.9112919207863222</c:v>
                </c:pt>
                <c:pt idx="2239">
                  <c:v>3.9112919207863222</c:v>
                </c:pt>
                <c:pt idx="2240">
                  <c:v>3.9112919207863222</c:v>
                </c:pt>
                <c:pt idx="2241">
                  <c:v>3.9112919207863222</c:v>
                </c:pt>
                <c:pt idx="2242">
                  <c:v>3.9112919207863222</c:v>
                </c:pt>
                <c:pt idx="2243">
                  <c:v>3.9150423682415161</c:v>
                </c:pt>
                <c:pt idx="2244">
                  <c:v>3.915747376163083</c:v>
                </c:pt>
                <c:pt idx="2245">
                  <c:v>3.9223763481374578</c:v>
                </c:pt>
                <c:pt idx="2246">
                  <c:v>3.9254844142665606</c:v>
                </c:pt>
                <c:pt idx="2247">
                  <c:v>3.9310764858360003</c:v>
                </c:pt>
                <c:pt idx="2248">
                  <c:v>3.932525844305093</c:v>
                </c:pt>
                <c:pt idx="2249">
                  <c:v>3.9334387442957208</c:v>
                </c:pt>
                <c:pt idx="2250">
                  <c:v>3.934515982900832</c:v>
                </c:pt>
                <c:pt idx="2251">
                  <c:v>3.9362221271944802</c:v>
                </c:pt>
                <c:pt idx="2252">
                  <c:v>3.9365411557054824</c:v>
                </c:pt>
                <c:pt idx="2253">
                  <c:v>3.9377254484119781</c:v>
                </c:pt>
                <c:pt idx="2254">
                  <c:v>3.938866812225807</c:v>
                </c:pt>
                <c:pt idx="2255">
                  <c:v>3.9418333157407162</c:v>
                </c:pt>
                <c:pt idx="2256">
                  <c:v>3.9421892985524525</c:v>
                </c:pt>
                <c:pt idx="2257">
                  <c:v>3.9423071189208589</c:v>
                </c:pt>
                <c:pt idx="2258">
                  <c:v>3.9444921040920016</c:v>
                </c:pt>
                <c:pt idx="2259">
                  <c:v>3.9458506969734062</c:v>
                </c:pt>
                <c:pt idx="2260">
                  <c:v>3.9473885195496385</c:v>
                </c:pt>
                <c:pt idx="2261">
                  <c:v>3.9510363729553037</c:v>
                </c:pt>
                <c:pt idx="2262">
                  <c:v>3.9525015323871227</c:v>
                </c:pt>
                <c:pt idx="2263">
                  <c:v>3.9527597591874621</c:v>
                </c:pt>
                <c:pt idx="2264">
                  <c:v>3.9561390179907212</c:v>
                </c:pt>
                <c:pt idx="2265">
                  <c:v>3.9573443473645518</c:v>
                </c:pt>
                <c:pt idx="2266">
                  <c:v>3.9581782552979865</c:v>
                </c:pt>
                <c:pt idx="2267">
                  <c:v>3.9617138168166304</c:v>
                </c:pt>
                <c:pt idx="2268">
                  <c:v>3.962174854921559</c:v>
                </c:pt>
                <c:pt idx="2269">
                  <c:v>3.9625196310119928</c:v>
                </c:pt>
                <c:pt idx="2270">
                  <c:v>3.9640184435417671</c:v>
                </c:pt>
                <c:pt idx="2271">
                  <c:v>3.9655554773151072</c:v>
                </c:pt>
                <c:pt idx="2272">
                  <c:v>3.9681962197985277</c:v>
                </c:pt>
                <c:pt idx="2273">
                  <c:v>3.9683525503682668</c:v>
                </c:pt>
                <c:pt idx="2274">
                  <c:v>3.9690723149232796</c:v>
                </c:pt>
                <c:pt idx="2275">
                  <c:v>3.9707030248572583</c:v>
                </c:pt>
                <c:pt idx="2276">
                  <c:v>3.9778002408130617</c:v>
                </c:pt>
                <c:pt idx="2277">
                  <c:v>3.9790745282822861</c:v>
                </c:pt>
                <c:pt idx="2278">
                  <c:v>3.9798934871036269</c:v>
                </c:pt>
                <c:pt idx="2279">
                  <c:v>3.98161324380286</c:v>
                </c:pt>
                <c:pt idx="2280">
                  <c:v>3.9818507694179246</c:v>
                </c:pt>
                <c:pt idx="2281">
                  <c:v>3.9845338061161977</c:v>
                </c:pt>
                <c:pt idx="2282">
                  <c:v>3.9933543314518403</c:v>
                </c:pt>
                <c:pt idx="2283">
                  <c:v>3.9935761644762695</c:v>
                </c:pt>
                <c:pt idx="2284">
                  <c:v>3.9993228695973988</c:v>
                </c:pt>
                <c:pt idx="2285">
                  <c:v>4.0063338260571797</c:v>
                </c:pt>
                <c:pt idx="2286">
                  <c:v>4.0065227017325009</c:v>
                </c:pt>
                <c:pt idx="2287">
                  <c:v>4.0068427239105189</c:v>
                </c:pt>
                <c:pt idx="2288">
                  <c:v>4.0070403352130741</c:v>
                </c:pt>
                <c:pt idx="2289">
                  <c:v>4.0107950201888585</c:v>
                </c:pt>
                <c:pt idx="2290">
                  <c:v>4.0113319856589085</c:v>
                </c:pt>
                <c:pt idx="2291">
                  <c:v>4.0141166724473605</c:v>
                </c:pt>
                <c:pt idx="2292">
                  <c:v>4.0141712022840421</c:v>
                </c:pt>
                <c:pt idx="2293">
                  <c:v>4.0177812043667949</c:v>
                </c:pt>
                <c:pt idx="2294">
                  <c:v>4.0184250340723544</c:v>
                </c:pt>
                <c:pt idx="2295">
                  <c:v>4.0198973969824721</c:v>
                </c:pt>
                <c:pt idx="2296">
                  <c:v>4.0198973969824721</c:v>
                </c:pt>
                <c:pt idx="2297">
                  <c:v>4.0209224504493815</c:v>
                </c:pt>
                <c:pt idx="2298">
                  <c:v>4.021695171148262</c:v>
                </c:pt>
                <c:pt idx="2299">
                  <c:v>4.0223567529829074</c:v>
                </c:pt>
                <c:pt idx="2300">
                  <c:v>4.0248027974611045</c:v>
                </c:pt>
                <c:pt idx="2301">
                  <c:v>4.024968303447797</c:v>
                </c:pt>
                <c:pt idx="2302">
                  <c:v>4.0254442151406229</c:v>
                </c:pt>
                <c:pt idx="2303">
                  <c:v>4.0307029599149482</c:v>
                </c:pt>
                <c:pt idx="2304">
                  <c:v>4.0313001829175859</c:v>
                </c:pt>
                <c:pt idx="2305">
                  <c:v>4.0320879687677484</c:v>
                </c:pt>
                <c:pt idx="2306">
                  <c:v>4.0347225805462106</c:v>
                </c:pt>
                <c:pt idx="2307">
                  <c:v>4.0356590137944428</c:v>
                </c:pt>
                <c:pt idx="2308">
                  <c:v>4.038757225309757</c:v>
                </c:pt>
                <c:pt idx="2309">
                  <c:v>4.0407783696297219</c:v>
                </c:pt>
                <c:pt idx="2310">
                  <c:v>4.0413439126621258</c:v>
                </c:pt>
                <c:pt idx="2311">
                  <c:v>4.0439373552382243</c:v>
                </c:pt>
                <c:pt idx="2312">
                  <c:v>4.0443778129555543</c:v>
                </c:pt>
                <c:pt idx="2313">
                  <c:v>4.047262750851635</c:v>
                </c:pt>
                <c:pt idx="2314">
                  <c:v>4.0489441120795009</c:v>
                </c:pt>
                <c:pt idx="2315">
                  <c:v>4.0492232828195363</c:v>
                </c:pt>
                <c:pt idx="2316">
                  <c:v>4.0492232828195363</c:v>
                </c:pt>
                <c:pt idx="2317">
                  <c:v>4.0502219756837849</c:v>
                </c:pt>
                <c:pt idx="2318">
                  <c:v>4.0502219756837849</c:v>
                </c:pt>
                <c:pt idx="2319">
                  <c:v>4.054598271207098</c:v>
                </c:pt>
                <c:pt idx="2320">
                  <c:v>4.0552836610648537</c:v>
                </c:pt>
                <c:pt idx="2321">
                  <c:v>4.0566092152145297</c:v>
                </c:pt>
                <c:pt idx="2322">
                  <c:v>4.056764772606674</c:v>
                </c:pt>
                <c:pt idx="2323">
                  <c:v>4.0576714135819634</c:v>
                </c:pt>
                <c:pt idx="2324">
                  <c:v>4.0584073704813735</c:v>
                </c:pt>
                <c:pt idx="2325">
                  <c:v>4.0630320166204381</c:v>
                </c:pt>
                <c:pt idx="2326">
                  <c:v>4.0683353173772927</c:v>
                </c:pt>
                <c:pt idx="2327">
                  <c:v>4.0698296557419429</c:v>
                </c:pt>
                <c:pt idx="2328">
                  <c:v>4.0717416432426701</c:v>
                </c:pt>
                <c:pt idx="2329">
                  <c:v>4.0734332373365856</c:v>
                </c:pt>
                <c:pt idx="2330">
                  <c:v>4.0742843113373652</c:v>
                </c:pt>
                <c:pt idx="2331">
                  <c:v>4.076558554955005</c:v>
                </c:pt>
                <c:pt idx="2332">
                  <c:v>4.0815201878737062</c:v>
                </c:pt>
                <c:pt idx="2333">
                  <c:v>4.0832118641225863</c:v>
                </c:pt>
                <c:pt idx="2334">
                  <c:v>4.0848939137256011</c:v>
                </c:pt>
                <c:pt idx="2335">
                  <c:v>4.0854122662740808</c:v>
                </c:pt>
                <c:pt idx="2336">
                  <c:v>4.0864525224088437</c:v>
                </c:pt>
                <c:pt idx="2337">
                  <c:v>4.0870515348725602</c:v>
                </c:pt>
                <c:pt idx="2338">
                  <c:v>4.0871112265085232</c:v>
                </c:pt>
                <c:pt idx="2339">
                  <c:v>4.0915323009993294</c:v>
                </c:pt>
                <c:pt idx="2340">
                  <c:v>4.0978502316304235</c:v>
                </c:pt>
                <c:pt idx="2341">
                  <c:v>4.0989137609917945</c:v>
                </c:pt>
                <c:pt idx="2342">
                  <c:v>4.09968415447646</c:v>
                </c:pt>
                <c:pt idx="2343">
                  <c:v>4.1024668905521748</c:v>
                </c:pt>
                <c:pt idx="2344">
                  <c:v>4.102575443125354</c:v>
                </c:pt>
                <c:pt idx="2345">
                  <c:v>4.1059180065156413</c:v>
                </c:pt>
                <c:pt idx="2346">
                  <c:v>4.1059180065156413</c:v>
                </c:pt>
                <c:pt idx="2347">
                  <c:v>4.1083942695451059</c:v>
                </c:pt>
                <c:pt idx="2348">
                  <c:v>4.1083942695451059</c:v>
                </c:pt>
                <c:pt idx="2349">
                  <c:v>4.1083942695451059</c:v>
                </c:pt>
                <c:pt idx="2350">
                  <c:v>4.1084117476641255</c:v>
                </c:pt>
                <c:pt idx="2351">
                  <c:v>4.1107358381305605</c:v>
                </c:pt>
                <c:pt idx="2352">
                  <c:v>4.1351584298912751</c:v>
                </c:pt>
                <c:pt idx="2353">
                  <c:v>4.1351607066099927</c:v>
                </c:pt>
                <c:pt idx="2354">
                  <c:v>4.1360385735105822</c:v>
                </c:pt>
                <c:pt idx="2355">
                  <c:v>4.138382215961558</c:v>
                </c:pt>
                <c:pt idx="2356">
                  <c:v>4.1409034120553274</c:v>
                </c:pt>
                <c:pt idx="2357">
                  <c:v>4.1453044589233468</c:v>
                </c:pt>
                <c:pt idx="2358">
                  <c:v>4.1491465598049837</c:v>
                </c:pt>
                <c:pt idx="2359">
                  <c:v>4.1521249939110483</c:v>
                </c:pt>
                <c:pt idx="2360">
                  <c:v>4.1561532098963596</c:v>
                </c:pt>
                <c:pt idx="2361">
                  <c:v>4.1622845463642033</c:v>
                </c:pt>
                <c:pt idx="2362">
                  <c:v>4.1650457045979357</c:v>
                </c:pt>
                <c:pt idx="2363">
                  <c:v>4.1688885075124134</c:v>
                </c:pt>
                <c:pt idx="2364">
                  <c:v>4.1695969381944433</c:v>
                </c:pt>
                <c:pt idx="2365">
                  <c:v>4.172791489972548</c:v>
                </c:pt>
                <c:pt idx="2366">
                  <c:v>4.1735422671385551</c:v>
                </c:pt>
                <c:pt idx="2367">
                  <c:v>4.1735422671385551</c:v>
                </c:pt>
                <c:pt idx="2368">
                  <c:v>4.180816254058116</c:v>
                </c:pt>
                <c:pt idx="2369">
                  <c:v>4.1819572325464005</c:v>
                </c:pt>
                <c:pt idx="2370">
                  <c:v>4.1821707325306674</c:v>
                </c:pt>
                <c:pt idx="2371">
                  <c:v>4.1856729737320011</c:v>
                </c:pt>
                <c:pt idx="2372">
                  <c:v>4.1870392967115908</c:v>
                </c:pt>
                <c:pt idx="2373">
                  <c:v>4.1891863257282145</c:v>
                </c:pt>
                <c:pt idx="2374">
                  <c:v>4.1935854842745073</c:v>
                </c:pt>
                <c:pt idx="2375">
                  <c:v>4.1950152471787456</c:v>
                </c:pt>
                <c:pt idx="2376">
                  <c:v>4.1959285861072697</c:v>
                </c:pt>
                <c:pt idx="2377">
                  <c:v>4.2072559104769001</c:v>
                </c:pt>
                <c:pt idx="2378">
                  <c:v>4.2072559104769001</c:v>
                </c:pt>
                <c:pt idx="2379">
                  <c:v>4.20791055971684</c:v>
                </c:pt>
                <c:pt idx="2380">
                  <c:v>4.2101176716814788</c:v>
                </c:pt>
                <c:pt idx="2381">
                  <c:v>4.2117946623991154</c:v>
                </c:pt>
                <c:pt idx="2382">
                  <c:v>4.2131862086954968</c:v>
                </c:pt>
                <c:pt idx="2383">
                  <c:v>4.214086480857941</c:v>
                </c:pt>
                <c:pt idx="2384">
                  <c:v>4.218147716528553</c:v>
                </c:pt>
                <c:pt idx="2385">
                  <c:v>4.2243663156072326</c:v>
                </c:pt>
                <c:pt idx="2386">
                  <c:v>4.2243663156072326</c:v>
                </c:pt>
                <c:pt idx="2387">
                  <c:v>4.2269521842028235</c:v>
                </c:pt>
                <c:pt idx="2388">
                  <c:v>4.2273375903546295</c:v>
                </c:pt>
                <c:pt idx="2389">
                  <c:v>4.2278238447509473</c:v>
                </c:pt>
                <c:pt idx="2390">
                  <c:v>4.2305490707666049</c:v>
                </c:pt>
                <c:pt idx="2391">
                  <c:v>4.2314712766354869</c:v>
                </c:pt>
                <c:pt idx="2392">
                  <c:v>4.233219172573313</c:v>
                </c:pt>
                <c:pt idx="2393">
                  <c:v>4.2354800878635723</c:v>
                </c:pt>
                <c:pt idx="2394">
                  <c:v>4.2387060631209126</c:v>
                </c:pt>
                <c:pt idx="2395">
                  <c:v>4.2392960095563819</c:v>
                </c:pt>
                <c:pt idx="2396">
                  <c:v>4.2403772696792652</c:v>
                </c:pt>
                <c:pt idx="2397">
                  <c:v>4.242552776685125</c:v>
                </c:pt>
                <c:pt idx="2398">
                  <c:v>4.2435022116274572</c:v>
                </c:pt>
                <c:pt idx="2399">
                  <c:v>4.2443459021712986</c:v>
                </c:pt>
                <c:pt idx="2400">
                  <c:v>4.2465768591209123</c:v>
                </c:pt>
                <c:pt idx="2401">
                  <c:v>4.247904301039827</c:v>
                </c:pt>
                <c:pt idx="2402">
                  <c:v>4.2489470484672136</c:v>
                </c:pt>
                <c:pt idx="2403">
                  <c:v>4.2498139963027475</c:v>
                </c:pt>
                <c:pt idx="2404">
                  <c:v>4.2550866702396242</c:v>
                </c:pt>
                <c:pt idx="2405">
                  <c:v>4.2561423062608279</c:v>
                </c:pt>
                <c:pt idx="2406">
                  <c:v>4.2574504681109069</c:v>
                </c:pt>
                <c:pt idx="2407">
                  <c:v>4.258011868603421</c:v>
                </c:pt>
                <c:pt idx="2408">
                  <c:v>4.2592823623070517</c:v>
                </c:pt>
                <c:pt idx="2409">
                  <c:v>4.2595305278547393</c:v>
                </c:pt>
                <c:pt idx="2410">
                  <c:v>4.2646611589986829</c:v>
                </c:pt>
                <c:pt idx="2411">
                  <c:v>4.2660548517028092</c:v>
                </c:pt>
                <c:pt idx="2412">
                  <c:v>4.2686617137210998</c:v>
                </c:pt>
                <c:pt idx="2413">
                  <c:v>4.2752463122255575</c:v>
                </c:pt>
                <c:pt idx="2414">
                  <c:v>4.2768360132206924</c:v>
                </c:pt>
                <c:pt idx="2415">
                  <c:v>4.2769058071015662</c:v>
                </c:pt>
                <c:pt idx="2416">
                  <c:v>4.2776826616087238</c:v>
                </c:pt>
                <c:pt idx="2417">
                  <c:v>4.2776873150928933</c:v>
                </c:pt>
                <c:pt idx="2418">
                  <c:v>4.2818770947954796</c:v>
                </c:pt>
                <c:pt idx="2419">
                  <c:v>4.2845667149072852</c:v>
                </c:pt>
                <c:pt idx="2420">
                  <c:v>4.2854737012256301</c:v>
                </c:pt>
                <c:pt idx="2421">
                  <c:v>4.2864313743647626</c:v>
                </c:pt>
                <c:pt idx="2422">
                  <c:v>4.2865082363565552</c:v>
                </c:pt>
                <c:pt idx="2423">
                  <c:v>4.286813087412809</c:v>
                </c:pt>
                <c:pt idx="2424">
                  <c:v>4.2936127089978662</c:v>
                </c:pt>
                <c:pt idx="2425">
                  <c:v>4.2956035611376402</c:v>
                </c:pt>
                <c:pt idx="2426">
                  <c:v>4.296729189341761</c:v>
                </c:pt>
                <c:pt idx="2427">
                  <c:v>4.29906260122989</c:v>
                </c:pt>
                <c:pt idx="2428">
                  <c:v>4.3008556537415332</c:v>
                </c:pt>
                <c:pt idx="2429">
                  <c:v>4.3009085787702031</c:v>
                </c:pt>
                <c:pt idx="2430">
                  <c:v>4.3038848953527955</c:v>
                </c:pt>
                <c:pt idx="2431">
                  <c:v>4.3069810168379261</c:v>
                </c:pt>
                <c:pt idx="2432">
                  <c:v>4.3072287025431297</c:v>
                </c:pt>
                <c:pt idx="2433">
                  <c:v>4.3100264313132985</c:v>
                </c:pt>
                <c:pt idx="2434">
                  <c:v>4.3182882677345562</c:v>
                </c:pt>
                <c:pt idx="2435">
                  <c:v>4.319532934564009</c:v>
                </c:pt>
                <c:pt idx="2436">
                  <c:v>4.3222933948409814</c:v>
                </c:pt>
                <c:pt idx="2437">
                  <c:v>4.3225616907449611</c:v>
                </c:pt>
                <c:pt idx="2438">
                  <c:v>4.3263287743821541</c:v>
                </c:pt>
                <c:pt idx="2439">
                  <c:v>4.330059779159078</c:v>
                </c:pt>
                <c:pt idx="2440">
                  <c:v>4.330191976279063</c:v>
                </c:pt>
                <c:pt idx="2441">
                  <c:v>4.3314390013104589</c:v>
                </c:pt>
                <c:pt idx="2442">
                  <c:v>4.3350726856487958</c:v>
                </c:pt>
                <c:pt idx="2443">
                  <c:v>4.3387578089675367</c:v>
                </c:pt>
                <c:pt idx="2444">
                  <c:v>4.3388843604067659</c:v>
                </c:pt>
                <c:pt idx="2445">
                  <c:v>4.3433053054546686</c:v>
                </c:pt>
                <c:pt idx="2446">
                  <c:v>4.3445356572854203</c:v>
                </c:pt>
                <c:pt idx="2447">
                  <c:v>4.3447465072175691</c:v>
                </c:pt>
                <c:pt idx="2448">
                  <c:v>4.3466776611696858</c:v>
                </c:pt>
                <c:pt idx="2449">
                  <c:v>4.3501686239901574</c:v>
                </c:pt>
                <c:pt idx="2450">
                  <c:v>4.3600823802376363</c:v>
                </c:pt>
                <c:pt idx="2451">
                  <c:v>4.3605953863577422</c:v>
                </c:pt>
                <c:pt idx="2452">
                  <c:v>4.3665595398460546</c:v>
                </c:pt>
                <c:pt idx="2453">
                  <c:v>4.3674514463407723</c:v>
                </c:pt>
                <c:pt idx="2454">
                  <c:v>4.3727800124833243</c:v>
                </c:pt>
                <c:pt idx="2455">
                  <c:v>4.3759368254705713</c:v>
                </c:pt>
                <c:pt idx="2456">
                  <c:v>4.375949691495439</c:v>
                </c:pt>
                <c:pt idx="2457">
                  <c:v>4.3780961795580717</c:v>
                </c:pt>
                <c:pt idx="2458">
                  <c:v>4.3782941752972695</c:v>
                </c:pt>
                <c:pt idx="2459">
                  <c:v>4.3873217023999045</c:v>
                </c:pt>
                <c:pt idx="2460">
                  <c:v>4.3880365007872317</c:v>
                </c:pt>
                <c:pt idx="2461">
                  <c:v>4.3903318631526034</c:v>
                </c:pt>
                <c:pt idx="2462">
                  <c:v>4.3935157011675292</c:v>
                </c:pt>
                <c:pt idx="2463">
                  <c:v>4.3952941361977134</c:v>
                </c:pt>
                <c:pt idx="2464">
                  <c:v>4.3964196580178738</c:v>
                </c:pt>
                <c:pt idx="2465">
                  <c:v>4.3976032712097872</c:v>
                </c:pt>
                <c:pt idx="2466">
                  <c:v>4.4060187893546265</c:v>
                </c:pt>
                <c:pt idx="2467">
                  <c:v>4.4085382365086598</c:v>
                </c:pt>
                <c:pt idx="2468">
                  <c:v>4.4108460904801516</c:v>
                </c:pt>
                <c:pt idx="2469">
                  <c:v>4.4139079578497498</c:v>
                </c:pt>
                <c:pt idx="2470">
                  <c:v>4.4216774827921741</c:v>
                </c:pt>
                <c:pt idx="2471">
                  <c:v>4.4217749367122021</c:v>
                </c:pt>
                <c:pt idx="2472">
                  <c:v>4.4222328648218774</c:v>
                </c:pt>
                <c:pt idx="2473">
                  <c:v>4.4241081610260649</c:v>
                </c:pt>
                <c:pt idx="2474">
                  <c:v>4.4243421478307603</c:v>
                </c:pt>
                <c:pt idx="2475">
                  <c:v>4.4277187012359089</c:v>
                </c:pt>
                <c:pt idx="2476">
                  <c:v>4.4298457109827281</c:v>
                </c:pt>
                <c:pt idx="2477">
                  <c:v>4.4313404690505926</c:v>
                </c:pt>
                <c:pt idx="2478">
                  <c:v>4.4322431448874777</c:v>
                </c:pt>
                <c:pt idx="2479">
                  <c:v>4.4468662975933411</c:v>
                </c:pt>
                <c:pt idx="2480">
                  <c:v>4.4512679877828436</c:v>
                </c:pt>
                <c:pt idx="2481">
                  <c:v>4.4552179378760508</c:v>
                </c:pt>
                <c:pt idx="2482">
                  <c:v>4.4571153989568115</c:v>
                </c:pt>
                <c:pt idx="2483">
                  <c:v>4.46694076058336</c:v>
                </c:pt>
                <c:pt idx="2484">
                  <c:v>4.4697352463025517</c:v>
                </c:pt>
                <c:pt idx="2485">
                  <c:v>4.4697352463025517</c:v>
                </c:pt>
                <c:pt idx="2486">
                  <c:v>4.4721969914261557</c:v>
                </c:pt>
                <c:pt idx="2487">
                  <c:v>4.4785985046388923</c:v>
                </c:pt>
                <c:pt idx="2488">
                  <c:v>4.4852787003413415</c:v>
                </c:pt>
                <c:pt idx="2489">
                  <c:v>4.4853118449760601</c:v>
                </c:pt>
                <c:pt idx="2490">
                  <c:v>4.4860120392360141</c:v>
                </c:pt>
                <c:pt idx="2491">
                  <c:v>4.4891916979849888</c:v>
                </c:pt>
                <c:pt idx="2492">
                  <c:v>4.4902438001990586</c:v>
                </c:pt>
                <c:pt idx="2493">
                  <c:v>4.4903634096061813</c:v>
                </c:pt>
                <c:pt idx="2494">
                  <c:v>4.4919368809836655</c:v>
                </c:pt>
                <c:pt idx="2495">
                  <c:v>4.4939499930876146</c:v>
                </c:pt>
                <c:pt idx="2496">
                  <c:v>4.495496266607022</c:v>
                </c:pt>
                <c:pt idx="2497">
                  <c:v>4.4992889369279085</c:v>
                </c:pt>
                <c:pt idx="2498">
                  <c:v>4.5001170449195689</c:v>
                </c:pt>
                <c:pt idx="2499">
                  <c:v>4.5023849553550939</c:v>
                </c:pt>
                <c:pt idx="2500">
                  <c:v>4.5062893687450947</c:v>
                </c:pt>
                <c:pt idx="2501">
                  <c:v>4.5075133036103514</c:v>
                </c:pt>
                <c:pt idx="2502">
                  <c:v>4.5077543261416171</c:v>
                </c:pt>
                <c:pt idx="2503">
                  <c:v>4.508294132534636</c:v>
                </c:pt>
                <c:pt idx="2504">
                  <c:v>4.5204457689777673</c:v>
                </c:pt>
                <c:pt idx="2505">
                  <c:v>4.521953148936241</c:v>
                </c:pt>
                <c:pt idx="2506">
                  <c:v>4.5234666649923572</c:v>
                </c:pt>
                <c:pt idx="2507">
                  <c:v>4.524366928294147</c:v>
                </c:pt>
                <c:pt idx="2508">
                  <c:v>4.5276592847194053</c:v>
                </c:pt>
                <c:pt idx="2509">
                  <c:v>4.5343834213192116</c:v>
                </c:pt>
                <c:pt idx="2510">
                  <c:v>4.5358501743315394</c:v>
                </c:pt>
                <c:pt idx="2511">
                  <c:v>4.5362654537284346</c:v>
                </c:pt>
                <c:pt idx="2512">
                  <c:v>4.5384191374523875</c:v>
                </c:pt>
                <c:pt idx="2513">
                  <c:v>4.5384191374523875</c:v>
                </c:pt>
                <c:pt idx="2514">
                  <c:v>4.5411793531660374</c:v>
                </c:pt>
                <c:pt idx="2515">
                  <c:v>4.5415316490499684</c:v>
                </c:pt>
                <c:pt idx="2516">
                  <c:v>4.5418224727924663</c:v>
                </c:pt>
                <c:pt idx="2517">
                  <c:v>4.5419260675472639</c:v>
                </c:pt>
                <c:pt idx="2518">
                  <c:v>4.5503614102635623</c:v>
                </c:pt>
                <c:pt idx="2519">
                  <c:v>4.5514688943085968</c:v>
                </c:pt>
                <c:pt idx="2520">
                  <c:v>4.5612537897858418</c:v>
                </c:pt>
                <c:pt idx="2521">
                  <c:v>4.5619883020600955</c:v>
                </c:pt>
                <c:pt idx="2522">
                  <c:v>4.5667168835147649</c:v>
                </c:pt>
                <c:pt idx="2523">
                  <c:v>4.5667168835147649</c:v>
                </c:pt>
                <c:pt idx="2524">
                  <c:v>4.5690208375926211</c:v>
                </c:pt>
                <c:pt idx="2525">
                  <c:v>4.5703725953012313</c:v>
                </c:pt>
                <c:pt idx="2526">
                  <c:v>4.5729515195373418</c:v>
                </c:pt>
                <c:pt idx="2527">
                  <c:v>4.5735486673565884</c:v>
                </c:pt>
                <c:pt idx="2528">
                  <c:v>4.5750522816340853</c:v>
                </c:pt>
                <c:pt idx="2529">
                  <c:v>4.5791484338748081</c:v>
                </c:pt>
                <c:pt idx="2530">
                  <c:v>4.5812654688678895</c:v>
                </c:pt>
                <c:pt idx="2531">
                  <c:v>4.5856068280800013</c:v>
                </c:pt>
                <c:pt idx="2532">
                  <c:v>4.5927665254360992</c:v>
                </c:pt>
                <c:pt idx="2533">
                  <c:v>4.593836270780403</c:v>
                </c:pt>
                <c:pt idx="2534">
                  <c:v>4.6036624689929546</c:v>
                </c:pt>
                <c:pt idx="2535">
                  <c:v>4.6162975026621247</c:v>
                </c:pt>
                <c:pt idx="2536">
                  <c:v>4.6197600859233816</c:v>
                </c:pt>
                <c:pt idx="2537">
                  <c:v>4.6234596797025995</c:v>
                </c:pt>
                <c:pt idx="2538">
                  <c:v>4.62385564226377</c:v>
                </c:pt>
                <c:pt idx="2539">
                  <c:v>4.6267305925331934</c:v>
                </c:pt>
                <c:pt idx="2540">
                  <c:v>4.626993092567786</c:v>
                </c:pt>
                <c:pt idx="2541">
                  <c:v>4.6388475536493292</c:v>
                </c:pt>
                <c:pt idx="2542">
                  <c:v>4.6547029994209597</c:v>
                </c:pt>
                <c:pt idx="2543">
                  <c:v>4.6555432280774065</c:v>
                </c:pt>
                <c:pt idx="2544">
                  <c:v>4.6581785678669965</c:v>
                </c:pt>
                <c:pt idx="2545">
                  <c:v>4.6582935038778288</c:v>
                </c:pt>
                <c:pt idx="2546">
                  <c:v>4.6695736822446392</c:v>
                </c:pt>
                <c:pt idx="2547">
                  <c:v>4.6724771149317688</c:v>
                </c:pt>
                <c:pt idx="2548">
                  <c:v>4.6749593153394242</c:v>
                </c:pt>
                <c:pt idx="2549">
                  <c:v>4.6843282242563671</c:v>
                </c:pt>
                <c:pt idx="2550">
                  <c:v>4.6845240538542692</c:v>
                </c:pt>
                <c:pt idx="2551">
                  <c:v>4.6944052409299575</c:v>
                </c:pt>
                <c:pt idx="2552">
                  <c:v>4.7007286133206536</c:v>
                </c:pt>
                <c:pt idx="2553">
                  <c:v>4.7015227952919139</c:v>
                </c:pt>
                <c:pt idx="2554">
                  <c:v>4.7017997354441414</c:v>
                </c:pt>
                <c:pt idx="2555">
                  <c:v>4.7031625351595334</c:v>
                </c:pt>
                <c:pt idx="2556">
                  <c:v>4.7087998115435648</c:v>
                </c:pt>
                <c:pt idx="2557">
                  <c:v>4.7102576671740044</c:v>
                </c:pt>
                <c:pt idx="2558">
                  <c:v>4.7109469059549109</c:v>
                </c:pt>
                <c:pt idx="2559">
                  <c:v>4.7197298587285275</c:v>
                </c:pt>
                <c:pt idx="2560">
                  <c:v>4.7224884578559294</c:v>
                </c:pt>
                <c:pt idx="2561">
                  <c:v>4.725071862886109</c:v>
                </c:pt>
                <c:pt idx="2562">
                  <c:v>4.7273620832044054</c:v>
                </c:pt>
                <c:pt idx="2563">
                  <c:v>4.7323658867951641</c:v>
                </c:pt>
                <c:pt idx="2564">
                  <c:v>4.737298797966675</c:v>
                </c:pt>
                <c:pt idx="2565">
                  <c:v>4.7376245631926119</c:v>
                </c:pt>
                <c:pt idx="2566">
                  <c:v>4.7399043767241382</c:v>
                </c:pt>
                <c:pt idx="2567">
                  <c:v>4.7421100054958263</c:v>
                </c:pt>
                <c:pt idx="2568">
                  <c:v>4.7430520577667048</c:v>
                </c:pt>
                <c:pt idx="2569">
                  <c:v>4.743767241677137</c:v>
                </c:pt>
                <c:pt idx="2570">
                  <c:v>4.7457270533211879</c:v>
                </c:pt>
                <c:pt idx="2571">
                  <c:v>4.7462767314892051</c:v>
                </c:pt>
                <c:pt idx="2572">
                  <c:v>4.7476646190460317</c:v>
                </c:pt>
                <c:pt idx="2573">
                  <c:v>4.7518626655716485</c:v>
                </c:pt>
                <c:pt idx="2574">
                  <c:v>4.7518863314181186</c:v>
                </c:pt>
                <c:pt idx="2575">
                  <c:v>4.7553973994446448</c:v>
                </c:pt>
                <c:pt idx="2576">
                  <c:v>4.7558441674583234</c:v>
                </c:pt>
                <c:pt idx="2577">
                  <c:v>4.7559339897846984</c:v>
                </c:pt>
                <c:pt idx="2578">
                  <c:v>4.7727414492265288</c:v>
                </c:pt>
                <c:pt idx="2579">
                  <c:v>4.7744210624479742</c:v>
                </c:pt>
                <c:pt idx="2580">
                  <c:v>4.7748173268311769</c:v>
                </c:pt>
                <c:pt idx="2581">
                  <c:v>4.7797661561495506</c:v>
                </c:pt>
                <c:pt idx="2582">
                  <c:v>4.7844403175991967</c:v>
                </c:pt>
                <c:pt idx="2583">
                  <c:v>4.786144838157548</c:v>
                </c:pt>
                <c:pt idx="2584">
                  <c:v>4.7875324738595655</c:v>
                </c:pt>
                <c:pt idx="2585">
                  <c:v>4.7917766233178023</c:v>
                </c:pt>
                <c:pt idx="2586">
                  <c:v>4.7917766233178023</c:v>
                </c:pt>
                <c:pt idx="2587">
                  <c:v>4.794168982583848</c:v>
                </c:pt>
                <c:pt idx="2588">
                  <c:v>4.795356953689458</c:v>
                </c:pt>
                <c:pt idx="2589">
                  <c:v>4.8005697224746484</c:v>
                </c:pt>
                <c:pt idx="2590">
                  <c:v>4.808601896418164</c:v>
                </c:pt>
                <c:pt idx="2591">
                  <c:v>4.8141301897116113</c:v>
                </c:pt>
                <c:pt idx="2592">
                  <c:v>4.816269616985009</c:v>
                </c:pt>
                <c:pt idx="2593">
                  <c:v>4.8281903601848137</c:v>
                </c:pt>
                <c:pt idx="2594">
                  <c:v>4.8325555588797782</c:v>
                </c:pt>
                <c:pt idx="2595">
                  <c:v>4.8328471228051448</c:v>
                </c:pt>
                <c:pt idx="2596">
                  <c:v>4.8329438364586332</c:v>
                </c:pt>
                <c:pt idx="2597">
                  <c:v>4.8331535689954794</c:v>
                </c:pt>
                <c:pt idx="2598">
                  <c:v>4.8357442284725849</c:v>
                </c:pt>
                <c:pt idx="2599">
                  <c:v>4.8404572274645146</c:v>
                </c:pt>
                <c:pt idx="2600">
                  <c:v>4.8406880679229722</c:v>
                </c:pt>
                <c:pt idx="2601">
                  <c:v>4.8537081788532968</c:v>
                </c:pt>
                <c:pt idx="2602">
                  <c:v>4.8551513230101335</c:v>
                </c:pt>
                <c:pt idx="2603">
                  <c:v>4.8575636249407541</c:v>
                </c:pt>
                <c:pt idx="2604">
                  <c:v>4.8576764823471992</c:v>
                </c:pt>
                <c:pt idx="2605">
                  <c:v>4.8595086089384729</c:v>
                </c:pt>
                <c:pt idx="2606">
                  <c:v>4.8653099221112566</c:v>
                </c:pt>
                <c:pt idx="2607">
                  <c:v>4.8680698383239847</c:v>
                </c:pt>
                <c:pt idx="2608">
                  <c:v>4.8684846090609089</c:v>
                </c:pt>
                <c:pt idx="2609">
                  <c:v>4.8710533436331609</c:v>
                </c:pt>
                <c:pt idx="2610">
                  <c:v>4.8820831004112879</c:v>
                </c:pt>
                <c:pt idx="2611">
                  <c:v>4.8838740324412413</c:v>
                </c:pt>
                <c:pt idx="2612">
                  <c:v>4.8838740324412413</c:v>
                </c:pt>
                <c:pt idx="2613">
                  <c:v>4.8858219579653941</c:v>
                </c:pt>
                <c:pt idx="2614">
                  <c:v>4.8874352717544847</c:v>
                </c:pt>
                <c:pt idx="2615">
                  <c:v>4.8895614551069535</c:v>
                </c:pt>
                <c:pt idx="2616">
                  <c:v>4.8902752750085687</c:v>
                </c:pt>
                <c:pt idx="2617">
                  <c:v>4.8907076044640263</c:v>
                </c:pt>
                <c:pt idx="2618">
                  <c:v>4.8973882880707702</c:v>
                </c:pt>
                <c:pt idx="2619">
                  <c:v>4.897659548925942</c:v>
                </c:pt>
                <c:pt idx="2620">
                  <c:v>4.9057549197511641</c:v>
                </c:pt>
                <c:pt idx="2621">
                  <c:v>4.9153746752518082</c:v>
                </c:pt>
                <c:pt idx="2622">
                  <c:v>4.9182712207683084</c:v>
                </c:pt>
                <c:pt idx="2623">
                  <c:v>4.9226513988122376</c:v>
                </c:pt>
                <c:pt idx="2624">
                  <c:v>4.9233909016797979</c:v>
                </c:pt>
                <c:pt idx="2625">
                  <c:v>4.9257119454685059</c:v>
                </c:pt>
                <c:pt idx="2626">
                  <c:v>4.9386624314415659</c:v>
                </c:pt>
                <c:pt idx="2627">
                  <c:v>4.9394066901026914</c:v>
                </c:pt>
                <c:pt idx="2628">
                  <c:v>4.9396546515788309</c:v>
                </c:pt>
                <c:pt idx="2629">
                  <c:v>4.9404429063307784</c:v>
                </c:pt>
                <c:pt idx="2630">
                  <c:v>4.9421647790840613</c:v>
                </c:pt>
                <c:pt idx="2631">
                  <c:v>4.9434744875277969</c:v>
                </c:pt>
                <c:pt idx="2632">
                  <c:v>4.9449337925398815</c:v>
                </c:pt>
                <c:pt idx="2633">
                  <c:v>4.9453304268893703</c:v>
                </c:pt>
                <c:pt idx="2634">
                  <c:v>4.9467827136899336</c:v>
                </c:pt>
                <c:pt idx="2635">
                  <c:v>4.9530299679049179</c:v>
                </c:pt>
                <c:pt idx="2636">
                  <c:v>4.9555301333527764</c:v>
                </c:pt>
                <c:pt idx="2637">
                  <c:v>4.9572140491988641</c:v>
                </c:pt>
                <c:pt idx="2638">
                  <c:v>4.9596750433318411</c:v>
                </c:pt>
                <c:pt idx="2639">
                  <c:v>4.9615081256728173</c:v>
                </c:pt>
                <c:pt idx="2640">
                  <c:v>4.9694630219529934</c:v>
                </c:pt>
                <c:pt idx="2641">
                  <c:v>4.9702859592875992</c:v>
                </c:pt>
                <c:pt idx="2642">
                  <c:v>4.9705524794080294</c:v>
                </c:pt>
                <c:pt idx="2643">
                  <c:v>4.9712605714017242</c:v>
                </c:pt>
                <c:pt idx="2644">
                  <c:v>4.9728482925088775</c:v>
                </c:pt>
                <c:pt idx="2645">
                  <c:v>4.9739833759311702</c:v>
                </c:pt>
                <c:pt idx="2646">
                  <c:v>4.9753138070663665</c:v>
                </c:pt>
                <c:pt idx="2647">
                  <c:v>4.9779131210606469</c:v>
                </c:pt>
                <c:pt idx="2648">
                  <c:v>4.9781016716778259</c:v>
                </c:pt>
                <c:pt idx="2649">
                  <c:v>4.980360478967933</c:v>
                </c:pt>
                <c:pt idx="2650">
                  <c:v>4.986372824663694</c:v>
                </c:pt>
                <c:pt idx="2651">
                  <c:v>4.9927622271883365</c:v>
                </c:pt>
                <c:pt idx="2652">
                  <c:v>4.9944346037510066</c:v>
                </c:pt>
                <c:pt idx="2653">
                  <c:v>4.9956772855468854</c:v>
                </c:pt>
                <c:pt idx="2654">
                  <c:v>4.9960004221261718</c:v>
                </c:pt>
                <c:pt idx="2655">
                  <c:v>4.9975741712520829</c:v>
                </c:pt>
                <c:pt idx="2656">
                  <c:v>5.0037492881242844</c:v>
                </c:pt>
                <c:pt idx="2657">
                  <c:v>5.0123376916518074</c:v>
                </c:pt>
                <c:pt idx="2658">
                  <c:v>5.0141625428671617</c:v>
                </c:pt>
                <c:pt idx="2659">
                  <c:v>5.0166874385789164</c:v>
                </c:pt>
                <c:pt idx="2660">
                  <c:v>5.0195769029830632</c:v>
                </c:pt>
                <c:pt idx="2661">
                  <c:v>5.0198497767838921</c:v>
                </c:pt>
                <c:pt idx="2662">
                  <c:v>5.0254556083801019</c:v>
                </c:pt>
                <c:pt idx="2663">
                  <c:v>5.0309077488347835</c:v>
                </c:pt>
                <c:pt idx="2664">
                  <c:v>5.0364547033573093</c:v>
                </c:pt>
                <c:pt idx="2665">
                  <c:v>5.0469429818831699</c:v>
                </c:pt>
                <c:pt idx="2666">
                  <c:v>5.0532211095944097</c:v>
                </c:pt>
                <c:pt idx="2667">
                  <c:v>5.0541646805624518</c:v>
                </c:pt>
                <c:pt idx="2668">
                  <c:v>5.0618763216611882</c:v>
                </c:pt>
                <c:pt idx="2669">
                  <c:v>5.0653598972423657</c:v>
                </c:pt>
                <c:pt idx="2670">
                  <c:v>5.0681169562521076</c:v>
                </c:pt>
                <c:pt idx="2671">
                  <c:v>5.0691363556063864</c:v>
                </c:pt>
                <c:pt idx="2672">
                  <c:v>5.0716607127213882</c:v>
                </c:pt>
                <c:pt idx="2673">
                  <c:v>5.072867722679125</c:v>
                </c:pt>
                <c:pt idx="2674">
                  <c:v>5.0812587900374213</c:v>
                </c:pt>
                <c:pt idx="2675">
                  <c:v>5.0935307189391166</c:v>
                </c:pt>
                <c:pt idx="2676">
                  <c:v>5.0936817738326434</c:v>
                </c:pt>
                <c:pt idx="2677">
                  <c:v>5.0957881626186863</c:v>
                </c:pt>
                <c:pt idx="2678">
                  <c:v>5.0979895082796789</c:v>
                </c:pt>
                <c:pt idx="2679">
                  <c:v>5.0996316798464179</c:v>
                </c:pt>
                <c:pt idx="2680">
                  <c:v>5.1150869264305872</c:v>
                </c:pt>
                <c:pt idx="2681">
                  <c:v>5.1175349568904132</c:v>
                </c:pt>
                <c:pt idx="2682">
                  <c:v>5.1188020065685516</c:v>
                </c:pt>
                <c:pt idx="2683">
                  <c:v>5.1319955967836881</c:v>
                </c:pt>
                <c:pt idx="2684">
                  <c:v>5.1319955967836881</c:v>
                </c:pt>
                <c:pt idx="2685">
                  <c:v>5.1345283661892918</c:v>
                </c:pt>
                <c:pt idx="2686">
                  <c:v>5.1366292682266312</c:v>
                </c:pt>
                <c:pt idx="2687">
                  <c:v>5.1438249883598139</c:v>
                </c:pt>
                <c:pt idx="2688">
                  <c:v>5.145434695543873</c:v>
                </c:pt>
                <c:pt idx="2689">
                  <c:v>5.1471272273975588</c:v>
                </c:pt>
                <c:pt idx="2690">
                  <c:v>5.1538526038334327</c:v>
                </c:pt>
                <c:pt idx="2691">
                  <c:v>5.1578772338708774</c:v>
                </c:pt>
                <c:pt idx="2692">
                  <c:v>5.1793938123878895</c:v>
                </c:pt>
                <c:pt idx="2693">
                  <c:v>5.1921126418223915</c:v>
                </c:pt>
                <c:pt idx="2694">
                  <c:v>5.1965896256665189</c:v>
                </c:pt>
                <c:pt idx="2695">
                  <c:v>5.1966106583450369</c:v>
                </c:pt>
                <c:pt idx="2696">
                  <c:v>5.198925941633159</c:v>
                </c:pt>
                <c:pt idx="2697">
                  <c:v>5.2064006364643864</c:v>
                </c:pt>
                <c:pt idx="2698">
                  <c:v>5.2068832592066077</c:v>
                </c:pt>
                <c:pt idx="2699">
                  <c:v>5.2178190756309224</c:v>
                </c:pt>
                <c:pt idx="2700">
                  <c:v>5.2192550414569183</c:v>
                </c:pt>
                <c:pt idx="2701">
                  <c:v>5.2265744013519448</c:v>
                </c:pt>
                <c:pt idx="2702">
                  <c:v>5.2296911013657974</c:v>
                </c:pt>
                <c:pt idx="2703">
                  <c:v>5.2296911013657974</c:v>
                </c:pt>
                <c:pt idx="2704">
                  <c:v>5.2296911013657974</c:v>
                </c:pt>
                <c:pt idx="2705">
                  <c:v>5.2296911013657974</c:v>
                </c:pt>
                <c:pt idx="2706">
                  <c:v>5.2302697446433468</c:v>
                </c:pt>
                <c:pt idx="2707">
                  <c:v>5.2306331660533782</c:v>
                </c:pt>
                <c:pt idx="2708">
                  <c:v>5.2444587035446544</c:v>
                </c:pt>
                <c:pt idx="2709">
                  <c:v>5.2448592441738775</c:v>
                </c:pt>
                <c:pt idx="2710">
                  <c:v>5.2505564895897896</c:v>
                </c:pt>
                <c:pt idx="2711">
                  <c:v>5.2543431340414877</c:v>
                </c:pt>
                <c:pt idx="2712">
                  <c:v>5.255375416217265</c:v>
                </c:pt>
                <c:pt idx="2713">
                  <c:v>5.2592477376610489</c:v>
                </c:pt>
                <c:pt idx="2714">
                  <c:v>5.2629100920146614</c:v>
                </c:pt>
                <c:pt idx="2715">
                  <c:v>5.2632456132628853</c:v>
                </c:pt>
                <c:pt idx="2716">
                  <c:v>5.2674808963478288</c:v>
                </c:pt>
                <c:pt idx="2717">
                  <c:v>5.2703547688510666</c:v>
                </c:pt>
                <c:pt idx="2718">
                  <c:v>5.275787161523886</c:v>
                </c:pt>
                <c:pt idx="2719">
                  <c:v>5.2770023097057663</c:v>
                </c:pt>
                <c:pt idx="2720">
                  <c:v>5.2777323443966129</c:v>
                </c:pt>
                <c:pt idx="2721">
                  <c:v>5.2853643584177092</c:v>
                </c:pt>
                <c:pt idx="2722">
                  <c:v>5.2855554430192466</c:v>
                </c:pt>
                <c:pt idx="2723">
                  <c:v>5.2858739215834252</c:v>
                </c:pt>
                <c:pt idx="2724">
                  <c:v>5.2867996726399769</c:v>
                </c:pt>
                <c:pt idx="2725">
                  <c:v>5.2876196344308735</c:v>
                </c:pt>
                <c:pt idx="2726">
                  <c:v>5.2876196344308735</c:v>
                </c:pt>
                <c:pt idx="2727">
                  <c:v>5.2876196344308735</c:v>
                </c:pt>
                <c:pt idx="2728">
                  <c:v>5.2876196344308735</c:v>
                </c:pt>
                <c:pt idx="2729">
                  <c:v>5.2894203705164493</c:v>
                </c:pt>
                <c:pt idx="2730">
                  <c:v>5.2928799011237473</c:v>
                </c:pt>
                <c:pt idx="2731">
                  <c:v>5.297922697355987</c:v>
                </c:pt>
                <c:pt idx="2732">
                  <c:v>5.3013412497008412</c:v>
                </c:pt>
                <c:pt idx="2733">
                  <c:v>5.3039066607044143</c:v>
                </c:pt>
                <c:pt idx="2734">
                  <c:v>5.3039066607044143</c:v>
                </c:pt>
                <c:pt idx="2735">
                  <c:v>5.3119284924183088</c:v>
                </c:pt>
                <c:pt idx="2736">
                  <c:v>5.3299869810049207</c:v>
                </c:pt>
                <c:pt idx="2737">
                  <c:v>5.3399720620529134</c:v>
                </c:pt>
                <c:pt idx="2738">
                  <c:v>5.3631812000262924</c:v>
                </c:pt>
                <c:pt idx="2739">
                  <c:v>5.3650198235834621</c:v>
                </c:pt>
                <c:pt idx="2740">
                  <c:v>5.3666385058806076</c:v>
                </c:pt>
                <c:pt idx="2741">
                  <c:v>5.3680271868459162</c:v>
                </c:pt>
                <c:pt idx="2742">
                  <c:v>5.3737951449961461</c:v>
                </c:pt>
                <c:pt idx="2743">
                  <c:v>5.374255949269644</c:v>
                </c:pt>
                <c:pt idx="2744">
                  <c:v>5.3768433085160945</c:v>
                </c:pt>
                <c:pt idx="2745">
                  <c:v>5.3865540324783092</c:v>
                </c:pt>
                <c:pt idx="2746">
                  <c:v>5.3870188892815829</c:v>
                </c:pt>
                <c:pt idx="2747">
                  <c:v>5.3926762223889844</c:v>
                </c:pt>
                <c:pt idx="2748">
                  <c:v>5.4050594790138753</c:v>
                </c:pt>
                <c:pt idx="2749">
                  <c:v>5.4111657465998393</c:v>
                </c:pt>
                <c:pt idx="2750">
                  <c:v>5.4137725941704309</c:v>
                </c:pt>
                <c:pt idx="2751">
                  <c:v>5.4187295971459202</c:v>
                </c:pt>
                <c:pt idx="2752">
                  <c:v>5.4219006927126641</c:v>
                </c:pt>
                <c:pt idx="2753">
                  <c:v>5.425275891633393</c:v>
                </c:pt>
                <c:pt idx="2754">
                  <c:v>5.4275823790658064</c:v>
                </c:pt>
                <c:pt idx="2755">
                  <c:v>5.4300060942589976</c:v>
                </c:pt>
                <c:pt idx="2756">
                  <c:v>5.4459210477560864</c:v>
                </c:pt>
                <c:pt idx="2757">
                  <c:v>5.4487014579485438</c:v>
                </c:pt>
                <c:pt idx="2758">
                  <c:v>5.4490403673480632</c:v>
                </c:pt>
                <c:pt idx="2759">
                  <c:v>5.4511037868048717</c:v>
                </c:pt>
                <c:pt idx="2760">
                  <c:v>5.4531407695697629</c:v>
                </c:pt>
                <c:pt idx="2761">
                  <c:v>5.4561418036405005</c:v>
                </c:pt>
                <c:pt idx="2762">
                  <c:v>5.4572506298203631</c:v>
                </c:pt>
                <c:pt idx="2763">
                  <c:v>5.4714141338462889</c:v>
                </c:pt>
                <c:pt idx="2764">
                  <c:v>5.4731818102710399</c:v>
                </c:pt>
                <c:pt idx="2765">
                  <c:v>5.4775191326543462</c:v>
                </c:pt>
                <c:pt idx="2766">
                  <c:v>5.4905470154548031</c:v>
                </c:pt>
                <c:pt idx="2767">
                  <c:v>5.4909720278832026</c:v>
                </c:pt>
                <c:pt idx="2768">
                  <c:v>5.4959153355101389</c:v>
                </c:pt>
                <c:pt idx="2769">
                  <c:v>5.4969253800901328</c:v>
                </c:pt>
                <c:pt idx="2770">
                  <c:v>5.5021003273284803</c:v>
                </c:pt>
                <c:pt idx="2771">
                  <c:v>5.5108569464722752</c:v>
                </c:pt>
                <c:pt idx="2772">
                  <c:v>5.5215519447824519</c:v>
                </c:pt>
                <c:pt idx="2773">
                  <c:v>5.5244372543082205</c:v>
                </c:pt>
                <c:pt idx="2774">
                  <c:v>5.5265508198111615</c:v>
                </c:pt>
                <c:pt idx="2775">
                  <c:v>5.5285721914119126</c:v>
                </c:pt>
                <c:pt idx="2776">
                  <c:v>5.5299554013819678</c:v>
                </c:pt>
                <c:pt idx="2777">
                  <c:v>5.5358534293589479</c:v>
                </c:pt>
                <c:pt idx="2778">
                  <c:v>5.5364446554125957</c:v>
                </c:pt>
                <c:pt idx="2779">
                  <c:v>5.5497373373721786</c:v>
                </c:pt>
                <c:pt idx="2780">
                  <c:v>5.5520886912471585</c:v>
                </c:pt>
                <c:pt idx="2781">
                  <c:v>5.5587772821514578</c:v>
                </c:pt>
                <c:pt idx="2782">
                  <c:v>5.5611624363230945</c:v>
                </c:pt>
                <c:pt idx="2783">
                  <c:v>5.5617454936727899</c:v>
                </c:pt>
                <c:pt idx="2784">
                  <c:v>5.5632807925947176</c:v>
                </c:pt>
                <c:pt idx="2785">
                  <c:v>5.5734107576418674</c:v>
                </c:pt>
                <c:pt idx="2786">
                  <c:v>5.5801424727149689</c:v>
                </c:pt>
                <c:pt idx="2787">
                  <c:v>5.5817959804586277</c:v>
                </c:pt>
                <c:pt idx="2788">
                  <c:v>5.5818154247402312</c:v>
                </c:pt>
                <c:pt idx="2789">
                  <c:v>5.5892676382116848</c:v>
                </c:pt>
                <c:pt idx="2790">
                  <c:v>5.591171333360677</c:v>
                </c:pt>
                <c:pt idx="2791">
                  <c:v>5.5924686357378546</c:v>
                </c:pt>
                <c:pt idx="2792">
                  <c:v>5.6178669387498088</c:v>
                </c:pt>
                <c:pt idx="2793">
                  <c:v>5.6340170690329439</c:v>
                </c:pt>
                <c:pt idx="2794">
                  <c:v>5.6409917007957482</c:v>
                </c:pt>
                <c:pt idx="2795">
                  <c:v>5.6411352906775321</c:v>
                </c:pt>
                <c:pt idx="2796">
                  <c:v>5.6445567520914928</c:v>
                </c:pt>
                <c:pt idx="2797">
                  <c:v>5.6495021931858451</c:v>
                </c:pt>
                <c:pt idx="2798">
                  <c:v>5.6552983842203366</c:v>
                </c:pt>
                <c:pt idx="2799">
                  <c:v>5.6565321870393452</c:v>
                </c:pt>
                <c:pt idx="2800">
                  <c:v>5.6602916238039835</c:v>
                </c:pt>
                <c:pt idx="2801">
                  <c:v>5.6609284107660374</c:v>
                </c:pt>
                <c:pt idx="2802">
                  <c:v>5.6614251636748714</c:v>
                </c:pt>
                <c:pt idx="2803">
                  <c:v>5.6638337760592874</c:v>
                </c:pt>
                <c:pt idx="2804">
                  <c:v>5.6712469091304794</c:v>
                </c:pt>
                <c:pt idx="2805">
                  <c:v>5.6780623251189954</c:v>
                </c:pt>
                <c:pt idx="2806">
                  <c:v>5.6780623251189954</c:v>
                </c:pt>
                <c:pt idx="2807">
                  <c:v>5.685964482940312</c:v>
                </c:pt>
                <c:pt idx="2808">
                  <c:v>5.6891134304775708</c:v>
                </c:pt>
                <c:pt idx="2809">
                  <c:v>5.6976185589599506</c:v>
                </c:pt>
                <c:pt idx="2810">
                  <c:v>5.6982097396936133</c:v>
                </c:pt>
                <c:pt idx="2811">
                  <c:v>5.6996436251619782</c:v>
                </c:pt>
                <c:pt idx="2812">
                  <c:v>5.7024822920519478</c:v>
                </c:pt>
                <c:pt idx="2813">
                  <c:v>5.7080556639856548</c:v>
                </c:pt>
                <c:pt idx="2814">
                  <c:v>5.711883697733251</c:v>
                </c:pt>
                <c:pt idx="2815">
                  <c:v>5.7193619538979457</c:v>
                </c:pt>
                <c:pt idx="2816">
                  <c:v>5.7233320914327486</c:v>
                </c:pt>
                <c:pt idx="2817">
                  <c:v>5.7282405036143258</c:v>
                </c:pt>
                <c:pt idx="2818">
                  <c:v>5.7308365226243083</c:v>
                </c:pt>
                <c:pt idx="2819">
                  <c:v>5.732459521881756</c:v>
                </c:pt>
                <c:pt idx="2820">
                  <c:v>5.7355677716495812</c:v>
                </c:pt>
                <c:pt idx="2821">
                  <c:v>5.7492272578999479</c:v>
                </c:pt>
                <c:pt idx="2822">
                  <c:v>5.7539876036922291</c:v>
                </c:pt>
                <c:pt idx="2823">
                  <c:v>5.7592840259762452</c:v>
                </c:pt>
                <c:pt idx="2824">
                  <c:v>5.7677052481484523</c:v>
                </c:pt>
                <c:pt idx="2825">
                  <c:v>5.7708277789561286</c:v>
                </c:pt>
                <c:pt idx="2826">
                  <c:v>5.7758913256119921</c:v>
                </c:pt>
                <c:pt idx="2827">
                  <c:v>5.8222260404076698</c:v>
                </c:pt>
                <c:pt idx="2828">
                  <c:v>5.8422234291856583</c:v>
                </c:pt>
                <c:pt idx="2829">
                  <c:v>5.8581519293627293</c:v>
                </c:pt>
                <c:pt idx="2830">
                  <c:v>5.8638925011055782</c:v>
                </c:pt>
                <c:pt idx="2831">
                  <c:v>5.8838942339655844</c:v>
                </c:pt>
                <c:pt idx="2832">
                  <c:v>5.8935228832965381</c:v>
                </c:pt>
                <c:pt idx="2833">
                  <c:v>5.8944822947812243</c:v>
                </c:pt>
                <c:pt idx="2834">
                  <c:v>5.8946211958227748</c:v>
                </c:pt>
                <c:pt idx="2835">
                  <c:v>5.9019539749418373</c:v>
                </c:pt>
                <c:pt idx="2836">
                  <c:v>5.904696700086415</c:v>
                </c:pt>
                <c:pt idx="2837">
                  <c:v>5.922056024103215</c:v>
                </c:pt>
                <c:pt idx="2838">
                  <c:v>5.9545012228257219</c:v>
                </c:pt>
                <c:pt idx="2839">
                  <c:v>5.9672158417926795</c:v>
                </c:pt>
                <c:pt idx="2840">
                  <c:v>5.9718811058659442</c:v>
                </c:pt>
                <c:pt idx="2841">
                  <c:v>5.9809510025895403</c:v>
                </c:pt>
                <c:pt idx="2842">
                  <c:v>5.9821691960904602</c:v>
                </c:pt>
                <c:pt idx="2843">
                  <c:v>5.9836635412688972</c:v>
                </c:pt>
                <c:pt idx="2844">
                  <c:v>6.0043547556388637</c:v>
                </c:pt>
                <c:pt idx="2845">
                  <c:v>6.0050719378015787</c:v>
                </c:pt>
                <c:pt idx="2846">
                  <c:v>6.0055142948675826</c:v>
                </c:pt>
                <c:pt idx="2847">
                  <c:v>6.0060601767032304</c:v>
                </c:pt>
                <c:pt idx="2848">
                  <c:v>6.0082854688388352</c:v>
                </c:pt>
                <c:pt idx="2849">
                  <c:v>6.0133991154620752</c:v>
                </c:pt>
                <c:pt idx="2850">
                  <c:v>6.0141925300307948</c:v>
                </c:pt>
                <c:pt idx="2851">
                  <c:v>6.0240074728959367</c:v>
                </c:pt>
                <c:pt idx="2852">
                  <c:v>6.0274363552016617</c:v>
                </c:pt>
                <c:pt idx="2853">
                  <c:v>6.0298341897925587</c:v>
                </c:pt>
                <c:pt idx="2854">
                  <c:v>6.0353148003754908</c:v>
                </c:pt>
                <c:pt idx="2855">
                  <c:v>6.0439573984765422</c:v>
                </c:pt>
                <c:pt idx="2856">
                  <c:v>6.0610093006226595</c:v>
                </c:pt>
                <c:pt idx="2857">
                  <c:v>6.0626348696603225</c:v>
                </c:pt>
                <c:pt idx="2858">
                  <c:v>6.0743781806316246</c:v>
                </c:pt>
                <c:pt idx="2859">
                  <c:v>6.0875091362498361</c:v>
                </c:pt>
                <c:pt idx="2860">
                  <c:v>6.0875091362498361</c:v>
                </c:pt>
                <c:pt idx="2861">
                  <c:v>6.0950548321919298</c:v>
                </c:pt>
                <c:pt idx="2862">
                  <c:v>6.1003485456397675</c:v>
                </c:pt>
                <c:pt idx="2863">
                  <c:v>6.108498624791018</c:v>
                </c:pt>
                <c:pt idx="2864">
                  <c:v>6.1113017282762696</c:v>
                </c:pt>
                <c:pt idx="2865">
                  <c:v>6.1305742663377636</c:v>
                </c:pt>
                <c:pt idx="2866">
                  <c:v>6.1315097593970114</c:v>
                </c:pt>
                <c:pt idx="2867">
                  <c:v>6.1445416544532412</c:v>
                </c:pt>
                <c:pt idx="2868">
                  <c:v>6.1579398861396157</c:v>
                </c:pt>
                <c:pt idx="2869">
                  <c:v>6.1647888710329468</c:v>
                </c:pt>
                <c:pt idx="2870">
                  <c:v>6.1658293584777555</c:v>
                </c:pt>
                <c:pt idx="2871">
                  <c:v>6.1791556469172422</c:v>
                </c:pt>
                <c:pt idx="2872">
                  <c:v>6.1817550979606324</c:v>
                </c:pt>
                <c:pt idx="2873">
                  <c:v>6.186889610688449</c:v>
                </c:pt>
                <c:pt idx="2874">
                  <c:v>6.1993824098820296</c:v>
                </c:pt>
                <c:pt idx="2875">
                  <c:v>6.2209291666947344</c:v>
                </c:pt>
                <c:pt idx="2876">
                  <c:v>6.2258055481738523</c:v>
                </c:pt>
                <c:pt idx="2877">
                  <c:v>6.2258055481738523</c:v>
                </c:pt>
                <c:pt idx="2878">
                  <c:v>6.2374226360338128</c:v>
                </c:pt>
                <c:pt idx="2879">
                  <c:v>6.2497981146854675</c:v>
                </c:pt>
                <c:pt idx="2880">
                  <c:v>6.2803768979791759</c:v>
                </c:pt>
                <c:pt idx="2881">
                  <c:v>6.283018551039965</c:v>
                </c:pt>
                <c:pt idx="2882">
                  <c:v>6.2862183419946929</c:v>
                </c:pt>
                <c:pt idx="2883">
                  <c:v>6.2862183419946929</c:v>
                </c:pt>
                <c:pt idx="2884">
                  <c:v>6.2881783800490245</c:v>
                </c:pt>
                <c:pt idx="2885">
                  <c:v>6.291842447350434</c:v>
                </c:pt>
                <c:pt idx="2886">
                  <c:v>6.2933281894915352</c:v>
                </c:pt>
                <c:pt idx="2887">
                  <c:v>6.2982407168767738</c:v>
                </c:pt>
                <c:pt idx="2888">
                  <c:v>6.319722975360512</c:v>
                </c:pt>
                <c:pt idx="2889">
                  <c:v>6.3315199472544785</c:v>
                </c:pt>
                <c:pt idx="2890">
                  <c:v>6.3333711986673817</c:v>
                </c:pt>
                <c:pt idx="2891">
                  <c:v>6.3474023657935792</c:v>
                </c:pt>
                <c:pt idx="2892">
                  <c:v>6.3592340353695898</c:v>
                </c:pt>
                <c:pt idx="2893">
                  <c:v>6.362318653143249</c:v>
                </c:pt>
                <c:pt idx="2894">
                  <c:v>6.3846562808028491</c:v>
                </c:pt>
                <c:pt idx="2895">
                  <c:v>6.3856957617912435</c:v>
                </c:pt>
                <c:pt idx="2896">
                  <c:v>6.39723151879687</c:v>
                </c:pt>
                <c:pt idx="2897">
                  <c:v>6.4114202578610522</c:v>
                </c:pt>
                <c:pt idx="2898">
                  <c:v>6.4138608633576633</c:v>
                </c:pt>
                <c:pt idx="2899">
                  <c:v>6.4234073003459171</c:v>
                </c:pt>
                <c:pt idx="2900">
                  <c:v>6.4281754526191781</c:v>
                </c:pt>
                <c:pt idx="2901">
                  <c:v>6.4345815299084066</c:v>
                </c:pt>
                <c:pt idx="2902">
                  <c:v>6.4353381225542181</c:v>
                </c:pt>
                <c:pt idx="2903">
                  <c:v>6.4440169736246045</c:v>
                </c:pt>
                <c:pt idx="2904">
                  <c:v>6.4501377206110408</c:v>
                </c:pt>
                <c:pt idx="2905">
                  <c:v>6.4585362133183688</c:v>
                </c:pt>
                <c:pt idx="2906">
                  <c:v>6.4630451450995707</c:v>
                </c:pt>
                <c:pt idx="2907">
                  <c:v>6.4672136605865509</c:v>
                </c:pt>
                <c:pt idx="2908">
                  <c:v>6.4855488668191121</c:v>
                </c:pt>
                <c:pt idx="2909">
                  <c:v>6.4855488668191121</c:v>
                </c:pt>
                <c:pt idx="2910">
                  <c:v>6.4855488668191121</c:v>
                </c:pt>
                <c:pt idx="2911">
                  <c:v>6.4855488668191121</c:v>
                </c:pt>
                <c:pt idx="2912">
                  <c:v>6.4855488668191121</c:v>
                </c:pt>
                <c:pt idx="2913">
                  <c:v>6.4859039200022037</c:v>
                </c:pt>
                <c:pt idx="2914">
                  <c:v>6.5075112594866287</c:v>
                </c:pt>
                <c:pt idx="2915">
                  <c:v>6.5119278970181327</c:v>
                </c:pt>
                <c:pt idx="2916">
                  <c:v>6.5142693155394875</c:v>
                </c:pt>
                <c:pt idx="2917">
                  <c:v>6.52691505181566</c:v>
                </c:pt>
                <c:pt idx="2918">
                  <c:v>6.5332576426676399</c:v>
                </c:pt>
                <c:pt idx="2919">
                  <c:v>6.5380996703167344</c:v>
                </c:pt>
                <c:pt idx="2920">
                  <c:v>6.5393146318189181</c:v>
                </c:pt>
                <c:pt idx="2921">
                  <c:v>6.541586441014565</c:v>
                </c:pt>
                <c:pt idx="2922">
                  <c:v>6.5433049657717417</c:v>
                </c:pt>
                <c:pt idx="2923">
                  <c:v>6.5722769238515335</c:v>
                </c:pt>
                <c:pt idx="2924">
                  <c:v>6.5771155548967632</c:v>
                </c:pt>
                <c:pt idx="2925">
                  <c:v>6.5777668703396355</c:v>
                </c:pt>
                <c:pt idx="2926">
                  <c:v>6.5797098335834709</c:v>
                </c:pt>
                <c:pt idx="2927">
                  <c:v>6.5889953193645363</c:v>
                </c:pt>
                <c:pt idx="2928">
                  <c:v>6.5895653588474508</c:v>
                </c:pt>
                <c:pt idx="2929">
                  <c:v>6.6065343840434325</c:v>
                </c:pt>
                <c:pt idx="2930">
                  <c:v>6.6088923964972546</c:v>
                </c:pt>
                <c:pt idx="2931">
                  <c:v>6.6095423704985663</c:v>
                </c:pt>
                <c:pt idx="2932">
                  <c:v>6.6096762638506652</c:v>
                </c:pt>
                <c:pt idx="2933">
                  <c:v>6.6153892896431126</c:v>
                </c:pt>
                <c:pt idx="2934">
                  <c:v>6.6182069881395549</c:v>
                </c:pt>
                <c:pt idx="2935">
                  <c:v>6.6188629506555712</c:v>
                </c:pt>
                <c:pt idx="2936">
                  <c:v>6.6208259068017323</c:v>
                </c:pt>
                <c:pt idx="2937">
                  <c:v>6.6285273191911234</c:v>
                </c:pt>
                <c:pt idx="2938">
                  <c:v>6.635022905756963</c:v>
                </c:pt>
                <c:pt idx="2939">
                  <c:v>6.6438336067769663</c:v>
                </c:pt>
                <c:pt idx="2940">
                  <c:v>6.6438336067769663</c:v>
                </c:pt>
                <c:pt idx="2941">
                  <c:v>6.649504434799292</c:v>
                </c:pt>
                <c:pt idx="2942">
                  <c:v>6.6511962323436649</c:v>
                </c:pt>
                <c:pt idx="2943">
                  <c:v>6.6575120057475594</c:v>
                </c:pt>
                <c:pt idx="2944">
                  <c:v>6.6588058563549692</c:v>
                </c:pt>
                <c:pt idx="2945">
                  <c:v>6.664945313081609</c:v>
                </c:pt>
                <c:pt idx="2946">
                  <c:v>6.6697493293388543</c:v>
                </c:pt>
                <c:pt idx="2947">
                  <c:v>6.6763829059019386</c:v>
                </c:pt>
                <c:pt idx="2948">
                  <c:v>6.6809367130821062</c:v>
                </c:pt>
                <c:pt idx="2949">
                  <c:v>6.6831820610064199</c:v>
                </c:pt>
                <c:pt idx="2950">
                  <c:v>6.6908682446811971</c:v>
                </c:pt>
                <c:pt idx="2951">
                  <c:v>6.6924888242298248</c:v>
                </c:pt>
                <c:pt idx="2952">
                  <c:v>6.693701248342756</c:v>
                </c:pt>
                <c:pt idx="2953">
                  <c:v>6.7034867179778708</c:v>
                </c:pt>
                <c:pt idx="2954">
                  <c:v>6.7116844324683047</c:v>
                </c:pt>
                <c:pt idx="2955">
                  <c:v>6.7197551911911066</c:v>
                </c:pt>
                <c:pt idx="2956">
                  <c:v>6.7200207773973384</c:v>
                </c:pt>
                <c:pt idx="2957">
                  <c:v>6.7223872123993722</c:v>
                </c:pt>
                <c:pt idx="2958">
                  <c:v>6.7246549610281088</c:v>
                </c:pt>
                <c:pt idx="2959">
                  <c:v>6.7246549610281088</c:v>
                </c:pt>
                <c:pt idx="2960">
                  <c:v>6.7246549610281088</c:v>
                </c:pt>
                <c:pt idx="2961">
                  <c:v>6.7246549610281088</c:v>
                </c:pt>
                <c:pt idx="2962">
                  <c:v>6.7296214556293643</c:v>
                </c:pt>
                <c:pt idx="2963">
                  <c:v>6.7301862367151264</c:v>
                </c:pt>
                <c:pt idx="2964">
                  <c:v>6.7332737337920925</c:v>
                </c:pt>
                <c:pt idx="2965">
                  <c:v>6.7342180077254516</c:v>
                </c:pt>
                <c:pt idx="2966">
                  <c:v>6.7451355961893293</c:v>
                </c:pt>
                <c:pt idx="2967">
                  <c:v>6.7488057665020982</c:v>
                </c:pt>
                <c:pt idx="2968">
                  <c:v>6.7488057665020982</c:v>
                </c:pt>
                <c:pt idx="2969">
                  <c:v>6.7557392801605056</c:v>
                </c:pt>
                <c:pt idx="2970">
                  <c:v>6.7585663711251316</c:v>
                </c:pt>
                <c:pt idx="2971">
                  <c:v>6.7615232478067551</c:v>
                </c:pt>
                <c:pt idx="2972">
                  <c:v>6.7615232478067551</c:v>
                </c:pt>
                <c:pt idx="2973">
                  <c:v>6.7627112336208119</c:v>
                </c:pt>
                <c:pt idx="2974">
                  <c:v>6.7700283701387427</c:v>
                </c:pt>
                <c:pt idx="2975">
                  <c:v>6.773817589552082</c:v>
                </c:pt>
                <c:pt idx="2976">
                  <c:v>6.7747187646449172</c:v>
                </c:pt>
                <c:pt idx="2977">
                  <c:v>6.7787317635286719</c:v>
                </c:pt>
                <c:pt idx="2978">
                  <c:v>6.7820686649951192</c:v>
                </c:pt>
                <c:pt idx="2979">
                  <c:v>6.7928188125413547</c:v>
                </c:pt>
                <c:pt idx="2980">
                  <c:v>6.793666226822511</c:v>
                </c:pt>
                <c:pt idx="2981">
                  <c:v>6.7942020607075175</c:v>
                </c:pt>
                <c:pt idx="2982">
                  <c:v>6.7980349703224014</c:v>
                </c:pt>
                <c:pt idx="2983">
                  <c:v>6.8065928694597604</c:v>
                </c:pt>
                <c:pt idx="2984">
                  <c:v>6.8071806937490926</c:v>
                </c:pt>
                <c:pt idx="2985">
                  <c:v>6.8089346171976715</c:v>
                </c:pt>
                <c:pt idx="2986">
                  <c:v>6.8215943925748803</c:v>
                </c:pt>
                <c:pt idx="2987">
                  <c:v>6.8418085150623211</c:v>
                </c:pt>
                <c:pt idx="2988">
                  <c:v>6.8520298446852426</c:v>
                </c:pt>
                <c:pt idx="2989">
                  <c:v>6.8569809338861205</c:v>
                </c:pt>
                <c:pt idx="2990">
                  <c:v>6.857780490983771</c:v>
                </c:pt>
                <c:pt idx="2991">
                  <c:v>6.857780490983771</c:v>
                </c:pt>
                <c:pt idx="2992">
                  <c:v>6.8610500982586444</c:v>
                </c:pt>
                <c:pt idx="2993">
                  <c:v>6.869129100046365</c:v>
                </c:pt>
                <c:pt idx="2994">
                  <c:v>6.870227740001404</c:v>
                </c:pt>
                <c:pt idx="2995">
                  <c:v>6.8725867328913282</c:v>
                </c:pt>
                <c:pt idx="2996">
                  <c:v>6.8732141176200665</c:v>
                </c:pt>
                <c:pt idx="2997">
                  <c:v>6.8823628503730623</c:v>
                </c:pt>
                <c:pt idx="2998">
                  <c:v>6.8872892151196572</c:v>
                </c:pt>
                <c:pt idx="2999">
                  <c:v>6.8916332920639753</c:v>
                </c:pt>
                <c:pt idx="3000">
                  <c:v>6.9010577100491135</c:v>
                </c:pt>
                <c:pt idx="3001">
                  <c:v>6.9071816966654609</c:v>
                </c:pt>
                <c:pt idx="3002">
                  <c:v>6.9179245062871706</c:v>
                </c:pt>
                <c:pt idx="3003">
                  <c:v>6.9246436751557168</c:v>
                </c:pt>
                <c:pt idx="3004">
                  <c:v>6.9307359878864405</c:v>
                </c:pt>
                <c:pt idx="3005">
                  <c:v>6.9309280333398782</c:v>
                </c:pt>
                <c:pt idx="3006">
                  <c:v>6.934468413692275</c:v>
                </c:pt>
                <c:pt idx="3007">
                  <c:v>6.9367182882241876</c:v>
                </c:pt>
                <c:pt idx="3008">
                  <c:v>6.9405901413277586</c:v>
                </c:pt>
                <c:pt idx="3009">
                  <c:v>6.9420524764487546</c:v>
                </c:pt>
                <c:pt idx="3010">
                  <c:v>6.9421810618840327</c:v>
                </c:pt>
                <c:pt idx="3011">
                  <c:v>6.9421810618840327</c:v>
                </c:pt>
                <c:pt idx="3012">
                  <c:v>6.9423497184280762</c:v>
                </c:pt>
                <c:pt idx="3013">
                  <c:v>6.9487739309500105</c:v>
                </c:pt>
                <c:pt idx="3014">
                  <c:v>6.9586618706893777</c:v>
                </c:pt>
                <c:pt idx="3015">
                  <c:v>6.9649939869784365</c:v>
                </c:pt>
                <c:pt idx="3016">
                  <c:v>6.9676253382216746</c:v>
                </c:pt>
                <c:pt idx="3017">
                  <c:v>6.9701388517615088</c:v>
                </c:pt>
                <c:pt idx="3018">
                  <c:v>6.9758184944300963</c:v>
                </c:pt>
                <c:pt idx="3019">
                  <c:v>6.9876118604426063</c:v>
                </c:pt>
                <c:pt idx="3020">
                  <c:v>6.9899943234923807</c:v>
                </c:pt>
                <c:pt idx="3021">
                  <c:v>6.9935386729246032</c:v>
                </c:pt>
                <c:pt idx="3022">
                  <c:v>6.9963183074711361</c:v>
                </c:pt>
                <c:pt idx="3023">
                  <c:v>6.9963183074711361</c:v>
                </c:pt>
                <c:pt idx="3024">
                  <c:v>7.0010364026124954</c:v>
                </c:pt>
                <c:pt idx="3025">
                  <c:v>7.002776559072081</c:v>
                </c:pt>
                <c:pt idx="3026">
                  <c:v>7.0033654676988695</c:v>
                </c:pt>
                <c:pt idx="3027">
                  <c:v>7.0052215102898376</c:v>
                </c:pt>
                <c:pt idx="3028">
                  <c:v>7.0065538326922852</c:v>
                </c:pt>
                <c:pt idx="3029">
                  <c:v>7.0079510738479955</c:v>
                </c:pt>
                <c:pt idx="3030">
                  <c:v>7.0193033195346048</c:v>
                </c:pt>
                <c:pt idx="3031">
                  <c:v>7.0323285692757986</c:v>
                </c:pt>
                <c:pt idx="3032">
                  <c:v>7.0355861452547641</c:v>
                </c:pt>
                <c:pt idx="3033">
                  <c:v>7.0361671082754107</c:v>
                </c:pt>
                <c:pt idx="3034">
                  <c:v>7.0562764930575845</c:v>
                </c:pt>
                <c:pt idx="3035">
                  <c:v>7.0655424741022541</c:v>
                </c:pt>
                <c:pt idx="3036">
                  <c:v>7.0682706892752734</c:v>
                </c:pt>
                <c:pt idx="3037">
                  <c:v>7.0716881872238888</c:v>
                </c:pt>
                <c:pt idx="3038">
                  <c:v>7.0725221578592219</c:v>
                </c:pt>
                <c:pt idx="3039">
                  <c:v>7.1109148510501292</c:v>
                </c:pt>
                <c:pt idx="3040">
                  <c:v>7.1148637406653084</c:v>
                </c:pt>
                <c:pt idx="3041">
                  <c:v>7.1160593919102846</c:v>
                </c:pt>
                <c:pt idx="3042">
                  <c:v>7.1344871936225971</c:v>
                </c:pt>
                <c:pt idx="3043">
                  <c:v>7.1526972031253422</c:v>
                </c:pt>
                <c:pt idx="3044">
                  <c:v>7.1659688021417152</c:v>
                </c:pt>
                <c:pt idx="3045">
                  <c:v>7.1782128158888314</c:v>
                </c:pt>
                <c:pt idx="3046">
                  <c:v>7.1888324088530551</c:v>
                </c:pt>
                <c:pt idx="3047">
                  <c:v>7.1900325228397159</c:v>
                </c:pt>
                <c:pt idx="3048">
                  <c:v>7.1948729699940674</c:v>
                </c:pt>
                <c:pt idx="3049">
                  <c:v>7.1948729699940674</c:v>
                </c:pt>
                <c:pt idx="3050">
                  <c:v>7.2380984836255271</c:v>
                </c:pt>
                <c:pt idx="3051">
                  <c:v>7.2431256212585362</c:v>
                </c:pt>
                <c:pt idx="3052">
                  <c:v>7.2435662138121062</c:v>
                </c:pt>
                <c:pt idx="3053">
                  <c:v>7.2528414095815243</c:v>
                </c:pt>
                <c:pt idx="3054">
                  <c:v>7.2537239356700729</c:v>
                </c:pt>
                <c:pt idx="3055">
                  <c:v>7.2576751011258658</c:v>
                </c:pt>
                <c:pt idx="3056">
                  <c:v>7.2708233831754185</c:v>
                </c:pt>
                <c:pt idx="3057">
                  <c:v>7.2759836592137619</c:v>
                </c:pt>
                <c:pt idx="3058">
                  <c:v>7.3043016632461937</c:v>
                </c:pt>
                <c:pt idx="3059">
                  <c:v>7.3078652302742269</c:v>
                </c:pt>
                <c:pt idx="3060">
                  <c:v>7.3116221723912842</c:v>
                </c:pt>
                <c:pt idx="3061">
                  <c:v>7.3228157895398782</c:v>
                </c:pt>
                <c:pt idx="3062">
                  <c:v>7.3242146235321659</c:v>
                </c:pt>
                <c:pt idx="3063">
                  <c:v>7.3300033285300694</c:v>
                </c:pt>
                <c:pt idx="3064">
                  <c:v>7.3339835989930124</c:v>
                </c:pt>
                <c:pt idx="3065">
                  <c:v>7.3349012197836867</c:v>
                </c:pt>
                <c:pt idx="3066">
                  <c:v>7.3687057757653065</c:v>
                </c:pt>
                <c:pt idx="3067">
                  <c:v>7.397609563486605</c:v>
                </c:pt>
                <c:pt idx="3068">
                  <c:v>7.4206145532415748</c:v>
                </c:pt>
                <c:pt idx="3069">
                  <c:v>7.4236248141558319</c:v>
                </c:pt>
                <c:pt idx="3070">
                  <c:v>7.4365752466272115</c:v>
                </c:pt>
                <c:pt idx="3071">
                  <c:v>7.4459738746903792</c:v>
                </c:pt>
                <c:pt idx="3072">
                  <c:v>7.4892787987096145</c:v>
                </c:pt>
                <c:pt idx="3073">
                  <c:v>7.5038553479484964</c:v>
                </c:pt>
                <c:pt idx="3074">
                  <c:v>7.5038553479484964</c:v>
                </c:pt>
                <c:pt idx="3075">
                  <c:v>7.5050017181347259</c:v>
                </c:pt>
                <c:pt idx="3076">
                  <c:v>7.5161661845770738</c:v>
                </c:pt>
                <c:pt idx="3077">
                  <c:v>7.543185715262033</c:v>
                </c:pt>
                <c:pt idx="3078">
                  <c:v>7.5569217054660909</c:v>
                </c:pt>
                <c:pt idx="3079">
                  <c:v>7.557580325277911</c:v>
                </c:pt>
                <c:pt idx="3080">
                  <c:v>7.5950922557622116</c:v>
                </c:pt>
                <c:pt idx="3081">
                  <c:v>7.6045157684982607</c:v>
                </c:pt>
                <c:pt idx="3082">
                  <c:v>7.6281003860152152</c:v>
                </c:pt>
                <c:pt idx="3083">
                  <c:v>7.6446866990797693</c:v>
                </c:pt>
                <c:pt idx="3084">
                  <c:v>7.6464455247423677</c:v>
                </c:pt>
                <c:pt idx="3085">
                  <c:v>7.6700956452779891</c:v>
                </c:pt>
                <c:pt idx="3086">
                  <c:v>7.6797250882695742</c:v>
                </c:pt>
                <c:pt idx="3087">
                  <c:v>7.6851473390887044</c:v>
                </c:pt>
                <c:pt idx="3088">
                  <c:v>7.6862395453921577</c:v>
                </c:pt>
                <c:pt idx="3089">
                  <c:v>7.6890412791082587</c:v>
                </c:pt>
                <c:pt idx="3090">
                  <c:v>7.7031671103965103</c:v>
                </c:pt>
                <c:pt idx="3091">
                  <c:v>7.7085567840064355</c:v>
                </c:pt>
                <c:pt idx="3092">
                  <c:v>7.7187835163168392</c:v>
                </c:pt>
                <c:pt idx="3093">
                  <c:v>7.7266466619575507</c:v>
                </c:pt>
                <c:pt idx="3094">
                  <c:v>7.731825855991354</c:v>
                </c:pt>
                <c:pt idx="3095">
                  <c:v>7.7574800318548878</c:v>
                </c:pt>
                <c:pt idx="3096">
                  <c:v>7.7845894734272276</c:v>
                </c:pt>
                <c:pt idx="3097">
                  <c:v>7.8045822182721727</c:v>
                </c:pt>
                <c:pt idx="3098">
                  <c:v>7.8184157895661297</c:v>
                </c:pt>
                <c:pt idx="3099">
                  <c:v>7.8190308987328834</c:v>
                </c:pt>
                <c:pt idx="3100">
                  <c:v>7.8528719902312414</c:v>
                </c:pt>
                <c:pt idx="3101">
                  <c:v>7.8676205626991047</c:v>
                </c:pt>
                <c:pt idx="3102">
                  <c:v>7.8676205626991047</c:v>
                </c:pt>
                <c:pt idx="3103">
                  <c:v>7.8730132009117657</c:v>
                </c:pt>
                <c:pt idx="3104">
                  <c:v>7.8818327694462775</c:v>
                </c:pt>
                <c:pt idx="3105">
                  <c:v>7.8877714230799949</c:v>
                </c:pt>
                <c:pt idx="3106">
                  <c:v>7.8877714230799949</c:v>
                </c:pt>
                <c:pt idx="3107">
                  <c:v>7.8943226443199892</c:v>
                </c:pt>
                <c:pt idx="3108">
                  <c:v>7.9289324804047689</c:v>
                </c:pt>
                <c:pt idx="3109">
                  <c:v>7.930754689536716</c:v>
                </c:pt>
                <c:pt idx="3110">
                  <c:v>7.9589067635706545</c:v>
                </c:pt>
                <c:pt idx="3111">
                  <c:v>7.9798714664713888</c:v>
                </c:pt>
                <c:pt idx="3112">
                  <c:v>8.0352430465534717</c:v>
                </c:pt>
                <c:pt idx="3113">
                  <c:v>8.0999050850173404</c:v>
                </c:pt>
                <c:pt idx="3114">
                  <c:v>8.1428177535649784</c:v>
                </c:pt>
                <c:pt idx="3115">
                  <c:v>8.1466582389556024</c:v>
                </c:pt>
                <c:pt idx="3116">
                  <c:v>8.1914824074049353</c:v>
                </c:pt>
                <c:pt idx="3117">
                  <c:v>8.2863424602469546</c:v>
                </c:pt>
                <c:pt idx="3118">
                  <c:v>8.4145886044824696</c:v>
                </c:pt>
                <c:pt idx="3119">
                  <c:v>8.4631956165061144</c:v>
                </c:pt>
                <c:pt idx="3120">
                  <c:v>8.4935268482873738</c:v>
                </c:pt>
                <c:pt idx="3121">
                  <c:v>8.5040203110421899</c:v>
                </c:pt>
                <c:pt idx="3122">
                  <c:v>8.5163069216695195</c:v>
                </c:pt>
                <c:pt idx="3123">
                  <c:v>8.5164547873224219</c:v>
                </c:pt>
                <c:pt idx="3124">
                  <c:v>8.6703734699609285</c:v>
                </c:pt>
                <c:pt idx="3125">
                  <c:v>8.6789360065609262</c:v>
                </c:pt>
                <c:pt idx="3126">
                  <c:v>8.8204239102231288</c:v>
                </c:pt>
                <c:pt idx="3127">
                  <c:v>8.8895485788872239</c:v>
                </c:pt>
                <c:pt idx="3128">
                  <c:v>8.8899527164659862</c:v>
                </c:pt>
                <c:pt idx="3129">
                  <c:v>8.9278939577686742</c:v>
                </c:pt>
                <c:pt idx="3130">
                  <c:v>8.9616506975797989</c:v>
                </c:pt>
                <c:pt idx="3131">
                  <c:v>9.0201008223238812</c:v>
                </c:pt>
                <c:pt idx="3132">
                  <c:v>9.1332102387918948</c:v>
                </c:pt>
                <c:pt idx="3133">
                  <c:v>9.2713096743692258</c:v>
                </c:pt>
                <c:pt idx="3134">
                  <c:v>9.3126379638880721</c:v>
                </c:pt>
                <c:pt idx="3135">
                  <c:v>9.7113650131695604</c:v>
                </c:pt>
                <c:pt idx="3136">
                  <c:v>10.211049586085895</c:v>
                </c:pt>
              </c:numCache>
            </c:numRef>
          </c:xVal>
          <c:yVal>
            <c:numRef>
              <c:f>'Volcano-Plot'!$Q$3:$Q$3139</c:f>
              <c:numCache>
                <c:formatCode>General</c:formatCode>
                <c:ptCount val="3137"/>
                <c:pt idx="0">
                  <c:v>15.099116841268021</c:v>
                </c:pt>
                <c:pt idx="1">
                  <c:v>10.626211634505978</c:v>
                </c:pt>
                <c:pt idx="2">
                  <c:v>7.3297335080966652</c:v>
                </c:pt>
                <c:pt idx="3">
                  <c:v>28.873282675550335</c:v>
                </c:pt>
                <c:pt idx="4">
                  <c:v>18.941787748139674</c:v>
                </c:pt>
                <c:pt idx="5">
                  <c:v>31.732503596539207</c:v>
                </c:pt>
                <c:pt idx="6">
                  <c:v>15.496734121331869</c:v>
                </c:pt>
                <c:pt idx="7">
                  <c:v>6.9128480937048966</c:v>
                </c:pt>
                <c:pt idx="8">
                  <c:v>8.3540330954357778</c:v>
                </c:pt>
                <c:pt idx="9">
                  <c:v>5.0560496746975083</c:v>
                </c:pt>
                <c:pt idx="10">
                  <c:v>7.8823311232174484</c:v>
                </c:pt>
                <c:pt idx="11">
                  <c:v>3.62866436669727</c:v>
                </c:pt>
                <c:pt idx="12">
                  <c:v>14.977179859208633</c:v>
                </c:pt>
                <c:pt idx="13">
                  <c:v>5.3569459673618027</c:v>
                </c:pt>
                <c:pt idx="14">
                  <c:v>14.397289531248692</c:v>
                </c:pt>
                <c:pt idx="15">
                  <c:v>5.0009905755460249</c:v>
                </c:pt>
                <c:pt idx="16">
                  <c:v>4.9352555593738199</c:v>
                </c:pt>
                <c:pt idx="17">
                  <c:v>14.41541054309921</c:v>
                </c:pt>
                <c:pt idx="18">
                  <c:v>6.4450321446634966</c:v>
                </c:pt>
                <c:pt idx="19">
                  <c:v>8.0196958141420023</c:v>
                </c:pt>
                <c:pt idx="20">
                  <c:v>4.994224240680273</c:v>
                </c:pt>
                <c:pt idx="21">
                  <c:v>4.2205123770641686</c:v>
                </c:pt>
                <c:pt idx="22">
                  <c:v>4.7343158413690798</c:v>
                </c:pt>
                <c:pt idx="23">
                  <c:v>5.6872630968871967</c:v>
                </c:pt>
                <c:pt idx="24">
                  <c:v>6.0732817807446562</c:v>
                </c:pt>
                <c:pt idx="25">
                  <c:v>5.4177130932707529</c:v>
                </c:pt>
                <c:pt idx="26">
                  <c:v>14.673100352042839</c:v>
                </c:pt>
                <c:pt idx="27">
                  <c:v>5.2343310544749961</c:v>
                </c:pt>
                <c:pt idx="28">
                  <c:v>3.1795110805171212</c:v>
                </c:pt>
                <c:pt idx="29">
                  <c:v>4.990263224908448</c:v>
                </c:pt>
                <c:pt idx="30">
                  <c:v>3.3044453860586169</c:v>
                </c:pt>
                <c:pt idx="31">
                  <c:v>6.3407352826509262</c:v>
                </c:pt>
                <c:pt idx="32">
                  <c:v>14.180121006808927</c:v>
                </c:pt>
                <c:pt idx="33">
                  <c:v>4.2245164669602433</c:v>
                </c:pt>
                <c:pt idx="34">
                  <c:v>12.935381556727828</c:v>
                </c:pt>
                <c:pt idx="35">
                  <c:v>7.4670402425536277</c:v>
                </c:pt>
                <c:pt idx="36">
                  <c:v>15.084652968459997</c:v>
                </c:pt>
                <c:pt idx="37">
                  <c:v>10.183000435342301</c:v>
                </c:pt>
                <c:pt idx="38">
                  <c:v>7.7362002776291883</c:v>
                </c:pt>
                <c:pt idx="39">
                  <c:v>14.713266659796611</c:v>
                </c:pt>
                <c:pt idx="40">
                  <c:v>5.6089701736417972</c:v>
                </c:pt>
                <c:pt idx="41">
                  <c:v>11.644828980107606</c:v>
                </c:pt>
                <c:pt idx="42">
                  <c:v>31.783643817877888</c:v>
                </c:pt>
                <c:pt idx="43">
                  <c:v>4.1231468271468099</c:v>
                </c:pt>
                <c:pt idx="44">
                  <c:v>27.731958221570586</c:v>
                </c:pt>
                <c:pt idx="45">
                  <c:v>17.110595925966773</c:v>
                </c:pt>
                <c:pt idx="46">
                  <c:v>5.1978305530825928</c:v>
                </c:pt>
                <c:pt idx="47">
                  <c:v>4.9407422819389684</c:v>
                </c:pt>
                <c:pt idx="48">
                  <c:v>5.4219350845305794</c:v>
                </c:pt>
                <c:pt idx="49">
                  <c:v>17.623500724576822</c:v>
                </c:pt>
                <c:pt idx="50">
                  <c:v>4.1172767963167596</c:v>
                </c:pt>
                <c:pt idx="51">
                  <c:v>4.551758083728477</c:v>
                </c:pt>
                <c:pt idx="52">
                  <c:v>6.6424054895331981</c:v>
                </c:pt>
                <c:pt idx="53">
                  <c:v>31.190694276638528</c:v>
                </c:pt>
                <c:pt idx="54">
                  <c:v>14.377424195194255</c:v>
                </c:pt>
                <c:pt idx="55">
                  <c:v>3.5126981223944096</c:v>
                </c:pt>
                <c:pt idx="56">
                  <c:v>4.4340589717442738</c:v>
                </c:pt>
                <c:pt idx="57">
                  <c:v>3.2324567182302859</c:v>
                </c:pt>
                <c:pt idx="58">
                  <c:v>11.766944500901447</c:v>
                </c:pt>
                <c:pt idx="59">
                  <c:v>19.600916252601213</c:v>
                </c:pt>
                <c:pt idx="60">
                  <c:v>9.4449322703853689</c:v>
                </c:pt>
                <c:pt idx="61">
                  <c:v>5.0969095064321603</c:v>
                </c:pt>
                <c:pt idx="62">
                  <c:v>3.0673269955629339</c:v>
                </c:pt>
                <c:pt idx="63">
                  <c:v>14.139503395203517</c:v>
                </c:pt>
                <c:pt idx="64">
                  <c:v>4.2837141227752396</c:v>
                </c:pt>
                <c:pt idx="65">
                  <c:v>15.681896338906453</c:v>
                </c:pt>
                <c:pt idx="66">
                  <c:v>11.843094753895777</c:v>
                </c:pt>
                <c:pt idx="67">
                  <c:v>5.2384655339845541</c:v>
                </c:pt>
                <c:pt idx="68">
                  <c:v>25.666139220043366</c:v>
                </c:pt>
                <c:pt idx="69">
                  <c:v>7.4486640073235808</c:v>
                </c:pt>
                <c:pt idx="70">
                  <c:v>3.0828141209334197</c:v>
                </c:pt>
                <c:pt idx="71">
                  <c:v>3.8280903020079209</c:v>
                </c:pt>
                <c:pt idx="72">
                  <c:v>12.211189471384772</c:v>
                </c:pt>
                <c:pt idx="73">
                  <c:v>28.147101190005845</c:v>
                </c:pt>
                <c:pt idx="74">
                  <c:v>6.5518502492041382</c:v>
                </c:pt>
                <c:pt idx="75">
                  <c:v>3.5553193769228915</c:v>
                </c:pt>
                <c:pt idx="76">
                  <c:v>28.425306067542923</c:v>
                </c:pt>
                <c:pt idx="77">
                  <c:v>9.336985893034127</c:v>
                </c:pt>
                <c:pt idx="78">
                  <c:v>5.6066017602908182</c:v>
                </c:pt>
                <c:pt idx="79">
                  <c:v>23.232472580147054</c:v>
                </c:pt>
                <c:pt idx="80">
                  <c:v>5.0495413505311966</c:v>
                </c:pt>
                <c:pt idx="81">
                  <c:v>5.1983749296737418</c:v>
                </c:pt>
                <c:pt idx="82">
                  <c:v>10.370173673220185</c:v>
                </c:pt>
                <c:pt idx="83">
                  <c:v>15.787271847776415</c:v>
                </c:pt>
                <c:pt idx="84">
                  <c:v>20.25934277540464</c:v>
                </c:pt>
                <c:pt idx="85">
                  <c:v>8.1350763354387166</c:v>
                </c:pt>
                <c:pt idx="86">
                  <c:v>4.0556794378677656</c:v>
                </c:pt>
                <c:pt idx="87">
                  <c:v>4.0556794378677656</c:v>
                </c:pt>
                <c:pt idx="88">
                  <c:v>32.891166767196623</c:v>
                </c:pt>
                <c:pt idx="89">
                  <c:v>16.674862712648341</c:v>
                </c:pt>
                <c:pt idx="90">
                  <c:v>4.680245337908115</c:v>
                </c:pt>
                <c:pt idx="91">
                  <c:v>19.877470480895344</c:v>
                </c:pt>
                <c:pt idx="92">
                  <c:v>16.05121844682067</c:v>
                </c:pt>
                <c:pt idx="93">
                  <c:v>4.0447697130108144</c:v>
                </c:pt>
                <c:pt idx="94">
                  <c:v>8.6950434779484524</c:v>
                </c:pt>
                <c:pt idx="95">
                  <c:v>20.658007274874706</c:v>
                </c:pt>
                <c:pt idx="96">
                  <c:v>11.445832871453563</c:v>
                </c:pt>
                <c:pt idx="97">
                  <c:v>15.151265123926182</c:v>
                </c:pt>
                <c:pt idx="98">
                  <c:v>4.5723887000477674</c:v>
                </c:pt>
                <c:pt idx="99">
                  <c:v>3.7402872262970668</c:v>
                </c:pt>
                <c:pt idx="100">
                  <c:v>3.5001075063936278</c:v>
                </c:pt>
                <c:pt idx="101">
                  <c:v>34.622491681742709</c:v>
                </c:pt>
                <c:pt idx="102">
                  <c:v>16.156230857000821</c:v>
                </c:pt>
                <c:pt idx="103">
                  <c:v>11.763643200635082</c:v>
                </c:pt>
                <c:pt idx="104">
                  <c:v>7.6692486774894313</c:v>
                </c:pt>
                <c:pt idx="105">
                  <c:v>8.5529005884066045</c:v>
                </c:pt>
                <c:pt idx="106">
                  <c:v>4.3465623150828634</c:v>
                </c:pt>
                <c:pt idx="107">
                  <c:v>19.586348849335124</c:v>
                </c:pt>
                <c:pt idx="108">
                  <c:v>6.5932718498749114</c:v>
                </c:pt>
                <c:pt idx="109">
                  <c:v>14.874706753360702</c:v>
                </c:pt>
                <c:pt idx="110">
                  <c:v>29.748814912881802</c:v>
                </c:pt>
                <c:pt idx="111">
                  <c:v>13.297332235266399</c:v>
                </c:pt>
                <c:pt idx="112">
                  <c:v>11.435110408157556</c:v>
                </c:pt>
                <c:pt idx="113">
                  <c:v>23.277439536561694</c:v>
                </c:pt>
                <c:pt idx="114">
                  <c:v>21.197592349746962</c:v>
                </c:pt>
                <c:pt idx="115">
                  <c:v>6.9565420651011918</c:v>
                </c:pt>
                <c:pt idx="116">
                  <c:v>8.260164961849366</c:v>
                </c:pt>
                <c:pt idx="117">
                  <c:v>23.453898462334752</c:v>
                </c:pt>
                <c:pt idx="118">
                  <c:v>25.913941101022559</c:v>
                </c:pt>
                <c:pt idx="119">
                  <c:v>17.913413087559427</c:v>
                </c:pt>
                <c:pt idx="120">
                  <c:v>13.923192394495702</c:v>
                </c:pt>
                <c:pt idx="121">
                  <c:v>20.469968920448231</c:v>
                </c:pt>
                <c:pt idx="122">
                  <c:v>15.065056033004076</c:v>
                </c:pt>
                <c:pt idx="123">
                  <c:v>29.442862471519135</c:v>
                </c:pt>
                <c:pt idx="124">
                  <c:v>6.1943676757727726</c:v>
                </c:pt>
                <c:pt idx="125">
                  <c:v>23.464933975379452</c:v>
                </c:pt>
                <c:pt idx="126">
                  <c:v>9.0749972230708043</c:v>
                </c:pt>
                <c:pt idx="127">
                  <c:v>4.386532215048903</c:v>
                </c:pt>
                <c:pt idx="128">
                  <c:v>24.796942396064797</c:v>
                </c:pt>
                <c:pt idx="129">
                  <c:v>14.718140513621563</c:v>
                </c:pt>
                <c:pt idx="130">
                  <c:v>3.9852908113386829</c:v>
                </c:pt>
                <c:pt idx="131">
                  <c:v>3.0339980980389005</c:v>
                </c:pt>
                <c:pt idx="132">
                  <c:v>7.3905987823648918</c:v>
                </c:pt>
                <c:pt idx="133">
                  <c:v>10.4681769204423</c:v>
                </c:pt>
                <c:pt idx="134">
                  <c:v>7.2056506958008484</c:v>
                </c:pt>
                <c:pt idx="135">
                  <c:v>5.2292153150175622</c:v>
                </c:pt>
                <c:pt idx="136">
                  <c:v>9.9809208014737791</c:v>
                </c:pt>
                <c:pt idx="137">
                  <c:v>12.609419772068984</c:v>
                </c:pt>
                <c:pt idx="138">
                  <c:v>15.699807860262286</c:v>
                </c:pt>
                <c:pt idx="139">
                  <c:v>9.3607753155054105</c:v>
                </c:pt>
                <c:pt idx="140">
                  <c:v>30.348587969968364</c:v>
                </c:pt>
                <c:pt idx="141">
                  <c:v>4.0874816432092125</c:v>
                </c:pt>
                <c:pt idx="142">
                  <c:v>3.237023729819378</c:v>
                </c:pt>
                <c:pt idx="143">
                  <c:v>26.272149207098554</c:v>
                </c:pt>
                <c:pt idx="144">
                  <c:v>20.907286576708774</c:v>
                </c:pt>
                <c:pt idx="145">
                  <c:v>12.549455223608328</c:v>
                </c:pt>
                <c:pt idx="146">
                  <c:v>3.8376198879830641</c:v>
                </c:pt>
                <c:pt idx="147">
                  <c:v>3.8447452145960779</c:v>
                </c:pt>
                <c:pt idx="148">
                  <c:v>11.564566306718666</c:v>
                </c:pt>
                <c:pt idx="149">
                  <c:v>11.819573563553089</c:v>
                </c:pt>
                <c:pt idx="150">
                  <c:v>5.8222994345723826</c:v>
                </c:pt>
                <c:pt idx="151">
                  <c:v>13.618814134007602</c:v>
                </c:pt>
                <c:pt idx="152">
                  <c:v>3.0868367560535006</c:v>
                </c:pt>
                <c:pt idx="153">
                  <c:v>3.4575855912227866</c:v>
                </c:pt>
                <c:pt idx="154">
                  <c:v>32.562807388705963</c:v>
                </c:pt>
                <c:pt idx="155">
                  <c:v>7.712226405145354</c:v>
                </c:pt>
                <c:pt idx="156">
                  <c:v>4.4528857931719612</c:v>
                </c:pt>
                <c:pt idx="157">
                  <c:v>19.576489620803322</c:v>
                </c:pt>
                <c:pt idx="158">
                  <c:v>13.051289924845625</c:v>
                </c:pt>
                <c:pt idx="159">
                  <c:v>13.179661766599965</c:v>
                </c:pt>
                <c:pt idx="160">
                  <c:v>4.3570558908854728</c:v>
                </c:pt>
                <c:pt idx="161">
                  <c:v>4.6432896103868826</c:v>
                </c:pt>
                <c:pt idx="162">
                  <c:v>20.414817368804247</c:v>
                </c:pt>
                <c:pt idx="163">
                  <c:v>7.6772076991241542</c:v>
                </c:pt>
                <c:pt idx="164">
                  <c:v>10.247276407862429</c:v>
                </c:pt>
                <c:pt idx="165">
                  <c:v>5.0032911679153163</c:v>
                </c:pt>
                <c:pt idx="166">
                  <c:v>17.568517933317537</c:v>
                </c:pt>
                <c:pt idx="167">
                  <c:v>8.4778141066222954</c:v>
                </c:pt>
                <c:pt idx="168">
                  <c:v>7.5225391921527072</c:v>
                </c:pt>
                <c:pt idx="169">
                  <c:v>3.7348901906429561</c:v>
                </c:pt>
                <c:pt idx="170">
                  <c:v>4.2637514143550925</c:v>
                </c:pt>
                <c:pt idx="171">
                  <c:v>4.0375808672788152</c:v>
                </c:pt>
                <c:pt idx="172">
                  <c:v>13.965126551101498</c:v>
                </c:pt>
                <c:pt idx="173">
                  <c:v>10.209398691780244</c:v>
                </c:pt>
                <c:pt idx="174">
                  <c:v>3.0847234298028496</c:v>
                </c:pt>
                <c:pt idx="175">
                  <c:v>21.549111491940387</c:v>
                </c:pt>
                <c:pt idx="176">
                  <c:v>9.0663715896827206</c:v>
                </c:pt>
                <c:pt idx="177">
                  <c:v>4.1356355329413432</c:v>
                </c:pt>
                <c:pt idx="178">
                  <c:v>6.2441526981932292</c:v>
                </c:pt>
                <c:pt idx="179">
                  <c:v>13.254031658920184</c:v>
                </c:pt>
                <c:pt idx="180">
                  <c:v>36.223484150542198</c:v>
                </c:pt>
                <c:pt idx="181">
                  <c:v>18.575998109944187</c:v>
                </c:pt>
                <c:pt idx="182">
                  <c:v>4.2042505001240347</c:v>
                </c:pt>
                <c:pt idx="183">
                  <c:v>11.305280518737478</c:v>
                </c:pt>
                <c:pt idx="184">
                  <c:v>5.3723333180114388</c:v>
                </c:pt>
                <c:pt idx="185">
                  <c:v>5.3723333180114388</c:v>
                </c:pt>
                <c:pt idx="186">
                  <c:v>28.182762478623783</c:v>
                </c:pt>
                <c:pt idx="187">
                  <c:v>33.432239931127164</c:v>
                </c:pt>
                <c:pt idx="188">
                  <c:v>6.4405701014834751</c:v>
                </c:pt>
                <c:pt idx="189">
                  <c:v>5.4206464187703522</c:v>
                </c:pt>
                <c:pt idx="190">
                  <c:v>5.1393111957317812</c:v>
                </c:pt>
                <c:pt idx="191">
                  <c:v>5.3640629689619157</c:v>
                </c:pt>
                <c:pt idx="192">
                  <c:v>4.9436018741937833</c:v>
                </c:pt>
                <c:pt idx="193">
                  <c:v>30.802214122057226</c:v>
                </c:pt>
                <c:pt idx="194">
                  <c:v>7.9529783728497101</c:v>
                </c:pt>
                <c:pt idx="195">
                  <c:v>5.4122779050086844</c:v>
                </c:pt>
                <c:pt idx="196">
                  <c:v>5.5372557996592109</c:v>
                </c:pt>
                <c:pt idx="197">
                  <c:v>6.3636412502246635</c:v>
                </c:pt>
                <c:pt idx="198">
                  <c:v>11.048104753584274</c:v>
                </c:pt>
                <c:pt idx="199">
                  <c:v>4.9614610059068864</c:v>
                </c:pt>
                <c:pt idx="200">
                  <c:v>15.016860826501448</c:v>
                </c:pt>
                <c:pt idx="201">
                  <c:v>4.2107924602459255</c:v>
                </c:pt>
                <c:pt idx="202">
                  <c:v>3.9792112782408782</c:v>
                </c:pt>
                <c:pt idx="203">
                  <c:v>10.227920370719652</c:v>
                </c:pt>
                <c:pt idx="204">
                  <c:v>9.4479947019757784</c:v>
                </c:pt>
                <c:pt idx="205">
                  <c:v>7.4659786689467937</c:v>
                </c:pt>
                <c:pt idx="206">
                  <c:v>3.8526575387662687</c:v>
                </c:pt>
                <c:pt idx="207">
                  <c:v>14.051624186765872</c:v>
                </c:pt>
                <c:pt idx="208">
                  <c:v>32.178039273567869</c:v>
                </c:pt>
                <c:pt idx="209">
                  <c:v>12.117780148952027</c:v>
                </c:pt>
                <c:pt idx="210">
                  <c:v>15.533590527407664</c:v>
                </c:pt>
                <c:pt idx="211">
                  <c:v>30.719849411805885</c:v>
                </c:pt>
                <c:pt idx="212">
                  <c:v>5.8114129176257574</c:v>
                </c:pt>
                <c:pt idx="213">
                  <c:v>17.099882185300938</c:v>
                </c:pt>
                <c:pt idx="214">
                  <c:v>7.7348817890701085</c:v>
                </c:pt>
                <c:pt idx="215">
                  <c:v>11.607621455940331</c:v>
                </c:pt>
                <c:pt idx="216">
                  <c:v>27.194626288277441</c:v>
                </c:pt>
                <c:pt idx="217">
                  <c:v>13.666042288047809</c:v>
                </c:pt>
                <c:pt idx="218">
                  <c:v>4.3174031511372464</c:v>
                </c:pt>
                <c:pt idx="219">
                  <c:v>35.932418563960276</c:v>
                </c:pt>
                <c:pt idx="220">
                  <c:v>5.2439983751516097</c:v>
                </c:pt>
                <c:pt idx="221">
                  <c:v>4.4248193117753054</c:v>
                </c:pt>
                <c:pt idx="222">
                  <c:v>4.146419474372447</c:v>
                </c:pt>
                <c:pt idx="223">
                  <c:v>36.003987219208668</c:v>
                </c:pt>
                <c:pt idx="224">
                  <c:v>15.441595156953142</c:v>
                </c:pt>
                <c:pt idx="225">
                  <c:v>29.323105109151381</c:v>
                </c:pt>
                <c:pt idx="226">
                  <c:v>4.028268168071456</c:v>
                </c:pt>
                <c:pt idx="227">
                  <c:v>8.6496043037249475</c:v>
                </c:pt>
                <c:pt idx="228">
                  <c:v>3.6384768415020345</c:v>
                </c:pt>
                <c:pt idx="229">
                  <c:v>28.899891498494782</c:v>
                </c:pt>
                <c:pt idx="230">
                  <c:v>29.392315652839642</c:v>
                </c:pt>
                <c:pt idx="231">
                  <c:v>28.688224395708126</c:v>
                </c:pt>
                <c:pt idx="232">
                  <c:v>4.0280091437950043</c:v>
                </c:pt>
                <c:pt idx="233">
                  <c:v>31.025320204946297</c:v>
                </c:pt>
                <c:pt idx="234">
                  <c:v>5.227607553113776</c:v>
                </c:pt>
                <c:pt idx="235">
                  <c:v>4.3991985835439955</c:v>
                </c:pt>
                <c:pt idx="236">
                  <c:v>14.574038012700074</c:v>
                </c:pt>
                <c:pt idx="237">
                  <c:v>3.6082576305943772</c:v>
                </c:pt>
                <c:pt idx="238">
                  <c:v>17.591220928747184</c:v>
                </c:pt>
                <c:pt idx="239">
                  <c:v>25.534496673108766</c:v>
                </c:pt>
                <c:pt idx="240">
                  <c:v>6.0592538942932039</c:v>
                </c:pt>
                <c:pt idx="241">
                  <c:v>21.754837189071864</c:v>
                </c:pt>
                <c:pt idx="242">
                  <c:v>3.9461951353632889</c:v>
                </c:pt>
                <c:pt idx="243">
                  <c:v>4.9570258516501591</c:v>
                </c:pt>
                <c:pt idx="244">
                  <c:v>10.314757640969889</c:v>
                </c:pt>
                <c:pt idx="245">
                  <c:v>13.295316371795794</c:v>
                </c:pt>
                <c:pt idx="246">
                  <c:v>14.804689204139921</c:v>
                </c:pt>
                <c:pt idx="247">
                  <c:v>7.7237024025961158</c:v>
                </c:pt>
                <c:pt idx="248">
                  <c:v>27.164698842428265</c:v>
                </c:pt>
                <c:pt idx="249">
                  <c:v>14.613874452124085</c:v>
                </c:pt>
                <c:pt idx="250">
                  <c:v>15.287850460250889</c:v>
                </c:pt>
                <c:pt idx="251">
                  <c:v>34.800351865694836</c:v>
                </c:pt>
                <c:pt idx="252">
                  <c:v>30.801879150765743</c:v>
                </c:pt>
                <c:pt idx="253">
                  <c:v>39.10530148536553</c:v>
                </c:pt>
                <c:pt idx="254">
                  <c:v>27.226558946745435</c:v>
                </c:pt>
                <c:pt idx="255">
                  <c:v>30.167273917634986</c:v>
                </c:pt>
                <c:pt idx="256">
                  <c:v>14.578265055221951</c:v>
                </c:pt>
                <c:pt idx="257">
                  <c:v>5.9686716999847231</c:v>
                </c:pt>
                <c:pt idx="258">
                  <c:v>11.832912597765544</c:v>
                </c:pt>
                <c:pt idx="259">
                  <c:v>4.6198212738844511</c:v>
                </c:pt>
                <c:pt idx="260">
                  <c:v>25.881438136132669</c:v>
                </c:pt>
                <c:pt idx="261">
                  <c:v>4.8989333326693147</c:v>
                </c:pt>
                <c:pt idx="262">
                  <c:v>16.202204433587244</c:v>
                </c:pt>
                <c:pt idx="263">
                  <c:v>22.575527755232169</c:v>
                </c:pt>
                <c:pt idx="264">
                  <c:v>16.209461017362653</c:v>
                </c:pt>
                <c:pt idx="265">
                  <c:v>22.580118103207393</c:v>
                </c:pt>
                <c:pt idx="266">
                  <c:v>27.093952619847208</c:v>
                </c:pt>
                <c:pt idx="267">
                  <c:v>4.1530460103973743</c:v>
                </c:pt>
                <c:pt idx="268">
                  <c:v>26.416373523313752</c:v>
                </c:pt>
                <c:pt idx="269">
                  <c:v>26.335265957446857</c:v>
                </c:pt>
                <c:pt idx="270">
                  <c:v>3.0589933318795666</c:v>
                </c:pt>
                <c:pt idx="271">
                  <c:v>8.0160008553478832</c:v>
                </c:pt>
                <c:pt idx="272">
                  <c:v>36.431857046726826</c:v>
                </c:pt>
                <c:pt idx="273">
                  <c:v>6.2296389745062193</c:v>
                </c:pt>
                <c:pt idx="274">
                  <c:v>3.0569940338078054</c:v>
                </c:pt>
                <c:pt idx="275">
                  <c:v>4.592973685588472</c:v>
                </c:pt>
                <c:pt idx="276">
                  <c:v>4.5181128110496367</c:v>
                </c:pt>
                <c:pt idx="277">
                  <c:v>5.3815520178441947</c:v>
                </c:pt>
                <c:pt idx="278">
                  <c:v>17.137282805445174</c:v>
                </c:pt>
                <c:pt idx="279">
                  <c:v>17.877232051666166</c:v>
                </c:pt>
                <c:pt idx="280">
                  <c:v>5.2912131362161769</c:v>
                </c:pt>
                <c:pt idx="281">
                  <c:v>9.3324788654554816</c:v>
                </c:pt>
                <c:pt idx="282">
                  <c:v>28.937809462692087</c:v>
                </c:pt>
                <c:pt idx="283">
                  <c:v>15.522479269557783</c:v>
                </c:pt>
                <c:pt idx="284">
                  <c:v>5.5066688795528123</c:v>
                </c:pt>
                <c:pt idx="285">
                  <c:v>6.1352558559635959</c:v>
                </c:pt>
                <c:pt idx="286">
                  <c:v>5.0040910326724157</c:v>
                </c:pt>
                <c:pt idx="287">
                  <c:v>28.615035466542022</c:v>
                </c:pt>
                <c:pt idx="288">
                  <c:v>15.85421125844536</c:v>
                </c:pt>
                <c:pt idx="289">
                  <c:v>13.324766407438808</c:v>
                </c:pt>
                <c:pt idx="290">
                  <c:v>5.560514254303774</c:v>
                </c:pt>
                <c:pt idx="291">
                  <c:v>3.3231176596044665</c:v>
                </c:pt>
                <c:pt idx="292">
                  <c:v>6.011648338882245</c:v>
                </c:pt>
                <c:pt idx="293">
                  <c:v>4.2720603782607292</c:v>
                </c:pt>
                <c:pt idx="294">
                  <c:v>3.33080436147395</c:v>
                </c:pt>
                <c:pt idx="295">
                  <c:v>8.4764514823635988</c:v>
                </c:pt>
                <c:pt idx="296">
                  <c:v>10.997404522771918</c:v>
                </c:pt>
                <c:pt idx="297">
                  <c:v>4.7031820373725584</c:v>
                </c:pt>
                <c:pt idx="298">
                  <c:v>4.0114896432298197</c:v>
                </c:pt>
                <c:pt idx="299">
                  <c:v>33.978460117512306</c:v>
                </c:pt>
                <c:pt idx="300">
                  <c:v>7.6151361597108398</c:v>
                </c:pt>
                <c:pt idx="301">
                  <c:v>14.987989880891858</c:v>
                </c:pt>
                <c:pt idx="302">
                  <c:v>5.5734787456751933</c:v>
                </c:pt>
                <c:pt idx="303">
                  <c:v>3.148358880407184</c:v>
                </c:pt>
                <c:pt idx="304">
                  <c:v>8.2216707200341403</c:v>
                </c:pt>
                <c:pt idx="305">
                  <c:v>28.068947231940435</c:v>
                </c:pt>
                <c:pt idx="306">
                  <c:v>11.745750079553259</c:v>
                </c:pt>
                <c:pt idx="307">
                  <c:v>4.9214098154728232</c:v>
                </c:pt>
                <c:pt idx="308">
                  <c:v>3.2117676291697173</c:v>
                </c:pt>
                <c:pt idx="309">
                  <c:v>14.901112424894119</c:v>
                </c:pt>
                <c:pt idx="310">
                  <c:v>18.821577671375543</c:v>
                </c:pt>
                <c:pt idx="311">
                  <c:v>16.00470706907171</c:v>
                </c:pt>
                <c:pt idx="312">
                  <c:v>13.899546098899624</c:v>
                </c:pt>
                <c:pt idx="313">
                  <c:v>39.061529307861285</c:v>
                </c:pt>
                <c:pt idx="314">
                  <c:v>4.1524131549415273</c:v>
                </c:pt>
                <c:pt idx="315">
                  <c:v>3.7562841152577615</c:v>
                </c:pt>
                <c:pt idx="316">
                  <c:v>14.864033367402277</c:v>
                </c:pt>
                <c:pt idx="317">
                  <c:v>3.1731448027121645</c:v>
                </c:pt>
                <c:pt idx="318">
                  <c:v>7.9908976214932093</c:v>
                </c:pt>
                <c:pt idx="319">
                  <c:v>3.3664789582929782</c:v>
                </c:pt>
                <c:pt idx="320">
                  <c:v>6.2534679081020847</c:v>
                </c:pt>
                <c:pt idx="321">
                  <c:v>3.0510577709647757</c:v>
                </c:pt>
                <c:pt idx="322">
                  <c:v>14.604120622357884</c:v>
                </c:pt>
                <c:pt idx="323">
                  <c:v>7.9007978570789756</c:v>
                </c:pt>
                <c:pt idx="324">
                  <c:v>26.567522970151774</c:v>
                </c:pt>
                <c:pt idx="325">
                  <c:v>22.360274207801691</c:v>
                </c:pt>
                <c:pt idx="326">
                  <c:v>22.454611268595862</c:v>
                </c:pt>
                <c:pt idx="327">
                  <c:v>7.918151394442793</c:v>
                </c:pt>
                <c:pt idx="328">
                  <c:v>5.4168358663751555</c:v>
                </c:pt>
                <c:pt idx="329">
                  <c:v>6.0470328992722866</c:v>
                </c:pt>
                <c:pt idx="330">
                  <c:v>4.0860324711958755</c:v>
                </c:pt>
                <c:pt idx="331">
                  <c:v>7.2565568450971174</c:v>
                </c:pt>
                <c:pt idx="332">
                  <c:v>8.9535961068575833</c:v>
                </c:pt>
                <c:pt idx="333">
                  <c:v>25.032204818386354</c:v>
                </c:pt>
                <c:pt idx="334">
                  <c:v>7.2289162294024409</c:v>
                </c:pt>
                <c:pt idx="335">
                  <c:v>9.0484362026630514</c:v>
                </c:pt>
                <c:pt idx="336">
                  <c:v>5.3357464328432922</c:v>
                </c:pt>
                <c:pt idx="337">
                  <c:v>21.174381214856222</c:v>
                </c:pt>
                <c:pt idx="338">
                  <c:v>15.345073528835396</c:v>
                </c:pt>
                <c:pt idx="339">
                  <c:v>4.1904411837648317</c:v>
                </c:pt>
                <c:pt idx="340">
                  <c:v>8.4043431415289831</c:v>
                </c:pt>
                <c:pt idx="341">
                  <c:v>3.5228312162009132</c:v>
                </c:pt>
                <c:pt idx="342">
                  <c:v>34.194210171294898</c:v>
                </c:pt>
                <c:pt idx="343">
                  <c:v>6.492705101733705</c:v>
                </c:pt>
                <c:pt idx="344">
                  <c:v>4.2682661072728525</c:v>
                </c:pt>
                <c:pt idx="345">
                  <c:v>11.80659822624439</c:v>
                </c:pt>
                <c:pt idx="346">
                  <c:v>3.3324790769417012</c:v>
                </c:pt>
                <c:pt idx="347">
                  <c:v>17.383744074856061</c:v>
                </c:pt>
                <c:pt idx="348">
                  <c:v>3.1474474040930405</c:v>
                </c:pt>
                <c:pt idx="349">
                  <c:v>19.538964809625718</c:v>
                </c:pt>
                <c:pt idx="350">
                  <c:v>8.7076293159718645</c:v>
                </c:pt>
                <c:pt idx="351">
                  <c:v>20.032974742521532</c:v>
                </c:pt>
                <c:pt idx="352">
                  <c:v>12.269024852204025</c:v>
                </c:pt>
                <c:pt idx="353">
                  <c:v>3.5360942449224768</c:v>
                </c:pt>
                <c:pt idx="354">
                  <c:v>35.878788211311388</c:v>
                </c:pt>
                <c:pt idx="355">
                  <c:v>5.1682233098970425</c:v>
                </c:pt>
                <c:pt idx="356">
                  <c:v>11.701281626994119</c:v>
                </c:pt>
                <c:pt idx="357">
                  <c:v>9.1554048617141213</c:v>
                </c:pt>
                <c:pt idx="358">
                  <c:v>12.040172846019397</c:v>
                </c:pt>
                <c:pt idx="359">
                  <c:v>4.6217559812346467</c:v>
                </c:pt>
                <c:pt idx="360">
                  <c:v>3.1914172860019514</c:v>
                </c:pt>
                <c:pt idx="361">
                  <c:v>7.8946092472719469</c:v>
                </c:pt>
                <c:pt idx="362">
                  <c:v>13.236949090650636</c:v>
                </c:pt>
                <c:pt idx="363">
                  <c:v>22.590384162155981</c:v>
                </c:pt>
                <c:pt idx="364">
                  <c:v>23.749839056049471</c:v>
                </c:pt>
                <c:pt idx="365">
                  <c:v>11.888864100224319</c:v>
                </c:pt>
                <c:pt idx="366">
                  <c:v>16.123580015207875</c:v>
                </c:pt>
                <c:pt idx="367">
                  <c:v>11.534363320748998</c:v>
                </c:pt>
                <c:pt idx="368">
                  <c:v>4.1397578277167044</c:v>
                </c:pt>
                <c:pt idx="369">
                  <c:v>26.659316608719777</c:v>
                </c:pt>
                <c:pt idx="370">
                  <c:v>26.997446310322125</c:v>
                </c:pt>
                <c:pt idx="371">
                  <c:v>5.7383155220606747</c:v>
                </c:pt>
                <c:pt idx="372">
                  <c:v>7.9213836178487425</c:v>
                </c:pt>
                <c:pt idx="373">
                  <c:v>14.959283457616239</c:v>
                </c:pt>
                <c:pt idx="374">
                  <c:v>3.2589961084589247</c:v>
                </c:pt>
                <c:pt idx="375">
                  <c:v>16.83252690454341</c:v>
                </c:pt>
                <c:pt idx="376">
                  <c:v>9.8024286147871518</c:v>
                </c:pt>
                <c:pt idx="377">
                  <c:v>25.472486498924063</c:v>
                </c:pt>
                <c:pt idx="378">
                  <c:v>4.6715813149783294</c:v>
                </c:pt>
                <c:pt idx="379">
                  <c:v>16.20305759996868</c:v>
                </c:pt>
                <c:pt idx="380">
                  <c:v>6.9079744145796171</c:v>
                </c:pt>
                <c:pt idx="381">
                  <c:v>10.963091845625375</c:v>
                </c:pt>
                <c:pt idx="382">
                  <c:v>5.5160641204059084</c:v>
                </c:pt>
                <c:pt idx="383">
                  <c:v>20.760798302809967</c:v>
                </c:pt>
                <c:pt idx="384">
                  <c:v>20.166560678632784</c:v>
                </c:pt>
                <c:pt idx="385">
                  <c:v>11.801338537136738</c:v>
                </c:pt>
                <c:pt idx="386">
                  <c:v>3.40960069979633</c:v>
                </c:pt>
                <c:pt idx="387">
                  <c:v>27.32056130904537</c:v>
                </c:pt>
                <c:pt idx="388">
                  <c:v>3.552430098037044</c:v>
                </c:pt>
                <c:pt idx="389">
                  <c:v>38.676671387933887</c:v>
                </c:pt>
                <c:pt idx="390">
                  <c:v>37.746373818294281</c:v>
                </c:pt>
                <c:pt idx="391">
                  <c:v>26.295278039913782</c:v>
                </c:pt>
                <c:pt idx="392">
                  <c:v>23.324882380617776</c:v>
                </c:pt>
                <c:pt idx="393">
                  <c:v>9.0232555641358978</c:v>
                </c:pt>
                <c:pt idx="394">
                  <c:v>19.04101540376455</c:v>
                </c:pt>
                <c:pt idx="395">
                  <c:v>24.414524861464116</c:v>
                </c:pt>
                <c:pt idx="396">
                  <c:v>30.962022033976041</c:v>
                </c:pt>
                <c:pt idx="397">
                  <c:v>34.48285824449583</c:v>
                </c:pt>
                <c:pt idx="398">
                  <c:v>4.9127033206027155</c:v>
                </c:pt>
                <c:pt idx="399">
                  <c:v>33.663154877429193</c:v>
                </c:pt>
                <c:pt idx="400">
                  <c:v>8.2585099469911807</c:v>
                </c:pt>
                <c:pt idx="401">
                  <c:v>5.9580239072034535</c:v>
                </c:pt>
                <c:pt idx="402">
                  <c:v>4.1223142645383373</c:v>
                </c:pt>
                <c:pt idx="403">
                  <c:v>4.0693338996789601</c:v>
                </c:pt>
                <c:pt idx="404">
                  <c:v>6.8903230864043188</c:v>
                </c:pt>
                <c:pt idx="405">
                  <c:v>14.456291836388189</c:v>
                </c:pt>
                <c:pt idx="406">
                  <c:v>33.165938308432651</c:v>
                </c:pt>
                <c:pt idx="407">
                  <c:v>14.446931301503241</c:v>
                </c:pt>
                <c:pt idx="408">
                  <c:v>3.0116288018858208</c:v>
                </c:pt>
                <c:pt idx="409">
                  <c:v>4.179888097054044</c:v>
                </c:pt>
                <c:pt idx="410">
                  <c:v>4.4426747739488528</c:v>
                </c:pt>
                <c:pt idx="411">
                  <c:v>7.5271879607883267</c:v>
                </c:pt>
                <c:pt idx="412">
                  <c:v>36.234085788810049</c:v>
                </c:pt>
                <c:pt idx="413">
                  <c:v>10.37410133345147</c:v>
                </c:pt>
                <c:pt idx="414">
                  <c:v>16.136156943590031</c:v>
                </c:pt>
                <c:pt idx="415">
                  <c:v>4.6361783742470157</c:v>
                </c:pt>
                <c:pt idx="416">
                  <c:v>15.915239517911084</c:v>
                </c:pt>
                <c:pt idx="417">
                  <c:v>5.9832270121059627</c:v>
                </c:pt>
                <c:pt idx="418">
                  <c:v>27.225340934090521</c:v>
                </c:pt>
                <c:pt idx="419">
                  <c:v>40.561688866628167</c:v>
                </c:pt>
                <c:pt idx="420">
                  <c:v>28.27746252307179</c:v>
                </c:pt>
                <c:pt idx="421">
                  <c:v>31.256563859933095</c:v>
                </c:pt>
                <c:pt idx="422">
                  <c:v>6.1593742018369433</c:v>
                </c:pt>
                <c:pt idx="423">
                  <c:v>12.116320118586041</c:v>
                </c:pt>
                <c:pt idx="424">
                  <c:v>3.3010494401076973</c:v>
                </c:pt>
                <c:pt idx="425">
                  <c:v>5.5514291541317968</c:v>
                </c:pt>
                <c:pt idx="426">
                  <c:v>7.5901247316868021</c:v>
                </c:pt>
                <c:pt idx="427">
                  <c:v>8.6027793072079248</c:v>
                </c:pt>
                <c:pt idx="428">
                  <c:v>8.6027793072079248</c:v>
                </c:pt>
                <c:pt idx="429">
                  <c:v>26.374016596725376</c:v>
                </c:pt>
                <c:pt idx="430">
                  <c:v>3.6084707034444299</c:v>
                </c:pt>
                <c:pt idx="431">
                  <c:v>29.766095516883727</c:v>
                </c:pt>
                <c:pt idx="432">
                  <c:v>40.694875925342942</c:v>
                </c:pt>
                <c:pt idx="433">
                  <c:v>3.4505973481094383</c:v>
                </c:pt>
                <c:pt idx="434">
                  <c:v>23.058807058429373</c:v>
                </c:pt>
                <c:pt idx="435">
                  <c:v>8.2856027444750477</c:v>
                </c:pt>
                <c:pt idx="436">
                  <c:v>5.5892371476031748</c:v>
                </c:pt>
                <c:pt idx="437">
                  <c:v>13.860649126892968</c:v>
                </c:pt>
                <c:pt idx="438">
                  <c:v>4.7533292846597757</c:v>
                </c:pt>
                <c:pt idx="439">
                  <c:v>32.735955314178135</c:v>
                </c:pt>
                <c:pt idx="440">
                  <c:v>4.1217209307609117</c:v>
                </c:pt>
                <c:pt idx="441">
                  <c:v>9.939854061072916</c:v>
                </c:pt>
                <c:pt idx="442">
                  <c:v>35.118987018294753</c:v>
                </c:pt>
                <c:pt idx="443">
                  <c:v>5.4256274093539778</c:v>
                </c:pt>
                <c:pt idx="444">
                  <c:v>35.29586262533423</c:v>
                </c:pt>
                <c:pt idx="445">
                  <c:v>3.8320833720977152</c:v>
                </c:pt>
                <c:pt idx="446">
                  <c:v>4.3439580312848936</c:v>
                </c:pt>
                <c:pt idx="447">
                  <c:v>15.170306432852783</c:v>
                </c:pt>
                <c:pt idx="448">
                  <c:v>6.8077484752030966</c:v>
                </c:pt>
                <c:pt idx="449">
                  <c:v>6.5232598938390511</c:v>
                </c:pt>
                <c:pt idx="450">
                  <c:v>24.573460175318601</c:v>
                </c:pt>
                <c:pt idx="451">
                  <c:v>7.747410777042715</c:v>
                </c:pt>
                <c:pt idx="452">
                  <c:v>37.78026106707037</c:v>
                </c:pt>
                <c:pt idx="453">
                  <c:v>3.0795816492730022</c:v>
                </c:pt>
                <c:pt idx="454">
                  <c:v>37.592702599785767</c:v>
                </c:pt>
                <c:pt idx="455">
                  <c:v>3.8568668279005585</c:v>
                </c:pt>
                <c:pt idx="456">
                  <c:v>6.1191669306105299</c:v>
                </c:pt>
                <c:pt idx="457">
                  <c:v>22.424735702973052</c:v>
                </c:pt>
                <c:pt idx="458">
                  <c:v>8.9994122444742626</c:v>
                </c:pt>
                <c:pt idx="459">
                  <c:v>41.40762785099318</c:v>
                </c:pt>
                <c:pt idx="460">
                  <c:v>11.260409570760512</c:v>
                </c:pt>
                <c:pt idx="461">
                  <c:v>16.658989966473513</c:v>
                </c:pt>
                <c:pt idx="462">
                  <c:v>3.1247284185797803</c:v>
                </c:pt>
                <c:pt idx="463">
                  <c:v>4.6108956771563445</c:v>
                </c:pt>
                <c:pt idx="464">
                  <c:v>32.48952877332971</c:v>
                </c:pt>
                <c:pt idx="465">
                  <c:v>21.548570687718861</c:v>
                </c:pt>
                <c:pt idx="466">
                  <c:v>7.443288198435658</c:v>
                </c:pt>
                <c:pt idx="467">
                  <c:v>3.0466628698288369</c:v>
                </c:pt>
                <c:pt idx="468">
                  <c:v>9.6827302880908555</c:v>
                </c:pt>
                <c:pt idx="469">
                  <c:v>20.5244151133762</c:v>
                </c:pt>
                <c:pt idx="470">
                  <c:v>10.963816804537968</c:v>
                </c:pt>
                <c:pt idx="471">
                  <c:v>31.45048250466419</c:v>
                </c:pt>
                <c:pt idx="472">
                  <c:v>10.279431571967596</c:v>
                </c:pt>
                <c:pt idx="473">
                  <c:v>6.3530982002912735</c:v>
                </c:pt>
                <c:pt idx="474">
                  <c:v>36.929967516769409</c:v>
                </c:pt>
                <c:pt idx="475">
                  <c:v>22.769570534289397</c:v>
                </c:pt>
                <c:pt idx="476">
                  <c:v>30.399790671994815</c:v>
                </c:pt>
                <c:pt idx="477">
                  <c:v>16.005808235532463</c:v>
                </c:pt>
                <c:pt idx="478">
                  <c:v>12.616366023126789</c:v>
                </c:pt>
                <c:pt idx="479">
                  <c:v>3.0931317565163758</c:v>
                </c:pt>
                <c:pt idx="480">
                  <c:v>10.542035693608725</c:v>
                </c:pt>
                <c:pt idx="481">
                  <c:v>15.164308945257689</c:v>
                </c:pt>
                <c:pt idx="482">
                  <c:v>13.301602846698875</c:v>
                </c:pt>
                <c:pt idx="483">
                  <c:v>9.4987957206003042</c:v>
                </c:pt>
                <c:pt idx="484">
                  <c:v>23.936504579874249</c:v>
                </c:pt>
                <c:pt idx="485">
                  <c:v>16.793984953244806</c:v>
                </c:pt>
                <c:pt idx="486">
                  <c:v>33.074709025253718</c:v>
                </c:pt>
                <c:pt idx="487">
                  <c:v>4.0191022512290777</c:v>
                </c:pt>
                <c:pt idx="488">
                  <c:v>16.286550881851831</c:v>
                </c:pt>
                <c:pt idx="489">
                  <c:v>6.9805084408418692</c:v>
                </c:pt>
                <c:pt idx="490">
                  <c:v>18.473136306226021</c:v>
                </c:pt>
                <c:pt idx="491">
                  <c:v>3.7283858311196325</c:v>
                </c:pt>
                <c:pt idx="492">
                  <c:v>4.2154674106780279</c:v>
                </c:pt>
                <c:pt idx="493">
                  <c:v>12.919317068379822</c:v>
                </c:pt>
                <c:pt idx="494">
                  <c:v>4.517457040796601</c:v>
                </c:pt>
                <c:pt idx="495">
                  <c:v>16.873918594226492</c:v>
                </c:pt>
                <c:pt idx="496">
                  <c:v>19.014810059377012</c:v>
                </c:pt>
                <c:pt idx="497">
                  <c:v>3.5854740870041826</c:v>
                </c:pt>
                <c:pt idx="498">
                  <c:v>43.963742978677821</c:v>
                </c:pt>
                <c:pt idx="499">
                  <c:v>18.41083615577465</c:v>
                </c:pt>
                <c:pt idx="500">
                  <c:v>5.3120092742956304</c:v>
                </c:pt>
                <c:pt idx="501">
                  <c:v>13.707203089932168</c:v>
                </c:pt>
                <c:pt idx="502">
                  <c:v>5.6091455436588031</c:v>
                </c:pt>
                <c:pt idx="503">
                  <c:v>5.1209228394234394</c:v>
                </c:pt>
                <c:pt idx="504">
                  <c:v>7.7661791746749547</c:v>
                </c:pt>
                <c:pt idx="505">
                  <c:v>15.096083989959817</c:v>
                </c:pt>
                <c:pt idx="506">
                  <c:v>14.299763329322271</c:v>
                </c:pt>
                <c:pt idx="507">
                  <c:v>25.164144343379917</c:v>
                </c:pt>
                <c:pt idx="508">
                  <c:v>6.9394730870198122</c:v>
                </c:pt>
                <c:pt idx="509">
                  <c:v>6.255997460382889</c:v>
                </c:pt>
                <c:pt idx="510">
                  <c:v>5.0174582541950628</c:v>
                </c:pt>
                <c:pt idx="511">
                  <c:v>7.6309369442362938</c:v>
                </c:pt>
                <c:pt idx="512">
                  <c:v>3.5000834747283567</c:v>
                </c:pt>
                <c:pt idx="513">
                  <c:v>42.364148634106321</c:v>
                </c:pt>
                <c:pt idx="514">
                  <c:v>17.605615841275419</c:v>
                </c:pt>
                <c:pt idx="515">
                  <c:v>8.9068130312004357</c:v>
                </c:pt>
                <c:pt idx="516">
                  <c:v>8.9068130312004357</c:v>
                </c:pt>
                <c:pt idx="517">
                  <c:v>3.7579008721257341</c:v>
                </c:pt>
                <c:pt idx="518">
                  <c:v>25.176409717357064</c:v>
                </c:pt>
                <c:pt idx="519">
                  <c:v>3.0524348770140861</c:v>
                </c:pt>
                <c:pt idx="520">
                  <c:v>34.312130139393815</c:v>
                </c:pt>
                <c:pt idx="521">
                  <c:v>4.093358132619195</c:v>
                </c:pt>
                <c:pt idx="522">
                  <c:v>21.342746208162641</c:v>
                </c:pt>
                <c:pt idx="523">
                  <c:v>27.712905683819457</c:v>
                </c:pt>
                <c:pt idx="524">
                  <c:v>4.2916502222982311</c:v>
                </c:pt>
                <c:pt idx="525">
                  <c:v>4.2916502222982311</c:v>
                </c:pt>
                <c:pt idx="526">
                  <c:v>4.8303942717588892</c:v>
                </c:pt>
                <c:pt idx="527">
                  <c:v>4.6578561527503259</c:v>
                </c:pt>
                <c:pt idx="528">
                  <c:v>4.4018017428661951</c:v>
                </c:pt>
                <c:pt idx="529">
                  <c:v>4.7016996871001444</c:v>
                </c:pt>
                <c:pt idx="530">
                  <c:v>23.956581802494881</c:v>
                </c:pt>
                <c:pt idx="531">
                  <c:v>7.6578699870643581</c:v>
                </c:pt>
                <c:pt idx="532">
                  <c:v>3.9751894070829947</c:v>
                </c:pt>
                <c:pt idx="533">
                  <c:v>4.967619597907162</c:v>
                </c:pt>
                <c:pt idx="534">
                  <c:v>3.6599396379238018</c:v>
                </c:pt>
                <c:pt idx="535">
                  <c:v>13.380221929150006</c:v>
                </c:pt>
                <c:pt idx="536">
                  <c:v>18.459872805551072</c:v>
                </c:pt>
                <c:pt idx="537">
                  <c:v>3.0992324725693594</c:v>
                </c:pt>
                <c:pt idx="538">
                  <c:v>4.9078729670481955</c:v>
                </c:pt>
                <c:pt idx="539">
                  <c:v>13.165612268301299</c:v>
                </c:pt>
                <c:pt idx="540">
                  <c:v>14.084799085905191</c:v>
                </c:pt>
                <c:pt idx="541">
                  <c:v>13.190218942375326</c:v>
                </c:pt>
                <c:pt idx="542">
                  <c:v>24.159628872431949</c:v>
                </c:pt>
                <c:pt idx="543">
                  <c:v>44.655555450477067</c:v>
                </c:pt>
                <c:pt idx="544">
                  <c:v>17.349212535453191</c:v>
                </c:pt>
                <c:pt idx="545">
                  <c:v>3.402140078331862</c:v>
                </c:pt>
                <c:pt idx="546">
                  <c:v>4.7170931149135447</c:v>
                </c:pt>
                <c:pt idx="547">
                  <c:v>43.162207106718384</c:v>
                </c:pt>
                <c:pt idx="548">
                  <c:v>4.1118682461176501</c:v>
                </c:pt>
                <c:pt idx="549">
                  <c:v>6.4277894785381031</c:v>
                </c:pt>
                <c:pt idx="550">
                  <c:v>9.6590372721486357</c:v>
                </c:pt>
                <c:pt idx="551">
                  <c:v>7.7174131504284267</c:v>
                </c:pt>
                <c:pt idx="552">
                  <c:v>4.2606872342157214</c:v>
                </c:pt>
                <c:pt idx="553">
                  <c:v>4.1384607497825918</c:v>
                </c:pt>
                <c:pt idx="554">
                  <c:v>4.1384607497825918</c:v>
                </c:pt>
                <c:pt idx="555">
                  <c:v>4.17079519002057</c:v>
                </c:pt>
                <c:pt idx="556">
                  <c:v>22.219377726511318</c:v>
                </c:pt>
                <c:pt idx="557">
                  <c:v>11.606049153406591</c:v>
                </c:pt>
                <c:pt idx="558">
                  <c:v>15.692133182175313</c:v>
                </c:pt>
                <c:pt idx="559">
                  <c:v>13.08305900239978</c:v>
                </c:pt>
                <c:pt idx="560">
                  <c:v>3.2745377551051513</c:v>
                </c:pt>
                <c:pt idx="561">
                  <c:v>3.4396350442470811</c:v>
                </c:pt>
                <c:pt idx="562">
                  <c:v>3.8041295832967577</c:v>
                </c:pt>
                <c:pt idx="563">
                  <c:v>7.1439780737105512</c:v>
                </c:pt>
                <c:pt idx="564">
                  <c:v>13.669327120893833</c:v>
                </c:pt>
                <c:pt idx="565">
                  <c:v>12.585235043608153</c:v>
                </c:pt>
                <c:pt idx="566">
                  <c:v>3.4964265959673244</c:v>
                </c:pt>
                <c:pt idx="567">
                  <c:v>3.4964265959673244</c:v>
                </c:pt>
                <c:pt idx="568">
                  <c:v>3.4964265959673244</c:v>
                </c:pt>
                <c:pt idx="569">
                  <c:v>3.4964265959673244</c:v>
                </c:pt>
                <c:pt idx="570">
                  <c:v>3.4964265959673244</c:v>
                </c:pt>
                <c:pt idx="571">
                  <c:v>13.77480829737225</c:v>
                </c:pt>
                <c:pt idx="572">
                  <c:v>25.218719827965803</c:v>
                </c:pt>
                <c:pt idx="573">
                  <c:v>25.848636746055025</c:v>
                </c:pt>
                <c:pt idx="574">
                  <c:v>36.248601658396197</c:v>
                </c:pt>
                <c:pt idx="575">
                  <c:v>5.5453757367017156</c:v>
                </c:pt>
                <c:pt idx="576">
                  <c:v>31.272347137487653</c:v>
                </c:pt>
                <c:pt idx="577">
                  <c:v>11.171943887768625</c:v>
                </c:pt>
                <c:pt idx="578">
                  <c:v>9.3941814934187473</c:v>
                </c:pt>
                <c:pt idx="579">
                  <c:v>29.357577047842152</c:v>
                </c:pt>
                <c:pt idx="580">
                  <c:v>3.2781673786584333</c:v>
                </c:pt>
                <c:pt idx="581">
                  <c:v>4.038895211111833</c:v>
                </c:pt>
                <c:pt idx="582">
                  <c:v>33.551877035149381</c:v>
                </c:pt>
                <c:pt idx="583">
                  <c:v>40.865487616222516</c:v>
                </c:pt>
                <c:pt idx="584">
                  <c:v>6.3910917083901611</c:v>
                </c:pt>
                <c:pt idx="585">
                  <c:v>5.445016693996882</c:v>
                </c:pt>
                <c:pt idx="586">
                  <c:v>3.340921383884095</c:v>
                </c:pt>
                <c:pt idx="587">
                  <c:v>39.015201423871872</c:v>
                </c:pt>
                <c:pt idx="588">
                  <c:v>28.707001210939517</c:v>
                </c:pt>
                <c:pt idx="589">
                  <c:v>20.027647444178069</c:v>
                </c:pt>
                <c:pt idx="590">
                  <c:v>3.1728205057880663</c:v>
                </c:pt>
                <c:pt idx="591">
                  <c:v>5.2830937153905779</c:v>
                </c:pt>
                <c:pt idx="592">
                  <c:v>18.2880041062526</c:v>
                </c:pt>
                <c:pt idx="593">
                  <c:v>16.825917964212312</c:v>
                </c:pt>
                <c:pt idx="594">
                  <c:v>26.863643054778578</c:v>
                </c:pt>
                <c:pt idx="595">
                  <c:v>15.374081741051256</c:v>
                </c:pt>
                <c:pt idx="596">
                  <c:v>4.0594718810532955</c:v>
                </c:pt>
                <c:pt idx="597">
                  <c:v>7.3244906807660826</c:v>
                </c:pt>
                <c:pt idx="598">
                  <c:v>11.084307192467943</c:v>
                </c:pt>
                <c:pt idx="599">
                  <c:v>31.968461245779373</c:v>
                </c:pt>
                <c:pt idx="600">
                  <c:v>33.618242586534343</c:v>
                </c:pt>
                <c:pt idx="601">
                  <c:v>31.456193198008936</c:v>
                </c:pt>
                <c:pt idx="602">
                  <c:v>14.258207008800341</c:v>
                </c:pt>
                <c:pt idx="603">
                  <c:v>18.800848382078321</c:v>
                </c:pt>
                <c:pt idx="604">
                  <c:v>4.4553129233061872</c:v>
                </c:pt>
                <c:pt idx="605">
                  <c:v>4.5749237004623682</c:v>
                </c:pt>
                <c:pt idx="606">
                  <c:v>33.364962763060291</c:v>
                </c:pt>
                <c:pt idx="607">
                  <c:v>14.47300708587599</c:v>
                </c:pt>
                <c:pt idx="608">
                  <c:v>19.894513303729717</c:v>
                </c:pt>
                <c:pt idx="609">
                  <c:v>23.408553980797315</c:v>
                </c:pt>
                <c:pt idx="610">
                  <c:v>11.062812723745191</c:v>
                </c:pt>
                <c:pt idx="611">
                  <c:v>24.847048839066037</c:v>
                </c:pt>
                <c:pt idx="612">
                  <c:v>43.119200025741883</c:v>
                </c:pt>
                <c:pt idx="613">
                  <c:v>3.0951546379427666</c:v>
                </c:pt>
                <c:pt idx="614">
                  <c:v>24.476914830350964</c:v>
                </c:pt>
                <c:pt idx="615">
                  <c:v>15.349147396479772</c:v>
                </c:pt>
                <c:pt idx="616">
                  <c:v>6.241698117647708</c:v>
                </c:pt>
                <c:pt idx="617">
                  <c:v>24.412936090935389</c:v>
                </c:pt>
                <c:pt idx="618">
                  <c:v>38.56117934189615</c:v>
                </c:pt>
                <c:pt idx="619">
                  <c:v>14.157884592718489</c:v>
                </c:pt>
                <c:pt idx="620">
                  <c:v>6.6847455037246313</c:v>
                </c:pt>
                <c:pt idx="621">
                  <c:v>39.741005198008828</c:v>
                </c:pt>
                <c:pt idx="622">
                  <c:v>3.1267996689378781</c:v>
                </c:pt>
                <c:pt idx="623">
                  <c:v>5.6824488944429952</c:v>
                </c:pt>
                <c:pt idx="624">
                  <c:v>4.8595090776043026</c:v>
                </c:pt>
                <c:pt idx="625">
                  <c:v>5.6089701736417972</c:v>
                </c:pt>
                <c:pt idx="626">
                  <c:v>3.0850583942300123</c:v>
                </c:pt>
                <c:pt idx="627">
                  <c:v>3.2747422175752607</c:v>
                </c:pt>
                <c:pt idx="628">
                  <c:v>13.538181790007735</c:v>
                </c:pt>
                <c:pt idx="629">
                  <c:v>4.1223658553664162</c:v>
                </c:pt>
                <c:pt idx="630">
                  <c:v>3.3578092326141777</c:v>
                </c:pt>
                <c:pt idx="631">
                  <c:v>3.5569643605781232</c:v>
                </c:pt>
                <c:pt idx="632">
                  <c:v>4.1804894379463589</c:v>
                </c:pt>
                <c:pt idx="633">
                  <c:v>3.847754021196478</c:v>
                </c:pt>
                <c:pt idx="634">
                  <c:v>17.239269581173577</c:v>
                </c:pt>
                <c:pt idx="635">
                  <c:v>7.2289162294024409</c:v>
                </c:pt>
                <c:pt idx="636">
                  <c:v>4.9429332974664399</c:v>
                </c:pt>
                <c:pt idx="637">
                  <c:v>35.439765715512429</c:v>
                </c:pt>
                <c:pt idx="638">
                  <c:v>24.563140053700501</c:v>
                </c:pt>
                <c:pt idx="639">
                  <c:v>7.4167446078451809</c:v>
                </c:pt>
                <c:pt idx="640">
                  <c:v>10.702461480635174</c:v>
                </c:pt>
                <c:pt idx="641">
                  <c:v>3.9615278081413727</c:v>
                </c:pt>
                <c:pt idx="642">
                  <c:v>3.8514331066793512</c:v>
                </c:pt>
                <c:pt idx="643">
                  <c:v>3.1550106678463323</c:v>
                </c:pt>
                <c:pt idx="644">
                  <c:v>6.1067816629036153</c:v>
                </c:pt>
                <c:pt idx="645">
                  <c:v>20.145782587916987</c:v>
                </c:pt>
                <c:pt idx="646">
                  <c:v>9.7883028787137487</c:v>
                </c:pt>
                <c:pt idx="647">
                  <c:v>11.066419362437026</c:v>
                </c:pt>
                <c:pt idx="648">
                  <c:v>4.7921477896508682</c:v>
                </c:pt>
                <c:pt idx="649">
                  <c:v>3.429678401719277</c:v>
                </c:pt>
                <c:pt idx="650">
                  <c:v>9.0594701584128039</c:v>
                </c:pt>
                <c:pt idx="651">
                  <c:v>37.923871658993235</c:v>
                </c:pt>
                <c:pt idx="652">
                  <c:v>4.5738616693380623</c:v>
                </c:pt>
                <c:pt idx="653">
                  <c:v>4.2866323976691403</c:v>
                </c:pt>
                <c:pt idx="654">
                  <c:v>25.289842096966872</c:v>
                </c:pt>
                <c:pt idx="655">
                  <c:v>9.2322613822855821</c:v>
                </c:pt>
                <c:pt idx="656">
                  <c:v>32.924444524362279</c:v>
                </c:pt>
                <c:pt idx="657">
                  <c:v>3.1432541937502609</c:v>
                </c:pt>
                <c:pt idx="658">
                  <c:v>5.4473998642620707</c:v>
                </c:pt>
                <c:pt idx="659">
                  <c:v>5.5810724120771242</c:v>
                </c:pt>
                <c:pt idx="660">
                  <c:v>4.2780837118296944</c:v>
                </c:pt>
                <c:pt idx="661">
                  <c:v>12.065368759218579</c:v>
                </c:pt>
                <c:pt idx="662">
                  <c:v>11.120175035948865</c:v>
                </c:pt>
                <c:pt idx="663">
                  <c:v>4.0392335614607058</c:v>
                </c:pt>
                <c:pt idx="664">
                  <c:v>23.334524327300546</c:v>
                </c:pt>
                <c:pt idx="665">
                  <c:v>16.718875718961684</c:v>
                </c:pt>
                <c:pt idx="666">
                  <c:v>3.9362668548012194</c:v>
                </c:pt>
                <c:pt idx="667">
                  <c:v>4.0856769806759745</c:v>
                </c:pt>
                <c:pt idx="668">
                  <c:v>4.9481642359162459</c:v>
                </c:pt>
                <c:pt idx="669">
                  <c:v>3.3576879819278491</c:v>
                </c:pt>
                <c:pt idx="670">
                  <c:v>9.579844899144593</c:v>
                </c:pt>
                <c:pt idx="671">
                  <c:v>12.179364701547774</c:v>
                </c:pt>
                <c:pt idx="672">
                  <c:v>7.3164711080294786</c:v>
                </c:pt>
                <c:pt idx="673">
                  <c:v>36.203943928350157</c:v>
                </c:pt>
                <c:pt idx="674">
                  <c:v>3.2505528830836021</c:v>
                </c:pt>
                <c:pt idx="675">
                  <c:v>9.403884587765754</c:v>
                </c:pt>
                <c:pt idx="676">
                  <c:v>3.0500783676270258</c:v>
                </c:pt>
                <c:pt idx="677">
                  <c:v>5.3499899747955455</c:v>
                </c:pt>
                <c:pt idx="678">
                  <c:v>8.8717285042709317</c:v>
                </c:pt>
                <c:pt idx="679">
                  <c:v>13.392746121217261</c:v>
                </c:pt>
                <c:pt idx="680">
                  <c:v>3.7462900324011223</c:v>
                </c:pt>
                <c:pt idx="681">
                  <c:v>26.333298722456554</c:v>
                </c:pt>
                <c:pt idx="682">
                  <c:v>9.5177809238253275</c:v>
                </c:pt>
                <c:pt idx="683">
                  <c:v>3.5647786192823894</c:v>
                </c:pt>
                <c:pt idx="684">
                  <c:v>11.558062060129085</c:v>
                </c:pt>
                <c:pt idx="685">
                  <c:v>4.0296846652556946</c:v>
                </c:pt>
                <c:pt idx="686">
                  <c:v>17.245121717464741</c:v>
                </c:pt>
                <c:pt idx="687">
                  <c:v>5.7904291271210022</c:v>
                </c:pt>
                <c:pt idx="688">
                  <c:v>3.9814278470382254</c:v>
                </c:pt>
                <c:pt idx="689">
                  <c:v>7.9699221746500433</c:v>
                </c:pt>
                <c:pt idx="690">
                  <c:v>27.836025619709101</c:v>
                </c:pt>
                <c:pt idx="691">
                  <c:v>37.934883017796359</c:v>
                </c:pt>
                <c:pt idx="692">
                  <c:v>9.1383284692182087</c:v>
                </c:pt>
                <c:pt idx="693">
                  <c:v>35.636268391847452</c:v>
                </c:pt>
                <c:pt idx="694">
                  <c:v>38.406748530109425</c:v>
                </c:pt>
                <c:pt idx="695">
                  <c:v>3.3385922892549122</c:v>
                </c:pt>
                <c:pt idx="696">
                  <c:v>5.4344485491408534</c:v>
                </c:pt>
                <c:pt idx="697">
                  <c:v>7.1912215453306425</c:v>
                </c:pt>
                <c:pt idx="698">
                  <c:v>6.6188587850316161</c:v>
                </c:pt>
                <c:pt idx="699">
                  <c:v>25.429153281412749</c:v>
                </c:pt>
                <c:pt idx="700">
                  <c:v>27.366836159446109</c:v>
                </c:pt>
                <c:pt idx="701">
                  <c:v>8.9685156061458873</c:v>
                </c:pt>
                <c:pt idx="702">
                  <c:v>46.633116051572514</c:v>
                </c:pt>
                <c:pt idx="703">
                  <c:v>4.7461543465220482</c:v>
                </c:pt>
                <c:pt idx="704">
                  <c:v>38.502965379111707</c:v>
                </c:pt>
                <c:pt idx="705">
                  <c:v>38.48004690321762</c:v>
                </c:pt>
                <c:pt idx="706">
                  <c:v>38.48004690321762</c:v>
                </c:pt>
                <c:pt idx="707">
                  <c:v>39.760596609247386</c:v>
                </c:pt>
                <c:pt idx="708">
                  <c:v>38.682135250271266</c:v>
                </c:pt>
                <c:pt idx="709">
                  <c:v>38.568910908381071</c:v>
                </c:pt>
                <c:pt idx="710">
                  <c:v>6.7417772380471819</c:v>
                </c:pt>
                <c:pt idx="711">
                  <c:v>18.145395318629213</c:v>
                </c:pt>
                <c:pt idx="712">
                  <c:v>38.42416084153232</c:v>
                </c:pt>
                <c:pt idx="713">
                  <c:v>38.644996481524956</c:v>
                </c:pt>
                <c:pt idx="714">
                  <c:v>6.9769783122382893</c:v>
                </c:pt>
                <c:pt idx="715">
                  <c:v>4.0739751163896054</c:v>
                </c:pt>
                <c:pt idx="716">
                  <c:v>6.5522108324901884</c:v>
                </c:pt>
                <c:pt idx="717">
                  <c:v>4.4827484395846042</c:v>
                </c:pt>
                <c:pt idx="718">
                  <c:v>25.975408692882947</c:v>
                </c:pt>
                <c:pt idx="719">
                  <c:v>27.970676362026133</c:v>
                </c:pt>
                <c:pt idx="720">
                  <c:v>17.007029258814224</c:v>
                </c:pt>
                <c:pt idx="721">
                  <c:v>26.013647469688017</c:v>
                </c:pt>
                <c:pt idx="722">
                  <c:v>39.229694358183828</c:v>
                </c:pt>
                <c:pt idx="723">
                  <c:v>6.5840301741870384</c:v>
                </c:pt>
                <c:pt idx="724">
                  <c:v>18.442526909494095</c:v>
                </c:pt>
                <c:pt idx="725">
                  <c:v>36.121636881590412</c:v>
                </c:pt>
                <c:pt idx="726">
                  <c:v>30.80434881183259</c:v>
                </c:pt>
                <c:pt idx="727">
                  <c:v>33.860395934898669</c:v>
                </c:pt>
                <c:pt idx="728">
                  <c:v>25.655320683172608</c:v>
                </c:pt>
                <c:pt idx="729">
                  <c:v>26.743165498862332</c:v>
                </c:pt>
                <c:pt idx="730">
                  <c:v>11.408028920317374</c:v>
                </c:pt>
                <c:pt idx="731">
                  <c:v>11.035218188165048</c:v>
                </c:pt>
                <c:pt idx="732">
                  <c:v>11.586499771381559</c:v>
                </c:pt>
                <c:pt idx="733">
                  <c:v>16.771779767243821</c:v>
                </c:pt>
                <c:pt idx="734">
                  <c:v>33.111969698200816</c:v>
                </c:pt>
                <c:pt idx="735">
                  <c:v>36.81437427912801</c:v>
                </c:pt>
                <c:pt idx="736">
                  <c:v>35.684051447388427</c:v>
                </c:pt>
                <c:pt idx="737">
                  <c:v>23.741429971263997</c:v>
                </c:pt>
                <c:pt idx="738">
                  <c:v>15.07488143520222</c:v>
                </c:pt>
                <c:pt idx="739">
                  <c:v>17.803013723909785</c:v>
                </c:pt>
                <c:pt idx="740">
                  <c:v>7.8217244373962114</c:v>
                </c:pt>
                <c:pt idx="741">
                  <c:v>7.2236489082011834</c:v>
                </c:pt>
                <c:pt idx="742">
                  <c:v>10.665578149861849</c:v>
                </c:pt>
                <c:pt idx="743">
                  <c:v>32.700087613363763</c:v>
                </c:pt>
                <c:pt idx="744">
                  <c:v>35.657058593141251</c:v>
                </c:pt>
                <c:pt idx="745">
                  <c:v>19.961192592778943</c:v>
                </c:pt>
                <c:pt idx="746">
                  <c:v>10.240232608291949</c:v>
                </c:pt>
                <c:pt idx="747">
                  <c:v>4.6880176639393296</c:v>
                </c:pt>
                <c:pt idx="748">
                  <c:v>31.407744310296657</c:v>
                </c:pt>
                <c:pt idx="749">
                  <c:v>8.1542135190779668</c:v>
                </c:pt>
                <c:pt idx="750">
                  <c:v>17.790182357438685</c:v>
                </c:pt>
                <c:pt idx="751">
                  <c:v>14.79494765349018</c:v>
                </c:pt>
                <c:pt idx="752">
                  <c:v>3.8268354057987475</c:v>
                </c:pt>
                <c:pt idx="753">
                  <c:v>3.6733815940570511</c:v>
                </c:pt>
                <c:pt idx="754">
                  <c:v>11.652100293797822</c:v>
                </c:pt>
                <c:pt idx="755">
                  <c:v>39.927680868701579</c:v>
                </c:pt>
                <c:pt idx="756">
                  <c:v>39.973378233306036</c:v>
                </c:pt>
                <c:pt idx="757">
                  <c:v>39.973378233306036</c:v>
                </c:pt>
                <c:pt idx="758">
                  <c:v>39.973378233306036</c:v>
                </c:pt>
                <c:pt idx="759">
                  <c:v>39.973378233306036</c:v>
                </c:pt>
                <c:pt idx="760">
                  <c:v>9.6849611709942689</c:v>
                </c:pt>
                <c:pt idx="761">
                  <c:v>39.979268573636311</c:v>
                </c:pt>
                <c:pt idx="762">
                  <c:v>39.982641817679934</c:v>
                </c:pt>
                <c:pt idx="763">
                  <c:v>39.982641817679934</c:v>
                </c:pt>
                <c:pt idx="764">
                  <c:v>18.985217971004804</c:v>
                </c:pt>
                <c:pt idx="765">
                  <c:v>7.6248108941983217</c:v>
                </c:pt>
                <c:pt idx="766">
                  <c:v>25.763722270704147</c:v>
                </c:pt>
                <c:pt idx="767">
                  <c:v>18.089409601724704</c:v>
                </c:pt>
                <c:pt idx="768">
                  <c:v>34.040247994659516</c:v>
                </c:pt>
                <c:pt idx="769">
                  <c:v>9.8735522935045115</c:v>
                </c:pt>
                <c:pt idx="770">
                  <c:v>5.5051380920430253</c:v>
                </c:pt>
                <c:pt idx="771">
                  <c:v>37.956764049870088</c:v>
                </c:pt>
                <c:pt idx="772">
                  <c:v>25.534613582547387</c:v>
                </c:pt>
                <c:pt idx="773">
                  <c:v>37.684678316752382</c:v>
                </c:pt>
                <c:pt idx="774">
                  <c:v>6.4674433753442617</c:v>
                </c:pt>
                <c:pt idx="775">
                  <c:v>40.89938882158566</c:v>
                </c:pt>
                <c:pt idx="776">
                  <c:v>5.8815809968821604</c:v>
                </c:pt>
                <c:pt idx="777">
                  <c:v>18.495033653227445</c:v>
                </c:pt>
                <c:pt idx="778">
                  <c:v>48.761657540464917</c:v>
                </c:pt>
                <c:pt idx="779">
                  <c:v>29.395076179750514</c:v>
                </c:pt>
                <c:pt idx="780">
                  <c:v>3.7521148084596803</c:v>
                </c:pt>
                <c:pt idx="781">
                  <c:v>19.629462347880089</c:v>
                </c:pt>
                <c:pt idx="782">
                  <c:v>9.4268311943756267</c:v>
                </c:pt>
                <c:pt idx="783">
                  <c:v>3.8784456167897647</c:v>
                </c:pt>
                <c:pt idx="784">
                  <c:v>17.714866415474088</c:v>
                </c:pt>
                <c:pt idx="785">
                  <c:v>7.0411597202663936</c:v>
                </c:pt>
                <c:pt idx="786">
                  <c:v>34.623361262433313</c:v>
                </c:pt>
                <c:pt idx="787">
                  <c:v>3.6450026197701777</c:v>
                </c:pt>
                <c:pt idx="788">
                  <c:v>3.7270135343771593</c:v>
                </c:pt>
                <c:pt idx="789">
                  <c:v>19.35556870569518</c:v>
                </c:pt>
                <c:pt idx="790">
                  <c:v>19.357628387149944</c:v>
                </c:pt>
                <c:pt idx="791">
                  <c:v>4.4621660736995858</c:v>
                </c:pt>
                <c:pt idx="792">
                  <c:v>3.7761587443081059</c:v>
                </c:pt>
                <c:pt idx="793">
                  <c:v>13.293625091301962</c:v>
                </c:pt>
                <c:pt idx="794">
                  <c:v>15.868247616299444</c:v>
                </c:pt>
                <c:pt idx="795">
                  <c:v>26.67103044512789</c:v>
                </c:pt>
                <c:pt idx="796">
                  <c:v>17.064618597498924</c:v>
                </c:pt>
                <c:pt idx="797">
                  <c:v>6.902167652335816</c:v>
                </c:pt>
                <c:pt idx="798">
                  <c:v>3.8690836032182201</c:v>
                </c:pt>
                <c:pt idx="799">
                  <c:v>3.5526028175008673</c:v>
                </c:pt>
                <c:pt idx="800">
                  <c:v>3.69786750864463</c:v>
                </c:pt>
                <c:pt idx="801">
                  <c:v>5.2085709011679633</c:v>
                </c:pt>
                <c:pt idx="802">
                  <c:v>4.5356731439568581</c:v>
                </c:pt>
                <c:pt idx="803">
                  <c:v>3.3789502694250952</c:v>
                </c:pt>
                <c:pt idx="804">
                  <c:v>20.201964218930716</c:v>
                </c:pt>
                <c:pt idx="805">
                  <c:v>40.888173501621708</c:v>
                </c:pt>
                <c:pt idx="806">
                  <c:v>15.013639773194654</c:v>
                </c:pt>
                <c:pt idx="807">
                  <c:v>7.1307430074639129</c:v>
                </c:pt>
                <c:pt idx="808">
                  <c:v>14.518673674648872</c:v>
                </c:pt>
                <c:pt idx="809">
                  <c:v>4.2123524664208656</c:v>
                </c:pt>
                <c:pt idx="810">
                  <c:v>5.4877773192493313</c:v>
                </c:pt>
                <c:pt idx="811">
                  <c:v>15.827393839167428</c:v>
                </c:pt>
                <c:pt idx="812">
                  <c:v>34.42025724906204</c:v>
                </c:pt>
                <c:pt idx="813">
                  <c:v>3.6193368444695366</c:v>
                </c:pt>
                <c:pt idx="814">
                  <c:v>29.960346281408988</c:v>
                </c:pt>
                <c:pt idx="815">
                  <c:v>10.067980121435589</c:v>
                </c:pt>
                <c:pt idx="816">
                  <c:v>8.4789550823496853</c:v>
                </c:pt>
                <c:pt idx="817">
                  <c:v>7.9064029137327774</c:v>
                </c:pt>
                <c:pt idx="818">
                  <c:v>17.778404004086308</c:v>
                </c:pt>
                <c:pt idx="819">
                  <c:v>15.654941142821624</c:v>
                </c:pt>
                <c:pt idx="820">
                  <c:v>33.13475380225249</c:v>
                </c:pt>
                <c:pt idx="821">
                  <c:v>4.5600133827757761</c:v>
                </c:pt>
                <c:pt idx="822">
                  <c:v>4.183610148965383</c:v>
                </c:pt>
                <c:pt idx="823">
                  <c:v>20.848263559953956</c:v>
                </c:pt>
                <c:pt idx="824">
                  <c:v>12.512004942737892</c:v>
                </c:pt>
                <c:pt idx="825">
                  <c:v>9.1509058908377963</c:v>
                </c:pt>
                <c:pt idx="826">
                  <c:v>25.495981336117776</c:v>
                </c:pt>
                <c:pt idx="827">
                  <c:v>4.153519534652327</c:v>
                </c:pt>
                <c:pt idx="828">
                  <c:v>3.1092956649262753</c:v>
                </c:pt>
                <c:pt idx="829">
                  <c:v>35.020564488307549</c:v>
                </c:pt>
                <c:pt idx="830">
                  <c:v>6.6418806034106614</c:v>
                </c:pt>
                <c:pt idx="831">
                  <c:v>24.449405524768544</c:v>
                </c:pt>
                <c:pt idx="832">
                  <c:v>3.8751389467713917</c:v>
                </c:pt>
                <c:pt idx="833">
                  <c:v>22.707609045721131</c:v>
                </c:pt>
                <c:pt idx="834">
                  <c:v>31.950989041223909</c:v>
                </c:pt>
                <c:pt idx="835">
                  <c:v>33.08887633470632</c:v>
                </c:pt>
                <c:pt idx="836">
                  <c:v>28.742467665391665</c:v>
                </c:pt>
                <c:pt idx="837">
                  <c:v>44.459549680636115</c:v>
                </c:pt>
                <c:pt idx="838">
                  <c:v>3.1120865349476108</c:v>
                </c:pt>
                <c:pt idx="839">
                  <c:v>39.112829670360881</c:v>
                </c:pt>
                <c:pt idx="840">
                  <c:v>23.273762991906427</c:v>
                </c:pt>
                <c:pt idx="841">
                  <c:v>8.1815637995495507</c:v>
                </c:pt>
                <c:pt idx="842">
                  <c:v>15.165866384248629</c:v>
                </c:pt>
                <c:pt idx="843">
                  <c:v>26.009702995666633</c:v>
                </c:pt>
                <c:pt idx="844">
                  <c:v>7.7637492859229766</c:v>
                </c:pt>
                <c:pt idx="845">
                  <c:v>19.301945607443269</c:v>
                </c:pt>
                <c:pt idx="846">
                  <c:v>19.301945607443269</c:v>
                </c:pt>
                <c:pt idx="847">
                  <c:v>22.680952076204456</c:v>
                </c:pt>
                <c:pt idx="848">
                  <c:v>13.225563967973541</c:v>
                </c:pt>
                <c:pt idx="849">
                  <c:v>15.827047371363001</c:v>
                </c:pt>
                <c:pt idx="850">
                  <c:v>3.4677242635305605</c:v>
                </c:pt>
                <c:pt idx="851">
                  <c:v>5.1364761273028563</c:v>
                </c:pt>
                <c:pt idx="852">
                  <c:v>3.7801608727412539</c:v>
                </c:pt>
                <c:pt idx="853">
                  <c:v>28.932183556696444</c:v>
                </c:pt>
                <c:pt idx="854">
                  <c:v>41.969852073409534</c:v>
                </c:pt>
                <c:pt idx="855">
                  <c:v>26.047784777335167</c:v>
                </c:pt>
                <c:pt idx="856">
                  <c:v>3.6755617778630465</c:v>
                </c:pt>
                <c:pt idx="857">
                  <c:v>4.1784352015008066</c:v>
                </c:pt>
                <c:pt idx="858">
                  <c:v>29.308352896809335</c:v>
                </c:pt>
                <c:pt idx="859">
                  <c:v>12.235013877302096</c:v>
                </c:pt>
                <c:pt idx="860">
                  <c:v>45.247401904510745</c:v>
                </c:pt>
                <c:pt idx="861">
                  <c:v>10.804719757061317</c:v>
                </c:pt>
                <c:pt idx="862">
                  <c:v>6.2122597478195454</c:v>
                </c:pt>
                <c:pt idx="863">
                  <c:v>17.595519574782241</c:v>
                </c:pt>
                <c:pt idx="864">
                  <c:v>8.5618815918155562</c:v>
                </c:pt>
                <c:pt idx="865">
                  <c:v>13.457805319635503</c:v>
                </c:pt>
                <c:pt idx="866">
                  <c:v>19.697413784196048</c:v>
                </c:pt>
                <c:pt idx="867">
                  <c:v>17.593073376998689</c:v>
                </c:pt>
                <c:pt idx="868">
                  <c:v>31.79757761974474</c:v>
                </c:pt>
                <c:pt idx="869">
                  <c:v>3.5389312128058004</c:v>
                </c:pt>
                <c:pt idx="870">
                  <c:v>3.8473828954118967</c:v>
                </c:pt>
                <c:pt idx="871">
                  <c:v>40.691021297755832</c:v>
                </c:pt>
                <c:pt idx="872">
                  <c:v>4.2629513459577275</c:v>
                </c:pt>
                <c:pt idx="873">
                  <c:v>4.7244310657240494</c:v>
                </c:pt>
                <c:pt idx="874">
                  <c:v>10.674294771308963</c:v>
                </c:pt>
                <c:pt idx="875">
                  <c:v>4.2424393870116806</c:v>
                </c:pt>
                <c:pt idx="876">
                  <c:v>34.205888314866144</c:v>
                </c:pt>
                <c:pt idx="877">
                  <c:v>6.2784294335122093</c:v>
                </c:pt>
                <c:pt idx="878">
                  <c:v>4.2386661008340374</c:v>
                </c:pt>
                <c:pt idx="879">
                  <c:v>8.9810482805175802</c:v>
                </c:pt>
                <c:pt idx="880">
                  <c:v>4.2716508333323651</c:v>
                </c:pt>
                <c:pt idx="881">
                  <c:v>3.9728556450498971</c:v>
                </c:pt>
                <c:pt idx="882">
                  <c:v>50.177805675084642</c:v>
                </c:pt>
                <c:pt idx="883">
                  <c:v>22.912204436684274</c:v>
                </c:pt>
                <c:pt idx="884">
                  <c:v>48.330538791648479</c:v>
                </c:pt>
                <c:pt idx="885">
                  <c:v>4.3936797967156691</c:v>
                </c:pt>
                <c:pt idx="886">
                  <c:v>3.854260591677678</c:v>
                </c:pt>
                <c:pt idx="887">
                  <c:v>22.546257013142007</c:v>
                </c:pt>
                <c:pt idx="888">
                  <c:v>13.928672576653158</c:v>
                </c:pt>
                <c:pt idx="889">
                  <c:v>4.4124640096855341</c:v>
                </c:pt>
                <c:pt idx="890">
                  <c:v>21.667431353513727</c:v>
                </c:pt>
                <c:pt idx="891">
                  <c:v>10.849194366362163</c:v>
                </c:pt>
                <c:pt idx="892">
                  <c:v>8.9310055078089423</c:v>
                </c:pt>
                <c:pt idx="893">
                  <c:v>3.2468535929997828</c:v>
                </c:pt>
                <c:pt idx="894">
                  <c:v>3.6181736179796533</c:v>
                </c:pt>
                <c:pt idx="895">
                  <c:v>4.3816345617411239</c:v>
                </c:pt>
                <c:pt idx="896">
                  <c:v>4.3816345617411239</c:v>
                </c:pt>
                <c:pt idx="897">
                  <c:v>4.8252138462242993</c:v>
                </c:pt>
                <c:pt idx="898">
                  <c:v>15.578035651799008</c:v>
                </c:pt>
                <c:pt idx="899">
                  <c:v>4.6103098489503322</c:v>
                </c:pt>
                <c:pt idx="900">
                  <c:v>3.1983789801923694</c:v>
                </c:pt>
                <c:pt idx="901">
                  <c:v>5.9346283324091047</c:v>
                </c:pt>
                <c:pt idx="902">
                  <c:v>6.1733424972635866</c:v>
                </c:pt>
                <c:pt idx="903">
                  <c:v>3.6926492881166681</c:v>
                </c:pt>
                <c:pt idx="904">
                  <c:v>15.635563174866052</c:v>
                </c:pt>
                <c:pt idx="905">
                  <c:v>20.028777786446025</c:v>
                </c:pt>
                <c:pt idx="906">
                  <c:v>9.2208576654154637</c:v>
                </c:pt>
                <c:pt idx="907">
                  <c:v>10.151293193059779</c:v>
                </c:pt>
                <c:pt idx="908">
                  <c:v>28.423312584002698</c:v>
                </c:pt>
                <c:pt idx="909">
                  <c:v>10.152387774798855</c:v>
                </c:pt>
                <c:pt idx="910">
                  <c:v>23.378034348795023</c:v>
                </c:pt>
                <c:pt idx="911">
                  <c:v>12.064534883882535</c:v>
                </c:pt>
                <c:pt idx="912">
                  <c:v>31.085645132935813</c:v>
                </c:pt>
                <c:pt idx="913">
                  <c:v>8.7403782393552714</c:v>
                </c:pt>
                <c:pt idx="914">
                  <c:v>3.8903808673606735</c:v>
                </c:pt>
                <c:pt idx="915">
                  <c:v>22.935512972376188</c:v>
                </c:pt>
                <c:pt idx="916">
                  <c:v>4.6597689977763883</c:v>
                </c:pt>
                <c:pt idx="917">
                  <c:v>33.133903968767207</c:v>
                </c:pt>
                <c:pt idx="918">
                  <c:v>20.000015098111952</c:v>
                </c:pt>
                <c:pt idx="919">
                  <c:v>14.226253533224906</c:v>
                </c:pt>
                <c:pt idx="920">
                  <c:v>14.782410108132375</c:v>
                </c:pt>
                <c:pt idx="921">
                  <c:v>3.041296308364891</c:v>
                </c:pt>
                <c:pt idx="922">
                  <c:v>18.928080779902505</c:v>
                </c:pt>
                <c:pt idx="923">
                  <c:v>8.3390723764736077</c:v>
                </c:pt>
                <c:pt idx="924">
                  <c:v>47.657802553082533</c:v>
                </c:pt>
                <c:pt idx="925">
                  <c:v>35.02569634201668</c:v>
                </c:pt>
                <c:pt idx="926">
                  <c:v>18.815627524227772</c:v>
                </c:pt>
                <c:pt idx="927">
                  <c:v>36.614876567087776</c:v>
                </c:pt>
                <c:pt idx="928">
                  <c:v>3.0156237773810664</c:v>
                </c:pt>
                <c:pt idx="929">
                  <c:v>3.2963332688137572</c:v>
                </c:pt>
                <c:pt idx="930">
                  <c:v>3.894008144753466</c:v>
                </c:pt>
                <c:pt idx="931">
                  <c:v>4.033261112267577</c:v>
                </c:pt>
                <c:pt idx="932">
                  <c:v>30.827647894110552</c:v>
                </c:pt>
                <c:pt idx="933">
                  <c:v>13.654326718828523</c:v>
                </c:pt>
                <c:pt idx="934">
                  <c:v>20.711794048410304</c:v>
                </c:pt>
                <c:pt idx="935">
                  <c:v>43.637571579673725</c:v>
                </c:pt>
                <c:pt idx="936">
                  <c:v>3.223687217229493</c:v>
                </c:pt>
                <c:pt idx="937">
                  <c:v>28.550069235517693</c:v>
                </c:pt>
                <c:pt idx="938">
                  <c:v>27.979898410562768</c:v>
                </c:pt>
                <c:pt idx="939">
                  <c:v>17.011591670242353</c:v>
                </c:pt>
                <c:pt idx="940">
                  <c:v>5.2856421319105991</c:v>
                </c:pt>
                <c:pt idx="941">
                  <c:v>5.3927600493327628</c:v>
                </c:pt>
                <c:pt idx="942">
                  <c:v>9.3231242825169804</c:v>
                </c:pt>
                <c:pt idx="943">
                  <c:v>20.95411978266192</c:v>
                </c:pt>
                <c:pt idx="944">
                  <c:v>27.895765661606124</c:v>
                </c:pt>
                <c:pt idx="945">
                  <c:v>8.4384446471894616</c:v>
                </c:pt>
                <c:pt idx="946">
                  <c:v>3.1989483764260478</c:v>
                </c:pt>
                <c:pt idx="947">
                  <c:v>10.241065401984269</c:v>
                </c:pt>
                <c:pt idx="948">
                  <c:v>17.049092833467054</c:v>
                </c:pt>
                <c:pt idx="949">
                  <c:v>4.2573123298102011</c:v>
                </c:pt>
                <c:pt idx="950">
                  <c:v>10.199009364755115</c:v>
                </c:pt>
                <c:pt idx="951">
                  <c:v>40.502927857935589</c:v>
                </c:pt>
                <c:pt idx="952">
                  <c:v>6.6588860840874196</c:v>
                </c:pt>
                <c:pt idx="953">
                  <c:v>31.576084842572179</c:v>
                </c:pt>
                <c:pt idx="954">
                  <c:v>6.9524172993510298</c:v>
                </c:pt>
                <c:pt idx="955">
                  <c:v>28.180288394742266</c:v>
                </c:pt>
                <c:pt idx="956">
                  <c:v>4.5826249457870247</c:v>
                </c:pt>
                <c:pt idx="957">
                  <c:v>28.299330344591098</c:v>
                </c:pt>
                <c:pt idx="958">
                  <c:v>3.4444762356162455</c:v>
                </c:pt>
                <c:pt idx="959">
                  <c:v>3.2007602649785567</c:v>
                </c:pt>
                <c:pt idx="960">
                  <c:v>22.503970608820637</c:v>
                </c:pt>
                <c:pt idx="961">
                  <c:v>21.589635816236658</c:v>
                </c:pt>
                <c:pt idx="962">
                  <c:v>3.509876441071262</c:v>
                </c:pt>
                <c:pt idx="963">
                  <c:v>3.1983789801923694</c:v>
                </c:pt>
                <c:pt idx="964">
                  <c:v>5.4533511371306256</c:v>
                </c:pt>
                <c:pt idx="965">
                  <c:v>3.6225107779499495</c:v>
                </c:pt>
                <c:pt idx="966">
                  <c:v>30.5508627918542</c:v>
                </c:pt>
                <c:pt idx="967">
                  <c:v>5.805387580507567</c:v>
                </c:pt>
                <c:pt idx="968">
                  <c:v>29.03929964480448</c:v>
                </c:pt>
                <c:pt idx="969">
                  <c:v>7.4113255374668396</c:v>
                </c:pt>
                <c:pt idx="970">
                  <c:v>25.154968419885218</c:v>
                </c:pt>
                <c:pt idx="971">
                  <c:v>11.722469272659106</c:v>
                </c:pt>
                <c:pt idx="972">
                  <c:v>17.004278390448675</c:v>
                </c:pt>
                <c:pt idx="973">
                  <c:v>7.9557889338854437</c:v>
                </c:pt>
                <c:pt idx="974">
                  <c:v>18.729697005345148</c:v>
                </c:pt>
                <c:pt idx="975">
                  <c:v>4.1222470179226978</c:v>
                </c:pt>
                <c:pt idx="976">
                  <c:v>33.457911403928229</c:v>
                </c:pt>
                <c:pt idx="977">
                  <c:v>25.545183010399153</c:v>
                </c:pt>
                <c:pt idx="978">
                  <c:v>3.6788985718032032</c:v>
                </c:pt>
                <c:pt idx="979">
                  <c:v>7.2390958173318412</c:v>
                </c:pt>
                <c:pt idx="980">
                  <c:v>3.6035918152440121</c:v>
                </c:pt>
                <c:pt idx="981">
                  <c:v>17.00149991332842</c:v>
                </c:pt>
                <c:pt idx="982">
                  <c:v>7.5806639833708012</c:v>
                </c:pt>
                <c:pt idx="983">
                  <c:v>21.586042632254003</c:v>
                </c:pt>
                <c:pt idx="984">
                  <c:v>14.322028835331917</c:v>
                </c:pt>
                <c:pt idx="985">
                  <c:v>4.1534125074402573</c:v>
                </c:pt>
                <c:pt idx="986">
                  <c:v>20.473895367152981</c:v>
                </c:pt>
                <c:pt idx="987">
                  <c:v>23.356768288287075</c:v>
                </c:pt>
                <c:pt idx="988">
                  <c:v>24.646669441107917</c:v>
                </c:pt>
                <c:pt idx="989">
                  <c:v>25.647490433832086</c:v>
                </c:pt>
                <c:pt idx="990">
                  <c:v>20.808294477450499</c:v>
                </c:pt>
                <c:pt idx="991">
                  <c:v>3.1314379731162814</c:v>
                </c:pt>
                <c:pt idx="992">
                  <c:v>27.227527288712064</c:v>
                </c:pt>
                <c:pt idx="993">
                  <c:v>3.8676371868846249</c:v>
                </c:pt>
                <c:pt idx="994">
                  <c:v>24.512838609822669</c:v>
                </c:pt>
                <c:pt idx="995">
                  <c:v>29.105400772272301</c:v>
                </c:pt>
                <c:pt idx="996">
                  <c:v>19.242657831763285</c:v>
                </c:pt>
                <c:pt idx="997">
                  <c:v>4.3613949686778861</c:v>
                </c:pt>
                <c:pt idx="998">
                  <c:v>5.0841910168397115</c:v>
                </c:pt>
                <c:pt idx="999">
                  <c:v>42.189751618299915</c:v>
                </c:pt>
                <c:pt idx="1000">
                  <c:v>10.525915412608768</c:v>
                </c:pt>
                <c:pt idx="1001">
                  <c:v>35.090578133291892</c:v>
                </c:pt>
                <c:pt idx="1002">
                  <c:v>33.732226519432018</c:v>
                </c:pt>
                <c:pt idx="1003">
                  <c:v>18.275966965643018</c:v>
                </c:pt>
                <c:pt idx="1004">
                  <c:v>4.4279722690564327</c:v>
                </c:pt>
                <c:pt idx="1005">
                  <c:v>14.013465326918171</c:v>
                </c:pt>
                <c:pt idx="1006">
                  <c:v>3.7864664172635649</c:v>
                </c:pt>
                <c:pt idx="1007">
                  <c:v>20.529963604457741</c:v>
                </c:pt>
                <c:pt idx="1008">
                  <c:v>5.7531547014905096</c:v>
                </c:pt>
                <c:pt idx="1009">
                  <c:v>15.884134771025185</c:v>
                </c:pt>
                <c:pt idx="1010">
                  <c:v>3.1090701008873203</c:v>
                </c:pt>
                <c:pt idx="1011">
                  <c:v>12.20052226108325</c:v>
                </c:pt>
                <c:pt idx="1012">
                  <c:v>23.31079261543956</c:v>
                </c:pt>
                <c:pt idx="1013">
                  <c:v>10.413987601192892</c:v>
                </c:pt>
                <c:pt idx="1014">
                  <c:v>4.7522894258400328</c:v>
                </c:pt>
                <c:pt idx="1015">
                  <c:v>27.065958213201274</c:v>
                </c:pt>
                <c:pt idx="1016">
                  <c:v>3.1809889735373744</c:v>
                </c:pt>
                <c:pt idx="1017">
                  <c:v>15.60540708550797</c:v>
                </c:pt>
                <c:pt idx="1018">
                  <c:v>3.1111052520748887</c:v>
                </c:pt>
                <c:pt idx="1019">
                  <c:v>4.5857897014365445</c:v>
                </c:pt>
                <c:pt idx="1020">
                  <c:v>9.702152591956299</c:v>
                </c:pt>
                <c:pt idx="1021">
                  <c:v>6.0937476058705426</c:v>
                </c:pt>
                <c:pt idx="1022">
                  <c:v>21.504353484417724</c:v>
                </c:pt>
                <c:pt idx="1023">
                  <c:v>13.826423605294906</c:v>
                </c:pt>
                <c:pt idx="1024">
                  <c:v>41.553192717319753</c:v>
                </c:pt>
                <c:pt idx="1025">
                  <c:v>4.498386527192288</c:v>
                </c:pt>
                <c:pt idx="1026">
                  <c:v>8.126215663256918</c:v>
                </c:pt>
                <c:pt idx="1027">
                  <c:v>8.126215663256918</c:v>
                </c:pt>
                <c:pt idx="1028">
                  <c:v>8.126215663256918</c:v>
                </c:pt>
                <c:pt idx="1029">
                  <c:v>8.126215663256918</c:v>
                </c:pt>
                <c:pt idx="1030">
                  <c:v>21.737542960537237</c:v>
                </c:pt>
                <c:pt idx="1031">
                  <c:v>32.888531468008701</c:v>
                </c:pt>
                <c:pt idx="1032">
                  <c:v>10.217894198348878</c:v>
                </c:pt>
                <c:pt idx="1033">
                  <c:v>7.5425656342086471</c:v>
                </c:pt>
                <c:pt idx="1034">
                  <c:v>17.351541545018321</c:v>
                </c:pt>
                <c:pt idx="1035">
                  <c:v>6.5584078167793409</c:v>
                </c:pt>
                <c:pt idx="1036">
                  <c:v>8.9089977126899207</c:v>
                </c:pt>
                <c:pt idx="1037">
                  <c:v>12.78093576440541</c:v>
                </c:pt>
                <c:pt idx="1038">
                  <c:v>12.631808775761845</c:v>
                </c:pt>
                <c:pt idx="1039">
                  <c:v>4.6185251479839087</c:v>
                </c:pt>
                <c:pt idx="1040">
                  <c:v>18.268352615099268</c:v>
                </c:pt>
                <c:pt idx="1041">
                  <c:v>3.405822074418412</c:v>
                </c:pt>
                <c:pt idx="1042">
                  <c:v>3.405822074418412</c:v>
                </c:pt>
                <c:pt idx="1043">
                  <c:v>16.93125057274256</c:v>
                </c:pt>
                <c:pt idx="1044">
                  <c:v>8.968539633080157</c:v>
                </c:pt>
                <c:pt idx="1045">
                  <c:v>3.1736930052374803</c:v>
                </c:pt>
                <c:pt idx="1046">
                  <c:v>7.5618158545389464</c:v>
                </c:pt>
                <c:pt idx="1047">
                  <c:v>4.7576915971399876</c:v>
                </c:pt>
                <c:pt idx="1048">
                  <c:v>3.4837332105112404</c:v>
                </c:pt>
                <c:pt idx="1049">
                  <c:v>32.261223721268792</c:v>
                </c:pt>
                <c:pt idx="1050">
                  <c:v>11.301520195049926</c:v>
                </c:pt>
                <c:pt idx="1051">
                  <c:v>3.4022579596121707</c:v>
                </c:pt>
                <c:pt idx="1052">
                  <c:v>8.5231977238572476</c:v>
                </c:pt>
                <c:pt idx="1053">
                  <c:v>16.169166063749191</c:v>
                </c:pt>
                <c:pt idx="1054">
                  <c:v>11.736121009025053</c:v>
                </c:pt>
                <c:pt idx="1055">
                  <c:v>6.5222668288684229</c:v>
                </c:pt>
                <c:pt idx="1056">
                  <c:v>15.938500161826392</c:v>
                </c:pt>
                <c:pt idx="1057">
                  <c:v>7.6337602990478803</c:v>
                </c:pt>
                <c:pt idx="1058">
                  <c:v>37.092359242205539</c:v>
                </c:pt>
                <c:pt idx="1059">
                  <c:v>10.60986291344814</c:v>
                </c:pt>
                <c:pt idx="1060">
                  <c:v>23.712915775349522</c:v>
                </c:pt>
                <c:pt idx="1061">
                  <c:v>5.4971875632667349</c:v>
                </c:pt>
                <c:pt idx="1062">
                  <c:v>8.061943134627974</c:v>
                </c:pt>
                <c:pt idx="1063">
                  <c:v>41.807394166537364</c:v>
                </c:pt>
                <c:pt idx="1064">
                  <c:v>7.6686432599520273</c:v>
                </c:pt>
                <c:pt idx="1065">
                  <c:v>4.8391304476645338</c:v>
                </c:pt>
                <c:pt idx="1066">
                  <c:v>34.827728510459302</c:v>
                </c:pt>
                <c:pt idx="1067">
                  <c:v>22.324609711488581</c:v>
                </c:pt>
                <c:pt idx="1068">
                  <c:v>16.352846770287702</c:v>
                </c:pt>
                <c:pt idx="1069">
                  <c:v>34.709525931892728</c:v>
                </c:pt>
                <c:pt idx="1070">
                  <c:v>3.4430227686052226</c:v>
                </c:pt>
                <c:pt idx="1071">
                  <c:v>23.476053025843335</c:v>
                </c:pt>
                <c:pt idx="1072">
                  <c:v>11.287721394144505</c:v>
                </c:pt>
                <c:pt idx="1073">
                  <c:v>22.912783929437694</c:v>
                </c:pt>
                <c:pt idx="1074">
                  <c:v>3.6373076982867985</c:v>
                </c:pt>
                <c:pt idx="1075">
                  <c:v>4.194988481826905</c:v>
                </c:pt>
                <c:pt idx="1076">
                  <c:v>20.282010940860825</c:v>
                </c:pt>
                <c:pt idx="1077">
                  <c:v>27.837029988543417</c:v>
                </c:pt>
                <c:pt idx="1078">
                  <c:v>27.837029988543417</c:v>
                </c:pt>
                <c:pt idx="1079">
                  <c:v>3.7462965150245267</c:v>
                </c:pt>
                <c:pt idx="1080">
                  <c:v>3.7462965150245267</c:v>
                </c:pt>
                <c:pt idx="1081">
                  <c:v>24.465197630401367</c:v>
                </c:pt>
                <c:pt idx="1082">
                  <c:v>5.1164115927469824</c:v>
                </c:pt>
                <c:pt idx="1083">
                  <c:v>7.5704351257906675</c:v>
                </c:pt>
                <c:pt idx="1084">
                  <c:v>13.367484753982275</c:v>
                </c:pt>
                <c:pt idx="1085">
                  <c:v>7.891994908800541</c:v>
                </c:pt>
                <c:pt idx="1086">
                  <c:v>3.5939591188378603</c:v>
                </c:pt>
                <c:pt idx="1087">
                  <c:v>6.720707878020451</c:v>
                </c:pt>
                <c:pt idx="1088">
                  <c:v>6.244457496404995</c:v>
                </c:pt>
                <c:pt idx="1089">
                  <c:v>15.180495933175893</c:v>
                </c:pt>
                <c:pt idx="1090">
                  <c:v>23.010125901760567</c:v>
                </c:pt>
                <c:pt idx="1091">
                  <c:v>13.4905159150626</c:v>
                </c:pt>
                <c:pt idx="1092">
                  <c:v>3.2363128683235485</c:v>
                </c:pt>
                <c:pt idx="1093">
                  <c:v>5.6788161852528738</c:v>
                </c:pt>
                <c:pt idx="1094">
                  <c:v>4.5276990131110342</c:v>
                </c:pt>
                <c:pt idx="1095">
                  <c:v>27.818671099926238</c:v>
                </c:pt>
                <c:pt idx="1096">
                  <c:v>3.1341429441124249</c:v>
                </c:pt>
                <c:pt idx="1097">
                  <c:v>3.281409288653812</c:v>
                </c:pt>
                <c:pt idx="1098">
                  <c:v>39.061529307861285</c:v>
                </c:pt>
                <c:pt idx="1099">
                  <c:v>10.90135611002203</c:v>
                </c:pt>
                <c:pt idx="1100">
                  <c:v>46.773752466386675</c:v>
                </c:pt>
                <c:pt idx="1101">
                  <c:v>4.553183212060147</c:v>
                </c:pt>
                <c:pt idx="1102">
                  <c:v>9.5248327981359857</c:v>
                </c:pt>
                <c:pt idx="1103">
                  <c:v>30.384817831053883</c:v>
                </c:pt>
                <c:pt idx="1104">
                  <c:v>21.241405354707791</c:v>
                </c:pt>
                <c:pt idx="1105">
                  <c:v>30.380408304905323</c:v>
                </c:pt>
                <c:pt idx="1106">
                  <c:v>22.557806535351698</c:v>
                </c:pt>
                <c:pt idx="1107">
                  <c:v>5.1385456247402592</c:v>
                </c:pt>
                <c:pt idx="1108">
                  <c:v>6.649432926595134</c:v>
                </c:pt>
                <c:pt idx="1109">
                  <c:v>16.210567902836033</c:v>
                </c:pt>
                <c:pt idx="1110">
                  <c:v>31.183273994635226</c:v>
                </c:pt>
                <c:pt idx="1111">
                  <c:v>31.60171485680662</c:v>
                </c:pt>
                <c:pt idx="1112">
                  <c:v>3.8888298284169429</c:v>
                </c:pt>
                <c:pt idx="1113">
                  <c:v>3.8070911562989136</c:v>
                </c:pt>
                <c:pt idx="1114">
                  <c:v>7.2041678559033562</c:v>
                </c:pt>
                <c:pt idx="1115">
                  <c:v>3.0309975205321997</c:v>
                </c:pt>
                <c:pt idx="1116">
                  <c:v>21.069975105067339</c:v>
                </c:pt>
                <c:pt idx="1117">
                  <c:v>8.7349820381825669</c:v>
                </c:pt>
                <c:pt idx="1118">
                  <c:v>38.078688483444175</c:v>
                </c:pt>
                <c:pt idx="1119">
                  <c:v>8.4168210957559477</c:v>
                </c:pt>
                <c:pt idx="1120">
                  <c:v>23.380963067759673</c:v>
                </c:pt>
                <c:pt idx="1121">
                  <c:v>34.074524496457016</c:v>
                </c:pt>
                <c:pt idx="1122">
                  <c:v>3.437442034511109</c:v>
                </c:pt>
                <c:pt idx="1123">
                  <c:v>10.873698551968999</c:v>
                </c:pt>
                <c:pt idx="1124">
                  <c:v>10.003209581638362</c:v>
                </c:pt>
                <c:pt idx="1125">
                  <c:v>4.4084181503223956</c:v>
                </c:pt>
                <c:pt idx="1126">
                  <c:v>3.4917329111779352</c:v>
                </c:pt>
                <c:pt idx="1127">
                  <c:v>5.1750248452732386</c:v>
                </c:pt>
                <c:pt idx="1128">
                  <c:v>8.6144854302682319</c:v>
                </c:pt>
                <c:pt idx="1129">
                  <c:v>42.029349168127801</c:v>
                </c:pt>
                <c:pt idx="1130">
                  <c:v>5.6265926485767714</c:v>
                </c:pt>
                <c:pt idx="1131">
                  <c:v>49.644212317158122</c:v>
                </c:pt>
                <c:pt idx="1132">
                  <c:v>26.218775647121433</c:v>
                </c:pt>
                <c:pt idx="1133">
                  <c:v>26.218775647121433</c:v>
                </c:pt>
                <c:pt idx="1134">
                  <c:v>10.912115226795136</c:v>
                </c:pt>
                <c:pt idx="1135">
                  <c:v>6.8406816770366135</c:v>
                </c:pt>
                <c:pt idx="1136">
                  <c:v>11.648405695694505</c:v>
                </c:pt>
                <c:pt idx="1137">
                  <c:v>44.973505626358531</c:v>
                </c:pt>
                <c:pt idx="1138">
                  <c:v>6.1407445804348679</c:v>
                </c:pt>
                <c:pt idx="1139">
                  <c:v>6.1407445804348679</c:v>
                </c:pt>
                <c:pt idx="1140">
                  <c:v>3.7406346455704069</c:v>
                </c:pt>
                <c:pt idx="1141">
                  <c:v>41.400067621711791</c:v>
                </c:pt>
                <c:pt idx="1142">
                  <c:v>5.2988922291277287</c:v>
                </c:pt>
                <c:pt idx="1143">
                  <c:v>7.8050466561198757</c:v>
                </c:pt>
                <c:pt idx="1144">
                  <c:v>8.2322245336663347</c:v>
                </c:pt>
                <c:pt idx="1145">
                  <c:v>7.6437981626849805</c:v>
                </c:pt>
                <c:pt idx="1146">
                  <c:v>3.40960069979633</c:v>
                </c:pt>
                <c:pt idx="1147">
                  <c:v>5.3898502358229816</c:v>
                </c:pt>
                <c:pt idx="1148">
                  <c:v>9.2376028612313075</c:v>
                </c:pt>
                <c:pt idx="1149">
                  <c:v>23.611486608972587</c:v>
                </c:pt>
                <c:pt idx="1150">
                  <c:v>11.008229966183448</c:v>
                </c:pt>
                <c:pt idx="1151">
                  <c:v>15.603736154483229</c:v>
                </c:pt>
                <c:pt idx="1152">
                  <c:v>6.9967821253428362</c:v>
                </c:pt>
                <c:pt idx="1153">
                  <c:v>4.8877967527633128</c:v>
                </c:pt>
                <c:pt idx="1154">
                  <c:v>10.99565128740873</c:v>
                </c:pt>
                <c:pt idx="1155">
                  <c:v>38.600533917965272</c:v>
                </c:pt>
                <c:pt idx="1156">
                  <c:v>24.10952816386234</c:v>
                </c:pt>
                <c:pt idx="1157">
                  <c:v>4.4921419671112499</c:v>
                </c:pt>
                <c:pt idx="1158">
                  <c:v>3.1250362993691958</c:v>
                </c:pt>
                <c:pt idx="1159">
                  <c:v>4.6437174892441888</c:v>
                </c:pt>
                <c:pt idx="1160">
                  <c:v>4.718339585578315</c:v>
                </c:pt>
                <c:pt idx="1161">
                  <c:v>35.833001277509354</c:v>
                </c:pt>
                <c:pt idx="1162">
                  <c:v>5.5443967698001222</c:v>
                </c:pt>
                <c:pt idx="1163">
                  <c:v>13.967137183693074</c:v>
                </c:pt>
                <c:pt idx="1164">
                  <c:v>4.2413038180374496</c:v>
                </c:pt>
                <c:pt idx="1165">
                  <c:v>3.0043877497105673</c:v>
                </c:pt>
                <c:pt idx="1166">
                  <c:v>12.717398740623619</c:v>
                </c:pt>
                <c:pt idx="1167">
                  <c:v>3.4387488539032343</c:v>
                </c:pt>
                <c:pt idx="1168">
                  <c:v>3.2978502862139987</c:v>
                </c:pt>
                <c:pt idx="1169">
                  <c:v>5.6898188461747354</c:v>
                </c:pt>
                <c:pt idx="1170">
                  <c:v>21.748149579215585</c:v>
                </c:pt>
                <c:pt idx="1171">
                  <c:v>15.508846952755972</c:v>
                </c:pt>
                <c:pt idx="1172">
                  <c:v>21.75452662021759</c:v>
                </c:pt>
                <c:pt idx="1173">
                  <c:v>28.949673421379444</c:v>
                </c:pt>
                <c:pt idx="1174">
                  <c:v>4.5650576931925544</c:v>
                </c:pt>
                <c:pt idx="1175">
                  <c:v>19.201495825666679</c:v>
                </c:pt>
                <c:pt idx="1176">
                  <c:v>4.3017891385659759</c:v>
                </c:pt>
                <c:pt idx="1177">
                  <c:v>4.1025161317950678</c:v>
                </c:pt>
                <c:pt idx="1178">
                  <c:v>54.45145857906936</c:v>
                </c:pt>
                <c:pt idx="1179">
                  <c:v>17.156521179531204</c:v>
                </c:pt>
                <c:pt idx="1180">
                  <c:v>6.9295272137756143</c:v>
                </c:pt>
                <c:pt idx="1181">
                  <c:v>36.362554543501034</c:v>
                </c:pt>
                <c:pt idx="1182">
                  <c:v>3.5513904503296345</c:v>
                </c:pt>
                <c:pt idx="1183">
                  <c:v>5.0846183114805532</c:v>
                </c:pt>
                <c:pt idx="1184">
                  <c:v>12.608789165288774</c:v>
                </c:pt>
                <c:pt idx="1185">
                  <c:v>10.884972605456181</c:v>
                </c:pt>
                <c:pt idx="1186">
                  <c:v>4.7691067153671858</c:v>
                </c:pt>
                <c:pt idx="1187">
                  <c:v>8.6444949812524712</c:v>
                </c:pt>
                <c:pt idx="1188">
                  <c:v>40.558755373923852</c:v>
                </c:pt>
                <c:pt idx="1189">
                  <c:v>3.2540213122481694</c:v>
                </c:pt>
                <c:pt idx="1190">
                  <c:v>4.4107387357992236</c:v>
                </c:pt>
                <c:pt idx="1191">
                  <c:v>50.037099350135541</c:v>
                </c:pt>
                <c:pt idx="1192">
                  <c:v>3.6365663898663572</c:v>
                </c:pt>
                <c:pt idx="1193">
                  <c:v>12.032257332512664</c:v>
                </c:pt>
                <c:pt idx="1194">
                  <c:v>35.657510458376919</c:v>
                </c:pt>
                <c:pt idx="1195">
                  <c:v>4.4585884330164598</c:v>
                </c:pt>
                <c:pt idx="1196">
                  <c:v>7.5146407075007913</c:v>
                </c:pt>
                <c:pt idx="1197">
                  <c:v>23.865346835836078</c:v>
                </c:pt>
                <c:pt idx="1198">
                  <c:v>32.547373167744446</c:v>
                </c:pt>
                <c:pt idx="1199">
                  <c:v>4.6033332003231138</c:v>
                </c:pt>
                <c:pt idx="1200">
                  <c:v>3.8864319115687125</c:v>
                </c:pt>
                <c:pt idx="1201">
                  <c:v>10.885683231370299</c:v>
                </c:pt>
                <c:pt idx="1202">
                  <c:v>10.772518423086174</c:v>
                </c:pt>
                <c:pt idx="1203">
                  <c:v>12.896235467194488</c:v>
                </c:pt>
                <c:pt idx="1204">
                  <c:v>22.805270046709644</c:v>
                </c:pt>
                <c:pt idx="1205">
                  <c:v>3.7807416112963272</c:v>
                </c:pt>
                <c:pt idx="1206">
                  <c:v>34.907922132640081</c:v>
                </c:pt>
                <c:pt idx="1207">
                  <c:v>14.141457754281303</c:v>
                </c:pt>
                <c:pt idx="1208">
                  <c:v>4.8764975321207986</c:v>
                </c:pt>
                <c:pt idx="1209">
                  <c:v>33.752781291764919</c:v>
                </c:pt>
                <c:pt idx="1210">
                  <c:v>3.6893019129419224</c:v>
                </c:pt>
                <c:pt idx="1211">
                  <c:v>4.0959548672034938</c:v>
                </c:pt>
                <c:pt idx="1212">
                  <c:v>8.8081761806960372</c:v>
                </c:pt>
                <c:pt idx="1213">
                  <c:v>7.357195518049247</c:v>
                </c:pt>
                <c:pt idx="1214">
                  <c:v>45.66260954706636</c:v>
                </c:pt>
                <c:pt idx="1215">
                  <c:v>3.2896822402515449</c:v>
                </c:pt>
                <c:pt idx="1216">
                  <c:v>7.1551781865150152</c:v>
                </c:pt>
                <c:pt idx="1217">
                  <c:v>7.5466228650588878</c:v>
                </c:pt>
                <c:pt idx="1218">
                  <c:v>4.3145450486582382</c:v>
                </c:pt>
                <c:pt idx="1219">
                  <c:v>9.3076656863224745</c:v>
                </c:pt>
                <c:pt idx="1220">
                  <c:v>16.361032128402105</c:v>
                </c:pt>
                <c:pt idx="1221">
                  <c:v>3.9282384374592998</c:v>
                </c:pt>
                <c:pt idx="1222">
                  <c:v>3.7274712677964548</c:v>
                </c:pt>
                <c:pt idx="1223">
                  <c:v>4.1457189616326575</c:v>
                </c:pt>
                <c:pt idx="1224">
                  <c:v>3.9943075162551143</c:v>
                </c:pt>
                <c:pt idx="1225">
                  <c:v>3.6039745052199126</c:v>
                </c:pt>
                <c:pt idx="1226">
                  <c:v>5.2006609818818124</c:v>
                </c:pt>
                <c:pt idx="1227">
                  <c:v>3.9107973474103548</c:v>
                </c:pt>
                <c:pt idx="1228">
                  <c:v>17.086653946007399</c:v>
                </c:pt>
                <c:pt idx="1229">
                  <c:v>10.021583328576385</c:v>
                </c:pt>
                <c:pt idx="1230">
                  <c:v>6.3031381059577889</c:v>
                </c:pt>
                <c:pt idx="1231">
                  <c:v>23.283405974336954</c:v>
                </c:pt>
                <c:pt idx="1232">
                  <c:v>26.578136543738353</c:v>
                </c:pt>
                <c:pt idx="1233">
                  <c:v>18.831618382079078</c:v>
                </c:pt>
                <c:pt idx="1234">
                  <c:v>17.016321317481452</c:v>
                </c:pt>
                <c:pt idx="1235">
                  <c:v>27.647290301562084</c:v>
                </c:pt>
                <c:pt idx="1236">
                  <c:v>7.3296376361667477</c:v>
                </c:pt>
                <c:pt idx="1237">
                  <c:v>6.7761048414605041</c:v>
                </c:pt>
                <c:pt idx="1238">
                  <c:v>33.828975571670966</c:v>
                </c:pt>
                <c:pt idx="1239">
                  <c:v>3.3410324681725032</c:v>
                </c:pt>
                <c:pt idx="1240">
                  <c:v>3.3410324681725032</c:v>
                </c:pt>
                <c:pt idx="1241">
                  <c:v>7.3805818113210231</c:v>
                </c:pt>
                <c:pt idx="1242">
                  <c:v>4.9699480962423648</c:v>
                </c:pt>
                <c:pt idx="1243">
                  <c:v>3.5979416266049777</c:v>
                </c:pt>
                <c:pt idx="1244">
                  <c:v>3.1120076920148501</c:v>
                </c:pt>
                <c:pt idx="1245">
                  <c:v>4.8663189597609273</c:v>
                </c:pt>
                <c:pt idx="1246">
                  <c:v>16.782235749688876</c:v>
                </c:pt>
                <c:pt idx="1247">
                  <c:v>3.5756159679578405</c:v>
                </c:pt>
                <c:pt idx="1248">
                  <c:v>7.8293886583674288</c:v>
                </c:pt>
                <c:pt idx="1249">
                  <c:v>7.8293886583674288</c:v>
                </c:pt>
                <c:pt idx="1250">
                  <c:v>4.5233506599624782</c:v>
                </c:pt>
                <c:pt idx="1251">
                  <c:v>4.9191986371106129</c:v>
                </c:pt>
                <c:pt idx="1252">
                  <c:v>5.9766799932605528</c:v>
                </c:pt>
                <c:pt idx="1253">
                  <c:v>3.5733799117054827</c:v>
                </c:pt>
                <c:pt idx="1254">
                  <c:v>3.8086665090107559</c:v>
                </c:pt>
                <c:pt idx="1255">
                  <c:v>8.8562805106798788</c:v>
                </c:pt>
                <c:pt idx="1256">
                  <c:v>30.287301553492082</c:v>
                </c:pt>
                <c:pt idx="1257">
                  <c:v>14.078605092297767</c:v>
                </c:pt>
                <c:pt idx="1258">
                  <c:v>3.4184520057986774</c:v>
                </c:pt>
                <c:pt idx="1259">
                  <c:v>9.7975849705916112</c:v>
                </c:pt>
                <c:pt idx="1260">
                  <c:v>23.992721585621524</c:v>
                </c:pt>
                <c:pt idx="1261">
                  <c:v>3.8601291093610608</c:v>
                </c:pt>
                <c:pt idx="1262">
                  <c:v>30.00880760054028</c:v>
                </c:pt>
                <c:pt idx="1263">
                  <c:v>35.806278277121251</c:v>
                </c:pt>
                <c:pt idx="1264">
                  <c:v>5.0252478324421244</c:v>
                </c:pt>
                <c:pt idx="1265">
                  <c:v>5.560514254303774</c:v>
                </c:pt>
                <c:pt idx="1266">
                  <c:v>5.560514254303774</c:v>
                </c:pt>
                <c:pt idx="1267">
                  <c:v>40.942357075085084</c:v>
                </c:pt>
                <c:pt idx="1268">
                  <c:v>5.0043667876403424</c:v>
                </c:pt>
                <c:pt idx="1269">
                  <c:v>4.6383146546647609</c:v>
                </c:pt>
                <c:pt idx="1270">
                  <c:v>4.6383146546647609</c:v>
                </c:pt>
                <c:pt idx="1271">
                  <c:v>6.7876124251950056</c:v>
                </c:pt>
                <c:pt idx="1272">
                  <c:v>5.0049060117751649</c:v>
                </c:pt>
                <c:pt idx="1273">
                  <c:v>10.340423483048848</c:v>
                </c:pt>
                <c:pt idx="1274">
                  <c:v>12.920457147448355</c:v>
                </c:pt>
                <c:pt idx="1275">
                  <c:v>20.215806766170726</c:v>
                </c:pt>
                <c:pt idx="1276">
                  <c:v>3.6898871373233777</c:v>
                </c:pt>
                <c:pt idx="1277">
                  <c:v>17.209637669131922</c:v>
                </c:pt>
                <c:pt idx="1278">
                  <c:v>10.661425567823782</c:v>
                </c:pt>
                <c:pt idx="1279">
                  <c:v>21.749258448173389</c:v>
                </c:pt>
                <c:pt idx="1280">
                  <c:v>6.2798613151135783</c:v>
                </c:pt>
                <c:pt idx="1281">
                  <c:v>3.9961053728962264</c:v>
                </c:pt>
                <c:pt idx="1282">
                  <c:v>5.8530431059931809</c:v>
                </c:pt>
                <c:pt idx="1283">
                  <c:v>15.925523984713465</c:v>
                </c:pt>
                <c:pt idx="1284">
                  <c:v>13.661613882885</c:v>
                </c:pt>
                <c:pt idx="1285">
                  <c:v>10.271058148824189</c:v>
                </c:pt>
                <c:pt idx="1286">
                  <c:v>9.4614531878350814</c:v>
                </c:pt>
                <c:pt idx="1287">
                  <c:v>4.1120567029918975</c:v>
                </c:pt>
                <c:pt idx="1288">
                  <c:v>4.2393384261341023</c:v>
                </c:pt>
                <c:pt idx="1289">
                  <c:v>4.5288272598058725</c:v>
                </c:pt>
                <c:pt idx="1290">
                  <c:v>9.1997579378621506</c:v>
                </c:pt>
                <c:pt idx="1291">
                  <c:v>4.8287833840868206</c:v>
                </c:pt>
                <c:pt idx="1292">
                  <c:v>28.180279716037457</c:v>
                </c:pt>
                <c:pt idx="1293">
                  <c:v>3.1122226102283679</c:v>
                </c:pt>
                <c:pt idx="1294">
                  <c:v>3.1122226102283679</c:v>
                </c:pt>
                <c:pt idx="1295">
                  <c:v>5.9208505303951968</c:v>
                </c:pt>
                <c:pt idx="1296">
                  <c:v>55.713247588378977</c:v>
                </c:pt>
                <c:pt idx="1297">
                  <c:v>4.3291484078194253</c:v>
                </c:pt>
                <c:pt idx="1298">
                  <c:v>28.24322314397584</c:v>
                </c:pt>
                <c:pt idx="1299">
                  <c:v>7.4531472783897579</c:v>
                </c:pt>
                <c:pt idx="1300">
                  <c:v>56.808095448486164</c:v>
                </c:pt>
                <c:pt idx="1301">
                  <c:v>6.8715707466406002</c:v>
                </c:pt>
                <c:pt idx="1302">
                  <c:v>8.6453221862867959</c:v>
                </c:pt>
                <c:pt idx="1303">
                  <c:v>10.417912410342607</c:v>
                </c:pt>
                <c:pt idx="1304">
                  <c:v>5.6178630114786525</c:v>
                </c:pt>
                <c:pt idx="1305">
                  <c:v>28.929816879868053</c:v>
                </c:pt>
                <c:pt idx="1306">
                  <c:v>5.1114046331412482</c:v>
                </c:pt>
                <c:pt idx="1307">
                  <c:v>4.3548832467605916</c:v>
                </c:pt>
                <c:pt idx="1308">
                  <c:v>39.200331429835977</c:v>
                </c:pt>
                <c:pt idx="1309">
                  <c:v>4.6804876962723005</c:v>
                </c:pt>
                <c:pt idx="1310">
                  <c:v>11.333111902071964</c:v>
                </c:pt>
                <c:pt idx="1311">
                  <c:v>17.505252065513112</c:v>
                </c:pt>
                <c:pt idx="1312">
                  <c:v>10.710998073627323</c:v>
                </c:pt>
                <c:pt idx="1313">
                  <c:v>15.263738238240606</c:v>
                </c:pt>
                <c:pt idx="1314">
                  <c:v>7.4576833539058791</c:v>
                </c:pt>
                <c:pt idx="1315">
                  <c:v>26.882917805269624</c:v>
                </c:pt>
                <c:pt idx="1316">
                  <c:v>3.0886088728603776</c:v>
                </c:pt>
                <c:pt idx="1317">
                  <c:v>19.61042417506826</c:v>
                </c:pt>
                <c:pt idx="1318">
                  <c:v>7.8991563779569702</c:v>
                </c:pt>
                <c:pt idx="1319">
                  <c:v>9.0520712923639177</c:v>
                </c:pt>
                <c:pt idx="1320">
                  <c:v>4.253687426822454</c:v>
                </c:pt>
                <c:pt idx="1321">
                  <c:v>3.4245556301906754</c:v>
                </c:pt>
                <c:pt idx="1322">
                  <c:v>23.059516657480643</c:v>
                </c:pt>
                <c:pt idx="1323">
                  <c:v>8.0167908234848095</c:v>
                </c:pt>
                <c:pt idx="1324">
                  <c:v>13.056319056770288</c:v>
                </c:pt>
                <c:pt idx="1325">
                  <c:v>34.827531928571339</c:v>
                </c:pt>
                <c:pt idx="1326">
                  <c:v>25.608468881584486</c:v>
                </c:pt>
                <c:pt idx="1327">
                  <c:v>3.2360394681033564</c:v>
                </c:pt>
                <c:pt idx="1328">
                  <c:v>4.9197845760432832</c:v>
                </c:pt>
                <c:pt idx="1329">
                  <c:v>5.0617280202297934</c:v>
                </c:pt>
                <c:pt idx="1330">
                  <c:v>29.842051998929509</c:v>
                </c:pt>
                <c:pt idx="1331">
                  <c:v>7.5574860869723084</c:v>
                </c:pt>
                <c:pt idx="1332">
                  <c:v>4.2747430492034955</c:v>
                </c:pt>
                <c:pt idx="1333">
                  <c:v>14.563901667148517</c:v>
                </c:pt>
                <c:pt idx="1334">
                  <c:v>6.8853108255757203</c:v>
                </c:pt>
                <c:pt idx="1335">
                  <c:v>4.1564942853081464</c:v>
                </c:pt>
                <c:pt idx="1336">
                  <c:v>4.0595597498037508</c:v>
                </c:pt>
                <c:pt idx="1337">
                  <c:v>33.370789612190961</c:v>
                </c:pt>
                <c:pt idx="1338">
                  <c:v>8.8405548178124356</c:v>
                </c:pt>
                <c:pt idx="1339">
                  <c:v>3.1807607382226442</c:v>
                </c:pt>
                <c:pt idx="1340">
                  <c:v>7.4060175588608539</c:v>
                </c:pt>
                <c:pt idx="1341">
                  <c:v>11.560647382126119</c:v>
                </c:pt>
                <c:pt idx="1342">
                  <c:v>4.8833906401837934</c:v>
                </c:pt>
                <c:pt idx="1343">
                  <c:v>27.465309205190941</c:v>
                </c:pt>
                <c:pt idx="1344">
                  <c:v>14.872379667031923</c:v>
                </c:pt>
                <c:pt idx="1345">
                  <c:v>6.077766929740501</c:v>
                </c:pt>
                <c:pt idx="1346">
                  <c:v>11.020398024773868</c:v>
                </c:pt>
                <c:pt idx="1347">
                  <c:v>6.3114982446145387</c:v>
                </c:pt>
                <c:pt idx="1348">
                  <c:v>12.894213056548471</c:v>
                </c:pt>
                <c:pt idx="1349">
                  <c:v>61.586558970820199</c:v>
                </c:pt>
                <c:pt idx="1350">
                  <c:v>3.3351292552106209</c:v>
                </c:pt>
                <c:pt idx="1351">
                  <c:v>9.2648667055589122</c:v>
                </c:pt>
                <c:pt idx="1352">
                  <c:v>29.619237345623915</c:v>
                </c:pt>
                <c:pt idx="1353">
                  <c:v>4.7678294545701085</c:v>
                </c:pt>
                <c:pt idx="1354">
                  <c:v>41.224311768362334</c:v>
                </c:pt>
                <c:pt idx="1355">
                  <c:v>24.314087710487637</c:v>
                </c:pt>
                <c:pt idx="1356">
                  <c:v>3.4338379098747662</c:v>
                </c:pt>
                <c:pt idx="1357">
                  <c:v>41.669863391901238</c:v>
                </c:pt>
                <c:pt idx="1358">
                  <c:v>7.4796800059457889</c:v>
                </c:pt>
                <c:pt idx="1359">
                  <c:v>27.247178150235897</c:v>
                </c:pt>
                <c:pt idx="1360">
                  <c:v>3.5804508033690641</c:v>
                </c:pt>
                <c:pt idx="1361">
                  <c:v>10.370200220223376</c:v>
                </c:pt>
                <c:pt idx="1362">
                  <c:v>10.370200220223376</c:v>
                </c:pt>
                <c:pt idx="1363">
                  <c:v>7.4027589109780942</c:v>
                </c:pt>
                <c:pt idx="1364">
                  <c:v>5.4257881754197168</c:v>
                </c:pt>
                <c:pt idx="1365">
                  <c:v>6.6287333235397403</c:v>
                </c:pt>
                <c:pt idx="1366">
                  <c:v>5.8106232152606978</c:v>
                </c:pt>
                <c:pt idx="1367">
                  <c:v>11.598747963093654</c:v>
                </c:pt>
                <c:pt idx="1368">
                  <c:v>20.136178163472447</c:v>
                </c:pt>
                <c:pt idx="1369">
                  <c:v>9.9597456564644489</c:v>
                </c:pt>
                <c:pt idx="1370">
                  <c:v>6.1660963638040736</c:v>
                </c:pt>
                <c:pt idx="1371">
                  <c:v>10.761384862014419</c:v>
                </c:pt>
                <c:pt idx="1372">
                  <c:v>20.983011423369078</c:v>
                </c:pt>
                <c:pt idx="1373">
                  <c:v>13.219588441106929</c:v>
                </c:pt>
                <c:pt idx="1374">
                  <c:v>4.0720848397256706</c:v>
                </c:pt>
                <c:pt idx="1375">
                  <c:v>3.580054602107074</c:v>
                </c:pt>
                <c:pt idx="1376">
                  <c:v>10.685147524700341</c:v>
                </c:pt>
                <c:pt idx="1377">
                  <c:v>4.7986303302499733</c:v>
                </c:pt>
                <c:pt idx="1378">
                  <c:v>51.372014154527378</c:v>
                </c:pt>
                <c:pt idx="1379">
                  <c:v>4.1187147468857397</c:v>
                </c:pt>
                <c:pt idx="1380">
                  <c:v>5.1446854256307093</c:v>
                </c:pt>
                <c:pt idx="1381">
                  <c:v>3.4298893301054303</c:v>
                </c:pt>
                <c:pt idx="1382">
                  <c:v>8.0819868516596003</c:v>
                </c:pt>
                <c:pt idx="1383">
                  <c:v>56.002442587816631</c:v>
                </c:pt>
                <c:pt idx="1384">
                  <c:v>4.8231919576635764</c:v>
                </c:pt>
                <c:pt idx="1385">
                  <c:v>48.100431087621836</c:v>
                </c:pt>
                <c:pt idx="1386">
                  <c:v>9.8789786928315362</c:v>
                </c:pt>
                <c:pt idx="1387">
                  <c:v>12.302188355474991</c:v>
                </c:pt>
                <c:pt idx="1388">
                  <c:v>9.7042659789057151</c:v>
                </c:pt>
                <c:pt idx="1389">
                  <c:v>34.91115163150922</c:v>
                </c:pt>
                <c:pt idx="1390">
                  <c:v>5.8940942194555026</c:v>
                </c:pt>
                <c:pt idx="1391">
                  <c:v>17.73872938624973</c:v>
                </c:pt>
                <c:pt idx="1392">
                  <c:v>4.5933480682382504</c:v>
                </c:pt>
                <c:pt idx="1393">
                  <c:v>8.0137236620959591</c:v>
                </c:pt>
                <c:pt idx="1394">
                  <c:v>19.643716392725345</c:v>
                </c:pt>
                <c:pt idx="1395">
                  <c:v>9.7526324937943034</c:v>
                </c:pt>
                <c:pt idx="1396">
                  <c:v>8.2241709952366175</c:v>
                </c:pt>
                <c:pt idx="1397">
                  <c:v>3.2687576867670605</c:v>
                </c:pt>
                <c:pt idx="1398">
                  <c:v>3.0156237773810664</c:v>
                </c:pt>
                <c:pt idx="1399">
                  <c:v>3.0156237773810664</c:v>
                </c:pt>
                <c:pt idx="1400">
                  <c:v>8.3750390840103464</c:v>
                </c:pt>
                <c:pt idx="1401">
                  <c:v>31.155240896802326</c:v>
                </c:pt>
                <c:pt idx="1402">
                  <c:v>4.3088043740301591</c:v>
                </c:pt>
                <c:pt idx="1403">
                  <c:v>4.3088043740301591</c:v>
                </c:pt>
                <c:pt idx="1404">
                  <c:v>11.209894373241406</c:v>
                </c:pt>
                <c:pt idx="1405">
                  <c:v>30.297894434136147</c:v>
                </c:pt>
                <c:pt idx="1406">
                  <c:v>7.188948668412686</c:v>
                </c:pt>
                <c:pt idx="1407">
                  <c:v>21.612866356562531</c:v>
                </c:pt>
                <c:pt idx="1408">
                  <c:v>8.0877084285117586</c:v>
                </c:pt>
                <c:pt idx="1409">
                  <c:v>17.052050805516686</c:v>
                </c:pt>
                <c:pt idx="1410">
                  <c:v>45.412507867099542</c:v>
                </c:pt>
                <c:pt idx="1411">
                  <c:v>10.547524766295041</c:v>
                </c:pt>
                <c:pt idx="1412">
                  <c:v>6.6300464832574679</c:v>
                </c:pt>
                <c:pt idx="1413">
                  <c:v>3.0936454072267763</c:v>
                </c:pt>
                <c:pt idx="1414">
                  <c:v>26.450499301259985</c:v>
                </c:pt>
                <c:pt idx="1415">
                  <c:v>22.349268202462689</c:v>
                </c:pt>
                <c:pt idx="1416">
                  <c:v>5.5352982052918644</c:v>
                </c:pt>
                <c:pt idx="1417">
                  <c:v>34.001862771685055</c:v>
                </c:pt>
                <c:pt idx="1418">
                  <c:v>56.402513034860014</c:v>
                </c:pt>
                <c:pt idx="1419">
                  <c:v>35.10890704972941</c:v>
                </c:pt>
                <c:pt idx="1420">
                  <c:v>10.132012504980187</c:v>
                </c:pt>
                <c:pt idx="1421">
                  <c:v>7.0585334003317817</c:v>
                </c:pt>
                <c:pt idx="1422">
                  <c:v>3.4077276835116752</c:v>
                </c:pt>
                <c:pt idx="1423">
                  <c:v>6.1599315575470355</c:v>
                </c:pt>
                <c:pt idx="1424">
                  <c:v>25.535870882206741</c:v>
                </c:pt>
                <c:pt idx="1425">
                  <c:v>53.565173398610362</c:v>
                </c:pt>
                <c:pt idx="1426">
                  <c:v>5.8232292713265945</c:v>
                </c:pt>
                <c:pt idx="1427">
                  <c:v>3.4322581958340721</c:v>
                </c:pt>
                <c:pt idx="1428">
                  <c:v>45.420072101271209</c:v>
                </c:pt>
                <c:pt idx="1429">
                  <c:v>6.4427091504560083</c:v>
                </c:pt>
                <c:pt idx="1430">
                  <c:v>6.9416580011993618</c:v>
                </c:pt>
                <c:pt idx="1431">
                  <c:v>3.9248338054786842</c:v>
                </c:pt>
                <c:pt idx="1432">
                  <c:v>44.832178895212337</c:v>
                </c:pt>
                <c:pt idx="1433">
                  <c:v>42.441785800569157</c:v>
                </c:pt>
                <c:pt idx="1434">
                  <c:v>9.1880878991365513</c:v>
                </c:pt>
                <c:pt idx="1435">
                  <c:v>13.056319056770288</c:v>
                </c:pt>
                <c:pt idx="1436">
                  <c:v>16.017275418718384</c:v>
                </c:pt>
                <c:pt idx="1437">
                  <c:v>51.536942636301688</c:v>
                </c:pt>
                <c:pt idx="1438">
                  <c:v>4.8449508614627472</c:v>
                </c:pt>
                <c:pt idx="1439">
                  <c:v>5.0147260200695118</c:v>
                </c:pt>
                <c:pt idx="1440">
                  <c:v>7.4170406824537842</c:v>
                </c:pt>
                <c:pt idx="1441">
                  <c:v>8.630444336747324</c:v>
                </c:pt>
                <c:pt idx="1442">
                  <c:v>3.6354364791087721</c:v>
                </c:pt>
                <c:pt idx="1443">
                  <c:v>19.733166374654953</c:v>
                </c:pt>
                <c:pt idx="1444">
                  <c:v>9.8139849523749323</c:v>
                </c:pt>
                <c:pt idx="1445">
                  <c:v>3.398717406894733</c:v>
                </c:pt>
                <c:pt idx="1446">
                  <c:v>12.8464913679066</c:v>
                </c:pt>
                <c:pt idx="1447">
                  <c:v>25.712636424721225</c:v>
                </c:pt>
                <c:pt idx="1448">
                  <c:v>18.039682693839747</c:v>
                </c:pt>
                <c:pt idx="1449">
                  <c:v>5.0032390819235237</c:v>
                </c:pt>
                <c:pt idx="1450">
                  <c:v>37.66502246683703</c:v>
                </c:pt>
                <c:pt idx="1451">
                  <c:v>3.2961711431562035</c:v>
                </c:pt>
                <c:pt idx="1452">
                  <c:v>4.2720603782607292</c:v>
                </c:pt>
                <c:pt idx="1453">
                  <c:v>4.4392256891209261</c:v>
                </c:pt>
                <c:pt idx="1454">
                  <c:v>7.5771558229387361</c:v>
                </c:pt>
                <c:pt idx="1455">
                  <c:v>4.9809256600610414</c:v>
                </c:pt>
                <c:pt idx="1456">
                  <c:v>6.1588883549818743</c:v>
                </c:pt>
                <c:pt idx="1457">
                  <c:v>7.8826380001030669</c:v>
                </c:pt>
                <c:pt idx="1458">
                  <c:v>15.071205841240646</c:v>
                </c:pt>
                <c:pt idx="1459">
                  <c:v>7.4014974743650486</c:v>
                </c:pt>
                <c:pt idx="1460">
                  <c:v>21.261062720386885</c:v>
                </c:pt>
                <c:pt idx="1461">
                  <c:v>13.617851843502333</c:v>
                </c:pt>
                <c:pt idx="1462">
                  <c:v>10.779015937425218</c:v>
                </c:pt>
                <c:pt idx="1463">
                  <c:v>5.827270486622294</c:v>
                </c:pt>
                <c:pt idx="1464">
                  <c:v>7.2471606953415479</c:v>
                </c:pt>
                <c:pt idx="1465">
                  <c:v>10.83881805713154</c:v>
                </c:pt>
                <c:pt idx="1466">
                  <c:v>41.351981016217586</c:v>
                </c:pt>
                <c:pt idx="1467">
                  <c:v>15.87287139689384</c:v>
                </c:pt>
                <c:pt idx="1468">
                  <c:v>3.9054398109931996</c:v>
                </c:pt>
                <c:pt idx="1469">
                  <c:v>3.4609087730982262</c:v>
                </c:pt>
                <c:pt idx="1470">
                  <c:v>5.9031509820210637</c:v>
                </c:pt>
                <c:pt idx="1471">
                  <c:v>27.208051431231471</c:v>
                </c:pt>
                <c:pt idx="1472">
                  <c:v>13.208547015815357</c:v>
                </c:pt>
                <c:pt idx="1473">
                  <c:v>25.69560406140171</c:v>
                </c:pt>
                <c:pt idx="1474">
                  <c:v>12.14532625099933</c:v>
                </c:pt>
                <c:pt idx="1475">
                  <c:v>26.640438104757795</c:v>
                </c:pt>
                <c:pt idx="1476">
                  <c:v>4.1934898137036081</c:v>
                </c:pt>
                <c:pt idx="1477">
                  <c:v>6.0109200672358778</c:v>
                </c:pt>
                <c:pt idx="1478">
                  <c:v>7.3522984867943748</c:v>
                </c:pt>
                <c:pt idx="1479">
                  <c:v>5.9452404193807</c:v>
                </c:pt>
                <c:pt idx="1480">
                  <c:v>5.9452404193807</c:v>
                </c:pt>
                <c:pt idx="1481">
                  <c:v>4.9694722028734004</c:v>
                </c:pt>
                <c:pt idx="1482">
                  <c:v>4.0984956494080063</c:v>
                </c:pt>
                <c:pt idx="1483">
                  <c:v>5.956369191682084</c:v>
                </c:pt>
                <c:pt idx="1484">
                  <c:v>3.0630881450878613</c:v>
                </c:pt>
                <c:pt idx="1485">
                  <c:v>15.475568544865389</c:v>
                </c:pt>
                <c:pt idx="1486">
                  <c:v>4.8534409881444986</c:v>
                </c:pt>
                <c:pt idx="1487">
                  <c:v>29.193491586647522</c:v>
                </c:pt>
                <c:pt idx="1488">
                  <c:v>42.740123188751404</c:v>
                </c:pt>
                <c:pt idx="1489">
                  <c:v>44.252344983970609</c:v>
                </c:pt>
                <c:pt idx="1490">
                  <c:v>9.2605613528797566</c:v>
                </c:pt>
                <c:pt idx="1491">
                  <c:v>11.881504612208584</c:v>
                </c:pt>
                <c:pt idx="1492">
                  <c:v>5.4842683095301306</c:v>
                </c:pt>
                <c:pt idx="1493">
                  <c:v>18.523429256390422</c:v>
                </c:pt>
                <c:pt idx="1494">
                  <c:v>5.0468267031709502</c:v>
                </c:pt>
                <c:pt idx="1495">
                  <c:v>14.874706753360702</c:v>
                </c:pt>
                <c:pt idx="1496">
                  <c:v>5.6485185930257638</c:v>
                </c:pt>
                <c:pt idx="1497">
                  <c:v>60.178396219298385</c:v>
                </c:pt>
                <c:pt idx="1498">
                  <c:v>3.4758559568044785</c:v>
                </c:pt>
                <c:pt idx="1499">
                  <c:v>48.672405108608437</c:v>
                </c:pt>
                <c:pt idx="1500">
                  <c:v>3.4643550812855777</c:v>
                </c:pt>
                <c:pt idx="1501">
                  <c:v>3.4088517647718461</c:v>
                </c:pt>
                <c:pt idx="1502">
                  <c:v>17.533117997823325</c:v>
                </c:pt>
                <c:pt idx="1503">
                  <c:v>22.3250360579481</c:v>
                </c:pt>
                <c:pt idx="1504">
                  <c:v>3.4832428303185501</c:v>
                </c:pt>
                <c:pt idx="1505">
                  <c:v>12.812062414701048</c:v>
                </c:pt>
                <c:pt idx="1506">
                  <c:v>12.812062414701048</c:v>
                </c:pt>
                <c:pt idx="1507">
                  <c:v>6.8754218245114593</c:v>
                </c:pt>
                <c:pt idx="1508">
                  <c:v>15.289271730072128</c:v>
                </c:pt>
                <c:pt idx="1509">
                  <c:v>7.757566202232959</c:v>
                </c:pt>
                <c:pt idx="1510">
                  <c:v>10.056880135516311</c:v>
                </c:pt>
                <c:pt idx="1511">
                  <c:v>9.526554745018446</c:v>
                </c:pt>
                <c:pt idx="1512">
                  <c:v>7.9683217661433003</c:v>
                </c:pt>
                <c:pt idx="1513">
                  <c:v>4.1355895590374754</c:v>
                </c:pt>
                <c:pt idx="1514">
                  <c:v>4.1355895590374754</c:v>
                </c:pt>
                <c:pt idx="1515">
                  <c:v>8.7387235381498343</c:v>
                </c:pt>
                <c:pt idx="1516">
                  <c:v>33.475175782271563</c:v>
                </c:pt>
                <c:pt idx="1517">
                  <c:v>12.312126941374771</c:v>
                </c:pt>
                <c:pt idx="1518">
                  <c:v>10.764789289236846</c:v>
                </c:pt>
                <c:pt idx="1519">
                  <c:v>10.938080270396412</c:v>
                </c:pt>
                <c:pt idx="1520">
                  <c:v>55.13654393044029</c:v>
                </c:pt>
                <c:pt idx="1521">
                  <c:v>4.2638097458655864</c:v>
                </c:pt>
                <c:pt idx="1522">
                  <c:v>6.1713206593842864</c:v>
                </c:pt>
                <c:pt idx="1523">
                  <c:v>8.5835091186235548</c:v>
                </c:pt>
                <c:pt idx="1524">
                  <c:v>45.609684357373524</c:v>
                </c:pt>
                <c:pt idx="1525">
                  <c:v>22.912748129724335</c:v>
                </c:pt>
                <c:pt idx="1526">
                  <c:v>52.327844849160385</c:v>
                </c:pt>
                <c:pt idx="1527">
                  <c:v>12.942994324419654</c:v>
                </c:pt>
                <c:pt idx="1528">
                  <c:v>12.153759092492001</c:v>
                </c:pt>
                <c:pt idx="1529">
                  <c:v>15.630034219309156</c:v>
                </c:pt>
                <c:pt idx="1530">
                  <c:v>5.2273456967221614</c:v>
                </c:pt>
                <c:pt idx="1531">
                  <c:v>20.965898231152536</c:v>
                </c:pt>
                <c:pt idx="1532">
                  <c:v>47.892447310933541</c:v>
                </c:pt>
                <c:pt idx="1533">
                  <c:v>8.2032995216368789</c:v>
                </c:pt>
                <c:pt idx="1534">
                  <c:v>8.2032995216368789</c:v>
                </c:pt>
                <c:pt idx="1535">
                  <c:v>8.2032995216368789</c:v>
                </c:pt>
                <c:pt idx="1536">
                  <c:v>8.2032995216368789</c:v>
                </c:pt>
                <c:pt idx="1537">
                  <c:v>8.2032995216368789</c:v>
                </c:pt>
                <c:pt idx="1538">
                  <c:v>8.2032995216368789</c:v>
                </c:pt>
                <c:pt idx="1539">
                  <c:v>8.2032995216368789</c:v>
                </c:pt>
                <c:pt idx="1540">
                  <c:v>5.8764259188565786</c:v>
                </c:pt>
                <c:pt idx="1541">
                  <c:v>11.845630647343272</c:v>
                </c:pt>
                <c:pt idx="1542">
                  <c:v>4.9135173277947199</c:v>
                </c:pt>
                <c:pt idx="1543">
                  <c:v>12.790819793071401</c:v>
                </c:pt>
                <c:pt idx="1544">
                  <c:v>7.354007127619127</c:v>
                </c:pt>
                <c:pt idx="1545">
                  <c:v>3.9528969125016973</c:v>
                </c:pt>
                <c:pt idx="1546">
                  <c:v>4.2258053211195232</c:v>
                </c:pt>
                <c:pt idx="1547">
                  <c:v>10.329886372117764</c:v>
                </c:pt>
                <c:pt idx="1548">
                  <c:v>9.7035739877353056</c:v>
                </c:pt>
                <c:pt idx="1549">
                  <c:v>18.349307865598853</c:v>
                </c:pt>
                <c:pt idx="1550">
                  <c:v>26.64646799632683</c:v>
                </c:pt>
                <c:pt idx="1551">
                  <c:v>47.987180348879214</c:v>
                </c:pt>
                <c:pt idx="1552">
                  <c:v>9.8009558617645034</c:v>
                </c:pt>
                <c:pt idx="1553">
                  <c:v>3.8311717222454096</c:v>
                </c:pt>
                <c:pt idx="1554">
                  <c:v>3.2459436059420339</c:v>
                </c:pt>
                <c:pt idx="1555">
                  <c:v>8.8767810717941646</c:v>
                </c:pt>
                <c:pt idx="1556">
                  <c:v>4.1251394051503221</c:v>
                </c:pt>
                <c:pt idx="1557">
                  <c:v>3.7603620603435264</c:v>
                </c:pt>
                <c:pt idx="1558">
                  <c:v>5.7294956209901278</c:v>
                </c:pt>
                <c:pt idx="1559">
                  <c:v>3.283225890156936</c:v>
                </c:pt>
                <c:pt idx="1560">
                  <c:v>65.75403003221146</c:v>
                </c:pt>
                <c:pt idx="1561">
                  <c:v>9.7949384857894177</c:v>
                </c:pt>
                <c:pt idx="1562">
                  <c:v>9.7949384857894177</c:v>
                </c:pt>
                <c:pt idx="1563">
                  <c:v>55.78002384738123</c:v>
                </c:pt>
                <c:pt idx="1564">
                  <c:v>9.8666053707308112</c:v>
                </c:pt>
                <c:pt idx="1565">
                  <c:v>18.463717942952901</c:v>
                </c:pt>
                <c:pt idx="1566">
                  <c:v>5.8323992349538623</c:v>
                </c:pt>
                <c:pt idx="1567">
                  <c:v>11.026330997865552</c:v>
                </c:pt>
                <c:pt idx="1568">
                  <c:v>3.3674586455925497</c:v>
                </c:pt>
                <c:pt idx="1569">
                  <c:v>3.8938186137525248</c:v>
                </c:pt>
                <c:pt idx="1570">
                  <c:v>43.487803517092608</c:v>
                </c:pt>
                <c:pt idx="1571">
                  <c:v>23.552262999297422</c:v>
                </c:pt>
                <c:pt idx="1572">
                  <c:v>3.2231789450729247</c:v>
                </c:pt>
                <c:pt idx="1573">
                  <c:v>28.027812252273726</c:v>
                </c:pt>
                <c:pt idx="1574">
                  <c:v>22.36977572095654</c:v>
                </c:pt>
                <c:pt idx="1575">
                  <c:v>3.3487014425394612</c:v>
                </c:pt>
                <c:pt idx="1576">
                  <c:v>53.271454201732936</c:v>
                </c:pt>
                <c:pt idx="1577">
                  <c:v>63.626205141119634</c:v>
                </c:pt>
                <c:pt idx="1578">
                  <c:v>4.4137873031171679</c:v>
                </c:pt>
                <c:pt idx="1579">
                  <c:v>4.7595275692334047</c:v>
                </c:pt>
                <c:pt idx="1580">
                  <c:v>63.586707330261468</c:v>
                </c:pt>
                <c:pt idx="1581">
                  <c:v>64.125336065900385</c:v>
                </c:pt>
                <c:pt idx="1582">
                  <c:v>4.8691324383170382</c:v>
                </c:pt>
                <c:pt idx="1583">
                  <c:v>63.332284311267088</c:v>
                </c:pt>
                <c:pt idx="1584">
                  <c:v>63.334874705207362</c:v>
                </c:pt>
                <c:pt idx="1585">
                  <c:v>33.288019298236193</c:v>
                </c:pt>
                <c:pt idx="1586">
                  <c:v>12.956113576481846</c:v>
                </c:pt>
                <c:pt idx="1587">
                  <c:v>4.3796420631058064</c:v>
                </c:pt>
                <c:pt idx="1588">
                  <c:v>3.6593434835121417</c:v>
                </c:pt>
                <c:pt idx="1589">
                  <c:v>19.352117651177316</c:v>
                </c:pt>
                <c:pt idx="1590">
                  <c:v>38.338358594595398</c:v>
                </c:pt>
                <c:pt idx="1591">
                  <c:v>8.0276209247021804</c:v>
                </c:pt>
                <c:pt idx="1592">
                  <c:v>64.282400465207189</c:v>
                </c:pt>
                <c:pt idx="1593">
                  <c:v>5.4705562749699661</c:v>
                </c:pt>
                <c:pt idx="1594">
                  <c:v>52.651331877499892</c:v>
                </c:pt>
                <c:pt idx="1595">
                  <c:v>12.340972332604238</c:v>
                </c:pt>
                <c:pt idx="1596">
                  <c:v>25.42350667532089</c:v>
                </c:pt>
                <c:pt idx="1597">
                  <c:v>10.348386485222461</c:v>
                </c:pt>
                <c:pt idx="1598">
                  <c:v>22.1707558581112</c:v>
                </c:pt>
                <c:pt idx="1599">
                  <c:v>5.224020031197492</c:v>
                </c:pt>
                <c:pt idx="1600">
                  <c:v>3.9412503038333253</c:v>
                </c:pt>
                <c:pt idx="1601">
                  <c:v>10.585234672368715</c:v>
                </c:pt>
                <c:pt idx="1602">
                  <c:v>7.7855584390962642</c:v>
                </c:pt>
                <c:pt idx="1603">
                  <c:v>66.021839088530598</c:v>
                </c:pt>
                <c:pt idx="1604">
                  <c:v>3.1038158961766458</c:v>
                </c:pt>
                <c:pt idx="1605">
                  <c:v>3.320666805381161</c:v>
                </c:pt>
                <c:pt idx="1606">
                  <c:v>5.3505440288411359</c:v>
                </c:pt>
                <c:pt idx="1607">
                  <c:v>8.0766947399450562</c:v>
                </c:pt>
                <c:pt idx="1608">
                  <c:v>8.6939901792412737</c:v>
                </c:pt>
                <c:pt idx="1609">
                  <c:v>5.0683320597391024</c:v>
                </c:pt>
                <c:pt idx="1610">
                  <c:v>3.2173117997425216</c:v>
                </c:pt>
                <c:pt idx="1611">
                  <c:v>45.875555834408964</c:v>
                </c:pt>
                <c:pt idx="1612">
                  <c:v>45.903413027322649</c:v>
                </c:pt>
                <c:pt idx="1613">
                  <c:v>4.2059617170572325</c:v>
                </c:pt>
                <c:pt idx="1614">
                  <c:v>4.798898742052172</c:v>
                </c:pt>
                <c:pt idx="1615">
                  <c:v>31.033283170943182</c:v>
                </c:pt>
                <c:pt idx="1616">
                  <c:v>31.27869246567197</c:v>
                </c:pt>
                <c:pt idx="1617">
                  <c:v>5.4196585322790822</c:v>
                </c:pt>
                <c:pt idx="1618">
                  <c:v>11.791865895077445</c:v>
                </c:pt>
                <c:pt idx="1619">
                  <c:v>4.5697096649333346</c:v>
                </c:pt>
                <c:pt idx="1620">
                  <c:v>54.938401031061062</c:v>
                </c:pt>
                <c:pt idx="1621">
                  <c:v>60.033265942460126</c:v>
                </c:pt>
                <c:pt idx="1622">
                  <c:v>10.388518626570011</c:v>
                </c:pt>
                <c:pt idx="1623">
                  <c:v>4.9102807005215032</c:v>
                </c:pt>
                <c:pt idx="1624">
                  <c:v>6.3762908601040067</c:v>
                </c:pt>
                <c:pt idx="1625">
                  <c:v>25.511520643281155</c:v>
                </c:pt>
                <c:pt idx="1626">
                  <c:v>25.511520643281155</c:v>
                </c:pt>
                <c:pt idx="1627">
                  <c:v>62.724712573041657</c:v>
                </c:pt>
                <c:pt idx="1628">
                  <c:v>22.555673938691985</c:v>
                </c:pt>
                <c:pt idx="1629">
                  <c:v>35.778537307697448</c:v>
                </c:pt>
                <c:pt idx="1630">
                  <c:v>3.2175071727500955</c:v>
                </c:pt>
                <c:pt idx="1631">
                  <c:v>52.948827524084052</c:v>
                </c:pt>
                <c:pt idx="1632">
                  <c:v>7.9591099772575804</c:v>
                </c:pt>
                <c:pt idx="1633">
                  <c:v>25.99149183381649</c:v>
                </c:pt>
                <c:pt idx="1634">
                  <c:v>10.172094359079786</c:v>
                </c:pt>
                <c:pt idx="1635">
                  <c:v>35.034820187897452</c:v>
                </c:pt>
                <c:pt idx="1636">
                  <c:v>4.9819034749820927</c:v>
                </c:pt>
                <c:pt idx="1637">
                  <c:v>9.2267445898904814</c:v>
                </c:pt>
                <c:pt idx="1638">
                  <c:v>41.605984501950651</c:v>
                </c:pt>
                <c:pt idx="1639">
                  <c:v>23.383766196390773</c:v>
                </c:pt>
                <c:pt idx="1640">
                  <c:v>4.2429218358269383</c:v>
                </c:pt>
                <c:pt idx="1641">
                  <c:v>6.8972259896245998</c:v>
                </c:pt>
                <c:pt idx="1642">
                  <c:v>12.7733721043716</c:v>
                </c:pt>
                <c:pt idx="1643">
                  <c:v>6.7502740779877497</c:v>
                </c:pt>
                <c:pt idx="1644">
                  <c:v>13.958576010444192</c:v>
                </c:pt>
                <c:pt idx="1645">
                  <c:v>3.4658350308209607</c:v>
                </c:pt>
                <c:pt idx="1646">
                  <c:v>3.7671230581935435</c:v>
                </c:pt>
                <c:pt idx="1647">
                  <c:v>7.0048614221962691</c:v>
                </c:pt>
                <c:pt idx="1648">
                  <c:v>15.785733261476665</c:v>
                </c:pt>
                <c:pt idx="1649">
                  <c:v>3.5721910031844915</c:v>
                </c:pt>
                <c:pt idx="1650">
                  <c:v>5.8956034079968012</c:v>
                </c:pt>
                <c:pt idx="1651">
                  <c:v>13.796790400294878</c:v>
                </c:pt>
                <c:pt idx="1652">
                  <c:v>55.963955188178375</c:v>
                </c:pt>
                <c:pt idx="1653">
                  <c:v>3.2629691086924075</c:v>
                </c:pt>
                <c:pt idx="1654">
                  <c:v>3.2800269970947702</c:v>
                </c:pt>
                <c:pt idx="1655">
                  <c:v>48.270495498985795</c:v>
                </c:pt>
                <c:pt idx="1656">
                  <c:v>4.7635155989723614</c:v>
                </c:pt>
                <c:pt idx="1657">
                  <c:v>3.8402582387271269</c:v>
                </c:pt>
                <c:pt idx="1658">
                  <c:v>15.848995805826158</c:v>
                </c:pt>
                <c:pt idx="1659">
                  <c:v>7.3181414930809083</c:v>
                </c:pt>
                <c:pt idx="1660">
                  <c:v>7.3453909888421443</c:v>
                </c:pt>
                <c:pt idx="1661">
                  <c:v>7.3453909888421443</c:v>
                </c:pt>
                <c:pt idx="1662">
                  <c:v>3.032181371767233</c:v>
                </c:pt>
                <c:pt idx="1663">
                  <c:v>27.364522013977034</c:v>
                </c:pt>
                <c:pt idx="1664">
                  <c:v>5.6513593602991907</c:v>
                </c:pt>
                <c:pt idx="1665">
                  <c:v>13.896419378952258</c:v>
                </c:pt>
                <c:pt idx="1666">
                  <c:v>17.8990932659576</c:v>
                </c:pt>
                <c:pt idx="1667">
                  <c:v>21.464565760022865</c:v>
                </c:pt>
                <c:pt idx="1668">
                  <c:v>20.932174537311148</c:v>
                </c:pt>
                <c:pt idx="1669">
                  <c:v>5.6851802800022675</c:v>
                </c:pt>
                <c:pt idx="1670">
                  <c:v>10.24545973466719</c:v>
                </c:pt>
                <c:pt idx="1671">
                  <c:v>34.865417308803529</c:v>
                </c:pt>
                <c:pt idx="1672">
                  <c:v>20.943469995072974</c:v>
                </c:pt>
                <c:pt idx="1673">
                  <c:v>3.1909179071109199</c:v>
                </c:pt>
                <c:pt idx="1674">
                  <c:v>3.0309091382821971</c:v>
                </c:pt>
                <c:pt idx="1675">
                  <c:v>5.5978795783601294</c:v>
                </c:pt>
                <c:pt idx="1676">
                  <c:v>43.329585721269581</c:v>
                </c:pt>
                <c:pt idx="1677">
                  <c:v>73.007101682296067</c:v>
                </c:pt>
                <c:pt idx="1678">
                  <c:v>3.283225890156936</c:v>
                </c:pt>
                <c:pt idx="1679">
                  <c:v>13.291625776560329</c:v>
                </c:pt>
                <c:pt idx="1680">
                  <c:v>3.1634255155628348</c:v>
                </c:pt>
                <c:pt idx="1681">
                  <c:v>5.4432166530928132</c:v>
                </c:pt>
                <c:pt idx="1682">
                  <c:v>30.70387777081681</c:v>
                </c:pt>
                <c:pt idx="1683">
                  <c:v>11.590066835380396</c:v>
                </c:pt>
                <c:pt idx="1684">
                  <c:v>7.7785776286147126</c:v>
                </c:pt>
                <c:pt idx="1685">
                  <c:v>18.678354856695837</c:v>
                </c:pt>
                <c:pt idx="1686">
                  <c:v>25.727025846150777</c:v>
                </c:pt>
                <c:pt idx="1687">
                  <c:v>3.7046981507875936</c:v>
                </c:pt>
                <c:pt idx="1688">
                  <c:v>4.2384845449330903</c:v>
                </c:pt>
                <c:pt idx="1689">
                  <c:v>3.3895194713354386</c:v>
                </c:pt>
                <c:pt idx="1690">
                  <c:v>10.448840102106894</c:v>
                </c:pt>
                <c:pt idx="1691">
                  <c:v>7.8384343519190178</c:v>
                </c:pt>
                <c:pt idx="1692">
                  <c:v>5.8200611771866573</c:v>
                </c:pt>
                <c:pt idx="1693">
                  <c:v>4.3133048806474097</c:v>
                </c:pt>
                <c:pt idx="1694">
                  <c:v>3.2557178243221316</c:v>
                </c:pt>
                <c:pt idx="1695">
                  <c:v>4.3189388755123268</c:v>
                </c:pt>
                <c:pt idx="1696">
                  <c:v>4.3748079057645741</c:v>
                </c:pt>
                <c:pt idx="1697">
                  <c:v>20.540544453643513</c:v>
                </c:pt>
                <c:pt idx="1698">
                  <c:v>18.255923091028254</c:v>
                </c:pt>
                <c:pt idx="1699">
                  <c:v>48.124910728062879</c:v>
                </c:pt>
                <c:pt idx="1700">
                  <c:v>3.821027862211873</c:v>
                </c:pt>
                <c:pt idx="1701">
                  <c:v>6.3228723332505181</c:v>
                </c:pt>
                <c:pt idx="1702">
                  <c:v>28.101549559622022</c:v>
                </c:pt>
                <c:pt idx="1703">
                  <c:v>70.563815829153199</c:v>
                </c:pt>
                <c:pt idx="1704">
                  <c:v>39.243538676647781</c:v>
                </c:pt>
                <c:pt idx="1705">
                  <c:v>24.866411733606505</c:v>
                </c:pt>
                <c:pt idx="1706">
                  <c:v>3.9744147411887818</c:v>
                </c:pt>
                <c:pt idx="1707">
                  <c:v>15.481960280984628</c:v>
                </c:pt>
                <c:pt idx="1708">
                  <c:v>4.8199997555498548</c:v>
                </c:pt>
                <c:pt idx="1709">
                  <c:v>28.760883939126881</c:v>
                </c:pt>
                <c:pt idx="1710">
                  <c:v>13.388726829547466</c:v>
                </c:pt>
                <c:pt idx="1711">
                  <c:v>7.1129913784517367</c:v>
                </c:pt>
                <c:pt idx="1712">
                  <c:v>5.2467398718247997</c:v>
                </c:pt>
                <c:pt idx="1713">
                  <c:v>20.973239156132582</c:v>
                </c:pt>
                <c:pt idx="1714">
                  <c:v>4.8426415717002183</c:v>
                </c:pt>
                <c:pt idx="1715">
                  <c:v>20.91739942986721</c:v>
                </c:pt>
                <c:pt idx="1716">
                  <c:v>4.4285280317893001</c:v>
                </c:pt>
                <c:pt idx="1717">
                  <c:v>37.919967879973917</c:v>
                </c:pt>
                <c:pt idx="1718">
                  <c:v>3.3186653931199528</c:v>
                </c:pt>
                <c:pt idx="1719">
                  <c:v>4.8548453754322489</c:v>
                </c:pt>
                <c:pt idx="1720">
                  <c:v>4.3457852645300283</c:v>
                </c:pt>
                <c:pt idx="1721">
                  <c:v>38.150606965130905</c:v>
                </c:pt>
                <c:pt idx="1722">
                  <c:v>52.804022127948009</c:v>
                </c:pt>
                <c:pt idx="1723">
                  <c:v>41.714332872104784</c:v>
                </c:pt>
                <c:pt idx="1724">
                  <c:v>4.9972266081335786</c:v>
                </c:pt>
                <c:pt idx="1725">
                  <c:v>25.844447256766088</c:v>
                </c:pt>
                <c:pt idx="1726">
                  <c:v>48.434060449308618</c:v>
                </c:pt>
                <c:pt idx="1727">
                  <c:v>13.515779780052902</c:v>
                </c:pt>
                <c:pt idx="1728">
                  <c:v>22.503053731450077</c:v>
                </c:pt>
                <c:pt idx="1729">
                  <c:v>29.314096474444806</c:v>
                </c:pt>
                <c:pt idx="1730">
                  <c:v>10.137476084625394</c:v>
                </c:pt>
                <c:pt idx="1731">
                  <c:v>21.765047269178243</c:v>
                </c:pt>
                <c:pt idx="1732">
                  <c:v>4.9511665273136432</c:v>
                </c:pt>
                <c:pt idx="1733">
                  <c:v>3.2568427121366748</c:v>
                </c:pt>
                <c:pt idx="1734">
                  <c:v>4.1204560861339461</c:v>
                </c:pt>
                <c:pt idx="1735">
                  <c:v>53.886690370272696</c:v>
                </c:pt>
                <c:pt idx="1736">
                  <c:v>4.0682767586750979</c:v>
                </c:pt>
                <c:pt idx="1737">
                  <c:v>7.2828316841865428</c:v>
                </c:pt>
                <c:pt idx="1738">
                  <c:v>3.1638535945931014</c:v>
                </c:pt>
                <c:pt idx="1739">
                  <c:v>3.0524348770140861</c:v>
                </c:pt>
                <c:pt idx="1740">
                  <c:v>8.1443137734258713</c:v>
                </c:pt>
                <c:pt idx="1741">
                  <c:v>7.2122333908246921</c:v>
                </c:pt>
                <c:pt idx="1742">
                  <c:v>44.134832627179193</c:v>
                </c:pt>
                <c:pt idx="1743">
                  <c:v>8.8243295527603038</c:v>
                </c:pt>
                <c:pt idx="1744">
                  <c:v>4.3048058693048548</c:v>
                </c:pt>
                <c:pt idx="1745">
                  <c:v>6.0606423141745678</c:v>
                </c:pt>
                <c:pt idx="1746">
                  <c:v>4.2728688102494807</c:v>
                </c:pt>
                <c:pt idx="1747">
                  <c:v>12.409686944524667</c:v>
                </c:pt>
                <c:pt idx="1748">
                  <c:v>4.034327196930481</c:v>
                </c:pt>
                <c:pt idx="1749">
                  <c:v>3.613181197131468</c:v>
                </c:pt>
                <c:pt idx="1750">
                  <c:v>7.3072601381453124</c:v>
                </c:pt>
                <c:pt idx="1751">
                  <c:v>4.4174520305568539</c:v>
                </c:pt>
                <c:pt idx="1752">
                  <c:v>3.106454825704871</c:v>
                </c:pt>
                <c:pt idx="1753">
                  <c:v>5.0385260681345647</c:v>
                </c:pt>
                <c:pt idx="1754">
                  <c:v>50.065099885774124</c:v>
                </c:pt>
                <c:pt idx="1755">
                  <c:v>15.065066360131981</c:v>
                </c:pt>
                <c:pt idx="1756">
                  <c:v>11.169160467610542</c:v>
                </c:pt>
                <c:pt idx="1757">
                  <c:v>3.4014756170892211</c:v>
                </c:pt>
                <c:pt idx="1758">
                  <c:v>5.7829114942613735</c:v>
                </c:pt>
                <c:pt idx="1759">
                  <c:v>3.2298847795810675</c:v>
                </c:pt>
                <c:pt idx="1760">
                  <c:v>5.0371078523879174</c:v>
                </c:pt>
                <c:pt idx="1761">
                  <c:v>27.485650591084106</c:v>
                </c:pt>
                <c:pt idx="1762">
                  <c:v>73.661239173009974</c:v>
                </c:pt>
                <c:pt idx="1763">
                  <c:v>3.4956944387538136</c:v>
                </c:pt>
                <c:pt idx="1764">
                  <c:v>26.744981985813407</c:v>
                </c:pt>
                <c:pt idx="1765">
                  <c:v>6.4620648695236875</c:v>
                </c:pt>
                <c:pt idx="1766">
                  <c:v>15.650776211997822</c:v>
                </c:pt>
                <c:pt idx="1767">
                  <c:v>3.3431770791742115</c:v>
                </c:pt>
                <c:pt idx="1768">
                  <c:v>3.3431770791742115</c:v>
                </c:pt>
                <c:pt idx="1769">
                  <c:v>3.4107398401229116</c:v>
                </c:pt>
                <c:pt idx="1770">
                  <c:v>4.1812367028181354</c:v>
                </c:pt>
                <c:pt idx="1771">
                  <c:v>3.5433146510397013</c:v>
                </c:pt>
                <c:pt idx="1772">
                  <c:v>4.6530984841658398</c:v>
                </c:pt>
                <c:pt idx="1773">
                  <c:v>4.6530984841658398</c:v>
                </c:pt>
                <c:pt idx="1774">
                  <c:v>6.0155071795736497</c:v>
                </c:pt>
                <c:pt idx="1775">
                  <c:v>3.7420655983444995</c:v>
                </c:pt>
                <c:pt idx="1776">
                  <c:v>21.939276653979604</c:v>
                </c:pt>
                <c:pt idx="1777">
                  <c:v>61.385408773694522</c:v>
                </c:pt>
                <c:pt idx="1778">
                  <c:v>4.3667085192125725</c:v>
                </c:pt>
                <c:pt idx="1779">
                  <c:v>3.8173279529842779</c:v>
                </c:pt>
                <c:pt idx="1780">
                  <c:v>27.882612179815212</c:v>
                </c:pt>
                <c:pt idx="1781">
                  <c:v>15.374420221738818</c:v>
                </c:pt>
                <c:pt idx="1782">
                  <c:v>49.467353628891168</c:v>
                </c:pt>
                <c:pt idx="1783">
                  <c:v>21.447753813488593</c:v>
                </c:pt>
                <c:pt idx="1784">
                  <c:v>34.69143222500189</c:v>
                </c:pt>
                <c:pt idx="1785">
                  <c:v>3.4560870240169002</c:v>
                </c:pt>
                <c:pt idx="1786">
                  <c:v>6.4081070588624582</c:v>
                </c:pt>
                <c:pt idx="1787">
                  <c:v>5.8045701208297897</c:v>
                </c:pt>
                <c:pt idx="1788">
                  <c:v>4.0765974625795378</c:v>
                </c:pt>
                <c:pt idx="1789">
                  <c:v>29.454256927986052</c:v>
                </c:pt>
                <c:pt idx="1790">
                  <c:v>3.106079143479171</c:v>
                </c:pt>
                <c:pt idx="1791">
                  <c:v>12.452390556653091</c:v>
                </c:pt>
                <c:pt idx="1792">
                  <c:v>12.467283803562742</c:v>
                </c:pt>
                <c:pt idx="1793">
                  <c:v>4.9822148149036991</c:v>
                </c:pt>
                <c:pt idx="1794">
                  <c:v>8.6011548098229316</c:v>
                </c:pt>
                <c:pt idx="1795">
                  <c:v>13.49048971705869</c:v>
                </c:pt>
                <c:pt idx="1796">
                  <c:v>4.7120316062066703</c:v>
                </c:pt>
                <c:pt idx="1797">
                  <c:v>33.743957618681399</c:v>
                </c:pt>
                <c:pt idx="1798">
                  <c:v>8.6000217681884479</c:v>
                </c:pt>
                <c:pt idx="1799">
                  <c:v>6.43867540586053</c:v>
                </c:pt>
                <c:pt idx="1800">
                  <c:v>6.2708732290648026</c:v>
                </c:pt>
                <c:pt idx="1801">
                  <c:v>6.2708732290648026</c:v>
                </c:pt>
                <c:pt idx="1802">
                  <c:v>3.0975918333606494</c:v>
                </c:pt>
                <c:pt idx="1803">
                  <c:v>9.8834759917453106</c:v>
                </c:pt>
                <c:pt idx="1804">
                  <c:v>8.4657581454573219</c:v>
                </c:pt>
                <c:pt idx="1805">
                  <c:v>4.7821600243575615</c:v>
                </c:pt>
                <c:pt idx="1806">
                  <c:v>4.4676227165016495</c:v>
                </c:pt>
                <c:pt idx="1807">
                  <c:v>3.023550367458967</c:v>
                </c:pt>
                <c:pt idx="1808">
                  <c:v>42.728020959268015</c:v>
                </c:pt>
                <c:pt idx="1809">
                  <c:v>4.5871945621674985</c:v>
                </c:pt>
                <c:pt idx="1810">
                  <c:v>43.430630671533891</c:v>
                </c:pt>
                <c:pt idx="1811">
                  <c:v>3.2255435888278097</c:v>
                </c:pt>
                <c:pt idx="1812">
                  <c:v>16.499416601038568</c:v>
                </c:pt>
                <c:pt idx="1813">
                  <c:v>70.714293286403134</c:v>
                </c:pt>
                <c:pt idx="1814">
                  <c:v>42.501701762872962</c:v>
                </c:pt>
                <c:pt idx="1815">
                  <c:v>3.4349116235463311</c:v>
                </c:pt>
                <c:pt idx="1816">
                  <c:v>34.723135524083659</c:v>
                </c:pt>
                <c:pt idx="1817">
                  <c:v>14.048259722886099</c:v>
                </c:pt>
                <c:pt idx="1818">
                  <c:v>10.838053154250856</c:v>
                </c:pt>
                <c:pt idx="1819">
                  <c:v>7.717890569237488</c:v>
                </c:pt>
                <c:pt idx="1820">
                  <c:v>45.157247681870402</c:v>
                </c:pt>
                <c:pt idx="1821">
                  <c:v>5.3787187111979673</c:v>
                </c:pt>
                <c:pt idx="1822">
                  <c:v>19.757957459784517</c:v>
                </c:pt>
                <c:pt idx="1823">
                  <c:v>9.4638863900783949</c:v>
                </c:pt>
                <c:pt idx="1824">
                  <c:v>4.4045454306148901</c:v>
                </c:pt>
                <c:pt idx="1825">
                  <c:v>4.7077630453751631</c:v>
                </c:pt>
                <c:pt idx="1826">
                  <c:v>3.0949952821902356</c:v>
                </c:pt>
                <c:pt idx="1827">
                  <c:v>31.909940622943505</c:v>
                </c:pt>
                <c:pt idx="1828">
                  <c:v>4.3608384231004589</c:v>
                </c:pt>
                <c:pt idx="1829">
                  <c:v>32.730221168690576</c:v>
                </c:pt>
                <c:pt idx="1830">
                  <c:v>21.143660243770409</c:v>
                </c:pt>
                <c:pt idx="1831">
                  <c:v>7.9511124424998778</c:v>
                </c:pt>
                <c:pt idx="1832">
                  <c:v>18.57229691982252</c:v>
                </c:pt>
                <c:pt idx="1833">
                  <c:v>32.895717797940513</c:v>
                </c:pt>
                <c:pt idx="1834">
                  <c:v>12.339179421956457</c:v>
                </c:pt>
                <c:pt idx="1835">
                  <c:v>11.16812426351671</c:v>
                </c:pt>
                <c:pt idx="1836">
                  <c:v>44.277846997573093</c:v>
                </c:pt>
                <c:pt idx="1837">
                  <c:v>6.4373043918387731</c:v>
                </c:pt>
                <c:pt idx="1838">
                  <c:v>25.856774794114507</c:v>
                </c:pt>
                <c:pt idx="1839">
                  <c:v>18.946146316232028</c:v>
                </c:pt>
                <c:pt idx="1840">
                  <c:v>21.788731195282491</c:v>
                </c:pt>
                <c:pt idx="1841">
                  <c:v>20.320074199041578</c:v>
                </c:pt>
                <c:pt idx="1842">
                  <c:v>4.7818369050537521</c:v>
                </c:pt>
                <c:pt idx="1843">
                  <c:v>66.625514785100705</c:v>
                </c:pt>
                <c:pt idx="1844">
                  <c:v>9.3616268459839223</c:v>
                </c:pt>
                <c:pt idx="1845">
                  <c:v>10.914804828956731</c:v>
                </c:pt>
                <c:pt idx="1846">
                  <c:v>19.229962574684098</c:v>
                </c:pt>
                <c:pt idx="1847">
                  <c:v>26.579863737995659</c:v>
                </c:pt>
                <c:pt idx="1848">
                  <c:v>3.4562809644524566</c:v>
                </c:pt>
                <c:pt idx="1849">
                  <c:v>44.751467177461343</c:v>
                </c:pt>
                <c:pt idx="1850">
                  <c:v>44.751467177461343</c:v>
                </c:pt>
                <c:pt idx="1851">
                  <c:v>4.8060705292510324</c:v>
                </c:pt>
                <c:pt idx="1852">
                  <c:v>4.3794206623399177</c:v>
                </c:pt>
                <c:pt idx="1853">
                  <c:v>5.9706696016972547</c:v>
                </c:pt>
                <c:pt idx="1854">
                  <c:v>4.509706650936832</c:v>
                </c:pt>
                <c:pt idx="1855">
                  <c:v>4.8150413001987147</c:v>
                </c:pt>
                <c:pt idx="1856">
                  <c:v>4.8084581360387402</c:v>
                </c:pt>
                <c:pt idx="1857">
                  <c:v>4.8164066453885663</c:v>
                </c:pt>
                <c:pt idx="1858">
                  <c:v>74.129873342049876</c:v>
                </c:pt>
                <c:pt idx="1859">
                  <c:v>4.8050928529663839</c:v>
                </c:pt>
                <c:pt idx="1860">
                  <c:v>74.892249282538117</c:v>
                </c:pt>
                <c:pt idx="1861">
                  <c:v>6.2957861826518506</c:v>
                </c:pt>
                <c:pt idx="1862">
                  <c:v>4.8278140827229103</c:v>
                </c:pt>
                <c:pt idx="1863">
                  <c:v>17.325888323227794</c:v>
                </c:pt>
                <c:pt idx="1864">
                  <c:v>19.522820265196088</c:v>
                </c:pt>
                <c:pt idx="1865">
                  <c:v>3.4551323751214862</c:v>
                </c:pt>
                <c:pt idx="1866">
                  <c:v>33.706331131021031</c:v>
                </c:pt>
                <c:pt idx="1867">
                  <c:v>4.0733426224611744</c:v>
                </c:pt>
                <c:pt idx="1868">
                  <c:v>3.9860558652828324</c:v>
                </c:pt>
                <c:pt idx="1869">
                  <c:v>69.878505683119926</c:v>
                </c:pt>
                <c:pt idx="1870">
                  <c:v>4.7968799812516361</c:v>
                </c:pt>
                <c:pt idx="1871">
                  <c:v>6.5208061510669646</c:v>
                </c:pt>
                <c:pt idx="1872">
                  <c:v>90.323071444187178</c:v>
                </c:pt>
                <c:pt idx="1873">
                  <c:v>15.915436310307012</c:v>
                </c:pt>
                <c:pt idx="1874">
                  <c:v>5.5527607744894301</c:v>
                </c:pt>
                <c:pt idx="1875">
                  <c:v>38.004270103280426</c:v>
                </c:pt>
                <c:pt idx="1876">
                  <c:v>5.1898287154836398</c:v>
                </c:pt>
                <c:pt idx="1877">
                  <c:v>3.6682229089444176</c:v>
                </c:pt>
                <c:pt idx="1878">
                  <c:v>5.22131014259128</c:v>
                </c:pt>
                <c:pt idx="1879">
                  <c:v>19.631721831506134</c:v>
                </c:pt>
                <c:pt idx="1880">
                  <c:v>3.5909329872120561</c:v>
                </c:pt>
                <c:pt idx="1881">
                  <c:v>6.9954898405636827</c:v>
                </c:pt>
                <c:pt idx="1882">
                  <c:v>17.988830517955691</c:v>
                </c:pt>
                <c:pt idx="1883">
                  <c:v>3.5187358694324429</c:v>
                </c:pt>
                <c:pt idx="1884">
                  <c:v>33.394444945502229</c:v>
                </c:pt>
                <c:pt idx="1885">
                  <c:v>7.4913724716888543</c:v>
                </c:pt>
                <c:pt idx="1886">
                  <c:v>3.5594448472325921</c:v>
                </c:pt>
                <c:pt idx="1887">
                  <c:v>28.659748187033106</c:v>
                </c:pt>
                <c:pt idx="1888">
                  <c:v>19.629196966356933</c:v>
                </c:pt>
                <c:pt idx="1889">
                  <c:v>3.1733930728298012</c:v>
                </c:pt>
                <c:pt idx="1890">
                  <c:v>5.5248500517473591</c:v>
                </c:pt>
                <c:pt idx="1891">
                  <c:v>11.046509246217168</c:v>
                </c:pt>
                <c:pt idx="1892">
                  <c:v>3.0691455574067743</c:v>
                </c:pt>
                <c:pt idx="1893">
                  <c:v>3.0691455574067743</c:v>
                </c:pt>
                <c:pt idx="1894">
                  <c:v>20.586869107981183</c:v>
                </c:pt>
                <c:pt idx="1895">
                  <c:v>3.2186346611540162</c:v>
                </c:pt>
                <c:pt idx="1896">
                  <c:v>20.967135570286072</c:v>
                </c:pt>
                <c:pt idx="1897">
                  <c:v>5.0157497802127597</c:v>
                </c:pt>
                <c:pt idx="1898">
                  <c:v>47.43985937349926</c:v>
                </c:pt>
                <c:pt idx="1899">
                  <c:v>47.43985937349926</c:v>
                </c:pt>
                <c:pt idx="1900">
                  <c:v>9.1955345402266921</c:v>
                </c:pt>
                <c:pt idx="1901">
                  <c:v>3.1698159407059605</c:v>
                </c:pt>
                <c:pt idx="1902">
                  <c:v>15.21740998221957</c:v>
                </c:pt>
                <c:pt idx="1903">
                  <c:v>7.3473569682734716</c:v>
                </c:pt>
                <c:pt idx="1904">
                  <c:v>4.4382571110408424</c:v>
                </c:pt>
                <c:pt idx="1905">
                  <c:v>6.9192998706884365</c:v>
                </c:pt>
                <c:pt idx="1906">
                  <c:v>50.617921218315793</c:v>
                </c:pt>
                <c:pt idx="1907">
                  <c:v>3.8240279449942602</c:v>
                </c:pt>
                <c:pt idx="1908">
                  <c:v>8.3639244029291984</c:v>
                </c:pt>
                <c:pt idx="1909">
                  <c:v>22.011420425612293</c:v>
                </c:pt>
                <c:pt idx="1910">
                  <c:v>11.11512328788808</c:v>
                </c:pt>
                <c:pt idx="1911">
                  <c:v>3.3283942016670767</c:v>
                </c:pt>
                <c:pt idx="1912">
                  <c:v>37.565301247595137</c:v>
                </c:pt>
                <c:pt idx="1913">
                  <c:v>5.1068757671424603</c:v>
                </c:pt>
                <c:pt idx="1914">
                  <c:v>3.9413068150408468</c:v>
                </c:pt>
                <c:pt idx="1915">
                  <c:v>37.789370350406323</c:v>
                </c:pt>
                <c:pt idx="1916">
                  <c:v>10.443731852091451</c:v>
                </c:pt>
                <c:pt idx="1917">
                  <c:v>16.047812301160693</c:v>
                </c:pt>
                <c:pt idx="1918">
                  <c:v>3.9317502509742082</c:v>
                </c:pt>
                <c:pt idx="1919">
                  <c:v>5.4222408831041777</c:v>
                </c:pt>
                <c:pt idx="1920">
                  <c:v>7.2280642289219621</c:v>
                </c:pt>
                <c:pt idx="1921">
                  <c:v>5.8586081240207868</c:v>
                </c:pt>
                <c:pt idx="1922">
                  <c:v>3.3004089488830859</c:v>
                </c:pt>
                <c:pt idx="1923">
                  <c:v>4.5193971687110155</c:v>
                </c:pt>
                <c:pt idx="1924">
                  <c:v>17.815446252742937</c:v>
                </c:pt>
                <c:pt idx="1925">
                  <c:v>10.343043635475713</c:v>
                </c:pt>
                <c:pt idx="1926">
                  <c:v>10.343043635475713</c:v>
                </c:pt>
                <c:pt idx="1927">
                  <c:v>3.7637617705579194</c:v>
                </c:pt>
                <c:pt idx="1928">
                  <c:v>8.038209711237478</c:v>
                </c:pt>
                <c:pt idx="1929">
                  <c:v>49.453526978983533</c:v>
                </c:pt>
                <c:pt idx="1930">
                  <c:v>4.503906393500932</c:v>
                </c:pt>
                <c:pt idx="1931">
                  <c:v>3.453782214164395</c:v>
                </c:pt>
                <c:pt idx="1932">
                  <c:v>7.566341144115774</c:v>
                </c:pt>
                <c:pt idx="1933">
                  <c:v>31.643335524271372</c:v>
                </c:pt>
                <c:pt idx="1934">
                  <c:v>5.3964408888946709</c:v>
                </c:pt>
                <c:pt idx="1935">
                  <c:v>4.2542758893014687</c:v>
                </c:pt>
                <c:pt idx="1936">
                  <c:v>3.9763977608718912</c:v>
                </c:pt>
                <c:pt idx="1937">
                  <c:v>14.685175393732106</c:v>
                </c:pt>
                <c:pt idx="1938">
                  <c:v>3.4753967281097422</c:v>
                </c:pt>
                <c:pt idx="1939">
                  <c:v>4.8551877326268134</c:v>
                </c:pt>
                <c:pt idx="1940">
                  <c:v>4.216334030673254</c:v>
                </c:pt>
                <c:pt idx="1941">
                  <c:v>8.0870704897476973</c:v>
                </c:pt>
                <c:pt idx="1942">
                  <c:v>8.2503882491610732</c:v>
                </c:pt>
                <c:pt idx="1943">
                  <c:v>43.811191007153674</c:v>
                </c:pt>
                <c:pt idx="1944">
                  <c:v>3.6900598277741783</c:v>
                </c:pt>
                <c:pt idx="1945">
                  <c:v>9.7916807741422858</c:v>
                </c:pt>
                <c:pt idx="1946">
                  <c:v>8.184986515166818</c:v>
                </c:pt>
                <c:pt idx="1947">
                  <c:v>3.3312886638352825</c:v>
                </c:pt>
                <c:pt idx="1948">
                  <c:v>4.3306546864940874</c:v>
                </c:pt>
                <c:pt idx="1949">
                  <c:v>80.899320128357559</c:v>
                </c:pt>
                <c:pt idx="1950">
                  <c:v>80.899320128357559</c:v>
                </c:pt>
                <c:pt idx="1951">
                  <c:v>5.2877736191514773</c:v>
                </c:pt>
                <c:pt idx="1952">
                  <c:v>11.263218042434167</c:v>
                </c:pt>
                <c:pt idx="1953">
                  <c:v>6.5767904163243669</c:v>
                </c:pt>
                <c:pt idx="1954">
                  <c:v>5.3187367172422162</c:v>
                </c:pt>
                <c:pt idx="1955">
                  <c:v>5.3151757046179471</c:v>
                </c:pt>
                <c:pt idx="1956">
                  <c:v>3.4309772838375374</c:v>
                </c:pt>
                <c:pt idx="1957">
                  <c:v>13.778878530431882</c:v>
                </c:pt>
                <c:pt idx="1958">
                  <c:v>13.778878530431882</c:v>
                </c:pt>
                <c:pt idx="1959">
                  <c:v>8.347484622288933</c:v>
                </c:pt>
                <c:pt idx="1960">
                  <c:v>3.2356803039799402</c:v>
                </c:pt>
                <c:pt idx="1961">
                  <c:v>14.029030826243169</c:v>
                </c:pt>
                <c:pt idx="1962">
                  <c:v>4.2045721056211542</c:v>
                </c:pt>
                <c:pt idx="1963">
                  <c:v>36.671589539371396</c:v>
                </c:pt>
                <c:pt idx="1964">
                  <c:v>23.289140223628777</c:v>
                </c:pt>
                <c:pt idx="1965">
                  <c:v>9.9960308706880063</c:v>
                </c:pt>
                <c:pt idx="1966">
                  <c:v>3.7031614822813506</c:v>
                </c:pt>
                <c:pt idx="1967">
                  <c:v>11.027302533533588</c:v>
                </c:pt>
                <c:pt idx="1968">
                  <c:v>21.763773103324223</c:v>
                </c:pt>
                <c:pt idx="1969">
                  <c:v>43.340647603847131</c:v>
                </c:pt>
                <c:pt idx="1970">
                  <c:v>12.364502834925757</c:v>
                </c:pt>
                <c:pt idx="1971">
                  <c:v>13.973138631111853</c:v>
                </c:pt>
                <c:pt idx="1972">
                  <c:v>8.1779356165657138</c:v>
                </c:pt>
                <c:pt idx="1973">
                  <c:v>20.08134706704427</c:v>
                </c:pt>
                <c:pt idx="1974">
                  <c:v>3.4223601468464691</c:v>
                </c:pt>
                <c:pt idx="1975">
                  <c:v>17.995213687653393</c:v>
                </c:pt>
                <c:pt idx="1976">
                  <c:v>37.47112453073899</c:v>
                </c:pt>
                <c:pt idx="1977">
                  <c:v>4.6376135099397358</c:v>
                </c:pt>
                <c:pt idx="1978">
                  <c:v>3.5219035171206339</c:v>
                </c:pt>
                <c:pt idx="1979">
                  <c:v>4.5000740533445045</c:v>
                </c:pt>
                <c:pt idx="1980">
                  <c:v>18.706844926933556</c:v>
                </c:pt>
                <c:pt idx="1981">
                  <c:v>3.3288201913913968</c:v>
                </c:pt>
                <c:pt idx="1982">
                  <c:v>4.9161617554865558</c:v>
                </c:pt>
                <c:pt idx="1983">
                  <c:v>55.672623737406667</c:v>
                </c:pt>
                <c:pt idx="1984">
                  <c:v>5.5277018208229762</c:v>
                </c:pt>
                <c:pt idx="1985">
                  <c:v>7.3905987823648918</c:v>
                </c:pt>
                <c:pt idx="1986">
                  <c:v>7.3905987823648918</c:v>
                </c:pt>
                <c:pt idx="1987">
                  <c:v>5.7903170024855122</c:v>
                </c:pt>
                <c:pt idx="1988">
                  <c:v>4.1361548117530269</c:v>
                </c:pt>
                <c:pt idx="1989">
                  <c:v>19.806387503337149</c:v>
                </c:pt>
                <c:pt idx="1990">
                  <c:v>5.1947819804311939</c:v>
                </c:pt>
                <c:pt idx="1991">
                  <c:v>7.1735618828079897</c:v>
                </c:pt>
                <c:pt idx="1992">
                  <c:v>5.0722107620076082</c:v>
                </c:pt>
                <c:pt idx="1993">
                  <c:v>6.555705003658054</c:v>
                </c:pt>
                <c:pt idx="1994">
                  <c:v>5.4623985798244377</c:v>
                </c:pt>
                <c:pt idx="1995">
                  <c:v>6.4096788680199719</c:v>
                </c:pt>
                <c:pt idx="1996">
                  <c:v>15.852795950530913</c:v>
                </c:pt>
                <c:pt idx="1997">
                  <c:v>4.4440915528428748</c:v>
                </c:pt>
                <c:pt idx="1998">
                  <c:v>3.5335919704948333</c:v>
                </c:pt>
                <c:pt idx="1999">
                  <c:v>14.916465905598063</c:v>
                </c:pt>
                <c:pt idx="2000">
                  <c:v>20.464109368430748</c:v>
                </c:pt>
                <c:pt idx="2001">
                  <c:v>17.387733051263858</c:v>
                </c:pt>
                <c:pt idx="2002">
                  <c:v>4.1850065827555953</c:v>
                </c:pt>
                <c:pt idx="2003">
                  <c:v>22.029781878770041</c:v>
                </c:pt>
                <c:pt idx="2004">
                  <c:v>5.1185396386680688</c:v>
                </c:pt>
                <c:pt idx="2005">
                  <c:v>17.34157109609805</c:v>
                </c:pt>
                <c:pt idx="2006">
                  <c:v>8.0116100063014848</c:v>
                </c:pt>
                <c:pt idx="2007">
                  <c:v>4.0401968153141166</c:v>
                </c:pt>
                <c:pt idx="2008">
                  <c:v>3.4802760632338785</c:v>
                </c:pt>
                <c:pt idx="2009">
                  <c:v>7.4354445345774209</c:v>
                </c:pt>
                <c:pt idx="2010">
                  <c:v>13.161096620650282</c:v>
                </c:pt>
                <c:pt idx="2011">
                  <c:v>14.709689448325543</c:v>
                </c:pt>
                <c:pt idx="2012">
                  <c:v>55.207652999329248</c:v>
                </c:pt>
                <c:pt idx="2013">
                  <c:v>4.7588524686506259</c:v>
                </c:pt>
                <c:pt idx="2014">
                  <c:v>8.4613535472007744</c:v>
                </c:pt>
                <c:pt idx="2015">
                  <c:v>11.892104259512493</c:v>
                </c:pt>
                <c:pt idx="2016">
                  <c:v>14.789133139927095</c:v>
                </c:pt>
                <c:pt idx="2017">
                  <c:v>3.4013052869041367</c:v>
                </c:pt>
                <c:pt idx="2018">
                  <c:v>20.724432855372473</c:v>
                </c:pt>
                <c:pt idx="2019">
                  <c:v>4.3394392035543214</c:v>
                </c:pt>
                <c:pt idx="2020">
                  <c:v>4.7500175880924846</c:v>
                </c:pt>
                <c:pt idx="2021">
                  <c:v>12.125037639053454</c:v>
                </c:pt>
                <c:pt idx="2022">
                  <c:v>58.686554054050397</c:v>
                </c:pt>
                <c:pt idx="2023">
                  <c:v>6.716631744021158</c:v>
                </c:pt>
                <c:pt idx="2024">
                  <c:v>67.568790097417548</c:v>
                </c:pt>
                <c:pt idx="2025">
                  <c:v>5.8423751300959577</c:v>
                </c:pt>
                <c:pt idx="2026">
                  <c:v>68.338222110531305</c:v>
                </c:pt>
                <c:pt idx="2027">
                  <c:v>43.96983092987562</c:v>
                </c:pt>
                <c:pt idx="2028">
                  <c:v>4.1504550980650388</c:v>
                </c:pt>
                <c:pt idx="2029">
                  <c:v>28.693298595228029</c:v>
                </c:pt>
                <c:pt idx="2030">
                  <c:v>13.626886222710867</c:v>
                </c:pt>
                <c:pt idx="2031">
                  <c:v>34.559894255563229</c:v>
                </c:pt>
                <c:pt idx="2032">
                  <c:v>47.303112831596209</c:v>
                </c:pt>
                <c:pt idx="2033">
                  <c:v>38.438208466501692</c:v>
                </c:pt>
                <c:pt idx="2034">
                  <c:v>5.879152040497126</c:v>
                </c:pt>
                <c:pt idx="2035">
                  <c:v>3.7946045382139824</c:v>
                </c:pt>
                <c:pt idx="2036">
                  <c:v>23.965021080998127</c:v>
                </c:pt>
                <c:pt idx="2037">
                  <c:v>23.965021080998127</c:v>
                </c:pt>
                <c:pt idx="2038">
                  <c:v>4.6706118497338576</c:v>
                </c:pt>
                <c:pt idx="2039">
                  <c:v>3.6762635623103113</c:v>
                </c:pt>
                <c:pt idx="2040">
                  <c:v>5.1350135671606116</c:v>
                </c:pt>
                <c:pt idx="2041">
                  <c:v>47.187471704259501</c:v>
                </c:pt>
                <c:pt idx="2042">
                  <c:v>13.308748889032888</c:v>
                </c:pt>
                <c:pt idx="2043">
                  <c:v>3.5331167345386376</c:v>
                </c:pt>
                <c:pt idx="2044">
                  <c:v>28.74932600772965</c:v>
                </c:pt>
                <c:pt idx="2045">
                  <c:v>4.1207807493655286</c:v>
                </c:pt>
                <c:pt idx="2046">
                  <c:v>13.907912253879308</c:v>
                </c:pt>
                <c:pt idx="2047">
                  <c:v>3.7105052073830209</c:v>
                </c:pt>
                <c:pt idx="2048">
                  <c:v>3.3086313728770582</c:v>
                </c:pt>
                <c:pt idx="2049">
                  <c:v>4.2475474758542884</c:v>
                </c:pt>
                <c:pt idx="2050">
                  <c:v>59.645902744091607</c:v>
                </c:pt>
                <c:pt idx="2051">
                  <c:v>10.500127160125022</c:v>
                </c:pt>
                <c:pt idx="2052">
                  <c:v>63.996461756439189</c:v>
                </c:pt>
                <c:pt idx="2053">
                  <c:v>38.442366320950043</c:v>
                </c:pt>
                <c:pt idx="2054">
                  <c:v>3.9639480894573103</c:v>
                </c:pt>
                <c:pt idx="2055">
                  <c:v>15.083087690165046</c:v>
                </c:pt>
                <c:pt idx="2056">
                  <c:v>6.3336076491842901</c:v>
                </c:pt>
                <c:pt idx="2057">
                  <c:v>13.487239110212915</c:v>
                </c:pt>
                <c:pt idx="2058">
                  <c:v>3.5575376046568796</c:v>
                </c:pt>
                <c:pt idx="2059">
                  <c:v>12.090050325786088</c:v>
                </c:pt>
                <c:pt idx="2060">
                  <c:v>3.587060329860126</c:v>
                </c:pt>
                <c:pt idx="2061">
                  <c:v>17.886429810846209</c:v>
                </c:pt>
                <c:pt idx="2062">
                  <c:v>4.0396582433618251</c:v>
                </c:pt>
                <c:pt idx="2063">
                  <c:v>4.9547842754723224</c:v>
                </c:pt>
                <c:pt idx="2064">
                  <c:v>6.0261531271934592</c:v>
                </c:pt>
                <c:pt idx="2065">
                  <c:v>17.655727141315857</c:v>
                </c:pt>
                <c:pt idx="2066">
                  <c:v>5.8322862780056459</c:v>
                </c:pt>
                <c:pt idx="2067">
                  <c:v>36.829325151335176</c:v>
                </c:pt>
                <c:pt idx="2068">
                  <c:v>4.104710576643833</c:v>
                </c:pt>
                <c:pt idx="2069">
                  <c:v>6.1302632835197812</c:v>
                </c:pt>
                <c:pt idx="2070">
                  <c:v>3.4387454997226752</c:v>
                </c:pt>
                <c:pt idx="2071">
                  <c:v>21.391689313278555</c:v>
                </c:pt>
                <c:pt idx="2072">
                  <c:v>8.4535343982306035</c:v>
                </c:pt>
                <c:pt idx="2073">
                  <c:v>62.312081194802204</c:v>
                </c:pt>
                <c:pt idx="2074">
                  <c:v>3.4165022495146768</c:v>
                </c:pt>
                <c:pt idx="2075">
                  <c:v>7.210979182231771</c:v>
                </c:pt>
                <c:pt idx="2076">
                  <c:v>36.09619238000159</c:v>
                </c:pt>
                <c:pt idx="2077">
                  <c:v>3.4771067400724402</c:v>
                </c:pt>
                <c:pt idx="2078">
                  <c:v>8.5971787989367687</c:v>
                </c:pt>
                <c:pt idx="2079">
                  <c:v>4.7185660669875258</c:v>
                </c:pt>
                <c:pt idx="2080">
                  <c:v>4.2611693313394676</c:v>
                </c:pt>
                <c:pt idx="2081">
                  <c:v>5.7721245603444524</c:v>
                </c:pt>
                <c:pt idx="2082">
                  <c:v>9.4557721957503205</c:v>
                </c:pt>
                <c:pt idx="2083">
                  <c:v>9.4557721957503205</c:v>
                </c:pt>
                <c:pt idx="2084">
                  <c:v>10.823041028413305</c:v>
                </c:pt>
                <c:pt idx="2085">
                  <c:v>5.1734343740420936</c:v>
                </c:pt>
                <c:pt idx="2086">
                  <c:v>22.383689281910986</c:v>
                </c:pt>
                <c:pt idx="2087">
                  <c:v>3.8422542074635246</c:v>
                </c:pt>
                <c:pt idx="2088">
                  <c:v>89.166373902460393</c:v>
                </c:pt>
                <c:pt idx="2089">
                  <c:v>14.281848862063985</c:v>
                </c:pt>
                <c:pt idx="2090">
                  <c:v>3.6211349394639796</c:v>
                </c:pt>
                <c:pt idx="2091">
                  <c:v>20.520548226739482</c:v>
                </c:pt>
                <c:pt idx="2092">
                  <c:v>14.724349097355466</c:v>
                </c:pt>
                <c:pt idx="2093">
                  <c:v>9.97686143354324</c:v>
                </c:pt>
                <c:pt idx="2094">
                  <c:v>3.3610350230248129</c:v>
                </c:pt>
                <c:pt idx="2095">
                  <c:v>6.1276661474330743</c:v>
                </c:pt>
                <c:pt idx="2096">
                  <c:v>52.970215213501355</c:v>
                </c:pt>
                <c:pt idx="2097">
                  <c:v>115.25307785050975</c:v>
                </c:pt>
                <c:pt idx="2098">
                  <c:v>28.337804262576519</c:v>
                </c:pt>
                <c:pt idx="2099">
                  <c:v>4.9019476578460877</c:v>
                </c:pt>
                <c:pt idx="2100">
                  <c:v>9.650119803670183</c:v>
                </c:pt>
                <c:pt idx="2101">
                  <c:v>5.643190684934341</c:v>
                </c:pt>
                <c:pt idx="2102">
                  <c:v>7.1997478225759268</c:v>
                </c:pt>
                <c:pt idx="2103">
                  <c:v>115.88697708249845</c:v>
                </c:pt>
                <c:pt idx="2104">
                  <c:v>3.8249645081667922</c:v>
                </c:pt>
                <c:pt idx="2105">
                  <c:v>14.403895192847294</c:v>
                </c:pt>
                <c:pt idx="2106">
                  <c:v>3.0823832168195797</c:v>
                </c:pt>
                <c:pt idx="2107">
                  <c:v>7.1209106915866407</c:v>
                </c:pt>
                <c:pt idx="2108">
                  <c:v>7.9158280079242402</c:v>
                </c:pt>
                <c:pt idx="2109">
                  <c:v>116.92581877079141</c:v>
                </c:pt>
                <c:pt idx="2110">
                  <c:v>116.98278258567018</c:v>
                </c:pt>
                <c:pt idx="2111">
                  <c:v>67.357691693203094</c:v>
                </c:pt>
                <c:pt idx="2112">
                  <c:v>10.407290327624535</c:v>
                </c:pt>
                <c:pt idx="2113">
                  <c:v>30.011428558694043</c:v>
                </c:pt>
                <c:pt idx="2114">
                  <c:v>10.251495285982331</c:v>
                </c:pt>
                <c:pt idx="2115">
                  <c:v>3.5118060700266618</c:v>
                </c:pt>
                <c:pt idx="2116">
                  <c:v>3.2870075771343483</c:v>
                </c:pt>
                <c:pt idx="2117">
                  <c:v>20.374491780538868</c:v>
                </c:pt>
                <c:pt idx="2118">
                  <c:v>12.543899637878205</c:v>
                </c:pt>
                <c:pt idx="2119">
                  <c:v>63.139361380351858</c:v>
                </c:pt>
                <c:pt idx="2120">
                  <c:v>20.875029174077628</c:v>
                </c:pt>
                <c:pt idx="2121">
                  <c:v>4.4218426952666228</c:v>
                </c:pt>
                <c:pt idx="2122">
                  <c:v>12.753265539331357</c:v>
                </c:pt>
                <c:pt idx="2123">
                  <c:v>12.701093122517225</c:v>
                </c:pt>
                <c:pt idx="2124">
                  <c:v>7.4758152940169751</c:v>
                </c:pt>
                <c:pt idx="2125">
                  <c:v>4.8428968899912634</c:v>
                </c:pt>
                <c:pt idx="2126">
                  <c:v>40.103063152870092</c:v>
                </c:pt>
                <c:pt idx="2127">
                  <c:v>68.592262137377418</c:v>
                </c:pt>
                <c:pt idx="2128">
                  <c:v>64.995330461786125</c:v>
                </c:pt>
                <c:pt idx="2129">
                  <c:v>5.5009509796145233</c:v>
                </c:pt>
                <c:pt idx="2130">
                  <c:v>3.5797149093620804</c:v>
                </c:pt>
                <c:pt idx="2131">
                  <c:v>12.086808351105356</c:v>
                </c:pt>
                <c:pt idx="2132">
                  <c:v>6.0741478058056186</c:v>
                </c:pt>
                <c:pt idx="2133">
                  <c:v>4.339651487290471</c:v>
                </c:pt>
                <c:pt idx="2134">
                  <c:v>65.702519226057746</c:v>
                </c:pt>
                <c:pt idx="2135">
                  <c:v>11.558656630418046</c:v>
                </c:pt>
                <c:pt idx="2136">
                  <c:v>43.740131091738611</c:v>
                </c:pt>
                <c:pt idx="2137">
                  <c:v>10.422674269005785</c:v>
                </c:pt>
                <c:pt idx="2138">
                  <c:v>6.5758010313231594</c:v>
                </c:pt>
                <c:pt idx="2139">
                  <c:v>77.831626613926872</c:v>
                </c:pt>
                <c:pt idx="2140">
                  <c:v>3.3542330462388712</c:v>
                </c:pt>
                <c:pt idx="2141">
                  <c:v>5.6326733808696474</c:v>
                </c:pt>
                <c:pt idx="2142">
                  <c:v>6.19678020237646</c:v>
                </c:pt>
                <c:pt idx="2143">
                  <c:v>3.5866056271761027</c:v>
                </c:pt>
                <c:pt idx="2144">
                  <c:v>75.545249672278047</c:v>
                </c:pt>
                <c:pt idx="2145">
                  <c:v>4.6209163922703942</c:v>
                </c:pt>
                <c:pt idx="2146">
                  <c:v>9.4398516118137916</c:v>
                </c:pt>
                <c:pt idx="2147">
                  <c:v>5.0079735493865742</c:v>
                </c:pt>
                <c:pt idx="2148">
                  <c:v>5.0079735493865742</c:v>
                </c:pt>
                <c:pt idx="2149">
                  <c:v>5.3107028777525045</c:v>
                </c:pt>
                <c:pt idx="2150">
                  <c:v>4.2715376925146042</c:v>
                </c:pt>
                <c:pt idx="2151">
                  <c:v>96.409827095189002</c:v>
                </c:pt>
                <c:pt idx="2152">
                  <c:v>63.688389686840651</c:v>
                </c:pt>
                <c:pt idx="2153">
                  <c:v>22.727501498820072</c:v>
                </c:pt>
                <c:pt idx="2154">
                  <c:v>3.447558537634432</c:v>
                </c:pt>
                <c:pt idx="2155">
                  <c:v>3.7064445787812628</c:v>
                </c:pt>
                <c:pt idx="2156">
                  <c:v>4.1004796683474485</c:v>
                </c:pt>
                <c:pt idx="2157">
                  <c:v>11.581824769579432</c:v>
                </c:pt>
                <c:pt idx="2158">
                  <c:v>11.581824769579432</c:v>
                </c:pt>
                <c:pt idx="2159">
                  <c:v>71.549934776974737</c:v>
                </c:pt>
                <c:pt idx="2160">
                  <c:v>72.679744012790792</c:v>
                </c:pt>
                <c:pt idx="2161">
                  <c:v>9.3593908574614524</c:v>
                </c:pt>
                <c:pt idx="2162">
                  <c:v>16.239165082689418</c:v>
                </c:pt>
                <c:pt idx="2163">
                  <c:v>9.956997256522591</c:v>
                </c:pt>
                <c:pt idx="2164">
                  <c:v>3.4880826196712951</c:v>
                </c:pt>
                <c:pt idx="2165">
                  <c:v>16.318097103386116</c:v>
                </c:pt>
                <c:pt idx="2166">
                  <c:v>49.911365982884021</c:v>
                </c:pt>
                <c:pt idx="2167">
                  <c:v>5.4803378354991423</c:v>
                </c:pt>
                <c:pt idx="2168">
                  <c:v>3.1592165667920624</c:v>
                </c:pt>
                <c:pt idx="2169">
                  <c:v>3.6519406905797158</c:v>
                </c:pt>
                <c:pt idx="2170">
                  <c:v>92.648735745178655</c:v>
                </c:pt>
                <c:pt idx="2171">
                  <c:v>3.2201541935233764</c:v>
                </c:pt>
                <c:pt idx="2172">
                  <c:v>10.249235467299123</c:v>
                </c:pt>
                <c:pt idx="2173">
                  <c:v>4.4377967132476019</c:v>
                </c:pt>
                <c:pt idx="2174">
                  <c:v>5.072401776119551</c:v>
                </c:pt>
                <c:pt idx="2175">
                  <c:v>3.8719099089958768</c:v>
                </c:pt>
                <c:pt idx="2176">
                  <c:v>53.762112542384514</c:v>
                </c:pt>
                <c:pt idx="2177">
                  <c:v>5.7482125801992083</c:v>
                </c:pt>
                <c:pt idx="2178">
                  <c:v>30.4775417924848</c:v>
                </c:pt>
                <c:pt idx="2179">
                  <c:v>6.5614726284456131</c:v>
                </c:pt>
                <c:pt idx="2180">
                  <c:v>71.307130064095119</c:v>
                </c:pt>
                <c:pt idx="2181">
                  <c:v>74.862248713842376</c:v>
                </c:pt>
                <c:pt idx="2182">
                  <c:v>6.9703409600726385</c:v>
                </c:pt>
                <c:pt idx="2183">
                  <c:v>4.0069080752642181</c:v>
                </c:pt>
                <c:pt idx="2184">
                  <c:v>10.979286434940862</c:v>
                </c:pt>
                <c:pt idx="2185">
                  <c:v>3.4789285272638413</c:v>
                </c:pt>
                <c:pt idx="2186">
                  <c:v>5.6195760442740479</c:v>
                </c:pt>
                <c:pt idx="2187">
                  <c:v>13.696389225007801</c:v>
                </c:pt>
                <c:pt idx="2188">
                  <c:v>5.8080192529201824</c:v>
                </c:pt>
                <c:pt idx="2189">
                  <c:v>5.8080192529201824</c:v>
                </c:pt>
                <c:pt idx="2190">
                  <c:v>4.7837519499759269</c:v>
                </c:pt>
                <c:pt idx="2191">
                  <c:v>6.6552740113113771</c:v>
                </c:pt>
                <c:pt idx="2192">
                  <c:v>3.7400313019688527</c:v>
                </c:pt>
                <c:pt idx="2193">
                  <c:v>14.358545217918026</c:v>
                </c:pt>
                <c:pt idx="2194">
                  <c:v>11.680541461506786</c:v>
                </c:pt>
                <c:pt idx="2195">
                  <c:v>27.184427435808008</c:v>
                </c:pt>
                <c:pt idx="2196">
                  <c:v>16.926312434878085</c:v>
                </c:pt>
                <c:pt idx="2197">
                  <c:v>10.792915671954578</c:v>
                </c:pt>
                <c:pt idx="2198">
                  <c:v>65.773662422616781</c:v>
                </c:pt>
                <c:pt idx="2199">
                  <c:v>62.091168500513625</c:v>
                </c:pt>
                <c:pt idx="2200">
                  <c:v>15.443006294813706</c:v>
                </c:pt>
                <c:pt idx="2201">
                  <c:v>92.136232550563435</c:v>
                </c:pt>
                <c:pt idx="2202">
                  <c:v>40.770639266409049</c:v>
                </c:pt>
                <c:pt idx="2203">
                  <c:v>28.130228986774242</c:v>
                </c:pt>
                <c:pt idx="2204">
                  <c:v>3.1868954263344227</c:v>
                </c:pt>
                <c:pt idx="2205">
                  <c:v>3.365935067155096</c:v>
                </c:pt>
                <c:pt idx="2206">
                  <c:v>3.8539612612611114</c:v>
                </c:pt>
                <c:pt idx="2207">
                  <c:v>30.628127488726758</c:v>
                </c:pt>
                <c:pt idx="2208">
                  <c:v>6.153476646641864</c:v>
                </c:pt>
                <c:pt idx="2209">
                  <c:v>6.1777006786592503</c:v>
                </c:pt>
                <c:pt idx="2210">
                  <c:v>3.216614589304684</c:v>
                </c:pt>
                <c:pt idx="2211">
                  <c:v>3.5062394330898816</c:v>
                </c:pt>
                <c:pt idx="2212">
                  <c:v>11.014273452848142</c:v>
                </c:pt>
                <c:pt idx="2213">
                  <c:v>13.781104203238931</c:v>
                </c:pt>
                <c:pt idx="2214">
                  <c:v>76.931232340533754</c:v>
                </c:pt>
                <c:pt idx="2215">
                  <c:v>19.314943204732057</c:v>
                </c:pt>
                <c:pt idx="2216">
                  <c:v>90.945759456368663</c:v>
                </c:pt>
                <c:pt idx="2217">
                  <c:v>52.114592987623034</c:v>
                </c:pt>
                <c:pt idx="2218">
                  <c:v>4.9917009649895512</c:v>
                </c:pt>
                <c:pt idx="2219">
                  <c:v>6.7050041396424493</c:v>
                </c:pt>
                <c:pt idx="2220">
                  <c:v>68.822652020094068</c:v>
                </c:pt>
                <c:pt idx="2221">
                  <c:v>6.0679745299308481</c:v>
                </c:pt>
                <c:pt idx="2222">
                  <c:v>3.5981267970434265</c:v>
                </c:pt>
                <c:pt idx="2223">
                  <c:v>41.402454028173999</c:v>
                </c:pt>
                <c:pt idx="2224">
                  <c:v>7.2098176243138345</c:v>
                </c:pt>
                <c:pt idx="2225">
                  <c:v>3.4453950212328106</c:v>
                </c:pt>
                <c:pt idx="2226">
                  <c:v>13.530478480384453</c:v>
                </c:pt>
                <c:pt idx="2227">
                  <c:v>81.862461171703799</c:v>
                </c:pt>
                <c:pt idx="2228">
                  <c:v>12.534960985563231</c:v>
                </c:pt>
                <c:pt idx="2229">
                  <c:v>31.265665688197377</c:v>
                </c:pt>
                <c:pt idx="2230">
                  <c:v>16.045613786003848</c:v>
                </c:pt>
                <c:pt idx="2231">
                  <c:v>3.8347879694334792</c:v>
                </c:pt>
                <c:pt idx="2232">
                  <c:v>8.8716906915807972</c:v>
                </c:pt>
                <c:pt idx="2233">
                  <c:v>15.230295637157726</c:v>
                </c:pt>
                <c:pt idx="2234">
                  <c:v>9.9739388445398607</c:v>
                </c:pt>
                <c:pt idx="2235">
                  <c:v>4.2161889718569858</c:v>
                </c:pt>
                <c:pt idx="2236">
                  <c:v>4.2161889718569858</c:v>
                </c:pt>
                <c:pt idx="2237">
                  <c:v>4.2161889718569858</c:v>
                </c:pt>
                <c:pt idx="2238">
                  <c:v>4.2161889718569858</c:v>
                </c:pt>
                <c:pt idx="2239">
                  <c:v>4.2161889718569858</c:v>
                </c:pt>
                <c:pt idx="2240">
                  <c:v>4.2161889718569858</c:v>
                </c:pt>
                <c:pt idx="2241">
                  <c:v>4.2161889718569858</c:v>
                </c:pt>
                <c:pt idx="2242">
                  <c:v>4.2161889718569858</c:v>
                </c:pt>
                <c:pt idx="2243">
                  <c:v>3.3020700330452857</c:v>
                </c:pt>
                <c:pt idx="2244">
                  <c:v>9.1288863639063731</c:v>
                </c:pt>
                <c:pt idx="2245">
                  <c:v>6.1012408891689835</c:v>
                </c:pt>
                <c:pt idx="2246">
                  <c:v>41.157284122316135</c:v>
                </c:pt>
                <c:pt idx="2247">
                  <c:v>4.9692541699640733</c:v>
                </c:pt>
                <c:pt idx="2248">
                  <c:v>32.689173684769493</c:v>
                </c:pt>
                <c:pt idx="2249">
                  <c:v>20.05657972553961</c:v>
                </c:pt>
                <c:pt idx="2250">
                  <c:v>62.634483284262807</c:v>
                </c:pt>
                <c:pt idx="2251">
                  <c:v>7.4694428688671222</c:v>
                </c:pt>
                <c:pt idx="2252">
                  <c:v>4.9955790790371841</c:v>
                </c:pt>
                <c:pt idx="2253">
                  <c:v>52.687385885136642</c:v>
                </c:pt>
                <c:pt idx="2254">
                  <c:v>3.1309124403100999</c:v>
                </c:pt>
                <c:pt idx="2255">
                  <c:v>8.7608783239539854</c:v>
                </c:pt>
                <c:pt idx="2256">
                  <c:v>6.5831216203548708</c:v>
                </c:pt>
                <c:pt idx="2257">
                  <c:v>4.1074884611734754</c:v>
                </c:pt>
                <c:pt idx="2258">
                  <c:v>8.4154890420243529</c:v>
                </c:pt>
                <c:pt idx="2259">
                  <c:v>3.2154286524763709</c:v>
                </c:pt>
                <c:pt idx="2260">
                  <c:v>3.8049932681318568</c:v>
                </c:pt>
                <c:pt idx="2261">
                  <c:v>42.076374580795459</c:v>
                </c:pt>
                <c:pt idx="2262">
                  <c:v>42.195665497400448</c:v>
                </c:pt>
                <c:pt idx="2263">
                  <c:v>42.327845943083027</c:v>
                </c:pt>
                <c:pt idx="2264">
                  <c:v>5.0480259113577519</c:v>
                </c:pt>
                <c:pt idx="2265">
                  <c:v>4.2716508333323651</c:v>
                </c:pt>
                <c:pt idx="2266">
                  <c:v>4.3968468608923166</c:v>
                </c:pt>
                <c:pt idx="2267">
                  <c:v>28.570940723659501</c:v>
                </c:pt>
                <c:pt idx="2268">
                  <c:v>25.165635594482808</c:v>
                </c:pt>
                <c:pt idx="2269">
                  <c:v>16.705573735309112</c:v>
                </c:pt>
                <c:pt idx="2270">
                  <c:v>42.597975597016671</c:v>
                </c:pt>
                <c:pt idx="2271">
                  <c:v>26.28374069536796</c:v>
                </c:pt>
                <c:pt idx="2272">
                  <c:v>77.184647523832467</c:v>
                </c:pt>
                <c:pt idx="2273">
                  <c:v>3.8070911562989136</c:v>
                </c:pt>
                <c:pt idx="2274">
                  <c:v>7.7625121155173051</c:v>
                </c:pt>
                <c:pt idx="2275">
                  <c:v>5.6338604414534919</c:v>
                </c:pt>
                <c:pt idx="2276">
                  <c:v>45.117439132623211</c:v>
                </c:pt>
                <c:pt idx="2277">
                  <c:v>23.169869972959884</c:v>
                </c:pt>
                <c:pt idx="2278">
                  <c:v>27.173477988919018</c:v>
                </c:pt>
                <c:pt idx="2279">
                  <c:v>12.000804639824798</c:v>
                </c:pt>
                <c:pt idx="2280">
                  <c:v>7.1057526676843485</c:v>
                </c:pt>
                <c:pt idx="2281">
                  <c:v>20.734456361616513</c:v>
                </c:pt>
                <c:pt idx="2282">
                  <c:v>12.332746743637992</c:v>
                </c:pt>
                <c:pt idx="2283">
                  <c:v>4.7617843902870129</c:v>
                </c:pt>
                <c:pt idx="2284">
                  <c:v>83.107038072991188</c:v>
                </c:pt>
                <c:pt idx="2285">
                  <c:v>17.401556378177883</c:v>
                </c:pt>
                <c:pt idx="2286">
                  <c:v>7.5057089093018776</c:v>
                </c:pt>
                <c:pt idx="2287">
                  <c:v>6.2081547774007122</c:v>
                </c:pt>
                <c:pt idx="2288">
                  <c:v>7.2749861291861047</c:v>
                </c:pt>
                <c:pt idx="2289">
                  <c:v>6.6715068070042056</c:v>
                </c:pt>
                <c:pt idx="2290">
                  <c:v>23.819620173837436</c:v>
                </c:pt>
                <c:pt idx="2291">
                  <c:v>13.254473308594378</c:v>
                </c:pt>
                <c:pt idx="2292">
                  <c:v>5.5597066178841938</c:v>
                </c:pt>
                <c:pt idx="2293">
                  <c:v>24.315248554166931</c:v>
                </c:pt>
                <c:pt idx="2294">
                  <c:v>3.1583440515234704</c:v>
                </c:pt>
                <c:pt idx="2295">
                  <c:v>17.203169016085909</c:v>
                </c:pt>
                <c:pt idx="2296">
                  <c:v>17.203169016085909</c:v>
                </c:pt>
                <c:pt idx="2297">
                  <c:v>3.1341429441124249</c:v>
                </c:pt>
                <c:pt idx="2298">
                  <c:v>43.744153759803709</c:v>
                </c:pt>
                <c:pt idx="2299">
                  <c:v>6.913947616881698</c:v>
                </c:pt>
                <c:pt idx="2300">
                  <c:v>4.3323493402215156</c:v>
                </c:pt>
                <c:pt idx="2301">
                  <c:v>32.069434439110722</c:v>
                </c:pt>
                <c:pt idx="2302">
                  <c:v>69.98586515985447</c:v>
                </c:pt>
                <c:pt idx="2303">
                  <c:v>25.818438870960719</c:v>
                </c:pt>
                <c:pt idx="2304">
                  <c:v>104.1547953708863</c:v>
                </c:pt>
                <c:pt idx="2305">
                  <c:v>24.464226697540905</c:v>
                </c:pt>
                <c:pt idx="2306">
                  <c:v>17.932377743594902</c:v>
                </c:pt>
                <c:pt idx="2307">
                  <c:v>3.0928153408949961</c:v>
                </c:pt>
                <c:pt idx="2308">
                  <c:v>63.833956137932283</c:v>
                </c:pt>
                <c:pt idx="2309">
                  <c:v>18.076060708575671</c:v>
                </c:pt>
                <c:pt idx="2310">
                  <c:v>3.183023624210934</c:v>
                </c:pt>
                <c:pt idx="2311">
                  <c:v>6.0274178961538656</c:v>
                </c:pt>
                <c:pt idx="2312">
                  <c:v>92.578205371913555</c:v>
                </c:pt>
                <c:pt idx="2313">
                  <c:v>14.007275163642168</c:v>
                </c:pt>
                <c:pt idx="2314">
                  <c:v>6.4753886868699597</c:v>
                </c:pt>
                <c:pt idx="2315">
                  <c:v>5.2065057077236414</c:v>
                </c:pt>
                <c:pt idx="2316">
                  <c:v>5.2065057077236414</c:v>
                </c:pt>
                <c:pt idx="2317">
                  <c:v>39.999882750910118</c:v>
                </c:pt>
                <c:pt idx="2318">
                  <c:v>39.999882750910118</c:v>
                </c:pt>
                <c:pt idx="2319">
                  <c:v>55.722857220286045</c:v>
                </c:pt>
                <c:pt idx="2320">
                  <c:v>3.4997265920390972</c:v>
                </c:pt>
                <c:pt idx="2321">
                  <c:v>5.0413313077152431</c:v>
                </c:pt>
                <c:pt idx="2322">
                  <c:v>3.6108261263965535</c:v>
                </c:pt>
                <c:pt idx="2323">
                  <c:v>15.963527605107359</c:v>
                </c:pt>
                <c:pt idx="2324">
                  <c:v>4.4144933446737591</c:v>
                </c:pt>
                <c:pt idx="2325">
                  <c:v>9.1563739431404123</c:v>
                </c:pt>
                <c:pt idx="2326">
                  <c:v>16.737645327678941</c:v>
                </c:pt>
                <c:pt idx="2327">
                  <c:v>13.999682324678458</c:v>
                </c:pt>
                <c:pt idx="2328">
                  <c:v>27.123412997345575</c:v>
                </c:pt>
                <c:pt idx="2329">
                  <c:v>52.279232772897373</c:v>
                </c:pt>
                <c:pt idx="2330">
                  <c:v>14.518673674648872</c:v>
                </c:pt>
                <c:pt idx="2331">
                  <c:v>5.0704894667139175</c:v>
                </c:pt>
                <c:pt idx="2332">
                  <c:v>27.082177768170418</c:v>
                </c:pt>
                <c:pt idx="2333">
                  <c:v>5.2065138633644716</c:v>
                </c:pt>
                <c:pt idx="2334">
                  <c:v>4.4014878507050854</c:v>
                </c:pt>
                <c:pt idx="2335">
                  <c:v>5.1837747333111039</c:v>
                </c:pt>
                <c:pt idx="2336">
                  <c:v>6.9942533267767466</c:v>
                </c:pt>
                <c:pt idx="2337">
                  <c:v>9.2232459508709415</c:v>
                </c:pt>
                <c:pt idx="2338">
                  <c:v>3.183559393955012</c:v>
                </c:pt>
                <c:pt idx="2339">
                  <c:v>27.246739099683218</c:v>
                </c:pt>
                <c:pt idx="2340">
                  <c:v>18.616721058596561</c:v>
                </c:pt>
                <c:pt idx="2341">
                  <c:v>3.7028887440500524</c:v>
                </c:pt>
                <c:pt idx="2342">
                  <c:v>5.3056811887953632</c:v>
                </c:pt>
                <c:pt idx="2343">
                  <c:v>26.063836660055124</c:v>
                </c:pt>
                <c:pt idx="2344">
                  <c:v>3.9014392230370225</c:v>
                </c:pt>
                <c:pt idx="2345">
                  <c:v>18.606961230395434</c:v>
                </c:pt>
                <c:pt idx="2346">
                  <c:v>18.606961230395434</c:v>
                </c:pt>
                <c:pt idx="2347">
                  <c:v>25.026885227785147</c:v>
                </c:pt>
                <c:pt idx="2348">
                  <c:v>25.026885227785147</c:v>
                </c:pt>
                <c:pt idx="2349">
                  <c:v>25.026885227785147</c:v>
                </c:pt>
                <c:pt idx="2350">
                  <c:v>3.3573315525341254</c:v>
                </c:pt>
                <c:pt idx="2351">
                  <c:v>4.1459862160680769</c:v>
                </c:pt>
                <c:pt idx="2352">
                  <c:v>4.680937448070261</c:v>
                </c:pt>
                <c:pt idx="2353">
                  <c:v>7.0688236843128944</c:v>
                </c:pt>
                <c:pt idx="2354">
                  <c:v>33.982136686966264</c:v>
                </c:pt>
                <c:pt idx="2355">
                  <c:v>33.332261599454426</c:v>
                </c:pt>
                <c:pt idx="2356">
                  <c:v>21.470913269214801</c:v>
                </c:pt>
                <c:pt idx="2357">
                  <c:v>70.557629348381354</c:v>
                </c:pt>
                <c:pt idx="2358">
                  <c:v>9.7264952123296968</c:v>
                </c:pt>
                <c:pt idx="2359">
                  <c:v>3.6185961058280331</c:v>
                </c:pt>
                <c:pt idx="2360">
                  <c:v>9.493158028888006</c:v>
                </c:pt>
                <c:pt idx="2361">
                  <c:v>9.8328892730379245</c:v>
                </c:pt>
                <c:pt idx="2362">
                  <c:v>26.174544804640085</c:v>
                </c:pt>
                <c:pt idx="2363">
                  <c:v>3.5774118302878177</c:v>
                </c:pt>
                <c:pt idx="2364">
                  <c:v>5.5974749414765617</c:v>
                </c:pt>
                <c:pt idx="2365">
                  <c:v>4.4009094855459745</c:v>
                </c:pt>
                <c:pt idx="2366">
                  <c:v>7.8295098031530292</c:v>
                </c:pt>
                <c:pt idx="2367">
                  <c:v>7.8295098031530292</c:v>
                </c:pt>
                <c:pt idx="2368">
                  <c:v>3.3931105727728177</c:v>
                </c:pt>
                <c:pt idx="2369">
                  <c:v>12.904248971502749</c:v>
                </c:pt>
                <c:pt idx="2370">
                  <c:v>5.1768067436293963</c:v>
                </c:pt>
                <c:pt idx="2371">
                  <c:v>14.013921390648994</c:v>
                </c:pt>
                <c:pt idx="2372">
                  <c:v>18.65101972351918</c:v>
                </c:pt>
                <c:pt idx="2373">
                  <c:v>4.3683836491249082</c:v>
                </c:pt>
                <c:pt idx="2374">
                  <c:v>11.322615001630155</c:v>
                </c:pt>
                <c:pt idx="2375">
                  <c:v>14.899773624437739</c:v>
                </c:pt>
                <c:pt idx="2376">
                  <c:v>63.202272788293371</c:v>
                </c:pt>
                <c:pt idx="2377">
                  <c:v>26.659316608719777</c:v>
                </c:pt>
                <c:pt idx="2378">
                  <c:v>26.659316608719777</c:v>
                </c:pt>
                <c:pt idx="2379">
                  <c:v>103.40183726197674</c:v>
                </c:pt>
                <c:pt idx="2380">
                  <c:v>16.413815683916184</c:v>
                </c:pt>
                <c:pt idx="2381">
                  <c:v>4.1896940386900834</c:v>
                </c:pt>
                <c:pt idx="2382">
                  <c:v>6.1160221969487001</c:v>
                </c:pt>
                <c:pt idx="2383">
                  <c:v>3.2099424662462863</c:v>
                </c:pt>
                <c:pt idx="2384">
                  <c:v>5.1106935522937036</c:v>
                </c:pt>
                <c:pt idx="2385">
                  <c:v>4.7979843591550591</c:v>
                </c:pt>
                <c:pt idx="2386">
                  <c:v>4.7979843591550591</c:v>
                </c:pt>
                <c:pt idx="2387">
                  <c:v>8.1780777182241149</c:v>
                </c:pt>
                <c:pt idx="2388">
                  <c:v>3.5445260761771866</c:v>
                </c:pt>
                <c:pt idx="2389">
                  <c:v>3.3204307726252793</c:v>
                </c:pt>
                <c:pt idx="2390">
                  <c:v>5.9933454329996456</c:v>
                </c:pt>
                <c:pt idx="2391">
                  <c:v>25.871703601609934</c:v>
                </c:pt>
                <c:pt idx="2392">
                  <c:v>4.7818202261627585</c:v>
                </c:pt>
                <c:pt idx="2393">
                  <c:v>4.8593415390748413</c:v>
                </c:pt>
                <c:pt idx="2394">
                  <c:v>8.1374043307799475</c:v>
                </c:pt>
                <c:pt idx="2395">
                  <c:v>10.571668288908514</c:v>
                </c:pt>
                <c:pt idx="2396">
                  <c:v>7.5202219627556133</c:v>
                </c:pt>
                <c:pt idx="2397">
                  <c:v>5.1064524381777865</c:v>
                </c:pt>
                <c:pt idx="2398">
                  <c:v>17.282022067332431</c:v>
                </c:pt>
                <c:pt idx="2399">
                  <c:v>3.8052267354155229</c:v>
                </c:pt>
                <c:pt idx="2400">
                  <c:v>59.422547725765867</c:v>
                </c:pt>
                <c:pt idx="2401">
                  <c:v>24.201680084478145</c:v>
                </c:pt>
                <c:pt idx="2402">
                  <c:v>5.8758963709243863</c:v>
                </c:pt>
                <c:pt idx="2403">
                  <c:v>3.8100825797678914</c:v>
                </c:pt>
                <c:pt idx="2404">
                  <c:v>5.1245115162708901</c:v>
                </c:pt>
                <c:pt idx="2405">
                  <c:v>12.321547210660652</c:v>
                </c:pt>
                <c:pt idx="2406">
                  <c:v>27.020588030050721</c:v>
                </c:pt>
                <c:pt idx="2407">
                  <c:v>18.346182150129653</c:v>
                </c:pt>
                <c:pt idx="2408">
                  <c:v>7.9106355555431014</c:v>
                </c:pt>
                <c:pt idx="2409">
                  <c:v>19.948301474851263</c:v>
                </c:pt>
                <c:pt idx="2410">
                  <c:v>7.0730083579924798</c:v>
                </c:pt>
                <c:pt idx="2411">
                  <c:v>65.45930893891844</c:v>
                </c:pt>
                <c:pt idx="2412">
                  <c:v>10.979050065547806</c:v>
                </c:pt>
                <c:pt idx="2413">
                  <c:v>5.891969734646513</c:v>
                </c:pt>
                <c:pt idx="2414">
                  <c:v>37.133471757029781</c:v>
                </c:pt>
                <c:pt idx="2415">
                  <c:v>3.1028477802301322</c:v>
                </c:pt>
                <c:pt idx="2416">
                  <c:v>37.128365905083527</c:v>
                </c:pt>
                <c:pt idx="2417">
                  <c:v>5.5224816118633262</c:v>
                </c:pt>
                <c:pt idx="2418">
                  <c:v>5.3389292611752817</c:v>
                </c:pt>
                <c:pt idx="2419">
                  <c:v>27.812253571803272</c:v>
                </c:pt>
                <c:pt idx="2420">
                  <c:v>9.3607753155054105</c:v>
                </c:pt>
                <c:pt idx="2421">
                  <c:v>6.4123701336808177</c:v>
                </c:pt>
                <c:pt idx="2422">
                  <c:v>6.449577425771384</c:v>
                </c:pt>
                <c:pt idx="2423">
                  <c:v>8.7656555472898052</c:v>
                </c:pt>
                <c:pt idx="2424">
                  <c:v>12.145817842878857</c:v>
                </c:pt>
                <c:pt idx="2425">
                  <c:v>3.2808110104494155</c:v>
                </c:pt>
                <c:pt idx="2426">
                  <c:v>4.967411058398949</c:v>
                </c:pt>
                <c:pt idx="2427">
                  <c:v>14.25436009655421</c:v>
                </c:pt>
                <c:pt idx="2428">
                  <c:v>9.6742259700749322</c:v>
                </c:pt>
                <c:pt idx="2429">
                  <c:v>11.105629501349362</c:v>
                </c:pt>
                <c:pt idx="2430">
                  <c:v>6.5800138071855443</c:v>
                </c:pt>
                <c:pt idx="2431">
                  <c:v>4.6754497130053805</c:v>
                </c:pt>
                <c:pt idx="2432">
                  <c:v>7.3961959686079251</c:v>
                </c:pt>
                <c:pt idx="2433">
                  <c:v>101.66784107403716</c:v>
                </c:pt>
                <c:pt idx="2434">
                  <c:v>11.049377397094869</c:v>
                </c:pt>
                <c:pt idx="2435">
                  <c:v>72.157915213036404</c:v>
                </c:pt>
                <c:pt idx="2436">
                  <c:v>24.578922488033157</c:v>
                </c:pt>
                <c:pt idx="2437">
                  <c:v>72.885017960316091</c:v>
                </c:pt>
                <c:pt idx="2438">
                  <c:v>5.6824488944429952</c:v>
                </c:pt>
                <c:pt idx="2439">
                  <c:v>4.0420779008159142</c:v>
                </c:pt>
                <c:pt idx="2440">
                  <c:v>66.203666644342036</c:v>
                </c:pt>
                <c:pt idx="2441">
                  <c:v>6.7467425464893331</c:v>
                </c:pt>
                <c:pt idx="2442">
                  <c:v>20.417526293480407</c:v>
                </c:pt>
                <c:pt idx="2443">
                  <c:v>12.650607458711434</c:v>
                </c:pt>
                <c:pt idx="2444">
                  <c:v>14.525991385470363</c:v>
                </c:pt>
                <c:pt idx="2445">
                  <c:v>58.364975209571575</c:v>
                </c:pt>
                <c:pt idx="2446">
                  <c:v>23.442088730388008</c:v>
                </c:pt>
                <c:pt idx="2447">
                  <c:v>5.2083463324408701</c:v>
                </c:pt>
                <c:pt idx="2448">
                  <c:v>32.758819110184277</c:v>
                </c:pt>
                <c:pt idx="2449">
                  <c:v>126.11323775699634</c:v>
                </c:pt>
                <c:pt idx="2450">
                  <c:v>17.45242088798911</c:v>
                </c:pt>
                <c:pt idx="2451">
                  <c:v>7.7681943094744463</c:v>
                </c:pt>
                <c:pt idx="2452">
                  <c:v>7.3252387236066729</c:v>
                </c:pt>
                <c:pt idx="2453">
                  <c:v>17.301921980612835</c:v>
                </c:pt>
                <c:pt idx="2454">
                  <c:v>19.563731983127674</c:v>
                </c:pt>
                <c:pt idx="2455">
                  <c:v>17.394759355366308</c:v>
                </c:pt>
                <c:pt idx="2456">
                  <c:v>3.4466830104079902</c:v>
                </c:pt>
                <c:pt idx="2457">
                  <c:v>3.2773888355006959</c:v>
                </c:pt>
                <c:pt idx="2458">
                  <c:v>3.3853719984054784</c:v>
                </c:pt>
                <c:pt idx="2459">
                  <c:v>7.0741279119501161</c:v>
                </c:pt>
                <c:pt idx="2460">
                  <c:v>5.6601081279675567</c:v>
                </c:pt>
                <c:pt idx="2461">
                  <c:v>3.6119505471375795</c:v>
                </c:pt>
                <c:pt idx="2462">
                  <c:v>5.1572793230723137</c:v>
                </c:pt>
                <c:pt idx="2463">
                  <c:v>18.000866133134217</c:v>
                </c:pt>
                <c:pt idx="2464">
                  <c:v>3.8451230714170554</c:v>
                </c:pt>
                <c:pt idx="2465">
                  <c:v>118.19094537419309</c:v>
                </c:pt>
                <c:pt idx="2466">
                  <c:v>3.3993202293721891</c:v>
                </c:pt>
                <c:pt idx="2467">
                  <c:v>32.152436336735853</c:v>
                </c:pt>
                <c:pt idx="2468">
                  <c:v>5.1336581397235923</c:v>
                </c:pt>
                <c:pt idx="2469">
                  <c:v>4.6199926436591667</c:v>
                </c:pt>
                <c:pt idx="2470">
                  <c:v>17.218953473591267</c:v>
                </c:pt>
                <c:pt idx="2471">
                  <c:v>7.837875588001288</c:v>
                </c:pt>
                <c:pt idx="2472">
                  <c:v>20.22465506941445</c:v>
                </c:pt>
                <c:pt idx="2473">
                  <c:v>28.735619836090848</c:v>
                </c:pt>
                <c:pt idx="2474">
                  <c:v>3.9866765465591847</c:v>
                </c:pt>
                <c:pt idx="2475">
                  <c:v>10.187746360757677</c:v>
                </c:pt>
                <c:pt idx="2476">
                  <c:v>11.182786841801651</c:v>
                </c:pt>
                <c:pt idx="2477">
                  <c:v>7.42978862164827</c:v>
                </c:pt>
                <c:pt idx="2478">
                  <c:v>7.2051773592559885</c:v>
                </c:pt>
                <c:pt idx="2479">
                  <c:v>26.792272181840026</c:v>
                </c:pt>
                <c:pt idx="2480">
                  <c:v>30.570555097147633</c:v>
                </c:pt>
                <c:pt idx="2481">
                  <c:v>9.8269692743605841</c:v>
                </c:pt>
                <c:pt idx="2482">
                  <c:v>5.652906406498194</c:v>
                </c:pt>
                <c:pt idx="2483">
                  <c:v>5.2798566116253829</c:v>
                </c:pt>
                <c:pt idx="2484">
                  <c:v>7.8785926776155719</c:v>
                </c:pt>
                <c:pt idx="2485">
                  <c:v>7.8785926776155719</c:v>
                </c:pt>
                <c:pt idx="2486">
                  <c:v>12.318464023266934</c:v>
                </c:pt>
                <c:pt idx="2487">
                  <c:v>7.8490864240288056</c:v>
                </c:pt>
                <c:pt idx="2488">
                  <c:v>11.38940145935935</c:v>
                </c:pt>
                <c:pt idx="2489">
                  <c:v>3.0240084076008862</c:v>
                </c:pt>
                <c:pt idx="2490">
                  <c:v>11.960004768381035</c:v>
                </c:pt>
                <c:pt idx="2491">
                  <c:v>23.005368716241087</c:v>
                </c:pt>
                <c:pt idx="2492">
                  <c:v>31.903665626162319</c:v>
                </c:pt>
                <c:pt idx="2493">
                  <c:v>8.7443968021854239</c:v>
                </c:pt>
                <c:pt idx="2494">
                  <c:v>9.415527795673464</c:v>
                </c:pt>
                <c:pt idx="2495">
                  <c:v>34.021362373068804</c:v>
                </c:pt>
                <c:pt idx="2496">
                  <c:v>5.5284444717677452</c:v>
                </c:pt>
                <c:pt idx="2497">
                  <c:v>12.049375179952946</c:v>
                </c:pt>
                <c:pt idx="2498">
                  <c:v>4.7795353248035815</c:v>
                </c:pt>
                <c:pt idx="2499">
                  <c:v>23.231489292638791</c:v>
                </c:pt>
                <c:pt idx="2500">
                  <c:v>27.486294127310394</c:v>
                </c:pt>
                <c:pt idx="2501">
                  <c:v>44.292714112492057</c:v>
                </c:pt>
                <c:pt idx="2502">
                  <c:v>3.2081452962960118</c:v>
                </c:pt>
                <c:pt idx="2503">
                  <c:v>19.469375998641922</c:v>
                </c:pt>
                <c:pt idx="2504">
                  <c:v>3.0531861482079887</c:v>
                </c:pt>
                <c:pt idx="2505">
                  <c:v>5.9471528791812407</c:v>
                </c:pt>
                <c:pt idx="2506">
                  <c:v>9.0669013957423772</c:v>
                </c:pt>
                <c:pt idx="2507">
                  <c:v>6.9988519432268115</c:v>
                </c:pt>
                <c:pt idx="2508">
                  <c:v>4.7527760520287261</c:v>
                </c:pt>
                <c:pt idx="2509">
                  <c:v>8.8129861746305949</c:v>
                </c:pt>
                <c:pt idx="2510">
                  <c:v>45.774229751694051</c:v>
                </c:pt>
                <c:pt idx="2511">
                  <c:v>4.0802632245595447</c:v>
                </c:pt>
                <c:pt idx="2512">
                  <c:v>6.6424756655198598</c:v>
                </c:pt>
                <c:pt idx="2513">
                  <c:v>6.6424756655198598</c:v>
                </c:pt>
                <c:pt idx="2514">
                  <c:v>6.0263259547797707</c:v>
                </c:pt>
                <c:pt idx="2515">
                  <c:v>4.6804548853782499</c:v>
                </c:pt>
                <c:pt idx="2516">
                  <c:v>158.60030082198728</c:v>
                </c:pt>
                <c:pt idx="2517">
                  <c:v>3.8087291423130814</c:v>
                </c:pt>
                <c:pt idx="2518">
                  <c:v>151.58368759574108</c:v>
                </c:pt>
                <c:pt idx="2519">
                  <c:v>7.618199681915252</c:v>
                </c:pt>
                <c:pt idx="2520">
                  <c:v>4.782723557409879</c:v>
                </c:pt>
                <c:pt idx="2521">
                  <c:v>8.4207482050871274</c:v>
                </c:pt>
                <c:pt idx="2522">
                  <c:v>10.646046063922363</c:v>
                </c:pt>
                <c:pt idx="2523">
                  <c:v>10.646046063922363</c:v>
                </c:pt>
                <c:pt idx="2524">
                  <c:v>10.240721549637264</c:v>
                </c:pt>
                <c:pt idx="2525">
                  <c:v>10.177325782397801</c:v>
                </c:pt>
                <c:pt idx="2526">
                  <c:v>10.625587560286124</c:v>
                </c:pt>
                <c:pt idx="2527">
                  <c:v>9.3886533430790671</c:v>
                </c:pt>
                <c:pt idx="2528">
                  <c:v>6.2207033779119243</c:v>
                </c:pt>
                <c:pt idx="2529">
                  <c:v>8.0924344423969163</c:v>
                </c:pt>
                <c:pt idx="2530">
                  <c:v>24.912127993384001</c:v>
                </c:pt>
                <c:pt idx="2531">
                  <c:v>23.756744352797959</c:v>
                </c:pt>
                <c:pt idx="2532">
                  <c:v>4.7794211161695337</c:v>
                </c:pt>
                <c:pt idx="2533">
                  <c:v>7.6159591945508316</c:v>
                </c:pt>
                <c:pt idx="2534">
                  <c:v>146.29514869734629</c:v>
                </c:pt>
                <c:pt idx="2535">
                  <c:v>6.0321847427808803</c:v>
                </c:pt>
                <c:pt idx="2536">
                  <c:v>16.183255856574217</c:v>
                </c:pt>
                <c:pt idx="2537">
                  <c:v>3.4842106045697725</c:v>
                </c:pt>
                <c:pt idx="2538">
                  <c:v>79.925573331577652</c:v>
                </c:pt>
                <c:pt idx="2539">
                  <c:v>5.7065534943603362</c:v>
                </c:pt>
                <c:pt idx="2540">
                  <c:v>8.5017151829485886</c:v>
                </c:pt>
                <c:pt idx="2541">
                  <c:v>5.6072391281987564</c:v>
                </c:pt>
                <c:pt idx="2542">
                  <c:v>81.392492190810628</c:v>
                </c:pt>
                <c:pt idx="2543">
                  <c:v>62.472095815404813</c:v>
                </c:pt>
                <c:pt idx="2544">
                  <c:v>3.22453474394844</c:v>
                </c:pt>
                <c:pt idx="2545">
                  <c:v>6.7470141452752559</c:v>
                </c:pt>
                <c:pt idx="2546">
                  <c:v>7.724301288804087</c:v>
                </c:pt>
                <c:pt idx="2547">
                  <c:v>3.590809101726363</c:v>
                </c:pt>
                <c:pt idx="2548">
                  <c:v>5.6935645030009727</c:v>
                </c:pt>
                <c:pt idx="2549">
                  <c:v>40.250089164352438</c:v>
                </c:pt>
                <c:pt idx="2550">
                  <c:v>3.103295548437798</c:v>
                </c:pt>
                <c:pt idx="2551">
                  <c:v>11.07992184545652</c:v>
                </c:pt>
                <c:pt idx="2552">
                  <c:v>7.089457456638387</c:v>
                </c:pt>
                <c:pt idx="2553">
                  <c:v>4.0237129269830261</c:v>
                </c:pt>
                <c:pt idx="2554">
                  <c:v>3.4525943375662611</c:v>
                </c:pt>
                <c:pt idx="2555">
                  <c:v>3.9362668548012194</c:v>
                </c:pt>
                <c:pt idx="2556">
                  <c:v>3.2595449782810246</c:v>
                </c:pt>
                <c:pt idx="2557">
                  <c:v>3.8996125937939206</c:v>
                </c:pt>
                <c:pt idx="2558">
                  <c:v>7.1893961969793621</c:v>
                </c:pt>
                <c:pt idx="2559">
                  <c:v>3.1843104856225843</c:v>
                </c:pt>
                <c:pt idx="2560">
                  <c:v>3.6777591313993376</c:v>
                </c:pt>
                <c:pt idx="2561">
                  <c:v>8.1730592038322118</c:v>
                </c:pt>
                <c:pt idx="2562">
                  <c:v>3.3410635367376171</c:v>
                </c:pt>
                <c:pt idx="2563">
                  <c:v>3.2759226335622396</c:v>
                </c:pt>
                <c:pt idx="2564">
                  <c:v>3.1220724274683085</c:v>
                </c:pt>
                <c:pt idx="2565">
                  <c:v>12.617838980846638</c:v>
                </c:pt>
                <c:pt idx="2566">
                  <c:v>9.1602244678632303</c:v>
                </c:pt>
                <c:pt idx="2567">
                  <c:v>6.9505080064393194</c:v>
                </c:pt>
                <c:pt idx="2568">
                  <c:v>5.2011866927059636</c:v>
                </c:pt>
                <c:pt idx="2569">
                  <c:v>5.2333638999254193</c:v>
                </c:pt>
                <c:pt idx="2570">
                  <c:v>5.4536681480400855</c:v>
                </c:pt>
                <c:pt idx="2571">
                  <c:v>33.408568650788723</c:v>
                </c:pt>
                <c:pt idx="2572">
                  <c:v>19.066859914751426</c:v>
                </c:pt>
                <c:pt idx="2573">
                  <c:v>9.205735093040893</c:v>
                </c:pt>
                <c:pt idx="2574">
                  <c:v>3.3239755110767173</c:v>
                </c:pt>
                <c:pt idx="2575">
                  <c:v>10.292366021357275</c:v>
                </c:pt>
                <c:pt idx="2576">
                  <c:v>6.6685923717200568</c:v>
                </c:pt>
                <c:pt idx="2577">
                  <c:v>83.442245594107007</c:v>
                </c:pt>
                <c:pt idx="2578">
                  <c:v>15.409982191272398</c:v>
                </c:pt>
                <c:pt idx="2579">
                  <c:v>8.9706629863664933</c:v>
                </c:pt>
                <c:pt idx="2580">
                  <c:v>98.652069999229724</c:v>
                </c:pt>
                <c:pt idx="2581">
                  <c:v>3.2962033738994987</c:v>
                </c:pt>
                <c:pt idx="2582">
                  <c:v>9.2018943337421835</c:v>
                </c:pt>
                <c:pt idx="2583">
                  <c:v>3.5720894046519058</c:v>
                </c:pt>
                <c:pt idx="2584">
                  <c:v>3.0211906043917955</c:v>
                </c:pt>
                <c:pt idx="2585">
                  <c:v>5.9406123829431774</c:v>
                </c:pt>
                <c:pt idx="2586">
                  <c:v>5.9406123829431774</c:v>
                </c:pt>
                <c:pt idx="2587">
                  <c:v>8.8683019335246875</c:v>
                </c:pt>
                <c:pt idx="2588">
                  <c:v>10.172303476070574</c:v>
                </c:pt>
                <c:pt idx="2589">
                  <c:v>7.9852863143044788</c:v>
                </c:pt>
                <c:pt idx="2590">
                  <c:v>5.1522687022585565</c:v>
                </c:pt>
                <c:pt idx="2591">
                  <c:v>8.0979399219610357</c:v>
                </c:pt>
                <c:pt idx="2592">
                  <c:v>7.3252387236066729</c:v>
                </c:pt>
                <c:pt idx="2593">
                  <c:v>3.8222645071904955</c:v>
                </c:pt>
                <c:pt idx="2594">
                  <c:v>10.048742450430574</c:v>
                </c:pt>
                <c:pt idx="2595">
                  <c:v>9.6479408891762954</c:v>
                </c:pt>
                <c:pt idx="2596">
                  <c:v>3.2826046269271436</c:v>
                </c:pt>
                <c:pt idx="2597">
                  <c:v>77.350741895879068</c:v>
                </c:pt>
                <c:pt idx="2598">
                  <c:v>4.9913641756867362</c:v>
                </c:pt>
                <c:pt idx="2599">
                  <c:v>3.5016717962475505</c:v>
                </c:pt>
                <c:pt idx="2600">
                  <c:v>7.2109250103401239</c:v>
                </c:pt>
                <c:pt idx="2601">
                  <c:v>4.9516451356202147</c:v>
                </c:pt>
                <c:pt idx="2602">
                  <c:v>4.3631598420540332</c:v>
                </c:pt>
                <c:pt idx="2603">
                  <c:v>19.912736028948384</c:v>
                </c:pt>
                <c:pt idx="2604">
                  <c:v>15.834348830643354</c:v>
                </c:pt>
                <c:pt idx="2605">
                  <c:v>8.7835976818560706</c:v>
                </c:pt>
                <c:pt idx="2606">
                  <c:v>9.4632208815026342</c:v>
                </c:pt>
                <c:pt idx="2607">
                  <c:v>6.3986176026100798</c:v>
                </c:pt>
                <c:pt idx="2608">
                  <c:v>8.0037222025584303</c:v>
                </c:pt>
                <c:pt idx="2609">
                  <c:v>47.782515566974219</c:v>
                </c:pt>
                <c:pt idx="2610">
                  <c:v>89.689276745051501</c:v>
                </c:pt>
                <c:pt idx="2611">
                  <c:v>60.886430918158872</c:v>
                </c:pt>
                <c:pt idx="2612">
                  <c:v>60.886430918158872</c:v>
                </c:pt>
                <c:pt idx="2613">
                  <c:v>4.2798774749794948</c:v>
                </c:pt>
                <c:pt idx="2614">
                  <c:v>3.4407101298623823</c:v>
                </c:pt>
                <c:pt idx="2615">
                  <c:v>12.027773836341545</c:v>
                </c:pt>
                <c:pt idx="2616">
                  <c:v>6.3353880316494013</c:v>
                </c:pt>
                <c:pt idx="2617">
                  <c:v>25.069556164543815</c:v>
                </c:pt>
                <c:pt idx="2618">
                  <c:v>9.6355746739912682</c:v>
                </c:pt>
                <c:pt idx="2619">
                  <c:v>9.833911312841213</c:v>
                </c:pt>
                <c:pt idx="2620">
                  <c:v>4.3632813044100454</c:v>
                </c:pt>
                <c:pt idx="2621">
                  <c:v>9.1652867336043791</c:v>
                </c:pt>
                <c:pt idx="2622">
                  <c:v>6.3649099526202351</c:v>
                </c:pt>
                <c:pt idx="2623">
                  <c:v>3.7801608727412539</c:v>
                </c:pt>
                <c:pt idx="2624">
                  <c:v>23.859419260157821</c:v>
                </c:pt>
                <c:pt idx="2625">
                  <c:v>11.855405327147603</c:v>
                </c:pt>
                <c:pt idx="2626">
                  <c:v>9.4665437980823057</c:v>
                </c:pt>
                <c:pt idx="2627">
                  <c:v>3.5478760826363835</c:v>
                </c:pt>
                <c:pt idx="2628">
                  <c:v>3.2571898527580343</c:v>
                </c:pt>
                <c:pt idx="2629">
                  <c:v>18.54213783274739</c:v>
                </c:pt>
                <c:pt idx="2630">
                  <c:v>8.4002885282993223</c:v>
                </c:pt>
                <c:pt idx="2631">
                  <c:v>35.76750694445505</c:v>
                </c:pt>
                <c:pt idx="2632">
                  <c:v>5.4298696562271322</c:v>
                </c:pt>
                <c:pt idx="2633">
                  <c:v>6.9493714183036461</c:v>
                </c:pt>
                <c:pt idx="2634">
                  <c:v>7.0569398438714543</c:v>
                </c:pt>
                <c:pt idx="2635">
                  <c:v>3.3258139552043158</c:v>
                </c:pt>
                <c:pt idx="2636">
                  <c:v>3.6920930731353003</c:v>
                </c:pt>
                <c:pt idx="2637">
                  <c:v>3.3617054578925685</c:v>
                </c:pt>
                <c:pt idx="2638">
                  <c:v>3.9826286723943727</c:v>
                </c:pt>
                <c:pt idx="2639">
                  <c:v>3.7593725787242254</c:v>
                </c:pt>
                <c:pt idx="2640">
                  <c:v>9.4713488153036671</c:v>
                </c:pt>
                <c:pt idx="2641">
                  <c:v>4.2591928867725564</c:v>
                </c:pt>
                <c:pt idx="2642">
                  <c:v>20.414817368804247</c:v>
                </c:pt>
                <c:pt idx="2643">
                  <c:v>6.6784126846357434</c:v>
                </c:pt>
                <c:pt idx="2644">
                  <c:v>3.5098854704858469</c:v>
                </c:pt>
                <c:pt idx="2645">
                  <c:v>7.6137014685218629</c:v>
                </c:pt>
                <c:pt idx="2646">
                  <c:v>45.249783941990273</c:v>
                </c:pt>
                <c:pt idx="2647">
                  <c:v>8.9701120841129143</c:v>
                </c:pt>
                <c:pt idx="2648">
                  <c:v>4.8084581360387402</c:v>
                </c:pt>
                <c:pt idx="2649">
                  <c:v>42.306137215295252</c:v>
                </c:pt>
                <c:pt idx="2650">
                  <c:v>4.481640699896464</c:v>
                </c:pt>
                <c:pt idx="2651">
                  <c:v>7.033732920875762</c:v>
                </c:pt>
                <c:pt idx="2652">
                  <c:v>3.5884841537332717</c:v>
                </c:pt>
                <c:pt idx="2653">
                  <c:v>3.6144815689734884</c:v>
                </c:pt>
                <c:pt idx="2654">
                  <c:v>15.338142292667129</c:v>
                </c:pt>
                <c:pt idx="2655">
                  <c:v>3.5175704290444059</c:v>
                </c:pt>
                <c:pt idx="2656">
                  <c:v>8.5835091186235548</c:v>
                </c:pt>
                <c:pt idx="2657">
                  <c:v>7.4225700355707813</c:v>
                </c:pt>
                <c:pt idx="2658">
                  <c:v>65.958961435056608</c:v>
                </c:pt>
                <c:pt idx="2659">
                  <c:v>4.2099679585989493</c:v>
                </c:pt>
                <c:pt idx="2660">
                  <c:v>50.660074623065299</c:v>
                </c:pt>
                <c:pt idx="2661">
                  <c:v>8.0073244257151632</c:v>
                </c:pt>
                <c:pt idx="2662">
                  <c:v>42.198329910661798</c:v>
                </c:pt>
                <c:pt idx="2663">
                  <c:v>28.393333509083384</c:v>
                </c:pt>
                <c:pt idx="2664">
                  <c:v>15.775078178972748</c:v>
                </c:pt>
                <c:pt idx="2665">
                  <c:v>3.8246465431461463</c:v>
                </c:pt>
                <c:pt idx="2666">
                  <c:v>3.7223740853959035</c:v>
                </c:pt>
                <c:pt idx="2667">
                  <c:v>5.3884601365094866</c:v>
                </c:pt>
                <c:pt idx="2668">
                  <c:v>3.1918112977398998</c:v>
                </c:pt>
                <c:pt idx="2669">
                  <c:v>3.1479669947506985</c:v>
                </c:pt>
                <c:pt idx="2670">
                  <c:v>3.1211674039246078</c:v>
                </c:pt>
                <c:pt idx="2671">
                  <c:v>41.761232510836209</c:v>
                </c:pt>
                <c:pt idx="2672">
                  <c:v>41.829243929191122</c:v>
                </c:pt>
                <c:pt idx="2673">
                  <c:v>3.0250392847823497</c:v>
                </c:pt>
                <c:pt idx="2674">
                  <c:v>12.130566484072787</c:v>
                </c:pt>
                <c:pt idx="2675">
                  <c:v>3.0461423417602433</c:v>
                </c:pt>
                <c:pt idx="2676">
                  <c:v>69.473300558322549</c:v>
                </c:pt>
                <c:pt idx="2677">
                  <c:v>4.0512942377972383</c:v>
                </c:pt>
                <c:pt idx="2678">
                  <c:v>3.181175322775466</c:v>
                </c:pt>
                <c:pt idx="2679">
                  <c:v>29.973266850754058</c:v>
                </c:pt>
                <c:pt idx="2680">
                  <c:v>3.0684258183147408</c:v>
                </c:pt>
                <c:pt idx="2681">
                  <c:v>16.174547681260243</c:v>
                </c:pt>
                <c:pt idx="2682">
                  <c:v>6.685619572970424</c:v>
                </c:pt>
                <c:pt idx="2683">
                  <c:v>74.996539158939399</c:v>
                </c:pt>
                <c:pt idx="2684">
                  <c:v>74.996539158939399</c:v>
                </c:pt>
                <c:pt idx="2685">
                  <c:v>3.985897475379319</c:v>
                </c:pt>
                <c:pt idx="2686">
                  <c:v>3.3831470985710221</c:v>
                </c:pt>
                <c:pt idx="2687">
                  <c:v>13.327153079654648</c:v>
                </c:pt>
                <c:pt idx="2688">
                  <c:v>30.752991595314846</c:v>
                </c:pt>
                <c:pt idx="2689">
                  <c:v>7.9025913037861839</c:v>
                </c:pt>
                <c:pt idx="2690">
                  <c:v>3.8760094190271408</c:v>
                </c:pt>
                <c:pt idx="2691">
                  <c:v>15.175163628514143</c:v>
                </c:pt>
                <c:pt idx="2692">
                  <c:v>3.540551255828877</c:v>
                </c:pt>
                <c:pt idx="2693">
                  <c:v>14.265524754387362</c:v>
                </c:pt>
                <c:pt idx="2694">
                  <c:v>11.139331654079077</c:v>
                </c:pt>
                <c:pt idx="2695">
                  <c:v>4.8551877326268134</c:v>
                </c:pt>
                <c:pt idx="2696">
                  <c:v>3.1015499595744074</c:v>
                </c:pt>
                <c:pt idx="2697">
                  <c:v>3.6051972715664564</c:v>
                </c:pt>
                <c:pt idx="2698">
                  <c:v>5.0343585997341753</c:v>
                </c:pt>
                <c:pt idx="2699">
                  <c:v>3.1033942001541641</c:v>
                </c:pt>
                <c:pt idx="2700">
                  <c:v>4.5729809440296849</c:v>
                </c:pt>
                <c:pt idx="2701">
                  <c:v>3.6358675937115317</c:v>
                </c:pt>
                <c:pt idx="2702">
                  <c:v>4.1342888358900156</c:v>
                </c:pt>
                <c:pt idx="2703">
                  <c:v>4.1342888358900156</c:v>
                </c:pt>
                <c:pt idx="2704">
                  <c:v>4.1342888358900156</c:v>
                </c:pt>
                <c:pt idx="2705">
                  <c:v>4.1342888358900156</c:v>
                </c:pt>
                <c:pt idx="2706">
                  <c:v>3.1701134389388352</c:v>
                </c:pt>
                <c:pt idx="2707">
                  <c:v>7.3337880786506435</c:v>
                </c:pt>
                <c:pt idx="2708">
                  <c:v>4.4340939331451175</c:v>
                </c:pt>
                <c:pt idx="2709">
                  <c:v>49.724187388846929</c:v>
                </c:pt>
                <c:pt idx="2710">
                  <c:v>21.269586129590294</c:v>
                </c:pt>
                <c:pt idx="2711">
                  <c:v>3.1243636440649514</c:v>
                </c:pt>
                <c:pt idx="2712">
                  <c:v>11.772763037448804</c:v>
                </c:pt>
                <c:pt idx="2713">
                  <c:v>4.7489685518802984</c:v>
                </c:pt>
                <c:pt idx="2714">
                  <c:v>3.3668466215242332</c:v>
                </c:pt>
                <c:pt idx="2715">
                  <c:v>3.3716026203867426</c:v>
                </c:pt>
                <c:pt idx="2716">
                  <c:v>41.273625620904781</c:v>
                </c:pt>
                <c:pt idx="2717">
                  <c:v>3.1195532614728698</c:v>
                </c:pt>
                <c:pt idx="2718">
                  <c:v>3.3511952481712628</c:v>
                </c:pt>
                <c:pt idx="2719">
                  <c:v>3.6174621811899428</c:v>
                </c:pt>
                <c:pt idx="2720">
                  <c:v>5.0922482538687959</c:v>
                </c:pt>
                <c:pt idx="2721">
                  <c:v>4.3944237031005215</c:v>
                </c:pt>
                <c:pt idx="2722">
                  <c:v>13.473795687692347</c:v>
                </c:pt>
                <c:pt idx="2723">
                  <c:v>5.6532525554787885</c:v>
                </c:pt>
                <c:pt idx="2724">
                  <c:v>3.4950057257074976</c:v>
                </c:pt>
                <c:pt idx="2725">
                  <c:v>3.3899225458654803</c:v>
                </c:pt>
                <c:pt idx="2726">
                  <c:v>3.3899225458654803</c:v>
                </c:pt>
                <c:pt idx="2727">
                  <c:v>3.3899225458654803</c:v>
                </c:pt>
                <c:pt idx="2728">
                  <c:v>3.3899225458654803</c:v>
                </c:pt>
                <c:pt idx="2729">
                  <c:v>10.98986706790436</c:v>
                </c:pt>
                <c:pt idx="2730">
                  <c:v>12.24411179492829</c:v>
                </c:pt>
                <c:pt idx="2731">
                  <c:v>3.4344802649637725</c:v>
                </c:pt>
                <c:pt idx="2732">
                  <c:v>3.0818128158711491</c:v>
                </c:pt>
                <c:pt idx="2733">
                  <c:v>3.4571435452496728</c:v>
                </c:pt>
                <c:pt idx="2734">
                  <c:v>3.4571435452496728</c:v>
                </c:pt>
                <c:pt idx="2735">
                  <c:v>8.7143044311960516</c:v>
                </c:pt>
                <c:pt idx="2736">
                  <c:v>3.0479184490538911</c:v>
                </c:pt>
                <c:pt idx="2737">
                  <c:v>58.982053942863622</c:v>
                </c:pt>
                <c:pt idx="2738">
                  <c:v>3.3434437312971816</c:v>
                </c:pt>
                <c:pt idx="2739">
                  <c:v>123.82683160333546</c:v>
                </c:pt>
                <c:pt idx="2740">
                  <c:v>5.2512343432137838</c:v>
                </c:pt>
                <c:pt idx="2741">
                  <c:v>4.3988855646783556</c:v>
                </c:pt>
                <c:pt idx="2742">
                  <c:v>4.0827305876325974</c:v>
                </c:pt>
                <c:pt idx="2743">
                  <c:v>15.184558181252827</c:v>
                </c:pt>
                <c:pt idx="2744">
                  <c:v>3.2611120543738599</c:v>
                </c:pt>
                <c:pt idx="2745">
                  <c:v>5.2254256435040061</c:v>
                </c:pt>
                <c:pt idx="2746">
                  <c:v>4.0881226015544989</c:v>
                </c:pt>
                <c:pt idx="2747">
                  <c:v>5.6537124123714833</c:v>
                </c:pt>
                <c:pt idx="2748">
                  <c:v>30.293841758664129</c:v>
                </c:pt>
                <c:pt idx="2749">
                  <c:v>5.2587866194186361</c:v>
                </c:pt>
                <c:pt idx="2750">
                  <c:v>10.650621759789976</c:v>
                </c:pt>
                <c:pt idx="2751">
                  <c:v>16.745740914056793</c:v>
                </c:pt>
                <c:pt idx="2752">
                  <c:v>3.2867455044827416</c:v>
                </c:pt>
                <c:pt idx="2753">
                  <c:v>4.3720460515615969</c:v>
                </c:pt>
                <c:pt idx="2754">
                  <c:v>4.6333665349802535</c:v>
                </c:pt>
                <c:pt idx="2755">
                  <c:v>4.4052477759390651</c:v>
                </c:pt>
                <c:pt idx="2756">
                  <c:v>6.4406562090930866</c:v>
                </c:pt>
                <c:pt idx="2757">
                  <c:v>3.2708910888083951</c:v>
                </c:pt>
                <c:pt idx="2758">
                  <c:v>5.1297959819087975</c:v>
                </c:pt>
                <c:pt idx="2759">
                  <c:v>8.2909766846668536</c:v>
                </c:pt>
                <c:pt idx="2760">
                  <c:v>10.116812403333205</c:v>
                </c:pt>
                <c:pt idx="2761">
                  <c:v>4.8792484795376891</c:v>
                </c:pt>
                <c:pt idx="2762">
                  <c:v>4.4173445862303184</c:v>
                </c:pt>
                <c:pt idx="2763">
                  <c:v>4.433283688705445</c:v>
                </c:pt>
                <c:pt idx="2764">
                  <c:v>135.50949106762388</c:v>
                </c:pt>
                <c:pt idx="2765">
                  <c:v>4.4445170410846888</c:v>
                </c:pt>
                <c:pt idx="2766">
                  <c:v>4.4122883292541486</c:v>
                </c:pt>
                <c:pt idx="2767">
                  <c:v>4.1219650464536759</c:v>
                </c:pt>
                <c:pt idx="2768">
                  <c:v>3.163999419134111</c:v>
                </c:pt>
                <c:pt idx="2769">
                  <c:v>3.2934920506836853</c:v>
                </c:pt>
                <c:pt idx="2770">
                  <c:v>3.7395878911163196</c:v>
                </c:pt>
                <c:pt idx="2771">
                  <c:v>13.64352625338025</c:v>
                </c:pt>
                <c:pt idx="2772">
                  <c:v>4.5737466787278729</c:v>
                </c:pt>
                <c:pt idx="2773">
                  <c:v>3.7745171867834726</c:v>
                </c:pt>
                <c:pt idx="2774">
                  <c:v>3.2818133389665083</c:v>
                </c:pt>
                <c:pt idx="2775">
                  <c:v>5.8063163552826396</c:v>
                </c:pt>
                <c:pt idx="2776">
                  <c:v>4.2226662582642218</c:v>
                </c:pt>
                <c:pt idx="2777">
                  <c:v>7.7822581160983564</c:v>
                </c:pt>
                <c:pt idx="2778">
                  <c:v>3.7478645477621773</c:v>
                </c:pt>
                <c:pt idx="2779">
                  <c:v>5.5283359653375008</c:v>
                </c:pt>
                <c:pt idx="2780">
                  <c:v>8.5471490548932749</c:v>
                </c:pt>
                <c:pt idx="2781">
                  <c:v>3.4731059548886645</c:v>
                </c:pt>
                <c:pt idx="2782">
                  <c:v>27.063670705474834</c:v>
                </c:pt>
                <c:pt idx="2783">
                  <c:v>3.5247033093658588</c:v>
                </c:pt>
                <c:pt idx="2784">
                  <c:v>13.872748811197727</c:v>
                </c:pt>
                <c:pt idx="2785">
                  <c:v>5.7749111433724618</c:v>
                </c:pt>
                <c:pt idx="2786">
                  <c:v>6.1118961305711395</c:v>
                </c:pt>
                <c:pt idx="2787">
                  <c:v>16.330296493210746</c:v>
                </c:pt>
                <c:pt idx="2788">
                  <c:v>3.1639719300886906</c:v>
                </c:pt>
                <c:pt idx="2789">
                  <c:v>5.2633634860712437</c:v>
                </c:pt>
                <c:pt idx="2790">
                  <c:v>3.8886811348760255</c:v>
                </c:pt>
                <c:pt idx="2791">
                  <c:v>4.9035999239073877</c:v>
                </c:pt>
                <c:pt idx="2792">
                  <c:v>5.1996497014262344</c:v>
                </c:pt>
                <c:pt idx="2793">
                  <c:v>4.993887429254638</c:v>
                </c:pt>
                <c:pt idx="2794">
                  <c:v>6.4957616383732297</c:v>
                </c:pt>
                <c:pt idx="2795">
                  <c:v>13.532917965922319</c:v>
                </c:pt>
                <c:pt idx="2796">
                  <c:v>37.9601389168878</c:v>
                </c:pt>
                <c:pt idx="2797">
                  <c:v>3.0499897803637928</c:v>
                </c:pt>
                <c:pt idx="2798">
                  <c:v>4.0512641933303577</c:v>
                </c:pt>
                <c:pt idx="2799">
                  <c:v>3.8414267068809753</c:v>
                </c:pt>
                <c:pt idx="2800">
                  <c:v>11.115724909132114</c:v>
                </c:pt>
                <c:pt idx="2801">
                  <c:v>3.0679396531156349</c:v>
                </c:pt>
                <c:pt idx="2802">
                  <c:v>3.0660432881921724</c:v>
                </c:pt>
                <c:pt idx="2803">
                  <c:v>5.7776081943032649</c:v>
                </c:pt>
                <c:pt idx="2804">
                  <c:v>5.3289488034503538</c:v>
                </c:pt>
                <c:pt idx="2805">
                  <c:v>3.2381863797564421</c:v>
                </c:pt>
                <c:pt idx="2806">
                  <c:v>3.2381863797564421</c:v>
                </c:pt>
                <c:pt idx="2807">
                  <c:v>4.3612423649155296</c:v>
                </c:pt>
                <c:pt idx="2808">
                  <c:v>7.5572443854902858</c:v>
                </c:pt>
                <c:pt idx="2809">
                  <c:v>7.7591250608294899</c:v>
                </c:pt>
                <c:pt idx="2810">
                  <c:v>3.2178717568956499</c:v>
                </c:pt>
                <c:pt idx="2811">
                  <c:v>14.066893474181576</c:v>
                </c:pt>
                <c:pt idx="2812">
                  <c:v>3.2433172295207457</c:v>
                </c:pt>
                <c:pt idx="2813">
                  <c:v>5.2954387125523166</c:v>
                </c:pt>
                <c:pt idx="2814">
                  <c:v>5.2834521220917336</c:v>
                </c:pt>
                <c:pt idx="2815">
                  <c:v>6.9290848583003495</c:v>
                </c:pt>
                <c:pt idx="2816">
                  <c:v>3.7931426362519982</c:v>
                </c:pt>
                <c:pt idx="2817">
                  <c:v>47.363415460960042</c:v>
                </c:pt>
                <c:pt idx="2818">
                  <c:v>47.448549012702102</c:v>
                </c:pt>
                <c:pt idx="2819">
                  <c:v>47.491680241169469</c:v>
                </c:pt>
                <c:pt idx="2820">
                  <c:v>6.5301981555820561</c:v>
                </c:pt>
                <c:pt idx="2821">
                  <c:v>4.9744691289827419</c:v>
                </c:pt>
                <c:pt idx="2822">
                  <c:v>4.2881655522353892</c:v>
                </c:pt>
                <c:pt idx="2823">
                  <c:v>4.1764569663653868</c:v>
                </c:pt>
                <c:pt idx="2824">
                  <c:v>5.7387063967642069</c:v>
                </c:pt>
                <c:pt idx="2825">
                  <c:v>6.1699693916820655</c:v>
                </c:pt>
                <c:pt idx="2826">
                  <c:v>3.8925060789087493</c:v>
                </c:pt>
                <c:pt idx="2827">
                  <c:v>5.4979259427146623</c:v>
                </c:pt>
                <c:pt idx="2828">
                  <c:v>6.2929758906472539</c:v>
                </c:pt>
                <c:pt idx="2829">
                  <c:v>7.1038556313558443</c:v>
                </c:pt>
                <c:pt idx="2830">
                  <c:v>12.711475112631351</c:v>
                </c:pt>
                <c:pt idx="2831">
                  <c:v>3.0565310119434179</c:v>
                </c:pt>
                <c:pt idx="2832">
                  <c:v>17.97012925319526</c:v>
                </c:pt>
                <c:pt idx="2833">
                  <c:v>3.7616793054697091</c:v>
                </c:pt>
                <c:pt idx="2834">
                  <c:v>3.4639279297893735</c:v>
                </c:pt>
                <c:pt idx="2835">
                  <c:v>5.2199979818777464</c:v>
                </c:pt>
                <c:pt idx="2836">
                  <c:v>5.3138988924239445</c:v>
                </c:pt>
                <c:pt idx="2837">
                  <c:v>4.0053016632792344</c:v>
                </c:pt>
                <c:pt idx="2838">
                  <c:v>7.2735339060512221</c:v>
                </c:pt>
                <c:pt idx="2839">
                  <c:v>56.873599671739747</c:v>
                </c:pt>
                <c:pt idx="2840">
                  <c:v>4.7242143720024705</c:v>
                </c:pt>
                <c:pt idx="2841">
                  <c:v>7.3122387177031474</c:v>
                </c:pt>
                <c:pt idx="2842">
                  <c:v>8.8294453406350062</c:v>
                </c:pt>
                <c:pt idx="2843">
                  <c:v>25.839968713928346</c:v>
                </c:pt>
                <c:pt idx="2844">
                  <c:v>5.1245974803960479</c:v>
                </c:pt>
                <c:pt idx="2845">
                  <c:v>6.5969172534075877</c:v>
                </c:pt>
                <c:pt idx="2846">
                  <c:v>4.0328208666119307</c:v>
                </c:pt>
                <c:pt idx="2847">
                  <c:v>4.5405915135370174</c:v>
                </c:pt>
                <c:pt idx="2848">
                  <c:v>136.61536995743853</c:v>
                </c:pt>
                <c:pt idx="2849">
                  <c:v>3.1714931102902044</c:v>
                </c:pt>
                <c:pt idx="2850">
                  <c:v>3.0642887690735985</c:v>
                </c:pt>
                <c:pt idx="2851">
                  <c:v>9.134581001671668</c:v>
                </c:pt>
                <c:pt idx="2852">
                  <c:v>7.5943418104673635</c:v>
                </c:pt>
                <c:pt idx="2853">
                  <c:v>4.4444620775326822</c:v>
                </c:pt>
                <c:pt idx="2854">
                  <c:v>5.2921608106210565</c:v>
                </c:pt>
                <c:pt idx="2855">
                  <c:v>3.1158206846189702</c:v>
                </c:pt>
                <c:pt idx="2856">
                  <c:v>3.147454971562317</c:v>
                </c:pt>
                <c:pt idx="2857">
                  <c:v>13.907606646912781</c:v>
                </c:pt>
                <c:pt idx="2858">
                  <c:v>8.47977368370832</c:v>
                </c:pt>
                <c:pt idx="2859">
                  <c:v>5.9325332213191855</c:v>
                </c:pt>
                <c:pt idx="2860">
                  <c:v>5.9325332213191855</c:v>
                </c:pt>
                <c:pt idx="2861">
                  <c:v>4.5276990131110342</c:v>
                </c:pt>
                <c:pt idx="2862">
                  <c:v>3.33080436147395</c:v>
                </c:pt>
                <c:pt idx="2863">
                  <c:v>14.486378115717075</c:v>
                </c:pt>
                <c:pt idx="2864">
                  <c:v>3.2816639497592526</c:v>
                </c:pt>
                <c:pt idx="2865">
                  <c:v>6.1527538965327979</c:v>
                </c:pt>
                <c:pt idx="2866">
                  <c:v>6.7694085437184057</c:v>
                </c:pt>
                <c:pt idx="2867">
                  <c:v>4.8537892239480778</c:v>
                </c:pt>
                <c:pt idx="2868">
                  <c:v>3.3396055981529904</c:v>
                </c:pt>
                <c:pt idx="2869">
                  <c:v>25.282827136453882</c:v>
                </c:pt>
                <c:pt idx="2870">
                  <c:v>18.445964220219608</c:v>
                </c:pt>
                <c:pt idx="2871">
                  <c:v>6.898434845484906</c:v>
                </c:pt>
                <c:pt idx="2872">
                  <c:v>6.7784638475579557</c:v>
                </c:pt>
                <c:pt idx="2873">
                  <c:v>4.5474711055317831</c:v>
                </c:pt>
                <c:pt idx="2874">
                  <c:v>24.518960820341654</c:v>
                </c:pt>
                <c:pt idx="2875">
                  <c:v>5.8340088077322738</c:v>
                </c:pt>
                <c:pt idx="2876">
                  <c:v>7.3089427176417514</c:v>
                </c:pt>
                <c:pt idx="2877">
                  <c:v>7.3089427176417514</c:v>
                </c:pt>
                <c:pt idx="2878">
                  <c:v>13.336234678716888</c:v>
                </c:pt>
                <c:pt idx="2879">
                  <c:v>7.1762422435196891</c:v>
                </c:pt>
                <c:pt idx="2880">
                  <c:v>4.8548453754322489</c:v>
                </c:pt>
                <c:pt idx="2881">
                  <c:v>19.842799817651525</c:v>
                </c:pt>
                <c:pt idx="2882">
                  <c:v>3.7752839072120707</c:v>
                </c:pt>
                <c:pt idx="2883">
                  <c:v>3.7752839072120707</c:v>
                </c:pt>
                <c:pt idx="2884">
                  <c:v>7.2786763849938216</c:v>
                </c:pt>
                <c:pt idx="2885">
                  <c:v>3.8477773333814129</c:v>
                </c:pt>
                <c:pt idx="2886">
                  <c:v>7.2924922653043263</c:v>
                </c:pt>
                <c:pt idx="2887">
                  <c:v>6.1878102465673335</c:v>
                </c:pt>
                <c:pt idx="2888">
                  <c:v>4.5171577767442059</c:v>
                </c:pt>
                <c:pt idx="2889">
                  <c:v>15.866843615907072</c:v>
                </c:pt>
                <c:pt idx="2890">
                  <c:v>123.15112003002638</c:v>
                </c:pt>
                <c:pt idx="2891">
                  <c:v>14.534714532610165</c:v>
                </c:pt>
                <c:pt idx="2892">
                  <c:v>3.8746136811733809</c:v>
                </c:pt>
                <c:pt idx="2893">
                  <c:v>7.1395285046012402</c:v>
                </c:pt>
                <c:pt idx="2894">
                  <c:v>4.9237198978488177</c:v>
                </c:pt>
                <c:pt idx="2895">
                  <c:v>9.6227056784220011</c:v>
                </c:pt>
                <c:pt idx="2896">
                  <c:v>6.3287502060478227</c:v>
                </c:pt>
                <c:pt idx="2897">
                  <c:v>8.0523376575505807</c:v>
                </c:pt>
                <c:pt idx="2898">
                  <c:v>3.9517492833237169</c:v>
                </c:pt>
                <c:pt idx="2899">
                  <c:v>6.4343314802327649</c:v>
                </c:pt>
                <c:pt idx="2900">
                  <c:v>4.0469768558551724</c:v>
                </c:pt>
                <c:pt idx="2901">
                  <c:v>3.0334587180004382</c:v>
                </c:pt>
                <c:pt idx="2902">
                  <c:v>9.1390696827509217</c:v>
                </c:pt>
                <c:pt idx="2903">
                  <c:v>3.9693329302026914</c:v>
                </c:pt>
                <c:pt idx="2904">
                  <c:v>3.9852908113386829</c:v>
                </c:pt>
                <c:pt idx="2905">
                  <c:v>5.5831865399502973</c:v>
                </c:pt>
                <c:pt idx="2906">
                  <c:v>4.1094351533244069</c:v>
                </c:pt>
                <c:pt idx="2907">
                  <c:v>5.1300921208603647</c:v>
                </c:pt>
                <c:pt idx="2908">
                  <c:v>3.0422332874249656</c:v>
                </c:pt>
                <c:pt idx="2909">
                  <c:v>3.0422332874249656</c:v>
                </c:pt>
                <c:pt idx="2910">
                  <c:v>3.0422332874249656</c:v>
                </c:pt>
                <c:pt idx="2911">
                  <c:v>3.0422332874249656</c:v>
                </c:pt>
                <c:pt idx="2912">
                  <c:v>3.0422332874249656</c:v>
                </c:pt>
                <c:pt idx="2913">
                  <c:v>6.7101166261102607</c:v>
                </c:pt>
                <c:pt idx="2914">
                  <c:v>124.38179421458335</c:v>
                </c:pt>
                <c:pt idx="2915">
                  <c:v>3.0674103535232868</c:v>
                </c:pt>
                <c:pt idx="2916">
                  <c:v>4.0916173012746579</c:v>
                </c:pt>
                <c:pt idx="2917">
                  <c:v>15.055678947319668</c:v>
                </c:pt>
                <c:pt idx="2918">
                  <c:v>3.1622119412320315</c:v>
                </c:pt>
                <c:pt idx="2919">
                  <c:v>4.1848127657720298</c:v>
                </c:pt>
                <c:pt idx="2920">
                  <c:v>3.1661453655556056</c:v>
                </c:pt>
                <c:pt idx="2921">
                  <c:v>3.1651578459374954</c:v>
                </c:pt>
                <c:pt idx="2922">
                  <c:v>5.5510381204038417</c:v>
                </c:pt>
                <c:pt idx="2923">
                  <c:v>3.2051053729268792</c:v>
                </c:pt>
                <c:pt idx="2924">
                  <c:v>9.5327150235665297</c:v>
                </c:pt>
                <c:pt idx="2925">
                  <c:v>3.0634047652574932</c:v>
                </c:pt>
                <c:pt idx="2926">
                  <c:v>4.2406299420195923</c:v>
                </c:pt>
                <c:pt idx="2927">
                  <c:v>9.6138903640491709</c:v>
                </c:pt>
                <c:pt idx="2928">
                  <c:v>3.1393493368748326</c:v>
                </c:pt>
                <c:pt idx="2929">
                  <c:v>3.2256618844348508</c:v>
                </c:pt>
                <c:pt idx="2930">
                  <c:v>3.1529908998971208</c:v>
                </c:pt>
                <c:pt idx="2931">
                  <c:v>3.1867589074100677</c:v>
                </c:pt>
                <c:pt idx="2932">
                  <c:v>3.1182161000228921</c:v>
                </c:pt>
                <c:pt idx="2933">
                  <c:v>3.1601802106364305</c:v>
                </c:pt>
                <c:pt idx="2934">
                  <c:v>5.764309052710229</c:v>
                </c:pt>
                <c:pt idx="2935">
                  <c:v>3.1693316292033771</c:v>
                </c:pt>
                <c:pt idx="2936">
                  <c:v>10.886132023559306</c:v>
                </c:pt>
                <c:pt idx="2937">
                  <c:v>3.1714134147059028</c:v>
                </c:pt>
                <c:pt idx="2938">
                  <c:v>4.3929730075538718</c:v>
                </c:pt>
                <c:pt idx="2939">
                  <c:v>5.3120092742956304</c:v>
                </c:pt>
                <c:pt idx="2940">
                  <c:v>5.3120092742956304</c:v>
                </c:pt>
                <c:pt idx="2941">
                  <c:v>4.5709250624871443</c:v>
                </c:pt>
                <c:pt idx="2942">
                  <c:v>3.3443708832424277</c:v>
                </c:pt>
                <c:pt idx="2943">
                  <c:v>4.5618417278361685</c:v>
                </c:pt>
                <c:pt idx="2944">
                  <c:v>3.462297918800771</c:v>
                </c:pt>
                <c:pt idx="2945">
                  <c:v>3.2398039214447101</c:v>
                </c:pt>
                <c:pt idx="2946">
                  <c:v>3.3080401152495851</c:v>
                </c:pt>
                <c:pt idx="2947">
                  <c:v>3.2958815853862919</c:v>
                </c:pt>
                <c:pt idx="2948">
                  <c:v>3.3589328773629772</c:v>
                </c:pt>
                <c:pt idx="2949">
                  <c:v>3.2945083153974983</c:v>
                </c:pt>
                <c:pt idx="2950">
                  <c:v>3.3816458338292477</c:v>
                </c:pt>
                <c:pt idx="2951">
                  <c:v>3.3367731982159308</c:v>
                </c:pt>
                <c:pt idx="2952">
                  <c:v>3.3576855583215663</c:v>
                </c:pt>
                <c:pt idx="2953">
                  <c:v>3.3859579522069181</c:v>
                </c:pt>
                <c:pt idx="2954">
                  <c:v>3.5149381753804589</c:v>
                </c:pt>
                <c:pt idx="2955">
                  <c:v>3.3634482607289282</c:v>
                </c:pt>
                <c:pt idx="2956">
                  <c:v>3.4209998734255738</c:v>
                </c:pt>
                <c:pt idx="2957">
                  <c:v>3.3672873674888266</c:v>
                </c:pt>
                <c:pt idx="2958">
                  <c:v>3.3628285335446124</c:v>
                </c:pt>
                <c:pt idx="2959">
                  <c:v>3.3628285335446124</c:v>
                </c:pt>
                <c:pt idx="2960">
                  <c:v>3.3628285335446124</c:v>
                </c:pt>
                <c:pt idx="2961">
                  <c:v>3.3628285335446124</c:v>
                </c:pt>
                <c:pt idx="2962">
                  <c:v>3.4660835813089679</c:v>
                </c:pt>
                <c:pt idx="2963">
                  <c:v>12.255685990885663</c:v>
                </c:pt>
                <c:pt idx="2964">
                  <c:v>3.3658333218961372</c:v>
                </c:pt>
                <c:pt idx="2965">
                  <c:v>3.3956886699240472</c:v>
                </c:pt>
                <c:pt idx="2966">
                  <c:v>3.3899225458654803</c:v>
                </c:pt>
                <c:pt idx="2967">
                  <c:v>8.9193697577369022</c:v>
                </c:pt>
                <c:pt idx="2968">
                  <c:v>8.9193697577369022</c:v>
                </c:pt>
                <c:pt idx="2969">
                  <c:v>3.4662300143095912</c:v>
                </c:pt>
                <c:pt idx="2970">
                  <c:v>3.5279375361603722</c:v>
                </c:pt>
                <c:pt idx="2971">
                  <c:v>3.5640529348538719</c:v>
                </c:pt>
                <c:pt idx="2972">
                  <c:v>3.5640529348538719</c:v>
                </c:pt>
                <c:pt idx="2973">
                  <c:v>4.8426415717002183</c:v>
                </c:pt>
                <c:pt idx="2974">
                  <c:v>3.4837332105112404</c:v>
                </c:pt>
                <c:pt idx="2975">
                  <c:v>3.4705460180594785</c:v>
                </c:pt>
                <c:pt idx="2976">
                  <c:v>3.544414927628095</c:v>
                </c:pt>
                <c:pt idx="2977">
                  <c:v>3.4657534027488421</c:v>
                </c:pt>
                <c:pt idx="2978">
                  <c:v>3.6146190447251074</c:v>
                </c:pt>
                <c:pt idx="2979">
                  <c:v>12.863650537377872</c:v>
                </c:pt>
                <c:pt idx="2980">
                  <c:v>16.437032590111521</c:v>
                </c:pt>
                <c:pt idx="2981">
                  <c:v>3.5890204300192368</c:v>
                </c:pt>
                <c:pt idx="2982">
                  <c:v>3.5909355428658292</c:v>
                </c:pt>
                <c:pt idx="2983">
                  <c:v>3.6551178973854581</c:v>
                </c:pt>
                <c:pt idx="2984">
                  <c:v>3.6053084466205552</c:v>
                </c:pt>
                <c:pt idx="2985">
                  <c:v>3.5816916845647144</c:v>
                </c:pt>
                <c:pt idx="2986">
                  <c:v>3.588020968154523</c:v>
                </c:pt>
                <c:pt idx="2987">
                  <c:v>3.6163478687331785</c:v>
                </c:pt>
                <c:pt idx="2988">
                  <c:v>6.6443888873189572</c:v>
                </c:pt>
                <c:pt idx="2989">
                  <c:v>3.6334284616744927</c:v>
                </c:pt>
                <c:pt idx="2990">
                  <c:v>3.7768596329978044</c:v>
                </c:pt>
                <c:pt idx="2991">
                  <c:v>3.7768596329978044</c:v>
                </c:pt>
                <c:pt idx="2992">
                  <c:v>3.7000713845307076</c:v>
                </c:pt>
                <c:pt idx="2993">
                  <c:v>6.90601546786072</c:v>
                </c:pt>
                <c:pt idx="2994">
                  <c:v>3.6682920740565925</c:v>
                </c:pt>
                <c:pt idx="2995">
                  <c:v>8.190563603392583</c:v>
                </c:pt>
                <c:pt idx="2996">
                  <c:v>3.7633003650576105</c:v>
                </c:pt>
                <c:pt idx="2997">
                  <c:v>3.7371561519238301</c:v>
                </c:pt>
                <c:pt idx="2998">
                  <c:v>3.7487564248526621</c:v>
                </c:pt>
                <c:pt idx="2999">
                  <c:v>3.7191075004798755</c:v>
                </c:pt>
                <c:pt idx="3000">
                  <c:v>3.7619518024803189</c:v>
                </c:pt>
                <c:pt idx="3001">
                  <c:v>3.8414267068809753</c:v>
                </c:pt>
                <c:pt idx="3002">
                  <c:v>3.9042004160454362</c:v>
                </c:pt>
                <c:pt idx="3003">
                  <c:v>4.1921909315493355</c:v>
                </c:pt>
                <c:pt idx="3004">
                  <c:v>11.499271769365857</c:v>
                </c:pt>
                <c:pt idx="3005">
                  <c:v>11.480326387399808</c:v>
                </c:pt>
                <c:pt idx="3006">
                  <c:v>3.8782849056772912</c:v>
                </c:pt>
                <c:pt idx="3007">
                  <c:v>11.536175478533449</c:v>
                </c:pt>
                <c:pt idx="3008">
                  <c:v>11.529227254034311</c:v>
                </c:pt>
                <c:pt idx="3009">
                  <c:v>6.9503364584567624</c:v>
                </c:pt>
                <c:pt idx="3010">
                  <c:v>3.9468218099183221</c:v>
                </c:pt>
                <c:pt idx="3011">
                  <c:v>3.9468218099183221</c:v>
                </c:pt>
                <c:pt idx="3012">
                  <c:v>11.463980751103428</c:v>
                </c:pt>
                <c:pt idx="3013">
                  <c:v>11.529227254034311</c:v>
                </c:pt>
                <c:pt idx="3014">
                  <c:v>5.5050506901197149</c:v>
                </c:pt>
                <c:pt idx="3015">
                  <c:v>3.9960356536766355</c:v>
                </c:pt>
                <c:pt idx="3016">
                  <c:v>3.8989200045175556</c:v>
                </c:pt>
                <c:pt idx="3017">
                  <c:v>5.3138988924239445</c:v>
                </c:pt>
                <c:pt idx="3018">
                  <c:v>3.9067410717271778</c:v>
                </c:pt>
                <c:pt idx="3019">
                  <c:v>9.147098904426116</c:v>
                </c:pt>
                <c:pt idx="3020">
                  <c:v>4.0039093529535155</c:v>
                </c:pt>
                <c:pt idx="3021">
                  <c:v>4.0138967329515438</c:v>
                </c:pt>
                <c:pt idx="3022">
                  <c:v>7.4320692543211191</c:v>
                </c:pt>
                <c:pt idx="3023">
                  <c:v>7.4320692543211191</c:v>
                </c:pt>
                <c:pt idx="3024">
                  <c:v>3.964904407808989</c:v>
                </c:pt>
                <c:pt idx="3025">
                  <c:v>3.9646666068949501</c:v>
                </c:pt>
                <c:pt idx="3026">
                  <c:v>3.9923405783447228</c:v>
                </c:pt>
                <c:pt idx="3027">
                  <c:v>23.83445874148542</c:v>
                </c:pt>
                <c:pt idx="3028">
                  <c:v>4.0559014254302763</c:v>
                </c:pt>
                <c:pt idx="3029">
                  <c:v>4.0168261686385058</c:v>
                </c:pt>
                <c:pt idx="3030">
                  <c:v>4.0901167448470845</c:v>
                </c:pt>
                <c:pt idx="3031">
                  <c:v>4.0336945796348722</c:v>
                </c:pt>
                <c:pt idx="3032">
                  <c:v>4.0751801905521869</c:v>
                </c:pt>
                <c:pt idx="3033">
                  <c:v>4.2221782491077642</c:v>
                </c:pt>
                <c:pt idx="3034">
                  <c:v>4.0932579432937937</c:v>
                </c:pt>
                <c:pt idx="3035">
                  <c:v>4.3246247208743718</c:v>
                </c:pt>
                <c:pt idx="3036">
                  <c:v>5.492934061259799</c:v>
                </c:pt>
                <c:pt idx="3037">
                  <c:v>14.014614508120932</c:v>
                </c:pt>
                <c:pt idx="3038">
                  <c:v>4.1709425183271875</c:v>
                </c:pt>
                <c:pt idx="3039">
                  <c:v>4.3580107488480477</c:v>
                </c:pt>
                <c:pt idx="3040">
                  <c:v>4.3103745591965152</c:v>
                </c:pt>
                <c:pt idx="3041">
                  <c:v>5.5316013441114809</c:v>
                </c:pt>
                <c:pt idx="3042">
                  <c:v>4.343358335948623</c:v>
                </c:pt>
                <c:pt idx="3043">
                  <c:v>4.4860176567907626</c:v>
                </c:pt>
                <c:pt idx="3044">
                  <c:v>4.4031737169536118</c:v>
                </c:pt>
                <c:pt idx="3045">
                  <c:v>4.4544528646844457</c:v>
                </c:pt>
                <c:pt idx="3046">
                  <c:v>4.538026300191774</c:v>
                </c:pt>
                <c:pt idx="3047">
                  <c:v>4.431113783865376</c:v>
                </c:pt>
                <c:pt idx="3048">
                  <c:v>4.4455895618170702</c:v>
                </c:pt>
                <c:pt idx="3049">
                  <c:v>4.4455895618170702</c:v>
                </c:pt>
                <c:pt idx="3050">
                  <c:v>4.5736295930996125</c:v>
                </c:pt>
                <c:pt idx="3051">
                  <c:v>4.6215469685472321</c:v>
                </c:pt>
                <c:pt idx="3052">
                  <c:v>4.5818463575663166</c:v>
                </c:pt>
                <c:pt idx="3053">
                  <c:v>4.7507034505970696</c:v>
                </c:pt>
                <c:pt idx="3054">
                  <c:v>4.5856199305277672</c:v>
                </c:pt>
                <c:pt idx="3055">
                  <c:v>7.7941520340943695</c:v>
                </c:pt>
                <c:pt idx="3056">
                  <c:v>4.6221008772663605</c:v>
                </c:pt>
                <c:pt idx="3057">
                  <c:v>4.7111157588111174</c:v>
                </c:pt>
                <c:pt idx="3058">
                  <c:v>4.7210801832288052</c:v>
                </c:pt>
                <c:pt idx="3059">
                  <c:v>8.4142475108735653</c:v>
                </c:pt>
                <c:pt idx="3060">
                  <c:v>3.0300316219146475</c:v>
                </c:pt>
                <c:pt idx="3061">
                  <c:v>4.874174631839848</c:v>
                </c:pt>
                <c:pt idx="3062">
                  <c:v>5.0117475436462255</c:v>
                </c:pt>
                <c:pt idx="3063">
                  <c:v>4.791640707812717</c:v>
                </c:pt>
                <c:pt idx="3064">
                  <c:v>4.8813563001982931</c:v>
                </c:pt>
                <c:pt idx="3065">
                  <c:v>4.8199136865595165</c:v>
                </c:pt>
                <c:pt idx="3066">
                  <c:v>5.1078334403387338</c:v>
                </c:pt>
                <c:pt idx="3067">
                  <c:v>8.5777332186885129</c:v>
                </c:pt>
                <c:pt idx="3068">
                  <c:v>5.0271068164998232</c:v>
                </c:pt>
                <c:pt idx="3069">
                  <c:v>8.4660384437113532</c:v>
                </c:pt>
                <c:pt idx="3070">
                  <c:v>6.3711510701452374</c:v>
                </c:pt>
                <c:pt idx="3071">
                  <c:v>5.1947819804311939</c:v>
                </c:pt>
                <c:pt idx="3072">
                  <c:v>5.2323332978711568</c:v>
                </c:pt>
                <c:pt idx="3073">
                  <c:v>5.2957134377667403</c:v>
                </c:pt>
                <c:pt idx="3074">
                  <c:v>5.2957134377667403</c:v>
                </c:pt>
                <c:pt idx="3075">
                  <c:v>5.2564922229081565</c:v>
                </c:pt>
                <c:pt idx="3076">
                  <c:v>5.282422268836628</c:v>
                </c:pt>
                <c:pt idx="3077">
                  <c:v>5.3981360732109112</c:v>
                </c:pt>
                <c:pt idx="3078">
                  <c:v>5.3936147823782932</c:v>
                </c:pt>
                <c:pt idx="3079">
                  <c:v>5.4737010057340107</c:v>
                </c:pt>
                <c:pt idx="3080">
                  <c:v>5.5058319992820834</c:v>
                </c:pt>
                <c:pt idx="3081">
                  <c:v>5.5266174912885058</c:v>
                </c:pt>
                <c:pt idx="3082">
                  <c:v>5.5945478472906149</c:v>
                </c:pt>
                <c:pt idx="3083">
                  <c:v>5.6419304371578729</c:v>
                </c:pt>
                <c:pt idx="3084">
                  <c:v>5.6824488944429952</c:v>
                </c:pt>
                <c:pt idx="3085">
                  <c:v>5.7228945542409173</c:v>
                </c:pt>
                <c:pt idx="3086">
                  <c:v>5.7509249627367236</c:v>
                </c:pt>
                <c:pt idx="3087">
                  <c:v>5.8029863114042923</c:v>
                </c:pt>
                <c:pt idx="3088">
                  <c:v>5.7683244878906716</c:v>
                </c:pt>
                <c:pt idx="3089">
                  <c:v>5.8652767285225309</c:v>
                </c:pt>
                <c:pt idx="3090">
                  <c:v>5.8406406889190006</c:v>
                </c:pt>
                <c:pt idx="3091">
                  <c:v>3.3374051663740616</c:v>
                </c:pt>
                <c:pt idx="3092">
                  <c:v>5.8759574970417434</c:v>
                </c:pt>
                <c:pt idx="3093">
                  <c:v>5.9210544950093356</c:v>
                </c:pt>
                <c:pt idx="3094">
                  <c:v>5.9507420637007984</c:v>
                </c:pt>
                <c:pt idx="3095">
                  <c:v>5.9719383121264178</c:v>
                </c:pt>
                <c:pt idx="3096">
                  <c:v>6.0728548261460107</c:v>
                </c:pt>
                <c:pt idx="3097">
                  <c:v>6.1347304404188776</c:v>
                </c:pt>
                <c:pt idx="3098">
                  <c:v>6.1789628734573006</c:v>
                </c:pt>
                <c:pt idx="3099">
                  <c:v>6.2159604703361788</c:v>
                </c:pt>
                <c:pt idx="3100">
                  <c:v>6.2587008404518416</c:v>
                </c:pt>
                <c:pt idx="3101">
                  <c:v>6.4029500961492527</c:v>
                </c:pt>
                <c:pt idx="3102">
                  <c:v>6.4029500961492527</c:v>
                </c:pt>
                <c:pt idx="3103">
                  <c:v>6.3508327862659684</c:v>
                </c:pt>
                <c:pt idx="3104">
                  <c:v>6.3795218073125382</c:v>
                </c:pt>
                <c:pt idx="3105">
                  <c:v>7.8555482419995384</c:v>
                </c:pt>
                <c:pt idx="3106">
                  <c:v>7.8555482419995384</c:v>
                </c:pt>
                <c:pt idx="3107">
                  <c:v>7.9286962526798979</c:v>
                </c:pt>
                <c:pt idx="3108">
                  <c:v>6.5195469025187034</c:v>
                </c:pt>
                <c:pt idx="3109">
                  <c:v>3.5640764253574853</c:v>
                </c:pt>
                <c:pt idx="3110">
                  <c:v>7.8854643704851393</c:v>
                </c:pt>
                <c:pt idx="3111">
                  <c:v>3.3735736967303542</c:v>
                </c:pt>
                <c:pt idx="3112">
                  <c:v>6.8497308431106632</c:v>
                </c:pt>
                <c:pt idx="3113">
                  <c:v>7.030340228210135</c:v>
                </c:pt>
                <c:pt idx="3114">
                  <c:v>7.1747871339608391</c:v>
                </c:pt>
                <c:pt idx="3115">
                  <c:v>7.1701615299729982</c:v>
                </c:pt>
                <c:pt idx="3116">
                  <c:v>7.3378281764576521</c:v>
                </c:pt>
                <c:pt idx="3117">
                  <c:v>7.6556331774107171</c:v>
                </c:pt>
                <c:pt idx="3118">
                  <c:v>8.0985893333634191</c:v>
                </c:pt>
                <c:pt idx="3119">
                  <c:v>8.2012729006784451</c:v>
                </c:pt>
                <c:pt idx="3120">
                  <c:v>8.310165404551288</c:v>
                </c:pt>
                <c:pt idx="3121">
                  <c:v>8.3704205556529878</c:v>
                </c:pt>
                <c:pt idx="3122">
                  <c:v>8.4573782866792655</c:v>
                </c:pt>
                <c:pt idx="3123">
                  <c:v>3.401111417632078</c:v>
                </c:pt>
                <c:pt idx="3124">
                  <c:v>8.9391244747734273</c:v>
                </c:pt>
                <c:pt idx="3125">
                  <c:v>8.9304894076029804</c:v>
                </c:pt>
                <c:pt idx="3126">
                  <c:v>9.4124349470238098</c:v>
                </c:pt>
                <c:pt idx="3127">
                  <c:v>9.6922965696640357</c:v>
                </c:pt>
                <c:pt idx="3128">
                  <c:v>11.897889843949862</c:v>
                </c:pt>
                <c:pt idx="3129">
                  <c:v>9.8306485363371845</c:v>
                </c:pt>
                <c:pt idx="3130">
                  <c:v>9.9141937600334948</c:v>
                </c:pt>
                <c:pt idx="3131">
                  <c:v>10.150914223945808</c:v>
                </c:pt>
                <c:pt idx="3132">
                  <c:v>10.540260980614359</c:v>
                </c:pt>
                <c:pt idx="3133">
                  <c:v>11.018201359137855</c:v>
                </c:pt>
                <c:pt idx="3134">
                  <c:v>11.214042406931503</c:v>
                </c:pt>
                <c:pt idx="3135">
                  <c:v>12.638992650020475</c:v>
                </c:pt>
                <c:pt idx="3136">
                  <c:v>14.474230643503022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C1B-4BA1-AF52-96179D672B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8698064"/>
        <c:axId val="1424726416"/>
      </c:scatterChart>
      <c:valAx>
        <c:axId val="1858698064"/>
        <c:scaling>
          <c:orientation val="minMax"/>
          <c:max val="10"/>
          <c:min val="-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F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</a:t>
                </a:r>
                <a:r>
                  <a:rPr lang="fr-FR" sz="18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fr-F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1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Fold</a:t>
                </a:r>
                <a:r>
                  <a:rPr lang="fr-FR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Change)</a:t>
                </a:r>
              </a:p>
            </c:rich>
          </c:tx>
          <c:layout>
            <c:manualLayout>
              <c:xMode val="edge"/>
              <c:yMode val="edge"/>
              <c:x val="0.41711300219141989"/>
              <c:y val="0.92728179187659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424726416"/>
        <c:crossesAt val="0"/>
        <c:crossBetween val="midCat"/>
        <c:majorUnit val="5"/>
        <c:minorUnit val="5"/>
      </c:valAx>
      <c:valAx>
        <c:axId val="1424726416"/>
        <c:scaling>
          <c:orientation val="minMax"/>
          <c:max val="2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fr-FR" sz="1800" b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-Log10(adj </a:t>
                </a:r>
                <a:r>
                  <a:rPr lang="fr-FR" sz="1800" b="0" i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fr-FR" sz="1800" b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-value)</a:t>
                </a:r>
              </a:p>
            </c:rich>
          </c:tx>
          <c:layout>
            <c:manualLayout>
              <c:xMode val="edge"/>
              <c:yMode val="edge"/>
              <c:x val="1.258119536597359E-2"/>
              <c:y val="0.303841517009771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858698064"/>
        <c:crossesAt val="-10"/>
        <c:crossBetween val="midCat"/>
        <c:majorUnit val="50"/>
      </c:valAx>
      <c:spPr>
        <a:noFill/>
        <a:ln w="19050"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3200369184621"/>
          <c:y val="7.6072982791057661E-2"/>
          <c:w val="0.80876421216578698"/>
          <c:h val="0.83263263840175195"/>
        </c:manualLayout>
      </c:layout>
      <c:scatterChart>
        <c:scatterStyle val="lineMarker"/>
        <c:varyColors val="0"/>
        <c:ser>
          <c:idx val="2"/>
          <c:order val="0"/>
          <c:tx>
            <c:strRef>
              <c:f>'IR.&gt;0.1 vs FC-Clean GRAPH'!$AP$1</c:f>
              <c:strCache>
                <c:ptCount val="1"/>
                <c:pt idx="0">
                  <c:v>Median lnFC</c:v>
                </c:pt>
              </c:strCache>
            </c:strRef>
          </c:tx>
          <c:spPr>
            <a:ln w="2540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" lastClr="FFFFFF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spPr>
              <a:ln w="19050" cap="rnd">
                <a:solidFill>
                  <a:sysClr val="windowText" lastClr="000000"/>
                </a:solidFill>
                <a:prstDash val="dash"/>
              </a:ln>
              <a:effectLst/>
            </c:spPr>
            <c:trendlineType val="exp"/>
            <c:dispRSqr val="0"/>
            <c:dispEq val="0"/>
          </c:trendline>
          <c:xVal>
            <c:numRef>
              <c:f>'IR.&gt;0.1 vs FC-Clean GRAPH'!$AP$2:$AP$19</c:f>
              <c:numCache>
                <c:formatCode>General</c:formatCode>
                <c:ptCount val="18"/>
                <c:pt idx="0">
                  <c:v>-0.92499246748786756</c:v>
                </c:pt>
                <c:pt idx="1">
                  <c:v>-0.762259619607076</c:v>
                </c:pt>
                <c:pt idx="2">
                  <c:v>-0.54005987411927203</c:v>
                </c:pt>
                <c:pt idx="3">
                  <c:v>-0.41717732030770849</c:v>
                </c:pt>
                <c:pt idx="4">
                  <c:v>-0.23178219341815251</c:v>
                </c:pt>
                <c:pt idx="5">
                  <c:v>-0.1026533975589555</c:v>
                </c:pt>
                <c:pt idx="6">
                  <c:v>-6.5558154322375994E-2</c:v>
                </c:pt>
                <c:pt idx="7">
                  <c:v>-2.16565650624852E-2</c:v>
                </c:pt>
                <c:pt idx="8">
                  <c:v>-3.6378010340905598E-2</c:v>
                </c:pt>
                <c:pt idx="9">
                  <c:v>0.12703994392632351</c:v>
                </c:pt>
                <c:pt idx="10">
                  <c:v>0.12751747929787299</c:v>
                </c:pt>
                <c:pt idx="11">
                  <c:v>0.32612328091176801</c:v>
                </c:pt>
                <c:pt idx="12">
                  <c:v>0.27722198471235099</c:v>
                </c:pt>
                <c:pt idx="13">
                  <c:v>0.14512013004466351</c:v>
                </c:pt>
                <c:pt idx="14">
                  <c:v>0.4914912972683495</c:v>
                </c:pt>
                <c:pt idx="15">
                  <c:v>0.28981832976608501</c:v>
                </c:pt>
                <c:pt idx="16">
                  <c:v>0.37278898097405799</c:v>
                </c:pt>
                <c:pt idx="17">
                  <c:v>0.15463156736147149</c:v>
                </c:pt>
              </c:numCache>
            </c:numRef>
          </c:xVal>
          <c:yVal>
            <c:numRef>
              <c:f>'IR.&gt;0.1 vs FC-Clean GRAPH'!$AO$2:$AO$19</c:f>
              <c:numCache>
                <c:formatCode>General</c:formatCode>
                <c:ptCount val="18"/>
                <c:pt idx="0">
                  <c:v>0.125</c:v>
                </c:pt>
                <c:pt idx="1">
                  <c:v>0.17499999999999999</c:v>
                </c:pt>
                <c:pt idx="2">
                  <c:v>0.22500000000000001</c:v>
                </c:pt>
                <c:pt idx="3">
                  <c:v>0.27500000000000002</c:v>
                </c:pt>
                <c:pt idx="4">
                  <c:v>0.32500000000000001</c:v>
                </c:pt>
                <c:pt idx="5">
                  <c:v>0.375</c:v>
                </c:pt>
                <c:pt idx="6">
                  <c:v>0.42499999999999999</c:v>
                </c:pt>
                <c:pt idx="7">
                  <c:v>0.47499999999999998</c:v>
                </c:pt>
                <c:pt idx="8">
                  <c:v>0.52500000000000002</c:v>
                </c:pt>
                <c:pt idx="9">
                  <c:v>0.57499999999999996</c:v>
                </c:pt>
                <c:pt idx="10">
                  <c:v>0.625</c:v>
                </c:pt>
                <c:pt idx="11">
                  <c:v>0.67500000000000004</c:v>
                </c:pt>
                <c:pt idx="12">
                  <c:v>0.72499999999999998</c:v>
                </c:pt>
                <c:pt idx="13">
                  <c:v>0.77500000000000002</c:v>
                </c:pt>
                <c:pt idx="14">
                  <c:v>0.82499999999999996</c:v>
                </c:pt>
                <c:pt idx="15">
                  <c:v>0.875</c:v>
                </c:pt>
                <c:pt idx="16">
                  <c:v>0.92500000000000004</c:v>
                </c:pt>
                <c:pt idx="17">
                  <c:v>0.97499999999999998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B25-48C0-A15B-BDF7EF5A82E0}"/>
            </c:ext>
          </c:extLst>
        </c:ser>
        <c:ser>
          <c:idx val="3"/>
          <c:order val="3"/>
          <c:tx>
            <c:strRef>
              <c:f>'IR.&gt;0.1 vs FC-Clean GRAPH'!$AQ$1</c:f>
              <c:strCache>
                <c:ptCount val="1"/>
                <c:pt idx="0">
                  <c:v>Median curve</c:v>
                </c:pt>
              </c:strCache>
            </c:strRef>
          </c:tx>
          <c:spPr>
            <a:ln w="2540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</c:marker>
          <c:xVal>
            <c:numRef>
              <c:f>'IR.&gt;0.1 vs FC-Clean GRAPH'!$AQ$2:$AQ$19</c:f>
              <c:numCache>
                <c:formatCode>General</c:formatCode>
                <c:ptCount val="18"/>
                <c:pt idx="0">
                  <c:v>-0.95305163936250359</c:v>
                </c:pt>
                <c:pt idx="1">
                  <c:v>-0.72415896138888936</c:v>
                </c:pt>
                <c:pt idx="2">
                  <c:v>-0.55319676527942951</c:v>
                </c:pt>
                <c:pt idx="3">
                  <c:v>-0.41668608809429264</c:v>
                </c:pt>
                <c:pt idx="4">
                  <c:v>-0.30304385362955366</c:v>
                </c:pt>
                <c:pt idx="5">
                  <c:v>-0.20569634094882353</c:v>
                </c:pt>
                <c:pt idx="6">
                  <c:v>-0.1205513457420168</c:v>
                </c:pt>
                <c:pt idx="7">
                  <c:v>-4.4887648388122633E-2</c:v>
                </c:pt>
                <c:pt idx="8">
                  <c:v>2.3196337024790663E-2</c:v>
                </c:pt>
                <c:pt idx="9">
                  <c:v>8.5081900430046861E-2</c:v>
                </c:pt>
                <c:pt idx="10">
                  <c:v>0.14180408338178235</c:v>
                </c:pt>
                <c:pt idx="11">
                  <c:v>0.19415853313425069</c:v>
                </c:pt>
                <c:pt idx="12">
                  <c:v>0.24277007325815875</c:v>
                </c:pt>
                <c:pt idx="13">
                  <c:v>0.28813835523004466</c:v>
                </c:pt>
                <c:pt idx="14">
                  <c:v>0.33066921031938751</c:v>
                </c:pt>
                <c:pt idx="15">
                  <c:v>0.37069676135539659</c:v>
                </c:pt>
                <c:pt idx="16">
                  <c:v>0.40849938118860118</c:v>
                </c:pt>
                <c:pt idx="17">
                  <c:v>0.44431144478412637</c:v>
                </c:pt>
              </c:numCache>
            </c:numRef>
          </c:xVal>
          <c:yVal>
            <c:numRef>
              <c:f>'IR.&gt;0.1 vs FC-Clean GRAPH'!$AO$2:$AO$19</c:f>
              <c:numCache>
                <c:formatCode>General</c:formatCode>
                <c:ptCount val="18"/>
                <c:pt idx="0">
                  <c:v>0.125</c:v>
                </c:pt>
                <c:pt idx="1">
                  <c:v>0.17499999999999999</c:v>
                </c:pt>
                <c:pt idx="2">
                  <c:v>0.22500000000000001</c:v>
                </c:pt>
                <c:pt idx="3">
                  <c:v>0.27500000000000002</c:v>
                </c:pt>
                <c:pt idx="4">
                  <c:v>0.32500000000000001</c:v>
                </c:pt>
                <c:pt idx="5">
                  <c:v>0.375</c:v>
                </c:pt>
                <c:pt idx="6">
                  <c:v>0.42499999999999999</c:v>
                </c:pt>
                <c:pt idx="7">
                  <c:v>0.47499999999999998</c:v>
                </c:pt>
                <c:pt idx="8">
                  <c:v>0.52500000000000002</c:v>
                </c:pt>
                <c:pt idx="9">
                  <c:v>0.57499999999999996</c:v>
                </c:pt>
                <c:pt idx="10">
                  <c:v>0.625</c:v>
                </c:pt>
                <c:pt idx="11">
                  <c:v>0.67500000000000004</c:v>
                </c:pt>
                <c:pt idx="12">
                  <c:v>0.72499999999999998</c:v>
                </c:pt>
                <c:pt idx="13">
                  <c:v>0.77500000000000002</c:v>
                </c:pt>
                <c:pt idx="14">
                  <c:v>0.82499999999999996</c:v>
                </c:pt>
                <c:pt idx="15">
                  <c:v>0.875</c:v>
                </c:pt>
                <c:pt idx="16">
                  <c:v>0.92500000000000004</c:v>
                </c:pt>
                <c:pt idx="17">
                  <c:v>0.97499999999999998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B25-48C0-A15B-BDF7EF5A8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1225680"/>
        <c:axId val="2110395840"/>
      </c:scatterChart>
      <c:scatterChart>
        <c:scatterStyle val="lineMarker"/>
        <c:varyColors val="0"/>
        <c:ser>
          <c:idx val="0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7623"/>
            <c:marker>
              <c:symbol val="circle"/>
              <c:size val="2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B25-48C0-A15B-BDF7EF5A82E0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intercept val="0"/>
            <c:dispRSqr val="0"/>
            <c:dispEq val="0"/>
          </c:trendline>
          <c:xVal>
            <c:numRef>
              <c:f>'IR.&gt;0.1 vs FC-Clean GRAPH'!$K$2:$K$7650</c:f>
              <c:numCache>
                <c:formatCode>General</c:formatCode>
                <c:ptCount val="7649"/>
                <c:pt idx="0">
                  <c:v>5.8935228832965398</c:v>
                </c:pt>
                <c:pt idx="1">
                  <c:v>5.4731818102710399</c:v>
                </c:pt>
                <c:pt idx="2">
                  <c:v>5.3399720620529099</c:v>
                </c:pt>
                <c:pt idx="3">
                  <c:v>4.9434744875277996</c:v>
                </c:pt>
                <c:pt idx="4">
                  <c:v>4.5358501743315403</c:v>
                </c:pt>
                <c:pt idx="5">
                  <c:v>4.5075133036103496</c:v>
                </c:pt>
                <c:pt idx="6">
                  <c:v>4.3100264313133003</c:v>
                </c:pt>
                <c:pt idx="7">
                  <c:v>4.2479043010398296</c:v>
                </c:pt>
                <c:pt idx="8">
                  <c:v>4.1360385735105796</c:v>
                </c:pt>
                <c:pt idx="9">
                  <c:v>4.0313001829175903</c:v>
                </c:pt>
                <c:pt idx="10">
                  <c:v>4.03070295991495</c:v>
                </c:pt>
                <c:pt idx="11">
                  <c:v>4.0063338260571797</c:v>
                </c:pt>
                <c:pt idx="12">
                  <c:v>3.8590210705610302</c:v>
                </c:pt>
                <c:pt idx="13">
                  <c:v>3.8175214396218098</c:v>
                </c:pt>
                <c:pt idx="14">
                  <c:v>3.8175214396218098</c:v>
                </c:pt>
                <c:pt idx="15">
                  <c:v>3.7968280446438398</c:v>
                </c:pt>
                <c:pt idx="16">
                  <c:v>3.7910378602222399</c:v>
                </c:pt>
                <c:pt idx="17">
                  <c:v>3.7574543950759698</c:v>
                </c:pt>
                <c:pt idx="18">
                  <c:v>3.73317356291283</c:v>
                </c:pt>
                <c:pt idx="19">
                  <c:v>3.66509569789867</c:v>
                </c:pt>
                <c:pt idx="20">
                  <c:v>3.63891624039243</c:v>
                </c:pt>
                <c:pt idx="21">
                  <c:v>3.6368672107760198</c:v>
                </c:pt>
                <c:pt idx="22">
                  <c:v>3.5813726361283802</c:v>
                </c:pt>
                <c:pt idx="23">
                  <c:v>3.5810517482503799</c:v>
                </c:pt>
                <c:pt idx="24">
                  <c:v>3.5665668155384598</c:v>
                </c:pt>
                <c:pt idx="25">
                  <c:v>3.5626706169837798</c:v>
                </c:pt>
                <c:pt idx="26">
                  <c:v>3.4786817868427802</c:v>
                </c:pt>
                <c:pt idx="27">
                  <c:v>3.3239220739486401</c:v>
                </c:pt>
                <c:pt idx="28">
                  <c:v>3.32147247324149</c:v>
                </c:pt>
                <c:pt idx="29">
                  <c:v>3.3028816368496599</c:v>
                </c:pt>
                <c:pt idx="30">
                  <c:v>3.2614144298163499</c:v>
                </c:pt>
                <c:pt idx="31">
                  <c:v>3.2211993832457502</c:v>
                </c:pt>
                <c:pt idx="32">
                  <c:v>3.2050590295525501</c:v>
                </c:pt>
                <c:pt idx="33">
                  <c:v>3.1828425783670302</c:v>
                </c:pt>
                <c:pt idx="34">
                  <c:v>3.16394406752765</c:v>
                </c:pt>
                <c:pt idx="35">
                  <c:v>3.15383135579083</c:v>
                </c:pt>
                <c:pt idx="36">
                  <c:v>3.0861466203249401</c:v>
                </c:pt>
                <c:pt idx="37">
                  <c:v>3.0857831970503802</c:v>
                </c:pt>
                <c:pt idx="38">
                  <c:v>3.0145019599615499</c:v>
                </c:pt>
                <c:pt idx="39">
                  <c:v>2.95872767953608</c:v>
                </c:pt>
                <c:pt idx="40">
                  <c:v>2.9405413529128102</c:v>
                </c:pt>
                <c:pt idx="41">
                  <c:v>2.8982364906389</c:v>
                </c:pt>
                <c:pt idx="42">
                  <c:v>2.8939311138847801</c:v>
                </c:pt>
                <c:pt idx="43">
                  <c:v>2.8687924197224501</c:v>
                </c:pt>
                <c:pt idx="44">
                  <c:v>2.8313591322483198</c:v>
                </c:pt>
                <c:pt idx="45">
                  <c:v>2.8286398997987501</c:v>
                </c:pt>
                <c:pt idx="46">
                  <c:v>2.82823648724121</c:v>
                </c:pt>
                <c:pt idx="47">
                  <c:v>2.8187056643772199</c:v>
                </c:pt>
                <c:pt idx="48">
                  <c:v>2.8134964657029302</c:v>
                </c:pt>
                <c:pt idx="49">
                  <c:v>2.8091538013866502</c:v>
                </c:pt>
                <c:pt idx="50">
                  <c:v>2.7883995382202502</c:v>
                </c:pt>
                <c:pt idx="51">
                  <c:v>2.7883995382202502</c:v>
                </c:pt>
                <c:pt idx="52">
                  <c:v>2.77534084256598</c:v>
                </c:pt>
                <c:pt idx="53">
                  <c:v>2.7715662587005898</c:v>
                </c:pt>
                <c:pt idx="54">
                  <c:v>2.7565811868123902</c:v>
                </c:pt>
                <c:pt idx="55">
                  <c:v>2.7272066450685601</c:v>
                </c:pt>
                <c:pt idx="56">
                  <c:v>2.7248588850137998</c:v>
                </c:pt>
                <c:pt idx="57">
                  <c:v>2.6966920949688</c:v>
                </c:pt>
                <c:pt idx="58">
                  <c:v>2.6637333967093499</c:v>
                </c:pt>
                <c:pt idx="59">
                  <c:v>2.65917617729915</c:v>
                </c:pt>
                <c:pt idx="60">
                  <c:v>2.6465502519428501</c:v>
                </c:pt>
                <c:pt idx="61">
                  <c:v>2.6349992967520999</c:v>
                </c:pt>
                <c:pt idx="62">
                  <c:v>2.6160172380304298</c:v>
                </c:pt>
                <c:pt idx="63">
                  <c:v>2.6052409352790198</c:v>
                </c:pt>
                <c:pt idx="64">
                  <c:v>2.5965472447147002</c:v>
                </c:pt>
                <c:pt idx="65">
                  <c:v>2.5892754834897098</c:v>
                </c:pt>
                <c:pt idx="66">
                  <c:v>2.5777843397580198</c:v>
                </c:pt>
                <c:pt idx="67">
                  <c:v>2.5748508289552099</c:v>
                </c:pt>
                <c:pt idx="68">
                  <c:v>2.5674360059723398</c:v>
                </c:pt>
                <c:pt idx="69">
                  <c:v>2.56354713186925</c:v>
                </c:pt>
                <c:pt idx="70">
                  <c:v>2.54646750358881</c:v>
                </c:pt>
                <c:pt idx="71">
                  <c:v>2.5316368215015701</c:v>
                </c:pt>
                <c:pt idx="72">
                  <c:v>2.4693823755381299</c:v>
                </c:pt>
                <c:pt idx="73">
                  <c:v>2.4648069986718402</c:v>
                </c:pt>
                <c:pt idx="74">
                  <c:v>2.4614405195218798</c:v>
                </c:pt>
                <c:pt idx="75">
                  <c:v>2.4599523104707801</c:v>
                </c:pt>
                <c:pt idx="76">
                  <c:v>2.4563753693309902</c:v>
                </c:pt>
                <c:pt idx="77">
                  <c:v>2.4358637313809401</c:v>
                </c:pt>
                <c:pt idx="78">
                  <c:v>2.4222147648846599</c:v>
                </c:pt>
                <c:pt idx="79">
                  <c:v>2.4154503789796502</c:v>
                </c:pt>
                <c:pt idx="80">
                  <c:v>2.4064215929256298</c:v>
                </c:pt>
                <c:pt idx="81">
                  <c:v>2.4036399653373302</c:v>
                </c:pt>
                <c:pt idx="82">
                  <c:v>2.3983891087380602</c:v>
                </c:pt>
                <c:pt idx="83">
                  <c:v>2.3897276604031701</c:v>
                </c:pt>
                <c:pt idx="84">
                  <c:v>2.3846885356528</c:v>
                </c:pt>
                <c:pt idx="85">
                  <c:v>2.3783538054464799</c:v>
                </c:pt>
                <c:pt idx="86">
                  <c:v>2.3652618636004101</c:v>
                </c:pt>
                <c:pt idx="87">
                  <c:v>2.3650171515260201</c:v>
                </c:pt>
                <c:pt idx="88">
                  <c:v>2.3577700116103202</c:v>
                </c:pt>
                <c:pt idx="89">
                  <c:v>2.35613716339792</c:v>
                </c:pt>
                <c:pt idx="90">
                  <c:v>2.35215084739934</c:v>
                </c:pt>
                <c:pt idx="91">
                  <c:v>2.3468409802618502</c:v>
                </c:pt>
                <c:pt idx="92">
                  <c:v>2.3462487591652299</c:v>
                </c:pt>
                <c:pt idx="93">
                  <c:v>2.3462487591652299</c:v>
                </c:pt>
                <c:pt idx="94">
                  <c:v>2.3420684192097898</c:v>
                </c:pt>
                <c:pt idx="95">
                  <c:v>2.34050470618407</c:v>
                </c:pt>
                <c:pt idx="96">
                  <c:v>2.3307812575699098</c:v>
                </c:pt>
                <c:pt idx="97">
                  <c:v>2.2809331205829002</c:v>
                </c:pt>
                <c:pt idx="98">
                  <c:v>2.2768417634950802</c:v>
                </c:pt>
                <c:pt idx="99">
                  <c:v>2.2727020029189502</c:v>
                </c:pt>
                <c:pt idx="100">
                  <c:v>2.26591618295841</c:v>
                </c:pt>
                <c:pt idx="101">
                  <c:v>2.2658409312249801</c:v>
                </c:pt>
                <c:pt idx="102">
                  <c:v>2.2658409312249801</c:v>
                </c:pt>
                <c:pt idx="103">
                  <c:v>2.2658409312249801</c:v>
                </c:pt>
                <c:pt idx="104">
                  <c:v>2.26311629861612</c:v>
                </c:pt>
                <c:pt idx="105">
                  <c:v>2.2626423595462901</c:v>
                </c:pt>
                <c:pt idx="106">
                  <c:v>2.2605670292847102</c:v>
                </c:pt>
                <c:pt idx="107">
                  <c:v>2.2507315991252699</c:v>
                </c:pt>
                <c:pt idx="108">
                  <c:v>2.2397951940747101</c:v>
                </c:pt>
                <c:pt idx="109">
                  <c:v>2.23975710379985</c:v>
                </c:pt>
                <c:pt idx="110">
                  <c:v>2.23474010618756</c:v>
                </c:pt>
                <c:pt idx="111">
                  <c:v>2.21887305731213</c:v>
                </c:pt>
                <c:pt idx="112">
                  <c:v>2.2182260730707899</c:v>
                </c:pt>
                <c:pt idx="113">
                  <c:v>2.21501179286573</c:v>
                </c:pt>
                <c:pt idx="114">
                  <c:v>2.2114161106801502</c:v>
                </c:pt>
                <c:pt idx="115">
                  <c:v>2.2036978132787</c:v>
                </c:pt>
                <c:pt idx="116">
                  <c:v>2.1976905302079501</c:v>
                </c:pt>
                <c:pt idx="117">
                  <c:v>2.1858927917540698</c:v>
                </c:pt>
                <c:pt idx="118">
                  <c:v>2.18304095545869</c:v>
                </c:pt>
                <c:pt idx="119">
                  <c:v>2.1771998127703198</c:v>
                </c:pt>
                <c:pt idx="120">
                  <c:v>2.1749623354495302</c:v>
                </c:pt>
                <c:pt idx="121">
                  <c:v>2.1747889509065699</c:v>
                </c:pt>
                <c:pt idx="122">
                  <c:v>2.1595614282276401</c:v>
                </c:pt>
                <c:pt idx="123">
                  <c:v>2.15767174423166</c:v>
                </c:pt>
                <c:pt idx="124">
                  <c:v>2.1522032867202801</c:v>
                </c:pt>
                <c:pt idx="125">
                  <c:v>2.14932392068599</c:v>
                </c:pt>
                <c:pt idx="126">
                  <c:v>2.1464791085128399</c:v>
                </c:pt>
                <c:pt idx="127">
                  <c:v>2.1404165395258499</c:v>
                </c:pt>
                <c:pt idx="128">
                  <c:v>2.1372915657866001</c:v>
                </c:pt>
                <c:pt idx="129">
                  <c:v>2.13402068939476</c:v>
                </c:pt>
                <c:pt idx="130">
                  <c:v>2.13402068939476</c:v>
                </c:pt>
                <c:pt idx="131">
                  <c:v>2.13069239350212</c:v>
                </c:pt>
                <c:pt idx="132">
                  <c:v>2.1270547345331901</c:v>
                </c:pt>
                <c:pt idx="133">
                  <c:v>2.1167629583640299</c:v>
                </c:pt>
                <c:pt idx="134">
                  <c:v>2.11187614134526</c:v>
                </c:pt>
                <c:pt idx="135">
                  <c:v>2.11182667261266</c:v>
                </c:pt>
                <c:pt idx="136">
                  <c:v>2.1116066337914199</c:v>
                </c:pt>
                <c:pt idx="137">
                  <c:v>2.11081816925096</c:v>
                </c:pt>
                <c:pt idx="138">
                  <c:v>2.1034711256310299</c:v>
                </c:pt>
                <c:pt idx="139">
                  <c:v>2.1020910268016899</c:v>
                </c:pt>
                <c:pt idx="140">
                  <c:v>2.0986638326451299</c:v>
                </c:pt>
                <c:pt idx="141">
                  <c:v>2.0986517072562898</c:v>
                </c:pt>
                <c:pt idx="142">
                  <c:v>2.0972107229420001</c:v>
                </c:pt>
                <c:pt idx="143">
                  <c:v>2.09646632123762</c:v>
                </c:pt>
                <c:pt idx="144">
                  <c:v>2.09563574880484</c:v>
                </c:pt>
                <c:pt idx="145">
                  <c:v>2.0945367519409701</c:v>
                </c:pt>
                <c:pt idx="146">
                  <c:v>2.08714896716759</c:v>
                </c:pt>
                <c:pt idx="147">
                  <c:v>2.0844239676385801</c:v>
                </c:pt>
                <c:pt idx="148">
                  <c:v>2.08085210659703</c:v>
                </c:pt>
                <c:pt idx="149">
                  <c:v>2.0711522846111898</c:v>
                </c:pt>
                <c:pt idx="150">
                  <c:v>2.0690896821528599</c:v>
                </c:pt>
                <c:pt idx="151">
                  <c:v>2.0556937008686398</c:v>
                </c:pt>
                <c:pt idx="152">
                  <c:v>2.0540629140920199</c:v>
                </c:pt>
                <c:pt idx="153">
                  <c:v>2.0503125089696099</c:v>
                </c:pt>
                <c:pt idx="154">
                  <c:v>2.0484162396949599</c:v>
                </c:pt>
                <c:pt idx="155">
                  <c:v>2.0484162396949599</c:v>
                </c:pt>
                <c:pt idx="156">
                  <c:v>2.04240639286424</c:v>
                </c:pt>
                <c:pt idx="157">
                  <c:v>2.03576111343973</c:v>
                </c:pt>
                <c:pt idx="158">
                  <c:v>2.0321252585192702</c:v>
                </c:pt>
                <c:pt idx="159">
                  <c:v>2.0293624425988002</c:v>
                </c:pt>
                <c:pt idx="160">
                  <c:v>2.0185300731742601</c:v>
                </c:pt>
                <c:pt idx="161">
                  <c:v>2.0094535388381201</c:v>
                </c:pt>
                <c:pt idx="162">
                  <c:v>2.0054591140193301</c:v>
                </c:pt>
                <c:pt idx="163">
                  <c:v>2.0016945687996199</c:v>
                </c:pt>
                <c:pt idx="164">
                  <c:v>2.0014280861224498</c:v>
                </c:pt>
                <c:pt idx="165">
                  <c:v>1.9970607956370701</c:v>
                </c:pt>
                <c:pt idx="166">
                  <c:v>1.9889033498014901</c:v>
                </c:pt>
                <c:pt idx="167">
                  <c:v>1.9791761935327099</c:v>
                </c:pt>
                <c:pt idx="168">
                  <c:v>1.9683199201233701</c:v>
                </c:pt>
                <c:pt idx="169">
                  <c:v>1.95583115144689</c:v>
                </c:pt>
                <c:pt idx="170">
                  <c:v>1.9523297409023599</c:v>
                </c:pt>
                <c:pt idx="171">
                  <c:v>1.94755869176625</c:v>
                </c:pt>
                <c:pt idx="172">
                  <c:v>1.9380566314565999</c:v>
                </c:pt>
                <c:pt idx="173">
                  <c:v>1.9365133875294001</c:v>
                </c:pt>
                <c:pt idx="174">
                  <c:v>1.92589716722388</c:v>
                </c:pt>
                <c:pt idx="175">
                  <c:v>1.92565864908281</c:v>
                </c:pt>
                <c:pt idx="176">
                  <c:v>1.92271158751004</c:v>
                </c:pt>
                <c:pt idx="177">
                  <c:v>1.9170477838987301</c:v>
                </c:pt>
                <c:pt idx="178">
                  <c:v>1.9164900078205001</c:v>
                </c:pt>
                <c:pt idx="179">
                  <c:v>1.9091393234427301</c:v>
                </c:pt>
                <c:pt idx="180">
                  <c:v>1.9040549029063001</c:v>
                </c:pt>
                <c:pt idx="181">
                  <c:v>1.8987326703685901</c:v>
                </c:pt>
                <c:pt idx="182">
                  <c:v>1.8966704058428101</c:v>
                </c:pt>
                <c:pt idx="183">
                  <c:v>1.89346527703828</c:v>
                </c:pt>
                <c:pt idx="184">
                  <c:v>1.88926759546997</c:v>
                </c:pt>
                <c:pt idx="185">
                  <c:v>1.8892516193054201</c:v>
                </c:pt>
                <c:pt idx="186">
                  <c:v>1.8888541310742299</c:v>
                </c:pt>
                <c:pt idx="187">
                  <c:v>1.8880569280050199</c:v>
                </c:pt>
                <c:pt idx="188">
                  <c:v>1.87977440071736</c:v>
                </c:pt>
                <c:pt idx="189">
                  <c:v>1.8792681148088199</c:v>
                </c:pt>
                <c:pt idx="190">
                  <c:v>1.8704849117177</c:v>
                </c:pt>
                <c:pt idx="191">
                  <c:v>1.8685792502739</c:v>
                </c:pt>
                <c:pt idx="192">
                  <c:v>1.8650990258903399</c:v>
                </c:pt>
                <c:pt idx="193">
                  <c:v>1.84943590342288</c:v>
                </c:pt>
                <c:pt idx="194">
                  <c:v>1.8492188874422799</c:v>
                </c:pt>
                <c:pt idx="195">
                  <c:v>1.8429411161728699</c:v>
                </c:pt>
                <c:pt idx="196">
                  <c:v>1.8429411161728699</c:v>
                </c:pt>
                <c:pt idx="197">
                  <c:v>1.84283447541659</c:v>
                </c:pt>
                <c:pt idx="198">
                  <c:v>1.8394350682016201</c:v>
                </c:pt>
                <c:pt idx="199">
                  <c:v>1.83891152587771</c:v>
                </c:pt>
                <c:pt idx="200">
                  <c:v>1.8320161753281901</c:v>
                </c:pt>
                <c:pt idx="201">
                  <c:v>1.82926089036817</c:v>
                </c:pt>
                <c:pt idx="202">
                  <c:v>1.82918784082852</c:v>
                </c:pt>
                <c:pt idx="203">
                  <c:v>1.8271788843489001</c:v>
                </c:pt>
                <c:pt idx="204">
                  <c:v>1.82186812368867</c:v>
                </c:pt>
                <c:pt idx="205">
                  <c:v>1.8163565345553701</c:v>
                </c:pt>
                <c:pt idx="206">
                  <c:v>1.8115528452301399</c:v>
                </c:pt>
                <c:pt idx="207">
                  <c:v>1.8071691383800199</c:v>
                </c:pt>
                <c:pt idx="208">
                  <c:v>1.8047280145590401</c:v>
                </c:pt>
                <c:pt idx="209">
                  <c:v>1.8042435343120899</c:v>
                </c:pt>
                <c:pt idx="210">
                  <c:v>1.8042435343120899</c:v>
                </c:pt>
                <c:pt idx="211">
                  <c:v>1.7981189047914301</c:v>
                </c:pt>
                <c:pt idx="212">
                  <c:v>1.7981177696111801</c:v>
                </c:pt>
                <c:pt idx="213">
                  <c:v>1.7949281427364601</c:v>
                </c:pt>
                <c:pt idx="214">
                  <c:v>1.79446879011177</c:v>
                </c:pt>
                <c:pt idx="215">
                  <c:v>1.7898550563609199</c:v>
                </c:pt>
                <c:pt idx="216">
                  <c:v>1.78844170060628</c:v>
                </c:pt>
                <c:pt idx="217">
                  <c:v>1.7881594443233599</c:v>
                </c:pt>
                <c:pt idx="218">
                  <c:v>1.7861806289512501</c:v>
                </c:pt>
                <c:pt idx="219">
                  <c:v>1.7861051585121701</c:v>
                </c:pt>
                <c:pt idx="220">
                  <c:v>1.78298633513522</c:v>
                </c:pt>
                <c:pt idx="221">
                  <c:v>1.7710810169375399</c:v>
                </c:pt>
                <c:pt idx="222">
                  <c:v>1.77098253380728</c:v>
                </c:pt>
                <c:pt idx="223">
                  <c:v>1.7609312678011899</c:v>
                </c:pt>
                <c:pt idx="224">
                  <c:v>1.7609071206399001</c:v>
                </c:pt>
                <c:pt idx="225">
                  <c:v>1.75761503264333</c:v>
                </c:pt>
                <c:pt idx="226">
                  <c:v>1.75508220889081</c:v>
                </c:pt>
                <c:pt idx="227">
                  <c:v>1.7534287422878001</c:v>
                </c:pt>
                <c:pt idx="228">
                  <c:v>1.7466721929664499</c:v>
                </c:pt>
                <c:pt idx="229">
                  <c:v>1.7451967298951501</c:v>
                </c:pt>
                <c:pt idx="230">
                  <c:v>1.7418443694941199</c:v>
                </c:pt>
                <c:pt idx="231">
                  <c:v>1.7363066674404199</c:v>
                </c:pt>
                <c:pt idx="232">
                  <c:v>1.73611189837344</c:v>
                </c:pt>
                <c:pt idx="233">
                  <c:v>1.73422676488759</c:v>
                </c:pt>
                <c:pt idx="234">
                  <c:v>1.7289649798208999</c:v>
                </c:pt>
                <c:pt idx="235">
                  <c:v>1.7288717172930099</c:v>
                </c:pt>
                <c:pt idx="236">
                  <c:v>1.72807892799081</c:v>
                </c:pt>
                <c:pt idx="237">
                  <c:v>1.7231184665962</c:v>
                </c:pt>
                <c:pt idx="238">
                  <c:v>1.72309470319325</c:v>
                </c:pt>
                <c:pt idx="239">
                  <c:v>1.7203351832559799</c:v>
                </c:pt>
                <c:pt idx="240">
                  <c:v>1.7171301122599201</c:v>
                </c:pt>
                <c:pt idx="241">
                  <c:v>1.71698675899594</c:v>
                </c:pt>
                <c:pt idx="242">
                  <c:v>1.7166035701356801</c:v>
                </c:pt>
                <c:pt idx="243">
                  <c:v>1.7139379907427501</c:v>
                </c:pt>
                <c:pt idx="244">
                  <c:v>1.71363489820555</c:v>
                </c:pt>
                <c:pt idx="245">
                  <c:v>1.7071402279214101</c:v>
                </c:pt>
                <c:pt idx="246">
                  <c:v>1.70580217102271</c:v>
                </c:pt>
                <c:pt idx="247">
                  <c:v>1.70470221513775</c:v>
                </c:pt>
                <c:pt idx="248">
                  <c:v>1.7046945242132601</c:v>
                </c:pt>
                <c:pt idx="249">
                  <c:v>1.7033677596752499</c:v>
                </c:pt>
                <c:pt idx="250">
                  <c:v>1.7023250604626401</c:v>
                </c:pt>
                <c:pt idx="251">
                  <c:v>1.7013126170605</c:v>
                </c:pt>
                <c:pt idx="252">
                  <c:v>1.70029769038998</c:v>
                </c:pt>
                <c:pt idx="253">
                  <c:v>1.6993394390929899</c:v>
                </c:pt>
                <c:pt idx="254">
                  <c:v>1.69752841050159</c:v>
                </c:pt>
                <c:pt idx="255">
                  <c:v>1.6974619955908501</c:v>
                </c:pt>
                <c:pt idx="256">
                  <c:v>1.6962336727831899</c:v>
                </c:pt>
                <c:pt idx="257">
                  <c:v>1.6932361105627001</c:v>
                </c:pt>
                <c:pt idx="258">
                  <c:v>1.68683738751893</c:v>
                </c:pt>
                <c:pt idx="259">
                  <c:v>1.6867513565621699</c:v>
                </c:pt>
                <c:pt idx="260">
                  <c:v>1.6867513565621699</c:v>
                </c:pt>
                <c:pt idx="261">
                  <c:v>1.6825593602842299</c:v>
                </c:pt>
                <c:pt idx="262">
                  <c:v>1.6813883839861901</c:v>
                </c:pt>
                <c:pt idx="263">
                  <c:v>1.6802925918879801</c:v>
                </c:pt>
                <c:pt idx="264">
                  <c:v>1.6789930855001101</c:v>
                </c:pt>
                <c:pt idx="265">
                  <c:v>1.67857059945799</c:v>
                </c:pt>
                <c:pt idx="266">
                  <c:v>1.6783010502575699</c:v>
                </c:pt>
                <c:pt idx="267">
                  <c:v>1.67824295338781</c:v>
                </c:pt>
                <c:pt idx="268">
                  <c:v>1.6775807432343099</c:v>
                </c:pt>
                <c:pt idx="269">
                  <c:v>1.6717809872049301</c:v>
                </c:pt>
                <c:pt idx="270">
                  <c:v>1.66721313811633</c:v>
                </c:pt>
                <c:pt idx="271">
                  <c:v>1.6646515963420501</c:v>
                </c:pt>
                <c:pt idx="272">
                  <c:v>1.66403871365289</c:v>
                </c:pt>
                <c:pt idx="273">
                  <c:v>1.66371262618747</c:v>
                </c:pt>
                <c:pt idx="274">
                  <c:v>1.66347782731607</c:v>
                </c:pt>
                <c:pt idx="275">
                  <c:v>1.6594218861715599</c:v>
                </c:pt>
                <c:pt idx="276">
                  <c:v>1.6582485203786499</c:v>
                </c:pt>
                <c:pt idx="277">
                  <c:v>1.65652017129026</c:v>
                </c:pt>
                <c:pt idx="278">
                  <c:v>1.6542702301757899</c:v>
                </c:pt>
                <c:pt idx="279">
                  <c:v>1.65321534081764</c:v>
                </c:pt>
                <c:pt idx="280">
                  <c:v>1.6486138362479501</c:v>
                </c:pt>
                <c:pt idx="281">
                  <c:v>1.64594071552703</c:v>
                </c:pt>
                <c:pt idx="282">
                  <c:v>1.6448196114351501</c:v>
                </c:pt>
                <c:pt idx="283">
                  <c:v>1.63559404247719</c:v>
                </c:pt>
                <c:pt idx="284">
                  <c:v>1.6314325799713401</c:v>
                </c:pt>
                <c:pt idx="285">
                  <c:v>1.6251611273290301</c:v>
                </c:pt>
                <c:pt idx="286">
                  <c:v>1.6214928123730901</c:v>
                </c:pt>
                <c:pt idx="287">
                  <c:v>1.6212165205898501</c:v>
                </c:pt>
                <c:pt idx="288">
                  <c:v>1.6210115681055599</c:v>
                </c:pt>
                <c:pt idx="289">
                  <c:v>1.6200942188282199</c:v>
                </c:pt>
                <c:pt idx="290">
                  <c:v>1.61967925598155</c:v>
                </c:pt>
                <c:pt idx="291">
                  <c:v>1.61602657121302</c:v>
                </c:pt>
                <c:pt idx="292">
                  <c:v>1.6151764723205899</c:v>
                </c:pt>
                <c:pt idx="293">
                  <c:v>1.6101151963054501</c:v>
                </c:pt>
                <c:pt idx="294">
                  <c:v>1.6082660696852999</c:v>
                </c:pt>
                <c:pt idx="295">
                  <c:v>1.60372455156558</c:v>
                </c:pt>
                <c:pt idx="296">
                  <c:v>1.60333825718044</c:v>
                </c:pt>
                <c:pt idx="297">
                  <c:v>1.59673229280367</c:v>
                </c:pt>
                <c:pt idx="298">
                  <c:v>1.5962979234629699</c:v>
                </c:pt>
                <c:pt idx="299">
                  <c:v>1.5959285423248</c:v>
                </c:pt>
                <c:pt idx="300">
                  <c:v>1.5956364738586899</c:v>
                </c:pt>
                <c:pt idx="301">
                  <c:v>1.59543281662834</c:v>
                </c:pt>
                <c:pt idx="302">
                  <c:v>1.5939768087908901</c:v>
                </c:pt>
                <c:pt idx="303">
                  <c:v>1.5895207676074801</c:v>
                </c:pt>
                <c:pt idx="304">
                  <c:v>1.5893296357453099</c:v>
                </c:pt>
                <c:pt idx="305">
                  <c:v>1.58790475959328</c:v>
                </c:pt>
                <c:pt idx="306">
                  <c:v>1.5860251398585701</c:v>
                </c:pt>
                <c:pt idx="307">
                  <c:v>1.5852973033259801</c:v>
                </c:pt>
                <c:pt idx="308">
                  <c:v>1.5844333632130501</c:v>
                </c:pt>
                <c:pt idx="309">
                  <c:v>1.5805395500043899</c:v>
                </c:pt>
                <c:pt idx="310">
                  <c:v>1.5754569066174799</c:v>
                </c:pt>
                <c:pt idx="311">
                  <c:v>1.5742798814021901</c:v>
                </c:pt>
                <c:pt idx="312">
                  <c:v>1.5728779208743</c:v>
                </c:pt>
                <c:pt idx="313">
                  <c:v>1.5707514859463101</c:v>
                </c:pt>
                <c:pt idx="314">
                  <c:v>1.5707514859463101</c:v>
                </c:pt>
                <c:pt idx="315">
                  <c:v>1.57033382322184</c:v>
                </c:pt>
                <c:pt idx="316">
                  <c:v>1.5689201270395401</c:v>
                </c:pt>
                <c:pt idx="317">
                  <c:v>1.5683676390013199</c:v>
                </c:pt>
                <c:pt idx="318">
                  <c:v>1.5677419981612699</c:v>
                </c:pt>
                <c:pt idx="319">
                  <c:v>1.56311285999154</c:v>
                </c:pt>
                <c:pt idx="320">
                  <c:v>1.56267766282346</c:v>
                </c:pt>
                <c:pt idx="321">
                  <c:v>1.56055168457534</c:v>
                </c:pt>
                <c:pt idx="322">
                  <c:v>1.55818772889767</c:v>
                </c:pt>
                <c:pt idx="323">
                  <c:v>1.55758806368959</c:v>
                </c:pt>
                <c:pt idx="324">
                  <c:v>1.5575558179804501</c:v>
                </c:pt>
                <c:pt idx="325">
                  <c:v>1.55222822297695</c:v>
                </c:pt>
                <c:pt idx="326">
                  <c:v>1.55177320244414</c:v>
                </c:pt>
                <c:pt idx="327">
                  <c:v>1.5503375322251101</c:v>
                </c:pt>
                <c:pt idx="328">
                  <c:v>1.54810520396725</c:v>
                </c:pt>
                <c:pt idx="329">
                  <c:v>1.54703588566379</c:v>
                </c:pt>
                <c:pt idx="330">
                  <c:v>1.54703588566379</c:v>
                </c:pt>
                <c:pt idx="331">
                  <c:v>1.5443997843477599</c:v>
                </c:pt>
                <c:pt idx="332">
                  <c:v>1.54279120467288</c:v>
                </c:pt>
                <c:pt idx="333">
                  <c:v>1.5427757418657899</c:v>
                </c:pt>
                <c:pt idx="334">
                  <c:v>1.54068545846423</c:v>
                </c:pt>
                <c:pt idx="335">
                  <c:v>1.5390874744586001</c:v>
                </c:pt>
                <c:pt idx="336">
                  <c:v>1.5376126759511599</c:v>
                </c:pt>
                <c:pt idx="337">
                  <c:v>1.5324421371944199</c:v>
                </c:pt>
                <c:pt idx="338">
                  <c:v>1.5315358327271</c:v>
                </c:pt>
                <c:pt idx="339">
                  <c:v>1.53115427294059</c:v>
                </c:pt>
                <c:pt idx="340">
                  <c:v>1.52969934916332</c:v>
                </c:pt>
                <c:pt idx="341">
                  <c:v>1.52967395185662</c:v>
                </c:pt>
                <c:pt idx="342">
                  <c:v>1.52925885066443</c:v>
                </c:pt>
                <c:pt idx="343">
                  <c:v>1.5231699474361999</c:v>
                </c:pt>
                <c:pt idx="344">
                  <c:v>1.5222981440263299</c:v>
                </c:pt>
                <c:pt idx="345">
                  <c:v>1.52195149174874</c:v>
                </c:pt>
                <c:pt idx="346">
                  <c:v>1.5218251524488799</c:v>
                </c:pt>
                <c:pt idx="347">
                  <c:v>1.52170272007217</c:v>
                </c:pt>
                <c:pt idx="348">
                  <c:v>1.5206306435460299</c:v>
                </c:pt>
                <c:pt idx="349">
                  <c:v>1.52009172906833</c:v>
                </c:pt>
                <c:pt idx="350">
                  <c:v>1.51810039733586</c:v>
                </c:pt>
                <c:pt idx="351">
                  <c:v>1.51518131726553</c:v>
                </c:pt>
                <c:pt idx="352">
                  <c:v>1.51262370137678</c:v>
                </c:pt>
                <c:pt idx="353">
                  <c:v>1.50968422812839</c:v>
                </c:pt>
                <c:pt idx="354">
                  <c:v>1.50919401497951</c:v>
                </c:pt>
                <c:pt idx="355">
                  <c:v>1.5080086786506799</c:v>
                </c:pt>
                <c:pt idx="356">
                  <c:v>1.5065533945180101</c:v>
                </c:pt>
                <c:pt idx="357">
                  <c:v>1.5043581491595699</c:v>
                </c:pt>
                <c:pt idx="358">
                  <c:v>1.50245473073636</c:v>
                </c:pt>
                <c:pt idx="359">
                  <c:v>1.50079066970608</c:v>
                </c:pt>
                <c:pt idx="360">
                  <c:v>1.50070879994915</c:v>
                </c:pt>
                <c:pt idx="361">
                  <c:v>1.50036385636102</c:v>
                </c:pt>
                <c:pt idx="362">
                  <c:v>1.4979124149613301</c:v>
                </c:pt>
                <c:pt idx="363">
                  <c:v>1.4953482573147701</c:v>
                </c:pt>
                <c:pt idx="364">
                  <c:v>1.4949577621330901</c:v>
                </c:pt>
                <c:pt idx="365">
                  <c:v>1.4943715797258399</c:v>
                </c:pt>
                <c:pt idx="366">
                  <c:v>1.4901871234977999</c:v>
                </c:pt>
                <c:pt idx="367">
                  <c:v>1.4895591789301299</c:v>
                </c:pt>
                <c:pt idx="368">
                  <c:v>1.4889247218827599</c:v>
                </c:pt>
                <c:pt idx="369">
                  <c:v>1.48679989352191</c:v>
                </c:pt>
                <c:pt idx="370">
                  <c:v>1.4842299857635399</c:v>
                </c:pt>
                <c:pt idx="371">
                  <c:v>1.47617468541973</c:v>
                </c:pt>
                <c:pt idx="372">
                  <c:v>1.4757299459828599</c:v>
                </c:pt>
                <c:pt idx="373">
                  <c:v>1.4753664218385001</c:v>
                </c:pt>
                <c:pt idx="374">
                  <c:v>1.47246286301757</c:v>
                </c:pt>
                <c:pt idx="375">
                  <c:v>1.46718565362208</c:v>
                </c:pt>
                <c:pt idx="376">
                  <c:v>1.4670816137806799</c:v>
                </c:pt>
                <c:pt idx="377">
                  <c:v>1.4668648414830301</c:v>
                </c:pt>
                <c:pt idx="378">
                  <c:v>1.4564062473205199</c:v>
                </c:pt>
                <c:pt idx="379">
                  <c:v>1.45385963519626</c:v>
                </c:pt>
                <c:pt idx="380">
                  <c:v>1.45224136787733</c:v>
                </c:pt>
                <c:pt idx="381">
                  <c:v>1.44492835593326</c:v>
                </c:pt>
                <c:pt idx="382">
                  <c:v>1.4426597929661999</c:v>
                </c:pt>
                <c:pt idx="383">
                  <c:v>1.44251954391753</c:v>
                </c:pt>
                <c:pt idx="384">
                  <c:v>1.4418999530002601</c:v>
                </c:pt>
                <c:pt idx="385">
                  <c:v>1.4394024185425101</c:v>
                </c:pt>
                <c:pt idx="386">
                  <c:v>1.43712608495226</c:v>
                </c:pt>
                <c:pt idx="387">
                  <c:v>1.4347558028079499</c:v>
                </c:pt>
                <c:pt idx="388">
                  <c:v>1.43382506022471</c:v>
                </c:pt>
                <c:pt idx="389">
                  <c:v>1.43267106202315</c:v>
                </c:pt>
                <c:pt idx="390">
                  <c:v>1.4320650805869599</c:v>
                </c:pt>
                <c:pt idx="391">
                  <c:v>1.43075367569965</c:v>
                </c:pt>
                <c:pt idx="392">
                  <c:v>1.4281233454142701</c:v>
                </c:pt>
                <c:pt idx="393">
                  <c:v>1.42456225128173</c:v>
                </c:pt>
                <c:pt idx="394">
                  <c:v>1.4236375506291601</c:v>
                </c:pt>
                <c:pt idx="395">
                  <c:v>1.42254946488568</c:v>
                </c:pt>
                <c:pt idx="396">
                  <c:v>1.42254946488568</c:v>
                </c:pt>
                <c:pt idx="397">
                  <c:v>1.4209345157948401</c:v>
                </c:pt>
                <c:pt idx="398">
                  <c:v>1.4209345157948401</c:v>
                </c:pt>
                <c:pt idx="399">
                  <c:v>1.4200867640903201</c:v>
                </c:pt>
                <c:pt idx="400">
                  <c:v>1.4186709992116799</c:v>
                </c:pt>
                <c:pt idx="401">
                  <c:v>1.4147455045145101</c:v>
                </c:pt>
                <c:pt idx="402">
                  <c:v>1.41346262032695</c:v>
                </c:pt>
                <c:pt idx="403">
                  <c:v>1.4123356918051699</c:v>
                </c:pt>
                <c:pt idx="404">
                  <c:v>1.4117231077782</c:v>
                </c:pt>
                <c:pt idx="405">
                  <c:v>1.4117081830007501</c:v>
                </c:pt>
                <c:pt idx="406">
                  <c:v>1.4116942141591899</c:v>
                </c:pt>
                <c:pt idx="407">
                  <c:v>1.4064287932678901</c:v>
                </c:pt>
                <c:pt idx="408">
                  <c:v>1.40190682029832</c:v>
                </c:pt>
                <c:pt idx="409">
                  <c:v>1.3974884622194399</c:v>
                </c:pt>
                <c:pt idx="410">
                  <c:v>1.39659304776025</c:v>
                </c:pt>
                <c:pt idx="411">
                  <c:v>1.39512829505872</c:v>
                </c:pt>
                <c:pt idx="412">
                  <c:v>1.3946603515171301</c:v>
                </c:pt>
                <c:pt idx="413">
                  <c:v>1.39406090886917</c:v>
                </c:pt>
                <c:pt idx="414">
                  <c:v>1.3902503552418399</c:v>
                </c:pt>
                <c:pt idx="415">
                  <c:v>1.3890096775385501</c:v>
                </c:pt>
                <c:pt idx="416">
                  <c:v>1.38562988374146</c:v>
                </c:pt>
                <c:pt idx="417">
                  <c:v>1.3854983308242901</c:v>
                </c:pt>
                <c:pt idx="418">
                  <c:v>1.3842239718518199</c:v>
                </c:pt>
                <c:pt idx="419">
                  <c:v>1.3842239718518199</c:v>
                </c:pt>
                <c:pt idx="420">
                  <c:v>1.3834941866486199</c:v>
                </c:pt>
                <c:pt idx="421">
                  <c:v>1.3834272217291199</c:v>
                </c:pt>
                <c:pt idx="422">
                  <c:v>1.3833996579536501</c:v>
                </c:pt>
                <c:pt idx="423">
                  <c:v>1.3809683900769101</c:v>
                </c:pt>
                <c:pt idx="424">
                  <c:v>1.37918845983664</c:v>
                </c:pt>
                <c:pt idx="425">
                  <c:v>1.3778725944978301</c:v>
                </c:pt>
                <c:pt idx="426">
                  <c:v>1.37520991723375</c:v>
                </c:pt>
                <c:pt idx="427">
                  <c:v>1.3750358037395201</c:v>
                </c:pt>
                <c:pt idx="428">
                  <c:v>1.3730321468956801</c:v>
                </c:pt>
                <c:pt idx="429">
                  <c:v>1.37158144634028</c:v>
                </c:pt>
                <c:pt idx="430">
                  <c:v>1.3707769627783799</c:v>
                </c:pt>
                <c:pt idx="431">
                  <c:v>1.36994571675585</c:v>
                </c:pt>
                <c:pt idx="432">
                  <c:v>1.3686934415387</c:v>
                </c:pt>
                <c:pt idx="433">
                  <c:v>1.3686934415387</c:v>
                </c:pt>
                <c:pt idx="434">
                  <c:v>1.3634767052107299</c:v>
                </c:pt>
                <c:pt idx="435">
                  <c:v>1.36341012524633</c:v>
                </c:pt>
                <c:pt idx="436">
                  <c:v>1.3631613022050599</c:v>
                </c:pt>
                <c:pt idx="437">
                  <c:v>1.36290764879082</c:v>
                </c:pt>
                <c:pt idx="438">
                  <c:v>1.3619682281865499</c:v>
                </c:pt>
                <c:pt idx="439">
                  <c:v>1.3552853790641499</c:v>
                </c:pt>
                <c:pt idx="440">
                  <c:v>1.35280569705664</c:v>
                </c:pt>
                <c:pt idx="441">
                  <c:v>1.35156825649977</c:v>
                </c:pt>
                <c:pt idx="442">
                  <c:v>1.35123749296434</c:v>
                </c:pt>
                <c:pt idx="443">
                  <c:v>1.34762852723969</c:v>
                </c:pt>
                <c:pt idx="444">
                  <c:v>1.3472846125231099</c:v>
                </c:pt>
                <c:pt idx="445">
                  <c:v>1.3460640753600299</c:v>
                </c:pt>
                <c:pt idx="446">
                  <c:v>1.34425084600719</c:v>
                </c:pt>
                <c:pt idx="447">
                  <c:v>1.3432927370650201</c:v>
                </c:pt>
                <c:pt idx="448">
                  <c:v>1.3414363531043501</c:v>
                </c:pt>
                <c:pt idx="449">
                  <c:v>1.3392789820239801</c:v>
                </c:pt>
                <c:pt idx="450">
                  <c:v>1.33454678016052</c:v>
                </c:pt>
                <c:pt idx="451">
                  <c:v>1.3342768882692599</c:v>
                </c:pt>
                <c:pt idx="452">
                  <c:v>1.3320436018433499</c:v>
                </c:pt>
                <c:pt idx="453">
                  <c:v>1.3308448525194201</c:v>
                </c:pt>
                <c:pt idx="454">
                  <c:v>1.3308448525194201</c:v>
                </c:pt>
                <c:pt idx="455">
                  <c:v>1.32958789847787</c:v>
                </c:pt>
                <c:pt idx="456">
                  <c:v>1.32958789847787</c:v>
                </c:pt>
                <c:pt idx="457">
                  <c:v>1.32900127245105</c:v>
                </c:pt>
                <c:pt idx="458">
                  <c:v>1.3284577039761001</c:v>
                </c:pt>
                <c:pt idx="459">
                  <c:v>1.3283277913643801</c:v>
                </c:pt>
                <c:pt idx="460">
                  <c:v>1.3276948136372599</c:v>
                </c:pt>
                <c:pt idx="461">
                  <c:v>1.32045796285294</c:v>
                </c:pt>
                <c:pt idx="462">
                  <c:v>1.31959863723524</c:v>
                </c:pt>
                <c:pt idx="463">
                  <c:v>1.3190075347047601</c:v>
                </c:pt>
                <c:pt idx="464">
                  <c:v>1.3189763385525</c:v>
                </c:pt>
                <c:pt idx="465">
                  <c:v>1.3189763385525</c:v>
                </c:pt>
                <c:pt idx="466">
                  <c:v>1.31876376241574</c:v>
                </c:pt>
                <c:pt idx="467">
                  <c:v>1.3161796951190201</c:v>
                </c:pt>
                <c:pt idx="468">
                  <c:v>1.3157417610875599</c:v>
                </c:pt>
                <c:pt idx="469">
                  <c:v>1.31466407593483</c:v>
                </c:pt>
                <c:pt idx="470">
                  <c:v>1.3137234718425601</c:v>
                </c:pt>
                <c:pt idx="471">
                  <c:v>1.3126166012240601</c:v>
                </c:pt>
                <c:pt idx="472">
                  <c:v>1.31254605255179</c:v>
                </c:pt>
                <c:pt idx="473">
                  <c:v>1.31156727828675</c:v>
                </c:pt>
                <c:pt idx="474">
                  <c:v>1.30995474427682</c:v>
                </c:pt>
                <c:pt idx="475">
                  <c:v>1.3072803026756501</c:v>
                </c:pt>
                <c:pt idx="476">
                  <c:v>1.3071472624867599</c:v>
                </c:pt>
                <c:pt idx="477">
                  <c:v>1.3063457565557901</c:v>
                </c:pt>
                <c:pt idx="478">
                  <c:v>1.3051310893355099</c:v>
                </c:pt>
                <c:pt idx="479">
                  <c:v>1.3047757638358599</c:v>
                </c:pt>
                <c:pt idx="480">
                  <c:v>1.30379238855168</c:v>
                </c:pt>
                <c:pt idx="481">
                  <c:v>1.3016082802145601</c:v>
                </c:pt>
                <c:pt idx="482">
                  <c:v>1.30013590752032</c:v>
                </c:pt>
                <c:pt idx="483">
                  <c:v>1.2996407080549199</c:v>
                </c:pt>
                <c:pt idx="484">
                  <c:v>1.29891333047894</c:v>
                </c:pt>
                <c:pt idx="485">
                  <c:v>1.2986942075447101</c:v>
                </c:pt>
                <c:pt idx="486">
                  <c:v>1.2976976380314</c:v>
                </c:pt>
                <c:pt idx="487">
                  <c:v>1.2952071199910999</c:v>
                </c:pt>
                <c:pt idx="488">
                  <c:v>1.2947457998627401</c:v>
                </c:pt>
                <c:pt idx="489">
                  <c:v>1.29471081438487</c:v>
                </c:pt>
                <c:pt idx="490">
                  <c:v>1.29267892713239</c:v>
                </c:pt>
                <c:pt idx="491">
                  <c:v>1.29255411822029</c:v>
                </c:pt>
                <c:pt idx="492">
                  <c:v>1.29244148032412</c:v>
                </c:pt>
                <c:pt idx="493">
                  <c:v>1.2909926730158201</c:v>
                </c:pt>
                <c:pt idx="494">
                  <c:v>1.29037708263344</c:v>
                </c:pt>
                <c:pt idx="495">
                  <c:v>1.28996678474223</c:v>
                </c:pt>
                <c:pt idx="496">
                  <c:v>1.28843901233198</c:v>
                </c:pt>
                <c:pt idx="497">
                  <c:v>1.28764036505987</c:v>
                </c:pt>
                <c:pt idx="498">
                  <c:v>1.2865373740457799</c:v>
                </c:pt>
                <c:pt idx="499">
                  <c:v>1.28613951310528</c:v>
                </c:pt>
                <c:pt idx="500">
                  <c:v>1.28557821801797</c:v>
                </c:pt>
                <c:pt idx="501">
                  <c:v>1.2849105418242199</c:v>
                </c:pt>
                <c:pt idx="502">
                  <c:v>1.2841344189664801</c:v>
                </c:pt>
                <c:pt idx="503">
                  <c:v>1.28162791671915</c:v>
                </c:pt>
                <c:pt idx="504">
                  <c:v>1.28072366177494</c:v>
                </c:pt>
                <c:pt idx="505">
                  <c:v>1.28060103209351</c:v>
                </c:pt>
                <c:pt idx="506">
                  <c:v>1.27173936251138</c:v>
                </c:pt>
                <c:pt idx="507">
                  <c:v>1.27002776002286</c:v>
                </c:pt>
                <c:pt idx="508">
                  <c:v>1.2698693002397901</c:v>
                </c:pt>
                <c:pt idx="509">
                  <c:v>1.2667360736429401</c:v>
                </c:pt>
                <c:pt idx="510">
                  <c:v>1.2667360736429401</c:v>
                </c:pt>
                <c:pt idx="511">
                  <c:v>1.2650975211765501</c:v>
                </c:pt>
                <c:pt idx="512">
                  <c:v>1.2648134327581499</c:v>
                </c:pt>
                <c:pt idx="513">
                  <c:v>1.26309119435896</c:v>
                </c:pt>
                <c:pt idx="514">
                  <c:v>1.26111754570381</c:v>
                </c:pt>
                <c:pt idx="515">
                  <c:v>1.2609166048342499</c:v>
                </c:pt>
                <c:pt idx="516">
                  <c:v>1.2605262621904101</c:v>
                </c:pt>
                <c:pt idx="517">
                  <c:v>1.2603340998019199</c:v>
                </c:pt>
                <c:pt idx="518">
                  <c:v>1.2563492463852299</c:v>
                </c:pt>
                <c:pt idx="519">
                  <c:v>1.2559892400435799</c:v>
                </c:pt>
                <c:pt idx="520">
                  <c:v>1.25473495680634</c:v>
                </c:pt>
                <c:pt idx="521">
                  <c:v>1.2545537081515401</c:v>
                </c:pt>
                <c:pt idx="522">
                  <c:v>1.25262607718051</c:v>
                </c:pt>
                <c:pt idx="523">
                  <c:v>1.2525371158267999</c:v>
                </c:pt>
                <c:pt idx="524">
                  <c:v>1.2505408436835099</c:v>
                </c:pt>
                <c:pt idx="525">
                  <c:v>1.24838007165084</c:v>
                </c:pt>
                <c:pt idx="526">
                  <c:v>1.2461875235023601</c:v>
                </c:pt>
                <c:pt idx="527">
                  <c:v>1.24604344619262</c:v>
                </c:pt>
                <c:pt idx="528">
                  <c:v>1.2459741049544799</c:v>
                </c:pt>
                <c:pt idx="529">
                  <c:v>1.24506961518423</c:v>
                </c:pt>
                <c:pt idx="530">
                  <c:v>1.2444642647959301</c:v>
                </c:pt>
                <c:pt idx="531">
                  <c:v>1.24384686711475</c:v>
                </c:pt>
                <c:pt idx="532">
                  <c:v>1.2401180349288801</c:v>
                </c:pt>
                <c:pt idx="533">
                  <c:v>1.2397087808313201</c:v>
                </c:pt>
                <c:pt idx="534">
                  <c:v>1.23947748846876</c:v>
                </c:pt>
                <c:pt idx="535">
                  <c:v>1.2379731402538701</c:v>
                </c:pt>
                <c:pt idx="536">
                  <c:v>1.2378539180174599</c:v>
                </c:pt>
                <c:pt idx="537">
                  <c:v>1.23550322334365</c:v>
                </c:pt>
                <c:pt idx="538">
                  <c:v>1.2349335342944201</c:v>
                </c:pt>
                <c:pt idx="539">
                  <c:v>1.2349309483175801</c:v>
                </c:pt>
                <c:pt idx="540">
                  <c:v>1.23334859469089</c:v>
                </c:pt>
                <c:pt idx="541">
                  <c:v>1.2330775814563799</c:v>
                </c:pt>
                <c:pt idx="542">
                  <c:v>1.23271968132184</c:v>
                </c:pt>
                <c:pt idx="543">
                  <c:v>1.23260019533122</c:v>
                </c:pt>
                <c:pt idx="544">
                  <c:v>1.23200572993397</c:v>
                </c:pt>
                <c:pt idx="545">
                  <c:v>1.2299449978936701</c:v>
                </c:pt>
                <c:pt idx="546">
                  <c:v>1.22957195527241</c:v>
                </c:pt>
                <c:pt idx="547">
                  <c:v>1.2288943364077201</c:v>
                </c:pt>
                <c:pt idx="548">
                  <c:v>1.22834297465507</c:v>
                </c:pt>
                <c:pt idx="549">
                  <c:v>1.22615418622203</c:v>
                </c:pt>
                <c:pt idx="550">
                  <c:v>1.2223846117949999</c:v>
                </c:pt>
                <c:pt idx="551">
                  <c:v>1.2221231138569699</c:v>
                </c:pt>
                <c:pt idx="552">
                  <c:v>1.22138625714699</c:v>
                </c:pt>
                <c:pt idx="553">
                  <c:v>1.2167723731048301</c:v>
                </c:pt>
                <c:pt idx="554">
                  <c:v>1.21578928722219</c:v>
                </c:pt>
                <c:pt idx="555">
                  <c:v>1.2155891974941599</c:v>
                </c:pt>
                <c:pt idx="556">
                  <c:v>1.2141297078192199</c:v>
                </c:pt>
                <c:pt idx="557">
                  <c:v>1.21399933215303</c:v>
                </c:pt>
                <c:pt idx="558">
                  <c:v>1.2133872608018099</c:v>
                </c:pt>
                <c:pt idx="559">
                  <c:v>1.21306134724231</c:v>
                </c:pt>
                <c:pt idx="560">
                  <c:v>1.21225287821351</c:v>
                </c:pt>
                <c:pt idx="561">
                  <c:v>1.2118381175567301</c:v>
                </c:pt>
                <c:pt idx="562">
                  <c:v>1.2111024839997699</c:v>
                </c:pt>
                <c:pt idx="563">
                  <c:v>1.2079233427098901</c:v>
                </c:pt>
                <c:pt idx="564">
                  <c:v>1.2074586494222701</c:v>
                </c:pt>
                <c:pt idx="565">
                  <c:v>1.20544041631904</c:v>
                </c:pt>
                <c:pt idx="566">
                  <c:v>1.2005215707051999</c:v>
                </c:pt>
                <c:pt idx="567">
                  <c:v>1.1994483960361899</c:v>
                </c:pt>
                <c:pt idx="568">
                  <c:v>1.19870965341239</c:v>
                </c:pt>
                <c:pt idx="569">
                  <c:v>1.19705956413356</c:v>
                </c:pt>
                <c:pt idx="570">
                  <c:v>1.19705835318322</c:v>
                </c:pt>
                <c:pt idx="571">
                  <c:v>1.19369105517521</c:v>
                </c:pt>
                <c:pt idx="572">
                  <c:v>1.19352770518525</c:v>
                </c:pt>
                <c:pt idx="573">
                  <c:v>1.19285881275165</c:v>
                </c:pt>
                <c:pt idx="574">
                  <c:v>1.19177735480684</c:v>
                </c:pt>
                <c:pt idx="575">
                  <c:v>1.1909367641176301</c:v>
                </c:pt>
                <c:pt idx="576">
                  <c:v>1.18945184788081</c:v>
                </c:pt>
                <c:pt idx="577">
                  <c:v>1.1894422207036399</c:v>
                </c:pt>
                <c:pt idx="578">
                  <c:v>1.1873305958207301</c:v>
                </c:pt>
                <c:pt idx="579">
                  <c:v>1.18672337811518</c:v>
                </c:pt>
                <c:pt idx="580">
                  <c:v>1.1861672898281701</c:v>
                </c:pt>
                <c:pt idx="581">
                  <c:v>1.18558445613662</c:v>
                </c:pt>
                <c:pt idx="582">
                  <c:v>1.1837605570210801</c:v>
                </c:pt>
                <c:pt idx="583">
                  <c:v>1.18369810243965</c:v>
                </c:pt>
                <c:pt idx="584">
                  <c:v>1.1831933584318799</c:v>
                </c:pt>
                <c:pt idx="585">
                  <c:v>1.1806592356457699</c:v>
                </c:pt>
                <c:pt idx="586">
                  <c:v>1.18064659249982</c:v>
                </c:pt>
                <c:pt idx="587">
                  <c:v>1.1804068849003599</c:v>
                </c:pt>
                <c:pt idx="588">
                  <c:v>1.1800697894079</c:v>
                </c:pt>
                <c:pt idx="589">
                  <c:v>1.1792747548012501</c:v>
                </c:pt>
                <c:pt idx="590">
                  <c:v>1.1784107260837999</c:v>
                </c:pt>
                <c:pt idx="591">
                  <c:v>1.17435770032122</c:v>
                </c:pt>
                <c:pt idx="592">
                  <c:v>1.17385533785397</c:v>
                </c:pt>
                <c:pt idx="593">
                  <c:v>1.1724408024630399</c:v>
                </c:pt>
                <c:pt idx="594">
                  <c:v>1.17198901558018</c:v>
                </c:pt>
                <c:pt idx="595">
                  <c:v>1.16704384683715</c:v>
                </c:pt>
                <c:pt idx="596">
                  <c:v>1.16610961736625</c:v>
                </c:pt>
                <c:pt idx="597">
                  <c:v>1.1654174548382401</c:v>
                </c:pt>
                <c:pt idx="598">
                  <c:v>1.16293557835023</c:v>
                </c:pt>
                <c:pt idx="599">
                  <c:v>1.1586509721854401</c:v>
                </c:pt>
                <c:pt idx="600">
                  <c:v>1.15836491738878</c:v>
                </c:pt>
                <c:pt idx="601">
                  <c:v>1.15775910573922</c:v>
                </c:pt>
                <c:pt idx="602">
                  <c:v>1.15694450232305</c:v>
                </c:pt>
                <c:pt idx="603">
                  <c:v>1.15659760995931</c:v>
                </c:pt>
                <c:pt idx="604">
                  <c:v>1.1563426923661799</c:v>
                </c:pt>
                <c:pt idx="605">
                  <c:v>1.15605413539751</c:v>
                </c:pt>
                <c:pt idx="606">
                  <c:v>1.1560141829333901</c:v>
                </c:pt>
                <c:pt idx="607">
                  <c:v>1.15571645412896</c:v>
                </c:pt>
                <c:pt idx="608">
                  <c:v>1.15563710474112</c:v>
                </c:pt>
                <c:pt idx="609">
                  <c:v>1.1552129207200399</c:v>
                </c:pt>
                <c:pt idx="610">
                  <c:v>1.1551925010522399</c:v>
                </c:pt>
                <c:pt idx="611">
                  <c:v>1.15275827312989</c:v>
                </c:pt>
                <c:pt idx="612">
                  <c:v>1.1483544782789701</c:v>
                </c:pt>
                <c:pt idx="613">
                  <c:v>1.1483120845877901</c:v>
                </c:pt>
                <c:pt idx="614">
                  <c:v>1.1480125822540099</c:v>
                </c:pt>
                <c:pt idx="615">
                  <c:v>1.14706650082783</c:v>
                </c:pt>
                <c:pt idx="616">
                  <c:v>1.1468738528365801</c:v>
                </c:pt>
                <c:pt idx="617">
                  <c:v>1.1463752861432399</c:v>
                </c:pt>
                <c:pt idx="618">
                  <c:v>1.1460172888159399</c:v>
                </c:pt>
                <c:pt idx="619">
                  <c:v>1.1458005823862301</c:v>
                </c:pt>
                <c:pt idx="620">
                  <c:v>1.1456797253904101</c:v>
                </c:pt>
                <c:pt idx="621">
                  <c:v>1.14478301453853</c:v>
                </c:pt>
                <c:pt idx="622">
                  <c:v>1.14052119855991</c:v>
                </c:pt>
                <c:pt idx="623">
                  <c:v>1.1395810203482799</c:v>
                </c:pt>
                <c:pt idx="624">
                  <c:v>1.13849276717223</c:v>
                </c:pt>
                <c:pt idx="625">
                  <c:v>1.13754384505357</c:v>
                </c:pt>
                <c:pt idx="626">
                  <c:v>1.1361566576978901</c:v>
                </c:pt>
                <c:pt idx="627">
                  <c:v>1.1311238692352199</c:v>
                </c:pt>
                <c:pt idx="628">
                  <c:v>1.1301223288218101</c:v>
                </c:pt>
                <c:pt idx="629">
                  <c:v>1.1301223288218101</c:v>
                </c:pt>
                <c:pt idx="630">
                  <c:v>1.1300420364884201</c:v>
                </c:pt>
                <c:pt idx="631">
                  <c:v>1.12990298716486</c:v>
                </c:pt>
                <c:pt idx="632">
                  <c:v>1.12960140243263</c:v>
                </c:pt>
                <c:pt idx="633">
                  <c:v>1.12905019602209</c:v>
                </c:pt>
                <c:pt idx="634">
                  <c:v>1.1282621360071501</c:v>
                </c:pt>
                <c:pt idx="635">
                  <c:v>1.1278138803358</c:v>
                </c:pt>
                <c:pt idx="636">
                  <c:v>1.1276838655435799</c:v>
                </c:pt>
                <c:pt idx="637">
                  <c:v>1.12504244106526</c:v>
                </c:pt>
                <c:pt idx="638">
                  <c:v>1.1226856908515801</c:v>
                </c:pt>
                <c:pt idx="639">
                  <c:v>1.1226400427471199</c:v>
                </c:pt>
                <c:pt idx="640">
                  <c:v>1.1226204131233599</c:v>
                </c:pt>
                <c:pt idx="641">
                  <c:v>1.12185299717607</c:v>
                </c:pt>
                <c:pt idx="642">
                  <c:v>1.1216684885922901</c:v>
                </c:pt>
                <c:pt idx="643">
                  <c:v>1.1208971446215299</c:v>
                </c:pt>
                <c:pt idx="644">
                  <c:v>1.12039140920193</c:v>
                </c:pt>
                <c:pt idx="645">
                  <c:v>1.1188524849931101</c:v>
                </c:pt>
                <c:pt idx="646">
                  <c:v>1.11884269997233</c:v>
                </c:pt>
                <c:pt idx="647">
                  <c:v>1.1182167249111501</c:v>
                </c:pt>
                <c:pt idx="648">
                  <c:v>1.11810734655612</c:v>
                </c:pt>
                <c:pt idx="649">
                  <c:v>1.11753462996724</c:v>
                </c:pt>
                <c:pt idx="650">
                  <c:v>1.1162724970068201</c:v>
                </c:pt>
                <c:pt idx="651">
                  <c:v>1.1151075170861799</c:v>
                </c:pt>
                <c:pt idx="652">
                  <c:v>1.1143936378361301</c:v>
                </c:pt>
                <c:pt idx="653">
                  <c:v>1.1127697650694599</c:v>
                </c:pt>
                <c:pt idx="654">
                  <c:v>1.11199692874196</c:v>
                </c:pt>
                <c:pt idx="655">
                  <c:v>1.1108704661257001</c:v>
                </c:pt>
                <c:pt idx="656">
                  <c:v>1.1103052034441601</c:v>
                </c:pt>
                <c:pt idx="657">
                  <c:v>1.1098017899021699</c:v>
                </c:pt>
                <c:pt idx="658">
                  <c:v>1.1086911806208</c:v>
                </c:pt>
                <c:pt idx="659">
                  <c:v>1.1080239781418899</c:v>
                </c:pt>
                <c:pt idx="660">
                  <c:v>1.10799000928433</c:v>
                </c:pt>
                <c:pt idx="661">
                  <c:v>1.1033490960178201</c:v>
                </c:pt>
                <c:pt idx="662">
                  <c:v>1.1033490960178201</c:v>
                </c:pt>
                <c:pt idx="663">
                  <c:v>1.10222560170402</c:v>
                </c:pt>
                <c:pt idx="664">
                  <c:v>1.1020265593994301</c:v>
                </c:pt>
                <c:pt idx="665">
                  <c:v>1.1007833164160501</c:v>
                </c:pt>
                <c:pt idx="666">
                  <c:v>1.10070230845674</c:v>
                </c:pt>
                <c:pt idx="667">
                  <c:v>1.09931399578634</c:v>
                </c:pt>
                <c:pt idx="668">
                  <c:v>1.0992314865792501</c:v>
                </c:pt>
                <c:pt idx="669">
                  <c:v>1.0979734137636099</c:v>
                </c:pt>
                <c:pt idx="670">
                  <c:v>1.09795061272587</c:v>
                </c:pt>
                <c:pt idx="671">
                  <c:v>1.0974278992659601</c:v>
                </c:pt>
                <c:pt idx="672">
                  <c:v>1.0959307902908899</c:v>
                </c:pt>
                <c:pt idx="673">
                  <c:v>1.0948465018065701</c:v>
                </c:pt>
                <c:pt idx="674">
                  <c:v>1.0930126601860599</c:v>
                </c:pt>
                <c:pt idx="675">
                  <c:v>1.09275224336479</c:v>
                </c:pt>
                <c:pt idx="676">
                  <c:v>1.0919209287967</c:v>
                </c:pt>
                <c:pt idx="677">
                  <c:v>1.0915442020720401</c:v>
                </c:pt>
                <c:pt idx="678">
                  <c:v>1.09093555413323</c:v>
                </c:pt>
                <c:pt idx="679">
                  <c:v>1.09019247861016</c:v>
                </c:pt>
                <c:pt idx="680">
                  <c:v>1.08829113820691</c:v>
                </c:pt>
                <c:pt idx="681">
                  <c:v>1.0880525738809901</c:v>
                </c:pt>
                <c:pt idx="682">
                  <c:v>1.08788593724734</c:v>
                </c:pt>
                <c:pt idx="683">
                  <c:v>1.0864283856611601</c:v>
                </c:pt>
                <c:pt idx="684">
                  <c:v>1.0861099315079601</c:v>
                </c:pt>
                <c:pt idx="685">
                  <c:v>1.0860050788026501</c:v>
                </c:pt>
                <c:pt idx="686">
                  <c:v>1.08552659898417</c:v>
                </c:pt>
                <c:pt idx="687">
                  <c:v>1.0852815352737299</c:v>
                </c:pt>
                <c:pt idx="688">
                  <c:v>1.08500688214893</c:v>
                </c:pt>
                <c:pt idx="689">
                  <c:v>1.08437414467214</c:v>
                </c:pt>
                <c:pt idx="690">
                  <c:v>1.0837371218901799</c:v>
                </c:pt>
                <c:pt idx="691">
                  <c:v>1.08368829812833</c:v>
                </c:pt>
                <c:pt idx="692">
                  <c:v>1.0835066813774099</c:v>
                </c:pt>
                <c:pt idx="693">
                  <c:v>1.0833564731294001</c:v>
                </c:pt>
                <c:pt idx="694">
                  <c:v>1.0831387375556401</c:v>
                </c:pt>
                <c:pt idx="695">
                  <c:v>1.0818220445022899</c:v>
                </c:pt>
                <c:pt idx="696">
                  <c:v>1.08176720670405</c:v>
                </c:pt>
                <c:pt idx="697">
                  <c:v>1.0807320203653701</c:v>
                </c:pt>
                <c:pt idx="698">
                  <c:v>1.0805600696302</c:v>
                </c:pt>
                <c:pt idx="699">
                  <c:v>1.0792200361454301</c:v>
                </c:pt>
                <c:pt idx="700">
                  <c:v>1.07913909724066</c:v>
                </c:pt>
                <c:pt idx="701">
                  <c:v>1.0790924065110601</c:v>
                </c:pt>
                <c:pt idx="702">
                  <c:v>1.0785155476492001</c:v>
                </c:pt>
                <c:pt idx="703">
                  <c:v>1.0776457300603199</c:v>
                </c:pt>
                <c:pt idx="704">
                  <c:v>1.0769108512243799</c:v>
                </c:pt>
                <c:pt idx="705">
                  <c:v>1.07627230583269</c:v>
                </c:pt>
                <c:pt idx="706">
                  <c:v>1.0761262805268501</c:v>
                </c:pt>
                <c:pt idx="707">
                  <c:v>1.07440801987958</c:v>
                </c:pt>
                <c:pt idx="708">
                  <c:v>1.0723166495638501</c:v>
                </c:pt>
                <c:pt idx="709">
                  <c:v>1.07034700896219</c:v>
                </c:pt>
                <c:pt idx="710">
                  <c:v>1.0693988766089799</c:v>
                </c:pt>
                <c:pt idx="711">
                  <c:v>1.0658161615477999</c:v>
                </c:pt>
                <c:pt idx="712">
                  <c:v>1.0648465998322301</c:v>
                </c:pt>
                <c:pt idx="713">
                  <c:v>1.0648282539659799</c:v>
                </c:pt>
                <c:pt idx="714">
                  <c:v>1.0640732387754901</c:v>
                </c:pt>
                <c:pt idx="715">
                  <c:v>1.0620977220727099</c:v>
                </c:pt>
                <c:pt idx="716">
                  <c:v>1.06077530740682</c:v>
                </c:pt>
                <c:pt idx="717">
                  <c:v>1.06077530740682</c:v>
                </c:pt>
                <c:pt idx="718">
                  <c:v>1.06063915767038</c:v>
                </c:pt>
                <c:pt idx="719">
                  <c:v>1.0599723831283601</c:v>
                </c:pt>
                <c:pt idx="720">
                  <c:v>1.0576813588020699</c:v>
                </c:pt>
                <c:pt idx="721">
                  <c:v>1.0575984333055399</c:v>
                </c:pt>
                <c:pt idx="722">
                  <c:v>1.05683953957403</c:v>
                </c:pt>
                <c:pt idx="723">
                  <c:v>1.0551827869380399</c:v>
                </c:pt>
                <c:pt idx="724">
                  <c:v>1.0551415655163701</c:v>
                </c:pt>
                <c:pt idx="725">
                  <c:v>1.0551415655163701</c:v>
                </c:pt>
                <c:pt idx="726">
                  <c:v>1.05376377286746</c:v>
                </c:pt>
                <c:pt idx="727">
                  <c:v>1.05376377286746</c:v>
                </c:pt>
                <c:pt idx="728">
                  <c:v>1.05209618138479</c:v>
                </c:pt>
                <c:pt idx="729">
                  <c:v>1.05187343958942</c:v>
                </c:pt>
                <c:pt idx="730">
                  <c:v>1.05068521726544</c:v>
                </c:pt>
                <c:pt idx="731">
                  <c:v>1.04951015577639</c:v>
                </c:pt>
                <c:pt idx="732">
                  <c:v>1.0491058904161299</c:v>
                </c:pt>
                <c:pt idx="733">
                  <c:v>1.0475825510621299</c:v>
                </c:pt>
                <c:pt idx="734">
                  <c:v>1.0457701333891101</c:v>
                </c:pt>
                <c:pt idx="735">
                  <c:v>1.0457666687721701</c:v>
                </c:pt>
                <c:pt idx="736">
                  <c:v>1.0457666687721701</c:v>
                </c:pt>
                <c:pt idx="737">
                  <c:v>1.0455547040795199</c:v>
                </c:pt>
                <c:pt idx="738">
                  <c:v>1.04439586831877</c:v>
                </c:pt>
                <c:pt idx="739">
                  <c:v>1.0409221384016201</c:v>
                </c:pt>
                <c:pt idx="740">
                  <c:v>1.0388427592118099</c:v>
                </c:pt>
                <c:pt idx="741">
                  <c:v>1.03870735401865</c:v>
                </c:pt>
                <c:pt idx="742">
                  <c:v>1.0381514821787601</c:v>
                </c:pt>
                <c:pt idx="743">
                  <c:v>1.0371761132381001</c:v>
                </c:pt>
                <c:pt idx="744">
                  <c:v>1.03681694148383</c:v>
                </c:pt>
                <c:pt idx="745">
                  <c:v>1.0365611754630499</c:v>
                </c:pt>
                <c:pt idx="746">
                  <c:v>1.0341558952507299</c:v>
                </c:pt>
                <c:pt idx="747">
                  <c:v>1.0332620930155001</c:v>
                </c:pt>
                <c:pt idx="748">
                  <c:v>1.0332309804834101</c:v>
                </c:pt>
                <c:pt idx="749">
                  <c:v>1.03262673883629</c:v>
                </c:pt>
                <c:pt idx="750">
                  <c:v>1.0310901822244301</c:v>
                </c:pt>
                <c:pt idx="751">
                  <c:v>1.0306236294287801</c:v>
                </c:pt>
                <c:pt idx="752">
                  <c:v>1.02980944841222</c:v>
                </c:pt>
                <c:pt idx="753">
                  <c:v>1.02914266164685</c:v>
                </c:pt>
                <c:pt idx="754">
                  <c:v>1.0273950162082399</c:v>
                </c:pt>
                <c:pt idx="755">
                  <c:v>1.0265095449883499</c:v>
                </c:pt>
                <c:pt idx="756">
                  <c:v>1.02460043544472</c:v>
                </c:pt>
                <c:pt idx="757">
                  <c:v>1.0241106169107901</c:v>
                </c:pt>
                <c:pt idx="758">
                  <c:v>1.02387475913185</c:v>
                </c:pt>
                <c:pt idx="759">
                  <c:v>1.02228749245624</c:v>
                </c:pt>
                <c:pt idx="760">
                  <c:v>1.0210949452121501</c:v>
                </c:pt>
                <c:pt idx="761">
                  <c:v>1.0204761879817501</c:v>
                </c:pt>
                <c:pt idx="762">
                  <c:v>1.0200996053061799</c:v>
                </c:pt>
                <c:pt idx="763">
                  <c:v>1.01869993057047</c:v>
                </c:pt>
                <c:pt idx="764">
                  <c:v>1.0184742011494601</c:v>
                </c:pt>
                <c:pt idx="765">
                  <c:v>1.0180033467462299</c:v>
                </c:pt>
                <c:pt idx="766">
                  <c:v>1.01671341849852</c:v>
                </c:pt>
                <c:pt idx="767">
                  <c:v>1.0150499083561499</c:v>
                </c:pt>
                <c:pt idx="768">
                  <c:v>1.01494002182194</c:v>
                </c:pt>
                <c:pt idx="769">
                  <c:v>1.01419266778265</c:v>
                </c:pt>
                <c:pt idx="770">
                  <c:v>1.0124625058908701</c:v>
                </c:pt>
                <c:pt idx="771">
                  <c:v>1.01219098767414</c:v>
                </c:pt>
                <c:pt idx="772">
                  <c:v>1.0115208029035601</c:v>
                </c:pt>
                <c:pt idx="773">
                  <c:v>1.01057503819612</c:v>
                </c:pt>
                <c:pt idx="774">
                  <c:v>1.0096662267482199</c:v>
                </c:pt>
                <c:pt idx="775">
                  <c:v>1.0075560402019701</c:v>
                </c:pt>
                <c:pt idx="776">
                  <c:v>1.00721015707145</c:v>
                </c:pt>
                <c:pt idx="777">
                  <c:v>1.0065958348678701</c:v>
                </c:pt>
                <c:pt idx="778">
                  <c:v>1.0064295842903701</c:v>
                </c:pt>
                <c:pt idx="779">
                  <c:v>1.00579016114223</c:v>
                </c:pt>
                <c:pt idx="780">
                  <c:v>1.0054837426446099</c:v>
                </c:pt>
                <c:pt idx="781">
                  <c:v>1.0054615032299301</c:v>
                </c:pt>
                <c:pt idx="782">
                  <c:v>1.00502101192666</c:v>
                </c:pt>
                <c:pt idx="783">
                  <c:v>1.0027271385802301</c:v>
                </c:pt>
                <c:pt idx="784">
                  <c:v>1.00247169444725</c:v>
                </c:pt>
                <c:pt idx="785">
                  <c:v>0.99946677358859903</c:v>
                </c:pt>
                <c:pt idx="786">
                  <c:v>0.99903026515564597</c:v>
                </c:pt>
                <c:pt idx="787">
                  <c:v>0.99855741474160797</c:v>
                </c:pt>
                <c:pt idx="788">
                  <c:v>0.99847652442176404</c:v>
                </c:pt>
                <c:pt idx="789">
                  <c:v>0.99839853258208699</c:v>
                </c:pt>
                <c:pt idx="790">
                  <c:v>0.99812386717782997</c:v>
                </c:pt>
                <c:pt idx="791">
                  <c:v>0.99748552205004803</c:v>
                </c:pt>
                <c:pt idx="792">
                  <c:v>0.99681085639497402</c:v>
                </c:pt>
                <c:pt idx="793">
                  <c:v>0.99538854517069097</c:v>
                </c:pt>
                <c:pt idx="794">
                  <c:v>0.99525539255434003</c:v>
                </c:pt>
                <c:pt idx="795">
                  <c:v>0.99398565060528299</c:v>
                </c:pt>
                <c:pt idx="796">
                  <c:v>0.99374862343263803</c:v>
                </c:pt>
                <c:pt idx="797">
                  <c:v>0.992059906899877</c:v>
                </c:pt>
                <c:pt idx="798">
                  <c:v>0.992059906899877</c:v>
                </c:pt>
                <c:pt idx="799">
                  <c:v>0.99190730391812099</c:v>
                </c:pt>
                <c:pt idx="800">
                  <c:v>0.99131744479997197</c:v>
                </c:pt>
                <c:pt idx="801">
                  <c:v>0.98977145787035203</c:v>
                </c:pt>
                <c:pt idx="802">
                  <c:v>0.98941659060018705</c:v>
                </c:pt>
                <c:pt idx="803">
                  <c:v>0.988489397849453</c:v>
                </c:pt>
                <c:pt idx="804">
                  <c:v>0.988143814058418</c:v>
                </c:pt>
                <c:pt idx="805">
                  <c:v>0.98802246749959499</c:v>
                </c:pt>
                <c:pt idx="806">
                  <c:v>0.98788301570507997</c:v>
                </c:pt>
                <c:pt idx="807">
                  <c:v>0.9850774567535</c:v>
                </c:pt>
                <c:pt idx="808">
                  <c:v>0.98453783934400296</c:v>
                </c:pt>
                <c:pt idx="809">
                  <c:v>0.98449698551807296</c:v>
                </c:pt>
                <c:pt idx="810">
                  <c:v>0.98425939561990095</c:v>
                </c:pt>
                <c:pt idx="811">
                  <c:v>0.98416157045475505</c:v>
                </c:pt>
                <c:pt idx="812">
                  <c:v>0.98359977459527503</c:v>
                </c:pt>
                <c:pt idx="813">
                  <c:v>0.98326790290558597</c:v>
                </c:pt>
                <c:pt idx="814">
                  <c:v>0.98233668836800703</c:v>
                </c:pt>
                <c:pt idx="815">
                  <c:v>0.98158093345473496</c:v>
                </c:pt>
                <c:pt idx="816">
                  <c:v>0.98118894094934905</c:v>
                </c:pt>
                <c:pt idx="817">
                  <c:v>0.98045684544968204</c:v>
                </c:pt>
                <c:pt idx="818">
                  <c:v>0.98020455570180698</c:v>
                </c:pt>
                <c:pt idx="819">
                  <c:v>0.97924145991991995</c:v>
                </c:pt>
                <c:pt idx="820">
                  <c:v>0.97683800195548198</c:v>
                </c:pt>
                <c:pt idx="821">
                  <c:v>0.97634014722825502</c:v>
                </c:pt>
                <c:pt idx="822">
                  <c:v>0.97626191423064501</c:v>
                </c:pt>
                <c:pt idx="823">
                  <c:v>0.97576137919861705</c:v>
                </c:pt>
                <c:pt idx="824">
                  <c:v>0.97494100276389895</c:v>
                </c:pt>
                <c:pt idx="825">
                  <c:v>0.97479621273072103</c:v>
                </c:pt>
                <c:pt idx="826">
                  <c:v>0.97457642627284702</c:v>
                </c:pt>
                <c:pt idx="827">
                  <c:v>0.97443142826589602</c:v>
                </c:pt>
                <c:pt idx="828">
                  <c:v>0.97438660555072598</c:v>
                </c:pt>
                <c:pt idx="829">
                  <c:v>0.97425371641618097</c:v>
                </c:pt>
                <c:pt idx="830">
                  <c:v>0.97382972457297501</c:v>
                </c:pt>
                <c:pt idx="831">
                  <c:v>0.97357203938614401</c:v>
                </c:pt>
                <c:pt idx="832">
                  <c:v>0.97185908591445103</c:v>
                </c:pt>
                <c:pt idx="833">
                  <c:v>0.97160989850308599</c:v>
                </c:pt>
                <c:pt idx="834">
                  <c:v>0.97160291181208702</c:v>
                </c:pt>
                <c:pt idx="835">
                  <c:v>0.97115865801732204</c:v>
                </c:pt>
                <c:pt idx="836">
                  <c:v>0.97094694992830899</c:v>
                </c:pt>
                <c:pt idx="837">
                  <c:v>0.97046692937832701</c:v>
                </c:pt>
                <c:pt idx="838">
                  <c:v>0.96924247326417001</c:v>
                </c:pt>
                <c:pt idx="839">
                  <c:v>0.96810672707352896</c:v>
                </c:pt>
                <c:pt idx="840">
                  <c:v>0.96807190183152503</c:v>
                </c:pt>
                <c:pt idx="841">
                  <c:v>0.96772729256981105</c:v>
                </c:pt>
                <c:pt idx="842">
                  <c:v>0.96720813186057297</c:v>
                </c:pt>
                <c:pt idx="843">
                  <c:v>0.96642534670186897</c:v>
                </c:pt>
                <c:pt idx="844">
                  <c:v>0.96627393377700799</c:v>
                </c:pt>
                <c:pt idx="845">
                  <c:v>0.96560296424599101</c:v>
                </c:pt>
                <c:pt idx="846">
                  <c:v>0.96542274826539598</c:v>
                </c:pt>
                <c:pt idx="847">
                  <c:v>0.961589415464282</c:v>
                </c:pt>
                <c:pt idx="848">
                  <c:v>0.96150653676025499</c:v>
                </c:pt>
                <c:pt idx="849">
                  <c:v>0.96116563652700604</c:v>
                </c:pt>
                <c:pt idx="850">
                  <c:v>0.96077031369440102</c:v>
                </c:pt>
                <c:pt idx="851">
                  <c:v>0.95579807981336995</c:v>
                </c:pt>
                <c:pt idx="852">
                  <c:v>0.95537429179054401</c:v>
                </c:pt>
                <c:pt idx="853">
                  <c:v>0.95488179000378504</c:v>
                </c:pt>
                <c:pt idx="854">
                  <c:v>0.95457179403624104</c:v>
                </c:pt>
                <c:pt idx="855">
                  <c:v>0.95455894785380202</c:v>
                </c:pt>
                <c:pt idx="856">
                  <c:v>0.95426987168384703</c:v>
                </c:pt>
                <c:pt idx="857">
                  <c:v>0.953547226695172</c:v>
                </c:pt>
                <c:pt idx="858">
                  <c:v>0.95290910236762805</c:v>
                </c:pt>
                <c:pt idx="859">
                  <c:v>0.95188096036167602</c:v>
                </c:pt>
                <c:pt idx="860">
                  <c:v>0.95045221539930203</c:v>
                </c:pt>
                <c:pt idx="861">
                  <c:v>0.94961500898719098</c:v>
                </c:pt>
                <c:pt idx="862">
                  <c:v>0.94945835294629199</c:v>
                </c:pt>
                <c:pt idx="863">
                  <c:v>0.949007418508376</c:v>
                </c:pt>
                <c:pt idx="864">
                  <c:v>0.94850581977397996</c:v>
                </c:pt>
                <c:pt idx="865">
                  <c:v>0.946774822582785</c:v>
                </c:pt>
                <c:pt idx="866">
                  <c:v>0.94610045620091199</c:v>
                </c:pt>
                <c:pt idx="867">
                  <c:v>0.94425725742927902</c:v>
                </c:pt>
                <c:pt idx="868">
                  <c:v>0.94408133025737795</c:v>
                </c:pt>
                <c:pt idx="869">
                  <c:v>0.94380818519017196</c:v>
                </c:pt>
                <c:pt idx="870">
                  <c:v>0.94284276243371201</c:v>
                </c:pt>
                <c:pt idx="871">
                  <c:v>0.94182354322393802</c:v>
                </c:pt>
                <c:pt idx="872">
                  <c:v>0.94120646218625603</c:v>
                </c:pt>
                <c:pt idx="873">
                  <c:v>0.94109863613183797</c:v>
                </c:pt>
                <c:pt idx="874">
                  <c:v>0.94051144595411895</c:v>
                </c:pt>
                <c:pt idx="875">
                  <c:v>0.94003745619683798</c:v>
                </c:pt>
                <c:pt idx="876">
                  <c:v>0.93976184971604604</c:v>
                </c:pt>
                <c:pt idx="877">
                  <c:v>0.93889130274288801</c:v>
                </c:pt>
                <c:pt idx="878">
                  <c:v>0.93883042168559006</c:v>
                </c:pt>
                <c:pt idx="879">
                  <c:v>0.93874406901199303</c:v>
                </c:pt>
                <c:pt idx="880">
                  <c:v>0.93730208275556004</c:v>
                </c:pt>
                <c:pt idx="881">
                  <c:v>0.93684061522381001</c:v>
                </c:pt>
                <c:pt idx="882">
                  <c:v>0.93637936170970404</c:v>
                </c:pt>
                <c:pt idx="883">
                  <c:v>0.93590089061273196</c:v>
                </c:pt>
                <c:pt idx="884">
                  <c:v>0.933977325839627</c:v>
                </c:pt>
                <c:pt idx="885">
                  <c:v>0.933350179170509</c:v>
                </c:pt>
                <c:pt idx="886">
                  <c:v>0.93191344680367405</c:v>
                </c:pt>
                <c:pt idx="887">
                  <c:v>0.93163085065273699</c:v>
                </c:pt>
                <c:pt idx="888">
                  <c:v>0.93129846494031399</c:v>
                </c:pt>
                <c:pt idx="889">
                  <c:v>0.93113452248525397</c:v>
                </c:pt>
                <c:pt idx="890">
                  <c:v>0.930669446495071</c:v>
                </c:pt>
                <c:pt idx="891">
                  <c:v>0.92840343414401805</c:v>
                </c:pt>
                <c:pt idx="892">
                  <c:v>0.92819289310847097</c:v>
                </c:pt>
                <c:pt idx="893">
                  <c:v>0.926380257659836</c:v>
                </c:pt>
                <c:pt idx="894">
                  <c:v>0.92629906783441196</c:v>
                </c:pt>
                <c:pt idx="895">
                  <c:v>0.92531671003388005</c:v>
                </c:pt>
                <c:pt idx="896">
                  <c:v>0.92479887944844996</c:v>
                </c:pt>
                <c:pt idx="897">
                  <c:v>0.92449477377628497</c:v>
                </c:pt>
                <c:pt idx="898">
                  <c:v>0.92371517169067496</c:v>
                </c:pt>
                <c:pt idx="899">
                  <c:v>0.92244060952471996</c:v>
                </c:pt>
                <c:pt idx="900">
                  <c:v>0.92086630609188602</c:v>
                </c:pt>
                <c:pt idx="901">
                  <c:v>0.920034045412646</c:v>
                </c:pt>
                <c:pt idx="902">
                  <c:v>0.91956120166324096</c:v>
                </c:pt>
                <c:pt idx="903">
                  <c:v>0.91956120166324096</c:v>
                </c:pt>
                <c:pt idx="904">
                  <c:v>0.91889961820003196</c:v>
                </c:pt>
                <c:pt idx="905">
                  <c:v>0.91872047800988099</c:v>
                </c:pt>
                <c:pt idx="906">
                  <c:v>0.91760288986041005</c:v>
                </c:pt>
                <c:pt idx="907">
                  <c:v>0.91652279440026396</c:v>
                </c:pt>
                <c:pt idx="908">
                  <c:v>0.91389015499509496</c:v>
                </c:pt>
                <c:pt idx="909">
                  <c:v>0.91314712380376895</c:v>
                </c:pt>
                <c:pt idx="910">
                  <c:v>0.91260876425774995</c:v>
                </c:pt>
                <c:pt idx="911">
                  <c:v>0.91246051389057903</c:v>
                </c:pt>
                <c:pt idx="912">
                  <c:v>0.91236011880341705</c:v>
                </c:pt>
                <c:pt idx="913">
                  <c:v>0.91175316555894204</c:v>
                </c:pt>
                <c:pt idx="914">
                  <c:v>0.910523812982171</c:v>
                </c:pt>
                <c:pt idx="915">
                  <c:v>0.91014628971664702</c:v>
                </c:pt>
                <c:pt idx="916">
                  <c:v>0.90906731057767198</c:v>
                </c:pt>
                <c:pt idx="917">
                  <c:v>0.90873891565589004</c:v>
                </c:pt>
                <c:pt idx="918">
                  <c:v>0.90720274582581495</c:v>
                </c:pt>
                <c:pt idx="919">
                  <c:v>0.90640124974518199</c:v>
                </c:pt>
                <c:pt idx="920">
                  <c:v>0.90617753237724197</c:v>
                </c:pt>
                <c:pt idx="921">
                  <c:v>0.90617296115159895</c:v>
                </c:pt>
                <c:pt idx="922">
                  <c:v>0.90551503199177896</c:v>
                </c:pt>
                <c:pt idx="923">
                  <c:v>0.90537117547957202</c:v>
                </c:pt>
                <c:pt idx="924">
                  <c:v>0.90522124227242395</c:v>
                </c:pt>
                <c:pt idx="925">
                  <c:v>0.90461977735419696</c:v>
                </c:pt>
                <c:pt idx="926">
                  <c:v>0.903784351286813</c:v>
                </c:pt>
                <c:pt idx="927">
                  <c:v>0.90325977882579001</c:v>
                </c:pt>
                <c:pt idx="928">
                  <c:v>0.90282730669461697</c:v>
                </c:pt>
                <c:pt idx="929">
                  <c:v>0.90250846898645798</c:v>
                </c:pt>
                <c:pt idx="930">
                  <c:v>0.90250779990823504</c:v>
                </c:pt>
                <c:pt idx="931">
                  <c:v>0.90001185833210595</c:v>
                </c:pt>
                <c:pt idx="932">
                  <c:v>0.89969284041349995</c:v>
                </c:pt>
                <c:pt idx="933">
                  <c:v>0.89968784708229599</c:v>
                </c:pt>
                <c:pt idx="934">
                  <c:v>0.89843755438628303</c:v>
                </c:pt>
                <c:pt idx="935">
                  <c:v>0.89824811040240005</c:v>
                </c:pt>
                <c:pt idx="936">
                  <c:v>0.89806658402710005</c:v>
                </c:pt>
                <c:pt idx="937">
                  <c:v>0.89779604005331803</c:v>
                </c:pt>
                <c:pt idx="938">
                  <c:v>0.89715470067274805</c:v>
                </c:pt>
                <c:pt idx="939">
                  <c:v>0.89703376941023905</c:v>
                </c:pt>
                <c:pt idx="940">
                  <c:v>0.89671445596418098</c:v>
                </c:pt>
                <c:pt idx="941">
                  <c:v>0.89599761452370197</c:v>
                </c:pt>
                <c:pt idx="942">
                  <c:v>0.89564703873449902</c:v>
                </c:pt>
                <c:pt idx="943">
                  <c:v>0.89490570855589902</c:v>
                </c:pt>
                <c:pt idx="944">
                  <c:v>0.89466300463541604</c:v>
                </c:pt>
                <c:pt idx="945">
                  <c:v>0.89398304936080497</c:v>
                </c:pt>
                <c:pt idx="946">
                  <c:v>0.89298330755339295</c:v>
                </c:pt>
                <c:pt idx="947">
                  <c:v>0.89139365405158999</c:v>
                </c:pt>
                <c:pt idx="948">
                  <c:v>0.89116463118349298</c:v>
                </c:pt>
                <c:pt idx="949">
                  <c:v>0.89048257073157899</c:v>
                </c:pt>
                <c:pt idx="950">
                  <c:v>0.88974111751144502</c:v>
                </c:pt>
                <c:pt idx="951">
                  <c:v>0.88974111751144502</c:v>
                </c:pt>
                <c:pt idx="952">
                  <c:v>0.889085442033136</c:v>
                </c:pt>
                <c:pt idx="953">
                  <c:v>0.88837768149896101</c:v>
                </c:pt>
                <c:pt idx="954">
                  <c:v>0.88811228734950998</c:v>
                </c:pt>
                <c:pt idx="955">
                  <c:v>0.88810626144443205</c:v>
                </c:pt>
                <c:pt idx="956">
                  <c:v>0.88810626144443205</c:v>
                </c:pt>
                <c:pt idx="957">
                  <c:v>0.88663072869585302</c:v>
                </c:pt>
                <c:pt idx="958">
                  <c:v>0.88576519964141298</c:v>
                </c:pt>
                <c:pt idx="959">
                  <c:v>0.88569930865933499</c:v>
                </c:pt>
                <c:pt idx="960">
                  <c:v>0.88551564392465898</c:v>
                </c:pt>
                <c:pt idx="961">
                  <c:v>0.88428982832234604</c:v>
                </c:pt>
                <c:pt idx="962">
                  <c:v>0.88398025290645499</c:v>
                </c:pt>
                <c:pt idx="963">
                  <c:v>0.88345574261312898</c:v>
                </c:pt>
                <c:pt idx="964">
                  <c:v>0.88262193804985101</c:v>
                </c:pt>
                <c:pt idx="965">
                  <c:v>0.88260350564948398</c:v>
                </c:pt>
                <c:pt idx="966">
                  <c:v>0.88258193780542604</c:v>
                </c:pt>
                <c:pt idx="967">
                  <c:v>0.88126205719231598</c:v>
                </c:pt>
                <c:pt idx="968">
                  <c:v>0.88088418072488395</c:v>
                </c:pt>
                <c:pt idx="969">
                  <c:v>0.88063294379345303</c:v>
                </c:pt>
                <c:pt idx="970">
                  <c:v>0.87999921307440798</c:v>
                </c:pt>
                <c:pt idx="971">
                  <c:v>0.87825823510078704</c:v>
                </c:pt>
                <c:pt idx="972">
                  <c:v>0.87769621592098201</c:v>
                </c:pt>
                <c:pt idx="973">
                  <c:v>0.87726433113842295</c:v>
                </c:pt>
                <c:pt idx="974">
                  <c:v>0.87683953819410199</c:v>
                </c:pt>
                <c:pt idx="975">
                  <c:v>0.87607753877508598</c:v>
                </c:pt>
                <c:pt idx="976">
                  <c:v>0.87549863785648596</c:v>
                </c:pt>
                <c:pt idx="977">
                  <c:v>0.87469451260136499</c:v>
                </c:pt>
                <c:pt idx="978">
                  <c:v>0.87452544234210094</c:v>
                </c:pt>
                <c:pt idx="979">
                  <c:v>0.87292763294388998</c:v>
                </c:pt>
                <c:pt idx="980">
                  <c:v>0.87292763294388998</c:v>
                </c:pt>
                <c:pt idx="981">
                  <c:v>0.87186356211209903</c:v>
                </c:pt>
                <c:pt idx="982">
                  <c:v>0.87153981984041096</c:v>
                </c:pt>
                <c:pt idx="983">
                  <c:v>0.87028622848919301</c:v>
                </c:pt>
                <c:pt idx="984">
                  <c:v>0.86959756420202095</c:v>
                </c:pt>
                <c:pt idx="985">
                  <c:v>0.86746057664740905</c:v>
                </c:pt>
                <c:pt idx="986">
                  <c:v>0.86669200255530499</c:v>
                </c:pt>
                <c:pt idx="987">
                  <c:v>0.86382776617216195</c:v>
                </c:pt>
                <c:pt idx="988">
                  <c:v>0.863113775845192</c:v>
                </c:pt>
                <c:pt idx="989">
                  <c:v>0.86304585879864104</c:v>
                </c:pt>
                <c:pt idx="990">
                  <c:v>0.86303126285461595</c:v>
                </c:pt>
                <c:pt idx="991">
                  <c:v>0.86126868369311005</c:v>
                </c:pt>
                <c:pt idx="992">
                  <c:v>0.85900898353324195</c:v>
                </c:pt>
                <c:pt idx="993">
                  <c:v>0.85838578534008203</c:v>
                </c:pt>
                <c:pt idx="994">
                  <c:v>0.858141669452402</c:v>
                </c:pt>
                <c:pt idx="995">
                  <c:v>0.85733072700951296</c:v>
                </c:pt>
                <c:pt idx="996">
                  <c:v>0.85729491153390003</c:v>
                </c:pt>
                <c:pt idx="997">
                  <c:v>0.85573661682848101</c:v>
                </c:pt>
                <c:pt idx="998">
                  <c:v>0.85540041209918305</c:v>
                </c:pt>
                <c:pt idx="999">
                  <c:v>0.855393503847936</c:v>
                </c:pt>
                <c:pt idx="1000">
                  <c:v>0.85436911604089905</c:v>
                </c:pt>
                <c:pt idx="1001">
                  <c:v>0.85414643346031605</c:v>
                </c:pt>
                <c:pt idx="1002">
                  <c:v>0.85199130011486601</c:v>
                </c:pt>
                <c:pt idx="1003">
                  <c:v>0.85174822934879502</c:v>
                </c:pt>
                <c:pt idx="1004">
                  <c:v>0.84975141182126801</c:v>
                </c:pt>
                <c:pt idx="1005">
                  <c:v>0.84932447638689901</c:v>
                </c:pt>
                <c:pt idx="1006">
                  <c:v>0.84796045335454395</c:v>
                </c:pt>
                <c:pt idx="1007">
                  <c:v>0.84766541308886201</c:v>
                </c:pt>
                <c:pt idx="1008">
                  <c:v>0.84761417039115705</c:v>
                </c:pt>
                <c:pt idx="1009">
                  <c:v>0.84726300744595295</c:v>
                </c:pt>
                <c:pt idx="1010">
                  <c:v>0.84630849206382897</c:v>
                </c:pt>
                <c:pt idx="1011">
                  <c:v>0.84518700449481898</c:v>
                </c:pt>
                <c:pt idx="1012">
                  <c:v>0.84500224827915704</c:v>
                </c:pt>
                <c:pt idx="1013">
                  <c:v>0.84426327130040502</c:v>
                </c:pt>
                <c:pt idx="1014">
                  <c:v>0.84354087570956104</c:v>
                </c:pt>
                <c:pt idx="1015">
                  <c:v>0.84291074952285805</c:v>
                </c:pt>
                <c:pt idx="1016">
                  <c:v>0.84207193570967298</c:v>
                </c:pt>
                <c:pt idx="1017">
                  <c:v>0.84160836287515395</c:v>
                </c:pt>
                <c:pt idx="1018">
                  <c:v>0.84025341962852496</c:v>
                </c:pt>
                <c:pt idx="1019">
                  <c:v>0.84003944020278298</c:v>
                </c:pt>
                <c:pt idx="1020">
                  <c:v>0.83980299895652799</c:v>
                </c:pt>
                <c:pt idx="1021">
                  <c:v>0.83975612135503697</c:v>
                </c:pt>
                <c:pt idx="1022">
                  <c:v>0.83947708462217696</c:v>
                </c:pt>
                <c:pt idx="1023">
                  <c:v>0.83841222745965205</c:v>
                </c:pt>
                <c:pt idx="1024">
                  <c:v>0.83726446589430403</c:v>
                </c:pt>
                <c:pt idx="1025">
                  <c:v>0.83606044550773695</c:v>
                </c:pt>
                <c:pt idx="1026">
                  <c:v>0.83589037398616295</c:v>
                </c:pt>
                <c:pt idx="1027">
                  <c:v>0.83571303672921504</c:v>
                </c:pt>
                <c:pt idx="1028">
                  <c:v>0.83547193591470703</c:v>
                </c:pt>
                <c:pt idx="1029">
                  <c:v>0.83540024012701297</c:v>
                </c:pt>
                <c:pt idx="1030">
                  <c:v>0.83243348380066495</c:v>
                </c:pt>
                <c:pt idx="1031">
                  <c:v>0.83160763444754104</c:v>
                </c:pt>
                <c:pt idx="1032">
                  <c:v>0.83031886575422498</c:v>
                </c:pt>
                <c:pt idx="1033">
                  <c:v>0.82991816895859505</c:v>
                </c:pt>
                <c:pt idx="1034">
                  <c:v>0.82896299653652905</c:v>
                </c:pt>
                <c:pt idx="1035">
                  <c:v>0.82880885142717198</c:v>
                </c:pt>
                <c:pt idx="1036">
                  <c:v>0.82593091263371798</c:v>
                </c:pt>
                <c:pt idx="1037">
                  <c:v>0.82562222677635699</c:v>
                </c:pt>
                <c:pt idx="1038">
                  <c:v>0.82432031100397296</c:v>
                </c:pt>
                <c:pt idx="1039">
                  <c:v>0.82384352118548099</c:v>
                </c:pt>
                <c:pt idx="1040">
                  <c:v>0.82306592713012805</c:v>
                </c:pt>
                <c:pt idx="1041">
                  <c:v>0.82255134821090803</c:v>
                </c:pt>
                <c:pt idx="1042">
                  <c:v>0.82240013430359604</c:v>
                </c:pt>
                <c:pt idx="1043">
                  <c:v>0.82173454607727503</c:v>
                </c:pt>
                <c:pt idx="1044">
                  <c:v>0.82085748997205998</c:v>
                </c:pt>
                <c:pt idx="1045">
                  <c:v>0.82057301007876704</c:v>
                </c:pt>
                <c:pt idx="1046">
                  <c:v>0.82037335829158098</c:v>
                </c:pt>
                <c:pt idx="1047">
                  <c:v>0.81944324864793205</c:v>
                </c:pt>
                <c:pt idx="1048">
                  <c:v>0.81838888780074504</c:v>
                </c:pt>
                <c:pt idx="1049">
                  <c:v>0.81838888780074504</c:v>
                </c:pt>
                <c:pt idx="1050">
                  <c:v>0.81722606107765094</c:v>
                </c:pt>
                <c:pt idx="1051">
                  <c:v>0.81700138227338703</c:v>
                </c:pt>
                <c:pt idx="1052">
                  <c:v>0.81409271098007496</c:v>
                </c:pt>
                <c:pt idx="1053">
                  <c:v>0.81389344549291698</c:v>
                </c:pt>
                <c:pt idx="1054">
                  <c:v>0.81384063763962999</c:v>
                </c:pt>
                <c:pt idx="1055">
                  <c:v>0.81317939780345605</c:v>
                </c:pt>
                <c:pt idx="1056">
                  <c:v>0.81302853745266901</c:v>
                </c:pt>
                <c:pt idx="1057">
                  <c:v>0.81223843932279305</c:v>
                </c:pt>
                <c:pt idx="1058">
                  <c:v>0.81188820558311703</c:v>
                </c:pt>
                <c:pt idx="1059">
                  <c:v>0.81187702742377799</c:v>
                </c:pt>
                <c:pt idx="1060">
                  <c:v>0.81118745376094403</c:v>
                </c:pt>
                <c:pt idx="1061">
                  <c:v>0.80965793824351195</c:v>
                </c:pt>
                <c:pt idx="1062">
                  <c:v>0.80949322132303003</c:v>
                </c:pt>
                <c:pt idx="1063">
                  <c:v>0.80692288252684796</c:v>
                </c:pt>
                <c:pt idx="1064">
                  <c:v>0.80640528687037905</c:v>
                </c:pt>
                <c:pt idx="1065">
                  <c:v>0.80547505143601705</c:v>
                </c:pt>
                <c:pt idx="1066">
                  <c:v>0.80522689456269503</c:v>
                </c:pt>
                <c:pt idx="1067">
                  <c:v>0.80460874394684201</c:v>
                </c:pt>
                <c:pt idx="1068">
                  <c:v>0.80449420527318705</c:v>
                </c:pt>
                <c:pt idx="1069">
                  <c:v>0.80363653203015095</c:v>
                </c:pt>
                <c:pt idx="1070">
                  <c:v>0.80358855030473497</c:v>
                </c:pt>
                <c:pt idx="1071">
                  <c:v>0.80358855030473497</c:v>
                </c:pt>
                <c:pt idx="1072">
                  <c:v>0.80328318165090096</c:v>
                </c:pt>
                <c:pt idx="1073">
                  <c:v>0.80255574554652298</c:v>
                </c:pt>
                <c:pt idx="1074">
                  <c:v>0.80241291258043801</c:v>
                </c:pt>
                <c:pt idx="1075">
                  <c:v>0.80235831102544497</c:v>
                </c:pt>
                <c:pt idx="1076">
                  <c:v>0.80202157703718302</c:v>
                </c:pt>
                <c:pt idx="1077">
                  <c:v>0.80102305658504203</c:v>
                </c:pt>
                <c:pt idx="1078">
                  <c:v>0.79955705302739499</c:v>
                </c:pt>
                <c:pt idx="1079">
                  <c:v>0.799303328948053</c:v>
                </c:pt>
                <c:pt idx="1080">
                  <c:v>0.79763506435579101</c:v>
                </c:pt>
                <c:pt idx="1081">
                  <c:v>0.79753029189506697</c:v>
                </c:pt>
                <c:pt idx="1082">
                  <c:v>0.79574269671336595</c:v>
                </c:pt>
                <c:pt idx="1083">
                  <c:v>0.79567146500683805</c:v>
                </c:pt>
                <c:pt idx="1084">
                  <c:v>0.79533251794990001</c:v>
                </c:pt>
                <c:pt idx="1085">
                  <c:v>0.79441408253527601</c:v>
                </c:pt>
                <c:pt idx="1086">
                  <c:v>0.79236994961166096</c:v>
                </c:pt>
                <c:pt idx="1087">
                  <c:v>0.79227040441045404</c:v>
                </c:pt>
                <c:pt idx="1088">
                  <c:v>0.79169120298718398</c:v>
                </c:pt>
                <c:pt idx="1089">
                  <c:v>0.78969680704081702</c:v>
                </c:pt>
                <c:pt idx="1090">
                  <c:v>0.78888931724630895</c:v>
                </c:pt>
                <c:pt idx="1091">
                  <c:v>0.78841866035858399</c:v>
                </c:pt>
                <c:pt idx="1092">
                  <c:v>0.78839082041658204</c:v>
                </c:pt>
                <c:pt idx="1093">
                  <c:v>0.78825899202701</c:v>
                </c:pt>
                <c:pt idx="1094">
                  <c:v>0.78729085613694705</c:v>
                </c:pt>
                <c:pt idx="1095">
                  <c:v>0.78565930476768497</c:v>
                </c:pt>
                <c:pt idx="1096">
                  <c:v>0.785297741595256</c:v>
                </c:pt>
                <c:pt idx="1097">
                  <c:v>0.78434509824044196</c:v>
                </c:pt>
                <c:pt idx="1098">
                  <c:v>0.782742936414206</c:v>
                </c:pt>
                <c:pt idx="1099">
                  <c:v>0.78266439766316698</c:v>
                </c:pt>
                <c:pt idx="1100">
                  <c:v>0.78238059412939098</c:v>
                </c:pt>
                <c:pt idx="1101">
                  <c:v>0.78215896726036105</c:v>
                </c:pt>
                <c:pt idx="1102">
                  <c:v>0.78196932489639004</c:v>
                </c:pt>
                <c:pt idx="1103">
                  <c:v>0.78166258330684102</c:v>
                </c:pt>
                <c:pt idx="1104">
                  <c:v>0.78100707976886097</c:v>
                </c:pt>
                <c:pt idx="1105">
                  <c:v>0.78067875967949496</c:v>
                </c:pt>
                <c:pt idx="1106">
                  <c:v>0.78058426997098695</c:v>
                </c:pt>
                <c:pt idx="1107">
                  <c:v>0.78032829067340603</c:v>
                </c:pt>
                <c:pt idx="1108">
                  <c:v>0.77755939103515803</c:v>
                </c:pt>
                <c:pt idx="1109">
                  <c:v>0.77712196056814298</c:v>
                </c:pt>
                <c:pt idx="1110">
                  <c:v>0.777068391156579</c:v>
                </c:pt>
                <c:pt idx="1111">
                  <c:v>0.77637429115093404</c:v>
                </c:pt>
                <c:pt idx="1112">
                  <c:v>0.77602861376300802</c:v>
                </c:pt>
                <c:pt idx="1113">
                  <c:v>0.77505113720344299</c:v>
                </c:pt>
                <c:pt idx="1114">
                  <c:v>0.77453366958226899</c:v>
                </c:pt>
                <c:pt idx="1115">
                  <c:v>0.774384208603346</c:v>
                </c:pt>
                <c:pt idx="1116">
                  <c:v>0.77396622361935696</c:v>
                </c:pt>
                <c:pt idx="1117">
                  <c:v>0.77355290812966704</c:v>
                </c:pt>
                <c:pt idx="1118">
                  <c:v>0.77351632712921203</c:v>
                </c:pt>
                <c:pt idx="1119">
                  <c:v>0.77271173739022203</c:v>
                </c:pt>
                <c:pt idx="1120">
                  <c:v>0.77208964885023301</c:v>
                </c:pt>
                <c:pt idx="1121">
                  <c:v>0.771481152662295</c:v>
                </c:pt>
                <c:pt idx="1122">
                  <c:v>0.77016421827903803</c:v>
                </c:pt>
                <c:pt idx="1123">
                  <c:v>0.76933014669694499</c:v>
                </c:pt>
                <c:pt idx="1124">
                  <c:v>0.76892304434787995</c:v>
                </c:pt>
                <c:pt idx="1125">
                  <c:v>0.76843018098259297</c:v>
                </c:pt>
                <c:pt idx="1126">
                  <c:v>0.76825171520714997</c:v>
                </c:pt>
                <c:pt idx="1127">
                  <c:v>0.76794856463225003</c:v>
                </c:pt>
                <c:pt idx="1128">
                  <c:v>0.76772557807742103</c:v>
                </c:pt>
                <c:pt idx="1129">
                  <c:v>0.76648598648962196</c:v>
                </c:pt>
                <c:pt idx="1130">
                  <c:v>0.76637346666040196</c:v>
                </c:pt>
                <c:pt idx="1131">
                  <c:v>0.76583057529834797</c:v>
                </c:pt>
                <c:pt idx="1132">
                  <c:v>0.76558821042965397</c:v>
                </c:pt>
                <c:pt idx="1133">
                  <c:v>0.76553853776250802</c:v>
                </c:pt>
                <c:pt idx="1134">
                  <c:v>0.76469462359359897</c:v>
                </c:pt>
                <c:pt idx="1135">
                  <c:v>0.76467797071363697</c:v>
                </c:pt>
                <c:pt idx="1136">
                  <c:v>0.76443589930371902</c:v>
                </c:pt>
                <c:pt idx="1137">
                  <c:v>0.76100798366589795</c:v>
                </c:pt>
                <c:pt idx="1138">
                  <c:v>0.76080963000315904</c:v>
                </c:pt>
                <c:pt idx="1139">
                  <c:v>0.76061100337742704</c:v>
                </c:pt>
                <c:pt idx="1140">
                  <c:v>0.76052912145853901</c:v>
                </c:pt>
                <c:pt idx="1141">
                  <c:v>0.75996402500567195</c:v>
                </c:pt>
                <c:pt idx="1142">
                  <c:v>0.75902675393253205</c:v>
                </c:pt>
                <c:pt idx="1143">
                  <c:v>0.75875484609159904</c:v>
                </c:pt>
                <c:pt idx="1144">
                  <c:v>0.75603106753699201</c:v>
                </c:pt>
                <c:pt idx="1145">
                  <c:v>0.75512123822074095</c:v>
                </c:pt>
                <c:pt idx="1146">
                  <c:v>0.75501231036445704</c:v>
                </c:pt>
                <c:pt idx="1147">
                  <c:v>0.754055569414815</c:v>
                </c:pt>
                <c:pt idx="1148">
                  <c:v>0.75396807311291603</c:v>
                </c:pt>
                <c:pt idx="1149">
                  <c:v>0.75375798384581405</c:v>
                </c:pt>
                <c:pt idx="1150">
                  <c:v>0.75325841055817799</c:v>
                </c:pt>
                <c:pt idx="1151">
                  <c:v>0.75219364971365299</c:v>
                </c:pt>
                <c:pt idx="1152">
                  <c:v>0.75211004963344996</c:v>
                </c:pt>
                <c:pt idx="1153">
                  <c:v>0.75203409720910197</c:v>
                </c:pt>
                <c:pt idx="1154">
                  <c:v>0.75063620630148598</c:v>
                </c:pt>
                <c:pt idx="1155">
                  <c:v>0.74995887528699101</c:v>
                </c:pt>
                <c:pt idx="1156">
                  <c:v>0.74957571472439299</c:v>
                </c:pt>
                <c:pt idx="1157">
                  <c:v>0.74939754420236104</c:v>
                </c:pt>
                <c:pt idx="1158">
                  <c:v>0.74937890420987896</c:v>
                </c:pt>
                <c:pt idx="1159">
                  <c:v>0.74869704024692896</c:v>
                </c:pt>
                <c:pt idx="1160">
                  <c:v>0.74856681622343701</c:v>
                </c:pt>
                <c:pt idx="1161">
                  <c:v>0.74856567764688897</c:v>
                </c:pt>
                <c:pt idx="1162">
                  <c:v>0.74847181717637501</c:v>
                </c:pt>
                <c:pt idx="1163">
                  <c:v>0.74764340085620895</c:v>
                </c:pt>
                <c:pt idx="1164">
                  <c:v>0.74759399103360302</c:v>
                </c:pt>
                <c:pt idx="1165">
                  <c:v>0.74641957950318405</c:v>
                </c:pt>
                <c:pt idx="1166">
                  <c:v>0.74641957950318405</c:v>
                </c:pt>
                <c:pt idx="1167">
                  <c:v>0.74576945222632696</c:v>
                </c:pt>
                <c:pt idx="1168">
                  <c:v>0.74564208485983596</c:v>
                </c:pt>
                <c:pt idx="1169">
                  <c:v>0.74331183506401599</c:v>
                </c:pt>
                <c:pt idx="1170">
                  <c:v>0.74270498702316301</c:v>
                </c:pt>
                <c:pt idx="1171">
                  <c:v>0.74137946899414298</c:v>
                </c:pt>
                <c:pt idx="1172">
                  <c:v>0.74116358946358596</c:v>
                </c:pt>
                <c:pt idx="1173">
                  <c:v>0.74048146278222504</c:v>
                </c:pt>
                <c:pt idx="1174">
                  <c:v>0.74038649321639705</c:v>
                </c:pt>
                <c:pt idx="1175">
                  <c:v>0.74030322809624005</c:v>
                </c:pt>
                <c:pt idx="1176">
                  <c:v>0.74030322809624005</c:v>
                </c:pt>
                <c:pt idx="1177">
                  <c:v>0.74011228254349903</c:v>
                </c:pt>
                <c:pt idx="1178">
                  <c:v>0.74004291301031899</c:v>
                </c:pt>
                <c:pt idx="1179">
                  <c:v>0.73964341601174999</c:v>
                </c:pt>
                <c:pt idx="1180">
                  <c:v>0.73873448075822501</c:v>
                </c:pt>
                <c:pt idx="1181">
                  <c:v>0.73870601425985705</c:v>
                </c:pt>
                <c:pt idx="1182">
                  <c:v>0.73784565999798002</c:v>
                </c:pt>
                <c:pt idx="1183">
                  <c:v>0.73657656984346398</c:v>
                </c:pt>
                <c:pt idx="1184">
                  <c:v>0.73635474549833702</c:v>
                </c:pt>
                <c:pt idx="1185">
                  <c:v>0.73579552162893802</c:v>
                </c:pt>
                <c:pt idx="1186">
                  <c:v>0.73529483007780105</c:v>
                </c:pt>
                <c:pt idx="1187">
                  <c:v>0.73510292793870502</c:v>
                </c:pt>
                <c:pt idx="1188">
                  <c:v>0.73493443149632498</c:v>
                </c:pt>
                <c:pt idx="1189">
                  <c:v>0.73466201889335203</c:v>
                </c:pt>
                <c:pt idx="1190">
                  <c:v>0.73437109402852496</c:v>
                </c:pt>
                <c:pt idx="1191">
                  <c:v>0.73425949053681905</c:v>
                </c:pt>
                <c:pt idx="1192">
                  <c:v>0.73405561666049102</c:v>
                </c:pt>
                <c:pt idx="1193">
                  <c:v>0.73365844020705795</c:v>
                </c:pt>
                <c:pt idx="1194">
                  <c:v>0.73349832020304995</c:v>
                </c:pt>
                <c:pt idx="1195">
                  <c:v>0.73299512479756401</c:v>
                </c:pt>
                <c:pt idx="1196">
                  <c:v>0.73264338794293105</c:v>
                </c:pt>
                <c:pt idx="1197">
                  <c:v>0.73225009530889196</c:v>
                </c:pt>
                <c:pt idx="1198">
                  <c:v>0.73066692524119803</c:v>
                </c:pt>
                <c:pt idx="1199">
                  <c:v>0.73062634084116096</c:v>
                </c:pt>
                <c:pt idx="1200">
                  <c:v>0.73052072057106499</c:v>
                </c:pt>
                <c:pt idx="1201">
                  <c:v>0.72934820596884997</c:v>
                </c:pt>
                <c:pt idx="1202">
                  <c:v>0.728351212223038</c:v>
                </c:pt>
                <c:pt idx="1203">
                  <c:v>0.72832168615246995</c:v>
                </c:pt>
                <c:pt idx="1204">
                  <c:v>0.72737982212623498</c:v>
                </c:pt>
                <c:pt idx="1205">
                  <c:v>0.725779241813026</c:v>
                </c:pt>
                <c:pt idx="1206">
                  <c:v>0.72571827666117195</c:v>
                </c:pt>
                <c:pt idx="1207">
                  <c:v>0.72571371505369897</c:v>
                </c:pt>
                <c:pt idx="1208">
                  <c:v>0.72550052175555602</c:v>
                </c:pt>
                <c:pt idx="1209">
                  <c:v>0.72351362961912602</c:v>
                </c:pt>
                <c:pt idx="1210">
                  <c:v>0.72037258574890894</c:v>
                </c:pt>
                <c:pt idx="1211">
                  <c:v>0.71975487116122405</c:v>
                </c:pt>
                <c:pt idx="1212">
                  <c:v>0.71860024447939397</c:v>
                </c:pt>
                <c:pt idx="1213">
                  <c:v>0.71597695177448095</c:v>
                </c:pt>
                <c:pt idx="1214">
                  <c:v>0.715625171697999</c:v>
                </c:pt>
                <c:pt idx="1215">
                  <c:v>0.71553198328281098</c:v>
                </c:pt>
                <c:pt idx="1216">
                  <c:v>0.71465798360802102</c:v>
                </c:pt>
                <c:pt idx="1217">
                  <c:v>0.71341486585512204</c:v>
                </c:pt>
                <c:pt idx="1218">
                  <c:v>0.71240342329841899</c:v>
                </c:pt>
                <c:pt idx="1219">
                  <c:v>0.71031905948614804</c:v>
                </c:pt>
                <c:pt idx="1220">
                  <c:v>0.70941272615143902</c:v>
                </c:pt>
                <c:pt idx="1221">
                  <c:v>0.70902578444009701</c:v>
                </c:pt>
                <c:pt idx="1222">
                  <c:v>0.70902578444009701</c:v>
                </c:pt>
                <c:pt idx="1223">
                  <c:v>0.70844162279702305</c:v>
                </c:pt>
                <c:pt idx="1224">
                  <c:v>0.70822891547636202</c:v>
                </c:pt>
                <c:pt idx="1225">
                  <c:v>0.70668139204740199</c:v>
                </c:pt>
                <c:pt idx="1226">
                  <c:v>0.70563376953485502</c:v>
                </c:pt>
                <c:pt idx="1227">
                  <c:v>0.70475915966577096</c:v>
                </c:pt>
                <c:pt idx="1228">
                  <c:v>0.70442512096001697</c:v>
                </c:pt>
                <c:pt idx="1229">
                  <c:v>0.70437359447790504</c:v>
                </c:pt>
                <c:pt idx="1230">
                  <c:v>0.704150419710596</c:v>
                </c:pt>
                <c:pt idx="1231">
                  <c:v>0.70287674105729603</c:v>
                </c:pt>
                <c:pt idx="1232">
                  <c:v>0.70245321720148501</c:v>
                </c:pt>
                <c:pt idx="1233">
                  <c:v>0.70241276537962105</c:v>
                </c:pt>
                <c:pt idx="1234">
                  <c:v>0.70231763321905505</c:v>
                </c:pt>
                <c:pt idx="1235">
                  <c:v>0.70151933619203499</c:v>
                </c:pt>
                <c:pt idx="1236">
                  <c:v>0.70134069897635298</c:v>
                </c:pt>
                <c:pt idx="1237">
                  <c:v>0.700556878928422</c:v>
                </c:pt>
                <c:pt idx="1238">
                  <c:v>0.70043984426444605</c:v>
                </c:pt>
                <c:pt idx="1239">
                  <c:v>0.69988425368066698</c:v>
                </c:pt>
                <c:pt idx="1240">
                  <c:v>0.69974437864931904</c:v>
                </c:pt>
                <c:pt idx="1241">
                  <c:v>0.69972138138572904</c:v>
                </c:pt>
                <c:pt idx="1242">
                  <c:v>0.69965937092284503</c:v>
                </c:pt>
                <c:pt idx="1243">
                  <c:v>0.69957947766087003</c:v>
                </c:pt>
                <c:pt idx="1244">
                  <c:v>0.69794599916252398</c:v>
                </c:pt>
                <c:pt idx="1245">
                  <c:v>0.69794599916252398</c:v>
                </c:pt>
                <c:pt idx="1246">
                  <c:v>0.69772979962790704</c:v>
                </c:pt>
                <c:pt idx="1247">
                  <c:v>0.69772777360062999</c:v>
                </c:pt>
                <c:pt idx="1248">
                  <c:v>0.69729013594496403</c:v>
                </c:pt>
                <c:pt idx="1249">
                  <c:v>0.69685873590718606</c:v>
                </c:pt>
                <c:pt idx="1250">
                  <c:v>0.69603565012088897</c:v>
                </c:pt>
                <c:pt idx="1251">
                  <c:v>0.69570978394643201</c:v>
                </c:pt>
                <c:pt idx="1252">
                  <c:v>0.69464832157454504</c:v>
                </c:pt>
                <c:pt idx="1253">
                  <c:v>0.69461246584474401</c:v>
                </c:pt>
                <c:pt idx="1254">
                  <c:v>0.69444159761848201</c:v>
                </c:pt>
                <c:pt idx="1255">
                  <c:v>0.69372242500811798</c:v>
                </c:pt>
                <c:pt idx="1256">
                  <c:v>0.69361335455312101</c:v>
                </c:pt>
                <c:pt idx="1257">
                  <c:v>0.69321608875073504</c:v>
                </c:pt>
                <c:pt idx="1258">
                  <c:v>0.69313571598032497</c:v>
                </c:pt>
                <c:pt idx="1259">
                  <c:v>0.69281144495896496</c:v>
                </c:pt>
                <c:pt idx="1260">
                  <c:v>0.69220651218937501</c:v>
                </c:pt>
                <c:pt idx="1261">
                  <c:v>0.69182800319453097</c:v>
                </c:pt>
                <c:pt idx="1262">
                  <c:v>0.69159410693143597</c:v>
                </c:pt>
                <c:pt idx="1263">
                  <c:v>0.69112357103423105</c:v>
                </c:pt>
                <c:pt idx="1264">
                  <c:v>0.69084871961656402</c:v>
                </c:pt>
                <c:pt idx="1265">
                  <c:v>0.689975116919197</c:v>
                </c:pt>
                <c:pt idx="1266">
                  <c:v>0.68991086368862498</c:v>
                </c:pt>
                <c:pt idx="1267">
                  <c:v>0.68948577312219295</c:v>
                </c:pt>
                <c:pt idx="1268">
                  <c:v>0.68919602451107598</c:v>
                </c:pt>
                <c:pt idx="1269">
                  <c:v>0.68913047463716404</c:v>
                </c:pt>
                <c:pt idx="1270">
                  <c:v>0.68910582395795705</c:v>
                </c:pt>
                <c:pt idx="1271">
                  <c:v>0.68865763682164105</c:v>
                </c:pt>
                <c:pt idx="1272">
                  <c:v>0.68850364355115201</c:v>
                </c:pt>
                <c:pt idx="1273">
                  <c:v>0.68847238132913402</c:v>
                </c:pt>
                <c:pt idx="1274">
                  <c:v>0.688433304966374</c:v>
                </c:pt>
                <c:pt idx="1275">
                  <c:v>0.68838378637235598</c:v>
                </c:pt>
                <c:pt idx="1276">
                  <c:v>0.68836435381715</c:v>
                </c:pt>
                <c:pt idx="1277">
                  <c:v>0.68772016928280599</c:v>
                </c:pt>
                <c:pt idx="1278">
                  <c:v>0.68743450297479802</c:v>
                </c:pt>
                <c:pt idx="1279">
                  <c:v>0.68704254621136296</c:v>
                </c:pt>
                <c:pt idx="1280">
                  <c:v>0.68672779598425704</c:v>
                </c:pt>
                <c:pt idx="1281">
                  <c:v>0.68599619656588595</c:v>
                </c:pt>
                <c:pt idx="1282">
                  <c:v>0.68490244481403595</c:v>
                </c:pt>
                <c:pt idx="1283">
                  <c:v>0.68472706924253202</c:v>
                </c:pt>
                <c:pt idx="1284">
                  <c:v>0.68433322085087001</c:v>
                </c:pt>
                <c:pt idx="1285">
                  <c:v>0.68404875825517797</c:v>
                </c:pt>
                <c:pt idx="1286">
                  <c:v>0.68357978777899597</c:v>
                </c:pt>
                <c:pt idx="1287">
                  <c:v>0.68254262991659198</c:v>
                </c:pt>
                <c:pt idx="1288">
                  <c:v>0.68221622330169795</c:v>
                </c:pt>
                <c:pt idx="1289">
                  <c:v>0.68211286854961695</c:v>
                </c:pt>
                <c:pt idx="1290">
                  <c:v>0.68146086676707496</c:v>
                </c:pt>
                <c:pt idx="1291">
                  <c:v>0.68094840641072296</c:v>
                </c:pt>
                <c:pt idx="1292">
                  <c:v>0.68017119870359499</c:v>
                </c:pt>
                <c:pt idx="1293">
                  <c:v>0.67954944571190601</c:v>
                </c:pt>
                <c:pt idx="1294">
                  <c:v>0.67940102595047103</c:v>
                </c:pt>
                <c:pt idx="1295">
                  <c:v>0.67877453098799601</c:v>
                </c:pt>
                <c:pt idx="1296">
                  <c:v>0.67795609818434599</c:v>
                </c:pt>
                <c:pt idx="1297">
                  <c:v>0.67785551437284697</c:v>
                </c:pt>
                <c:pt idx="1298">
                  <c:v>0.67781236863254701</c:v>
                </c:pt>
                <c:pt idx="1299">
                  <c:v>0.67751902122619201</c:v>
                </c:pt>
                <c:pt idx="1300">
                  <c:v>0.67739460548867503</c:v>
                </c:pt>
                <c:pt idx="1301">
                  <c:v>0.67444745592647704</c:v>
                </c:pt>
                <c:pt idx="1302">
                  <c:v>0.67345488343411697</c:v>
                </c:pt>
                <c:pt idx="1303">
                  <c:v>0.67303298295765701</c:v>
                </c:pt>
                <c:pt idx="1304">
                  <c:v>0.67047520413228701</c:v>
                </c:pt>
                <c:pt idx="1305">
                  <c:v>0.67002367384115202</c:v>
                </c:pt>
                <c:pt idx="1306">
                  <c:v>0.66815982781121797</c:v>
                </c:pt>
                <c:pt idx="1307">
                  <c:v>0.66806284118692005</c:v>
                </c:pt>
                <c:pt idx="1308">
                  <c:v>0.66761179612475297</c:v>
                </c:pt>
                <c:pt idx="1309">
                  <c:v>0.66707026947215498</c:v>
                </c:pt>
                <c:pt idx="1310">
                  <c:v>0.66698625676713297</c:v>
                </c:pt>
                <c:pt idx="1311">
                  <c:v>0.66518438260552004</c:v>
                </c:pt>
                <c:pt idx="1312">
                  <c:v>0.66499747701591705</c:v>
                </c:pt>
                <c:pt idx="1313">
                  <c:v>0.66498889205349998</c:v>
                </c:pt>
                <c:pt idx="1314">
                  <c:v>0.66377675222251298</c:v>
                </c:pt>
                <c:pt idx="1315">
                  <c:v>0.66098803821268004</c:v>
                </c:pt>
                <c:pt idx="1316">
                  <c:v>0.66058770715771797</c:v>
                </c:pt>
                <c:pt idx="1317">
                  <c:v>0.66039136006275501</c:v>
                </c:pt>
                <c:pt idx="1318">
                  <c:v>0.65959229384214402</c:v>
                </c:pt>
                <c:pt idx="1319">
                  <c:v>0.65808867499836299</c:v>
                </c:pt>
                <c:pt idx="1320">
                  <c:v>0.65761742458102901</c:v>
                </c:pt>
                <c:pt idx="1321">
                  <c:v>0.65711128383375705</c:v>
                </c:pt>
                <c:pt idx="1322">
                  <c:v>0.65650785129344902</c:v>
                </c:pt>
                <c:pt idx="1323">
                  <c:v>0.65633671471732402</c:v>
                </c:pt>
                <c:pt idx="1324">
                  <c:v>0.65610841962447497</c:v>
                </c:pt>
                <c:pt idx="1325">
                  <c:v>0.65540393015271403</c:v>
                </c:pt>
                <c:pt idx="1326">
                  <c:v>0.65527456886419999</c:v>
                </c:pt>
                <c:pt idx="1327">
                  <c:v>0.65478736692421802</c:v>
                </c:pt>
                <c:pt idx="1328">
                  <c:v>0.65375982471210903</c:v>
                </c:pt>
                <c:pt idx="1329">
                  <c:v>0.65320358730670902</c:v>
                </c:pt>
                <c:pt idx="1330">
                  <c:v>0.652976318279055</c:v>
                </c:pt>
                <c:pt idx="1331">
                  <c:v>0.65288633361292703</c:v>
                </c:pt>
                <c:pt idx="1332">
                  <c:v>0.65251937395529902</c:v>
                </c:pt>
                <c:pt idx="1333">
                  <c:v>0.65204732383851205</c:v>
                </c:pt>
                <c:pt idx="1334">
                  <c:v>0.65124829095353498</c:v>
                </c:pt>
                <c:pt idx="1335">
                  <c:v>0.65072627215276202</c:v>
                </c:pt>
                <c:pt idx="1336">
                  <c:v>0.65040872587619303</c:v>
                </c:pt>
                <c:pt idx="1337">
                  <c:v>0.64959808230232796</c:v>
                </c:pt>
                <c:pt idx="1338">
                  <c:v>0.64927261981995599</c:v>
                </c:pt>
                <c:pt idx="1339">
                  <c:v>0.648747820962984</c:v>
                </c:pt>
                <c:pt idx="1340">
                  <c:v>0.64818727358198402</c:v>
                </c:pt>
                <c:pt idx="1341">
                  <c:v>0.647910202591509</c:v>
                </c:pt>
                <c:pt idx="1342">
                  <c:v>0.64712523965933499</c:v>
                </c:pt>
                <c:pt idx="1343">
                  <c:v>0.64584484624682803</c:v>
                </c:pt>
                <c:pt idx="1344">
                  <c:v>0.64559489424511496</c:v>
                </c:pt>
                <c:pt idx="1345">
                  <c:v>0.64548601260882899</c:v>
                </c:pt>
                <c:pt idx="1346">
                  <c:v>0.645403266345697</c:v>
                </c:pt>
                <c:pt idx="1347">
                  <c:v>0.64477878196087701</c:v>
                </c:pt>
                <c:pt idx="1348">
                  <c:v>0.64391627913087301</c:v>
                </c:pt>
                <c:pt idx="1349">
                  <c:v>0.64359571174878505</c:v>
                </c:pt>
                <c:pt idx="1350">
                  <c:v>0.64311403259689004</c:v>
                </c:pt>
                <c:pt idx="1351">
                  <c:v>0.64284092488862099</c:v>
                </c:pt>
                <c:pt idx="1352">
                  <c:v>0.64241030873685401</c:v>
                </c:pt>
                <c:pt idx="1353">
                  <c:v>0.64208693779034198</c:v>
                </c:pt>
                <c:pt idx="1354">
                  <c:v>0.64149778684640602</c:v>
                </c:pt>
                <c:pt idx="1355">
                  <c:v>0.64063316729952002</c:v>
                </c:pt>
                <c:pt idx="1356">
                  <c:v>0.64027310761954703</c:v>
                </c:pt>
                <c:pt idx="1357">
                  <c:v>0.63985977624482204</c:v>
                </c:pt>
                <c:pt idx="1358">
                  <c:v>0.63863797650834897</c:v>
                </c:pt>
                <c:pt idx="1359">
                  <c:v>0.63836211311390501</c:v>
                </c:pt>
                <c:pt idx="1360">
                  <c:v>0.63836022693026295</c:v>
                </c:pt>
                <c:pt idx="1361">
                  <c:v>0.63815021281804496</c:v>
                </c:pt>
                <c:pt idx="1362">
                  <c:v>0.63792850538496704</c:v>
                </c:pt>
                <c:pt idx="1363">
                  <c:v>0.63718398519552499</c:v>
                </c:pt>
                <c:pt idx="1364">
                  <c:v>0.63673987324964298</c:v>
                </c:pt>
                <c:pt idx="1365">
                  <c:v>0.63625981599667503</c:v>
                </c:pt>
                <c:pt idx="1366">
                  <c:v>0.63622639237373102</c:v>
                </c:pt>
                <c:pt idx="1367">
                  <c:v>0.635613684650431</c:v>
                </c:pt>
                <c:pt idx="1368">
                  <c:v>0.635478222953344</c:v>
                </c:pt>
                <c:pt idx="1369">
                  <c:v>0.63546050103988105</c:v>
                </c:pt>
                <c:pt idx="1370">
                  <c:v>0.635444457066213</c:v>
                </c:pt>
                <c:pt idx="1371">
                  <c:v>0.63469995627940101</c:v>
                </c:pt>
                <c:pt idx="1372">
                  <c:v>0.63421628799990504</c:v>
                </c:pt>
                <c:pt idx="1373">
                  <c:v>0.63414060507203396</c:v>
                </c:pt>
                <c:pt idx="1374">
                  <c:v>0.63394032653008503</c:v>
                </c:pt>
                <c:pt idx="1375">
                  <c:v>0.63386766014435103</c:v>
                </c:pt>
                <c:pt idx="1376">
                  <c:v>0.63280705107327195</c:v>
                </c:pt>
                <c:pt idx="1377">
                  <c:v>0.63175467113827999</c:v>
                </c:pt>
                <c:pt idx="1378">
                  <c:v>0.63133654806856299</c:v>
                </c:pt>
                <c:pt idx="1379">
                  <c:v>0.63131072711137404</c:v>
                </c:pt>
                <c:pt idx="1380">
                  <c:v>0.63029844661705003</c:v>
                </c:pt>
                <c:pt idx="1381">
                  <c:v>0.63015959767962904</c:v>
                </c:pt>
                <c:pt idx="1382">
                  <c:v>0.62960752510260498</c:v>
                </c:pt>
                <c:pt idx="1383">
                  <c:v>0.62943736910652504</c:v>
                </c:pt>
                <c:pt idx="1384">
                  <c:v>0.62911505171775695</c:v>
                </c:pt>
                <c:pt idx="1385">
                  <c:v>0.62911227615202003</c:v>
                </c:pt>
                <c:pt idx="1386">
                  <c:v>0.628935155090523</c:v>
                </c:pt>
                <c:pt idx="1387">
                  <c:v>0.62810235476211296</c:v>
                </c:pt>
                <c:pt idx="1388">
                  <c:v>0.62743867541559095</c:v>
                </c:pt>
                <c:pt idx="1389">
                  <c:v>0.62716222265471899</c:v>
                </c:pt>
                <c:pt idx="1390">
                  <c:v>0.62619474534995001</c:v>
                </c:pt>
                <c:pt idx="1391">
                  <c:v>0.62609366674265099</c:v>
                </c:pt>
                <c:pt idx="1392">
                  <c:v>0.62550798946772102</c:v>
                </c:pt>
                <c:pt idx="1393">
                  <c:v>0.62528623917636905</c:v>
                </c:pt>
                <c:pt idx="1394">
                  <c:v>0.62398098958186898</c:v>
                </c:pt>
                <c:pt idx="1395">
                  <c:v>0.62212824566609404</c:v>
                </c:pt>
                <c:pt idx="1396">
                  <c:v>0.62069802880858804</c:v>
                </c:pt>
                <c:pt idx="1397">
                  <c:v>0.61990619246468304</c:v>
                </c:pt>
                <c:pt idx="1398">
                  <c:v>0.61943568339163302</c:v>
                </c:pt>
                <c:pt idx="1399">
                  <c:v>0.61826074626173699</c:v>
                </c:pt>
                <c:pt idx="1400">
                  <c:v>0.61810579394865295</c:v>
                </c:pt>
                <c:pt idx="1401">
                  <c:v>0.61726910596219997</c:v>
                </c:pt>
                <c:pt idx="1402">
                  <c:v>0.61726910596219997</c:v>
                </c:pt>
                <c:pt idx="1403">
                  <c:v>0.61726910596219997</c:v>
                </c:pt>
                <c:pt idx="1404">
                  <c:v>0.61652816216978401</c:v>
                </c:pt>
                <c:pt idx="1405">
                  <c:v>0.61642383106585097</c:v>
                </c:pt>
                <c:pt idx="1406">
                  <c:v>0.61640869395931197</c:v>
                </c:pt>
                <c:pt idx="1407">
                  <c:v>0.615957266110848</c:v>
                </c:pt>
                <c:pt idx="1408">
                  <c:v>0.61593883438726604</c:v>
                </c:pt>
                <c:pt idx="1409">
                  <c:v>0.61582780181147401</c:v>
                </c:pt>
                <c:pt idx="1410">
                  <c:v>0.61423077889932698</c:v>
                </c:pt>
                <c:pt idx="1411">
                  <c:v>0.61420696251348295</c:v>
                </c:pt>
                <c:pt idx="1412">
                  <c:v>0.61404072089473505</c:v>
                </c:pt>
                <c:pt idx="1413">
                  <c:v>0.61404072089473505</c:v>
                </c:pt>
                <c:pt idx="1414">
                  <c:v>0.61391370174827498</c:v>
                </c:pt>
                <c:pt idx="1415">
                  <c:v>0.61384273304669301</c:v>
                </c:pt>
                <c:pt idx="1416">
                  <c:v>0.61249384150160602</c:v>
                </c:pt>
                <c:pt idx="1417">
                  <c:v>0.61230761177956206</c:v>
                </c:pt>
                <c:pt idx="1418">
                  <c:v>0.61216200568902801</c:v>
                </c:pt>
                <c:pt idx="1419">
                  <c:v>0.61187956704253499</c:v>
                </c:pt>
                <c:pt idx="1420">
                  <c:v>0.61086967904897405</c:v>
                </c:pt>
                <c:pt idx="1421">
                  <c:v>0.61073507086322198</c:v>
                </c:pt>
                <c:pt idx="1422">
                  <c:v>0.609424101842439</c:v>
                </c:pt>
                <c:pt idx="1423">
                  <c:v>0.60919023716486098</c:v>
                </c:pt>
                <c:pt idx="1424">
                  <c:v>0.607124784588571</c:v>
                </c:pt>
                <c:pt idx="1425">
                  <c:v>0.60705242745620802</c:v>
                </c:pt>
                <c:pt idx="1426">
                  <c:v>0.60609828520952302</c:v>
                </c:pt>
                <c:pt idx="1427">
                  <c:v>0.60582027708775898</c:v>
                </c:pt>
                <c:pt idx="1428">
                  <c:v>0.60571601592313995</c:v>
                </c:pt>
                <c:pt idx="1429">
                  <c:v>0.60532304835921202</c:v>
                </c:pt>
                <c:pt idx="1430">
                  <c:v>0.60454567773343904</c:v>
                </c:pt>
                <c:pt idx="1431">
                  <c:v>0.60374429281139896</c:v>
                </c:pt>
                <c:pt idx="1432">
                  <c:v>0.603098323812709</c:v>
                </c:pt>
                <c:pt idx="1433">
                  <c:v>0.60238077588892802</c:v>
                </c:pt>
                <c:pt idx="1434">
                  <c:v>0.60193203850969501</c:v>
                </c:pt>
                <c:pt idx="1435">
                  <c:v>0.60173063005263305</c:v>
                </c:pt>
                <c:pt idx="1436">
                  <c:v>0.60125776084910199</c:v>
                </c:pt>
                <c:pt idx="1437">
                  <c:v>0.60033626483076097</c:v>
                </c:pt>
                <c:pt idx="1438">
                  <c:v>0.60023932884801301</c:v>
                </c:pt>
                <c:pt idx="1439">
                  <c:v>0.60019868032275903</c:v>
                </c:pt>
                <c:pt idx="1440">
                  <c:v>0.60011738139447102</c:v>
                </c:pt>
                <c:pt idx="1441">
                  <c:v>0.59960118765847104</c:v>
                </c:pt>
                <c:pt idx="1442">
                  <c:v>0.59814468477244098</c:v>
                </c:pt>
                <c:pt idx="1443">
                  <c:v>0.59800984620614706</c:v>
                </c:pt>
                <c:pt idx="1444">
                  <c:v>0.59755217345061695</c:v>
                </c:pt>
                <c:pt idx="1445">
                  <c:v>0.59725538875101902</c:v>
                </c:pt>
                <c:pt idx="1446">
                  <c:v>0.59723122860328304</c:v>
                </c:pt>
                <c:pt idx="1447">
                  <c:v>0.59711410645035901</c:v>
                </c:pt>
                <c:pt idx="1448">
                  <c:v>0.59683838745802698</c:v>
                </c:pt>
                <c:pt idx="1449">
                  <c:v>0.59677345874648802</c:v>
                </c:pt>
                <c:pt idx="1450">
                  <c:v>0.59589713361697005</c:v>
                </c:pt>
                <c:pt idx="1451">
                  <c:v>0.59559031629347903</c:v>
                </c:pt>
                <c:pt idx="1452">
                  <c:v>0.595392502341337</c:v>
                </c:pt>
                <c:pt idx="1453">
                  <c:v>0.59508587594469298</c:v>
                </c:pt>
                <c:pt idx="1454">
                  <c:v>0.59464341958137901</c:v>
                </c:pt>
                <c:pt idx="1455">
                  <c:v>0.59293002595487099</c:v>
                </c:pt>
                <c:pt idx="1456">
                  <c:v>0.59293002595487099</c:v>
                </c:pt>
                <c:pt idx="1457">
                  <c:v>0.59240755857707705</c:v>
                </c:pt>
                <c:pt idx="1458">
                  <c:v>0.59197598258612705</c:v>
                </c:pt>
                <c:pt idx="1459">
                  <c:v>0.59117969065175102</c:v>
                </c:pt>
                <c:pt idx="1460">
                  <c:v>0.59111053315430395</c:v>
                </c:pt>
                <c:pt idx="1461">
                  <c:v>0.59087880784869895</c:v>
                </c:pt>
                <c:pt idx="1462">
                  <c:v>0.59034358476814397</c:v>
                </c:pt>
                <c:pt idx="1463">
                  <c:v>0.59025242126754895</c:v>
                </c:pt>
                <c:pt idx="1464">
                  <c:v>0.59015108478881795</c:v>
                </c:pt>
                <c:pt idx="1465">
                  <c:v>0.59003724328691098</c:v>
                </c:pt>
                <c:pt idx="1466">
                  <c:v>0.589228749155563</c:v>
                </c:pt>
                <c:pt idx="1467">
                  <c:v>0.58904551461854404</c:v>
                </c:pt>
                <c:pt idx="1468">
                  <c:v>0.58881365251386597</c:v>
                </c:pt>
                <c:pt idx="1469">
                  <c:v>0.58873656074655101</c:v>
                </c:pt>
                <c:pt idx="1470">
                  <c:v>0.58816841178476698</c:v>
                </c:pt>
                <c:pt idx="1471">
                  <c:v>0.58728437157359503</c:v>
                </c:pt>
                <c:pt idx="1472">
                  <c:v>0.58710695908511201</c:v>
                </c:pt>
                <c:pt idx="1473">
                  <c:v>0.58661019307703399</c:v>
                </c:pt>
                <c:pt idx="1474">
                  <c:v>0.58660362502430796</c:v>
                </c:pt>
                <c:pt idx="1475">
                  <c:v>0.58598779933379896</c:v>
                </c:pt>
                <c:pt idx="1476">
                  <c:v>0.58571297169355196</c:v>
                </c:pt>
                <c:pt idx="1477">
                  <c:v>0.58526160446653097</c:v>
                </c:pt>
                <c:pt idx="1478">
                  <c:v>0.58434503236396396</c:v>
                </c:pt>
                <c:pt idx="1479">
                  <c:v>0.58400276003281903</c:v>
                </c:pt>
                <c:pt idx="1480">
                  <c:v>0.58354648094765904</c:v>
                </c:pt>
                <c:pt idx="1481">
                  <c:v>0.58350538987431899</c:v>
                </c:pt>
                <c:pt idx="1482">
                  <c:v>0.58279986193558997</c:v>
                </c:pt>
                <c:pt idx="1483">
                  <c:v>0.58237579282476504</c:v>
                </c:pt>
                <c:pt idx="1484">
                  <c:v>0.58223999056790898</c:v>
                </c:pt>
                <c:pt idx="1485">
                  <c:v>0.58184958238817697</c:v>
                </c:pt>
                <c:pt idx="1486">
                  <c:v>0.58141321716487604</c:v>
                </c:pt>
                <c:pt idx="1487">
                  <c:v>0.58064126539733596</c:v>
                </c:pt>
                <c:pt idx="1488">
                  <c:v>0.58023902291177298</c:v>
                </c:pt>
                <c:pt idx="1489">
                  <c:v>0.58005394080297001</c:v>
                </c:pt>
                <c:pt idx="1490">
                  <c:v>0.57900323949428401</c:v>
                </c:pt>
                <c:pt idx="1491">
                  <c:v>0.57828714082270505</c:v>
                </c:pt>
                <c:pt idx="1492">
                  <c:v>0.57778777747752796</c:v>
                </c:pt>
                <c:pt idx="1493">
                  <c:v>0.57776043834910495</c:v>
                </c:pt>
                <c:pt idx="1494">
                  <c:v>0.57756450905067003</c:v>
                </c:pt>
                <c:pt idx="1495">
                  <c:v>0.57655556722999701</c:v>
                </c:pt>
                <c:pt idx="1496">
                  <c:v>0.57653176593409095</c:v>
                </c:pt>
                <c:pt idx="1497">
                  <c:v>0.576483893326455</c:v>
                </c:pt>
                <c:pt idx="1498">
                  <c:v>0.57537626063991798</c:v>
                </c:pt>
                <c:pt idx="1499">
                  <c:v>0.57498960696071999</c:v>
                </c:pt>
                <c:pt idx="1500">
                  <c:v>0.57494342188627001</c:v>
                </c:pt>
                <c:pt idx="1501">
                  <c:v>0.57487056234376899</c:v>
                </c:pt>
                <c:pt idx="1502">
                  <c:v>0.57440708159947496</c:v>
                </c:pt>
                <c:pt idx="1503">
                  <c:v>0.57425646069320102</c:v>
                </c:pt>
                <c:pt idx="1504">
                  <c:v>0.57329098139743295</c:v>
                </c:pt>
                <c:pt idx="1505">
                  <c:v>0.57265374835745897</c:v>
                </c:pt>
                <c:pt idx="1506">
                  <c:v>0.57259808182190797</c:v>
                </c:pt>
                <c:pt idx="1507">
                  <c:v>0.57215925681649404</c:v>
                </c:pt>
                <c:pt idx="1508">
                  <c:v>0.571614746870033</c:v>
                </c:pt>
                <c:pt idx="1509">
                  <c:v>0.57156376930460595</c:v>
                </c:pt>
                <c:pt idx="1510">
                  <c:v>0.57120097158829897</c:v>
                </c:pt>
                <c:pt idx="1511">
                  <c:v>0.57066059030468397</c:v>
                </c:pt>
                <c:pt idx="1512">
                  <c:v>0.569923069468251</c:v>
                </c:pt>
                <c:pt idx="1513">
                  <c:v>0.56983971820924695</c:v>
                </c:pt>
                <c:pt idx="1514">
                  <c:v>0.56967116584135802</c:v>
                </c:pt>
                <c:pt idx="1515">
                  <c:v>0.569349219470763</c:v>
                </c:pt>
                <c:pt idx="1516">
                  <c:v>0.56930802126369495</c:v>
                </c:pt>
                <c:pt idx="1517">
                  <c:v>0.56805180383716003</c:v>
                </c:pt>
                <c:pt idx="1518">
                  <c:v>0.56786661556596196</c:v>
                </c:pt>
                <c:pt idx="1519">
                  <c:v>0.56778251085153797</c:v>
                </c:pt>
                <c:pt idx="1520">
                  <c:v>0.56697627874706502</c:v>
                </c:pt>
                <c:pt idx="1521">
                  <c:v>0.56687831337771399</c:v>
                </c:pt>
                <c:pt idx="1522">
                  <c:v>0.56671275355000805</c:v>
                </c:pt>
                <c:pt idx="1523">
                  <c:v>0.56568189374752098</c:v>
                </c:pt>
                <c:pt idx="1524">
                  <c:v>0.56523736148972203</c:v>
                </c:pt>
                <c:pt idx="1525">
                  <c:v>0.56510031038639896</c:v>
                </c:pt>
                <c:pt idx="1526">
                  <c:v>0.56381515789856995</c:v>
                </c:pt>
                <c:pt idx="1527">
                  <c:v>0.56369597222735801</c:v>
                </c:pt>
                <c:pt idx="1528">
                  <c:v>0.56363005486906004</c:v>
                </c:pt>
                <c:pt idx="1529">
                  <c:v>0.56262116493886105</c:v>
                </c:pt>
                <c:pt idx="1530">
                  <c:v>0.56249993326959102</c:v>
                </c:pt>
                <c:pt idx="1531">
                  <c:v>0.56216362245843499</c:v>
                </c:pt>
                <c:pt idx="1532">
                  <c:v>0.56209909287182502</c:v>
                </c:pt>
                <c:pt idx="1533">
                  <c:v>0.56160798763988895</c:v>
                </c:pt>
                <c:pt idx="1534">
                  <c:v>0.56069386957883005</c:v>
                </c:pt>
                <c:pt idx="1535">
                  <c:v>0.56000852755941399</c:v>
                </c:pt>
                <c:pt idx="1536">
                  <c:v>0.55948603352231796</c:v>
                </c:pt>
                <c:pt idx="1537">
                  <c:v>0.55912243442833798</c:v>
                </c:pt>
                <c:pt idx="1538">
                  <c:v>0.55912243442833798</c:v>
                </c:pt>
                <c:pt idx="1539">
                  <c:v>0.55849004764935395</c:v>
                </c:pt>
                <c:pt idx="1540">
                  <c:v>0.55806361799514204</c:v>
                </c:pt>
                <c:pt idx="1541">
                  <c:v>0.55753238072539302</c:v>
                </c:pt>
                <c:pt idx="1542">
                  <c:v>0.55731859289127605</c:v>
                </c:pt>
                <c:pt idx="1543">
                  <c:v>0.55689951412165695</c:v>
                </c:pt>
                <c:pt idx="1544">
                  <c:v>0.55666043105353302</c:v>
                </c:pt>
                <c:pt idx="1545">
                  <c:v>0.55609416473407003</c:v>
                </c:pt>
                <c:pt idx="1546">
                  <c:v>0.556058215460843</c:v>
                </c:pt>
                <c:pt idx="1547">
                  <c:v>0.55578964571737399</c:v>
                </c:pt>
                <c:pt idx="1548">
                  <c:v>0.55487695644966895</c:v>
                </c:pt>
                <c:pt idx="1549">
                  <c:v>0.55430196707296897</c:v>
                </c:pt>
                <c:pt idx="1550">
                  <c:v>0.554001449205764</c:v>
                </c:pt>
                <c:pt idx="1551">
                  <c:v>0.55339376540097995</c:v>
                </c:pt>
                <c:pt idx="1552">
                  <c:v>0.55324891974026402</c:v>
                </c:pt>
                <c:pt idx="1553">
                  <c:v>0.552971570580992</c:v>
                </c:pt>
                <c:pt idx="1554">
                  <c:v>0.55135068244583696</c:v>
                </c:pt>
                <c:pt idx="1555">
                  <c:v>0.55106252891415997</c:v>
                </c:pt>
                <c:pt idx="1556">
                  <c:v>0.55102466729354604</c:v>
                </c:pt>
                <c:pt idx="1557">
                  <c:v>0.55087570995991297</c:v>
                </c:pt>
                <c:pt idx="1558">
                  <c:v>0.55072226522185397</c:v>
                </c:pt>
                <c:pt idx="1559">
                  <c:v>0.55035574117183705</c:v>
                </c:pt>
                <c:pt idx="1560">
                  <c:v>0.55017554647619704</c:v>
                </c:pt>
                <c:pt idx="1561">
                  <c:v>0.54873711875240905</c:v>
                </c:pt>
                <c:pt idx="1562">
                  <c:v>0.54857249149185405</c:v>
                </c:pt>
                <c:pt idx="1563">
                  <c:v>0.54820261748324195</c:v>
                </c:pt>
                <c:pt idx="1564">
                  <c:v>0.54764418409182203</c:v>
                </c:pt>
                <c:pt idx="1565">
                  <c:v>0.54755458523266998</c:v>
                </c:pt>
                <c:pt idx="1566">
                  <c:v>0.54688732969455001</c:v>
                </c:pt>
                <c:pt idx="1567">
                  <c:v>0.54622290680137497</c:v>
                </c:pt>
                <c:pt idx="1568">
                  <c:v>0.546217054398908</c:v>
                </c:pt>
                <c:pt idx="1569">
                  <c:v>0.54474445636853597</c:v>
                </c:pt>
                <c:pt idx="1570">
                  <c:v>0.54427801589887304</c:v>
                </c:pt>
                <c:pt idx="1571">
                  <c:v>0.54394635861447305</c:v>
                </c:pt>
                <c:pt idx="1572">
                  <c:v>0.54284710703926897</c:v>
                </c:pt>
                <c:pt idx="1573">
                  <c:v>0.54254652523040203</c:v>
                </c:pt>
                <c:pt idx="1574">
                  <c:v>0.54245862902035402</c:v>
                </c:pt>
                <c:pt idx="1575">
                  <c:v>0.54194511532535805</c:v>
                </c:pt>
                <c:pt idx="1576">
                  <c:v>0.54157051348792196</c:v>
                </c:pt>
                <c:pt idx="1577">
                  <c:v>0.54145939683117095</c:v>
                </c:pt>
                <c:pt idx="1578">
                  <c:v>0.54101118532732795</c:v>
                </c:pt>
                <c:pt idx="1579">
                  <c:v>0.54087498208936602</c:v>
                </c:pt>
                <c:pt idx="1580">
                  <c:v>0.54079738496466601</c:v>
                </c:pt>
                <c:pt idx="1581">
                  <c:v>0.54063119128537795</c:v>
                </c:pt>
                <c:pt idx="1582">
                  <c:v>0.540386526988342</c:v>
                </c:pt>
                <c:pt idx="1583">
                  <c:v>0.53939054701905698</c:v>
                </c:pt>
                <c:pt idx="1584">
                  <c:v>0.53906560120385505</c:v>
                </c:pt>
                <c:pt idx="1585">
                  <c:v>0.53887317283302705</c:v>
                </c:pt>
                <c:pt idx="1586">
                  <c:v>0.53876893612083898</c:v>
                </c:pt>
                <c:pt idx="1587">
                  <c:v>0.53813415866711301</c:v>
                </c:pt>
                <c:pt idx="1588">
                  <c:v>0.538126563790293</c:v>
                </c:pt>
                <c:pt idx="1589">
                  <c:v>0.53766795959618596</c:v>
                </c:pt>
                <c:pt idx="1590">
                  <c:v>0.53761101352032004</c:v>
                </c:pt>
                <c:pt idx="1591">
                  <c:v>0.53742043364766201</c:v>
                </c:pt>
                <c:pt idx="1592">
                  <c:v>0.53663870150845905</c:v>
                </c:pt>
                <c:pt idx="1593">
                  <c:v>0.53631910224074997</c:v>
                </c:pt>
                <c:pt idx="1594">
                  <c:v>0.53620143490913896</c:v>
                </c:pt>
                <c:pt idx="1595">
                  <c:v>0.53537149151591701</c:v>
                </c:pt>
                <c:pt idx="1596">
                  <c:v>0.53532944986811404</c:v>
                </c:pt>
                <c:pt idx="1597">
                  <c:v>0.53524608091481196</c:v>
                </c:pt>
                <c:pt idx="1598">
                  <c:v>0.53515170379694099</c:v>
                </c:pt>
                <c:pt idx="1599">
                  <c:v>0.53499168789974905</c:v>
                </c:pt>
                <c:pt idx="1600">
                  <c:v>0.53427245665923695</c:v>
                </c:pt>
                <c:pt idx="1601">
                  <c:v>0.53402318396311599</c:v>
                </c:pt>
                <c:pt idx="1602">
                  <c:v>0.533410142836243</c:v>
                </c:pt>
                <c:pt idx="1603">
                  <c:v>0.533410142836243</c:v>
                </c:pt>
                <c:pt idx="1604">
                  <c:v>0.53315942903171498</c:v>
                </c:pt>
                <c:pt idx="1605">
                  <c:v>0.53255517390055795</c:v>
                </c:pt>
                <c:pt idx="1606">
                  <c:v>0.53204063314322103</c:v>
                </c:pt>
                <c:pt idx="1607">
                  <c:v>0.53057147614517597</c:v>
                </c:pt>
                <c:pt idx="1608">
                  <c:v>0.529962824520127</c:v>
                </c:pt>
                <c:pt idx="1609">
                  <c:v>0.52898009392546397</c:v>
                </c:pt>
                <c:pt idx="1610">
                  <c:v>0.52848378041340305</c:v>
                </c:pt>
                <c:pt idx="1611">
                  <c:v>0.52698663733034401</c:v>
                </c:pt>
                <c:pt idx="1612">
                  <c:v>0.52698663733034401</c:v>
                </c:pt>
                <c:pt idx="1613">
                  <c:v>0.52548886460005895</c:v>
                </c:pt>
                <c:pt idx="1614">
                  <c:v>0.52547174363553995</c:v>
                </c:pt>
                <c:pt idx="1615">
                  <c:v>0.52536984902481298</c:v>
                </c:pt>
                <c:pt idx="1616">
                  <c:v>0.524221565456506</c:v>
                </c:pt>
                <c:pt idx="1617">
                  <c:v>0.52378705009881399</c:v>
                </c:pt>
                <c:pt idx="1618">
                  <c:v>0.52278592304064597</c:v>
                </c:pt>
                <c:pt idx="1619">
                  <c:v>0.52278592304064597</c:v>
                </c:pt>
                <c:pt idx="1620">
                  <c:v>0.52230066086441995</c:v>
                </c:pt>
                <c:pt idx="1621">
                  <c:v>0.52230066086441995</c:v>
                </c:pt>
                <c:pt idx="1622">
                  <c:v>0.52187632707030496</c:v>
                </c:pt>
                <c:pt idx="1623">
                  <c:v>0.52131469894935301</c:v>
                </c:pt>
                <c:pt idx="1624">
                  <c:v>0.52119513356332903</c:v>
                </c:pt>
                <c:pt idx="1625">
                  <c:v>0.52019172293462201</c:v>
                </c:pt>
                <c:pt idx="1626">
                  <c:v>0.51986851207031004</c:v>
                </c:pt>
                <c:pt idx="1627">
                  <c:v>0.51934779529659603</c:v>
                </c:pt>
                <c:pt idx="1628">
                  <c:v>0.51812422233047195</c:v>
                </c:pt>
                <c:pt idx="1629">
                  <c:v>0.51811354951775401</c:v>
                </c:pt>
                <c:pt idx="1630">
                  <c:v>0.51811007209158</c:v>
                </c:pt>
                <c:pt idx="1631">
                  <c:v>0.51802368530877696</c:v>
                </c:pt>
                <c:pt idx="1632">
                  <c:v>0.517369655587267</c:v>
                </c:pt>
                <c:pt idx="1633">
                  <c:v>0.51655930441922504</c:v>
                </c:pt>
                <c:pt idx="1634">
                  <c:v>0.51655930441922504</c:v>
                </c:pt>
                <c:pt idx="1635">
                  <c:v>0.51598275910568003</c:v>
                </c:pt>
                <c:pt idx="1636">
                  <c:v>0.51570229944840096</c:v>
                </c:pt>
                <c:pt idx="1637">
                  <c:v>0.51420088284566901</c:v>
                </c:pt>
                <c:pt idx="1638">
                  <c:v>0.51362805428946001</c:v>
                </c:pt>
                <c:pt idx="1639">
                  <c:v>0.51341918783245899</c:v>
                </c:pt>
                <c:pt idx="1640">
                  <c:v>0.51341918783245899</c:v>
                </c:pt>
                <c:pt idx="1641">
                  <c:v>0.51337889874974896</c:v>
                </c:pt>
                <c:pt idx="1642">
                  <c:v>0.51283402682175305</c:v>
                </c:pt>
                <c:pt idx="1643">
                  <c:v>0.51272462557465603</c:v>
                </c:pt>
                <c:pt idx="1644">
                  <c:v>0.51179451175970703</c:v>
                </c:pt>
                <c:pt idx="1645">
                  <c:v>0.51177873266616203</c:v>
                </c:pt>
                <c:pt idx="1646">
                  <c:v>0.51154643802406796</c:v>
                </c:pt>
                <c:pt idx="1647">
                  <c:v>0.51150622998970097</c:v>
                </c:pt>
                <c:pt idx="1648">
                  <c:v>0.51121994332286202</c:v>
                </c:pt>
                <c:pt idx="1649">
                  <c:v>0.50985571504899496</c:v>
                </c:pt>
                <c:pt idx="1650">
                  <c:v>0.50934027990882502</c:v>
                </c:pt>
                <c:pt idx="1651">
                  <c:v>0.50887200160809498</c:v>
                </c:pt>
                <c:pt idx="1652">
                  <c:v>0.50751212986152205</c:v>
                </c:pt>
                <c:pt idx="1653">
                  <c:v>0.50694820204428703</c:v>
                </c:pt>
                <c:pt idx="1654">
                  <c:v>0.50604227961868298</c:v>
                </c:pt>
                <c:pt idx="1655">
                  <c:v>0.50562679298642699</c:v>
                </c:pt>
                <c:pt idx="1656">
                  <c:v>0.50545465045861504</c:v>
                </c:pt>
                <c:pt idx="1657">
                  <c:v>0.50541320276192003</c:v>
                </c:pt>
                <c:pt idx="1658">
                  <c:v>0.50426826938370595</c:v>
                </c:pt>
                <c:pt idx="1659">
                  <c:v>0.50336188004774296</c:v>
                </c:pt>
                <c:pt idx="1660">
                  <c:v>0.50261754582001295</c:v>
                </c:pt>
                <c:pt idx="1661">
                  <c:v>0.50211658647561197</c:v>
                </c:pt>
                <c:pt idx="1662">
                  <c:v>0.50168722399348498</c:v>
                </c:pt>
                <c:pt idx="1663">
                  <c:v>0.50109470986716398</c:v>
                </c:pt>
                <c:pt idx="1664">
                  <c:v>0.50106177875716695</c:v>
                </c:pt>
                <c:pt idx="1665">
                  <c:v>0.50101893593573499</c:v>
                </c:pt>
                <c:pt idx="1666">
                  <c:v>0.50017682626999704</c:v>
                </c:pt>
                <c:pt idx="1667">
                  <c:v>0.50013768411292803</c:v>
                </c:pt>
                <c:pt idx="1668">
                  <c:v>0.49847738016718501</c:v>
                </c:pt>
                <c:pt idx="1669">
                  <c:v>0.49766472126918598</c:v>
                </c:pt>
                <c:pt idx="1670">
                  <c:v>0.49660954559543402</c:v>
                </c:pt>
                <c:pt idx="1671">
                  <c:v>0.49629484427718101</c:v>
                </c:pt>
                <c:pt idx="1672">
                  <c:v>0.49542028449570902</c:v>
                </c:pt>
                <c:pt idx="1673">
                  <c:v>0.49488977283385399</c:v>
                </c:pt>
                <c:pt idx="1674">
                  <c:v>0.49438036763048898</c:v>
                </c:pt>
                <c:pt idx="1675">
                  <c:v>0.49359048155285901</c:v>
                </c:pt>
                <c:pt idx="1676">
                  <c:v>0.493555052105416</c:v>
                </c:pt>
                <c:pt idx="1677">
                  <c:v>0.49350448424223597</c:v>
                </c:pt>
                <c:pt idx="1678">
                  <c:v>0.49325876374584798</c:v>
                </c:pt>
                <c:pt idx="1679">
                  <c:v>0.49283131988496898</c:v>
                </c:pt>
                <c:pt idx="1680">
                  <c:v>0.49269129388064498</c:v>
                </c:pt>
                <c:pt idx="1681">
                  <c:v>0.492658805421405</c:v>
                </c:pt>
                <c:pt idx="1682">
                  <c:v>0.49243243579128798</c:v>
                </c:pt>
                <c:pt idx="1683">
                  <c:v>0.492304635120005</c:v>
                </c:pt>
                <c:pt idx="1684">
                  <c:v>0.49197576439567597</c:v>
                </c:pt>
                <c:pt idx="1685">
                  <c:v>0.491786841489814</c:v>
                </c:pt>
                <c:pt idx="1686">
                  <c:v>0.49158626471463701</c:v>
                </c:pt>
                <c:pt idx="1687">
                  <c:v>0.49088427331014101</c:v>
                </c:pt>
                <c:pt idx="1688">
                  <c:v>0.49067233855030201</c:v>
                </c:pt>
                <c:pt idx="1689">
                  <c:v>0.49067233855030201</c:v>
                </c:pt>
                <c:pt idx="1690">
                  <c:v>0.48926086251402101</c:v>
                </c:pt>
                <c:pt idx="1691">
                  <c:v>0.48911395265769397</c:v>
                </c:pt>
                <c:pt idx="1692">
                  <c:v>0.48899041625284501</c:v>
                </c:pt>
                <c:pt idx="1693">
                  <c:v>0.48761346354339302</c:v>
                </c:pt>
                <c:pt idx="1694">
                  <c:v>0.48722169999042603</c:v>
                </c:pt>
                <c:pt idx="1695">
                  <c:v>0.48660664725501102</c:v>
                </c:pt>
                <c:pt idx="1696">
                  <c:v>0.48652287631730201</c:v>
                </c:pt>
                <c:pt idx="1697">
                  <c:v>0.48603516311516398</c:v>
                </c:pt>
                <c:pt idx="1698">
                  <c:v>0.48570404474520601</c:v>
                </c:pt>
                <c:pt idx="1699">
                  <c:v>0.48531860841674501</c:v>
                </c:pt>
                <c:pt idx="1700">
                  <c:v>0.48514638472552102</c:v>
                </c:pt>
                <c:pt idx="1701">
                  <c:v>0.485102250051763</c:v>
                </c:pt>
                <c:pt idx="1702">
                  <c:v>0.48506118610811699</c:v>
                </c:pt>
                <c:pt idx="1703">
                  <c:v>0.48506118610811699</c:v>
                </c:pt>
                <c:pt idx="1704">
                  <c:v>0.48464084224097997</c:v>
                </c:pt>
                <c:pt idx="1705">
                  <c:v>0.483709655020722</c:v>
                </c:pt>
                <c:pt idx="1706">
                  <c:v>0.483352535636075</c:v>
                </c:pt>
                <c:pt idx="1707">
                  <c:v>0.483290948037363</c:v>
                </c:pt>
                <c:pt idx="1708">
                  <c:v>0.48270573475852602</c:v>
                </c:pt>
                <c:pt idx="1709">
                  <c:v>0.481541330436144</c:v>
                </c:pt>
                <c:pt idx="1710">
                  <c:v>0.481354024612761</c:v>
                </c:pt>
                <c:pt idx="1711">
                  <c:v>0.48098001585526601</c:v>
                </c:pt>
                <c:pt idx="1712">
                  <c:v>0.48002743086552102</c:v>
                </c:pt>
                <c:pt idx="1713">
                  <c:v>0.47973997955199499</c:v>
                </c:pt>
                <c:pt idx="1714">
                  <c:v>0.47943158028597799</c:v>
                </c:pt>
                <c:pt idx="1715">
                  <c:v>0.47762902621502201</c:v>
                </c:pt>
                <c:pt idx="1716">
                  <c:v>0.47706937285524598</c:v>
                </c:pt>
                <c:pt idx="1717">
                  <c:v>0.47571665992328299</c:v>
                </c:pt>
                <c:pt idx="1718">
                  <c:v>0.47547046467517701</c:v>
                </c:pt>
                <c:pt idx="1719">
                  <c:v>0.47536874886612901</c:v>
                </c:pt>
                <c:pt idx="1720">
                  <c:v>0.47481309356524598</c:v>
                </c:pt>
                <c:pt idx="1721">
                  <c:v>0.47466672955495098</c:v>
                </c:pt>
                <c:pt idx="1722">
                  <c:v>0.47423675377946101</c:v>
                </c:pt>
                <c:pt idx="1723">
                  <c:v>0.473041747610984</c:v>
                </c:pt>
                <c:pt idx="1724">
                  <c:v>0.47271503537592802</c:v>
                </c:pt>
                <c:pt idx="1725">
                  <c:v>0.47174700451578799</c:v>
                </c:pt>
                <c:pt idx="1726">
                  <c:v>0.47147535926712397</c:v>
                </c:pt>
                <c:pt idx="1727">
                  <c:v>0.47105717700886202</c:v>
                </c:pt>
                <c:pt idx="1728">
                  <c:v>0.47090605441953998</c:v>
                </c:pt>
                <c:pt idx="1729">
                  <c:v>0.47062333497091302</c:v>
                </c:pt>
                <c:pt idx="1730">
                  <c:v>0.47029206759165598</c:v>
                </c:pt>
                <c:pt idx="1731">
                  <c:v>0.47028825426487098</c:v>
                </c:pt>
                <c:pt idx="1732">
                  <c:v>0.47010229416518701</c:v>
                </c:pt>
                <c:pt idx="1733">
                  <c:v>0.469775979845106</c:v>
                </c:pt>
                <c:pt idx="1734">
                  <c:v>0.46973529683010301</c:v>
                </c:pt>
                <c:pt idx="1735">
                  <c:v>0.46960804177862597</c:v>
                </c:pt>
                <c:pt idx="1736">
                  <c:v>0.46923174682929603</c:v>
                </c:pt>
                <c:pt idx="1737">
                  <c:v>0.468974277329744</c:v>
                </c:pt>
                <c:pt idx="1738">
                  <c:v>0.468103941195957</c:v>
                </c:pt>
                <c:pt idx="1739">
                  <c:v>0.46781587245369699</c:v>
                </c:pt>
                <c:pt idx="1740">
                  <c:v>0.46781587245369699</c:v>
                </c:pt>
                <c:pt idx="1741">
                  <c:v>0.46781587245369699</c:v>
                </c:pt>
                <c:pt idx="1742">
                  <c:v>0.467649012790189</c:v>
                </c:pt>
                <c:pt idx="1743">
                  <c:v>0.46659137881052398</c:v>
                </c:pt>
                <c:pt idx="1744">
                  <c:v>0.46651728794887198</c:v>
                </c:pt>
                <c:pt idx="1745">
                  <c:v>0.46590884004789301</c:v>
                </c:pt>
                <c:pt idx="1746">
                  <c:v>0.46586230216324997</c:v>
                </c:pt>
                <c:pt idx="1747">
                  <c:v>0.465820904113672</c:v>
                </c:pt>
                <c:pt idx="1748">
                  <c:v>0.46574461247607901</c:v>
                </c:pt>
                <c:pt idx="1749">
                  <c:v>0.46563249109305099</c:v>
                </c:pt>
                <c:pt idx="1750">
                  <c:v>0.464982248761315</c:v>
                </c:pt>
                <c:pt idx="1751">
                  <c:v>0.46463821227997099</c:v>
                </c:pt>
                <c:pt idx="1752">
                  <c:v>0.46447921077339199</c:v>
                </c:pt>
                <c:pt idx="1753">
                  <c:v>0.463656136133901</c:v>
                </c:pt>
                <c:pt idx="1754">
                  <c:v>0.46356304851191799</c:v>
                </c:pt>
                <c:pt idx="1755">
                  <c:v>0.46356304851191799</c:v>
                </c:pt>
                <c:pt idx="1756">
                  <c:v>0.46298310649158397</c:v>
                </c:pt>
                <c:pt idx="1757">
                  <c:v>0.46293209477152603</c:v>
                </c:pt>
                <c:pt idx="1758">
                  <c:v>0.462338639009445</c:v>
                </c:pt>
                <c:pt idx="1759">
                  <c:v>0.461872098580901</c:v>
                </c:pt>
                <c:pt idx="1760">
                  <c:v>0.46117089678060402</c:v>
                </c:pt>
                <c:pt idx="1761">
                  <c:v>0.46049656118466498</c:v>
                </c:pt>
                <c:pt idx="1762">
                  <c:v>0.46001235977767002</c:v>
                </c:pt>
                <c:pt idx="1763">
                  <c:v>0.46001235977767002</c:v>
                </c:pt>
                <c:pt idx="1764">
                  <c:v>0.45929831542238803</c:v>
                </c:pt>
                <c:pt idx="1765">
                  <c:v>0.45926792062604999</c:v>
                </c:pt>
                <c:pt idx="1766">
                  <c:v>0.45925327583908099</c:v>
                </c:pt>
                <c:pt idx="1767">
                  <c:v>0.45859424410514199</c:v>
                </c:pt>
                <c:pt idx="1768">
                  <c:v>0.45822749895361697</c:v>
                </c:pt>
                <c:pt idx="1769">
                  <c:v>0.45741926185107701</c:v>
                </c:pt>
                <c:pt idx="1770">
                  <c:v>0.456898201447202</c:v>
                </c:pt>
                <c:pt idx="1771">
                  <c:v>0.456159683763257</c:v>
                </c:pt>
                <c:pt idx="1772">
                  <c:v>0.455426816055374</c:v>
                </c:pt>
                <c:pt idx="1773">
                  <c:v>0.45513398956233603</c:v>
                </c:pt>
                <c:pt idx="1774">
                  <c:v>0.45485743347338897</c:v>
                </c:pt>
                <c:pt idx="1775">
                  <c:v>0.45462051943280202</c:v>
                </c:pt>
                <c:pt idx="1776">
                  <c:v>0.45436671605486301</c:v>
                </c:pt>
                <c:pt idx="1777">
                  <c:v>0.45405070236384198</c:v>
                </c:pt>
                <c:pt idx="1778">
                  <c:v>0.45357931531690698</c:v>
                </c:pt>
                <c:pt idx="1779">
                  <c:v>0.45330012905969802</c:v>
                </c:pt>
                <c:pt idx="1780">
                  <c:v>0.45309144879080498</c:v>
                </c:pt>
                <c:pt idx="1781">
                  <c:v>0.45159264718289499</c:v>
                </c:pt>
                <c:pt idx="1782">
                  <c:v>0.45101765477596301</c:v>
                </c:pt>
                <c:pt idx="1783">
                  <c:v>0.45094372254306497</c:v>
                </c:pt>
                <c:pt idx="1784">
                  <c:v>0.449719598637705</c:v>
                </c:pt>
                <c:pt idx="1785">
                  <c:v>0.44933917626304298</c:v>
                </c:pt>
                <c:pt idx="1786">
                  <c:v>0.44914673640986402</c:v>
                </c:pt>
                <c:pt idx="1787">
                  <c:v>0.44859306619440098</c:v>
                </c:pt>
                <c:pt idx="1788">
                  <c:v>0.44668767296356698</c:v>
                </c:pt>
                <c:pt idx="1789">
                  <c:v>0.44652518471147101</c:v>
                </c:pt>
                <c:pt idx="1790">
                  <c:v>0.44637256487479299</c:v>
                </c:pt>
                <c:pt idx="1791">
                  <c:v>0.446154381438855</c:v>
                </c:pt>
                <c:pt idx="1792">
                  <c:v>0.44490097952766999</c:v>
                </c:pt>
                <c:pt idx="1793">
                  <c:v>0.44484153744875099</c:v>
                </c:pt>
                <c:pt idx="1794">
                  <c:v>0.44454351721854402</c:v>
                </c:pt>
                <c:pt idx="1795">
                  <c:v>0.444474737195452</c:v>
                </c:pt>
                <c:pt idx="1796">
                  <c:v>0.44422891448582302</c:v>
                </c:pt>
                <c:pt idx="1797">
                  <c:v>0.44395332974166701</c:v>
                </c:pt>
                <c:pt idx="1798">
                  <c:v>0.44296735498955803</c:v>
                </c:pt>
                <c:pt idx="1799">
                  <c:v>0.44296373350559698</c:v>
                </c:pt>
                <c:pt idx="1800">
                  <c:v>0.44241652544888599</c:v>
                </c:pt>
                <c:pt idx="1801">
                  <c:v>0.44241652544888599</c:v>
                </c:pt>
                <c:pt idx="1802">
                  <c:v>0.441981004169061</c:v>
                </c:pt>
                <c:pt idx="1803">
                  <c:v>0.44176039989823102</c:v>
                </c:pt>
                <c:pt idx="1804">
                  <c:v>0.44146048299457102</c:v>
                </c:pt>
                <c:pt idx="1805">
                  <c:v>0.44081501799842299</c:v>
                </c:pt>
                <c:pt idx="1806">
                  <c:v>0.43947564236515602</c:v>
                </c:pt>
                <c:pt idx="1807">
                  <c:v>0.43912949354687297</c:v>
                </c:pt>
                <c:pt idx="1808">
                  <c:v>0.43869789519010499</c:v>
                </c:pt>
                <c:pt idx="1809">
                  <c:v>0.43857945297740702</c:v>
                </c:pt>
                <c:pt idx="1810">
                  <c:v>0.438439621385527</c:v>
                </c:pt>
                <c:pt idx="1811">
                  <c:v>0.43832489811783898</c:v>
                </c:pt>
                <c:pt idx="1812">
                  <c:v>0.437628544830658</c:v>
                </c:pt>
                <c:pt idx="1813">
                  <c:v>0.43712100970983803</c:v>
                </c:pt>
                <c:pt idx="1814">
                  <c:v>0.43666896947745498</c:v>
                </c:pt>
                <c:pt idx="1815">
                  <c:v>0.43587489443690097</c:v>
                </c:pt>
                <c:pt idx="1816">
                  <c:v>0.43546938778209299</c:v>
                </c:pt>
                <c:pt idx="1817">
                  <c:v>0.43497681051888498</c:v>
                </c:pt>
                <c:pt idx="1818">
                  <c:v>0.43480867215388602</c:v>
                </c:pt>
                <c:pt idx="1819">
                  <c:v>0.43340998453998703</c:v>
                </c:pt>
                <c:pt idx="1820">
                  <c:v>0.43316785114737899</c:v>
                </c:pt>
                <c:pt idx="1821">
                  <c:v>0.43313542701035301</c:v>
                </c:pt>
                <c:pt idx="1822">
                  <c:v>0.433051202617034</c:v>
                </c:pt>
                <c:pt idx="1823">
                  <c:v>0.432760272023963</c:v>
                </c:pt>
                <c:pt idx="1824">
                  <c:v>0.43178440308257898</c:v>
                </c:pt>
                <c:pt idx="1825">
                  <c:v>0.43124446722439402</c:v>
                </c:pt>
                <c:pt idx="1826">
                  <c:v>0.43109529120364598</c:v>
                </c:pt>
                <c:pt idx="1827">
                  <c:v>0.43090475029932901</c:v>
                </c:pt>
                <c:pt idx="1828">
                  <c:v>0.43067252295147701</c:v>
                </c:pt>
                <c:pt idx="1829">
                  <c:v>0.43035323374746598</c:v>
                </c:pt>
                <c:pt idx="1830">
                  <c:v>0.43033952761305699</c:v>
                </c:pt>
                <c:pt idx="1831">
                  <c:v>0.430329139836095</c:v>
                </c:pt>
                <c:pt idx="1832">
                  <c:v>0.43005710351494297</c:v>
                </c:pt>
                <c:pt idx="1833">
                  <c:v>0.42982644060431602</c:v>
                </c:pt>
                <c:pt idx="1834">
                  <c:v>0.428567247327377</c:v>
                </c:pt>
                <c:pt idx="1835">
                  <c:v>0.42737965294590002</c:v>
                </c:pt>
                <c:pt idx="1836">
                  <c:v>0.42690353614602899</c:v>
                </c:pt>
                <c:pt idx="1837">
                  <c:v>0.42565717107933998</c:v>
                </c:pt>
                <c:pt idx="1838">
                  <c:v>0.42553363941330302</c:v>
                </c:pt>
                <c:pt idx="1839">
                  <c:v>0.42519851479179599</c:v>
                </c:pt>
                <c:pt idx="1840">
                  <c:v>0.42480708134662798</c:v>
                </c:pt>
                <c:pt idx="1841">
                  <c:v>0.42379282792745698</c:v>
                </c:pt>
                <c:pt idx="1842">
                  <c:v>0.42347089269258298</c:v>
                </c:pt>
                <c:pt idx="1843">
                  <c:v>0.42331905319670898</c:v>
                </c:pt>
                <c:pt idx="1844">
                  <c:v>0.42323472101783899</c:v>
                </c:pt>
                <c:pt idx="1845">
                  <c:v>0.423116733848383</c:v>
                </c:pt>
                <c:pt idx="1846">
                  <c:v>0.42281092097396999</c:v>
                </c:pt>
                <c:pt idx="1847">
                  <c:v>0.42260571885362502</c:v>
                </c:pt>
                <c:pt idx="1848">
                  <c:v>0.42202886660481997</c:v>
                </c:pt>
                <c:pt idx="1849">
                  <c:v>0.42156000556324502</c:v>
                </c:pt>
                <c:pt idx="1850">
                  <c:v>0.420560261880843</c:v>
                </c:pt>
                <c:pt idx="1851">
                  <c:v>0.42016009225331002</c:v>
                </c:pt>
                <c:pt idx="1852">
                  <c:v>0.41985442816697599</c:v>
                </c:pt>
                <c:pt idx="1853">
                  <c:v>0.41719243993579902</c:v>
                </c:pt>
                <c:pt idx="1854">
                  <c:v>0.41704135422257699</c:v>
                </c:pt>
                <c:pt idx="1855">
                  <c:v>0.41690865655819798</c:v>
                </c:pt>
                <c:pt idx="1856">
                  <c:v>0.41600635800332098</c:v>
                </c:pt>
                <c:pt idx="1857">
                  <c:v>0.415558591720804</c:v>
                </c:pt>
                <c:pt idx="1858">
                  <c:v>0.41537428356852402</c:v>
                </c:pt>
                <c:pt idx="1859">
                  <c:v>0.41523813831737</c:v>
                </c:pt>
                <c:pt idx="1860">
                  <c:v>0.41502193216211603</c:v>
                </c:pt>
                <c:pt idx="1861">
                  <c:v>0.414476445112333</c:v>
                </c:pt>
                <c:pt idx="1862">
                  <c:v>0.414476445112333</c:v>
                </c:pt>
                <c:pt idx="1863">
                  <c:v>0.41400617637117398</c:v>
                </c:pt>
                <c:pt idx="1864">
                  <c:v>0.41387245406283601</c:v>
                </c:pt>
                <c:pt idx="1865">
                  <c:v>0.41381503013097798</c:v>
                </c:pt>
                <c:pt idx="1866">
                  <c:v>0.41334820725544802</c:v>
                </c:pt>
                <c:pt idx="1867">
                  <c:v>0.41208232071832601</c:v>
                </c:pt>
                <c:pt idx="1868">
                  <c:v>0.41198343605649801</c:v>
                </c:pt>
                <c:pt idx="1869">
                  <c:v>0.411743016684818</c:v>
                </c:pt>
                <c:pt idx="1870">
                  <c:v>0.41170404233389601</c:v>
                </c:pt>
                <c:pt idx="1871">
                  <c:v>0.41170404233389601</c:v>
                </c:pt>
                <c:pt idx="1872">
                  <c:v>0.41168018594621397</c:v>
                </c:pt>
                <c:pt idx="1873">
                  <c:v>0.41127797680369999</c:v>
                </c:pt>
                <c:pt idx="1874">
                  <c:v>0.41097171181216602</c:v>
                </c:pt>
                <c:pt idx="1875">
                  <c:v>0.41076819752515698</c:v>
                </c:pt>
                <c:pt idx="1876">
                  <c:v>0.41062998151458902</c:v>
                </c:pt>
                <c:pt idx="1877">
                  <c:v>0.41042966026352201</c:v>
                </c:pt>
                <c:pt idx="1878">
                  <c:v>0.41042966026352201</c:v>
                </c:pt>
                <c:pt idx="1879">
                  <c:v>0.41002556588858702</c:v>
                </c:pt>
                <c:pt idx="1880">
                  <c:v>0.40962119766465699</c:v>
                </c:pt>
                <c:pt idx="1881">
                  <c:v>0.40894114437992202</c:v>
                </c:pt>
                <c:pt idx="1882">
                  <c:v>0.40840936074237499</c:v>
                </c:pt>
                <c:pt idx="1883">
                  <c:v>0.40813166400183198</c:v>
                </c:pt>
                <c:pt idx="1884">
                  <c:v>0.408039621947616</c:v>
                </c:pt>
                <c:pt idx="1885">
                  <c:v>0.407972303400916</c:v>
                </c:pt>
                <c:pt idx="1886">
                  <c:v>0.40784737477198302</c:v>
                </c:pt>
                <c:pt idx="1887">
                  <c:v>0.40721138798365097</c:v>
                </c:pt>
                <c:pt idx="1888">
                  <c:v>0.40617204277799801</c:v>
                </c:pt>
                <c:pt idx="1889">
                  <c:v>0.40616898720269801</c:v>
                </c:pt>
                <c:pt idx="1890">
                  <c:v>0.40573442462656101</c:v>
                </c:pt>
                <c:pt idx="1891">
                  <c:v>0.40439168389228702</c:v>
                </c:pt>
                <c:pt idx="1892">
                  <c:v>0.40413886724952802</c:v>
                </c:pt>
                <c:pt idx="1893">
                  <c:v>0.40411415503676201</c:v>
                </c:pt>
                <c:pt idx="1894">
                  <c:v>0.403976400916432</c:v>
                </c:pt>
                <c:pt idx="1895">
                  <c:v>0.40376669939753501</c:v>
                </c:pt>
                <c:pt idx="1896">
                  <c:v>0.40294658866668398</c:v>
                </c:pt>
                <c:pt idx="1897">
                  <c:v>0.40260040291209398</c:v>
                </c:pt>
                <c:pt idx="1898">
                  <c:v>0.40255675779898598</c:v>
                </c:pt>
                <c:pt idx="1899">
                  <c:v>0.40138947415605097</c:v>
                </c:pt>
                <c:pt idx="1900">
                  <c:v>0.40119857770527501</c:v>
                </c:pt>
                <c:pt idx="1901">
                  <c:v>0.40113245171585499</c:v>
                </c:pt>
                <c:pt idx="1902">
                  <c:v>0.40101759133750597</c:v>
                </c:pt>
                <c:pt idx="1903">
                  <c:v>0.40016476619852998</c:v>
                </c:pt>
                <c:pt idx="1904">
                  <c:v>0.400106994427054</c:v>
                </c:pt>
                <c:pt idx="1905">
                  <c:v>0.399962981048471</c:v>
                </c:pt>
                <c:pt idx="1906">
                  <c:v>0.39950782160161902</c:v>
                </c:pt>
                <c:pt idx="1907">
                  <c:v>0.39884371486771403</c:v>
                </c:pt>
                <c:pt idx="1908">
                  <c:v>0.39869475366072199</c:v>
                </c:pt>
                <c:pt idx="1909">
                  <c:v>0.39845564257091498</c:v>
                </c:pt>
                <c:pt idx="1910">
                  <c:v>0.39679608859948801</c:v>
                </c:pt>
                <c:pt idx="1911">
                  <c:v>0.39655516786662298</c:v>
                </c:pt>
                <c:pt idx="1912">
                  <c:v>0.39625006589721901</c:v>
                </c:pt>
                <c:pt idx="1913">
                  <c:v>0.39607654036661399</c:v>
                </c:pt>
                <c:pt idx="1914">
                  <c:v>0.39500222394916301</c:v>
                </c:pt>
                <c:pt idx="1915">
                  <c:v>0.39465875338331902</c:v>
                </c:pt>
                <c:pt idx="1916">
                  <c:v>0.39270595380714202</c:v>
                </c:pt>
                <c:pt idx="1917">
                  <c:v>0.39236412404359799</c:v>
                </c:pt>
                <c:pt idx="1918">
                  <c:v>0.39198068896775401</c:v>
                </c:pt>
                <c:pt idx="1919">
                  <c:v>0.39179604306527099</c:v>
                </c:pt>
                <c:pt idx="1920">
                  <c:v>0.39161446395067101</c:v>
                </c:pt>
                <c:pt idx="1921">
                  <c:v>0.39161446395067101</c:v>
                </c:pt>
                <c:pt idx="1922">
                  <c:v>0.39154832224279301</c:v>
                </c:pt>
                <c:pt idx="1923">
                  <c:v>0.391286480335931</c:v>
                </c:pt>
                <c:pt idx="1924">
                  <c:v>0.39072969610015901</c:v>
                </c:pt>
                <c:pt idx="1925">
                  <c:v>0.39055182745210598</c:v>
                </c:pt>
                <c:pt idx="1926">
                  <c:v>0.39049739730590299</c:v>
                </c:pt>
                <c:pt idx="1927">
                  <c:v>0.38996683239169599</c:v>
                </c:pt>
                <c:pt idx="1928">
                  <c:v>0.38936930933207498</c:v>
                </c:pt>
                <c:pt idx="1929">
                  <c:v>0.38909402349863698</c:v>
                </c:pt>
                <c:pt idx="1930">
                  <c:v>0.38905373332263798</c:v>
                </c:pt>
                <c:pt idx="1931">
                  <c:v>0.38770753292572602</c:v>
                </c:pt>
                <c:pt idx="1932">
                  <c:v>0.38722423578049903</c:v>
                </c:pt>
                <c:pt idx="1933">
                  <c:v>0.38712709305947501</c:v>
                </c:pt>
                <c:pt idx="1934">
                  <c:v>0.38712600352876098</c:v>
                </c:pt>
                <c:pt idx="1935">
                  <c:v>0.38606449080066102</c:v>
                </c:pt>
                <c:pt idx="1936">
                  <c:v>0.38587940281330901</c:v>
                </c:pt>
                <c:pt idx="1937">
                  <c:v>0.3858480147817</c:v>
                </c:pt>
                <c:pt idx="1938">
                  <c:v>0.38584003760572899</c:v>
                </c:pt>
                <c:pt idx="1939">
                  <c:v>0.38540604203605</c:v>
                </c:pt>
                <c:pt idx="1940">
                  <c:v>0.38497025987528499</c:v>
                </c:pt>
                <c:pt idx="1941">
                  <c:v>0.38412122834862999</c:v>
                </c:pt>
                <c:pt idx="1942">
                  <c:v>0.38363662785417402</c:v>
                </c:pt>
                <c:pt idx="1943">
                  <c:v>0.38284422215083203</c:v>
                </c:pt>
                <c:pt idx="1944">
                  <c:v>0.38272808839866201</c:v>
                </c:pt>
                <c:pt idx="1945">
                  <c:v>0.38235607331402599</c:v>
                </c:pt>
                <c:pt idx="1946">
                  <c:v>0.38181026936818102</c:v>
                </c:pt>
                <c:pt idx="1947">
                  <c:v>0.38133745813847503</c:v>
                </c:pt>
                <c:pt idx="1948">
                  <c:v>0.38060552333699099</c:v>
                </c:pt>
                <c:pt idx="1949">
                  <c:v>0.38014312591001698</c:v>
                </c:pt>
                <c:pt idx="1950">
                  <c:v>0.37952256526658901</c:v>
                </c:pt>
                <c:pt idx="1951">
                  <c:v>0.379257786592121</c:v>
                </c:pt>
                <c:pt idx="1952">
                  <c:v>0.37923578789943602</c:v>
                </c:pt>
                <c:pt idx="1953">
                  <c:v>0.37824998096311802</c:v>
                </c:pt>
                <c:pt idx="1954">
                  <c:v>0.37779985597996002</c:v>
                </c:pt>
                <c:pt idx="1955">
                  <c:v>0.37696236917385401</c:v>
                </c:pt>
                <c:pt idx="1956">
                  <c:v>0.37669899447670202</c:v>
                </c:pt>
                <c:pt idx="1957">
                  <c:v>0.37648548378794999</c:v>
                </c:pt>
                <c:pt idx="1958">
                  <c:v>0.375302510032262</c:v>
                </c:pt>
                <c:pt idx="1959">
                  <c:v>0.37521414398684</c:v>
                </c:pt>
                <c:pt idx="1960">
                  <c:v>0.374944188268725</c:v>
                </c:pt>
                <c:pt idx="1961">
                  <c:v>0.37489459866567898</c:v>
                </c:pt>
                <c:pt idx="1962">
                  <c:v>0.37480923702875701</c:v>
                </c:pt>
                <c:pt idx="1963">
                  <c:v>0.37454506447442598</c:v>
                </c:pt>
                <c:pt idx="1964">
                  <c:v>0.37443463019374401</c:v>
                </c:pt>
                <c:pt idx="1965">
                  <c:v>0.37401660200912701</c:v>
                </c:pt>
                <c:pt idx="1966">
                  <c:v>0.37384803060824401</c:v>
                </c:pt>
                <c:pt idx="1967">
                  <c:v>0.37384803060824401</c:v>
                </c:pt>
                <c:pt idx="1968">
                  <c:v>0.37278898097405799</c:v>
                </c:pt>
                <c:pt idx="1969">
                  <c:v>0.37209925836931101</c:v>
                </c:pt>
                <c:pt idx="1970">
                  <c:v>0.37095897382354398</c:v>
                </c:pt>
                <c:pt idx="1971">
                  <c:v>0.37059854898600503</c:v>
                </c:pt>
                <c:pt idx="1972">
                  <c:v>0.37024931476965101</c:v>
                </c:pt>
                <c:pt idx="1973">
                  <c:v>0.36864748276165699</c:v>
                </c:pt>
                <c:pt idx="1974">
                  <c:v>0.36826006607316902</c:v>
                </c:pt>
                <c:pt idx="1975">
                  <c:v>0.36813825342503298</c:v>
                </c:pt>
                <c:pt idx="1976">
                  <c:v>0.367917935866517</c:v>
                </c:pt>
                <c:pt idx="1977">
                  <c:v>0.36727959351518003</c:v>
                </c:pt>
                <c:pt idx="1978">
                  <c:v>0.366938002900348</c:v>
                </c:pt>
                <c:pt idx="1979">
                  <c:v>0.366743572228867</c:v>
                </c:pt>
                <c:pt idx="1980">
                  <c:v>0.365901675629551</c:v>
                </c:pt>
                <c:pt idx="1981">
                  <c:v>0.36586746712767398</c:v>
                </c:pt>
                <c:pt idx="1982">
                  <c:v>0.36430655176391702</c:v>
                </c:pt>
                <c:pt idx="1983">
                  <c:v>0.36420098536140499</c:v>
                </c:pt>
                <c:pt idx="1984">
                  <c:v>0.36407948957089298</c:v>
                </c:pt>
                <c:pt idx="1985">
                  <c:v>0.36395097017278699</c:v>
                </c:pt>
                <c:pt idx="1986">
                  <c:v>0.36347677076479601</c:v>
                </c:pt>
                <c:pt idx="1987">
                  <c:v>0.363416726497098</c:v>
                </c:pt>
                <c:pt idx="1988">
                  <c:v>0.36329124434319798</c:v>
                </c:pt>
                <c:pt idx="1989">
                  <c:v>0.36323972539815302</c:v>
                </c:pt>
                <c:pt idx="1990">
                  <c:v>0.36308634897648001</c:v>
                </c:pt>
                <c:pt idx="1991">
                  <c:v>0.36276621887041099</c:v>
                </c:pt>
                <c:pt idx="1992">
                  <c:v>0.362214591417925</c:v>
                </c:pt>
                <c:pt idx="1993">
                  <c:v>0.36219691865058201</c:v>
                </c:pt>
                <c:pt idx="1994">
                  <c:v>0.36181871321942199</c:v>
                </c:pt>
                <c:pt idx="1995">
                  <c:v>0.36139951133199599</c:v>
                </c:pt>
                <c:pt idx="1996">
                  <c:v>0.36088205995209999</c:v>
                </c:pt>
                <c:pt idx="1997">
                  <c:v>0.36088205995209999</c:v>
                </c:pt>
                <c:pt idx="1998">
                  <c:v>0.36086184947802502</c:v>
                </c:pt>
                <c:pt idx="1999">
                  <c:v>0.360767061581449</c:v>
                </c:pt>
                <c:pt idx="2000">
                  <c:v>0.36020657478947599</c:v>
                </c:pt>
                <c:pt idx="2001">
                  <c:v>0.359502405234081</c:v>
                </c:pt>
                <c:pt idx="2002">
                  <c:v>0.35858484991425299</c:v>
                </c:pt>
                <c:pt idx="2003">
                  <c:v>0.35792911206501399</c:v>
                </c:pt>
                <c:pt idx="2004">
                  <c:v>0.35742435496952002</c:v>
                </c:pt>
                <c:pt idx="2005">
                  <c:v>0.35620881398358301</c:v>
                </c:pt>
                <c:pt idx="2006">
                  <c:v>0.35610160754241699</c:v>
                </c:pt>
                <c:pt idx="2007">
                  <c:v>0.35605075761987998</c:v>
                </c:pt>
                <c:pt idx="2008">
                  <c:v>0.355803574767455</c:v>
                </c:pt>
                <c:pt idx="2009">
                  <c:v>0.35556479663113799</c:v>
                </c:pt>
                <c:pt idx="2010">
                  <c:v>0.35491657981749702</c:v>
                </c:pt>
                <c:pt idx="2011">
                  <c:v>0.35476113867088299</c:v>
                </c:pt>
                <c:pt idx="2012">
                  <c:v>0.35351797974830601</c:v>
                </c:pt>
                <c:pt idx="2013">
                  <c:v>0.353473967660693</c:v>
                </c:pt>
                <c:pt idx="2014">
                  <c:v>0.35192042392601203</c:v>
                </c:pt>
                <c:pt idx="2015">
                  <c:v>0.35151868156573302</c:v>
                </c:pt>
                <c:pt idx="2016">
                  <c:v>0.35055742853201599</c:v>
                </c:pt>
                <c:pt idx="2017">
                  <c:v>0.34996539204792798</c:v>
                </c:pt>
                <c:pt idx="2018">
                  <c:v>0.349752608479101</c:v>
                </c:pt>
                <c:pt idx="2019">
                  <c:v>0.34948924273361098</c:v>
                </c:pt>
                <c:pt idx="2020">
                  <c:v>0.34925651556857501</c:v>
                </c:pt>
                <c:pt idx="2021">
                  <c:v>0.34925651556857501</c:v>
                </c:pt>
                <c:pt idx="2022">
                  <c:v>0.34830350748657501</c:v>
                </c:pt>
                <c:pt idx="2023">
                  <c:v>0.347862794881862</c:v>
                </c:pt>
                <c:pt idx="2024">
                  <c:v>0.34729731110976197</c:v>
                </c:pt>
                <c:pt idx="2025">
                  <c:v>0.34694933927617799</c:v>
                </c:pt>
                <c:pt idx="2026">
                  <c:v>0.34662847342720499</c:v>
                </c:pt>
                <c:pt idx="2027">
                  <c:v>0.34662847342720499</c:v>
                </c:pt>
                <c:pt idx="2028">
                  <c:v>0.34657663212366802</c:v>
                </c:pt>
                <c:pt idx="2029">
                  <c:v>0.34651912827770998</c:v>
                </c:pt>
                <c:pt idx="2030">
                  <c:v>0.346379988750942</c:v>
                </c:pt>
                <c:pt idx="2031">
                  <c:v>0.34621430691864002</c:v>
                </c:pt>
                <c:pt idx="2032">
                  <c:v>0.34554156359304</c:v>
                </c:pt>
                <c:pt idx="2033">
                  <c:v>0.34473393203869201</c:v>
                </c:pt>
                <c:pt idx="2034">
                  <c:v>0.34473393203869201</c:v>
                </c:pt>
                <c:pt idx="2035">
                  <c:v>0.34292723073452003</c:v>
                </c:pt>
                <c:pt idx="2036">
                  <c:v>0.34234742835934301</c:v>
                </c:pt>
                <c:pt idx="2037">
                  <c:v>0.34229407498452602</c:v>
                </c:pt>
                <c:pt idx="2038">
                  <c:v>0.34194705033050099</c:v>
                </c:pt>
                <c:pt idx="2039">
                  <c:v>0.34139742582693799</c:v>
                </c:pt>
                <c:pt idx="2040">
                  <c:v>0.34139742582693799</c:v>
                </c:pt>
                <c:pt idx="2041">
                  <c:v>0.34064998819887998</c:v>
                </c:pt>
                <c:pt idx="2042">
                  <c:v>0.34056554713019099</c:v>
                </c:pt>
                <c:pt idx="2043">
                  <c:v>0.34037664630834702</c:v>
                </c:pt>
                <c:pt idx="2044">
                  <c:v>0.34023118585328899</c:v>
                </c:pt>
                <c:pt idx="2045">
                  <c:v>0.34005809413395099</c:v>
                </c:pt>
                <c:pt idx="2046">
                  <c:v>0.34005809413395099</c:v>
                </c:pt>
                <c:pt idx="2047">
                  <c:v>0.33981291618593301</c:v>
                </c:pt>
                <c:pt idx="2048">
                  <c:v>0.339436943722495</c:v>
                </c:pt>
                <c:pt idx="2049">
                  <c:v>0.338502755028181</c:v>
                </c:pt>
                <c:pt idx="2050">
                  <c:v>0.33838839557155098</c:v>
                </c:pt>
                <c:pt idx="2051">
                  <c:v>0.33838839557155098</c:v>
                </c:pt>
                <c:pt idx="2052">
                  <c:v>0.33762781537594699</c:v>
                </c:pt>
                <c:pt idx="2053">
                  <c:v>0.33746991962677098</c:v>
                </c:pt>
                <c:pt idx="2054">
                  <c:v>0.33712273082400701</c:v>
                </c:pt>
                <c:pt idx="2055">
                  <c:v>0.33671529175960702</c:v>
                </c:pt>
                <c:pt idx="2056">
                  <c:v>0.335483446790933</c:v>
                </c:pt>
                <c:pt idx="2057">
                  <c:v>0.33404260995173302</c:v>
                </c:pt>
                <c:pt idx="2058">
                  <c:v>0.33353926499242598</c:v>
                </c:pt>
                <c:pt idx="2059">
                  <c:v>0.33353926499242598</c:v>
                </c:pt>
                <c:pt idx="2060">
                  <c:v>0.33333668525787202</c:v>
                </c:pt>
                <c:pt idx="2061">
                  <c:v>0.332433787448148</c:v>
                </c:pt>
                <c:pt idx="2062">
                  <c:v>0.332084227413596</c:v>
                </c:pt>
                <c:pt idx="2063">
                  <c:v>0.332084227413596</c:v>
                </c:pt>
                <c:pt idx="2064">
                  <c:v>0.33165184819516302</c:v>
                </c:pt>
                <c:pt idx="2065">
                  <c:v>0.33152126312765301</c:v>
                </c:pt>
                <c:pt idx="2066">
                  <c:v>0.33152126312765301</c:v>
                </c:pt>
                <c:pt idx="2067">
                  <c:v>0.33151525215480898</c:v>
                </c:pt>
                <c:pt idx="2068">
                  <c:v>0.33116809769786099</c:v>
                </c:pt>
                <c:pt idx="2069">
                  <c:v>0.33067250085560901</c:v>
                </c:pt>
                <c:pt idx="2070">
                  <c:v>0.33018488792789602</c:v>
                </c:pt>
                <c:pt idx="2071">
                  <c:v>0.32953075673922</c:v>
                </c:pt>
                <c:pt idx="2072">
                  <c:v>0.32908983960947702</c:v>
                </c:pt>
                <c:pt idx="2073">
                  <c:v>0.32881881503666699</c:v>
                </c:pt>
                <c:pt idx="2074">
                  <c:v>0.32877907567061199</c:v>
                </c:pt>
                <c:pt idx="2075">
                  <c:v>0.32866188133420798</c:v>
                </c:pt>
                <c:pt idx="2076">
                  <c:v>0.32862904419799299</c:v>
                </c:pt>
                <c:pt idx="2077">
                  <c:v>0.32846931331158702</c:v>
                </c:pt>
                <c:pt idx="2078">
                  <c:v>0.32736957877601103</c:v>
                </c:pt>
                <c:pt idx="2079">
                  <c:v>0.327340200591688</c:v>
                </c:pt>
                <c:pt idx="2080">
                  <c:v>0.32729415567020098</c:v>
                </c:pt>
                <c:pt idx="2081">
                  <c:v>0.32729415567020098</c:v>
                </c:pt>
                <c:pt idx="2082">
                  <c:v>0.32728075969152298</c:v>
                </c:pt>
                <c:pt idx="2083">
                  <c:v>0.32671805473513199</c:v>
                </c:pt>
                <c:pt idx="2084">
                  <c:v>0.32653967636216502</c:v>
                </c:pt>
                <c:pt idx="2085">
                  <c:v>0.32629288359882003</c:v>
                </c:pt>
                <c:pt idx="2086">
                  <c:v>0.32625009856054099</c:v>
                </c:pt>
                <c:pt idx="2087">
                  <c:v>0.32612328091176801</c:v>
                </c:pt>
                <c:pt idx="2088">
                  <c:v>0.32608860838181603</c:v>
                </c:pt>
                <c:pt idx="2089">
                  <c:v>0.32603153551484498</c:v>
                </c:pt>
                <c:pt idx="2090">
                  <c:v>0.32601242793094498</c:v>
                </c:pt>
                <c:pt idx="2091">
                  <c:v>0.32601242793094498</c:v>
                </c:pt>
                <c:pt idx="2092">
                  <c:v>0.325789502541596</c:v>
                </c:pt>
                <c:pt idx="2093">
                  <c:v>0.32559556926734601</c:v>
                </c:pt>
                <c:pt idx="2094">
                  <c:v>0.32551869022473601</c:v>
                </c:pt>
                <c:pt idx="2095">
                  <c:v>0.32515131805084901</c:v>
                </c:pt>
                <c:pt idx="2096">
                  <c:v>0.32494340762791002</c:v>
                </c:pt>
                <c:pt idx="2097">
                  <c:v>0.32455606681464599</c:v>
                </c:pt>
                <c:pt idx="2098">
                  <c:v>0.32416573823467798</c:v>
                </c:pt>
                <c:pt idx="2099">
                  <c:v>0.32414370716152902</c:v>
                </c:pt>
                <c:pt idx="2100">
                  <c:v>0.32391481733259597</c:v>
                </c:pt>
                <c:pt idx="2101">
                  <c:v>0.323784238257183</c:v>
                </c:pt>
                <c:pt idx="2102">
                  <c:v>0.32377219926841599</c:v>
                </c:pt>
                <c:pt idx="2103">
                  <c:v>0.32220113152018298</c:v>
                </c:pt>
                <c:pt idx="2104">
                  <c:v>0.32197746679387901</c:v>
                </c:pt>
                <c:pt idx="2105">
                  <c:v>0.32096658897527303</c:v>
                </c:pt>
                <c:pt idx="2106">
                  <c:v>0.32088480021560301</c:v>
                </c:pt>
                <c:pt idx="2107">
                  <c:v>0.32085271131610898</c:v>
                </c:pt>
                <c:pt idx="2108">
                  <c:v>0.320731729453822</c:v>
                </c:pt>
                <c:pt idx="2109">
                  <c:v>0.32000183584008901</c:v>
                </c:pt>
                <c:pt idx="2110">
                  <c:v>0.31951278815600997</c:v>
                </c:pt>
                <c:pt idx="2111">
                  <c:v>0.31889706064013001</c:v>
                </c:pt>
                <c:pt idx="2112">
                  <c:v>0.3187126414634</c:v>
                </c:pt>
                <c:pt idx="2113">
                  <c:v>0.318120853609549</c:v>
                </c:pt>
                <c:pt idx="2114">
                  <c:v>0.31803846864840002</c:v>
                </c:pt>
                <c:pt idx="2115">
                  <c:v>0.31800116750177299</c:v>
                </c:pt>
                <c:pt idx="2116">
                  <c:v>0.31736084564360301</c:v>
                </c:pt>
                <c:pt idx="2117">
                  <c:v>0.31727732333227199</c:v>
                </c:pt>
                <c:pt idx="2118">
                  <c:v>0.31647815069644902</c:v>
                </c:pt>
                <c:pt idx="2119">
                  <c:v>0.31637501115525302</c:v>
                </c:pt>
                <c:pt idx="2120">
                  <c:v>0.316115516856389</c:v>
                </c:pt>
                <c:pt idx="2121">
                  <c:v>0.315015116410095</c:v>
                </c:pt>
                <c:pt idx="2122">
                  <c:v>0.31488274672120098</c:v>
                </c:pt>
                <c:pt idx="2123">
                  <c:v>0.31415106757667599</c:v>
                </c:pt>
                <c:pt idx="2124">
                  <c:v>0.31387479499587201</c:v>
                </c:pt>
                <c:pt idx="2125">
                  <c:v>0.31153638732077898</c:v>
                </c:pt>
                <c:pt idx="2126">
                  <c:v>0.31089971261580801</c:v>
                </c:pt>
                <c:pt idx="2127">
                  <c:v>0.31056344915592698</c:v>
                </c:pt>
                <c:pt idx="2128">
                  <c:v>0.30980146245624302</c:v>
                </c:pt>
                <c:pt idx="2129">
                  <c:v>0.30971846684489801</c:v>
                </c:pt>
                <c:pt idx="2130">
                  <c:v>0.307574655761162</c:v>
                </c:pt>
                <c:pt idx="2131">
                  <c:v>0.30728675363563002</c:v>
                </c:pt>
                <c:pt idx="2132">
                  <c:v>0.30724042003005902</c:v>
                </c:pt>
                <c:pt idx="2133">
                  <c:v>0.30714723006155897</c:v>
                </c:pt>
                <c:pt idx="2134">
                  <c:v>0.30693293018371498</c:v>
                </c:pt>
                <c:pt idx="2135">
                  <c:v>0.30671381921209001</c:v>
                </c:pt>
                <c:pt idx="2136">
                  <c:v>0.30665551427369597</c:v>
                </c:pt>
                <c:pt idx="2137">
                  <c:v>0.30644301724899697</c:v>
                </c:pt>
                <c:pt idx="2138">
                  <c:v>0.30618568537405799</c:v>
                </c:pt>
                <c:pt idx="2139">
                  <c:v>0.30515789050168901</c:v>
                </c:pt>
                <c:pt idx="2140">
                  <c:v>0.304759348617619</c:v>
                </c:pt>
                <c:pt idx="2141">
                  <c:v>0.30467239694109899</c:v>
                </c:pt>
                <c:pt idx="2142">
                  <c:v>0.30452400834181498</c:v>
                </c:pt>
                <c:pt idx="2143">
                  <c:v>0.30400936422344299</c:v>
                </c:pt>
                <c:pt idx="2144">
                  <c:v>0.30365917431339201</c:v>
                </c:pt>
                <c:pt idx="2145">
                  <c:v>0.300216790656199</c:v>
                </c:pt>
                <c:pt idx="2146">
                  <c:v>0.29955032239952001</c:v>
                </c:pt>
                <c:pt idx="2147">
                  <c:v>0.29947368338007702</c:v>
                </c:pt>
                <c:pt idx="2148">
                  <c:v>0.29942263867721097</c:v>
                </c:pt>
                <c:pt idx="2149">
                  <c:v>0.29940403966792101</c:v>
                </c:pt>
                <c:pt idx="2150">
                  <c:v>0.29845493796477601</c:v>
                </c:pt>
                <c:pt idx="2151">
                  <c:v>0.298112969110988</c:v>
                </c:pt>
                <c:pt idx="2152">
                  <c:v>0.29791903986881202</c:v>
                </c:pt>
                <c:pt idx="2153">
                  <c:v>0.29747045479756301</c:v>
                </c:pt>
                <c:pt idx="2154">
                  <c:v>0.29726415766585201</c:v>
                </c:pt>
                <c:pt idx="2155">
                  <c:v>0.29702173183531</c:v>
                </c:pt>
                <c:pt idx="2156">
                  <c:v>0.29661565144177698</c:v>
                </c:pt>
                <c:pt idx="2157">
                  <c:v>0.29520078814009099</c:v>
                </c:pt>
                <c:pt idx="2158">
                  <c:v>0.29415096985713002</c:v>
                </c:pt>
                <c:pt idx="2159">
                  <c:v>0.29415096985713002</c:v>
                </c:pt>
                <c:pt idx="2160">
                  <c:v>0.293941069588191</c:v>
                </c:pt>
                <c:pt idx="2161">
                  <c:v>0.293922112233171</c:v>
                </c:pt>
                <c:pt idx="2162">
                  <c:v>0.29384458163267302</c:v>
                </c:pt>
                <c:pt idx="2163">
                  <c:v>0.29372703011522799</c:v>
                </c:pt>
                <c:pt idx="2164">
                  <c:v>0.29263133242795403</c:v>
                </c:pt>
                <c:pt idx="2165">
                  <c:v>0.292444109152039</c:v>
                </c:pt>
                <c:pt idx="2166">
                  <c:v>0.29219423194035099</c:v>
                </c:pt>
                <c:pt idx="2167">
                  <c:v>0.28997069690748301</c:v>
                </c:pt>
                <c:pt idx="2168">
                  <c:v>0.289845167938522</c:v>
                </c:pt>
                <c:pt idx="2169">
                  <c:v>0.289680720777171</c:v>
                </c:pt>
                <c:pt idx="2170">
                  <c:v>0.28903723527528302</c:v>
                </c:pt>
                <c:pt idx="2171">
                  <c:v>0.28852137044722498</c:v>
                </c:pt>
                <c:pt idx="2172">
                  <c:v>0.28754703962112699</c:v>
                </c:pt>
                <c:pt idx="2173">
                  <c:v>0.28730248669878</c:v>
                </c:pt>
                <c:pt idx="2174">
                  <c:v>0.28644264739733399</c:v>
                </c:pt>
                <c:pt idx="2175">
                  <c:v>0.28605337349306298</c:v>
                </c:pt>
                <c:pt idx="2176">
                  <c:v>0.28548568967504001</c:v>
                </c:pt>
                <c:pt idx="2177">
                  <c:v>0.28503139801914201</c:v>
                </c:pt>
                <c:pt idx="2178">
                  <c:v>0.28472120475707202</c:v>
                </c:pt>
                <c:pt idx="2179">
                  <c:v>0.28351533801914403</c:v>
                </c:pt>
                <c:pt idx="2180">
                  <c:v>0.28115304584558898</c:v>
                </c:pt>
                <c:pt idx="2181">
                  <c:v>0.28088604809886097</c:v>
                </c:pt>
                <c:pt idx="2182">
                  <c:v>0.28078383433990001</c:v>
                </c:pt>
                <c:pt idx="2183">
                  <c:v>0.28077708066131501</c:v>
                </c:pt>
                <c:pt idx="2184">
                  <c:v>0.280533650510427</c:v>
                </c:pt>
                <c:pt idx="2185">
                  <c:v>0.28049546383218799</c:v>
                </c:pt>
                <c:pt idx="2186">
                  <c:v>0.28022807154016599</c:v>
                </c:pt>
                <c:pt idx="2187">
                  <c:v>0.280134319851569</c:v>
                </c:pt>
                <c:pt idx="2188">
                  <c:v>0.27956162285908198</c:v>
                </c:pt>
                <c:pt idx="2189">
                  <c:v>0.279423548555295</c:v>
                </c:pt>
                <c:pt idx="2190">
                  <c:v>0.27871986768696599</c:v>
                </c:pt>
                <c:pt idx="2191">
                  <c:v>0.27780033293377299</c:v>
                </c:pt>
                <c:pt idx="2192">
                  <c:v>0.277604040236407</c:v>
                </c:pt>
                <c:pt idx="2193">
                  <c:v>0.27754006026720002</c:v>
                </c:pt>
                <c:pt idx="2194">
                  <c:v>0.27754006026720002</c:v>
                </c:pt>
                <c:pt idx="2195">
                  <c:v>0.27725417667886698</c:v>
                </c:pt>
                <c:pt idx="2196">
                  <c:v>0.27722198471235099</c:v>
                </c:pt>
                <c:pt idx="2197">
                  <c:v>0.27722198471235099</c:v>
                </c:pt>
                <c:pt idx="2198">
                  <c:v>0.27722198471235099</c:v>
                </c:pt>
                <c:pt idx="2199">
                  <c:v>0.27686149365881002</c:v>
                </c:pt>
                <c:pt idx="2200">
                  <c:v>0.27658879459583302</c:v>
                </c:pt>
                <c:pt idx="2201">
                  <c:v>0.27600063290856203</c:v>
                </c:pt>
                <c:pt idx="2202">
                  <c:v>0.275659877491164</c:v>
                </c:pt>
                <c:pt idx="2203">
                  <c:v>0.27553836081757999</c:v>
                </c:pt>
                <c:pt idx="2204">
                  <c:v>0.27530232578695502</c:v>
                </c:pt>
                <c:pt idx="2205">
                  <c:v>0.27498467268353999</c:v>
                </c:pt>
                <c:pt idx="2206">
                  <c:v>0.27486493009218299</c:v>
                </c:pt>
                <c:pt idx="2207">
                  <c:v>0.27464206872597202</c:v>
                </c:pt>
                <c:pt idx="2208">
                  <c:v>0.274423761481009</c:v>
                </c:pt>
                <c:pt idx="2209">
                  <c:v>0.27368401752841098</c:v>
                </c:pt>
                <c:pt idx="2210">
                  <c:v>0.27338694410726899</c:v>
                </c:pt>
                <c:pt idx="2211">
                  <c:v>0.27315091497178601</c:v>
                </c:pt>
                <c:pt idx="2212">
                  <c:v>0.27313846825073201</c:v>
                </c:pt>
                <c:pt idx="2213">
                  <c:v>0.27303461576274402</c:v>
                </c:pt>
                <c:pt idx="2214">
                  <c:v>0.27239523549241601</c:v>
                </c:pt>
                <c:pt idx="2215">
                  <c:v>0.27239523549241601</c:v>
                </c:pt>
                <c:pt idx="2216">
                  <c:v>0.271499548078728</c:v>
                </c:pt>
                <c:pt idx="2217">
                  <c:v>0.27016678950554202</c:v>
                </c:pt>
                <c:pt idx="2218">
                  <c:v>0.27013983458014401</c:v>
                </c:pt>
                <c:pt idx="2219">
                  <c:v>0.27013257140695901</c:v>
                </c:pt>
                <c:pt idx="2220">
                  <c:v>0.26952245474959702</c:v>
                </c:pt>
                <c:pt idx="2221">
                  <c:v>0.26924639891671798</c:v>
                </c:pt>
                <c:pt idx="2222">
                  <c:v>0.26921527348631202</c:v>
                </c:pt>
                <c:pt idx="2223">
                  <c:v>0.26814964570948502</c:v>
                </c:pt>
                <c:pt idx="2224">
                  <c:v>0.26784891548349798</c:v>
                </c:pt>
                <c:pt idx="2225">
                  <c:v>0.26764336548934697</c:v>
                </c:pt>
                <c:pt idx="2226">
                  <c:v>0.267621274125384</c:v>
                </c:pt>
                <c:pt idx="2227">
                  <c:v>0.266516453383148</c:v>
                </c:pt>
                <c:pt idx="2228">
                  <c:v>0.266455770845276</c:v>
                </c:pt>
                <c:pt idx="2229">
                  <c:v>0.26585692878105899</c:v>
                </c:pt>
                <c:pt idx="2230">
                  <c:v>0.26513305402928999</c:v>
                </c:pt>
                <c:pt idx="2231">
                  <c:v>0.26507306324441299</c:v>
                </c:pt>
                <c:pt idx="2232">
                  <c:v>0.26382406549138199</c:v>
                </c:pt>
                <c:pt idx="2233">
                  <c:v>0.26362711387913801</c:v>
                </c:pt>
                <c:pt idx="2234">
                  <c:v>0.26329351377249499</c:v>
                </c:pt>
                <c:pt idx="2235">
                  <c:v>0.26329351377249499</c:v>
                </c:pt>
                <c:pt idx="2236">
                  <c:v>0.26329351377249499</c:v>
                </c:pt>
                <c:pt idx="2237">
                  <c:v>0.26284397915458502</c:v>
                </c:pt>
                <c:pt idx="2238">
                  <c:v>0.262741115436885</c:v>
                </c:pt>
                <c:pt idx="2239">
                  <c:v>0.26128053152518799</c:v>
                </c:pt>
                <c:pt idx="2240">
                  <c:v>0.26128053152518799</c:v>
                </c:pt>
                <c:pt idx="2241">
                  <c:v>0.25979938719722001</c:v>
                </c:pt>
                <c:pt idx="2242">
                  <c:v>0.25965714669029299</c:v>
                </c:pt>
                <c:pt idx="2243">
                  <c:v>0.25956665360952702</c:v>
                </c:pt>
                <c:pt idx="2244">
                  <c:v>0.25956665360952702</c:v>
                </c:pt>
                <c:pt idx="2245">
                  <c:v>0.25834066636887099</c:v>
                </c:pt>
                <c:pt idx="2246">
                  <c:v>0.25832854277092399</c:v>
                </c:pt>
                <c:pt idx="2247">
                  <c:v>0.25823135010713499</c:v>
                </c:pt>
                <c:pt idx="2248">
                  <c:v>0.25785888912670002</c:v>
                </c:pt>
                <c:pt idx="2249">
                  <c:v>0.25757834915341299</c:v>
                </c:pt>
                <c:pt idx="2250">
                  <c:v>0.25752364704020397</c:v>
                </c:pt>
                <c:pt idx="2251">
                  <c:v>0.25752364704020397</c:v>
                </c:pt>
                <c:pt idx="2252">
                  <c:v>0.25514930062462299</c:v>
                </c:pt>
                <c:pt idx="2253">
                  <c:v>0.254993943611939</c:v>
                </c:pt>
                <c:pt idx="2254">
                  <c:v>0.25438390575415798</c:v>
                </c:pt>
                <c:pt idx="2255">
                  <c:v>0.252963908169757</c:v>
                </c:pt>
                <c:pt idx="2256">
                  <c:v>0.25249405519666901</c:v>
                </c:pt>
                <c:pt idx="2257">
                  <c:v>0.25219876898400601</c:v>
                </c:pt>
                <c:pt idx="2258">
                  <c:v>0.25217941549105399</c:v>
                </c:pt>
                <c:pt idx="2259">
                  <c:v>0.252051393110167</c:v>
                </c:pt>
                <c:pt idx="2260">
                  <c:v>0.25194118047861203</c:v>
                </c:pt>
                <c:pt idx="2261">
                  <c:v>0.25133089250433999</c:v>
                </c:pt>
                <c:pt idx="2262">
                  <c:v>0.25118162186998999</c:v>
                </c:pt>
                <c:pt idx="2263">
                  <c:v>0.25081443372562001</c:v>
                </c:pt>
                <c:pt idx="2264">
                  <c:v>0.25054493898263003</c:v>
                </c:pt>
                <c:pt idx="2265">
                  <c:v>0.25050001840734298</c:v>
                </c:pt>
                <c:pt idx="2266">
                  <c:v>0.25006846776033398</c:v>
                </c:pt>
                <c:pt idx="2267">
                  <c:v>0.25006654515083199</c:v>
                </c:pt>
                <c:pt idx="2268">
                  <c:v>0.249217577990551</c:v>
                </c:pt>
                <c:pt idx="2269">
                  <c:v>0.248925363058108</c:v>
                </c:pt>
                <c:pt idx="2270">
                  <c:v>0.24832478990696</c:v>
                </c:pt>
                <c:pt idx="2271">
                  <c:v>0.247241112312822</c:v>
                </c:pt>
                <c:pt idx="2272">
                  <c:v>0.246267524812567</c:v>
                </c:pt>
                <c:pt idx="2273">
                  <c:v>0.246242889563836</c:v>
                </c:pt>
                <c:pt idx="2274">
                  <c:v>0.24589496919767501</c:v>
                </c:pt>
                <c:pt idx="2275">
                  <c:v>0.24567113676187199</c:v>
                </c:pt>
                <c:pt idx="2276">
                  <c:v>0.24546145869472999</c:v>
                </c:pt>
                <c:pt idx="2277">
                  <c:v>0.245256337917477</c:v>
                </c:pt>
                <c:pt idx="2278">
                  <c:v>0.24492919895835599</c:v>
                </c:pt>
                <c:pt idx="2279">
                  <c:v>0.244636921404319</c:v>
                </c:pt>
                <c:pt idx="2280">
                  <c:v>0.244347682030087</c:v>
                </c:pt>
                <c:pt idx="2281">
                  <c:v>0.24388454980947899</c:v>
                </c:pt>
                <c:pt idx="2282">
                  <c:v>0.242338788423311</c:v>
                </c:pt>
                <c:pt idx="2283">
                  <c:v>0.242142856679813</c:v>
                </c:pt>
                <c:pt idx="2284">
                  <c:v>0.241932000232531</c:v>
                </c:pt>
                <c:pt idx="2285">
                  <c:v>0.240966261845138</c:v>
                </c:pt>
                <c:pt idx="2286">
                  <c:v>0.24042110855784299</c:v>
                </c:pt>
                <c:pt idx="2287">
                  <c:v>0.240237291847091</c:v>
                </c:pt>
                <c:pt idx="2288">
                  <c:v>0.23869571735101</c:v>
                </c:pt>
                <c:pt idx="2289">
                  <c:v>0.23822393638641201</c:v>
                </c:pt>
                <c:pt idx="2290">
                  <c:v>0.238188678053116</c:v>
                </c:pt>
                <c:pt idx="2291">
                  <c:v>0.23815959973205</c:v>
                </c:pt>
                <c:pt idx="2292">
                  <c:v>0.23783487824017999</c:v>
                </c:pt>
                <c:pt idx="2293">
                  <c:v>0.23783465906744999</c:v>
                </c:pt>
                <c:pt idx="2294">
                  <c:v>0.23759780064206501</c:v>
                </c:pt>
                <c:pt idx="2295">
                  <c:v>0.23684554739416699</c:v>
                </c:pt>
                <c:pt idx="2296">
                  <c:v>0.23651489289717301</c:v>
                </c:pt>
                <c:pt idx="2297">
                  <c:v>0.23607756421076601</c:v>
                </c:pt>
                <c:pt idx="2298">
                  <c:v>0.23604058787419799</c:v>
                </c:pt>
                <c:pt idx="2299">
                  <c:v>0.23587756943802601</c:v>
                </c:pt>
                <c:pt idx="2300">
                  <c:v>0.23567587157039799</c:v>
                </c:pt>
                <c:pt idx="2301">
                  <c:v>0.23508975595543699</c:v>
                </c:pt>
                <c:pt idx="2302">
                  <c:v>0.234740480261215</c:v>
                </c:pt>
                <c:pt idx="2303">
                  <c:v>0.23469096524673899</c:v>
                </c:pt>
                <c:pt idx="2304">
                  <c:v>0.234015564632713</c:v>
                </c:pt>
                <c:pt idx="2305">
                  <c:v>0.23395603550778801</c:v>
                </c:pt>
                <c:pt idx="2306">
                  <c:v>0.233649507691366</c:v>
                </c:pt>
                <c:pt idx="2307">
                  <c:v>0.23364707510459001</c:v>
                </c:pt>
                <c:pt idx="2308">
                  <c:v>0.23304983317608599</c:v>
                </c:pt>
                <c:pt idx="2309">
                  <c:v>0.232940710786574</c:v>
                </c:pt>
                <c:pt idx="2310">
                  <c:v>0.23287203920843599</c:v>
                </c:pt>
                <c:pt idx="2311">
                  <c:v>0.23284227748223699</c:v>
                </c:pt>
                <c:pt idx="2312">
                  <c:v>0.232765327202375</c:v>
                </c:pt>
                <c:pt idx="2313">
                  <c:v>0.23275908919680099</c:v>
                </c:pt>
                <c:pt idx="2314">
                  <c:v>0.23273255207812399</c:v>
                </c:pt>
                <c:pt idx="2315">
                  <c:v>0.232706042431164</c:v>
                </c:pt>
                <c:pt idx="2316">
                  <c:v>0.23248375008503</c:v>
                </c:pt>
                <c:pt idx="2317">
                  <c:v>0.23185608033326599</c:v>
                </c:pt>
                <c:pt idx="2318">
                  <c:v>0.23177616220154501</c:v>
                </c:pt>
                <c:pt idx="2319">
                  <c:v>0.23148309901344399</c:v>
                </c:pt>
                <c:pt idx="2320">
                  <c:v>0.23130392617458201</c:v>
                </c:pt>
                <c:pt idx="2321">
                  <c:v>0.23087700031361799</c:v>
                </c:pt>
                <c:pt idx="2322">
                  <c:v>0.230579250449547</c:v>
                </c:pt>
                <c:pt idx="2323">
                  <c:v>0.22999491334740599</c:v>
                </c:pt>
                <c:pt idx="2324">
                  <c:v>0.229715153088387</c:v>
                </c:pt>
                <c:pt idx="2325">
                  <c:v>0.229491570390531</c:v>
                </c:pt>
                <c:pt idx="2326">
                  <c:v>0.22945140338886999</c:v>
                </c:pt>
                <c:pt idx="2327">
                  <c:v>0.22899990599445499</c:v>
                </c:pt>
                <c:pt idx="2328">
                  <c:v>0.22754439179802399</c:v>
                </c:pt>
                <c:pt idx="2329">
                  <c:v>0.22721287770606599</c:v>
                </c:pt>
                <c:pt idx="2330">
                  <c:v>0.22718402189402101</c:v>
                </c:pt>
                <c:pt idx="2331">
                  <c:v>0.22671718764199</c:v>
                </c:pt>
                <c:pt idx="2332">
                  <c:v>0.22658696846142401</c:v>
                </c:pt>
                <c:pt idx="2333">
                  <c:v>0.226091027108133</c:v>
                </c:pt>
                <c:pt idx="2334">
                  <c:v>0.22482052782790901</c:v>
                </c:pt>
                <c:pt idx="2335">
                  <c:v>0.224659508763559</c:v>
                </c:pt>
                <c:pt idx="2336">
                  <c:v>0.224354158837241</c:v>
                </c:pt>
                <c:pt idx="2337">
                  <c:v>0.22396771972832699</c:v>
                </c:pt>
                <c:pt idx="2338">
                  <c:v>0.22369737688639199</c:v>
                </c:pt>
                <c:pt idx="2339">
                  <c:v>0.22344716489254099</c:v>
                </c:pt>
                <c:pt idx="2340">
                  <c:v>0.223281042024849</c:v>
                </c:pt>
                <c:pt idx="2341">
                  <c:v>0.221691960078684</c:v>
                </c:pt>
                <c:pt idx="2342">
                  <c:v>0.221684448808391</c:v>
                </c:pt>
                <c:pt idx="2343">
                  <c:v>0.22147364838439801</c:v>
                </c:pt>
                <c:pt idx="2344">
                  <c:v>0.22109558418561401</c:v>
                </c:pt>
                <c:pt idx="2345">
                  <c:v>0.22086761887074599</c:v>
                </c:pt>
                <c:pt idx="2346">
                  <c:v>0.22051517699061199</c:v>
                </c:pt>
                <c:pt idx="2347">
                  <c:v>0.22025421813291299</c:v>
                </c:pt>
                <c:pt idx="2348">
                  <c:v>0.22017992033887401</c:v>
                </c:pt>
                <c:pt idx="2349">
                  <c:v>0.219287321650704</c:v>
                </c:pt>
                <c:pt idx="2350">
                  <c:v>0.218963234512495</c:v>
                </c:pt>
                <c:pt idx="2351">
                  <c:v>0.21871497858391101</c:v>
                </c:pt>
                <c:pt idx="2352">
                  <c:v>0.21843668718916701</c:v>
                </c:pt>
                <c:pt idx="2353">
                  <c:v>0.218239152448155</c:v>
                </c:pt>
                <c:pt idx="2354">
                  <c:v>0.218121931755522</c:v>
                </c:pt>
                <c:pt idx="2355">
                  <c:v>0.21803191262642899</c:v>
                </c:pt>
                <c:pt idx="2356">
                  <c:v>0.21793950621458</c:v>
                </c:pt>
                <c:pt idx="2357">
                  <c:v>0.217358405893084</c:v>
                </c:pt>
                <c:pt idx="2358">
                  <c:v>0.21705247782812001</c:v>
                </c:pt>
                <c:pt idx="2359">
                  <c:v>0.21620286489618001</c:v>
                </c:pt>
                <c:pt idx="2360">
                  <c:v>0.21610409029136499</c:v>
                </c:pt>
                <c:pt idx="2361">
                  <c:v>0.21599048654469499</c:v>
                </c:pt>
                <c:pt idx="2362">
                  <c:v>0.21598071348168399</c:v>
                </c:pt>
                <c:pt idx="2363">
                  <c:v>0.21548974048191499</c:v>
                </c:pt>
                <c:pt idx="2364">
                  <c:v>0.215375133694859</c:v>
                </c:pt>
                <c:pt idx="2365">
                  <c:v>0.21480054529951501</c:v>
                </c:pt>
                <c:pt idx="2366">
                  <c:v>0.21417703680696201</c:v>
                </c:pt>
                <c:pt idx="2367">
                  <c:v>0.21413907933574899</c:v>
                </c:pt>
                <c:pt idx="2368">
                  <c:v>0.213884989516513</c:v>
                </c:pt>
                <c:pt idx="2369">
                  <c:v>0.21343861556179899</c:v>
                </c:pt>
                <c:pt idx="2370">
                  <c:v>0.213084857882582</c:v>
                </c:pt>
                <c:pt idx="2371">
                  <c:v>0.212676212433277</c:v>
                </c:pt>
                <c:pt idx="2372">
                  <c:v>0.212485002473908</c:v>
                </c:pt>
                <c:pt idx="2373">
                  <c:v>0.211855702758345</c:v>
                </c:pt>
                <c:pt idx="2374">
                  <c:v>0.21177151908304101</c:v>
                </c:pt>
                <c:pt idx="2375">
                  <c:v>0.21164239125145701</c:v>
                </c:pt>
                <c:pt idx="2376">
                  <c:v>0.21164134502274501</c:v>
                </c:pt>
                <c:pt idx="2377">
                  <c:v>0.21112234716032899</c:v>
                </c:pt>
                <c:pt idx="2378">
                  <c:v>0.209501594534339</c:v>
                </c:pt>
                <c:pt idx="2379">
                  <c:v>0.20914748645123299</c:v>
                </c:pt>
                <c:pt idx="2380">
                  <c:v>0.209064762889064</c:v>
                </c:pt>
                <c:pt idx="2381">
                  <c:v>0.20870053880916101</c:v>
                </c:pt>
                <c:pt idx="2382">
                  <c:v>0.20846938005664301</c:v>
                </c:pt>
                <c:pt idx="2383">
                  <c:v>0.20694270574433801</c:v>
                </c:pt>
                <c:pt idx="2384">
                  <c:v>0.20664163039139799</c:v>
                </c:pt>
                <c:pt idx="2385">
                  <c:v>0.20631589122327099</c:v>
                </c:pt>
                <c:pt idx="2386">
                  <c:v>0.20616038550596899</c:v>
                </c:pt>
                <c:pt idx="2387">
                  <c:v>0.205558068787669</c:v>
                </c:pt>
                <c:pt idx="2388">
                  <c:v>0.20540223675023001</c:v>
                </c:pt>
                <c:pt idx="2389">
                  <c:v>0.20468601727549901</c:v>
                </c:pt>
                <c:pt idx="2390">
                  <c:v>0.20448233230355101</c:v>
                </c:pt>
                <c:pt idx="2391">
                  <c:v>0.20396217593687599</c:v>
                </c:pt>
                <c:pt idx="2392">
                  <c:v>0.203145323851496</c:v>
                </c:pt>
                <c:pt idx="2393">
                  <c:v>0.203010029676152</c:v>
                </c:pt>
                <c:pt idx="2394">
                  <c:v>0.20282755230218399</c:v>
                </c:pt>
                <c:pt idx="2395">
                  <c:v>0.202558222310043</c:v>
                </c:pt>
                <c:pt idx="2396">
                  <c:v>0.202544072638977</c:v>
                </c:pt>
                <c:pt idx="2397">
                  <c:v>0.20212947498904099</c:v>
                </c:pt>
                <c:pt idx="2398">
                  <c:v>0.201263308862249</c:v>
                </c:pt>
                <c:pt idx="2399">
                  <c:v>0.200427090191102</c:v>
                </c:pt>
                <c:pt idx="2400">
                  <c:v>0.20036119849807099</c:v>
                </c:pt>
                <c:pt idx="2401">
                  <c:v>0.19997061306632299</c:v>
                </c:pt>
                <c:pt idx="2402">
                  <c:v>0.19974424721683301</c:v>
                </c:pt>
                <c:pt idx="2403">
                  <c:v>0.199488822940734</c:v>
                </c:pt>
                <c:pt idx="2404">
                  <c:v>0.198487821792211</c:v>
                </c:pt>
                <c:pt idx="2405">
                  <c:v>0.198255831618881</c:v>
                </c:pt>
                <c:pt idx="2406">
                  <c:v>0.19814046048141101</c:v>
                </c:pt>
                <c:pt idx="2407">
                  <c:v>0.19719052039928001</c:v>
                </c:pt>
                <c:pt idx="2408">
                  <c:v>0.19704151049690899</c:v>
                </c:pt>
                <c:pt idx="2409">
                  <c:v>0.195696220071159</c:v>
                </c:pt>
                <c:pt idx="2410">
                  <c:v>0.19454891710307701</c:v>
                </c:pt>
                <c:pt idx="2411">
                  <c:v>0.19436825559246601</c:v>
                </c:pt>
                <c:pt idx="2412">
                  <c:v>0.19375300130932799</c:v>
                </c:pt>
                <c:pt idx="2413">
                  <c:v>0.19375300130932799</c:v>
                </c:pt>
                <c:pt idx="2414">
                  <c:v>0.193239503481242</c:v>
                </c:pt>
                <c:pt idx="2415">
                  <c:v>0.19252123437273</c:v>
                </c:pt>
                <c:pt idx="2416">
                  <c:v>0.19246642806747699</c:v>
                </c:pt>
                <c:pt idx="2417">
                  <c:v>0.19117593819423101</c:v>
                </c:pt>
                <c:pt idx="2418">
                  <c:v>0.19107855785636399</c:v>
                </c:pt>
                <c:pt idx="2419">
                  <c:v>0.19014256603832999</c:v>
                </c:pt>
                <c:pt idx="2420">
                  <c:v>0.19013370352407399</c:v>
                </c:pt>
                <c:pt idx="2421">
                  <c:v>0.19007029315636401</c:v>
                </c:pt>
                <c:pt idx="2422">
                  <c:v>0.18982124470020201</c:v>
                </c:pt>
                <c:pt idx="2423">
                  <c:v>0.18940824192205599</c:v>
                </c:pt>
                <c:pt idx="2424">
                  <c:v>0.18935282253003499</c:v>
                </c:pt>
                <c:pt idx="2425">
                  <c:v>0.188740206116639</c:v>
                </c:pt>
                <c:pt idx="2426">
                  <c:v>0.18818295209493099</c:v>
                </c:pt>
                <c:pt idx="2427">
                  <c:v>0.18818116173332999</c:v>
                </c:pt>
                <c:pt idx="2428">
                  <c:v>0.18794307694536799</c:v>
                </c:pt>
                <c:pt idx="2429">
                  <c:v>0.18743110826364501</c:v>
                </c:pt>
                <c:pt idx="2430">
                  <c:v>0.187065757652253</c:v>
                </c:pt>
                <c:pt idx="2431">
                  <c:v>0.18685889978400699</c:v>
                </c:pt>
                <c:pt idx="2432">
                  <c:v>0.186584983063312</c:v>
                </c:pt>
                <c:pt idx="2433">
                  <c:v>0.18573649302690601</c:v>
                </c:pt>
                <c:pt idx="2434">
                  <c:v>0.18547141011048399</c:v>
                </c:pt>
                <c:pt idx="2435">
                  <c:v>0.185328172283345</c:v>
                </c:pt>
                <c:pt idx="2436">
                  <c:v>0.184760024131738</c:v>
                </c:pt>
                <c:pt idx="2437">
                  <c:v>0.184760024131738</c:v>
                </c:pt>
                <c:pt idx="2438">
                  <c:v>0.18451479791727399</c:v>
                </c:pt>
                <c:pt idx="2439">
                  <c:v>0.183437953052696</c:v>
                </c:pt>
                <c:pt idx="2440">
                  <c:v>0.183227779783661</c:v>
                </c:pt>
                <c:pt idx="2441">
                  <c:v>0.183028379987969</c:v>
                </c:pt>
                <c:pt idx="2442">
                  <c:v>0.18260010340560401</c:v>
                </c:pt>
                <c:pt idx="2443">
                  <c:v>0.18182913500672199</c:v>
                </c:pt>
                <c:pt idx="2444">
                  <c:v>0.18128839277344799</c:v>
                </c:pt>
                <c:pt idx="2445">
                  <c:v>0.18051462435575899</c:v>
                </c:pt>
                <c:pt idx="2446">
                  <c:v>0.180354250584947</c:v>
                </c:pt>
                <c:pt idx="2447">
                  <c:v>0.180140077967478</c:v>
                </c:pt>
                <c:pt idx="2448">
                  <c:v>0.179446861137951</c:v>
                </c:pt>
                <c:pt idx="2449">
                  <c:v>0.17926336272503801</c:v>
                </c:pt>
                <c:pt idx="2450">
                  <c:v>0.17918948985348099</c:v>
                </c:pt>
                <c:pt idx="2451">
                  <c:v>0.178292517349247</c:v>
                </c:pt>
                <c:pt idx="2452">
                  <c:v>0.17815389593148301</c:v>
                </c:pt>
                <c:pt idx="2453">
                  <c:v>0.178007868668695</c:v>
                </c:pt>
                <c:pt idx="2454">
                  <c:v>0.177553610743689</c:v>
                </c:pt>
                <c:pt idx="2455">
                  <c:v>0.177448940503632</c:v>
                </c:pt>
                <c:pt idx="2456">
                  <c:v>0.177389690383674</c:v>
                </c:pt>
                <c:pt idx="2457">
                  <c:v>0.17703246938594799</c:v>
                </c:pt>
                <c:pt idx="2458">
                  <c:v>0.17685979760110901</c:v>
                </c:pt>
                <c:pt idx="2459">
                  <c:v>0.176836530408365</c:v>
                </c:pt>
                <c:pt idx="2460">
                  <c:v>0.17675528623640599</c:v>
                </c:pt>
                <c:pt idx="2461">
                  <c:v>0.176226246632638</c:v>
                </c:pt>
                <c:pt idx="2462">
                  <c:v>0.175145478846951</c:v>
                </c:pt>
                <c:pt idx="2463">
                  <c:v>0.174716976673253</c:v>
                </c:pt>
                <c:pt idx="2464">
                  <c:v>0.17439460200244</c:v>
                </c:pt>
                <c:pt idx="2465">
                  <c:v>0.174241053825057</c:v>
                </c:pt>
                <c:pt idx="2466">
                  <c:v>0.17420968623055699</c:v>
                </c:pt>
                <c:pt idx="2467">
                  <c:v>0.17414675901270699</c:v>
                </c:pt>
                <c:pt idx="2468">
                  <c:v>0.17387389742998299</c:v>
                </c:pt>
                <c:pt idx="2469">
                  <c:v>0.173673432502578</c:v>
                </c:pt>
                <c:pt idx="2470">
                  <c:v>0.172981879326608</c:v>
                </c:pt>
                <c:pt idx="2471">
                  <c:v>0.17217339927275899</c:v>
                </c:pt>
                <c:pt idx="2472">
                  <c:v>0.172070232535286</c:v>
                </c:pt>
                <c:pt idx="2473">
                  <c:v>0.17167832112605899</c:v>
                </c:pt>
                <c:pt idx="2474">
                  <c:v>0.17149234500507299</c:v>
                </c:pt>
                <c:pt idx="2475">
                  <c:v>0.170934345249458</c:v>
                </c:pt>
                <c:pt idx="2476">
                  <c:v>0.17069563289527601</c:v>
                </c:pt>
                <c:pt idx="2477">
                  <c:v>0.17053648803282501</c:v>
                </c:pt>
                <c:pt idx="2478">
                  <c:v>0.169614640608929</c:v>
                </c:pt>
                <c:pt idx="2479">
                  <c:v>0.16958117349582699</c:v>
                </c:pt>
                <c:pt idx="2480">
                  <c:v>0.16953569468448601</c:v>
                </c:pt>
                <c:pt idx="2481">
                  <c:v>0.169137836748154</c:v>
                </c:pt>
                <c:pt idx="2482">
                  <c:v>0.168697512478444</c:v>
                </c:pt>
                <c:pt idx="2483">
                  <c:v>0.168697512478444</c:v>
                </c:pt>
                <c:pt idx="2484">
                  <c:v>0.168562571053926</c:v>
                </c:pt>
                <c:pt idx="2485">
                  <c:v>0.16846601667681199</c:v>
                </c:pt>
                <c:pt idx="2486">
                  <c:v>0.16808409624991899</c:v>
                </c:pt>
                <c:pt idx="2487">
                  <c:v>0.16787725455587901</c:v>
                </c:pt>
                <c:pt idx="2488">
                  <c:v>0.16713974955982899</c:v>
                </c:pt>
                <c:pt idx="2489">
                  <c:v>0.16713974955982899</c:v>
                </c:pt>
                <c:pt idx="2490">
                  <c:v>0.16672407383534901</c:v>
                </c:pt>
                <c:pt idx="2491">
                  <c:v>0.166326538867517</c:v>
                </c:pt>
                <c:pt idx="2492">
                  <c:v>0.16606982304999601</c:v>
                </c:pt>
                <c:pt idx="2493">
                  <c:v>0.16598757999247099</c:v>
                </c:pt>
                <c:pt idx="2494">
                  <c:v>0.16592886080708599</c:v>
                </c:pt>
                <c:pt idx="2495">
                  <c:v>0.165928839830841</c:v>
                </c:pt>
                <c:pt idx="2496">
                  <c:v>0.16582613434773399</c:v>
                </c:pt>
                <c:pt idx="2497">
                  <c:v>0.16577875089798899</c:v>
                </c:pt>
                <c:pt idx="2498">
                  <c:v>0.16577796945260401</c:v>
                </c:pt>
                <c:pt idx="2499">
                  <c:v>0.16539644562140901</c:v>
                </c:pt>
                <c:pt idx="2500">
                  <c:v>0.165271310686638</c:v>
                </c:pt>
                <c:pt idx="2501">
                  <c:v>0.16503656216758</c:v>
                </c:pt>
                <c:pt idx="2502">
                  <c:v>0.164866264361508</c:v>
                </c:pt>
                <c:pt idx="2503">
                  <c:v>0.16475501569916001</c:v>
                </c:pt>
                <c:pt idx="2504">
                  <c:v>0.16335443238400599</c:v>
                </c:pt>
                <c:pt idx="2505">
                  <c:v>0.16282123692745201</c:v>
                </c:pt>
                <c:pt idx="2506">
                  <c:v>0.162451444447854</c:v>
                </c:pt>
                <c:pt idx="2507">
                  <c:v>0.162234798031064</c:v>
                </c:pt>
                <c:pt idx="2508">
                  <c:v>0.162232926289472</c:v>
                </c:pt>
                <c:pt idx="2509">
                  <c:v>0.161733155525045</c:v>
                </c:pt>
                <c:pt idx="2510">
                  <c:v>0.161284459499212</c:v>
                </c:pt>
                <c:pt idx="2511">
                  <c:v>0.16115326002713601</c:v>
                </c:pt>
                <c:pt idx="2512">
                  <c:v>0.16099804462310399</c:v>
                </c:pt>
                <c:pt idx="2513">
                  <c:v>0.16099804462310399</c:v>
                </c:pt>
                <c:pt idx="2514">
                  <c:v>0.16022069556068</c:v>
                </c:pt>
                <c:pt idx="2515">
                  <c:v>0.16017123539077499</c:v>
                </c:pt>
                <c:pt idx="2516">
                  <c:v>0.15929375653410599</c:v>
                </c:pt>
                <c:pt idx="2517">
                  <c:v>0.159253007636286</c:v>
                </c:pt>
                <c:pt idx="2518">
                  <c:v>0.158826343640983</c:v>
                </c:pt>
                <c:pt idx="2519">
                  <c:v>0.158699432995491</c:v>
                </c:pt>
                <c:pt idx="2520">
                  <c:v>0.15867969311992899</c:v>
                </c:pt>
                <c:pt idx="2521">
                  <c:v>0.15815501932710199</c:v>
                </c:pt>
                <c:pt idx="2522">
                  <c:v>0.15618448330436599</c:v>
                </c:pt>
                <c:pt idx="2523">
                  <c:v>0.15611003494669201</c:v>
                </c:pt>
                <c:pt idx="2524">
                  <c:v>0.15444363280687601</c:v>
                </c:pt>
                <c:pt idx="2525">
                  <c:v>0.154353547725117</c:v>
                </c:pt>
                <c:pt idx="2526">
                  <c:v>0.153712432659591</c:v>
                </c:pt>
                <c:pt idx="2527">
                  <c:v>0.15339634572345801</c:v>
                </c:pt>
                <c:pt idx="2528">
                  <c:v>0.152617133168196</c:v>
                </c:pt>
                <c:pt idx="2529">
                  <c:v>0.15191366525070399</c:v>
                </c:pt>
                <c:pt idx="2530">
                  <c:v>0.15172265784956199</c:v>
                </c:pt>
                <c:pt idx="2531">
                  <c:v>0.15096221135481999</c:v>
                </c:pt>
                <c:pt idx="2532">
                  <c:v>0.15086954757569801</c:v>
                </c:pt>
                <c:pt idx="2533">
                  <c:v>0.150662994044127</c:v>
                </c:pt>
                <c:pt idx="2534">
                  <c:v>0.150527810661159</c:v>
                </c:pt>
                <c:pt idx="2535">
                  <c:v>0.15021761162425101</c:v>
                </c:pt>
                <c:pt idx="2536">
                  <c:v>0.149514517942643</c:v>
                </c:pt>
                <c:pt idx="2537">
                  <c:v>0.14863770012749999</c:v>
                </c:pt>
                <c:pt idx="2538">
                  <c:v>0.14705891154930301</c:v>
                </c:pt>
                <c:pt idx="2539">
                  <c:v>0.14648144999744001</c:v>
                </c:pt>
                <c:pt idx="2540">
                  <c:v>0.145829606372125</c:v>
                </c:pt>
                <c:pt idx="2541">
                  <c:v>0.14559203413520799</c:v>
                </c:pt>
                <c:pt idx="2542">
                  <c:v>0.145526644025046</c:v>
                </c:pt>
                <c:pt idx="2543">
                  <c:v>0.145390298029419</c:v>
                </c:pt>
                <c:pt idx="2544">
                  <c:v>0.14532302406887701</c:v>
                </c:pt>
                <c:pt idx="2545">
                  <c:v>0.14501371195267801</c:v>
                </c:pt>
                <c:pt idx="2546">
                  <c:v>0.14484826800716599</c:v>
                </c:pt>
                <c:pt idx="2547">
                  <c:v>0.14452285856567301</c:v>
                </c:pt>
                <c:pt idx="2548">
                  <c:v>0.144226572555363</c:v>
                </c:pt>
                <c:pt idx="2549">
                  <c:v>0.143179022606885</c:v>
                </c:pt>
                <c:pt idx="2550">
                  <c:v>0.14293368985003499</c:v>
                </c:pt>
                <c:pt idx="2551">
                  <c:v>0.14293368985003499</c:v>
                </c:pt>
                <c:pt idx="2552">
                  <c:v>0.14273946356641401</c:v>
                </c:pt>
                <c:pt idx="2553">
                  <c:v>0.14262278871404899</c:v>
                </c:pt>
                <c:pt idx="2554">
                  <c:v>0.142296334468414</c:v>
                </c:pt>
                <c:pt idx="2555">
                  <c:v>0.14175516833236701</c:v>
                </c:pt>
                <c:pt idx="2556">
                  <c:v>0.14175516833236701</c:v>
                </c:pt>
                <c:pt idx="2557">
                  <c:v>0.14152022654677701</c:v>
                </c:pt>
                <c:pt idx="2558">
                  <c:v>0.14111267844101399</c:v>
                </c:pt>
                <c:pt idx="2559">
                  <c:v>0.14094406726184</c:v>
                </c:pt>
                <c:pt idx="2560">
                  <c:v>0.14072574214668401</c:v>
                </c:pt>
                <c:pt idx="2561">
                  <c:v>0.14070041436582201</c:v>
                </c:pt>
                <c:pt idx="2562">
                  <c:v>0.14070041436582201</c:v>
                </c:pt>
                <c:pt idx="2563">
                  <c:v>0.14070041436582201</c:v>
                </c:pt>
                <c:pt idx="2564">
                  <c:v>0.139814485392973</c:v>
                </c:pt>
                <c:pt idx="2565">
                  <c:v>0.138281800487941</c:v>
                </c:pt>
                <c:pt idx="2566">
                  <c:v>0.13827423163434699</c:v>
                </c:pt>
                <c:pt idx="2567">
                  <c:v>0.13808894009928299</c:v>
                </c:pt>
                <c:pt idx="2568">
                  <c:v>0.13749752411201799</c:v>
                </c:pt>
                <c:pt idx="2569">
                  <c:v>0.13732464454625201</c:v>
                </c:pt>
                <c:pt idx="2570">
                  <c:v>0.13675803053823701</c:v>
                </c:pt>
                <c:pt idx="2571">
                  <c:v>0.13669499618255099</c:v>
                </c:pt>
                <c:pt idx="2572">
                  <c:v>0.13653849779977401</c:v>
                </c:pt>
                <c:pt idx="2573">
                  <c:v>0.136318171552612</c:v>
                </c:pt>
                <c:pt idx="2574">
                  <c:v>0.13536702608860399</c:v>
                </c:pt>
                <c:pt idx="2575">
                  <c:v>0.13506477046916601</c:v>
                </c:pt>
                <c:pt idx="2576">
                  <c:v>0.13504228479159</c:v>
                </c:pt>
                <c:pt idx="2577">
                  <c:v>0.134895469601408</c:v>
                </c:pt>
                <c:pt idx="2578">
                  <c:v>0.134437054419144</c:v>
                </c:pt>
                <c:pt idx="2579">
                  <c:v>0.13358059448069301</c:v>
                </c:pt>
                <c:pt idx="2580">
                  <c:v>0.13315914228488601</c:v>
                </c:pt>
                <c:pt idx="2581">
                  <c:v>0.13295980933129301</c:v>
                </c:pt>
                <c:pt idx="2582">
                  <c:v>0.13295980933129301</c:v>
                </c:pt>
                <c:pt idx="2583">
                  <c:v>0.13242372522316501</c:v>
                </c:pt>
                <c:pt idx="2584">
                  <c:v>0.13230219634866899</c:v>
                </c:pt>
                <c:pt idx="2585">
                  <c:v>0.13224082091004799</c:v>
                </c:pt>
                <c:pt idx="2586">
                  <c:v>0.13154065882906599</c:v>
                </c:pt>
                <c:pt idx="2587">
                  <c:v>0.13134594191606</c:v>
                </c:pt>
                <c:pt idx="2588">
                  <c:v>0.13133215778134899</c:v>
                </c:pt>
                <c:pt idx="2589">
                  <c:v>0.13103338913339699</c:v>
                </c:pt>
                <c:pt idx="2590">
                  <c:v>0.130987083603434</c:v>
                </c:pt>
                <c:pt idx="2591">
                  <c:v>0.129453531029144</c:v>
                </c:pt>
                <c:pt idx="2592">
                  <c:v>0.129102279303658</c:v>
                </c:pt>
                <c:pt idx="2593">
                  <c:v>0.128882761478265</c:v>
                </c:pt>
                <c:pt idx="2594">
                  <c:v>0.12881577287791901</c:v>
                </c:pt>
                <c:pt idx="2595">
                  <c:v>0.12878263678914401</c:v>
                </c:pt>
                <c:pt idx="2596">
                  <c:v>0.12874482479307001</c:v>
                </c:pt>
                <c:pt idx="2597">
                  <c:v>0.12860043173791899</c:v>
                </c:pt>
                <c:pt idx="2598">
                  <c:v>0.12770776544763601</c:v>
                </c:pt>
                <c:pt idx="2599">
                  <c:v>0.12751747929787299</c:v>
                </c:pt>
                <c:pt idx="2600">
                  <c:v>0.12741353751325399</c:v>
                </c:pt>
                <c:pt idx="2601">
                  <c:v>0.12715233645591101</c:v>
                </c:pt>
                <c:pt idx="2602">
                  <c:v>0.12714663863327599</c:v>
                </c:pt>
                <c:pt idx="2603">
                  <c:v>0.12699831755841001</c:v>
                </c:pt>
                <c:pt idx="2604">
                  <c:v>0.12695115326374201</c:v>
                </c:pt>
                <c:pt idx="2605">
                  <c:v>0.12659693149759901</c:v>
                </c:pt>
                <c:pt idx="2606">
                  <c:v>0.12625611239401299</c:v>
                </c:pt>
                <c:pt idx="2607">
                  <c:v>0.12610743835282301</c:v>
                </c:pt>
                <c:pt idx="2608">
                  <c:v>0.125942882746268</c:v>
                </c:pt>
                <c:pt idx="2609">
                  <c:v>0.125591553301513</c:v>
                </c:pt>
                <c:pt idx="2610">
                  <c:v>0.12535728939423099</c:v>
                </c:pt>
                <c:pt idx="2611">
                  <c:v>0.124918041404161</c:v>
                </c:pt>
                <c:pt idx="2612">
                  <c:v>0.124137125471583</c:v>
                </c:pt>
                <c:pt idx="2613">
                  <c:v>0.123263792927355</c:v>
                </c:pt>
                <c:pt idx="2614">
                  <c:v>0.12246267842705499</c:v>
                </c:pt>
                <c:pt idx="2615">
                  <c:v>0.12155041933586</c:v>
                </c:pt>
                <c:pt idx="2616">
                  <c:v>0.12154124218484</c:v>
                </c:pt>
                <c:pt idx="2617">
                  <c:v>0.12151997748007499</c:v>
                </c:pt>
                <c:pt idx="2618">
                  <c:v>0.121079845514187</c:v>
                </c:pt>
                <c:pt idx="2619">
                  <c:v>0.121079845514187</c:v>
                </c:pt>
                <c:pt idx="2620">
                  <c:v>0.120774808872501</c:v>
                </c:pt>
                <c:pt idx="2621">
                  <c:v>0.12066421050232599</c:v>
                </c:pt>
                <c:pt idx="2622">
                  <c:v>0.120585629100965</c:v>
                </c:pt>
                <c:pt idx="2623">
                  <c:v>0.12024665212879999</c:v>
                </c:pt>
                <c:pt idx="2624">
                  <c:v>0.119647782930327</c:v>
                </c:pt>
                <c:pt idx="2625">
                  <c:v>0.119479997787729</c:v>
                </c:pt>
                <c:pt idx="2626">
                  <c:v>0.119086500395191</c:v>
                </c:pt>
                <c:pt idx="2627">
                  <c:v>0.118882139988993</c:v>
                </c:pt>
                <c:pt idx="2628">
                  <c:v>0.118787317171179</c:v>
                </c:pt>
                <c:pt idx="2629">
                  <c:v>0.11878544158252</c:v>
                </c:pt>
                <c:pt idx="2630">
                  <c:v>0.118314907177705</c:v>
                </c:pt>
                <c:pt idx="2631">
                  <c:v>0.118244806981814</c:v>
                </c:pt>
                <c:pt idx="2632">
                  <c:v>0.1176620681813</c:v>
                </c:pt>
                <c:pt idx="2633">
                  <c:v>0.117284301931628</c:v>
                </c:pt>
                <c:pt idx="2634">
                  <c:v>0.11686836334034401</c:v>
                </c:pt>
                <c:pt idx="2635">
                  <c:v>0.116778897599287</c:v>
                </c:pt>
                <c:pt idx="2636">
                  <c:v>0.116755243306395</c:v>
                </c:pt>
                <c:pt idx="2637">
                  <c:v>0.116661061010415</c:v>
                </c:pt>
                <c:pt idx="2638">
                  <c:v>0.116447802640557</c:v>
                </c:pt>
                <c:pt idx="2639">
                  <c:v>0.116420497264733</c:v>
                </c:pt>
                <c:pt idx="2640">
                  <c:v>0.116270135337061</c:v>
                </c:pt>
                <c:pt idx="2641">
                  <c:v>0.116214141556042</c:v>
                </c:pt>
                <c:pt idx="2642">
                  <c:v>0.116062819376576</c:v>
                </c:pt>
                <c:pt idx="2643">
                  <c:v>0.115504228443566</c:v>
                </c:pt>
                <c:pt idx="2644">
                  <c:v>0.114950635025104</c:v>
                </c:pt>
                <c:pt idx="2645">
                  <c:v>0.114500067025084</c:v>
                </c:pt>
                <c:pt idx="2646">
                  <c:v>0.114406050728502</c:v>
                </c:pt>
                <c:pt idx="2647">
                  <c:v>0.113990572255402</c:v>
                </c:pt>
                <c:pt idx="2648">
                  <c:v>0.113688669550863</c:v>
                </c:pt>
                <c:pt idx="2649">
                  <c:v>0.113602567184329</c:v>
                </c:pt>
                <c:pt idx="2650">
                  <c:v>0.11345426719593001</c:v>
                </c:pt>
                <c:pt idx="2651">
                  <c:v>0.11342111704501</c:v>
                </c:pt>
                <c:pt idx="2652">
                  <c:v>0.113349880988112</c:v>
                </c:pt>
                <c:pt idx="2653">
                  <c:v>0.112832592050265</c:v>
                </c:pt>
                <c:pt idx="2654">
                  <c:v>0.11252504845047399</c:v>
                </c:pt>
                <c:pt idx="2655">
                  <c:v>0.112305201130877</c:v>
                </c:pt>
                <c:pt idx="2656">
                  <c:v>0.11145427161754901</c:v>
                </c:pt>
                <c:pt idx="2657">
                  <c:v>0.111115530526028</c:v>
                </c:pt>
                <c:pt idx="2658">
                  <c:v>0.11103446784936</c:v>
                </c:pt>
                <c:pt idx="2659">
                  <c:v>0.10988443264968099</c:v>
                </c:pt>
                <c:pt idx="2660">
                  <c:v>0.109716349577827</c:v>
                </c:pt>
                <c:pt idx="2661">
                  <c:v>0.1096378175516</c:v>
                </c:pt>
                <c:pt idx="2662">
                  <c:v>0.109328475798726</c:v>
                </c:pt>
                <c:pt idx="2663">
                  <c:v>0.108940036783278</c:v>
                </c:pt>
                <c:pt idx="2664">
                  <c:v>0.108922736265988</c:v>
                </c:pt>
                <c:pt idx="2665">
                  <c:v>0.10879266931452</c:v>
                </c:pt>
                <c:pt idx="2666">
                  <c:v>0.108292835793006</c:v>
                </c:pt>
                <c:pt idx="2667">
                  <c:v>0.108231322840511</c:v>
                </c:pt>
                <c:pt idx="2668">
                  <c:v>0.10811734642776499</c:v>
                </c:pt>
                <c:pt idx="2669">
                  <c:v>0.106832568492057</c:v>
                </c:pt>
                <c:pt idx="2670">
                  <c:v>0.106223865539622</c:v>
                </c:pt>
                <c:pt idx="2671">
                  <c:v>0.105289597912695</c:v>
                </c:pt>
                <c:pt idx="2672">
                  <c:v>0.104810120189088</c:v>
                </c:pt>
                <c:pt idx="2673">
                  <c:v>0.104760371989801</c:v>
                </c:pt>
                <c:pt idx="2674">
                  <c:v>0.104545048999152</c:v>
                </c:pt>
                <c:pt idx="2675">
                  <c:v>0.10442364106832799</c:v>
                </c:pt>
                <c:pt idx="2676">
                  <c:v>0.103963601386785</c:v>
                </c:pt>
                <c:pt idx="2677">
                  <c:v>0.103670317216998</c:v>
                </c:pt>
                <c:pt idx="2678">
                  <c:v>0.103509748444312</c:v>
                </c:pt>
                <c:pt idx="2679">
                  <c:v>0.103454252845204</c:v>
                </c:pt>
                <c:pt idx="2680">
                  <c:v>0.103255945607166</c:v>
                </c:pt>
                <c:pt idx="2681">
                  <c:v>0.10230779705104701</c:v>
                </c:pt>
                <c:pt idx="2682">
                  <c:v>0.102195456975154</c:v>
                </c:pt>
                <c:pt idx="2683">
                  <c:v>0.10173946299181</c:v>
                </c:pt>
                <c:pt idx="2684">
                  <c:v>0.100369428588768</c:v>
                </c:pt>
                <c:pt idx="2685">
                  <c:v>9.9901645311836804E-2</c:v>
                </c:pt>
                <c:pt idx="2686">
                  <c:v>9.9750329971095106E-2</c:v>
                </c:pt>
                <c:pt idx="2687">
                  <c:v>9.8152441372813398E-2</c:v>
                </c:pt>
                <c:pt idx="2688">
                  <c:v>9.81391089089306E-2</c:v>
                </c:pt>
                <c:pt idx="2689">
                  <c:v>9.8019063382505101E-2</c:v>
                </c:pt>
                <c:pt idx="2690">
                  <c:v>9.8009752642461603E-2</c:v>
                </c:pt>
                <c:pt idx="2691">
                  <c:v>9.7620553605389196E-2</c:v>
                </c:pt>
                <c:pt idx="2692">
                  <c:v>9.7504094667765301E-2</c:v>
                </c:pt>
                <c:pt idx="2693">
                  <c:v>9.7504094667765301E-2</c:v>
                </c:pt>
                <c:pt idx="2694">
                  <c:v>9.7504094667765301E-2</c:v>
                </c:pt>
                <c:pt idx="2695">
                  <c:v>9.6905291798248694E-2</c:v>
                </c:pt>
                <c:pt idx="2696">
                  <c:v>9.6711381850284106E-2</c:v>
                </c:pt>
                <c:pt idx="2697">
                  <c:v>9.6505074140117497E-2</c:v>
                </c:pt>
                <c:pt idx="2698">
                  <c:v>9.5933491850363498E-2</c:v>
                </c:pt>
                <c:pt idx="2699">
                  <c:v>9.5349837784001801E-2</c:v>
                </c:pt>
                <c:pt idx="2700">
                  <c:v>9.5299658866873402E-2</c:v>
                </c:pt>
                <c:pt idx="2701">
                  <c:v>9.5162879472884002E-2</c:v>
                </c:pt>
                <c:pt idx="2702">
                  <c:v>9.4672154646662607E-2</c:v>
                </c:pt>
                <c:pt idx="2703">
                  <c:v>9.4433224077124997E-2</c:v>
                </c:pt>
                <c:pt idx="2704">
                  <c:v>9.4346596418273199E-2</c:v>
                </c:pt>
                <c:pt idx="2705">
                  <c:v>9.39319523300189E-2</c:v>
                </c:pt>
                <c:pt idx="2706">
                  <c:v>9.3743179125638496E-2</c:v>
                </c:pt>
                <c:pt idx="2707">
                  <c:v>9.2629788195233598E-2</c:v>
                </c:pt>
                <c:pt idx="2708">
                  <c:v>9.2365236747667404E-2</c:v>
                </c:pt>
                <c:pt idx="2709">
                  <c:v>9.2202458550390304E-2</c:v>
                </c:pt>
                <c:pt idx="2710">
                  <c:v>9.0616944270803801E-2</c:v>
                </c:pt>
                <c:pt idx="2711">
                  <c:v>9.0057416484285793E-2</c:v>
                </c:pt>
                <c:pt idx="2712">
                  <c:v>9.00367180744686E-2</c:v>
                </c:pt>
                <c:pt idx="2713">
                  <c:v>8.93473516239673E-2</c:v>
                </c:pt>
                <c:pt idx="2714">
                  <c:v>8.8841164189681104E-2</c:v>
                </c:pt>
                <c:pt idx="2715">
                  <c:v>8.8424567038112495E-2</c:v>
                </c:pt>
                <c:pt idx="2716">
                  <c:v>8.8377100777781895E-2</c:v>
                </c:pt>
                <c:pt idx="2717">
                  <c:v>8.7838789256903999E-2</c:v>
                </c:pt>
                <c:pt idx="2718">
                  <c:v>8.7601633643875507E-2</c:v>
                </c:pt>
                <c:pt idx="2719">
                  <c:v>8.7460847798520397E-2</c:v>
                </c:pt>
                <c:pt idx="2720">
                  <c:v>8.7135500521639805E-2</c:v>
                </c:pt>
                <c:pt idx="2721">
                  <c:v>8.6585423727208205E-2</c:v>
                </c:pt>
                <c:pt idx="2722">
                  <c:v>8.6304843865351796E-2</c:v>
                </c:pt>
                <c:pt idx="2723">
                  <c:v>8.6137640922191602E-2</c:v>
                </c:pt>
                <c:pt idx="2724">
                  <c:v>8.57076492580299E-2</c:v>
                </c:pt>
                <c:pt idx="2725">
                  <c:v>8.5447340576344094E-2</c:v>
                </c:pt>
                <c:pt idx="2726">
                  <c:v>8.5422592854427895E-2</c:v>
                </c:pt>
                <c:pt idx="2727">
                  <c:v>8.5127602331040705E-2</c:v>
                </c:pt>
                <c:pt idx="2728">
                  <c:v>8.5033233992374294E-2</c:v>
                </c:pt>
                <c:pt idx="2729">
                  <c:v>8.4270246733657198E-2</c:v>
                </c:pt>
                <c:pt idx="2730">
                  <c:v>8.3939532342223802E-2</c:v>
                </c:pt>
                <c:pt idx="2731">
                  <c:v>8.3783487477605501E-2</c:v>
                </c:pt>
                <c:pt idx="2732">
                  <c:v>8.3711129419500693E-2</c:v>
                </c:pt>
                <c:pt idx="2733">
                  <c:v>8.36794084581928E-2</c:v>
                </c:pt>
                <c:pt idx="2734">
                  <c:v>8.3379106005996795E-2</c:v>
                </c:pt>
                <c:pt idx="2735">
                  <c:v>8.3141073190520706E-2</c:v>
                </c:pt>
                <c:pt idx="2736">
                  <c:v>8.3141073190520706E-2</c:v>
                </c:pt>
                <c:pt idx="2737">
                  <c:v>8.2878735652886296E-2</c:v>
                </c:pt>
                <c:pt idx="2738">
                  <c:v>8.2878735652886296E-2</c:v>
                </c:pt>
                <c:pt idx="2739">
                  <c:v>8.2846362405349802E-2</c:v>
                </c:pt>
                <c:pt idx="2740">
                  <c:v>8.1823731951513407E-2</c:v>
                </c:pt>
                <c:pt idx="2741">
                  <c:v>8.1819412520047305E-2</c:v>
                </c:pt>
                <c:pt idx="2742">
                  <c:v>8.1726354483468697E-2</c:v>
                </c:pt>
                <c:pt idx="2743">
                  <c:v>8.1408568200433601E-2</c:v>
                </c:pt>
                <c:pt idx="2744">
                  <c:v>8.1240389744662495E-2</c:v>
                </c:pt>
                <c:pt idx="2745">
                  <c:v>8.0817254286933898E-2</c:v>
                </c:pt>
                <c:pt idx="2746">
                  <c:v>7.9660599689273706E-2</c:v>
                </c:pt>
                <c:pt idx="2747">
                  <c:v>7.8804452755782906E-2</c:v>
                </c:pt>
                <c:pt idx="2748">
                  <c:v>7.8735889921245902E-2</c:v>
                </c:pt>
                <c:pt idx="2749">
                  <c:v>7.8177233807481997E-2</c:v>
                </c:pt>
                <c:pt idx="2750">
                  <c:v>7.8027293928472893E-2</c:v>
                </c:pt>
                <c:pt idx="2751">
                  <c:v>7.7684290652244803E-2</c:v>
                </c:pt>
                <c:pt idx="2752">
                  <c:v>7.7243879855810493E-2</c:v>
                </c:pt>
                <c:pt idx="2753">
                  <c:v>7.6752304593721704E-2</c:v>
                </c:pt>
                <c:pt idx="2754">
                  <c:v>7.6399869606581794E-2</c:v>
                </c:pt>
                <c:pt idx="2755">
                  <c:v>7.5201355450353793E-2</c:v>
                </c:pt>
                <c:pt idx="2756">
                  <c:v>7.50958749352897E-2</c:v>
                </c:pt>
                <c:pt idx="2757">
                  <c:v>7.4931899939269506E-2</c:v>
                </c:pt>
                <c:pt idx="2758">
                  <c:v>7.4873064710541004E-2</c:v>
                </c:pt>
                <c:pt idx="2759">
                  <c:v>7.4827949266424595E-2</c:v>
                </c:pt>
                <c:pt idx="2760">
                  <c:v>7.4690371930166394E-2</c:v>
                </c:pt>
                <c:pt idx="2761">
                  <c:v>7.4349192470216693E-2</c:v>
                </c:pt>
                <c:pt idx="2762">
                  <c:v>7.4159034709156205E-2</c:v>
                </c:pt>
                <c:pt idx="2763">
                  <c:v>7.2917671701294998E-2</c:v>
                </c:pt>
                <c:pt idx="2764">
                  <c:v>7.2741827692631794E-2</c:v>
                </c:pt>
                <c:pt idx="2765">
                  <c:v>7.1811103570211504E-2</c:v>
                </c:pt>
                <c:pt idx="2766">
                  <c:v>7.1751911743501207E-2</c:v>
                </c:pt>
                <c:pt idx="2767">
                  <c:v>7.1571415772876595E-2</c:v>
                </c:pt>
                <c:pt idx="2768">
                  <c:v>7.1531254663195695E-2</c:v>
                </c:pt>
                <c:pt idx="2769">
                  <c:v>7.1395056380601396E-2</c:v>
                </c:pt>
                <c:pt idx="2770">
                  <c:v>7.1124429192023303E-2</c:v>
                </c:pt>
                <c:pt idx="2771">
                  <c:v>7.0840896328999495E-2</c:v>
                </c:pt>
                <c:pt idx="2772">
                  <c:v>7.0811712885324396E-2</c:v>
                </c:pt>
                <c:pt idx="2773">
                  <c:v>7.0469130695111806E-2</c:v>
                </c:pt>
                <c:pt idx="2774">
                  <c:v>7.0385797624007304E-2</c:v>
                </c:pt>
                <c:pt idx="2775">
                  <c:v>6.9683501419918095E-2</c:v>
                </c:pt>
                <c:pt idx="2776">
                  <c:v>6.9309493372064296E-2</c:v>
                </c:pt>
                <c:pt idx="2777">
                  <c:v>6.8678530117833494E-2</c:v>
                </c:pt>
                <c:pt idx="2778">
                  <c:v>6.8552443089735293E-2</c:v>
                </c:pt>
                <c:pt idx="2779">
                  <c:v>6.8487938556573202E-2</c:v>
                </c:pt>
                <c:pt idx="2780">
                  <c:v>6.8376577937165006E-2</c:v>
                </c:pt>
                <c:pt idx="2781">
                  <c:v>6.7635087587486306E-2</c:v>
                </c:pt>
                <c:pt idx="2782">
                  <c:v>6.7364241181013806E-2</c:v>
                </c:pt>
                <c:pt idx="2783">
                  <c:v>6.6873561844058696E-2</c:v>
                </c:pt>
                <c:pt idx="2784">
                  <c:v>6.64008561672461E-2</c:v>
                </c:pt>
                <c:pt idx="2785">
                  <c:v>6.6386602053077795E-2</c:v>
                </c:pt>
                <c:pt idx="2786">
                  <c:v>6.6158559328381397E-2</c:v>
                </c:pt>
                <c:pt idx="2787">
                  <c:v>6.6156285076392402E-2</c:v>
                </c:pt>
                <c:pt idx="2788">
                  <c:v>6.6115820878964907E-2</c:v>
                </c:pt>
                <c:pt idx="2789">
                  <c:v>6.6010685634467006E-2</c:v>
                </c:pt>
                <c:pt idx="2790">
                  <c:v>6.5799591395534193E-2</c:v>
                </c:pt>
                <c:pt idx="2791">
                  <c:v>6.5757315391394996E-2</c:v>
                </c:pt>
                <c:pt idx="2792">
                  <c:v>6.5411618706954597E-2</c:v>
                </c:pt>
                <c:pt idx="2793">
                  <c:v>6.4676816674086701E-2</c:v>
                </c:pt>
                <c:pt idx="2794">
                  <c:v>6.4269777019768506E-2</c:v>
                </c:pt>
                <c:pt idx="2795">
                  <c:v>6.4245126907172295E-2</c:v>
                </c:pt>
                <c:pt idx="2796">
                  <c:v>6.4102480763390701E-2</c:v>
                </c:pt>
                <c:pt idx="2797">
                  <c:v>6.4033939059530601E-2</c:v>
                </c:pt>
                <c:pt idx="2798">
                  <c:v>6.4033939059530601E-2</c:v>
                </c:pt>
                <c:pt idx="2799">
                  <c:v>6.4033939059530601E-2</c:v>
                </c:pt>
                <c:pt idx="2800">
                  <c:v>6.3900056787378895E-2</c:v>
                </c:pt>
                <c:pt idx="2801">
                  <c:v>6.3887046126858194E-2</c:v>
                </c:pt>
                <c:pt idx="2802">
                  <c:v>6.3761850049076696E-2</c:v>
                </c:pt>
                <c:pt idx="2803">
                  <c:v>6.3143898906972501E-2</c:v>
                </c:pt>
                <c:pt idx="2804">
                  <c:v>6.2861898319164305E-2</c:v>
                </c:pt>
                <c:pt idx="2805">
                  <c:v>6.2567689902060297E-2</c:v>
                </c:pt>
                <c:pt idx="2806">
                  <c:v>6.2501163377845906E-2</c:v>
                </c:pt>
                <c:pt idx="2807">
                  <c:v>6.2423796856600301E-2</c:v>
                </c:pt>
                <c:pt idx="2808">
                  <c:v>6.2289167582229098E-2</c:v>
                </c:pt>
                <c:pt idx="2809">
                  <c:v>6.16607340166999E-2</c:v>
                </c:pt>
                <c:pt idx="2810">
                  <c:v>6.1132891050569398E-2</c:v>
                </c:pt>
                <c:pt idx="2811">
                  <c:v>6.0917568383404203E-2</c:v>
                </c:pt>
                <c:pt idx="2812">
                  <c:v>6.0883327386396797E-2</c:v>
                </c:pt>
                <c:pt idx="2813">
                  <c:v>6.07775196203462E-2</c:v>
                </c:pt>
                <c:pt idx="2814">
                  <c:v>6.0296913951913299E-2</c:v>
                </c:pt>
                <c:pt idx="2815">
                  <c:v>6.0280690952857499E-2</c:v>
                </c:pt>
                <c:pt idx="2816">
                  <c:v>6.0088916274848199E-2</c:v>
                </c:pt>
                <c:pt idx="2817">
                  <c:v>6.0045596876029499E-2</c:v>
                </c:pt>
                <c:pt idx="2818">
                  <c:v>5.9658627069839099E-2</c:v>
                </c:pt>
                <c:pt idx="2819">
                  <c:v>5.9422897922432598E-2</c:v>
                </c:pt>
                <c:pt idx="2820">
                  <c:v>5.9059215150356698E-2</c:v>
                </c:pt>
                <c:pt idx="2821">
                  <c:v>5.8797034611230599E-2</c:v>
                </c:pt>
                <c:pt idx="2822">
                  <c:v>5.8707863241481202E-2</c:v>
                </c:pt>
                <c:pt idx="2823">
                  <c:v>5.8370736281608902E-2</c:v>
                </c:pt>
                <c:pt idx="2824">
                  <c:v>5.8340736877586397E-2</c:v>
                </c:pt>
                <c:pt idx="2825">
                  <c:v>5.8314757033065399E-2</c:v>
                </c:pt>
                <c:pt idx="2826">
                  <c:v>5.7793888101865601E-2</c:v>
                </c:pt>
                <c:pt idx="2827">
                  <c:v>5.75342710993553E-2</c:v>
                </c:pt>
                <c:pt idx="2828">
                  <c:v>5.7532551323322398E-2</c:v>
                </c:pt>
                <c:pt idx="2829">
                  <c:v>5.7517280562301598E-2</c:v>
                </c:pt>
                <c:pt idx="2830">
                  <c:v>5.68028503328959E-2</c:v>
                </c:pt>
                <c:pt idx="2831">
                  <c:v>5.6386735441447601E-2</c:v>
                </c:pt>
                <c:pt idx="2832">
                  <c:v>5.6343309616617203E-2</c:v>
                </c:pt>
                <c:pt idx="2833">
                  <c:v>5.5943560732125398E-2</c:v>
                </c:pt>
                <c:pt idx="2834">
                  <c:v>5.52620018250502E-2</c:v>
                </c:pt>
                <c:pt idx="2835">
                  <c:v>5.4505201365569203E-2</c:v>
                </c:pt>
                <c:pt idx="2836">
                  <c:v>5.44362357096599E-2</c:v>
                </c:pt>
                <c:pt idx="2837">
                  <c:v>5.43584650492695E-2</c:v>
                </c:pt>
                <c:pt idx="2838">
                  <c:v>5.4222783951149503E-2</c:v>
                </c:pt>
                <c:pt idx="2839">
                  <c:v>5.2553432771743E-2</c:v>
                </c:pt>
                <c:pt idx="2840">
                  <c:v>5.18320972856244E-2</c:v>
                </c:pt>
                <c:pt idx="2841">
                  <c:v>5.1735499780782498E-2</c:v>
                </c:pt>
                <c:pt idx="2842">
                  <c:v>5.1449689517275403E-2</c:v>
                </c:pt>
                <c:pt idx="2843">
                  <c:v>5.1060980921702297E-2</c:v>
                </c:pt>
                <c:pt idx="2844">
                  <c:v>5.1025219626293902E-2</c:v>
                </c:pt>
                <c:pt idx="2845">
                  <c:v>5.0747098125387101E-2</c:v>
                </c:pt>
                <c:pt idx="2846">
                  <c:v>5.0218897458021501E-2</c:v>
                </c:pt>
                <c:pt idx="2847">
                  <c:v>5.0017434962814002E-2</c:v>
                </c:pt>
                <c:pt idx="2848">
                  <c:v>5.0017434962814002E-2</c:v>
                </c:pt>
                <c:pt idx="2849">
                  <c:v>5.0000036656455103E-2</c:v>
                </c:pt>
                <c:pt idx="2850">
                  <c:v>4.9979486096800502E-2</c:v>
                </c:pt>
                <c:pt idx="2851">
                  <c:v>4.9647955519499E-2</c:v>
                </c:pt>
                <c:pt idx="2852">
                  <c:v>4.9529849755681601E-2</c:v>
                </c:pt>
                <c:pt idx="2853">
                  <c:v>4.8958886907337303E-2</c:v>
                </c:pt>
                <c:pt idx="2854">
                  <c:v>4.7385174204036803E-2</c:v>
                </c:pt>
                <c:pt idx="2855">
                  <c:v>4.7261548622460903E-2</c:v>
                </c:pt>
                <c:pt idx="2856">
                  <c:v>4.7165114177217797E-2</c:v>
                </c:pt>
                <c:pt idx="2857">
                  <c:v>4.6536514617681803E-2</c:v>
                </c:pt>
                <c:pt idx="2858">
                  <c:v>4.5984330947389497E-2</c:v>
                </c:pt>
                <c:pt idx="2859">
                  <c:v>4.58451936034859E-2</c:v>
                </c:pt>
                <c:pt idx="2860">
                  <c:v>4.5825963035406501E-2</c:v>
                </c:pt>
                <c:pt idx="2861">
                  <c:v>4.5455387537936202E-2</c:v>
                </c:pt>
                <c:pt idx="2862">
                  <c:v>4.5276690396885998E-2</c:v>
                </c:pt>
                <c:pt idx="2863">
                  <c:v>4.5196420540590698E-2</c:v>
                </c:pt>
                <c:pt idx="2864">
                  <c:v>4.4647341202045901E-2</c:v>
                </c:pt>
                <c:pt idx="2865">
                  <c:v>4.4418059518683897E-2</c:v>
                </c:pt>
                <c:pt idx="2866">
                  <c:v>4.3663933369463899E-2</c:v>
                </c:pt>
                <c:pt idx="2867">
                  <c:v>4.3661991992930901E-2</c:v>
                </c:pt>
                <c:pt idx="2868">
                  <c:v>4.3592736676195003E-2</c:v>
                </c:pt>
                <c:pt idx="2869">
                  <c:v>4.3416296933355303E-2</c:v>
                </c:pt>
                <c:pt idx="2870">
                  <c:v>4.2851072640006399E-2</c:v>
                </c:pt>
                <c:pt idx="2871">
                  <c:v>4.2846359469023099E-2</c:v>
                </c:pt>
                <c:pt idx="2872">
                  <c:v>4.2788473462509601E-2</c:v>
                </c:pt>
                <c:pt idx="2873">
                  <c:v>4.2544630392289798E-2</c:v>
                </c:pt>
                <c:pt idx="2874">
                  <c:v>4.17561547286344E-2</c:v>
                </c:pt>
                <c:pt idx="2875">
                  <c:v>4.16640353902233E-2</c:v>
                </c:pt>
                <c:pt idx="2876">
                  <c:v>4.1605546973530701E-2</c:v>
                </c:pt>
                <c:pt idx="2877">
                  <c:v>4.0993248358096E-2</c:v>
                </c:pt>
                <c:pt idx="2878">
                  <c:v>4.0910375617989402E-2</c:v>
                </c:pt>
                <c:pt idx="2879">
                  <c:v>3.9958246980409597E-2</c:v>
                </c:pt>
                <c:pt idx="2880">
                  <c:v>3.9891777816490601E-2</c:v>
                </c:pt>
                <c:pt idx="2881">
                  <c:v>3.9564051183476598E-2</c:v>
                </c:pt>
                <c:pt idx="2882">
                  <c:v>3.8728904742068297E-2</c:v>
                </c:pt>
                <c:pt idx="2883">
                  <c:v>3.8319991535225702E-2</c:v>
                </c:pt>
                <c:pt idx="2884">
                  <c:v>3.77145007124546E-2</c:v>
                </c:pt>
                <c:pt idx="2885">
                  <c:v>3.7688311278471602E-2</c:v>
                </c:pt>
                <c:pt idx="2886">
                  <c:v>3.7685827808907203E-2</c:v>
                </c:pt>
                <c:pt idx="2887">
                  <c:v>3.7329730906140703E-2</c:v>
                </c:pt>
                <c:pt idx="2888">
                  <c:v>3.71715069681905E-2</c:v>
                </c:pt>
                <c:pt idx="2889">
                  <c:v>3.6936890857780798E-2</c:v>
                </c:pt>
                <c:pt idx="2890">
                  <c:v>3.6814964690468702E-2</c:v>
                </c:pt>
                <c:pt idx="2891">
                  <c:v>3.6677755323818201E-2</c:v>
                </c:pt>
                <c:pt idx="2892">
                  <c:v>3.6538374089408202E-2</c:v>
                </c:pt>
                <c:pt idx="2893">
                  <c:v>3.6120464746910899E-2</c:v>
                </c:pt>
                <c:pt idx="2894">
                  <c:v>3.57152462380632E-2</c:v>
                </c:pt>
                <c:pt idx="2895">
                  <c:v>3.4993853976497097E-2</c:v>
                </c:pt>
                <c:pt idx="2896">
                  <c:v>3.4295098682420699E-2</c:v>
                </c:pt>
                <c:pt idx="2897">
                  <c:v>3.42154932318115E-2</c:v>
                </c:pt>
                <c:pt idx="2898">
                  <c:v>3.4181102520559899E-2</c:v>
                </c:pt>
                <c:pt idx="2899">
                  <c:v>3.3176461744431299E-2</c:v>
                </c:pt>
                <c:pt idx="2900">
                  <c:v>3.3119420135435299E-2</c:v>
                </c:pt>
                <c:pt idx="2901">
                  <c:v>3.2377161876591801E-2</c:v>
                </c:pt>
                <c:pt idx="2902">
                  <c:v>3.2295428004974501E-2</c:v>
                </c:pt>
                <c:pt idx="2903">
                  <c:v>3.2289942313492297E-2</c:v>
                </c:pt>
                <c:pt idx="2904">
                  <c:v>3.22170329390951E-2</c:v>
                </c:pt>
                <c:pt idx="2905">
                  <c:v>3.2213903050629197E-2</c:v>
                </c:pt>
                <c:pt idx="2906">
                  <c:v>3.0909368646074301E-2</c:v>
                </c:pt>
                <c:pt idx="2907">
                  <c:v>3.0867593872608502E-2</c:v>
                </c:pt>
                <c:pt idx="2908">
                  <c:v>3.04415951905097E-2</c:v>
                </c:pt>
                <c:pt idx="2909">
                  <c:v>3.02491414401574E-2</c:v>
                </c:pt>
                <c:pt idx="2910">
                  <c:v>2.9846019244850901E-2</c:v>
                </c:pt>
                <c:pt idx="2911">
                  <c:v>2.8400206976712802E-2</c:v>
                </c:pt>
                <c:pt idx="2912">
                  <c:v>2.8312927972421999E-2</c:v>
                </c:pt>
                <c:pt idx="2913">
                  <c:v>2.68306885016272E-2</c:v>
                </c:pt>
                <c:pt idx="2914">
                  <c:v>2.6743943415985901E-2</c:v>
                </c:pt>
                <c:pt idx="2915">
                  <c:v>2.66495140257457E-2</c:v>
                </c:pt>
                <c:pt idx="2916">
                  <c:v>2.6401758858332802E-2</c:v>
                </c:pt>
                <c:pt idx="2917">
                  <c:v>2.6386125558385699E-2</c:v>
                </c:pt>
                <c:pt idx="2918">
                  <c:v>2.6213752420950899E-2</c:v>
                </c:pt>
                <c:pt idx="2919">
                  <c:v>2.6211086801574801E-2</c:v>
                </c:pt>
                <c:pt idx="2920">
                  <c:v>2.60515476393441E-2</c:v>
                </c:pt>
                <c:pt idx="2921">
                  <c:v>2.60515476393441E-2</c:v>
                </c:pt>
                <c:pt idx="2922">
                  <c:v>2.5508440415331401E-2</c:v>
                </c:pt>
                <c:pt idx="2923">
                  <c:v>2.46052108631266E-2</c:v>
                </c:pt>
                <c:pt idx="2924">
                  <c:v>2.4454994313211499E-2</c:v>
                </c:pt>
                <c:pt idx="2925">
                  <c:v>2.3597736938275399E-2</c:v>
                </c:pt>
                <c:pt idx="2926">
                  <c:v>2.3597736938275399E-2</c:v>
                </c:pt>
                <c:pt idx="2927">
                  <c:v>2.3556485789663399E-2</c:v>
                </c:pt>
                <c:pt idx="2928">
                  <c:v>2.31542335464569E-2</c:v>
                </c:pt>
                <c:pt idx="2929">
                  <c:v>2.2591598960413701E-2</c:v>
                </c:pt>
                <c:pt idx="2930">
                  <c:v>2.2324041712794899E-2</c:v>
                </c:pt>
                <c:pt idx="2931">
                  <c:v>2.14490033810033E-2</c:v>
                </c:pt>
                <c:pt idx="2932">
                  <c:v>2.10601797789709E-2</c:v>
                </c:pt>
                <c:pt idx="2933">
                  <c:v>2.0897765110851299E-2</c:v>
                </c:pt>
                <c:pt idx="2934">
                  <c:v>2.07656604226082E-2</c:v>
                </c:pt>
                <c:pt idx="2935">
                  <c:v>2.0735584028419098E-2</c:v>
                </c:pt>
                <c:pt idx="2936">
                  <c:v>2.0570745520860498E-2</c:v>
                </c:pt>
                <c:pt idx="2937">
                  <c:v>1.9835627607394799E-2</c:v>
                </c:pt>
                <c:pt idx="2938">
                  <c:v>1.9726055049459901E-2</c:v>
                </c:pt>
                <c:pt idx="2939">
                  <c:v>1.9662255134319798E-2</c:v>
                </c:pt>
                <c:pt idx="2940">
                  <c:v>1.9319834660108299E-2</c:v>
                </c:pt>
                <c:pt idx="2941">
                  <c:v>1.9289929206962701E-2</c:v>
                </c:pt>
                <c:pt idx="2942">
                  <c:v>1.88808190663785E-2</c:v>
                </c:pt>
                <c:pt idx="2943">
                  <c:v>1.8562524544825799E-2</c:v>
                </c:pt>
                <c:pt idx="2944">
                  <c:v>1.8278336117258601E-2</c:v>
                </c:pt>
                <c:pt idx="2945">
                  <c:v>1.82623115535522E-2</c:v>
                </c:pt>
                <c:pt idx="2946">
                  <c:v>1.8044856021992701E-2</c:v>
                </c:pt>
                <c:pt idx="2947">
                  <c:v>1.7507961497364801E-2</c:v>
                </c:pt>
                <c:pt idx="2948">
                  <c:v>1.7385023235437402E-2</c:v>
                </c:pt>
                <c:pt idx="2949">
                  <c:v>1.70424469028485E-2</c:v>
                </c:pt>
                <c:pt idx="2950">
                  <c:v>1.6721262607336401E-2</c:v>
                </c:pt>
                <c:pt idx="2951">
                  <c:v>1.6584720876107E-2</c:v>
                </c:pt>
                <c:pt idx="2952">
                  <c:v>1.6581262026209499E-2</c:v>
                </c:pt>
                <c:pt idx="2953">
                  <c:v>1.6338340435057001E-2</c:v>
                </c:pt>
                <c:pt idx="2954">
                  <c:v>1.6292945053005301E-2</c:v>
                </c:pt>
                <c:pt idx="2955">
                  <c:v>1.60051633269498E-2</c:v>
                </c:pt>
                <c:pt idx="2956">
                  <c:v>1.54439489107081E-2</c:v>
                </c:pt>
                <c:pt idx="2957">
                  <c:v>1.4384456009023799E-2</c:v>
                </c:pt>
                <c:pt idx="2958">
                  <c:v>1.42582566231555E-2</c:v>
                </c:pt>
                <c:pt idx="2959">
                  <c:v>1.38120705819987E-2</c:v>
                </c:pt>
                <c:pt idx="2960">
                  <c:v>1.31741914860869E-2</c:v>
                </c:pt>
                <c:pt idx="2961">
                  <c:v>1.3049536485603599E-2</c:v>
                </c:pt>
                <c:pt idx="2962">
                  <c:v>1.2953242400125501E-2</c:v>
                </c:pt>
                <c:pt idx="2963">
                  <c:v>1.26465715834968E-2</c:v>
                </c:pt>
                <c:pt idx="2964">
                  <c:v>1.2293291545197701E-2</c:v>
                </c:pt>
                <c:pt idx="2965">
                  <c:v>1.1955805668321801E-2</c:v>
                </c:pt>
                <c:pt idx="2966">
                  <c:v>1.1941308208866099E-2</c:v>
                </c:pt>
                <c:pt idx="2967">
                  <c:v>1.15125723971091E-2</c:v>
                </c:pt>
                <c:pt idx="2968">
                  <c:v>1.12322116360257E-2</c:v>
                </c:pt>
                <c:pt idx="2969">
                  <c:v>1.10955411921272E-2</c:v>
                </c:pt>
                <c:pt idx="2970">
                  <c:v>1.0902263910357601E-2</c:v>
                </c:pt>
                <c:pt idx="2971">
                  <c:v>1.00565569800629E-2</c:v>
                </c:pt>
                <c:pt idx="2972">
                  <c:v>1.0020574808654901E-2</c:v>
                </c:pt>
                <c:pt idx="2973">
                  <c:v>9.5571373070111303E-3</c:v>
                </c:pt>
                <c:pt idx="2974">
                  <c:v>9.5571373070111303E-3</c:v>
                </c:pt>
                <c:pt idx="2975">
                  <c:v>9.5548278211615902E-3</c:v>
                </c:pt>
                <c:pt idx="2976">
                  <c:v>8.9614069932584597E-3</c:v>
                </c:pt>
                <c:pt idx="2977">
                  <c:v>7.8899046770667704E-3</c:v>
                </c:pt>
                <c:pt idx="2978">
                  <c:v>6.4814240223975503E-3</c:v>
                </c:pt>
                <c:pt idx="2979">
                  <c:v>6.3705851146971101E-3</c:v>
                </c:pt>
                <c:pt idx="2980">
                  <c:v>6.1593027931218904E-3</c:v>
                </c:pt>
                <c:pt idx="2981">
                  <c:v>6.1268798450915696E-3</c:v>
                </c:pt>
                <c:pt idx="2982">
                  <c:v>6.0654623774424E-3</c:v>
                </c:pt>
                <c:pt idx="2983">
                  <c:v>5.74720446058106E-3</c:v>
                </c:pt>
                <c:pt idx="2984">
                  <c:v>5.7235378618800204E-3</c:v>
                </c:pt>
                <c:pt idx="2985">
                  <c:v>5.1881532236452603E-3</c:v>
                </c:pt>
                <c:pt idx="2986">
                  <c:v>4.7902627925635504E-3</c:v>
                </c:pt>
                <c:pt idx="2987">
                  <c:v>4.74580513078879E-3</c:v>
                </c:pt>
                <c:pt idx="2988">
                  <c:v>3.30966617717246E-3</c:v>
                </c:pt>
                <c:pt idx="2989">
                  <c:v>3.1079567227024398E-3</c:v>
                </c:pt>
                <c:pt idx="2990">
                  <c:v>3.1079567227024398E-3</c:v>
                </c:pt>
                <c:pt idx="2991">
                  <c:v>3.0232634931689102E-3</c:v>
                </c:pt>
                <c:pt idx="2992">
                  <c:v>2.85463956937082E-3</c:v>
                </c:pt>
                <c:pt idx="2993">
                  <c:v>2.12889692808288E-3</c:v>
                </c:pt>
                <c:pt idx="2994">
                  <c:v>2.0361241740169001E-3</c:v>
                </c:pt>
                <c:pt idx="2995">
                  <c:v>1.9583030318698698E-3</c:v>
                </c:pt>
                <c:pt idx="2996">
                  <c:v>1.8983383935866601E-3</c:v>
                </c:pt>
                <c:pt idx="2997">
                  <c:v>1.5016642807976299E-3</c:v>
                </c:pt>
                <c:pt idx="2998">
                  <c:v>3.7677340210662898E-4</c:v>
                </c:pt>
                <c:pt idx="2999">
                  <c:v>-5.4278806170116297E-5</c:v>
                </c:pt>
                <c:pt idx="3000">
                  <c:v>-2.3403401802834901E-4</c:v>
                </c:pt>
                <c:pt idx="3001">
                  <c:v>-8.91027259415366E-4</c:v>
                </c:pt>
                <c:pt idx="3002">
                  <c:v>-1.0129932790319E-3</c:v>
                </c:pt>
                <c:pt idx="3003">
                  <c:v>-2.4676226100275901E-3</c:v>
                </c:pt>
                <c:pt idx="3004">
                  <c:v>-2.9461761470687998E-3</c:v>
                </c:pt>
                <c:pt idx="3005">
                  <c:v>-3.0397249067060901E-3</c:v>
                </c:pt>
                <c:pt idx="3006">
                  <c:v>-3.2699958084326402E-3</c:v>
                </c:pt>
                <c:pt idx="3007">
                  <c:v>-3.4488106008269499E-3</c:v>
                </c:pt>
                <c:pt idx="3008">
                  <c:v>-4.3962795294566403E-3</c:v>
                </c:pt>
                <c:pt idx="3009">
                  <c:v>-5.0442200075199199E-3</c:v>
                </c:pt>
                <c:pt idx="3010">
                  <c:v>-5.5261607281236599E-3</c:v>
                </c:pt>
                <c:pt idx="3011">
                  <c:v>-5.6821608777250796E-3</c:v>
                </c:pt>
                <c:pt idx="3012">
                  <c:v>-5.6971106062051503E-3</c:v>
                </c:pt>
                <c:pt idx="3013">
                  <c:v>-6.0553731540190399E-3</c:v>
                </c:pt>
                <c:pt idx="3014">
                  <c:v>-6.4160924330265703E-3</c:v>
                </c:pt>
                <c:pt idx="3015">
                  <c:v>-7.0714766435994803E-3</c:v>
                </c:pt>
                <c:pt idx="3016">
                  <c:v>-7.3609738009780103E-3</c:v>
                </c:pt>
                <c:pt idx="3017">
                  <c:v>-8.2794611998355007E-3</c:v>
                </c:pt>
                <c:pt idx="3018">
                  <c:v>-8.4132959798520705E-3</c:v>
                </c:pt>
                <c:pt idx="3019">
                  <c:v>-8.41597029796173E-3</c:v>
                </c:pt>
                <c:pt idx="3020">
                  <c:v>-8.5533746853593794E-3</c:v>
                </c:pt>
                <c:pt idx="3021">
                  <c:v>-8.5901447723283897E-3</c:v>
                </c:pt>
                <c:pt idx="3022">
                  <c:v>-8.8866165251346996E-3</c:v>
                </c:pt>
                <c:pt idx="3023">
                  <c:v>-8.8998281253284198E-3</c:v>
                </c:pt>
                <c:pt idx="3024">
                  <c:v>-9.4538086964755397E-3</c:v>
                </c:pt>
                <c:pt idx="3025">
                  <c:v>-9.4758105860090792E-3</c:v>
                </c:pt>
                <c:pt idx="3026">
                  <c:v>-1.05893336863728E-2</c:v>
                </c:pt>
                <c:pt idx="3027">
                  <c:v>-1.1141025897946501E-2</c:v>
                </c:pt>
                <c:pt idx="3028">
                  <c:v>-1.11947806010948E-2</c:v>
                </c:pt>
                <c:pt idx="3029">
                  <c:v>-1.13332321984438E-2</c:v>
                </c:pt>
                <c:pt idx="3030">
                  <c:v>-1.1383959584431501E-2</c:v>
                </c:pt>
                <c:pt idx="3031">
                  <c:v>-1.16111907693597E-2</c:v>
                </c:pt>
                <c:pt idx="3032">
                  <c:v>-1.21061330775187E-2</c:v>
                </c:pt>
                <c:pt idx="3033">
                  <c:v>-1.2478678021661501E-2</c:v>
                </c:pt>
                <c:pt idx="3034">
                  <c:v>-1.24987277491076E-2</c:v>
                </c:pt>
                <c:pt idx="3035">
                  <c:v>-1.36268226310279E-2</c:v>
                </c:pt>
                <c:pt idx="3036">
                  <c:v>-1.3771785523587699E-2</c:v>
                </c:pt>
                <c:pt idx="3037">
                  <c:v>-1.5684107074987699E-2</c:v>
                </c:pt>
                <c:pt idx="3038">
                  <c:v>-1.5915321308991301E-2</c:v>
                </c:pt>
                <c:pt idx="3039">
                  <c:v>-1.5950201634116999E-2</c:v>
                </c:pt>
                <c:pt idx="3040">
                  <c:v>-1.62154967693268E-2</c:v>
                </c:pt>
                <c:pt idx="3041">
                  <c:v>-1.62281983495247E-2</c:v>
                </c:pt>
                <c:pt idx="3042">
                  <c:v>-1.63882628168915E-2</c:v>
                </c:pt>
                <c:pt idx="3043">
                  <c:v>-1.7140801332192201E-2</c:v>
                </c:pt>
                <c:pt idx="3044">
                  <c:v>-1.7331433621000099E-2</c:v>
                </c:pt>
                <c:pt idx="3045">
                  <c:v>-1.7933888450586199E-2</c:v>
                </c:pt>
                <c:pt idx="3046">
                  <c:v>-1.7933888450586199E-2</c:v>
                </c:pt>
                <c:pt idx="3047">
                  <c:v>-1.8137604654881501E-2</c:v>
                </c:pt>
                <c:pt idx="3048">
                  <c:v>-1.84801059522097E-2</c:v>
                </c:pt>
                <c:pt idx="3049">
                  <c:v>-1.8612190099818599E-2</c:v>
                </c:pt>
                <c:pt idx="3050">
                  <c:v>-1.89061423327723E-2</c:v>
                </c:pt>
                <c:pt idx="3051">
                  <c:v>-1.8986619545481101E-2</c:v>
                </c:pt>
                <c:pt idx="3052">
                  <c:v>-1.9554508956650399E-2</c:v>
                </c:pt>
                <c:pt idx="3053">
                  <c:v>-2.0026499718723102E-2</c:v>
                </c:pt>
                <c:pt idx="3054">
                  <c:v>-2.0334923284192601E-2</c:v>
                </c:pt>
                <c:pt idx="3055">
                  <c:v>-2.0604800262796701E-2</c:v>
                </c:pt>
                <c:pt idx="3056">
                  <c:v>-2.0811388994024901E-2</c:v>
                </c:pt>
                <c:pt idx="3057">
                  <c:v>-2.0879919887417001E-2</c:v>
                </c:pt>
                <c:pt idx="3058">
                  <c:v>-2.1041490317570698E-2</c:v>
                </c:pt>
                <c:pt idx="3059">
                  <c:v>-2.1115835753367802E-2</c:v>
                </c:pt>
                <c:pt idx="3060">
                  <c:v>-2.12586220850343E-2</c:v>
                </c:pt>
                <c:pt idx="3061">
                  <c:v>-2.13213275991277E-2</c:v>
                </c:pt>
                <c:pt idx="3062">
                  <c:v>-2.16565650624852E-2</c:v>
                </c:pt>
                <c:pt idx="3063">
                  <c:v>-2.16565650624852E-2</c:v>
                </c:pt>
                <c:pt idx="3064">
                  <c:v>-2.2450137326291902E-2</c:v>
                </c:pt>
                <c:pt idx="3065">
                  <c:v>-2.2702309832778302E-2</c:v>
                </c:pt>
                <c:pt idx="3066">
                  <c:v>-2.30377174204098E-2</c:v>
                </c:pt>
                <c:pt idx="3067">
                  <c:v>-2.33267594950392E-2</c:v>
                </c:pt>
                <c:pt idx="3068">
                  <c:v>-2.3988963723835199E-2</c:v>
                </c:pt>
                <c:pt idx="3069">
                  <c:v>-2.4427665199309501E-2</c:v>
                </c:pt>
                <c:pt idx="3070">
                  <c:v>-2.4427665199309501E-2</c:v>
                </c:pt>
                <c:pt idx="3071">
                  <c:v>-2.4603076530175599E-2</c:v>
                </c:pt>
                <c:pt idx="3072">
                  <c:v>-2.47913894349211E-2</c:v>
                </c:pt>
                <c:pt idx="3073">
                  <c:v>-2.48235297056138E-2</c:v>
                </c:pt>
                <c:pt idx="3074">
                  <c:v>-2.4849875996546499E-2</c:v>
                </c:pt>
                <c:pt idx="3075">
                  <c:v>-2.4849875996546499E-2</c:v>
                </c:pt>
                <c:pt idx="3076">
                  <c:v>-2.4915026039023701E-2</c:v>
                </c:pt>
                <c:pt idx="3077">
                  <c:v>-2.5742350775816599E-2</c:v>
                </c:pt>
                <c:pt idx="3078">
                  <c:v>-2.5932936467126699E-2</c:v>
                </c:pt>
                <c:pt idx="3079">
                  <c:v>-2.6009615177055599E-2</c:v>
                </c:pt>
                <c:pt idx="3080">
                  <c:v>-2.6185629971825199E-2</c:v>
                </c:pt>
                <c:pt idx="3081">
                  <c:v>-2.64740544354354E-2</c:v>
                </c:pt>
                <c:pt idx="3082">
                  <c:v>-2.6527416253769701E-2</c:v>
                </c:pt>
                <c:pt idx="3083">
                  <c:v>-2.68618656490104E-2</c:v>
                </c:pt>
                <c:pt idx="3084">
                  <c:v>-2.6875026118456002E-2</c:v>
                </c:pt>
                <c:pt idx="3085">
                  <c:v>-2.7178632974285601E-2</c:v>
                </c:pt>
                <c:pt idx="3086">
                  <c:v>-2.7291618179495301E-2</c:v>
                </c:pt>
                <c:pt idx="3087">
                  <c:v>-2.7770705623266501E-2</c:v>
                </c:pt>
                <c:pt idx="3088">
                  <c:v>-2.79705601931018E-2</c:v>
                </c:pt>
                <c:pt idx="3089">
                  <c:v>-2.81536340539718E-2</c:v>
                </c:pt>
                <c:pt idx="3090">
                  <c:v>-2.8164599285102499E-2</c:v>
                </c:pt>
                <c:pt idx="3091">
                  <c:v>-2.8175043090244899E-2</c:v>
                </c:pt>
                <c:pt idx="3092">
                  <c:v>-2.8239836842261699E-2</c:v>
                </c:pt>
                <c:pt idx="3093">
                  <c:v>-2.8286806622202201E-2</c:v>
                </c:pt>
                <c:pt idx="3094">
                  <c:v>-2.8286806622202201E-2</c:v>
                </c:pt>
                <c:pt idx="3095">
                  <c:v>-2.8943523708388399E-2</c:v>
                </c:pt>
                <c:pt idx="3096">
                  <c:v>-2.9277370011579901E-2</c:v>
                </c:pt>
                <c:pt idx="3097">
                  <c:v>-2.9430385821016598E-2</c:v>
                </c:pt>
                <c:pt idx="3098">
                  <c:v>-3.0666329350181199E-2</c:v>
                </c:pt>
                <c:pt idx="3099">
                  <c:v>-3.0765060561245301E-2</c:v>
                </c:pt>
                <c:pt idx="3100">
                  <c:v>-3.10837156040593E-2</c:v>
                </c:pt>
                <c:pt idx="3101">
                  <c:v>-3.1119089524363E-2</c:v>
                </c:pt>
                <c:pt idx="3102">
                  <c:v>-3.1366662565684003E-2</c:v>
                </c:pt>
                <c:pt idx="3103">
                  <c:v>-3.1921378182202503E-2</c:v>
                </c:pt>
                <c:pt idx="3104">
                  <c:v>-3.1950007774165901E-2</c:v>
                </c:pt>
                <c:pt idx="3105">
                  <c:v>-3.2196597902190503E-2</c:v>
                </c:pt>
                <c:pt idx="3106">
                  <c:v>-3.2581579224238301E-2</c:v>
                </c:pt>
                <c:pt idx="3107">
                  <c:v>-3.2621214576857502E-2</c:v>
                </c:pt>
                <c:pt idx="3108">
                  <c:v>-3.26950451282461E-2</c:v>
                </c:pt>
                <c:pt idx="3109">
                  <c:v>-3.3115838316655197E-2</c:v>
                </c:pt>
                <c:pt idx="3110">
                  <c:v>-3.3677571986451701E-2</c:v>
                </c:pt>
                <c:pt idx="3111">
                  <c:v>-3.37745848193233E-2</c:v>
                </c:pt>
                <c:pt idx="3112">
                  <c:v>-3.41510461381292E-2</c:v>
                </c:pt>
                <c:pt idx="3113">
                  <c:v>-3.4212124266163199E-2</c:v>
                </c:pt>
                <c:pt idx="3114">
                  <c:v>-3.4493865212805098E-2</c:v>
                </c:pt>
                <c:pt idx="3115">
                  <c:v>-3.4595251346089498E-2</c:v>
                </c:pt>
                <c:pt idx="3116">
                  <c:v>-3.5867509367508502E-2</c:v>
                </c:pt>
                <c:pt idx="3117">
                  <c:v>-3.5867509367508502E-2</c:v>
                </c:pt>
                <c:pt idx="3118">
                  <c:v>-3.6378010340905598E-2</c:v>
                </c:pt>
                <c:pt idx="3119">
                  <c:v>-3.6772241169419601E-2</c:v>
                </c:pt>
                <c:pt idx="3120">
                  <c:v>-3.7797447416643898E-2</c:v>
                </c:pt>
                <c:pt idx="3121">
                  <c:v>-3.8541940819536102E-2</c:v>
                </c:pt>
                <c:pt idx="3122">
                  <c:v>-3.8820038064728897E-2</c:v>
                </c:pt>
                <c:pt idx="3123">
                  <c:v>-3.90188114122813E-2</c:v>
                </c:pt>
                <c:pt idx="3124">
                  <c:v>-3.9317563508390801E-2</c:v>
                </c:pt>
                <c:pt idx="3125">
                  <c:v>-3.9610490906342298E-2</c:v>
                </c:pt>
                <c:pt idx="3126">
                  <c:v>-3.9787042670018702E-2</c:v>
                </c:pt>
                <c:pt idx="3127">
                  <c:v>-4.0056613646643098E-2</c:v>
                </c:pt>
                <c:pt idx="3128">
                  <c:v>-4.0367618970822201E-2</c:v>
                </c:pt>
                <c:pt idx="3129">
                  <c:v>-4.1378023037112098E-2</c:v>
                </c:pt>
                <c:pt idx="3130">
                  <c:v>-4.2087071018936099E-2</c:v>
                </c:pt>
                <c:pt idx="3131">
                  <c:v>-4.20955415791247E-2</c:v>
                </c:pt>
                <c:pt idx="3132">
                  <c:v>-4.2403238355904802E-2</c:v>
                </c:pt>
                <c:pt idx="3133">
                  <c:v>-4.2758201691561797E-2</c:v>
                </c:pt>
                <c:pt idx="3134">
                  <c:v>-4.3225331632558803E-2</c:v>
                </c:pt>
                <c:pt idx="3135">
                  <c:v>-4.3232578364876803E-2</c:v>
                </c:pt>
                <c:pt idx="3136">
                  <c:v>-4.3299942625699299E-2</c:v>
                </c:pt>
                <c:pt idx="3137">
                  <c:v>-4.3713777496998799E-2</c:v>
                </c:pt>
                <c:pt idx="3138">
                  <c:v>-4.3991489082611301E-2</c:v>
                </c:pt>
                <c:pt idx="3139">
                  <c:v>-4.47489939430262E-2</c:v>
                </c:pt>
                <c:pt idx="3140">
                  <c:v>-4.4819004819619E-2</c:v>
                </c:pt>
                <c:pt idx="3141">
                  <c:v>-4.4978444055299702E-2</c:v>
                </c:pt>
                <c:pt idx="3142">
                  <c:v>-4.6041518471837302E-2</c:v>
                </c:pt>
                <c:pt idx="3143">
                  <c:v>-4.6150549184837297E-2</c:v>
                </c:pt>
                <c:pt idx="3144">
                  <c:v>-4.6228565447264801E-2</c:v>
                </c:pt>
                <c:pt idx="3145">
                  <c:v>-4.6602071381982003E-2</c:v>
                </c:pt>
                <c:pt idx="3146">
                  <c:v>-4.7219571713933699E-2</c:v>
                </c:pt>
                <c:pt idx="3147">
                  <c:v>-4.7247859790001602E-2</c:v>
                </c:pt>
                <c:pt idx="3148">
                  <c:v>-4.7412584225032403E-2</c:v>
                </c:pt>
                <c:pt idx="3149">
                  <c:v>-4.7626578112216503E-2</c:v>
                </c:pt>
                <c:pt idx="3150">
                  <c:v>-4.7750159074719301E-2</c:v>
                </c:pt>
                <c:pt idx="3151">
                  <c:v>-4.7767218748662403E-2</c:v>
                </c:pt>
                <c:pt idx="3152">
                  <c:v>-4.8105657487004301E-2</c:v>
                </c:pt>
                <c:pt idx="3153">
                  <c:v>-4.8213756025235102E-2</c:v>
                </c:pt>
                <c:pt idx="3154">
                  <c:v>-4.83636199484863E-2</c:v>
                </c:pt>
                <c:pt idx="3155">
                  <c:v>-4.85754988753377E-2</c:v>
                </c:pt>
                <c:pt idx="3156">
                  <c:v>-4.9255219152467299E-2</c:v>
                </c:pt>
                <c:pt idx="3157">
                  <c:v>-4.9983986147877801E-2</c:v>
                </c:pt>
                <c:pt idx="3158">
                  <c:v>-5.00615997864335E-2</c:v>
                </c:pt>
                <c:pt idx="3159">
                  <c:v>-5.0271738434939699E-2</c:v>
                </c:pt>
                <c:pt idx="3160">
                  <c:v>-5.0563542174365303E-2</c:v>
                </c:pt>
                <c:pt idx="3161">
                  <c:v>-5.0808562757519403E-2</c:v>
                </c:pt>
                <c:pt idx="3162">
                  <c:v>-5.0833136286827403E-2</c:v>
                </c:pt>
                <c:pt idx="3163">
                  <c:v>-5.0848271024463799E-2</c:v>
                </c:pt>
                <c:pt idx="3164">
                  <c:v>-5.1907454299237397E-2</c:v>
                </c:pt>
                <c:pt idx="3165">
                  <c:v>-5.1954414192082202E-2</c:v>
                </c:pt>
                <c:pt idx="3166">
                  <c:v>-5.43437524572737E-2</c:v>
                </c:pt>
                <c:pt idx="3167">
                  <c:v>-5.4735908290075401E-2</c:v>
                </c:pt>
                <c:pt idx="3168">
                  <c:v>-5.4861284848255303E-2</c:v>
                </c:pt>
                <c:pt idx="3169">
                  <c:v>-5.5638637641866301E-2</c:v>
                </c:pt>
                <c:pt idx="3170">
                  <c:v>-5.5648499483451699E-2</c:v>
                </c:pt>
                <c:pt idx="3171">
                  <c:v>-5.60740376497815E-2</c:v>
                </c:pt>
                <c:pt idx="3172">
                  <c:v>-5.6089920896744298E-2</c:v>
                </c:pt>
                <c:pt idx="3173">
                  <c:v>-5.6948224437255897E-2</c:v>
                </c:pt>
                <c:pt idx="3174">
                  <c:v>-5.7056565782573503E-2</c:v>
                </c:pt>
                <c:pt idx="3175">
                  <c:v>-5.7185459926010498E-2</c:v>
                </c:pt>
                <c:pt idx="3176">
                  <c:v>-5.7922984603728599E-2</c:v>
                </c:pt>
                <c:pt idx="3177">
                  <c:v>-5.8774096768251703E-2</c:v>
                </c:pt>
                <c:pt idx="3178">
                  <c:v>-5.8876840339832003E-2</c:v>
                </c:pt>
                <c:pt idx="3179">
                  <c:v>-5.93965797435912E-2</c:v>
                </c:pt>
                <c:pt idx="3180">
                  <c:v>-5.9764500116724503E-2</c:v>
                </c:pt>
                <c:pt idx="3181">
                  <c:v>-6.0028453163974198E-2</c:v>
                </c:pt>
                <c:pt idx="3182">
                  <c:v>-6.0358614692371498E-2</c:v>
                </c:pt>
                <c:pt idx="3183">
                  <c:v>-6.0431703511169402E-2</c:v>
                </c:pt>
                <c:pt idx="3184">
                  <c:v>-6.0732664161921197E-2</c:v>
                </c:pt>
                <c:pt idx="3185">
                  <c:v>-6.1068680580952002E-2</c:v>
                </c:pt>
                <c:pt idx="3186">
                  <c:v>-6.1157708592009898E-2</c:v>
                </c:pt>
                <c:pt idx="3187">
                  <c:v>-6.1240135076871503E-2</c:v>
                </c:pt>
                <c:pt idx="3188">
                  <c:v>-6.1240726518716503E-2</c:v>
                </c:pt>
                <c:pt idx="3189">
                  <c:v>-6.1282756235447503E-2</c:v>
                </c:pt>
                <c:pt idx="3190">
                  <c:v>-6.1482707678916997E-2</c:v>
                </c:pt>
                <c:pt idx="3191">
                  <c:v>-6.19090039672981E-2</c:v>
                </c:pt>
                <c:pt idx="3192">
                  <c:v>-6.19090039672981E-2</c:v>
                </c:pt>
                <c:pt idx="3193">
                  <c:v>-6.2887526105919106E-2</c:v>
                </c:pt>
                <c:pt idx="3194">
                  <c:v>-6.3279861545420896E-2</c:v>
                </c:pt>
                <c:pt idx="3195">
                  <c:v>-6.3819719415535103E-2</c:v>
                </c:pt>
                <c:pt idx="3196">
                  <c:v>-6.5008103233270401E-2</c:v>
                </c:pt>
                <c:pt idx="3197">
                  <c:v>-6.5558154322375994E-2</c:v>
                </c:pt>
                <c:pt idx="3198">
                  <c:v>-6.5558154322375994E-2</c:v>
                </c:pt>
                <c:pt idx="3199">
                  <c:v>-6.5651708736811795E-2</c:v>
                </c:pt>
                <c:pt idx="3200">
                  <c:v>-6.7525054341654997E-2</c:v>
                </c:pt>
                <c:pt idx="3201">
                  <c:v>-6.7756208499678505E-2</c:v>
                </c:pt>
                <c:pt idx="3202">
                  <c:v>-6.8304383754563894E-2</c:v>
                </c:pt>
                <c:pt idx="3203">
                  <c:v>-6.84900335086321E-2</c:v>
                </c:pt>
                <c:pt idx="3204">
                  <c:v>-6.9282105041703401E-2</c:v>
                </c:pt>
                <c:pt idx="3205">
                  <c:v>-6.9620294202062297E-2</c:v>
                </c:pt>
                <c:pt idx="3206">
                  <c:v>-7.0699691777306298E-2</c:v>
                </c:pt>
                <c:pt idx="3207">
                  <c:v>-7.1089624045413594E-2</c:v>
                </c:pt>
                <c:pt idx="3208">
                  <c:v>-7.1367901147908905E-2</c:v>
                </c:pt>
                <c:pt idx="3209">
                  <c:v>-7.1516198386102597E-2</c:v>
                </c:pt>
                <c:pt idx="3210">
                  <c:v>-7.2025851339840796E-2</c:v>
                </c:pt>
                <c:pt idx="3211">
                  <c:v>-7.2247393971152193E-2</c:v>
                </c:pt>
                <c:pt idx="3212">
                  <c:v>-7.2652985930062905E-2</c:v>
                </c:pt>
                <c:pt idx="3213">
                  <c:v>-7.3850559703802596E-2</c:v>
                </c:pt>
                <c:pt idx="3214">
                  <c:v>-7.4014715664132105E-2</c:v>
                </c:pt>
                <c:pt idx="3215">
                  <c:v>-7.447404021364E-2</c:v>
                </c:pt>
                <c:pt idx="3216">
                  <c:v>-7.4488423539364496E-2</c:v>
                </c:pt>
                <c:pt idx="3217">
                  <c:v>-7.4629018492256005E-2</c:v>
                </c:pt>
                <c:pt idx="3218">
                  <c:v>-7.5690180658499001E-2</c:v>
                </c:pt>
                <c:pt idx="3219">
                  <c:v>-7.5847558467231097E-2</c:v>
                </c:pt>
                <c:pt idx="3220">
                  <c:v>-7.6003626097914598E-2</c:v>
                </c:pt>
                <c:pt idx="3221">
                  <c:v>-7.62412348944735E-2</c:v>
                </c:pt>
                <c:pt idx="3222">
                  <c:v>-7.6537372270002499E-2</c:v>
                </c:pt>
                <c:pt idx="3223">
                  <c:v>-7.8609131036586705E-2</c:v>
                </c:pt>
                <c:pt idx="3224">
                  <c:v>-7.8667875259743697E-2</c:v>
                </c:pt>
                <c:pt idx="3225">
                  <c:v>-7.9257909328711906E-2</c:v>
                </c:pt>
                <c:pt idx="3226">
                  <c:v>-7.94527259955429E-2</c:v>
                </c:pt>
                <c:pt idx="3227">
                  <c:v>-7.9533658063675405E-2</c:v>
                </c:pt>
                <c:pt idx="3228">
                  <c:v>-7.9704071572633303E-2</c:v>
                </c:pt>
                <c:pt idx="3229">
                  <c:v>-8.0151348144532605E-2</c:v>
                </c:pt>
                <c:pt idx="3230">
                  <c:v>-8.2016934159128599E-2</c:v>
                </c:pt>
                <c:pt idx="3231">
                  <c:v>-8.2255860161614805E-2</c:v>
                </c:pt>
                <c:pt idx="3232">
                  <c:v>-8.3234876416061296E-2</c:v>
                </c:pt>
                <c:pt idx="3233">
                  <c:v>-8.3522661333308795E-2</c:v>
                </c:pt>
                <c:pt idx="3234">
                  <c:v>-8.3545528850720599E-2</c:v>
                </c:pt>
                <c:pt idx="3235">
                  <c:v>-8.4248899546282202E-2</c:v>
                </c:pt>
                <c:pt idx="3236">
                  <c:v>-8.4349889050653395E-2</c:v>
                </c:pt>
                <c:pt idx="3237">
                  <c:v>-8.4460137632443102E-2</c:v>
                </c:pt>
                <c:pt idx="3238">
                  <c:v>-8.4460137632443102E-2</c:v>
                </c:pt>
                <c:pt idx="3239">
                  <c:v>-8.4929458653970405E-2</c:v>
                </c:pt>
                <c:pt idx="3240">
                  <c:v>-8.5170999475057796E-2</c:v>
                </c:pt>
                <c:pt idx="3241">
                  <c:v>-8.6142315724370505E-2</c:v>
                </c:pt>
                <c:pt idx="3242">
                  <c:v>-8.6179014926015193E-2</c:v>
                </c:pt>
                <c:pt idx="3243">
                  <c:v>-8.6250903115714206E-2</c:v>
                </c:pt>
                <c:pt idx="3244">
                  <c:v>-8.6291172746769701E-2</c:v>
                </c:pt>
                <c:pt idx="3245">
                  <c:v>-8.6498372905091506E-2</c:v>
                </c:pt>
                <c:pt idx="3246">
                  <c:v>-8.6942537817074006E-2</c:v>
                </c:pt>
                <c:pt idx="3247">
                  <c:v>-8.7028352329255501E-2</c:v>
                </c:pt>
                <c:pt idx="3248">
                  <c:v>-8.8178942569611798E-2</c:v>
                </c:pt>
                <c:pt idx="3249">
                  <c:v>-8.8358811711841498E-2</c:v>
                </c:pt>
                <c:pt idx="3250">
                  <c:v>-8.8803444961756101E-2</c:v>
                </c:pt>
                <c:pt idx="3251">
                  <c:v>-8.9096972867163005E-2</c:v>
                </c:pt>
                <c:pt idx="3252">
                  <c:v>-8.9119911578483493E-2</c:v>
                </c:pt>
                <c:pt idx="3253">
                  <c:v>-8.9441318124509603E-2</c:v>
                </c:pt>
                <c:pt idx="3254">
                  <c:v>-8.94419020892743E-2</c:v>
                </c:pt>
                <c:pt idx="3255">
                  <c:v>-8.9971042323260197E-2</c:v>
                </c:pt>
                <c:pt idx="3256">
                  <c:v>-9.0190729591974994E-2</c:v>
                </c:pt>
                <c:pt idx="3257">
                  <c:v>-9.0378641118171898E-2</c:v>
                </c:pt>
                <c:pt idx="3258">
                  <c:v>-9.1737928984124598E-2</c:v>
                </c:pt>
                <c:pt idx="3259">
                  <c:v>-9.2318974825339906E-2</c:v>
                </c:pt>
                <c:pt idx="3260">
                  <c:v>-9.2394783656349802E-2</c:v>
                </c:pt>
                <c:pt idx="3261">
                  <c:v>-9.2826684585100003E-2</c:v>
                </c:pt>
                <c:pt idx="3262">
                  <c:v>-9.4385870464531299E-2</c:v>
                </c:pt>
                <c:pt idx="3263">
                  <c:v>-9.4478780029397705E-2</c:v>
                </c:pt>
                <c:pt idx="3264">
                  <c:v>-9.4754922527071905E-2</c:v>
                </c:pt>
                <c:pt idx="3265">
                  <c:v>-9.5446816919041805E-2</c:v>
                </c:pt>
                <c:pt idx="3266">
                  <c:v>-9.6007922034605606E-2</c:v>
                </c:pt>
                <c:pt idx="3267">
                  <c:v>-9.6288946268559494E-2</c:v>
                </c:pt>
                <c:pt idx="3268">
                  <c:v>-9.6751536480224401E-2</c:v>
                </c:pt>
                <c:pt idx="3269">
                  <c:v>-9.7598683806170095E-2</c:v>
                </c:pt>
                <c:pt idx="3270">
                  <c:v>-9.7760665849693895E-2</c:v>
                </c:pt>
                <c:pt idx="3271">
                  <c:v>-9.8887785795605906E-2</c:v>
                </c:pt>
                <c:pt idx="3272">
                  <c:v>-9.9213532976882096E-2</c:v>
                </c:pt>
                <c:pt idx="3273">
                  <c:v>-9.9462566400474697E-2</c:v>
                </c:pt>
                <c:pt idx="3274">
                  <c:v>-0.10045500595320001</c:v>
                </c:pt>
                <c:pt idx="3275">
                  <c:v>-0.10060111328454099</c:v>
                </c:pt>
                <c:pt idx="3276">
                  <c:v>-0.100850131579765</c:v>
                </c:pt>
                <c:pt idx="3277">
                  <c:v>-0.101608271990031</c:v>
                </c:pt>
                <c:pt idx="3278">
                  <c:v>-0.101967783311399</c:v>
                </c:pt>
                <c:pt idx="3279">
                  <c:v>-0.102254259072803</c:v>
                </c:pt>
                <c:pt idx="3280">
                  <c:v>-0.102254259072803</c:v>
                </c:pt>
                <c:pt idx="3281">
                  <c:v>-0.10238949727178601</c:v>
                </c:pt>
                <c:pt idx="3282">
                  <c:v>-0.10261601959554</c:v>
                </c:pt>
                <c:pt idx="3283">
                  <c:v>-0.102633609272792</c:v>
                </c:pt>
                <c:pt idx="3284">
                  <c:v>-0.102645626211238</c:v>
                </c:pt>
                <c:pt idx="3285">
                  <c:v>-0.102661168906673</c:v>
                </c:pt>
                <c:pt idx="3286">
                  <c:v>-0.102696528048552</c:v>
                </c:pt>
                <c:pt idx="3287">
                  <c:v>-0.102723964827744</c:v>
                </c:pt>
                <c:pt idx="3288">
                  <c:v>-0.10289530310294</c:v>
                </c:pt>
                <c:pt idx="3289">
                  <c:v>-0.103077419613222</c:v>
                </c:pt>
                <c:pt idx="3290">
                  <c:v>-0.10310571096519899</c:v>
                </c:pt>
                <c:pt idx="3291">
                  <c:v>-0.103382206563725</c:v>
                </c:pt>
                <c:pt idx="3292">
                  <c:v>-0.103652518301799</c:v>
                </c:pt>
                <c:pt idx="3293">
                  <c:v>-0.103744861954777</c:v>
                </c:pt>
                <c:pt idx="3294">
                  <c:v>-0.10377283513951099</c:v>
                </c:pt>
                <c:pt idx="3295">
                  <c:v>-0.103909706937289</c:v>
                </c:pt>
                <c:pt idx="3296">
                  <c:v>-0.10408089581768599</c:v>
                </c:pt>
                <c:pt idx="3297">
                  <c:v>-0.104452410423244</c:v>
                </c:pt>
                <c:pt idx="3298">
                  <c:v>-0.1048383294462</c:v>
                </c:pt>
                <c:pt idx="3299">
                  <c:v>-0.104871956392989</c:v>
                </c:pt>
                <c:pt idx="3300">
                  <c:v>-0.10559964377636</c:v>
                </c:pt>
                <c:pt idx="3301">
                  <c:v>-0.105805676702351</c:v>
                </c:pt>
                <c:pt idx="3302">
                  <c:v>-0.105915858898791</c:v>
                </c:pt>
                <c:pt idx="3303">
                  <c:v>-0.106037948541751</c:v>
                </c:pt>
                <c:pt idx="3304">
                  <c:v>-0.106335872412752</c:v>
                </c:pt>
                <c:pt idx="3305">
                  <c:v>-0.106999356063516</c:v>
                </c:pt>
                <c:pt idx="3306">
                  <c:v>-0.106999356063516</c:v>
                </c:pt>
                <c:pt idx="3307">
                  <c:v>-0.107028418219109</c:v>
                </c:pt>
                <c:pt idx="3308">
                  <c:v>-0.10756060041186601</c:v>
                </c:pt>
                <c:pt idx="3309">
                  <c:v>-0.108155219453389</c:v>
                </c:pt>
                <c:pt idx="3310">
                  <c:v>-0.10919983080641101</c:v>
                </c:pt>
                <c:pt idx="3311">
                  <c:v>-0.109721132331111</c:v>
                </c:pt>
                <c:pt idx="3312">
                  <c:v>-0.109900938238322</c:v>
                </c:pt>
                <c:pt idx="3313">
                  <c:v>-0.109934610793189</c:v>
                </c:pt>
                <c:pt idx="3314">
                  <c:v>-0.110307374947181</c:v>
                </c:pt>
                <c:pt idx="3315">
                  <c:v>-0.11043278044039601</c:v>
                </c:pt>
                <c:pt idx="3316">
                  <c:v>-0.110501466327267</c:v>
                </c:pt>
                <c:pt idx="3317">
                  <c:v>-0.110976824783849</c:v>
                </c:pt>
                <c:pt idx="3318">
                  <c:v>-0.11110018834506399</c:v>
                </c:pt>
                <c:pt idx="3319">
                  <c:v>-0.111537212280064</c:v>
                </c:pt>
                <c:pt idx="3320">
                  <c:v>-0.111740577112293</c:v>
                </c:pt>
                <c:pt idx="3321">
                  <c:v>-0.111825838214845</c:v>
                </c:pt>
                <c:pt idx="3322">
                  <c:v>-0.11205486694736599</c:v>
                </c:pt>
                <c:pt idx="3323">
                  <c:v>-0.112948051589845</c:v>
                </c:pt>
                <c:pt idx="3324">
                  <c:v>-0.113420038772118</c:v>
                </c:pt>
                <c:pt idx="3325">
                  <c:v>-0.11348599704450101</c:v>
                </c:pt>
                <c:pt idx="3326">
                  <c:v>-0.113743719881838</c:v>
                </c:pt>
                <c:pt idx="3327">
                  <c:v>-0.113776391825004</c:v>
                </c:pt>
                <c:pt idx="3328">
                  <c:v>-0.11384304368150901</c:v>
                </c:pt>
                <c:pt idx="3329">
                  <c:v>-0.113995677472341</c:v>
                </c:pt>
                <c:pt idx="3330">
                  <c:v>-0.114065829031449</c:v>
                </c:pt>
                <c:pt idx="3331">
                  <c:v>-0.11423703052006701</c:v>
                </c:pt>
                <c:pt idx="3332">
                  <c:v>-0.114284562798424</c:v>
                </c:pt>
                <c:pt idx="3333">
                  <c:v>-0.114679586744013</c:v>
                </c:pt>
                <c:pt idx="3334">
                  <c:v>-0.11491156189069</c:v>
                </c:pt>
                <c:pt idx="3335">
                  <c:v>-0.11581050940937</c:v>
                </c:pt>
                <c:pt idx="3336">
                  <c:v>-0.11596040305607599</c:v>
                </c:pt>
                <c:pt idx="3337">
                  <c:v>-0.116009768079419</c:v>
                </c:pt>
                <c:pt idx="3338">
                  <c:v>-0.11602836937270899</c:v>
                </c:pt>
                <c:pt idx="3339">
                  <c:v>-0.11628718814113601</c:v>
                </c:pt>
                <c:pt idx="3340">
                  <c:v>-0.116488459537128</c:v>
                </c:pt>
                <c:pt idx="3341">
                  <c:v>-0.117216605019636</c:v>
                </c:pt>
                <c:pt idx="3342">
                  <c:v>-0.117835311249084</c:v>
                </c:pt>
                <c:pt idx="3343">
                  <c:v>-0.117914253949363</c:v>
                </c:pt>
                <c:pt idx="3344">
                  <c:v>-0.117951934337458</c:v>
                </c:pt>
                <c:pt idx="3345">
                  <c:v>-0.118121774748362</c:v>
                </c:pt>
                <c:pt idx="3346">
                  <c:v>-0.118350022252944</c:v>
                </c:pt>
                <c:pt idx="3347">
                  <c:v>-0.11849475839398101</c:v>
                </c:pt>
                <c:pt idx="3348">
                  <c:v>-0.11947308290018401</c:v>
                </c:pt>
                <c:pt idx="3349">
                  <c:v>-0.12046879424725999</c:v>
                </c:pt>
                <c:pt idx="3350">
                  <c:v>-0.122208594244478</c:v>
                </c:pt>
                <c:pt idx="3351">
                  <c:v>-0.12226765930686399</c:v>
                </c:pt>
                <c:pt idx="3352">
                  <c:v>-0.122422275368942</c:v>
                </c:pt>
                <c:pt idx="3353">
                  <c:v>-0.122738916419039</c:v>
                </c:pt>
                <c:pt idx="3354">
                  <c:v>-0.122937145599157</c:v>
                </c:pt>
                <c:pt idx="3355">
                  <c:v>-0.122995822711835</c:v>
                </c:pt>
                <c:pt idx="3356">
                  <c:v>-0.123200921757205</c:v>
                </c:pt>
                <c:pt idx="3357">
                  <c:v>-0.123283625754459</c:v>
                </c:pt>
                <c:pt idx="3358">
                  <c:v>-0.12334895668215599</c:v>
                </c:pt>
                <c:pt idx="3359">
                  <c:v>-0.12334895668215599</c:v>
                </c:pt>
                <c:pt idx="3360">
                  <c:v>-0.123829013331096</c:v>
                </c:pt>
                <c:pt idx="3361">
                  <c:v>-0.123997325986216</c:v>
                </c:pt>
                <c:pt idx="3362">
                  <c:v>-0.12415406917109199</c:v>
                </c:pt>
                <c:pt idx="3363">
                  <c:v>-0.124176489129197</c:v>
                </c:pt>
                <c:pt idx="3364">
                  <c:v>-0.125043964825274</c:v>
                </c:pt>
                <c:pt idx="3365">
                  <c:v>-0.12578439894639901</c:v>
                </c:pt>
                <c:pt idx="3366">
                  <c:v>-0.126487206180839</c:v>
                </c:pt>
                <c:pt idx="3367">
                  <c:v>-0.12670960027719</c:v>
                </c:pt>
                <c:pt idx="3368">
                  <c:v>-0.12676804028664501</c:v>
                </c:pt>
                <c:pt idx="3369">
                  <c:v>-0.12721483652568899</c:v>
                </c:pt>
                <c:pt idx="3370">
                  <c:v>-0.12815994641572501</c:v>
                </c:pt>
                <c:pt idx="3371">
                  <c:v>-0.128315466014913</c:v>
                </c:pt>
                <c:pt idx="3372">
                  <c:v>-0.128355155544637</c:v>
                </c:pt>
                <c:pt idx="3373">
                  <c:v>-0.12842079695514699</c:v>
                </c:pt>
                <c:pt idx="3374">
                  <c:v>-0.12848055321730101</c:v>
                </c:pt>
                <c:pt idx="3375">
                  <c:v>-0.12852617107358799</c:v>
                </c:pt>
                <c:pt idx="3376">
                  <c:v>-0.12864019224085901</c:v>
                </c:pt>
                <c:pt idx="3377">
                  <c:v>-0.12921797768004001</c:v>
                </c:pt>
                <c:pt idx="3378">
                  <c:v>-0.12927298094502701</c:v>
                </c:pt>
                <c:pt idx="3379">
                  <c:v>-0.12930956311978301</c:v>
                </c:pt>
                <c:pt idx="3380">
                  <c:v>-0.12961999847109901</c:v>
                </c:pt>
                <c:pt idx="3381">
                  <c:v>-0.13040083589073501</c:v>
                </c:pt>
                <c:pt idx="3382">
                  <c:v>-0.13064403765348201</c:v>
                </c:pt>
                <c:pt idx="3383">
                  <c:v>-0.130812349682809</c:v>
                </c:pt>
                <c:pt idx="3384">
                  <c:v>-0.13303623978132401</c:v>
                </c:pt>
                <c:pt idx="3385">
                  <c:v>-0.13466786114187601</c:v>
                </c:pt>
                <c:pt idx="3386">
                  <c:v>-0.13487392166246201</c:v>
                </c:pt>
                <c:pt idx="3387">
                  <c:v>-0.13599470043419201</c:v>
                </c:pt>
                <c:pt idx="3388">
                  <c:v>-0.136230389926395</c:v>
                </c:pt>
                <c:pt idx="3389">
                  <c:v>-0.13652623979425799</c:v>
                </c:pt>
                <c:pt idx="3390">
                  <c:v>-0.136570707730235</c:v>
                </c:pt>
                <c:pt idx="3391">
                  <c:v>-0.137280899405339</c:v>
                </c:pt>
                <c:pt idx="3392">
                  <c:v>-0.137766232444616</c:v>
                </c:pt>
                <c:pt idx="3393">
                  <c:v>-0.137766232444616</c:v>
                </c:pt>
                <c:pt idx="3394">
                  <c:v>-0.138027485246455</c:v>
                </c:pt>
                <c:pt idx="3395">
                  <c:v>-0.13839997768274401</c:v>
                </c:pt>
                <c:pt idx="3396">
                  <c:v>-0.13881061380989601</c:v>
                </c:pt>
                <c:pt idx="3397">
                  <c:v>-0.13956607929509801</c:v>
                </c:pt>
                <c:pt idx="3398">
                  <c:v>-0.139791300020146</c:v>
                </c:pt>
                <c:pt idx="3399">
                  <c:v>-0.140013753556996</c:v>
                </c:pt>
                <c:pt idx="3400">
                  <c:v>-0.14034480706882299</c:v>
                </c:pt>
                <c:pt idx="3401">
                  <c:v>-0.14079248437991801</c:v>
                </c:pt>
                <c:pt idx="3402">
                  <c:v>-0.141370835219604</c:v>
                </c:pt>
                <c:pt idx="3403">
                  <c:v>-0.14148788169920901</c:v>
                </c:pt>
                <c:pt idx="3404">
                  <c:v>-0.14171758910337401</c:v>
                </c:pt>
                <c:pt idx="3405">
                  <c:v>-0.14193586286467999</c:v>
                </c:pt>
                <c:pt idx="3406">
                  <c:v>-0.141951933786537</c:v>
                </c:pt>
                <c:pt idx="3407">
                  <c:v>-0.14233353447199401</c:v>
                </c:pt>
                <c:pt idx="3408">
                  <c:v>-0.142555058069258</c:v>
                </c:pt>
                <c:pt idx="3409">
                  <c:v>-0.1426101976726</c:v>
                </c:pt>
                <c:pt idx="3410">
                  <c:v>-0.142678825148148</c:v>
                </c:pt>
                <c:pt idx="3411">
                  <c:v>-0.142797401601685</c:v>
                </c:pt>
                <c:pt idx="3412">
                  <c:v>-0.14283847002633099</c:v>
                </c:pt>
                <c:pt idx="3413">
                  <c:v>-0.142989604691906</c:v>
                </c:pt>
                <c:pt idx="3414">
                  <c:v>-0.14333583148898299</c:v>
                </c:pt>
                <c:pt idx="3415">
                  <c:v>-0.143650710803568</c:v>
                </c:pt>
                <c:pt idx="3416">
                  <c:v>-0.144575899766368</c:v>
                </c:pt>
                <c:pt idx="3417">
                  <c:v>-0.144575899766368</c:v>
                </c:pt>
                <c:pt idx="3418">
                  <c:v>-0.14462751117349701</c:v>
                </c:pt>
                <c:pt idx="3419">
                  <c:v>-0.144945826533144</c:v>
                </c:pt>
                <c:pt idx="3420">
                  <c:v>-0.145105849046965</c:v>
                </c:pt>
                <c:pt idx="3421">
                  <c:v>-0.145766733352717</c:v>
                </c:pt>
                <c:pt idx="3422">
                  <c:v>-0.14591527135415</c:v>
                </c:pt>
                <c:pt idx="3423">
                  <c:v>-0.146814798517094</c:v>
                </c:pt>
                <c:pt idx="3424">
                  <c:v>-0.146879792350044</c:v>
                </c:pt>
                <c:pt idx="3425">
                  <c:v>-0.14724873898413399</c:v>
                </c:pt>
                <c:pt idx="3426">
                  <c:v>-0.147374585342329</c:v>
                </c:pt>
                <c:pt idx="3427">
                  <c:v>-0.148271169545417</c:v>
                </c:pt>
                <c:pt idx="3428">
                  <c:v>-0.14849912310663299</c:v>
                </c:pt>
                <c:pt idx="3429">
                  <c:v>-0.148578604794282</c:v>
                </c:pt>
                <c:pt idx="3430">
                  <c:v>-0.14888384952464701</c:v>
                </c:pt>
                <c:pt idx="3431">
                  <c:v>-0.149099783020919</c:v>
                </c:pt>
                <c:pt idx="3432">
                  <c:v>-0.14929638738636899</c:v>
                </c:pt>
                <c:pt idx="3433">
                  <c:v>-0.15048252434370801</c:v>
                </c:pt>
                <c:pt idx="3434">
                  <c:v>-0.150659151765203</c:v>
                </c:pt>
                <c:pt idx="3435">
                  <c:v>-0.15094963799049199</c:v>
                </c:pt>
                <c:pt idx="3436">
                  <c:v>-0.15178364993551099</c:v>
                </c:pt>
                <c:pt idx="3437">
                  <c:v>-0.151923388754511</c:v>
                </c:pt>
                <c:pt idx="3438">
                  <c:v>-0.15242199335956799</c:v>
                </c:pt>
                <c:pt idx="3439">
                  <c:v>-0.15282884409313399</c:v>
                </c:pt>
                <c:pt idx="3440">
                  <c:v>-0.15295181453259901</c:v>
                </c:pt>
                <c:pt idx="3441">
                  <c:v>-0.15327590695466001</c:v>
                </c:pt>
                <c:pt idx="3442">
                  <c:v>-0.15376813936036801</c:v>
                </c:pt>
                <c:pt idx="3443">
                  <c:v>-0.15513526162999899</c:v>
                </c:pt>
                <c:pt idx="3444">
                  <c:v>-0.15528617239884199</c:v>
                </c:pt>
                <c:pt idx="3445">
                  <c:v>-0.15533070154657899</c:v>
                </c:pt>
                <c:pt idx="3446">
                  <c:v>-0.155524225710683</c:v>
                </c:pt>
                <c:pt idx="3447">
                  <c:v>-0.15593885612280001</c:v>
                </c:pt>
                <c:pt idx="3448">
                  <c:v>-0.15712256456926599</c:v>
                </c:pt>
                <c:pt idx="3449">
                  <c:v>-0.157171985852741</c:v>
                </c:pt>
                <c:pt idx="3450">
                  <c:v>-0.157887684430774</c:v>
                </c:pt>
                <c:pt idx="3451">
                  <c:v>-0.15818187432450201</c:v>
                </c:pt>
                <c:pt idx="3452">
                  <c:v>-0.15823030393622201</c:v>
                </c:pt>
                <c:pt idx="3453">
                  <c:v>-0.158515657317891</c:v>
                </c:pt>
                <c:pt idx="3454">
                  <c:v>-0.159153447220474</c:v>
                </c:pt>
                <c:pt idx="3455">
                  <c:v>-0.15978315804886101</c:v>
                </c:pt>
                <c:pt idx="3456">
                  <c:v>-0.16001044752062701</c:v>
                </c:pt>
                <c:pt idx="3457">
                  <c:v>-0.16056477827462601</c:v>
                </c:pt>
                <c:pt idx="3458">
                  <c:v>-0.160868849555626</c:v>
                </c:pt>
                <c:pt idx="3459">
                  <c:v>-0.16118626677200701</c:v>
                </c:pt>
                <c:pt idx="3460">
                  <c:v>-0.16193884667814201</c:v>
                </c:pt>
                <c:pt idx="3461">
                  <c:v>-0.16198601477563199</c:v>
                </c:pt>
                <c:pt idx="3462">
                  <c:v>-0.16210394259369099</c:v>
                </c:pt>
                <c:pt idx="3463">
                  <c:v>-0.16225807859555799</c:v>
                </c:pt>
                <c:pt idx="3464">
                  <c:v>-0.16227972574671101</c:v>
                </c:pt>
                <c:pt idx="3465">
                  <c:v>-0.16274198530377701</c:v>
                </c:pt>
                <c:pt idx="3466">
                  <c:v>-0.16274198530377701</c:v>
                </c:pt>
                <c:pt idx="3467">
                  <c:v>-0.16308449104567399</c:v>
                </c:pt>
                <c:pt idx="3468">
                  <c:v>-0.16412431814894901</c:v>
                </c:pt>
                <c:pt idx="3469">
                  <c:v>-0.16494568645577301</c:v>
                </c:pt>
                <c:pt idx="3470">
                  <c:v>-0.16549638899020899</c:v>
                </c:pt>
                <c:pt idx="3471">
                  <c:v>-0.16578464117227201</c:v>
                </c:pt>
                <c:pt idx="3472">
                  <c:v>-0.16604432662737501</c:v>
                </c:pt>
                <c:pt idx="3473">
                  <c:v>-0.16614664565923301</c:v>
                </c:pt>
                <c:pt idx="3474">
                  <c:v>-0.166624665973158</c:v>
                </c:pt>
                <c:pt idx="3475">
                  <c:v>-0.167240961698403</c:v>
                </c:pt>
                <c:pt idx="3476">
                  <c:v>-0.16750170481156501</c:v>
                </c:pt>
                <c:pt idx="3477">
                  <c:v>-0.16848567070513901</c:v>
                </c:pt>
                <c:pt idx="3478">
                  <c:v>-0.168627868116944</c:v>
                </c:pt>
                <c:pt idx="3479">
                  <c:v>-0.168917697993091</c:v>
                </c:pt>
                <c:pt idx="3480">
                  <c:v>-0.169131768720725</c:v>
                </c:pt>
                <c:pt idx="3481">
                  <c:v>-0.16937598897342801</c:v>
                </c:pt>
                <c:pt idx="3482">
                  <c:v>-0.17072467871892699</c:v>
                </c:pt>
                <c:pt idx="3483">
                  <c:v>-0.171018791388164</c:v>
                </c:pt>
                <c:pt idx="3484">
                  <c:v>-0.17151627191034</c:v>
                </c:pt>
                <c:pt idx="3485">
                  <c:v>-0.17222921490788001</c:v>
                </c:pt>
                <c:pt idx="3486">
                  <c:v>-0.17233615111566</c:v>
                </c:pt>
                <c:pt idx="3487">
                  <c:v>-0.17234678263067399</c:v>
                </c:pt>
                <c:pt idx="3488">
                  <c:v>-0.17245620150695801</c:v>
                </c:pt>
                <c:pt idx="3489">
                  <c:v>-0.172564924381579</c:v>
                </c:pt>
                <c:pt idx="3490">
                  <c:v>-0.172997691275562</c:v>
                </c:pt>
                <c:pt idx="3491">
                  <c:v>-0.173384446319619</c:v>
                </c:pt>
                <c:pt idx="3492">
                  <c:v>-0.173384446319619</c:v>
                </c:pt>
                <c:pt idx="3493">
                  <c:v>-0.173580951146067</c:v>
                </c:pt>
                <c:pt idx="3494">
                  <c:v>-0.17380562095246199</c:v>
                </c:pt>
                <c:pt idx="3495">
                  <c:v>-0.17387251764942899</c:v>
                </c:pt>
                <c:pt idx="3496">
                  <c:v>-0.17409332168028599</c:v>
                </c:pt>
                <c:pt idx="3497">
                  <c:v>-0.17418979882566099</c:v>
                </c:pt>
                <c:pt idx="3498">
                  <c:v>-0.174533484154895</c:v>
                </c:pt>
                <c:pt idx="3499">
                  <c:v>-0.17464973654706301</c:v>
                </c:pt>
                <c:pt idx="3500">
                  <c:v>-0.174939543078377</c:v>
                </c:pt>
                <c:pt idx="3501">
                  <c:v>-0.17542738338317099</c:v>
                </c:pt>
                <c:pt idx="3502">
                  <c:v>-0.176177382615852</c:v>
                </c:pt>
                <c:pt idx="3503">
                  <c:v>-0.17642584518131099</c:v>
                </c:pt>
                <c:pt idx="3504">
                  <c:v>-0.17688281643249901</c:v>
                </c:pt>
                <c:pt idx="3505">
                  <c:v>-0.17690517928778399</c:v>
                </c:pt>
                <c:pt idx="3506">
                  <c:v>-0.1770872649919</c:v>
                </c:pt>
                <c:pt idx="3507">
                  <c:v>-0.177239331264331</c:v>
                </c:pt>
                <c:pt idx="3508">
                  <c:v>-0.177594503310676</c:v>
                </c:pt>
                <c:pt idx="3509">
                  <c:v>-0.17825705391297</c:v>
                </c:pt>
                <c:pt idx="3510">
                  <c:v>-0.17857391331919401</c:v>
                </c:pt>
                <c:pt idx="3511">
                  <c:v>-0.178633393932007</c:v>
                </c:pt>
                <c:pt idx="3512">
                  <c:v>-0.17876314431642501</c:v>
                </c:pt>
                <c:pt idx="3513">
                  <c:v>-0.17885514763068</c:v>
                </c:pt>
                <c:pt idx="3514">
                  <c:v>-0.17892066728605499</c:v>
                </c:pt>
                <c:pt idx="3515">
                  <c:v>-0.17943343685968099</c:v>
                </c:pt>
                <c:pt idx="3516">
                  <c:v>-0.18005093079445</c:v>
                </c:pt>
                <c:pt idx="3517">
                  <c:v>-0.18009260255096901</c:v>
                </c:pt>
                <c:pt idx="3518">
                  <c:v>-0.180610912890559</c:v>
                </c:pt>
                <c:pt idx="3519">
                  <c:v>-0.18093444818826401</c:v>
                </c:pt>
                <c:pt idx="3520">
                  <c:v>-0.18101606924947899</c:v>
                </c:pt>
                <c:pt idx="3521">
                  <c:v>-0.181462018388928</c:v>
                </c:pt>
                <c:pt idx="3522">
                  <c:v>-0.181577470263277</c:v>
                </c:pt>
                <c:pt idx="3523">
                  <c:v>-0.181923929374604</c:v>
                </c:pt>
                <c:pt idx="3524">
                  <c:v>-0.18213092655080099</c:v>
                </c:pt>
                <c:pt idx="3525">
                  <c:v>-0.18360903646649901</c:v>
                </c:pt>
                <c:pt idx="3526">
                  <c:v>-0.184413537289114</c:v>
                </c:pt>
                <c:pt idx="3527">
                  <c:v>-0.18447906785867599</c:v>
                </c:pt>
                <c:pt idx="3528">
                  <c:v>-0.18457267322904899</c:v>
                </c:pt>
                <c:pt idx="3529">
                  <c:v>-0.18490045313176801</c:v>
                </c:pt>
                <c:pt idx="3530">
                  <c:v>-0.18492330579830399</c:v>
                </c:pt>
                <c:pt idx="3531">
                  <c:v>-0.18530215913897199</c:v>
                </c:pt>
                <c:pt idx="3532">
                  <c:v>-0.1854181195963</c:v>
                </c:pt>
                <c:pt idx="3533">
                  <c:v>-0.185609270214387</c:v>
                </c:pt>
                <c:pt idx="3534">
                  <c:v>-0.185684445467936</c:v>
                </c:pt>
                <c:pt idx="3535">
                  <c:v>-0.185924067241139</c:v>
                </c:pt>
                <c:pt idx="3536">
                  <c:v>-0.186866066008331</c:v>
                </c:pt>
                <c:pt idx="3537">
                  <c:v>-0.186893109262251</c:v>
                </c:pt>
                <c:pt idx="3538">
                  <c:v>-0.18690782444031301</c:v>
                </c:pt>
                <c:pt idx="3539">
                  <c:v>-0.18763438068590399</c:v>
                </c:pt>
                <c:pt idx="3540">
                  <c:v>-0.187896076077403</c:v>
                </c:pt>
                <c:pt idx="3541">
                  <c:v>-0.18839116891288399</c:v>
                </c:pt>
                <c:pt idx="3542">
                  <c:v>-0.18851135378093301</c:v>
                </c:pt>
                <c:pt idx="3543">
                  <c:v>-0.18878843643274701</c:v>
                </c:pt>
                <c:pt idx="3544">
                  <c:v>-0.18908051945477</c:v>
                </c:pt>
                <c:pt idx="3545">
                  <c:v>-0.18921292120546301</c:v>
                </c:pt>
                <c:pt idx="3546">
                  <c:v>-0.18923092273341</c:v>
                </c:pt>
                <c:pt idx="3547">
                  <c:v>-0.18931830382225301</c:v>
                </c:pt>
                <c:pt idx="3548">
                  <c:v>-0.189534870221549</c:v>
                </c:pt>
                <c:pt idx="3549">
                  <c:v>-0.190222360103491</c:v>
                </c:pt>
                <c:pt idx="3550">
                  <c:v>-0.190577713215415</c:v>
                </c:pt>
                <c:pt idx="3551">
                  <c:v>-0.19197296737970701</c:v>
                </c:pt>
                <c:pt idx="3552">
                  <c:v>-0.192148359534555</c:v>
                </c:pt>
                <c:pt idx="3553">
                  <c:v>-0.193016829411852</c:v>
                </c:pt>
                <c:pt idx="3554">
                  <c:v>-0.19304983064864301</c:v>
                </c:pt>
                <c:pt idx="3555">
                  <c:v>-0.19319246949048699</c:v>
                </c:pt>
                <c:pt idx="3556">
                  <c:v>-0.19404419794014799</c:v>
                </c:pt>
                <c:pt idx="3557">
                  <c:v>-0.194365993963491</c:v>
                </c:pt>
                <c:pt idx="3558">
                  <c:v>-0.19494071878348199</c:v>
                </c:pt>
                <c:pt idx="3559">
                  <c:v>-0.19497974436520599</c:v>
                </c:pt>
                <c:pt idx="3560">
                  <c:v>-0.19529253299416999</c:v>
                </c:pt>
                <c:pt idx="3561">
                  <c:v>-0.19555088519959801</c:v>
                </c:pt>
                <c:pt idx="3562">
                  <c:v>-0.19580155536112101</c:v>
                </c:pt>
                <c:pt idx="3563">
                  <c:v>-0.19599394559713601</c:v>
                </c:pt>
                <c:pt idx="3564">
                  <c:v>-0.19628521365575799</c:v>
                </c:pt>
                <c:pt idx="3565">
                  <c:v>-0.19640196614418801</c:v>
                </c:pt>
                <c:pt idx="3566">
                  <c:v>-0.19680954596157399</c:v>
                </c:pt>
                <c:pt idx="3567">
                  <c:v>-0.19749892225379601</c:v>
                </c:pt>
                <c:pt idx="3568">
                  <c:v>-0.19765028803228099</c:v>
                </c:pt>
                <c:pt idx="3569">
                  <c:v>-0.19785792551393599</c:v>
                </c:pt>
                <c:pt idx="3570">
                  <c:v>-0.19833589418384701</c:v>
                </c:pt>
                <c:pt idx="3571">
                  <c:v>-0.19844228972129499</c:v>
                </c:pt>
                <c:pt idx="3572">
                  <c:v>-0.20016683400618299</c:v>
                </c:pt>
                <c:pt idx="3573">
                  <c:v>-0.200329284847545</c:v>
                </c:pt>
                <c:pt idx="3574">
                  <c:v>-0.20072615152342699</c:v>
                </c:pt>
                <c:pt idx="3575">
                  <c:v>-0.201055913285312</c:v>
                </c:pt>
                <c:pt idx="3576">
                  <c:v>-0.20108013169213601</c:v>
                </c:pt>
                <c:pt idx="3577">
                  <c:v>-0.201151219205391</c:v>
                </c:pt>
                <c:pt idx="3578">
                  <c:v>-0.20124963611489699</c:v>
                </c:pt>
                <c:pt idx="3579">
                  <c:v>-0.201805728667031</c:v>
                </c:pt>
                <c:pt idx="3580">
                  <c:v>-0.20206389497087901</c:v>
                </c:pt>
                <c:pt idx="3581">
                  <c:v>-0.202186643752542</c:v>
                </c:pt>
                <c:pt idx="3582">
                  <c:v>-0.20244906144281599</c:v>
                </c:pt>
                <c:pt idx="3583">
                  <c:v>-0.20253258140484801</c:v>
                </c:pt>
                <c:pt idx="3584">
                  <c:v>-0.20256202232610401</c:v>
                </c:pt>
                <c:pt idx="3585">
                  <c:v>-0.202749612483587</c:v>
                </c:pt>
                <c:pt idx="3586">
                  <c:v>-0.20284646154111499</c:v>
                </c:pt>
                <c:pt idx="3587">
                  <c:v>-0.203096129400268</c:v>
                </c:pt>
                <c:pt idx="3588">
                  <c:v>-0.20326201633517599</c:v>
                </c:pt>
                <c:pt idx="3589">
                  <c:v>-0.20352724862632501</c:v>
                </c:pt>
                <c:pt idx="3590">
                  <c:v>-0.20352724862632501</c:v>
                </c:pt>
                <c:pt idx="3591">
                  <c:v>-0.20372690703065399</c:v>
                </c:pt>
                <c:pt idx="3592">
                  <c:v>-0.203889183261171</c:v>
                </c:pt>
                <c:pt idx="3593">
                  <c:v>-0.20404634486571299</c:v>
                </c:pt>
                <c:pt idx="3594">
                  <c:v>-0.20553215812511699</c:v>
                </c:pt>
                <c:pt idx="3595">
                  <c:v>-0.205970340465333</c:v>
                </c:pt>
                <c:pt idx="3596">
                  <c:v>-0.206174006983147</c:v>
                </c:pt>
                <c:pt idx="3597">
                  <c:v>-0.20644642702219099</c:v>
                </c:pt>
                <c:pt idx="3598">
                  <c:v>-0.206735652582834</c:v>
                </c:pt>
                <c:pt idx="3599">
                  <c:v>-0.20680626817271899</c:v>
                </c:pt>
                <c:pt idx="3600">
                  <c:v>-0.20710433781255899</c:v>
                </c:pt>
                <c:pt idx="3601">
                  <c:v>-0.20747901696203999</c:v>
                </c:pt>
                <c:pt idx="3602">
                  <c:v>-0.20766882073847301</c:v>
                </c:pt>
                <c:pt idx="3603">
                  <c:v>-0.207676361595306</c:v>
                </c:pt>
                <c:pt idx="3604">
                  <c:v>-0.20771785671865001</c:v>
                </c:pt>
                <c:pt idx="3605">
                  <c:v>-0.207858768015629</c:v>
                </c:pt>
                <c:pt idx="3606">
                  <c:v>-0.20882540831211999</c:v>
                </c:pt>
                <c:pt idx="3607">
                  <c:v>-0.20995331473298501</c:v>
                </c:pt>
                <c:pt idx="3608">
                  <c:v>-0.21007949167300899</c:v>
                </c:pt>
                <c:pt idx="3609">
                  <c:v>-0.210624879705155</c:v>
                </c:pt>
                <c:pt idx="3610">
                  <c:v>-0.21064892294041701</c:v>
                </c:pt>
                <c:pt idx="3611">
                  <c:v>-0.210672705018666</c:v>
                </c:pt>
                <c:pt idx="3612">
                  <c:v>-0.21073121183413701</c:v>
                </c:pt>
                <c:pt idx="3613">
                  <c:v>-0.21082466035341599</c:v>
                </c:pt>
                <c:pt idx="3614">
                  <c:v>-0.21098341772381499</c:v>
                </c:pt>
                <c:pt idx="3615">
                  <c:v>-0.211196508171691</c:v>
                </c:pt>
                <c:pt idx="3616">
                  <c:v>-0.211196508171691</c:v>
                </c:pt>
                <c:pt idx="3617">
                  <c:v>-0.21220946222653</c:v>
                </c:pt>
                <c:pt idx="3618">
                  <c:v>-0.21256499878093901</c:v>
                </c:pt>
                <c:pt idx="3619">
                  <c:v>-0.21283629454127201</c:v>
                </c:pt>
                <c:pt idx="3620">
                  <c:v>-0.21336734704256999</c:v>
                </c:pt>
                <c:pt idx="3621">
                  <c:v>-0.21460750811539001</c:v>
                </c:pt>
                <c:pt idx="3622">
                  <c:v>-0.215130278571592</c:v>
                </c:pt>
                <c:pt idx="3623">
                  <c:v>-0.21536159618856099</c:v>
                </c:pt>
                <c:pt idx="3624">
                  <c:v>-0.21543836109085901</c:v>
                </c:pt>
                <c:pt idx="3625">
                  <c:v>-0.21605543102633301</c:v>
                </c:pt>
                <c:pt idx="3626">
                  <c:v>-0.21648180480580201</c:v>
                </c:pt>
                <c:pt idx="3627">
                  <c:v>-0.216546291048276</c:v>
                </c:pt>
                <c:pt idx="3628">
                  <c:v>-0.21673787511481399</c:v>
                </c:pt>
                <c:pt idx="3629">
                  <c:v>-0.21679185103573201</c:v>
                </c:pt>
                <c:pt idx="3630">
                  <c:v>-0.21764191127344101</c:v>
                </c:pt>
                <c:pt idx="3631">
                  <c:v>-0.21772256990317501</c:v>
                </c:pt>
                <c:pt idx="3632">
                  <c:v>-0.217806929497041</c:v>
                </c:pt>
                <c:pt idx="3633">
                  <c:v>-0.21805663309154399</c:v>
                </c:pt>
                <c:pt idx="3634">
                  <c:v>-0.218225663165866</c:v>
                </c:pt>
                <c:pt idx="3635">
                  <c:v>-0.219059701383884</c:v>
                </c:pt>
                <c:pt idx="3636">
                  <c:v>-0.21914348425874</c:v>
                </c:pt>
                <c:pt idx="3637">
                  <c:v>-0.21935208317097701</c:v>
                </c:pt>
                <c:pt idx="3638">
                  <c:v>-0.21935208317097701</c:v>
                </c:pt>
                <c:pt idx="3639">
                  <c:v>-0.220282497077396</c:v>
                </c:pt>
                <c:pt idx="3640">
                  <c:v>-0.22154304211794601</c:v>
                </c:pt>
                <c:pt idx="3641">
                  <c:v>-0.22208118440750901</c:v>
                </c:pt>
                <c:pt idx="3642">
                  <c:v>-0.22217247533255299</c:v>
                </c:pt>
                <c:pt idx="3643">
                  <c:v>-0.22239055187478499</c:v>
                </c:pt>
                <c:pt idx="3644">
                  <c:v>-0.222573558323999</c:v>
                </c:pt>
                <c:pt idx="3645">
                  <c:v>-0.22269377170881699</c:v>
                </c:pt>
                <c:pt idx="3646">
                  <c:v>-0.222739725072435</c:v>
                </c:pt>
                <c:pt idx="3647">
                  <c:v>-0.22323548377922001</c:v>
                </c:pt>
                <c:pt idx="3648">
                  <c:v>-0.22435536944353199</c:v>
                </c:pt>
                <c:pt idx="3649">
                  <c:v>-0.22435536944353199</c:v>
                </c:pt>
                <c:pt idx="3650">
                  <c:v>-0.22437206519293601</c:v>
                </c:pt>
                <c:pt idx="3651">
                  <c:v>-0.22454160475628601</c:v>
                </c:pt>
                <c:pt idx="3652">
                  <c:v>-0.224835475221737</c:v>
                </c:pt>
                <c:pt idx="3653">
                  <c:v>-0.22532711241298101</c:v>
                </c:pt>
                <c:pt idx="3654">
                  <c:v>-0.22582453515657999</c:v>
                </c:pt>
                <c:pt idx="3655">
                  <c:v>-0.22597003281337799</c:v>
                </c:pt>
                <c:pt idx="3656">
                  <c:v>-0.226514018236352</c:v>
                </c:pt>
                <c:pt idx="3657">
                  <c:v>-0.22713506875936801</c:v>
                </c:pt>
                <c:pt idx="3658">
                  <c:v>-0.22740401056174001</c:v>
                </c:pt>
                <c:pt idx="3659">
                  <c:v>-0.22751158640109201</c:v>
                </c:pt>
                <c:pt idx="3660">
                  <c:v>-0.22762148130985399</c:v>
                </c:pt>
                <c:pt idx="3661">
                  <c:v>-0.22801886689234399</c:v>
                </c:pt>
                <c:pt idx="3662">
                  <c:v>-0.22890889404513801</c:v>
                </c:pt>
                <c:pt idx="3663">
                  <c:v>-0.22914911074213101</c:v>
                </c:pt>
                <c:pt idx="3664">
                  <c:v>-0.229449914015662</c:v>
                </c:pt>
                <c:pt idx="3665">
                  <c:v>-0.23080871145457599</c:v>
                </c:pt>
                <c:pt idx="3666">
                  <c:v>-0.230864603248464</c:v>
                </c:pt>
                <c:pt idx="3667">
                  <c:v>-0.23099374649598001</c:v>
                </c:pt>
                <c:pt idx="3668">
                  <c:v>-0.23114564331833701</c:v>
                </c:pt>
                <c:pt idx="3669">
                  <c:v>-0.23115927818706999</c:v>
                </c:pt>
                <c:pt idx="3670">
                  <c:v>-0.23161444752611399</c:v>
                </c:pt>
                <c:pt idx="3671">
                  <c:v>-0.232183792584678</c:v>
                </c:pt>
                <c:pt idx="3672">
                  <c:v>-0.232265198841419</c:v>
                </c:pt>
                <c:pt idx="3673">
                  <c:v>-0.23241874351796801</c:v>
                </c:pt>
                <c:pt idx="3674">
                  <c:v>-0.23282706622149399</c:v>
                </c:pt>
                <c:pt idx="3675">
                  <c:v>-0.23295152615905701</c:v>
                </c:pt>
                <c:pt idx="3676">
                  <c:v>-0.23390828685920101</c:v>
                </c:pt>
                <c:pt idx="3677">
                  <c:v>-0.23392755240520799</c:v>
                </c:pt>
                <c:pt idx="3678">
                  <c:v>-0.23396376164396901</c:v>
                </c:pt>
                <c:pt idx="3679">
                  <c:v>-0.23401675683364501</c:v>
                </c:pt>
                <c:pt idx="3680">
                  <c:v>-0.23423724754358199</c:v>
                </c:pt>
                <c:pt idx="3681">
                  <c:v>-0.234314726972328</c:v>
                </c:pt>
                <c:pt idx="3682">
                  <c:v>-0.23465249867698401</c:v>
                </c:pt>
                <c:pt idx="3683">
                  <c:v>-0.23473939952857101</c:v>
                </c:pt>
                <c:pt idx="3684">
                  <c:v>-0.235129104907464</c:v>
                </c:pt>
                <c:pt idx="3685">
                  <c:v>-0.235132629754498</c:v>
                </c:pt>
                <c:pt idx="3686">
                  <c:v>-0.23572520503369701</c:v>
                </c:pt>
                <c:pt idx="3687">
                  <c:v>-0.23631130403758699</c:v>
                </c:pt>
                <c:pt idx="3688">
                  <c:v>-0.23660844801257999</c:v>
                </c:pt>
                <c:pt idx="3689">
                  <c:v>-0.23676447450108401</c:v>
                </c:pt>
                <c:pt idx="3690">
                  <c:v>-0.236815834769907</c:v>
                </c:pt>
                <c:pt idx="3691">
                  <c:v>-0.23709086023301901</c:v>
                </c:pt>
                <c:pt idx="3692">
                  <c:v>-0.237660375181901</c:v>
                </c:pt>
                <c:pt idx="3693">
                  <c:v>-0.239234840175196</c:v>
                </c:pt>
                <c:pt idx="3694">
                  <c:v>-0.23945950922789699</c:v>
                </c:pt>
                <c:pt idx="3695">
                  <c:v>-0.240001325154513</c:v>
                </c:pt>
                <c:pt idx="3696">
                  <c:v>-0.24034598276146901</c:v>
                </c:pt>
                <c:pt idx="3697">
                  <c:v>-0.24044347307987701</c:v>
                </c:pt>
                <c:pt idx="3698">
                  <c:v>-0.24072728794701201</c:v>
                </c:pt>
                <c:pt idx="3699">
                  <c:v>-0.24090266147847</c:v>
                </c:pt>
                <c:pt idx="3700">
                  <c:v>-0.24090266147847</c:v>
                </c:pt>
                <c:pt idx="3701">
                  <c:v>-0.240932196703351</c:v>
                </c:pt>
                <c:pt idx="3702">
                  <c:v>-0.24140007328163601</c:v>
                </c:pt>
                <c:pt idx="3703">
                  <c:v>-0.24146195632376399</c:v>
                </c:pt>
                <c:pt idx="3704">
                  <c:v>-0.24188920809331599</c:v>
                </c:pt>
                <c:pt idx="3705">
                  <c:v>-0.242108883497825</c:v>
                </c:pt>
                <c:pt idx="3706">
                  <c:v>-0.242248033694306</c:v>
                </c:pt>
                <c:pt idx="3707">
                  <c:v>-0.242303614500533</c:v>
                </c:pt>
                <c:pt idx="3708">
                  <c:v>-0.242359741556013</c:v>
                </c:pt>
                <c:pt idx="3709">
                  <c:v>-0.24255678385331</c:v>
                </c:pt>
                <c:pt idx="3710">
                  <c:v>-0.243048091798413</c:v>
                </c:pt>
                <c:pt idx="3711">
                  <c:v>-0.24322780814108499</c:v>
                </c:pt>
                <c:pt idx="3712">
                  <c:v>-0.24326548846102999</c:v>
                </c:pt>
                <c:pt idx="3713">
                  <c:v>-0.24410957279280501</c:v>
                </c:pt>
                <c:pt idx="3714">
                  <c:v>-0.244488498321315</c:v>
                </c:pt>
                <c:pt idx="3715">
                  <c:v>-0.24503007818032399</c:v>
                </c:pt>
                <c:pt idx="3716">
                  <c:v>-0.24523197766223101</c:v>
                </c:pt>
                <c:pt idx="3717">
                  <c:v>-0.24562453261298001</c:v>
                </c:pt>
                <c:pt idx="3718">
                  <c:v>-0.24625685428605901</c:v>
                </c:pt>
                <c:pt idx="3719">
                  <c:v>-0.246440598189618</c:v>
                </c:pt>
                <c:pt idx="3720">
                  <c:v>-0.24658989923965299</c:v>
                </c:pt>
                <c:pt idx="3721">
                  <c:v>-0.246639722482141</c:v>
                </c:pt>
                <c:pt idx="3722">
                  <c:v>-0.24690163751765301</c:v>
                </c:pt>
                <c:pt idx="3723">
                  <c:v>-0.24727076547403801</c:v>
                </c:pt>
                <c:pt idx="3724">
                  <c:v>-0.24750014882546301</c:v>
                </c:pt>
                <c:pt idx="3725">
                  <c:v>-0.247941295325211</c:v>
                </c:pt>
                <c:pt idx="3726">
                  <c:v>-0.248161504264198</c:v>
                </c:pt>
                <c:pt idx="3727">
                  <c:v>-0.248438665865475</c:v>
                </c:pt>
                <c:pt idx="3728">
                  <c:v>-0.24849315526350099</c:v>
                </c:pt>
                <c:pt idx="3729">
                  <c:v>-0.248551439787561</c:v>
                </c:pt>
                <c:pt idx="3730">
                  <c:v>-0.24855506909630301</c:v>
                </c:pt>
                <c:pt idx="3731">
                  <c:v>-0.24866474568414701</c:v>
                </c:pt>
                <c:pt idx="3732">
                  <c:v>-0.24868362843045799</c:v>
                </c:pt>
                <c:pt idx="3733">
                  <c:v>-0.24880690340970599</c:v>
                </c:pt>
                <c:pt idx="3734">
                  <c:v>-0.249110788287464</c:v>
                </c:pt>
                <c:pt idx="3735">
                  <c:v>-0.249320900070229</c:v>
                </c:pt>
                <c:pt idx="3736">
                  <c:v>-0.249574193500295</c:v>
                </c:pt>
                <c:pt idx="3737">
                  <c:v>-0.24989061876749899</c:v>
                </c:pt>
                <c:pt idx="3738">
                  <c:v>-0.25012363071335803</c:v>
                </c:pt>
                <c:pt idx="3739">
                  <c:v>-0.25196121585897002</c:v>
                </c:pt>
                <c:pt idx="3740">
                  <c:v>-0.25223814651304999</c:v>
                </c:pt>
                <c:pt idx="3741">
                  <c:v>-0.25227071584000599</c:v>
                </c:pt>
                <c:pt idx="3742">
                  <c:v>-0.253669846284095</c:v>
                </c:pt>
                <c:pt idx="3743">
                  <c:v>-0.25386933979389298</c:v>
                </c:pt>
                <c:pt idx="3744">
                  <c:v>-0.25435979629253003</c:v>
                </c:pt>
                <c:pt idx="3745">
                  <c:v>-0.25458266958797598</c:v>
                </c:pt>
                <c:pt idx="3746">
                  <c:v>-0.25461218846453798</c:v>
                </c:pt>
                <c:pt idx="3747">
                  <c:v>-0.257942458384958</c:v>
                </c:pt>
                <c:pt idx="3748">
                  <c:v>-0.25921422035285502</c:v>
                </c:pt>
                <c:pt idx="3749">
                  <c:v>-0.260487647404268</c:v>
                </c:pt>
                <c:pt idx="3750">
                  <c:v>-0.26071345440942101</c:v>
                </c:pt>
                <c:pt idx="3751">
                  <c:v>-0.26140480255573201</c:v>
                </c:pt>
                <c:pt idx="3752">
                  <c:v>-0.26141261315616499</c:v>
                </c:pt>
                <c:pt idx="3753">
                  <c:v>-0.26163214415265501</c:v>
                </c:pt>
                <c:pt idx="3754">
                  <c:v>-0.26175906786296399</c:v>
                </c:pt>
                <c:pt idx="3755">
                  <c:v>-0.26198750274441301</c:v>
                </c:pt>
                <c:pt idx="3756">
                  <c:v>-0.262468313033068</c:v>
                </c:pt>
                <c:pt idx="3757">
                  <c:v>-0.263035128687168</c:v>
                </c:pt>
                <c:pt idx="3758">
                  <c:v>-0.26305469977377899</c:v>
                </c:pt>
                <c:pt idx="3759">
                  <c:v>-0.26444049697524502</c:v>
                </c:pt>
                <c:pt idx="3760">
                  <c:v>-0.26453034362580802</c:v>
                </c:pt>
                <c:pt idx="3761">
                  <c:v>-0.26663357080141498</c:v>
                </c:pt>
                <c:pt idx="3762">
                  <c:v>-0.26708530668147101</c:v>
                </c:pt>
                <c:pt idx="3763">
                  <c:v>-0.26737002205031102</c:v>
                </c:pt>
                <c:pt idx="3764">
                  <c:v>-0.26756982409073699</c:v>
                </c:pt>
                <c:pt idx="3765">
                  <c:v>-0.26779833758280303</c:v>
                </c:pt>
                <c:pt idx="3766">
                  <c:v>-0.26782684272013901</c:v>
                </c:pt>
                <c:pt idx="3767">
                  <c:v>-0.26904186721071</c:v>
                </c:pt>
                <c:pt idx="3768">
                  <c:v>-0.26922226215716</c:v>
                </c:pt>
                <c:pt idx="3769">
                  <c:v>-0.26946711991530697</c:v>
                </c:pt>
                <c:pt idx="3770">
                  <c:v>-0.27002417903222697</c:v>
                </c:pt>
                <c:pt idx="3771">
                  <c:v>-0.27015229023257598</c:v>
                </c:pt>
                <c:pt idx="3772">
                  <c:v>-0.270299329758451</c:v>
                </c:pt>
                <c:pt idx="3773">
                  <c:v>-0.27031013098009898</c:v>
                </c:pt>
                <c:pt idx="3774">
                  <c:v>-0.27085810289454498</c:v>
                </c:pt>
                <c:pt idx="3775">
                  <c:v>-0.27103795203696901</c:v>
                </c:pt>
                <c:pt idx="3776">
                  <c:v>-0.27115080822096299</c:v>
                </c:pt>
                <c:pt idx="3777">
                  <c:v>-0.271588294877671</c:v>
                </c:pt>
                <c:pt idx="3778">
                  <c:v>-0.27235816291320503</c:v>
                </c:pt>
                <c:pt idx="3779">
                  <c:v>-0.27260161251892001</c:v>
                </c:pt>
                <c:pt idx="3780">
                  <c:v>-0.27298032179058801</c:v>
                </c:pt>
                <c:pt idx="3781">
                  <c:v>-0.27333059620070199</c:v>
                </c:pt>
                <c:pt idx="3782">
                  <c:v>-0.27384635682160502</c:v>
                </c:pt>
                <c:pt idx="3783">
                  <c:v>-0.27393512530780001</c:v>
                </c:pt>
                <c:pt idx="3784">
                  <c:v>-0.274208946312053</c:v>
                </c:pt>
                <c:pt idx="3785">
                  <c:v>-0.27445784395753398</c:v>
                </c:pt>
                <c:pt idx="3786">
                  <c:v>-0.274533640289021</c:v>
                </c:pt>
                <c:pt idx="3787">
                  <c:v>-0.27474514751592699</c:v>
                </c:pt>
                <c:pt idx="3788">
                  <c:v>-0.27479447602472301</c:v>
                </c:pt>
                <c:pt idx="3789">
                  <c:v>-0.275065519225764</c:v>
                </c:pt>
                <c:pt idx="3790">
                  <c:v>-0.27519911414909398</c:v>
                </c:pt>
                <c:pt idx="3791">
                  <c:v>-0.27578166358677603</c:v>
                </c:pt>
                <c:pt idx="3792">
                  <c:v>-0.27595690831136799</c:v>
                </c:pt>
                <c:pt idx="3793">
                  <c:v>-0.27677436740822597</c:v>
                </c:pt>
                <c:pt idx="3794">
                  <c:v>-0.27691474124608301</c:v>
                </c:pt>
                <c:pt idx="3795">
                  <c:v>-0.27707598762841201</c:v>
                </c:pt>
                <c:pt idx="3796">
                  <c:v>-0.27720964798359399</c:v>
                </c:pt>
                <c:pt idx="3797">
                  <c:v>-0.27729493794709398</c:v>
                </c:pt>
                <c:pt idx="3798">
                  <c:v>-0.27749145991660401</c:v>
                </c:pt>
                <c:pt idx="3799">
                  <c:v>-0.27751601059902398</c:v>
                </c:pt>
                <c:pt idx="3800">
                  <c:v>-0.27918608718284998</c:v>
                </c:pt>
                <c:pt idx="3801">
                  <c:v>-0.27957063663528398</c:v>
                </c:pt>
                <c:pt idx="3802">
                  <c:v>-0.27994797165045299</c:v>
                </c:pt>
                <c:pt idx="3803">
                  <c:v>-0.28012761969973599</c:v>
                </c:pt>
                <c:pt idx="3804">
                  <c:v>-0.28044615120669097</c:v>
                </c:pt>
                <c:pt idx="3805">
                  <c:v>-0.28062886970163398</c:v>
                </c:pt>
                <c:pt idx="3806">
                  <c:v>-0.28079088102962502</c:v>
                </c:pt>
                <c:pt idx="3807">
                  <c:v>-0.28096899284085303</c:v>
                </c:pt>
                <c:pt idx="3808">
                  <c:v>-0.28137753242916702</c:v>
                </c:pt>
                <c:pt idx="3809">
                  <c:v>-0.28207891279291802</c:v>
                </c:pt>
                <c:pt idx="3810">
                  <c:v>-0.282668116680239</c:v>
                </c:pt>
                <c:pt idx="3811">
                  <c:v>-0.28319555560912302</c:v>
                </c:pt>
                <c:pt idx="3812">
                  <c:v>-0.28354459200562199</c:v>
                </c:pt>
                <c:pt idx="3813">
                  <c:v>-0.28389284742022403</c:v>
                </c:pt>
                <c:pt idx="3814">
                  <c:v>-0.28549097283809499</c:v>
                </c:pt>
                <c:pt idx="3815">
                  <c:v>-0.285591438892148</c:v>
                </c:pt>
                <c:pt idx="3816">
                  <c:v>-0.287647851167803</c:v>
                </c:pt>
                <c:pt idx="3817">
                  <c:v>-0.28787392436342801</c:v>
                </c:pt>
                <c:pt idx="3818">
                  <c:v>-0.28861354848361798</c:v>
                </c:pt>
                <c:pt idx="3819">
                  <c:v>-0.288723030748122</c:v>
                </c:pt>
                <c:pt idx="3820">
                  <c:v>-0.28920203040272602</c:v>
                </c:pt>
                <c:pt idx="3821">
                  <c:v>-0.28961063911673501</c:v>
                </c:pt>
                <c:pt idx="3822">
                  <c:v>-0.289860062129004</c:v>
                </c:pt>
                <c:pt idx="3823">
                  <c:v>-0.290272643389406</c:v>
                </c:pt>
                <c:pt idx="3824">
                  <c:v>-0.29047208743453101</c:v>
                </c:pt>
                <c:pt idx="3825">
                  <c:v>-0.29071293970225698</c:v>
                </c:pt>
                <c:pt idx="3826">
                  <c:v>-0.29071532480245799</c:v>
                </c:pt>
                <c:pt idx="3827">
                  <c:v>-0.29082298432349502</c:v>
                </c:pt>
                <c:pt idx="3828">
                  <c:v>-0.29153477673030498</c:v>
                </c:pt>
                <c:pt idx="3829">
                  <c:v>-0.29162329615050098</c:v>
                </c:pt>
                <c:pt idx="3830">
                  <c:v>-0.2917367463362</c:v>
                </c:pt>
                <c:pt idx="3831">
                  <c:v>-0.29265366058438302</c:v>
                </c:pt>
                <c:pt idx="3832">
                  <c:v>-0.29359039176644702</c:v>
                </c:pt>
                <c:pt idx="3833">
                  <c:v>-0.29396102430244597</c:v>
                </c:pt>
                <c:pt idx="3834">
                  <c:v>-0.29639282408607898</c:v>
                </c:pt>
                <c:pt idx="3835">
                  <c:v>-0.29647741912604503</c:v>
                </c:pt>
                <c:pt idx="3836">
                  <c:v>-0.29677199044616798</c:v>
                </c:pt>
                <c:pt idx="3837">
                  <c:v>-0.29681214777937198</c:v>
                </c:pt>
                <c:pt idx="3838">
                  <c:v>-0.29689718114368002</c:v>
                </c:pt>
                <c:pt idx="3839">
                  <c:v>-0.297570836869327</c:v>
                </c:pt>
                <c:pt idx="3840">
                  <c:v>-0.29765953360347602</c:v>
                </c:pt>
                <c:pt idx="3841">
                  <c:v>-0.29846917319347099</c:v>
                </c:pt>
                <c:pt idx="3842">
                  <c:v>-0.299035688425136</c:v>
                </c:pt>
                <c:pt idx="3843">
                  <c:v>-0.30106055570481799</c:v>
                </c:pt>
                <c:pt idx="3844">
                  <c:v>-0.30114003255176602</c:v>
                </c:pt>
                <c:pt idx="3845">
                  <c:v>-0.30164167677238002</c:v>
                </c:pt>
                <c:pt idx="3846">
                  <c:v>-0.30228132619700898</c:v>
                </c:pt>
                <c:pt idx="3847">
                  <c:v>-0.303678452325225</c:v>
                </c:pt>
                <c:pt idx="3848">
                  <c:v>-0.30431778939795601</c:v>
                </c:pt>
                <c:pt idx="3849">
                  <c:v>-0.30518992202480499</c:v>
                </c:pt>
                <c:pt idx="3850">
                  <c:v>-0.30531848794587602</c:v>
                </c:pt>
                <c:pt idx="3851">
                  <c:v>-0.30539424385786401</c:v>
                </c:pt>
                <c:pt idx="3852">
                  <c:v>-0.305934918118829</c:v>
                </c:pt>
                <c:pt idx="3853">
                  <c:v>-0.30663420490772098</c:v>
                </c:pt>
                <c:pt idx="3854">
                  <c:v>-0.30663420490772098</c:v>
                </c:pt>
                <c:pt idx="3855">
                  <c:v>-0.30774786041529001</c:v>
                </c:pt>
                <c:pt idx="3856">
                  <c:v>-0.30785371929698901</c:v>
                </c:pt>
                <c:pt idx="3857">
                  <c:v>-0.30785371929698901</c:v>
                </c:pt>
                <c:pt idx="3858">
                  <c:v>-0.30798750331800201</c:v>
                </c:pt>
                <c:pt idx="3859">
                  <c:v>-0.30830060214382599</c:v>
                </c:pt>
                <c:pt idx="3860">
                  <c:v>-0.30880435536774098</c:v>
                </c:pt>
                <c:pt idx="3861">
                  <c:v>-0.30970226407092</c:v>
                </c:pt>
                <c:pt idx="3862">
                  <c:v>-0.30987413292396898</c:v>
                </c:pt>
                <c:pt idx="3863">
                  <c:v>-0.311009668321996</c:v>
                </c:pt>
                <c:pt idx="3864">
                  <c:v>-0.31131219009690603</c:v>
                </c:pt>
                <c:pt idx="3865">
                  <c:v>-0.311740352605688</c:v>
                </c:pt>
                <c:pt idx="3866">
                  <c:v>-0.312265004762033</c:v>
                </c:pt>
                <c:pt idx="3867">
                  <c:v>-0.312433957912919</c:v>
                </c:pt>
                <c:pt idx="3868">
                  <c:v>-0.31275430014171002</c:v>
                </c:pt>
                <c:pt idx="3869">
                  <c:v>-0.312982618940228</c:v>
                </c:pt>
                <c:pt idx="3870">
                  <c:v>-0.31323890484818301</c:v>
                </c:pt>
                <c:pt idx="3871">
                  <c:v>-0.313596164173575</c:v>
                </c:pt>
                <c:pt idx="3872">
                  <c:v>-0.31369794907579401</c:v>
                </c:pt>
                <c:pt idx="3873">
                  <c:v>-0.31409641269397498</c:v>
                </c:pt>
                <c:pt idx="3874">
                  <c:v>-0.31415559079025601</c:v>
                </c:pt>
                <c:pt idx="3875">
                  <c:v>-0.31415559079025601</c:v>
                </c:pt>
                <c:pt idx="3876">
                  <c:v>-0.31449900939615699</c:v>
                </c:pt>
                <c:pt idx="3877">
                  <c:v>-0.314535340368298</c:v>
                </c:pt>
                <c:pt idx="3878">
                  <c:v>-0.31567756210212</c:v>
                </c:pt>
                <c:pt idx="3879">
                  <c:v>-0.31574582789751698</c:v>
                </c:pt>
                <c:pt idx="3880">
                  <c:v>-0.31668358702428101</c:v>
                </c:pt>
                <c:pt idx="3881">
                  <c:v>-0.31676812249494302</c:v>
                </c:pt>
                <c:pt idx="3882">
                  <c:v>-0.316902584435448</c:v>
                </c:pt>
                <c:pt idx="3883">
                  <c:v>-0.316902584435448</c:v>
                </c:pt>
                <c:pt idx="3884">
                  <c:v>-0.31706077566023799</c:v>
                </c:pt>
                <c:pt idx="3885">
                  <c:v>-0.31717601084995001</c:v>
                </c:pt>
                <c:pt idx="3886">
                  <c:v>-0.317547753240843</c:v>
                </c:pt>
                <c:pt idx="3887">
                  <c:v>-0.31774807751246897</c:v>
                </c:pt>
                <c:pt idx="3888">
                  <c:v>-0.31815544405823298</c:v>
                </c:pt>
                <c:pt idx="3889">
                  <c:v>-0.31821757203248802</c:v>
                </c:pt>
                <c:pt idx="3890">
                  <c:v>-0.31829913256986703</c:v>
                </c:pt>
                <c:pt idx="3891">
                  <c:v>-0.31871596397833502</c:v>
                </c:pt>
                <c:pt idx="3892">
                  <c:v>-0.31944912585186003</c:v>
                </c:pt>
                <c:pt idx="3893">
                  <c:v>-0.319515999931684</c:v>
                </c:pt>
                <c:pt idx="3894">
                  <c:v>-0.31985419706049101</c:v>
                </c:pt>
                <c:pt idx="3895">
                  <c:v>-0.32014355517439302</c:v>
                </c:pt>
                <c:pt idx="3896">
                  <c:v>-0.32112004384789</c:v>
                </c:pt>
                <c:pt idx="3897">
                  <c:v>-0.32131360060458503</c:v>
                </c:pt>
                <c:pt idx="3898">
                  <c:v>-0.32161367790822398</c:v>
                </c:pt>
                <c:pt idx="3899">
                  <c:v>-0.32189036723006798</c:v>
                </c:pt>
                <c:pt idx="3900">
                  <c:v>-0.32213577857083697</c:v>
                </c:pt>
                <c:pt idx="3901">
                  <c:v>-0.32310526857446298</c:v>
                </c:pt>
                <c:pt idx="3902">
                  <c:v>-0.32312798751541799</c:v>
                </c:pt>
                <c:pt idx="3903">
                  <c:v>-0.32318004038201498</c:v>
                </c:pt>
                <c:pt idx="3904">
                  <c:v>-0.32318213334530799</c:v>
                </c:pt>
                <c:pt idx="3905">
                  <c:v>-0.32371255262488602</c:v>
                </c:pt>
                <c:pt idx="3906">
                  <c:v>-0.323722831134795</c:v>
                </c:pt>
                <c:pt idx="3907">
                  <c:v>-0.32384568096834199</c:v>
                </c:pt>
                <c:pt idx="3908">
                  <c:v>-0.32385562278601698</c:v>
                </c:pt>
                <c:pt idx="3909">
                  <c:v>-0.32393695176475401</c:v>
                </c:pt>
                <c:pt idx="3910">
                  <c:v>-0.32405673339156199</c:v>
                </c:pt>
                <c:pt idx="3911">
                  <c:v>-0.32454918782890901</c:v>
                </c:pt>
                <c:pt idx="3912">
                  <c:v>-0.32495687461841599</c:v>
                </c:pt>
                <c:pt idx="3913">
                  <c:v>-0.32529882983514602</c:v>
                </c:pt>
                <c:pt idx="3914">
                  <c:v>-0.32530330728305901</c:v>
                </c:pt>
                <c:pt idx="3915">
                  <c:v>-0.325383420872076</c:v>
                </c:pt>
                <c:pt idx="3916">
                  <c:v>-0.32580988673234001</c:v>
                </c:pt>
                <c:pt idx="3917">
                  <c:v>-0.326135334520467</c:v>
                </c:pt>
                <c:pt idx="3918">
                  <c:v>-0.326568257683237</c:v>
                </c:pt>
                <c:pt idx="3919">
                  <c:v>-0.32676195221550802</c:v>
                </c:pt>
                <c:pt idx="3920">
                  <c:v>-0.32690369322021001</c:v>
                </c:pt>
                <c:pt idx="3921">
                  <c:v>-0.32753981400064403</c:v>
                </c:pt>
                <c:pt idx="3922">
                  <c:v>-0.32763086470416902</c:v>
                </c:pt>
                <c:pt idx="3923">
                  <c:v>-0.32766929350648499</c:v>
                </c:pt>
                <c:pt idx="3924">
                  <c:v>-0.32828149019817798</c:v>
                </c:pt>
                <c:pt idx="3925">
                  <c:v>-0.32850339759146002</c:v>
                </c:pt>
                <c:pt idx="3926">
                  <c:v>-0.32872084100371102</c:v>
                </c:pt>
                <c:pt idx="3927">
                  <c:v>-0.32879415126269601</c:v>
                </c:pt>
                <c:pt idx="3928">
                  <c:v>-0.32943156965682802</c:v>
                </c:pt>
                <c:pt idx="3929">
                  <c:v>-0.32966970304121002</c:v>
                </c:pt>
                <c:pt idx="3930">
                  <c:v>-0.32998883663904199</c:v>
                </c:pt>
                <c:pt idx="3931">
                  <c:v>-0.33079004729197697</c:v>
                </c:pt>
                <c:pt idx="3932">
                  <c:v>-0.33147515391894999</c:v>
                </c:pt>
                <c:pt idx="3933">
                  <c:v>-0.33261963202989397</c:v>
                </c:pt>
                <c:pt idx="3934">
                  <c:v>-0.33274156117020998</c:v>
                </c:pt>
                <c:pt idx="3935">
                  <c:v>-0.33288950146583302</c:v>
                </c:pt>
                <c:pt idx="3936">
                  <c:v>-0.33296790670748899</c:v>
                </c:pt>
                <c:pt idx="3937">
                  <c:v>-0.33334909236968302</c:v>
                </c:pt>
                <c:pt idx="3938">
                  <c:v>-0.33356231511513501</c:v>
                </c:pt>
                <c:pt idx="3939">
                  <c:v>-0.33415702153188598</c:v>
                </c:pt>
                <c:pt idx="3940">
                  <c:v>-0.33415702153188598</c:v>
                </c:pt>
                <c:pt idx="3941">
                  <c:v>-0.33425908105312402</c:v>
                </c:pt>
                <c:pt idx="3942">
                  <c:v>-0.334436197178272</c:v>
                </c:pt>
                <c:pt idx="3943">
                  <c:v>-0.33461234564578601</c:v>
                </c:pt>
                <c:pt idx="3944">
                  <c:v>-0.33472454078833502</c:v>
                </c:pt>
                <c:pt idx="3945">
                  <c:v>-0.33567541652102001</c:v>
                </c:pt>
                <c:pt idx="3946">
                  <c:v>-0.33606886501073602</c:v>
                </c:pt>
                <c:pt idx="3947">
                  <c:v>-0.336120297980604</c:v>
                </c:pt>
                <c:pt idx="3948">
                  <c:v>-0.33627469639499402</c:v>
                </c:pt>
                <c:pt idx="3949">
                  <c:v>-0.33668474707590401</c:v>
                </c:pt>
                <c:pt idx="3950">
                  <c:v>-0.33683224338354201</c:v>
                </c:pt>
                <c:pt idx="3951">
                  <c:v>-0.33756509056661999</c:v>
                </c:pt>
                <c:pt idx="3952">
                  <c:v>-0.33765143158364702</c:v>
                </c:pt>
                <c:pt idx="3953">
                  <c:v>-0.33769732987993101</c:v>
                </c:pt>
                <c:pt idx="3954">
                  <c:v>-0.33801464809746501</c:v>
                </c:pt>
                <c:pt idx="3955">
                  <c:v>-0.338213564869359</c:v>
                </c:pt>
                <c:pt idx="3956">
                  <c:v>-0.33832700370908803</c:v>
                </c:pt>
                <c:pt idx="3957">
                  <c:v>-0.33872804573448401</c:v>
                </c:pt>
                <c:pt idx="3958">
                  <c:v>-0.33888864703898097</c:v>
                </c:pt>
                <c:pt idx="3959">
                  <c:v>-0.33900363916491999</c:v>
                </c:pt>
                <c:pt idx="3960">
                  <c:v>-0.33918511734185602</c:v>
                </c:pt>
                <c:pt idx="3961">
                  <c:v>-0.33919204341241699</c:v>
                </c:pt>
                <c:pt idx="3962">
                  <c:v>-0.339219582474245</c:v>
                </c:pt>
                <c:pt idx="3963">
                  <c:v>-0.339299934143035</c:v>
                </c:pt>
                <c:pt idx="3964">
                  <c:v>-0.33955496065599</c:v>
                </c:pt>
                <c:pt idx="3965">
                  <c:v>-0.33966994789578597</c:v>
                </c:pt>
                <c:pt idx="3966">
                  <c:v>-0.33974728032542101</c:v>
                </c:pt>
                <c:pt idx="3967">
                  <c:v>-0.33987112605673198</c:v>
                </c:pt>
                <c:pt idx="3968">
                  <c:v>-0.340191915488949</c:v>
                </c:pt>
                <c:pt idx="3969">
                  <c:v>-0.34060993622358099</c:v>
                </c:pt>
                <c:pt idx="3970">
                  <c:v>-0.34099572088180802</c:v>
                </c:pt>
                <c:pt idx="3971">
                  <c:v>-0.34171809255025598</c:v>
                </c:pt>
                <c:pt idx="3972">
                  <c:v>-0.34227949559816701</c:v>
                </c:pt>
                <c:pt idx="3973">
                  <c:v>-0.34227949559816701</c:v>
                </c:pt>
                <c:pt idx="3974">
                  <c:v>-0.34267397096031399</c:v>
                </c:pt>
                <c:pt idx="3975">
                  <c:v>-0.34306281884459999</c:v>
                </c:pt>
                <c:pt idx="3976">
                  <c:v>-0.34333302460645498</c:v>
                </c:pt>
                <c:pt idx="3977">
                  <c:v>-0.343663061799375</c:v>
                </c:pt>
                <c:pt idx="3978">
                  <c:v>-0.34397145436461701</c:v>
                </c:pt>
                <c:pt idx="3979">
                  <c:v>-0.34459412987204002</c:v>
                </c:pt>
                <c:pt idx="3980">
                  <c:v>-0.34586248871308001</c:v>
                </c:pt>
                <c:pt idx="3981">
                  <c:v>-0.34635906976856501</c:v>
                </c:pt>
                <c:pt idx="3982">
                  <c:v>-0.34697692658514001</c:v>
                </c:pt>
                <c:pt idx="3983">
                  <c:v>-0.34727002497514597</c:v>
                </c:pt>
                <c:pt idx="3984">
                  <c:v>-0.34795435646975298</c:v>
                </c:pt>
                <c:pt idx="3985">
                  <c:v>-0.34814773168589502</c:v>
                </c:pt>
                <c:pt idx="3986">
                  <c:v>-0.34868482608096701</c:v>
                </c:pt>
                <c:pt idx="3987">
                  <c:v>-0.34908469205977699</c:v>
                </c:pt>
                <c:pt idx="3988">
                  <c:v>-0.349097545197045</c:v>
                </c:pt>
                <c:pt idx="3989">
                  <c:v>-0.349374104242129</c:v>
                </c:pt>
                <c:pt idx="3990">
                  <c:v>-0.34958791228733299</c:v>
                </c:pt>
                <c:pt idx="3991">
                  <c:v>-0.34958791228733299</c:v>
                </c:pt>
                <c:pt idx="3992">
                  <c:v>-0.35075105646698601</c:v>
                </c:pt>
                <c:pt idx="3993">
                  <c:v>-0.350939696196927</c:v>
                </c:pt>
                <c:pt idx="3994">
                  <c:v>-0.35112049916005</c:v>
                </c:pt>
                <c:pt idx="3995">
                  <c:v>-0.35175631925506001</c:v>
                </c:pt>
                <c:pt idx="3996">
                  <c:v>-0.35180241418944502</c:v>
                </c:pt>
                <c:pt idx="3997">
                  <c:v>-0.35193939191845902</c:v>
                </c:pt>
                <c:pt idx="3998">
                  <c:v>-0.35238747843548901</c:v>
                </c:pt>
                <c:pt idx="3999">
                  <c:v>-0.35354225293483599</c:v>
                </c:pt>
                <c:pt idx="4000">
                  <c:v>-0.35398210734361801</c:v>
                </c:pt>
                <c:pt idx="4001">
                  <c:v>-0.35403114498581101</c:v>
                </c:pt>
                <c:pt idx="4002">
                  <c:v>-0.35448190675799202</c:v>
                </c:pt>
                <c:pt idx="4003">
                  <c:v>-0.35525163089394601</c:v>
                </c:pt>
                <c:pt idx="4004">
                  <c:v>-0.35527929343088299</c:v>
                </c:pt>
                <c:pt idx="4005">
                  <c:v>-0.35529682002524599</c:v>
                </c:pt>
                <c:pt idx="4006">
                  <c:v>-0.35605822846743901</c:v>
                </c:pt>
                <c:pt idx="4007">
                  <c:v>-0.35622218804017097</c:v>
                </c:pt>
                <c:pt idx="4008">
                  <c:v>-0.35702695605035401</c:v>
                </c:pt>
                <c:pt idx="4009">
                  <c:v>-0.35707315622668701</c:v>
                </c:pt>
                <c:pt idx="4010">
                  <c:v>-0.35726389283128401</c:v>
                </c:pt>
                <c:pt idx="4011">
                  <c:v>-0.35730887489435897</c:v>
                </c:pt>
                <c:pt idx="4012">
                  <c:v>-0.35820827596941401</c:v>
                </c:pt>
                <c:pt idx="4013">
                  <c:v>-0.35916520424765502</c:v>
                </c:pt>
                <c:pt idx="4014">
                  <c:v>-0.35939931995874602</c:v>
                </c:pt>
                <c:pt idx="4015">
                  <c:v>-0.35949318551720799</c:v>
                </c:pt>
                <c:pt idx="4016">
                  <c:v>-0.35970297941595097</c:v>
                </c:pt>
                <c:pt idx="4017">
                  <c:v>-0.35981985335968703</c:v>
                </c:pt>
                <c:pt idx="4018">
                  <c:v>-0.35981985335968703</c:v>
                </c:pt>
                <c:pt idx="4019">
                  <c:v>-0.36046634322384802</c:v>
                </c:pt>
                <c:pt idx="4020">
                  <c:v>-0.36062903398422902</c:v>
                </c:pt>
                <c:pt idx="4021">
                  <c:v>-0.36068882433155602</c:v>
                </c:pt>
                <c:pt idx="4022">
                  <c:v>-0.36103974343900702</c:v>
                </c:pt>
                <c:pt idx="4023">
                  <c:v>-0.36108213653672599</c:v>
                </c:pt>
                <c:pt idx="4024">
                  <c:v>-0.36109688629699399</c:v>
                </c:pt>
                <c:pt idx="4025">
                  <c:v>-0.36122671668311501</c:v>
                </c:pt>
                <c:pt idx="4026">
                  <c:v>-0.36154388223613798</c:v>
                </c:pt>
                <c:pt idx="4027">
                  <c:v>-0.361600656583974</c:v>
                </c:pt>
                <c:pt idx="4028">
                  <c:v>-0.36368207112622603</c:v>
                </c:pt>
                <c:pt idx="4029">
                  <c:v>-0.36387683845524199</c:v>
                </c:pt>
                <c:pt idx="4030">
                  <c:v>-0.36391262962038601</c:v>
                </c:pt>
                <c:pt idx="4031">
                  <c:v>-0.36433332142091301</c:v>
                </c:pt>
                <c:pt idx="4032">
                  <c:v>-0.36435582189739601</c:v>
                </c:pt>
                <c:pt idx="4033">
                  <c:v>-0.36441617228839701</c:v>
                </c:pt>
                <c:pt idx="4034">
                  <c:v>-0.364957192361547</c:v>
                </c:pt>
                <c:pt idx="4035">
                  <c:v>-0.364957192361547</c:v>
                </c:pt>
                <c:pt idx="4036">
                  <c:v>-0.36518584803144999</c:v>
                </c:pt>
                <c:pt idx="4037">
                  <c:v>-0.36568936043712102</c:v>
                </c:pt>
                <c:pt idx="4038">
                  <c:v>-0.36754514051431503</c:v>
                </c:pt>
                <c:pt idx="4039">
                  <c:v>-0.36821693942558797</c:v>
                </c:pt>
                <c:pt idx="4040">
                  <c:v>-0.36821693942558797</c:v>
                </c:pt>
                <c:pt idx="4041">
                  <c:v>-0.36964450995584902</c:v>
                </c:pt>
                <c:pt idx="4042">
                  <c:v>-0.36986020888336801</c:v>
                </c:pt>
                <c:pt idx="4043">
                  <c:v>-0.37025181476128699</c:v>
                </c:pt>
                <c:pt idx="4044">
                  <c:v>-0.37046593831340602</c:v>
                </c:pt>
                <c:pt idx="4045">
                  <c:v>-0.37079712571534601</c:v>
                </c:pt>
                <c:pt idx="4046">
                  <c:v>-0.37140512473944598</c:v>
                </c:pt>
                <c:pt idx="4047">
                  <c:v>-0.37172054289411999</c:v>
                </c:pt>
                <c:pt idx="4048">
                  <c:v>-0.37198405414144597</c:v>
                </c:pt>
                <c:pt idx="4049">
                  <c:v>-0.37209855916013401</c:v>
                </c:pt>
                <c:pt idx="4050">
                  <c:v>-0.37226039480302697</c:v>
                </c:pt>
                <c:pt idx="4051">
                  <c:v>-0.373216018436695</c:v>
                </c:pt>
                <c:pt idx="4052">
                  <c:v>-0.374559409915591</c:v>
                </c:pt>
                <c:pt idx="4053">
                  <c:v>-0.37472118552755201</c:v>
                </c:pt>
                <c:pt idx="4054">
                  <c:v>-0.375296222974841</c:v>
                </c:pt>
                <c:pt idx="4055">
                  <c:v>-0.375475123791295</c:v>
                </c:pt>
                <c:pt idx="4056">
                  <c:v>-0.37579638974094098</c:v>
                </c:pt>
                <c:pt idx="4057">
                  <c:v>-0.37596211438509602</c:v>
                </c:pt>
                <c:pt idx="4058">
                  <c:v>-0.37598998701701503</c:v>
                </c:pt>
                <c:pt idx="4059">
                  <c:v>-0.37627526444197001</c:v>
                </c:pt>
                <c:pt idx="4060">
                  <c:v>-0.376468485534797</c:v>
                </c:pt>
                <c:pt idx="4061">
                  <c:v>-0.37650704136296698</c:v>
                </c:pt>
                <c:pt idx="4062">
                  <c:v>-0.37790668446012099</c:v>
                </c:pt>
                <c:pt idx="4063">
                  <c:v>-0.37811383203010601</c:v>
                </c:pt>
                <c:pt idx="4064">
                  <c:v>-0.37857842425413601</c:v>
                </c:pt>
                <c:pt idx="4065">
                  <c:v>-0.37879625846808901</c:v>
                </c:pt>
                <c:pt idx="4066">
                  <c:v>-0.37924661951970101</c:v>
                </c:pt>
                <c:pt idx="4067">
                  <c:v>-0.37954650692245001</c:v>
                </c:pt>
                <c:pt idx="4068">
                  <c:v>-0.38010247955328602</c:v>
                </c:pt>
                <c:pt idx="4069">
                  <c:v>-0.38134667836006397</c:v>
                </c:pt>
                <c:pt idx="4070">
                  <c:v>-0.381733844931266</c:v>
                </c:pt>
                <c:pt idx="4071">
                  <c:v>-0.38241134092186102</c:v>
                </c:pt>
                <c:pt idx="4072">
                  <c:v>-0.38259952988703799</c:v>
                </c:pt>
                <c:pt idx="4073">
                  <c:v>-0.38269580408051401</c:v>
                </c:pt>
                <c:pt idx="4074">
                  <c:v>-0.38365064199819898</c:v>
                </c:pt>
                <c:pt idx="4075">
                  <c:v>-0.38397401711354201</c:v>
                </c:pt>
                <c:pt idx="4076">
                  <c:v>-0.38463456651623601</c:v>
                </c:pt>
                <c:pt idx="4077">
                  <c:v>-0.38490965154458301</c:v>
                </c:pt>
                <c:pt idx="4078">
                  <c:v>-0.384976480433742</c:v>
                </c:pt>
                <c:pt idx="4079">
                  <c:v>-0.385297530115844</c:v>
                </c:pt>
                <c:pt idx="4080">
                  <c:v>-0.38549964434367501</c:v>
                </c:pt>
                <c:pt idx="4081">
                  <c:v>-0.38557975048618298</c:v>
                </c:pt>
                <c:pt idx="4082">
                  <c:v>-0.38560384405370202</c:v>
                </c:pt>
                <c:pt idx="4083">
                  <c:v>-0.38572485717994598</c:v>
                </c:pt>
                <c:pt idx="4084">
                  <c:v>-0.38609617466823298</c:v>
                </c:pt>
                <c:pt idx="4085">
                  <c:v>-0.38611553961768702</c:v>
                </c:pt>
                <c:pt idx="4086">
                  <c:v>-0.38635487117351902</c:v>
                </c:pt>
                <c:pt idx="4087">
                  <c:v>-0.38689059818738702</c:v>
                </c:pt>
                <c:pt idx="4088">
                  <c:v>-0.38690058994314602</c:v>
                </c:pt>
                <c:pt idx="4089">
                  <c:v>-0.38736164851036498</c:v>
                </c:pt>
                <c:pt idx="4090">
                  <c:v>-0.38736164851036498</c:v>
                </c:pt>
                <c:pt idx="4091">
                  <c:v>-0.38749529206479699</c:v>
                </c:pt>
                <c:pt idx="4092">
                  <c:v>-0.38848346402862799</c:v>
                </c:pt>
                <c:pt idx="4093">
                  <c:v>-0.38869668389874701</c:v>
                </c:pt>
                <c:pt idx="4094">
                  <c:v>-0.38898862005766699</c:v>
                </c:pt>
                <c:pt idx="4095">
                  <c:v>-0.38898862005766699</c:v>
                </c:pt>
                <c:pt idx="4096">
                  <c:v>-0.38941031554518901</c:v>
                </c:pt>
                <c:pt idx="4097">
                  <c:v>-0.39021266188023601</c:v>
                </c:pt>
                <c:pt idx="4098">
                  <c:v>-0.39051246697678799</c:v>
                </c:pt>
                <c:pt idx="4099">
                  <c:v>-0.39076630295617398</c:v>
                </c:pt>
                <c:pt idx="4100">
                  <c:v>-0.39100267331435801</c:v>
                </c:pt>
                <c:pt idx="4101">
                  <c:v>-0.39102663724660502</c:v>
                </c:pt>
                <c:pt idx="4102">
                  <c:v>-0.39107641323092801</c:v>
                </c:pt>
                <c:pt idx="4103">
                  <c:v>-0.39157628054928401</c:v>
                </c:pt>
                <c:pt idx="4104">
                  <c:v>-0.39194391151353802</c:v>
                </c:pt>
                <c:pt idx="4105">
                  <c:v>-0.39238357328274698</c:v>
                </c:pt>
                <c:pt idx="4106">
                  <c:v>-0.39385339716116602</c:v>
                </c:pt>
                <c:pt idx="4107">
                  <c:v>-0.39407911069625801</c:v>
                </c:pt>
                <c:pt idx="4108">
                  <c:v>-0.39407911069625801</c:v>
                </c:pt>
                <c:pt idx="4109">
                  <c:v>-0.394446872005491</c:v>
                </c:pt>
                <c:pt idx="4110">
                  <c:v>-0.394785155439417</c:v>
                </c:pt>
                <c:pt idx="4111">
                  <c:v>-0.396308967216634</c:v>
                </c:pt>
                <c:pt idx="4112">
                  <c:v>-0.39678899179476601</c:v>
                </c:pt>
                <c:pt idx="4113">
                  <c:v>-0.39679141035357102</c:v>
                </c:pt>
                <c:pt idx="4114">
                  <c:v>-0.39679141035357102</c:v>
                </c:pt>
                <c:pt idx="4115">
                  <c:v>-0.39720813361306401</c:v>
                </c:pt>
                <c:pt idx="4116">
                  <c:v>-0.39728387926881198</c:v>
                </c:pt>
                <c:pt idx="4117">
                  <c:v>-0.39802180303455698</c:v>
                </c:pt>
                <c:pt idx="4118">
                  <c:v>-0.39847003445442802</c:v>
                </c:pt>
                <c:pt idx="4119">
                  <c:v>-0.39869148241830599</c:v>
                </c:pt>
                <c:pt idx="4120">
                  <c:v>-0.39898638426547101</c:v>
                </c:pt>
                <c:pt idx="4121">
                  <c:v>-0.399684845349636</c:v>
                </c:pt>
                <c:pt idx="4122">
                  <c:v>-0.39976893946317199</c:v>
                </c:pt>
                <c:pt idx="4123">
                  <c:v>-0.40051279614660601</c:v>
                </c:pt>
                <c:pt idx="4124">
                  <c:v>-0.40101131613208202</c:v>
                </c:pt>
                <c:pt idx="4125">
                  <c:v>-0.40101131613208202</c:v>
                </c:pt>
                <c:pt idx="4126">
                  <c:v>-0.40105392106545201</c:v>
                </c:pt>
                <c:pt idx="4127">
                  <c:v>-0.401325871594711</c:v>
                </c:pt>
                <c:pt idx="4128">
                  <c:v>-0.40145492403314897</c:v>
                </c:pt>
                <c:pt idx="4129">
                  <c:v>-0.40191500974375499</c:v>
                </c:pt>
                <c:pt idx="4130">
                  <c:v>-0.40210779924053802</c:v>
                </c:pt>
                <c:pt idx="4131">
                  <c:v>-0.40224708251356001</c:v>
                </c:pt>
                <c:pt idx="4132">
                  <c:v>-0.40297809078675501</c:v>
                </c:pt>
                <c:pt idx="4133">
                  <c:v>-0.40324420975692099</c:v>
                </c:pt>
                <c:pt idx="4134">
                  <c:v>-0.40324420975692099</c:v>
                </c:pt>
                <c:pt idx="4135">
                  <c:v>-0.40408407637656801</c:v>
                </c:pt>
                <c:pt idx="4136">
                  <c:v>-0.40425500617631299</c:v>
                </c:pt>
                <c:pt idx="4137">
                  <c:v>-0.404379961762379</c:v>
                </c:pt>
                <c:pt idx="4138">
                  <c:v>-0.40440614532519098</c:v>
                </c:pt>
                <c:pt idx="4139">
                  <c:v>-0.40446504815159801</c:v>
                </c:pt>
                <c:pt idx="4140">
                  <c:v>-0.40477216013575801</c:v>
                </c:pt>
                <c:pt idx="4141">
                  <c:v>-0.40502011646551001</c:v>
                </c:pt>
                <c:pt idx="4142">
                  <c:v>-0.40517293515416097</c:v>
                </c:pt>
                <c:pt idx="4143">
                  <c:v>-0.40543413513244098</c:v>
                </c:pt>
                <c:pt idx="4144">
                  <c:v>-0.406015418895809</c:v>
                </c:pt>
                <c:pt idx="4145">
                  <c:v>-0.40615573514101</c:v>
                </c:pt>
                <c:pt idx="4146">
                  <c:v>-0.40642541849055602</c:v>
                </c:pt>
                <c:pt idx="4147">
                  <c:v>-0.40645056400417201</c:v>
                </c:pt>
                <c:pt idx="4148">
                  <c:v>-0.40718317596807702</c:v>
                </c:pt>
                <c:pt idx="4149">
                  <c:v>-0.40741097243054197</c:v>
                </c:pt>
                <c:pt idx="4150">
                  <c:v>-0.40785183783712903</c:v>
                </c:pt>
                <c:pt idx="4151">
                  <c:v>-0.40805771229348797</c:v>
                </c:pt>
                <c:pt idx="4152">
                  <c:v>-0.40821191787802402</c:v>
                </c:pt>
                <c:pt idx="4153">
                  <c:v>-0.40821693453784802</c:v>
                </c:pt>
                <c:pt idx="4154">
                  <c:v>-0.40917052889665301</c:v>
                </c:pt>
                <c:pt idx="4155">
                  <c:v>-0.40940836165787597</c:v>
                </c:pt>
                <c:pt idx="4156">
                  <c:v>-0.40944338987388701</c:v>
                </c:pt>
                <c:pt idx="4157">
                  <c:v>-0.41012877819656801</c:v>
                </c:pt>
                <c:pt idx="4158">
                  <c:v>-0.41067664382368002</c:v>
                </c:pt>
                <c:pt idx="4159">
                  <c:v>-0.411070956577479</c:v>
                </c:pt>
                <c:pt idx="4160">
                  <c:v>-0.41264284725213102</c:v>
                </c:pt>
                <c:pt idx="4161">
                  <c:v>-0.41272770835244899</c:v>
                </c:pt>
                <c:pt idx="4162">
                  <c:v>-0.41303563611591798</c:v>
                </c:pt>
                <c:pt idx="4163">
                  <c:v>-0.413082168874289</c:v>
                </c:pt>
                <c:pt idx="4164">
                  <c:v>-0.413111899294754</c:v>
                </c:pt>
                <c:pt idx="4165">
                  <c:v>-0.41335975745363701</c:v>
                </c:pt>
                <c:pt idx="4166">
                  <c:v>-0.41365016166489399</c:v>
                </c:pt>
                <c:pt idx="4167">
                  <c:v>-0.414492107048473</c:v>
                </c:pt>
                <c:pt idx="4168">
                  <c:v>-0.414741653837844</c:v>
                </c:pt>
                <c:pt idx="4169">
                  <c:v>-0.41566437614721102</c:v>
                </c:pt>
                <c:pt idx="4170">
                  <c:v>-0.41585429108519401</c:v>
                </c:pt>
                <c:pt idx="4171">
                  <c:v>-0.41585429108519401</c:v>
                </c:pt>
                <c:pt idx="4172">
                  <c:v>-0.415937746150498</c:v>
                </c:pt>
                <c:pt idx="4173">
                  <c:v>-0.416211182888579</c:v>
                </c:pt>
                <c:pt idx="4174">
                  <c:v>-0.416515213160363</c:v>
                </c:pt>
                <c:pt idx="4175">
                  <c:v>-0.41704799094630102</c:v>
                </c:pt>
                <c:pt idx="4176">
                  <c:v>-0.41752125921308902</c:v>
                </c:pt>
                <c:pt idx="4177">
                  <c:v>-0.41755116552472399</c:v>
                </c:pt>
                <c:pt idx="4178">
                  <c:v>-0.41845281101964599</c:v>
                </c:pt>
                <c:pt idx="4179">
                  <c:v>-0.41850130843467198</c:v>
                </c:pt>
                <c:pt idx="4180">
                  <c:v>-0.41850147481636402</c:v>
                </c:pt>
                <c:pt idx="4181">
                  <c:v>-0.41871542914333598</c:v>
                </c:pt>
                <c:pt idx="4182">
                  <c:v>-0.41880919096300101</c:v>
                </c:pt>
                <c:pt idx="4183">
                  <c:v>-0.41941110088727401</c:v>
                </c:pt>
                <c:pt idx="4184">
                  <c:v>-0.41961298677757303</c:v>
                </c:pt>
                <c:pt idx="4185">
                  <c:v>-0.419706616718587</c:v>
                </c:pt>
                <c:pt idx="4186">
                  <c:v>-0.41974768611916402</c:v>
                </c:pt>
                <c:pt idx="4187">
                  <c:v>-0.42040587286605102</c:v>
                </c:pt>
                <c:pt idx="4188">
                  <c:v>-0.420829512298248</c:v>
                </c:pt>
                <c:pt idx="4189">
                  <c:v>-0.42085529800287702</c:v>
                </c:pt>
                <c:pt idx="4190">
                  <c:v>-0.42124217204842701</c:v>
                </c:pt>
                <c:pt idx="4191">
                  <c:v>-0.42184081576447302</c:v>
                </c:pt>
                <c:pt idx="4192">
                  <c:v>-0.42210700591105399</c:v>
                </c:pt>
                <c:pt idx="4193">
                  <c:v>-0.422642241173463</c:v>
                </c:pt>
                <c:pt idx="4194">
                  <c:v>-0.42271335141126298</c:v>
                </c:pt>
                <c:pt idx="4195">
                  <c:v>-0.42271335141126298</c:v>
                </c:pt>
                <c:pt idx="4196">
                  <c:v>-0.42324451034965599</c:v>
                </c:pt>
                <c:pt idx="4197">
                  <c:v>-0.42332544497416602</c:v>
                </c:pt>
                <c:pt idx="4198">
                  <c:v>-0.423642360266969</c:v>
                </c:pt>
                <c:pt idx="4199">
                  <c:v>-0.42506561909886698</c:v>
                </c:pt>
                <c:pt idx="4200">
                  <c:v>-0.425183585203535</c:v>
                </c:pt>
                <c:pt idx="4201">
                  <c:v>-0.425657716821709</c:v>
                </c:pt>
                <c:pt idx="4202">
                  <c:v>-0.42583590051869302</c:v>
                </c:pt>
                <c:pt idx="4203">
                  <c:v>-0.42639107784622399</c:v>
                </c:pt>
                <c:pt idx="4204">
                  <c:v>-0.42662731723668701</c:v>
                </c:pt>
                <c:pt idx="4205">
                  <c:v>-0.42698258342314899</c:v>
                </c:pt>
                <c:pt idx="4206">
                  <c:v>-0.42725461612211901</c:v>
                </c:pt>
                <c:pt idx="4207">
                  <c:v>-0.42729466719051701</c:v>
                </c:pt>
                <c:pt idx="4208">
                  <c:v>-0.42731290923276999</c:v>
                </c:pt>
                <c:pt idx="4209">
                  <c:v>-0.42762949420945501</c:v>
                </c:pt>
                <c:pt idx="4210">
                  <c:v>-0.42762949420945501</c:v>
                </c:pt>
                <c:pt idx="4211">
                  <c:v>-0.42859714876607302</c:v>
                </c:pt>
                <c:pt idx="4212">
                  <c:v>-0.42905397883595697</c:v>
                </c:pt>
                <c:pt idx="4213">
                  <c:v>-0.42924427522998798</c:v>
                </c:pt>
                <c:pt idx="4214">
                  <c:v>-0.42974610659116902</c:v>
                </c:pt>
                <c:pt idx="4215">
                  <c:v>-0.43007727304200999</c:v>
                </c:pt>
                <c:pt idx="4216">
                  <c:v>-0.43038771368239398</c:v>
                </c:pt>
                <c:pt idx="4217">
                  <c:v>-0.43062830133629199</c:v>
                </c:pt>
                <c:pt idx="4218">
                  <c:v>-0.430826200839944</c:v>
                </c:pt>
                <c:pt idx="4219">
                  <c:v>-0.43110815611570902</c:v>
                </c:pt>
                <c:pt idx="4220">
                  <c:v>-0.43137727182215502</c:v>
                </c:pt>
                <c:pt idx="4221">
                  <c:v>-0.43137727182215502</c:v>
                </c:pt>
                <c:pt idx="4222">
                  <c:v>-0.43181039996593201</c:v>
                </c:pt>
                <c:pt idx="4223">
                  <c:v>-0.431969546457244</c:v>
                </c:pt>
                <c:pt idx="4224">
                  <c:v>-0.43325298246449601</c:v>
                </c:pt>
                <c:pt idx="4225">
                  <c:v>-0.43423721567097701</c:v>
                </c:pt>
                <c:pt idx="4226">
                  <c:v>-0.434776274146288</c:v>
                </c:pt>
                <c:pt idx="4227">
                  <c:v>-0.43495272699959198</c:v>
                </c:pt>
                <c:pt idx="4228">
                  <c:v>-0.43700778784691502</c:v>
                </c:pt>
                <c:pt idx="4229">
                  <c:v>-0.43775590656600399</c:v>
                </c:pt>
                <c:pt idx="4230">
                  <c:v>-0.43780167960003502</c:v>
                </c:pt>
                <c:pt idx="4231">
                  <c:v>-0.43792150452573703</c:v>
                </c:pt>
                <c:pt idx="4232">
                  <c:v>-0.43816956012232999</c:v>
                </c:pt>
                <c:pt idx="4233">
                  <c:v>-0.43841530584299698</c:v>
                </c:pt>
                <c:pt idx="4234">
                  <c:v>-0.43867699763199902</c:v>
                </c:pt>
                <c:pt idx="4235">
                  <c:v>-0.438680718269084</c:v>
                </c:pt>
                <c:pt idx="4236">
                  <c:v>-0.43920947959999102</c:v>
                </c:pt>
                <c:pt idx="4237">
                  <c:v>-0.43958606623226298</c:v>
                </c:pt>
                <c:pt idx="4238">
                  <c:v>-0.43984179186720701</c:v>
                </c:pt>
                <c:pt idx="4239">
                  <c:v>-0.43990013295193597</c:v>
                </c:pt>
                <c:pt idx="4240">
                  <c:v>-0.44038726601711597</c:v>
                </c:pt>
                <c:pt idx="4241">
                  <c:v>-0.44120858234378302</c:v>
                </c:pt>
                <c:pt idx="4242">
                  <c:v>-0.44187021362478901</c:v>
                </c:pt>
                <c:pt idx="4243">
                  <c:v>-0.44194421505530301</c:v>
                </c:pt>
                <c:pt idx="4244">
                  <c:v>-0.44198505589481002</c:v>
                </c:pt>
                <c:pt idx="4245">
                  <c:v>-0.44202278695566799</c:v>
                </c:pt>
                <c:pt idx="4246">
                  <c:v>-0.44248978793300697</c:v>
                </c:pt>
                <c:pt idx="4247">
                  <c:v>-0.44312037735433202</c:v>
                </c:pt>
                <c:pt idx="4248">
                  <c:v>-0.44316846250222097</c:v>
                </c:pt>
                <c:pt idx="4249">
                  <c:v>-0.443488452240478</c:v>
                </c:pt>
                <c:pt idx="4250">
                  <c:v>-0.44370399142235301</c:v>
                </c:pt>
                <c:pt idx="4251">
                  <c:v>-0.44402979095823703</c:v>
                </c:pt>
                <c:pt idx="4252">
                  <c:v>-0.44428291267678999</c:v>
                </c:pt>
                <c:pt idx="4253">
                  <c:v>-0.44434927702205201</c:v>
                </c:pt>
                <c:pt idx="4254">
                  <c:v>-0.44515788702583903</c:v>
                </c:pt>
                <c:pt idx="4255">
                  <c:v>-0.44526803988832198</c:v>
                </c:pt>
                <c:pt idx="4256">
                  <c:v>-0.446488666633027</c:v>
                </c:pt>
                <c:pt idx="4257">
                  <c:v>-0.44711293184536999</c:v>
                </c:pt>
                <c:pt idx="4258">
                  <c:v>-0.44722618652418</c:v>
                </c:pt>
                <c:pt idx="4259">
                  <c:v>-0.44745163842362401</c:v>
                </c:pt>
                <c:pt idx="4260">
                  <c:v>-0.44754660612387598</c:v>
                </c:pt>
                <c:pt idx="4261">
                  <c:v>-0.44781688839706502</c:v>
                </c:pt>
                <c:pt idx="4262">
                  <c:v>-0.44820427095557902</c:v>
                </c:pt>
                <c:pt idx="4263">
                  <c:v>-0.44822280699936601</c:v>
                </c:pt>
                <c:pt idx="4264">
                  <c:v>-0.44826151408437098</c:v>
                </c:pt>
                <c:pt idx="4265">
                  <c:v>-0.44888975709248502</c:v>
                </c:pt>
                <c:pt idx="4266">
                  <c:v>-0.448890027288182</c:v>
                </c:pt>
                <c:pt idx="4267">
                  <c:v>-0.44989789620552101</c:v>
                </c:pt>
                <c:pt idx="4268">
                  <c:v>-0.45078755875146098</c:v>
                </c:pt>
                <c:pt idx="4269">
                  <c:v>-0.45112702911633301</c:v>
                </c:pt>
                <c:pt idx="4270">
                  <c:v>-0.45128251586358398</c:v>
                </c:pt>
                <c:pt idx="4271">
                  <c:v>-0.45149422291734298</c:v>
                </c:pt>
                <c:pt idx="4272">
                  <c:v>-0.45161459558196598</c:v>
                </c:pt>
                <c:pt idx="4273">
                  <c:v>-0.452197321740959</c:v>
                </c:pt>
                <c:pt idx="4274">
                  <c:v>-0.45225590834632301</c:v>
                </c:pt>
                <c:pt idx="4275">
                  <c:v>-0.45241310084717601</c:v>
                </c:pt>
                <c:pt idx="4276">
                  <c:v>-0.45292066618601501</c:v>
                </c:pt>
                <c:pt idx="4277">
                  <c:v>-0.45387323819028302</c:v>
                </c:pt>
                <c:pt idx="4278">
                  <c:v>-0.45400392718207699</c:v>
                </c:pt>
                <c:pt idx="4279">
                  <c:v>-0.45503527132633398</c:v>
                </c:pt>
                <c:pt idx="4280">
                  <c:v>-0.45528199696479299</c:v>
                </c:pt>
                <c:pt idx="4281">
                  <c:v>-0.45622931707361303</c:v>
                </c:pt>
                <c:pt idx="4282">
                  <c:v>-0.45674208258823301</c:v>
                </c:pt>
                <c:pt idx="4283">
                  <c:v>-0.45691433562438599</c:v>
                </c:pt>
                <c:pt idx="4284">
                  <c:v>-0.45692958212276902</c:v>
                </c:pt>
                <c:pt idx="4285">
                  <c:v>-0.45845067479159002</c:v>
                </c:pt>
                <c:pt idx="4286">
                  <c:v>-0.45849486868727601</c:v>
                </c:pt>
                <c:pt idx="4287">
                  <c:v>-0.458545240679954</c:v>
                </c:pt>
                <c:pt idx="4288">
                  <c:v>-0.458577262451481</c:v>
                </c:pt>
                <c:pt idx="4289">
                  <c:v>-0.458904080325654</c:v>
                </c:pt>
                <c:pt idx="4290">
                  <c:v>-0.45904970858503003</c:v>
                </c:pt>
                <c:pt idx="4291">
                  <c:v>-0.459114771394109</c:v>
                </c:pt>
                <c:pt idx="4292">
                  <c:v>-0.45937472491745501</c:v>
                </c:pt>
                <c:pt idx="4293">
                  <c:v>-0.45939128797184398</c:v>
                </c:pt>
                <c:pt idx="4294">
                  <c:v>-0.45950432026786903</c:v>
                </c:pt>
                <c:pt idx="4295">
                  <c:v>-0.459615293141026</c:v>
                </c:pt>
                <c:pt idx="4296">
                  <c:v>-0.46034920786549799</c:v>
                </c:pt>
                <c:pt idx="4297">
                  <c:v>-0.460622010768162</c:v>
                </c:pt>
                <c:pt idx="4298">
                  <c:v>-0.46097549801007598</c:v>
                </c:pt>
                <c:pt idx="4299">
                  <c:v>-0.46101061815094502</c:v>
                </c:pt>
                <c:pt idx="4300">
                  <c:v>-0.46108855828269202</c:v>
                </c:pt>
                <c:pt idx="4301">
                  <c:v>-0.46113148856038499</c:v>
                </c:pt>
                <c:pt idx="4302">
                  <c:v>-0.461206153705227</c:v>
                </c:pt>
                <c:pt idx="4303">
                  <c:v>-0.46187155769112997</c:v>
                </c:pt>
                <c:pt idx="4304">
                  <c:v>-0.462077866959196</c:v>
                </c:pt>
                <c:pt idx="4305">
                  <c:v>-0.46222807536175398</c:v>
                </c:pt>
                <c:pt idx="4306">
                  <c:v>-0.46234422499599698</c:v>
                </c:pt>
                <c:pt idx="4307">
                  <c:v>-0.462585272896268</c:v>
                </c:pt>
                <c:pt idx="4308">
                  <c:v>-0.46283308308950699</c:v>
                </c:pt>
                <c:pt idx="4309">
                  <c:v>-0.46289396634148899</c:v>
                </c:pt>
                <c:pt idx="4310">
                  <c:v>-0.46417355047101999</c:v>
                </c:pt>
                <c:pt idx="4311">
                  <c:v>-0.46441899817674498</c:v>
                </c:pt>
                <c:pt idx="4312">
                  <c:v>-0.46513624687725103</c:v>
                </c:pt>
                <c:pt idx="4313">
                  <c:v>-0.46545641484490702</c:v>
                </c:pt>
                <c:pt idx="4314">
                  <c:v>-0.46546175748846402</c:v>
                </c:pt>
                <c:pt idx="4315">
                  <c:v>-0.46549006306887297</c:v>
                </c:pt>
                <c:pt idx="4316">
                  <c:v>-0.46597005359259303</c:v>
                </c:pt>
                <c:pt idx="4317">
                  <c:v>-0.46601356003903299</c:v>
                </c:pt>
                <c:pt idx="4318">
                  <c:v>-0.46604988720478502</c:v>
                </c:pt>
                <c:pt idx="4319">
                  <c:v>-0.46684875003530102</c:v>
                </c:pt>
                <c:pt idx="4320">
                  <c:v>-0.46701732676567598</c:v>
                </c:pt>
                <c:pt idx="4321">
                  <c:v>-0.46796254143390298</c:v>
                </c:pt>
                <c:pt idx="4322">
                  <c:v>-0.46808549394041299</c:v>
                </c:pt>
                <c:pt idx="4323">
                  <c:v>-0.46816494713876</c:v>
                </c:pt>
                <c:pt idx="4324">
                  <c:v>-0.46852841110038801</c:v>
                </c:pt>
                <c:pt idx="4325">
                  <c:v>-0.46871607425703599</c:v>
                </c:pt>
                <c:pt idx="4326">
                  <c:v>-0.46874458968802601</c:v>
                </c:pt>
                <c:pt idx="4327">
                  <c:v>-0.46877358624031801</c:v>
                </c:pt>
                <c:pt idx="4328">
                  <c:v>-0.46966822640813299</c:v>
                </c:pt>
                <c:pt idx="4329">
                  <c:v>-0.46974943087910997</c:v>
                </c:pt>
                <c:pt idx="4330">
                  <c:v>-0.470001278150807</c:v>
                </c:pt>
                <c:pt idx="4331">
                  <c:v>-0.47007693809627399</c:v>
                </c:pt>
                <c:pt idx="4332">
                  <c:v>-0.47028500505220899</c:v>
                </c:pt>
                <c:pt idx="4333">
                  <c:v>-0.470318140551026</c:v>
                </c:pt>
                <c:pt idx="4334">
                  <c:v>-0.47160963363186997</c:v>
                </c:pt>
                <c:pt idx="4335">
                  <c:v>-0.47175324958876802</c:v>
                </c:pt>
                <c:pt idx="4336">
                  <c:v>-0.47219801802887601</c:v>
                </c:pt>
                <c:pt idx="4337">
                  <c:v>-0.47254651742112203</c:v>
                </c:pt>
                <c:pt idx="4338">
                  <c:v>-0.47255266173724803</c:v>
                </c:pt>
                <c:pt idx="4339">
                  <c:v>-0.472556219071737</c:v>
                </c:pt>
                <c:pt idx="4340">
                  <c:v>-0.472683904738607</c:v>
                </c:pt>
                <c:pt idx="4341">
                  <c:v>-0.47307627062646401</c:v>
                </c:pt>
                <c:pt idx="4342">
                  <c:v>-0.47352079818473602</c:v>
                </c:pt>
                <c:pt idx="4343">
                  <c:v>-0.47456347337536198</c:v>
                </c:pt>
                <c:pt idx="4344">
                  <c:v>-0.47492657620297102</c:v>
                </c:pt>
                <c:pt idx="4345">
                  <c:v>-0.47617560130822001</c:v>
                </c:pt>
                <c:pt idx="4346">
                  <c:v>-0.476193887416898</c:v>
                </c:pt>
                <c:pt idx="4347">
                  <c:v>-0.47670299955497197</c:v>
                </c:pt>
                <c:pt idx="4348">
                  <c:v>-0.47694195308250997</c:v>
                </c:pt>
                <c:pt idx="4349">
                  <c:v>-0.47694769943550003</c:v>
                </c:pt>
                <c:pt idx="4350">
                  <c:v>-0.47726686316315298</c:v>
                </c:pt>
                <c:pt idx="4351">
                  <c:v>-0.47733396868164002</c:v>
                </c:pt>
                <c:pt idx="4352">
                  <c:v>-0.47733396868164002</c:v>
                </c:pt>
                <c:pt idx="4353">
                  <c:v>-0.47733396868164002</c:v>
                </c:pt>
                <c:pt idx="4354">
                  <c:v>-0.47842913640380202</c:v>
                </c:pt>
                <c:pt idx="4355">
                  <c:v>-0.47861275775984102</c:v>
                </c:pt>
                <c:pt idx="4356">
                  <c:v>-0.47911677052603502</c:v>
                </c:pt>
                <c:pt idx="4357">
                  <c:v>-0.479767402301849</c:v>
                </c:pt>
                <c:pt idx="4358">
                  <c:v>-0.48026906600840302</c:v>
                </c:pt>
                <c:pt idx="4359">
                  <c:v>-0.48026906600840302</c:v>
                </c:pt>
                <c:pt idx="4360">
                  <c:v>-0.48045187285603602</c:v>
                </c:pt>
                <c:pt idx="4361">
                  <c:v>-0.48086387622492199</c:v>
                </c:pt>
                <c:pt idx="4362">
                  <c:v>-0.48106316847821701</c:v>
                </c:pt>
                <c:pt idx="4363">
                  <c:v>-0.48119613491151803</c:v>
                </c:pt>
                <c:pt idx="4364">
                  <c:v>-0.482029866783657</c:v>
                </c:pt>
                <c:pt idx="4365">
                  <c:v>-0.48232393136359403</c:v>
                </c:pt>
                <c:pt idx="4366">
                  <c:v>-0.48292840993126201</c:v>
                </c:pt>
                <c:pt idx="4367">
                  <c:v>-0.48350750292330502</c:v>
                </c:pt>
                <c:pt idx="4368">
                  <c:v>-0.48368076280987699</c:v>
                </c:pt>
                <c:pt idx="4369">
                  <c:v>-0.48406956771853399</c:v>
                </c:pt>
                <c:pt idx="4370">
                  <c:v>-0.48423455922809799</c:v>
                </c:pt>
                <c:pt idx="4371">
                  <c:v>-0.485269420511103</c:v>
                </c:pt>
                <c:pt idx="4372">
                  <c:v>-0.48572511323526901</c:v>
                </c:pt>
                <c:pt idx="4373">
                  <c:v>-0.48583278693454002</c:v>
                </c:pt>
                <c:pt idx="4374">
                  <c:v>-0.48585154433919697</c:v>
                </c:pt>
                <c:pt idx="4375">
                  <c:v>-0.486483897969958</c:v>
                </c:pt>
                <c:pt idx="4376">
                  <c:v>-0.48677825518727402</c:v>
                </c:pt>
                <c:pt idx="4377">
                  <c:v>-0.487602051733384</c:v>
                </c:pt>
                <c:pt idx="4378">
                  <c:v>-0.488287470572288</c:v>
                </c:pt>
                <c:pt idx="4379">
                  <c:v>-0.48829492046079997</c:v>
                </c:pt>
                <c:pt idx="4380">
                  <c:v>-0.48929349962477098</c:v>
                </c:pt>
                <c:pt idx="4381">
                  <c:v>-0.48930973085251001</c:v>
                </c:pt>
                <c:pt idx="4382">
                  <c:v>-0.48985859654574399</c:v>
                </c:pt>
                <c:pt idx="4383">
                  <c:v>-0.49027420558614798</c:v>
                </c:pt>
                <c:pt idx="4384">
                  <c:v>-0.49065138765101202</c:v>
                </c:pt>
                <c:pt idx="4385">
                  <c:v>-0.49108599010909398</c:v>
                </c:pt>
                <c:pt idx="4386">
                  <c:v>-0.49109104706655698</c:v>
                </c:pt>
                <c:pt idx="4387">
                  <c:v>-0.49170530424703501</c:v>
                </c:pt>
                <c:pt idx="4388">
                  <c:v>-0.49199505598508703</c:v>
                </c:pt>
                <c:pt idx="4389">
                  <c:v>-0.493232352460173</c:v>
                </c:pt>
                <c:pt idx="4390">
                  <c:v>-0.493405335797375</c:v>
                </c:pt>
                <c:pt idx="4391">
                  <c:v>-0.49456101316564199</c:v>
                </c:pt>
                <c:pt idx="4392">
                  <c:v>-0.49461356213582403</c:v>
                </c:pt>
                <c:pt idx="4393">
                  <c:v>-0.49556671266232599</c:v>
                </c:pt>
                <c:pt idx="4394">
                  <c:v>-0.49626167318331899</c:v>
                </c:pt>
                <c:pt idx="4395">
                  <c:v>-0.49627825997852998</c:v>
                </c:pt>
                <c:pt idx="4396">
                  <c:v>-0.49665583708653199</c:v>
                </c:pt>
                <c:pt idx="4397">
                  <c:v>-0.49694597655539902</c:v>
                </c:pt>
                <c:pt idx="4398">
                  <c:v>-0.49723577011962899</c:v>
                </c:pt>
                <c:pt idx="4399">
                  <c:v>-0.49733621611073697</c:v>
                </c:pt>
                <c:pt idx="4400">
                  <c:v>-0.497634113770202</c:v>
                </c:pt>
                <c:pt idx="4401">
                  <c:v>-0.49781681530545902</c:v>
                </c:pt>
                <c:pt idx="4402">
                  <c:v>-0.49804067660617402</c:v>
                </c:pt>
                <c:pt idx="4403">
                  <c:v>-0.49822305693740399</c:v>
                </c:pt>
                <c:pt idx="4404">
                  <c:v>-0.49835409429043798</c:v>
                </c:pt>
                <c:pt idx="4405">
                  <c:v>-0.49944817295083999</c:v>
                </c:pt>
                <c:pt idx="4406">
                  <c:v>-0.499729075884632</c:v>
                </c:pt>
                <c:pt idx="4407">
                  <c:v>-0.49994102220632097</c:v>
                </c:pt>
                <c:pt idx="4408">
                  <c:v>-0.50085714391828795</c:v>
                </c:pt>
                <c:pt idx="4409">
                  <c:v>-0.50126542491508097</c:v>
                </c:pt>
                <c:pt idx="4410">
                  <c:v>-0.50138481777010702</c:v>
                </c:pt>
                <c:pt idx="4411">
                  <c:v>-0.50142173022026204</c:v>
                </c:pt>
                <c:pt idx="4412">
                  <c:v>-0.50208937298919998</c:v>
                </c:pt>
                <c:pt idx="4413">
                  <c:v>-0.50213532647461001</c:v>
                </c:pt>
                <c:pt idx="4414">
                  <c:v>-0.50213882274060795</c:v>
                </c:pt>
                <c:pt idx="4415">
                  <c:v>-0.50284001969183301</c:v>
                </c:pt>
                <c:pt idx="4416">
                  <c:v>-0.502928639362626</c:v>
                </c:pt>
                <c:pt idx="4417">
                  <c:v>-0.50293784559941801</c:v>
                </c:pt>
                <c:pt idx="4418">
                  <c:v>-0.50332122007943303</c:v>
                </c:pt>
                <c:pt idx="4419">
                  <c:v>-0.50336287811075198</c:v>
                </c:pt>
                <c:pt idx="4420">
                  <c:v>-0.50367721575022395</c:v>
                </c:pt>
                <c:pt idx="4421">
                  <c:v>-0.50419817415468005</c:v>
                </c:pt>
                <c:pt idx="4422">
                  <c:v>-0.504324625796573</c:v>
                </c:pt>
                <c:pt idx="4423">
                  <c:v>-0.50519155161669504</c:v>
                </c:pt>
                <c:pt idx="4424">
                  <c:v>-0.50519369431840899</c:v>
                </c:pt>
                <c:pt idx="4425">
                  <c:v>-0.50523875583335798</c:v>
                </c:pt>
                <c:pt idx="4426">
                  <c:v>-0.50545445526772903</c:v>
                </c:pt>
                <c:pt idx="4427">
                  <c:v>-0.50569013761362303</c:v>
                </c:pt>
                <c:pt idx="4428">
                  <c:v>-0.50586167251715497</c:v>
                </c:pt>
                <c:pt idx="4429">
                  <c:v>-0.50635093484096505</c:v>
                </c:pt>
                <c:pt idx="4430">
                  <c:v>-0.50639164100463296</c:v>
                </c:pt>
                <c:pt idx="4431">
                  <c:v>-0.50668381420534003</c:v>
                </c:pt>
                <c:pt idx="4432">
                  <c:v>-0.50669087957750703</c:v>
                </c:pt>
                <c:pt idx="4433">
                  <c:v>-0.50691984175520299</c:v>
                </c:pt>
                <c:pt idx="4434">
                  <c:v>-0.50755653592782402</c:v>
                </c:pt>
                <c:pt idx="4435">
                  <c:v>-0.50836489907673599</c:v>
                </c:pt>
                <c:pt idx="4436">
                  <c:v>-0.50841959968925399</c:v>
                </c:pt>
                <c:pt idx="4437">
                  <c:v>-0.50932476562982398</c:v>
                </c:pt>
                <c:pt idx="4438">
                  <c:v>-0.50946025483352597</c:v>
                </c:pt>
                <c:pt idx="4439">
                  <c:v>-0.51006908261181305</c:v>
                </c:pt>
                <c:pt idx="4440">
                  <c:v>-0.51053124379677295</c:v>
                </c:pt>
                <c:pt idx="4441">
                  <c:v>-0.51075836226284899</c:v>
                </c:pt>
                <c:pt idx="4442">
                  <c:v>-0.51103085788242397</c:v>
                </c:pt>
                <c:pt idx="4443">
                  <c:v>-0.51103085788242397</c:v>
                </c:pt>
                <c:pt idx="4444">
                  <c:v>-0.51125315645708103</c:v>
                </c:pt>
                <c:pt idx="4445">
                  <c:v>-0.511998925767992</c:v>
                </c:pt>
                <c:pt idx="4446">
                  <c:v>-0.51212057181936299</c:v>
                </c:pt>
                <c:pt idx="4447">
                  <c:v>-0.51264849045286898</c:v>
                </c:pt>
                <c:pt idx="4448">
                  <c:v>-0.51307734972534902</c:v>
                </c:pt>
                <c:pt idx="4449">
                  <c:v>-0.51338948889847502</c:v>
                </c:pt>
                <c:pt idx="4450">
                  <c:v>-0.51338948889847502</c:v>
                </c:pt>
                <c:pt idx="4451">
                  <c:v>-0.51342790661959004</c:v>
                </c:pt>
                <c:pt idx="4452">
                  <c:v>-0.51389025237863495</c:v>
                </c:pt>
                <c:pt idx="4453">
                  <c:v>-0.51390940981211597</c:v>
                </c:pt>
                <c:pt idx="4454">
                  <c:v>-0.51395169803750895</c:v>
                </c:pt>
                <c:pt idx="4455">
                  <c:v>-0.51421006900327204</c:v>
                </c:pt>
                <c:pt idx="4456">
                  <c:v>-0.51478010037936095</c:v>
                </c:pt>
                <c:pt idx="4457">
                  <c:v>-0.51540053084057103</c:v>
                </c:pt>
                <c:pt idx="4458">
                  <c:v>-0.51548172420119198</c:v>
                </c:pt>
                <c:pt idx="4459">
                  <c:v>-0.51624359551344601</c:v>
                </c:pt>
                <c:pt idx="4460">
                  <c:v>-0.51664657149804505</c:v>
                </c:pt>
                <c:pt idx="4461">
                  <c:v>-0.51693192288165002</c:v>
                </c:pt>
                <c:pt idx="4462">
                  <c:v>-0.51693577377165201</c:v>
                </c:pt>
                <c:pt idx="4463">
                  <c:v>-0.51697245599097497</c:v>
                </c:pt>
                <c:pt idx="4464">
                  <c:v>-0.51716826996687704</c:v>
                </c:pt>
                <c:pt idx="4465">
                  <c:v>-0.51730776885183605</c:v>
                </c:pt>
                <c:pt idx="4466">
                  <c:v>-0.51750897848422495</c:v>
                </c:pt>
                <c:pt idx="4467">
                  <c:v>-0.51751129373987803</c:v>
                </c:pt>
                <c:pt idx="4468">
                  <c:v>-0.51763230765323598</c:v>
                </c:pt>
                <c:pt idx="4469">
                  <c:v>-0.51809733604283004</c:v>
                </c:pt>
                <c:pt idx="4470">
                  <c:v>-0.51831198012041702</c:v>
                </c:pt>
                <c:pt idx="4471">
                  <c:v>-0.518327416026515</c:v>
                </c:pt>
                <c:pt idx="4472">
                  <c:v>-0.51884269572696895</c:v>
                </c:pt>
                <c:pt idx="4473">
                  <c:v>-0.51995043894437398</c:v>
                </c:pt>
                <c:pt idx="4474">
                  <c:v>-0.52033783788773602</c:v>
                </c:pt>
                <c:pt idx="4475">
                  <c:v>-0.52035525742706301</c:v>
                </c:pt>
                <c:pt idx="4476">
                  <c:v>-0.52035525742706301</c:v>
                </c:pt>
                <c:pt idx="4477">
                  <c:v>-0.52078339816296604</c:v>
                </c:pt>
                <c:pt idx="4478">
                  <c:v>-0.52144878213252799</c:v>
                </c:pt>
                <c:pt idx="4479">
                  <c:v>-0.52148944144902099</c:v>
                </c:pt>
                <c:pt idx="4480">
                  <c:v>-0.52161243967556203</c:v>
                </c:pt>
                <c:pt idx="4481">
                  <c:v>-0.52187276219008505</c:v>
                </c:pt>
                <c:pt idx="4482">
                  <c:v>-0.52242764184426804</c:v>
                </c:pt>
                <c:pt idx="4483">
                  <c:v>-0.522741959893678</c:v>
                </c:pt>
                <c:pt idx="4484">
                  <c:v>-0.52304064753137403</c:v>
                </c:pt>
                <c:pt idx="4485">
                  <c:v>-0.52362405532844003</c:v>
                </c:pt>
                <c:pt idx="4486">
                  <c:v>-0.52392080854156198</c:v>
                </c:pt>
                <c:pt idx="4487">
                  <c:v>-0.52427524119906199</c:v>
                </c:pt>
                <c:pt idx="4488">
                  <c:v>-0.52471066284606904</c:v>
                </c:pt>
                <c:pt idx="4489">
                  <c:v>-0.52493509194536203</c:v>
                </c:pt>
                <c:pt idx="4490">
                  <c:v>-0.52506193976239401</c:v>
                </c:pt>
                <c:pt idx="4491">
                  <c:v>-0.52552950504923202</c:v>
                </c:pt>
                <c:pt idx="4492">
                  <c:v>-0.52619134586772698</c:v>
                </c:pt>
                <c:pt idx="4493">
                  <c:v>-0.52689155050115599</c:v>
                </c:pt>
                <c:pt idx="4494">
                  <c:v>-0.52698370048482801</c:v>
                </c:pt>
                <c:pt idx="4495">
                  <c:v>-0.52698464957554403</c:v>
                </c:pt>
                <c:pt idx="4496">
                  <c:v>-0.52698464957554403</c:v>
                </c:pt>
                <c:pt idx="4497">
                  <c:v>-0.52698464957554403</c:v>
                </c:pt>
                <c:pt idx="4498">
                  <c:v>-0.52712395367494103</c:v>
                </c:pt>
                <c:pt idx="4499">
                  <c:v>-0.52763277777415696</c:v>
                </c:pt>
                <c:pt idx="4500">
                  <c:v>-0.52796969648159897</c:v>
                </c:pt>
                <c:pt idx="4501">
                  <c:v>-0.528841890962788</c:v>
                </c:pt>
                <c:pt idx="4502">
                  <c:v>-0.529075696251323</c:v>
                </c:pt>
                <c:pt idx="4503">
                  <c:v>-0.52917167443847002</c:v>
                </c:pt>
                <c:pt idx="4504">
                  <c:v>-0.529622261773675</c:v>
                </c:pt>
                <c:pt idx="4505">
                  <c:v>-0.52966339558296505</c:v>
                </c:pt>
                <c:pt idx="4506">
                  <c:v>-0.52968972132873404</c:v>
                </c:pt>
                <c:pt idx="4507">
                  <c:v>-0.52969803064961696</c:v>
                </c:pt>
                <c:pt idx="4508">
                  <c:v>-0.529991363210356</c:v>
                </c:pt>
                <c:pt idx="4509">
                  <c:v>-0.53010957836626704</c:v>
                </c:pt>
                <c:pt idx="4510">
                  <c:v>-0.53015566459570895</c:v>
                </c:pt>
                <c:pt idx="4511">
                  <c:v>-0.53071546612378595</c:v>
                </c:pt>
                <c:pt idx="4512">
                  <c:v>-0.53092320622642497</c:v>
                </c:pt>
                <c:pt idx="4513">
                  <c:v>-0.53106108725607504</c:v>
                </c:pt>
                <c:pt idx="4514">
                  <c:v>-0.53139444217332699</c:v>
                </c:pt>
                <c:pt idx="4515">
                  <c:v>-0.53343840546465604</c:v>
                </c:pt>
                <c:pt idx="4516">
                  <c:v>-0.53363176224958297</c:v>
                </c:pt>
                <c:pt idx="4517">
                  <c:v>-0.53363833923068205</c:v>
                </c:pt>
                <c:pt idx="4518">
                  <c:v>-0.53394460343236205</c:v>
                </c:pt>
                <c:pt idx="4519">
                  <c:v>-0.534017611708968</c:v>
                </c:pt>
                <c:pt idx="4520">
                  <c:v>-0.53647047529165104</c:v>
                </c:pt>
                <c:pt idx="4521">
                  <c:v>-0.53647755656773599</c:v>
                </c:pt>
                <c:pt idx="4522">
                  <c:v>-0.53652028199277801</c:v>
                </c:pt>
                <c:pt idx="4523">
                  <c:v>-0.53652901628985905</c:v>
                </c:pt>
                <c:pt idx="4524">
                  <c:v>-0.53675728630194597</c:v>
                </c:pt>
                <c:pt idx="4525">
                  <c:v>-0.53698288502984803</c:v>
                </c:pt>
                <c:pt idx="4526">
                  <c:v>-0.53714128484716395</c:v>
                </c:pt>
                <c:pt idx="4527">
                  <c:v>-0.53723395063308699</c:v>
                </c:pt>
                <c:pt idx="4528">
                  <c:v>-0.53746644460916904</c:v>
                </c:pt>
                <c:pt idx="4529">
                  <c:v>-0.53749608018220196</c:v>
                </c:pt>
                <c:pt idx="4530">
                  <c:v>-0.53773456334373304</c:v>
                </c:pt>
                <c:pt idx="4531">
                  <c:v>-0.53774373145256105</c:v>
                </c:pt>
                <c:pt idx="4532">
                  <c:v>-0.53790788283290902</c:v>
                </c:pt>
                <c:pt idx="4533">
                  <c:v>-0.53867825277144599</c:v>
                </c:pt>
                <c:pt idx="4534">
                  <c:v>-0.53920371479528495</c:v>
                </c:pt>
                <c:pt idx="4535">
                  <c:v>-0.53928391935950304</c:v>
                </c:pt>
                <c:pt idx="4536">
                  <c:v>-0.53997072749085995</c:v>
                </c:pt>
                <c:pt idx="4537">
                  <c:v>-0.53999678706703502</c:v>
                </c:pt>
                <c:pt idx="4538">
                  <c:v>-0.54009963290355201</c:v>
                </c:pt>
                <c:pt idx="4539">
                  <c:v>-0.54023534941098705</c:v>
                </c:pt>
                <c:pt idx="4540">
                  <c:v>-0.54075013841497099</c:v>
                </c:pt>
                <c:pt idx="4541">
                  <c:v>-0.541023031795409</c:v>
                </c:pt>
                <c:pt idx="4542">
                  <c:v>-0.54110936260214804</c:v>
                </c:pt>
                <c:pt idx="4543">
                  <c:v>-0.54149866694883797</c:v>
                </c:pt>
                <c:pt idx="4544">
                  <c:v>-0.54153422418360397</c:v>
                </c:pt>
                <c:pt idx="4545">
                  <c:v>-0.54163603739089194</c:v>
                </c:pt>
                <c:pt idx="4546">
                  <c:v>-0.54238518489481102</c:v>
                </c:pt>
                <c:pt idx="4547">
                  <c:v>-0.54258025262265897</c:v>
                </c:pt>
                <c:pt idx="4548">
                  <c:v>-0.54285387499597404</c:v>
                </c:pt>
                <c:pt idx="4549">
                  <c:v>-0.54337001357508197</c:v>
                </c:pt>
                <c:pt idx="4550">
                  <c:v>-0.54353017388096003</c:v>
                </c:pt>
                <c:pt idx="4551">
                  <c:v>-0.544616927140398</c:v>
                </c:pt>
                <c:pt idx="4552">
                  <c:v>-0.54476370587703404</c:v>
                </c:pt>
                <c:pt idx="4553">
                  <c:v>-0.54560223153285103</c:v>
                </c:pt>
                <c:pt idx="4554">
                  <c:v>-0.54581967087632999</c:v>
                </c:pt>
                <c:pt idx="4555">
                  <c:v>-0.54604118184228601</c:v>
                </c:pt>
                <c:pt idx="4556">
                  <c:v>-0.546099882731507</c:v>
                </c:pt>
                <c:pt idx="4557">
                  <c:v>-0.54650764100661398</c:v>
                </c:pt>
                <c:pt idx="4558">
                  <c:v>-0.54669732207607702</c:v>
                </c:pt>
                <c:pt idx="4559">
                  <c:v>-0.54743187561264195</c:v>
                </c:pt>
                <c:pt idx="4560">
                  <c:v>-0.54761568616309797</c:v>
                </c:pt>
                <c:pt idx="4561">
                  <c:v>-0.54851881117796997</c:v>
                </c:pt>
                <c:pt idx="4562">
                  <c:v>-0.54853947775074896</c:v>
                </c:pt>
                <c:pt idx="4563">
                  <c:v>-0.54937480179118403</c:v>
                </c:pt>
                <c:pt idx="4564">
                  <c:v>-0.54968967782455502</c:v>
                </c:pt>
                <c:pt idx="4565">
                  <c:v>-0.54991983702851399</c:v>
                </c:pt>
                <c:pt idx="4566">
                  <c:v>-0.54994553647639799</c:v>
                </c:pt>
                <c:pt idx="4567">
                  <c:v>-0.55079761605343902</c:v>
                </c:pt>
                <c:pt idx="4568">
                  <c:v>-0.55094422495457096</c:v>
                </c:pt>
                <c:pt idx="4569">
                  <c:v>-0.55121884313157199</c:v>
                </c:pt>
                <c:pt idx="4570">
                  <c:v>-0.55174773636999797</c:v>
                </c:pt>
                <c:pt idx="4571">
                  <c:v>-0.55212507466642302</c:v>
                </c:pt>
                <c:pt idx="4572">
                  <c:v>-0.55250492001850704</c:v>
                </c:pt>
                <c:pt idx="4573">
                  <c:v>-0.55270510867512701</c:v>
                </c:pt>
                <c:pt idx="4574">
                  <c:v>-0.55278290110577899</c:v>
                </c:pt>
                <c:pt idx="4575">
                  <c:v>-0.55292750203499497</c:v>
                </c:pt>
                <c:pt idx="4576">
                  <c:v>-0.55335294390506096</c:v>
                </c:pt>
                <c:pt idx="4577">
                  <c:v>-0.55365644985776297</c:v>
                </c:pt>
                <c:pt idx="4578">
                  <c:v>-0.55415555475904998</c:v>
                </c:pt>
                <c:pt idx="4579">
                  <c:v>-0.55484906950374202</c:v>
                </c:pt>
                <c:pt idx="4580">
                  <c:v>-0.55514147036082795</c:v>
                </c:pt>
                <c:pt idx="4581">
                  <c:v>-0.55547125882215198</c:v>
                </c:pt>
                <c:pt idx="4582">
                  <c:v>-0.55577753738512703</c:v>
                </c:pt>
                <c:pt idx="4583">
                  <c:v>-0.55577753738512703</c:v>
                </c:pt>
                <c:pt idx="4584">
                  <c:v>-0.55598187207249705</c:v>
                </c:pt>
                <c:pt idx="4585">
                  <c:v>-0.55620838977024001</c:v>
                </c:pt>
                <c:pt idx="4586">
                  <c:v>-0.55625043517318695</c:v>
                </c:pt>
                <c:pt idx="4587">
                  <c:v>-0.55629636730551102</c:v>
                </c:pt>
                <c:pt idx="4588">
                  <c:v>-0.55645811905242304</c:v>
                </c:pt>
                <c:pt idx="4589">
                  <c:v>-0.55704760869903802</c:v>
                </c:pt>
                <c:pt idx="4590">
                  <c:v>-0.55718098982299602</c:v>
                </c:pt>
                <c:pt idx="4591">
                  <c:v>-0.55897931150195801</c:v>
                </c:pt>
                <c:pt idx="4592">
                  <c:v>-0.55914039349832301</c:v>
                </c:pt>
                <c:pt idx="4593">
                  <c:v>-0.55915019661495502</c:v>
                </c:pt>
                <c:pt idx="4594">
                  <c:v>-0.55939775444196504</c:v>
                </c:pt>
                <c:pt idx="4595">
                  <c:v>-0.55939775444196504</c:v>
                </c:pt>
                <c:pt idx="4596">
                  <c:v>-0.55948659761009201</c:v>
                </c:pt>
                <c:pt idx="4597">
                  <c:v>-0.55971995453409795</c:v>
                </c:pt>
                <c:pt idx="4598">
                  <c:v>-0.560183357077771</c:v>
                </c:pt>
                <c:pt idx="4599">
                  <c:v>-0.56028910781886498</c:v>
                </c:pt>
                <c:pt idx="4600">
                  <c:v>-0.56033620946911</c:v>
                </c:pt>
                <c:pt idx="4601">
                  <c:v>-0.56069139149042901</c:v>
                </c:pt>
                <c:pt idx="4602">
                  <c:v>-0.56204352534499402</c:v>
                </c:pt>
                <c:pt idx="4603">
                  <c:v>-0.56216677121512604</c:v>
                </c:pt>
                <c:pt idx="4604">
                  <c:v>-0.56282664804580096</c:v>
                </c:pt>
                <c:pt idx="4605">
                  <c:v>-0.56302746282566196</c:v>
                </c:pt>
                <c:pt idx="4606">
                  <c:v>-0.563493460259051</c:v>
                </c:pt>
                <c:pt idx="4607">
                  <c:v>-0.56365391453193103</c:v>
                </c:pt>
                <c:pt idx="4608">
                  <c:v>-0.56390165789584101</c:v>
                </c:pt>
                <c:pt idx="4609">
                  <c:v>-0.56440848295139801</c:v>
                </c:pt>
                <c:pt idx="4610">
                  <c:v>-0.56452563239381304</c:v>
                </c:pt>
                <c:pt idx="4611">
                  <c:v>-0.56484821272478802</c:v>
                </c:pt>
                <c:pt idx="4612">
                  <c:v>-0.56492624304671202</c:v>
                </c:pt>
                <c:pt idx="4613">
                  <c:v>-0.56509498959919102</c:v>
                </c:pt>
                <c:pt idx="4614">
                  <c:v>-0.56550072522943595</c:v>
                </c:pt>
                <c:pt idx="4615">
                  <c:v>-0.56575937440130597</c:v>
                </c:pt>
                <c:pt idx="4616">
                  <c:v>-0.56580069583815296</c:v>
                </c:pt>
                <c:pt idx="4617">
                  <c:v>-0.56608545520203202</c:v>
                </c:pt>
                <c:pt idx="4618">
                  <c:v>-0.56613099953909896</c:v>
                </c:pt>
                <c:pt idx="4619">
                  <c:v>-0.56644604564311496</c:v>
                </c:pt>
                <c:pt idx="4620">
                  <c:v>-0.56668643155061205</c:v>
                </c:pt>
                <c:pt idx="4621">
                  <c:v>-0.56684933734032805</c:v>
                </c:pt>
                <c:pt idx="4622">
                  <c:v>-0.56710529022971101</c:v>
                </c:pt>
                <c:pt idx="4623">
                  <c:v>-0.56767559358609399</c:v>
                </c:pt>
                <c:pt idx="4624">
                  <c:v>-0.56811243777098197</c:v>
                </c:pt>
                <c:pt idx="4625">
                  <c:v>-0.56818286071687196</c:v>
                </c:pt>
                <c:pt idx="4626">
                  <c:v>-0.56818658039485104</c:v>
                </c:pt>
                <c:pt idx="4627">
                  <c:v>-0.56868120888638896</c:v>
                </c:pt>
                <c:pt idx="4628">
                  <c:v>-0.56943562205457599</c:v>
                </c:pt>
                <c:pt idx="4629">
                  <c:v>-0.56952279392932703</c:v>
                </c:pt>
                <c:pt idx="4630">
                  <c:v>-0.56952279392932703</c:v>
                </c:pt>
                <c:pt idx="4631">
                  <c:v>-0.56973870068948895</c:v>
                </c:pt>
                <c:pt idx="4632">
                  <c:v>-0.56981476805734999</c:v>
                </c:pt>
                <c:pt idx="4633">
                  <c:v>-0.56985040738381798</c:v>
                </c:pt>
                <c:pt idx="4634">
                  <c:v>-0.56996933013600903</c:v>
                </c:pt>
                <c:pt idx="4635">
                  <c:v>-0.57012512088475298</c:v>
                </c:pt>
                <c:pt idx="4636">
                  <c:v>-0.57023257407850503</c:v>
                </c:pt>
                <c:pt idx="4637">
                  <c:v>-0.57042001099106099</c:v>
                </c:pt>
                <c:pt idx="4638">
                  <c:v>-0.57046948252103402</c:v>
                </c:pt>
                <c:pt idx="4639">
                  <c:v>-0.57056292069009895</c:v>
                </c:pt>
                <c:pt idx="4640">
                  <c:v>-0.57078558582654704</c:v>
                </c:pt>
                <c:pt idx="4641">
                  <c:v>-0.57085981776886496</c:v>
                </c:pt>
                <c:pt idx="4642">
                  <c:v>-0.571066770253992</c:v>
                </c:pt>
                <c:pt idx="4643">
                  <c:v>-0.57119646412104796</c:v>
                </c:pt>
                <c:pt idx="4644">
                  <c:v>-0.57143559926821497</c:v>
                </c:pt>
                <c:pt idx="4645">
                  <c:v>-0.571652431263178</c:v>
                </c:pt>
                <c:pt idx="4646">
                  <c:v>-0.57196699119231798</c:v>
                </c:pt>
                <c:pt idx="4647">
                  <c:v>-0.57512837004001505</c:v>
                </c:pt>
                <c:pt idx="4648">
                  <c:v>-0.57560150897190099</c:v>
                </c:pt>
                <c:pt idx="4649">
                  <c:v>-0.57599598390867601</c:v>
                </c:pt>
                <c:pt idx="4650">
                  <c:v>-0.576618117432112</c:v>
                </c:pt>
                <c:pt idx="4651">
                  <c:v>-0.57669851290204799</c:v>
                </c:pt>
                <c:pt idx="4652">
                  <c:v>-0.57669851290204799</c:v>
                </c:pt>
                <c:pt idx="4653">
                  <c:v>-0.57693480299441002</c:v>
                </c:pt>
                <c:pt idx="4654">
                  <c:v>-0.57708188364994095</c:v>
                </c:pt>
                <c:pt idx="4655">
                  <c:v>-0.57779196499639895</c:v>
                </c:pt>
                <c:pt idx="4656">
                  <c:v>-0.57852908751258003</c:v>
                </c:pt>
                <c:pt idx="4657">
                  <c:v>-0.57855144741847397</c:v>
                </c:pt>
                <c:pt idx="4658">
                  <c:v>-0.579616218958244</c:v>
                </c:pt>
                <c:pt idx="4659">
                  <c:v>-0.57975857517852702</c:v>
                </c:pt>
                <c:pt idx="4660">
                  <c:v>-0.57982091252976398</c:v>
                </c:pt>
                <c:pt idx="4661">
                  <c:v>-0.579861079425531</c:v>
                </c:pt>
                <c:pt idx="4662">
                  <c:v>-0.58013384934303003</c:v>
                </c:pt>
                <c:pt idx="4663">
                  <c:v>-0.58065121394298802</c:v>
                </c:pt>
                <c:pt idx="4664">
                  <c:v>-0.58076016153135801</c:v>
                </c:pt>
                <c:pt idx="4665">
                  <c:v>-0.58081399404233702</c:v>
                </c:pt>
                <c:pt idx="4666">
                  <c:v>-0.58109269360436</c:v>
                </c:pt>
                <c:pt idx="4667">
                  <c:v>-0.58174002239260003</c:v>
                </c:pt>
                <c:pt idx="4668">
                  <c:v>-0.58183914966099803</c:v>
                </c:pt>
                <c:pt idx="4669">
                  <c:v>-0.58218854685346999</c:v>
                </c:pt>
                <c:pt idx="4670">
                  <c:v>-0.58256501142299399</c:v>
                </c:pt>
                <c:pt idx="4671">
                  <c:v>-0.58292557165148196</c:v>
                </c:pt>
                <c:pt idx="4672">
                  <c:v>-0.58335230831684903</c:v>
                </c:pt>
                <c:pt idx="4673">
                  <c:v>-0.58527388809485104</c:v>
                </c:pt>
                <c:pt idx="4674">
                  <c:v>-0.58536096280059102</c:v>
                </c:pt>
                <c:pt idx="4675">
                  <c:v>-0.58540036593281997</c:v>
                </c:pt>
                <c:pt idx="4676">
                  <c:v>-0.58597196491859105</c:v>
                </c:pt>
                <c:pt idx="4677">
                  <c:v>-0.58693225524176995</c:v>
                </c:pt>
                <c:pt idx="4678">
                  <c:v>-0.58749320971044094</c:v>
                </c:pt>
                <c:pt idx="4679">
                  <c:v>-0.587587433442053</c:v>
                </c:pt>
                <c:pt idx="4680">
                  <c:v>-0.58816227586763004</c:v>
                </c:pt>
                <c:pt idx="4681">
                  <c:v>-0.58831443433991704</c:v>
                </c:pt>
                <c:pt idx="4682">
                  <c:v>-0.58854606120729902</c:v>
                </c:pt>
                <c:pt idx="4683">
                  <c:v>-0.58859029496340698</c:v>
                </c:pt>
                <c:pt idx="4684">
                  <c:v>-0.58917838525764499</c:v>
                </c:pt>
                <c:pt idx="4685">
                  <c:v>-0.58927294204170899</c:v>
                </c:pt>
                <c:pt idx="4686">
                  <c:v>-0.589550644216422</c:v>
                </c:pt>
                <c:pt idx="4687">
                  <c:v>-0.589570458024541</c:v>
                </c:pt>
                <c:pt idx="4688">
                  <c:v>-0.58980751070714899</c:v>
                </c:pt>
                <c:pt idx="4689">
                  <c:v>-0.590280235519693</c:v>
                </c:pt>
                <c:pt idx="4690">
                  <c:v>-0.59128947772914198</c:v>
                </c:pt>
                <c:pt idx="4691">
                  <c:v>-0.591999111323118</c:v>
                </c:pt>
                <c:pt idx="4692">
                  <c:v>-0.59223996870289397</c:v>
                </c:pt>
                <c:pt idx="4693">
                  <c:v>-0.592359047311253</c:v>
                </c:pt>
                <c:pt idx="4694">
                  <c:v>-0.59259380702103104</c:v>
                </c:pt>
                <c:pt idx="4695">
                  <c:v>-0.59326831487264498</c:v>
                </c:pt>
                <c:pt idx="4696">
                  <c:v>-0.593817455903074</c:v>
                </c:pt>
                <c:pt idx="4697">
                  <c:v>-0.59413889758114502</c:v>
                </c:pt>
                <c:pt idx="4698">
                  <c:v>-0.59420066212901801</c:v>
                </c:pt>
                <c:pt idx="4699">
                  <c:v>-0.59457348752693895</c:v>
                </c:pt>
                <c:pt idx="4700">
                  <c:v>-0.59468129315624196</c:v>
                </c:pt>
                <c:pt idx="4701">
                  <c:v>-0.59537808851450003</c:v>
                </c:pt>
                <c:pt idx="4702">
                  <c:v>-0.59539654009118004</c:v>
                </c:pt>
                <c:pt idx="4703">
                  <c:v>-0.59622714564578305</c:v>
                </c:pt>
                <c:pt idx="4704">
                  <c:v>-0.59625167260832201</c:v>
                </c:pt>
                <c:pt idx="4705">
                  <c:v>-0.59659541858420795</c:v>
                </c:pt>
                <c:pt idx="4706">
                  <c:v>-0.59666440330777604</c:v>
                </c:pt>
                <c:pt idx="4707">
                  <c:v>-0.59678373055600498</c:v>
                </c:pt>
                <c:pt idx="4708">
                  <c:v>-0.59708777261147505</c:v>
                </c:pt>
                <c:pt idx="4709">
                  <c:v>-0.59814806254337105</c:v>
                </c:pt>
                <c:pt idx="4710">
                  <c:v>-0.59834878775630795</c:v>
                </c:pt>
                <c:pt idx="4711">
                  <c:v>-0.59885278084984706</c:v>
                </c:pt>
                <c:pt idx="4712">
                  <c:v>-0.59929133944870405</c:v>
                </c:pt>
                <c:pt idx="4713">
                  <c:v>-0.59969838691619803</c:v>
                </c:pt>
                <c:pt idx="4714">
                  <c:v>-0.59996894383829003</c:v>
                </c:pt>
                <c:pt idx="4715">
                  <c:v>-0.60045254241803003</c:v>
                </c:pt>
                <c:pt idx="4716">
                  <c:v>-0.60074428802896995</c:v>
                </c:pt>
                <c:pt idx="4717">
                  <c:v>-0.60104967171580603</c:v>
                </c:pt>
                <c:pt idx="4718">
                  <c:v>-0.60263044189140003</c:v>
                </c:pt>
                <c:pt idx="4719">
                  <c:v>-0.60264440011924503</c:v>
                </c:pt>
                <c:pt idx="4720">
                  <c:v>-0.60281865366162901</c:v>
                </c:pt>
                <c:pt idx="4721">
                  <c:v>-0.60327676445452005</c:v>
                </c:pt>
                <c:pt idx="4722">
                  <c:v>-0.60333385544058105</c:v>
                </c:pt>
                <c:pt idx="4723">
                  <c:v>-0.60391645678316197</c:v>
                </c:pt>
                <c:pt idx="4724">
                  <c:v>-0.60398941720360499</c:v>
                </c:pt>
                <c:pt idx="4725">
                  <c:v>-0.60420135557143995</c:v>
                </c:pt>
                <c:pt idx="4726">
                  <c:v>-0.604242792750602</c:v>
                </c:pt>
                <c:pt idx="4727">
                  <c:v>-0.60440222898971097</c:v>
                </c:pt>
                <c:pt idx="4728">
                  <c:v>-0.60462622967975999</c:v>
                </c:pt>
                <c:pt idx="4729">
                  <c:v>-0.60495363205668895</c:v>
                </c:pt>
                <c:pt idx="4730">
                  <c:v>-0.60607136041159104</c:v>
                </c:pt>
                <c:pt idx="4731">
                  <c:v>-0.60635899655337899</c:v>
                </c:pt>
                <c:pt idx="4732">
                  <c:v>-0.60763478484905897</c:v>
                </c:pt>
                <c:pt idx="4733">
                  <c:v>-0.60768021824694196</c:v>
                </c:pt>
                <c:pt idx="4734">
                  <c:v>-0.608581922876268</c:v>
                </c:pt>
                <c:pt idx="4735">
                  <c:v>-0.60867665484473499</c:v>
                </c:pt>
                <c:pt idx="4736">
                  <c:v>-0.60874489702210599</c:v>
                </c:pt>
                <c:pt idx="4737">
                  <c:v>-0.60891287923600301</c:v>
                </c:pt>
                <c:pt idx="4738">
                  <c:v>-0.60926858751848401</c:v>
                </c:pt>
                <c:pt idx="4739">
                  <c:v>-0.60979796149891297</c:v>
                </c:pt>
                <c:pt idx="4740">
                  <c:v>-0.61022638839151999</c:v>
                </c:pt>
                <c:pt idx="4741">
                  <c:v>-0.61038861636171304</c:v>
                </c:pt>
                <c:pt idx="4742">
                  <c:v>-0.61041691493532602</c:v>
                </c:pt>
                <c:pt idx="4743">
                  <c:v>-0.61075557095909805</c:v>
                </c:pt>
                <c:pt idx="4744">
                  <c:v>-0.61078637553644999</c:v>
                </c:pt>
                <c:pt idx="4745">
                  <c:v>-0.61088586136950396</c:v>
                </c:pt>
                <c:pt idx="4746">
                  <c:v>-0.61134336152693602</c:v>
                </c:pt>
                <c:pt idx="4747">
                  <c:v>-0.61375785963329399</c:v>
                </c:pt>
                <c:pt idx="4748">
                  <c:v>-0.61377553460902401</c:v>
                </c:pt>
                <c:pt idx="4749">
                  <c:v>-0.61384400308582099</c:v>
                </c:pt>
                <c:pt idx="4750">
                  <c:v>-0.61388555273450995</c:v>
                </c:pt>
                <c:pt idx="4751">
                  <c:v>-0.61451603995027004</c:v>
                </c:pt>
                <c:pt idx="4752">
                  <c:v>-0.61467860814407005</c:v>
                </c:pt>
                <c:pt idx="4753">
                  <c:v>-0.61483903035823295</c:v>
                </c:pt>
                <c:pt idx="4754">
                  <c:v>-0.61534500802946301</c:v>
                </c:pt>
                <c:pt idx="4755">
                  <c:v>-0.61545347070842404</c:v>
                </c:pt>
                <c:pt idx="4756">
                  <c:v>-0.61580208448042295</c:v>
                </c:pt>
                <c:pt idx="4757">
                  <c:v>-0.61596865742401696</c:v>
                </c:pt>
                <c:pt idx="4758">
                  <c:v>-0.61683655872059395</c:v>
                </c:pt>
                <c:pt idx="4759">
                  <c:v>-0.61802367542217995</c:v>
                </c:pt>
                <c:pt idx="4760">
                  <c:v>-0.61846203634678698</c:v>
                </c:pt>
                <c:pt idx="4761">
                  <c:v>-0.61925565545608596</c:v>
                </c:pt>
                <c:pt idx="4762">
                  <c:v>-0.61996151246887898</c:v>
                </c:pt>
                <c:pt idx="4763">
                  <c:v>-0.62278705576188198</c:v>
                </c:pt>
                <c:pt idx="4764">
                  <c:v>-0.623172136091655</c:v>
                </c:pt>
                <c:pt idx="4765">
                  <c:v>-0.62324061767925798</c:v>
                </c:pt>
                <c:pt idx="4766">
                  <c:v>-0.62392973628718695</c:v>
                </c:pt>
                <c:pt idx="4767">
                  <c:v>-0.62395186909256595</c:v>
                </c:pt>
                <c:pt idx="4768">
                  <c:v>-0.62459503742411204</c:v>
                </c:pt>
                <c:pt idx="4769">
                  <c:v>-0.62524419162909495</c:v>
                </c:pt>
                <c:pt idx="4770">
                  <c:v>-0.625417758213619</c:v>
                </c:pt>
                <c:pt idx="4771">
                  <c:v>-0.62589856016909096</c:v>
                </c:pt>
                <c:pt idx="4772">
                  <c:v>-0.625900589837313</c:v>
                </c:pt>
                <c:pt idx="4773">
                  <c:v>-0.62664220503776702</c:v>
                </c:pt>
                <c:pt idx="4774">
                  <c:v>-0.62768441656729801</c:v>
                </c:pt>
                <c:pt idx="4775">
                  <c:v>-0.63053779932290299</c:v>
                </c:pt>
                <c:pt idx="4776">
                  <c:v>-0.63064905534125504</c:v>
                </c:pt>
                <c:pt idx="4777">
                  <c:v>-0.63124347597619002</c:v>
                </c:pt>
                <c:pt idx="4778">
                  <c:v>-0.63206662660162505</c:v>
                </c:pt>
                <c:pt idx="4779">
                  <c:v>-0.63291197544180799</c:v>
                </c:pt>
                <c:pt idx="4780">
                  <c:v>-0.632957788051137</c:v>
                </c:pt>
                <c:pt idx="4781">
                  <c:v>-0.63336248848200405</c:v>
                </c:pt>
                <c:pt idx="4782">
                  <c:v>-0.63342244849440998</c:v>
                </c:pt>
                <c:pt idx="4783">
                  <c:v>-0.63392172101314503</c:v>
                </c:pt>
                <c:pt idx="4784">
                  <c:v>-0.63510054479590805</c:v>
                </c:pt>
                <c:pt idx="4785">
                  <c:v>-0.63678073256436696</c:v>
                </c:pt>
                <c:pt idx="4786">
                  <c:v>-0.63683792551889995</c:v>
                </c:pt>
                <c:pt idx="4787">
                  <c:v>-0.637183501915077</c:v>
                </c:pt>
                <c:pt idx="4788">
                  <c:v>-0.63781564933725499</c:v>
                </c:pt>
                <c:pt idx="4789">
                  <c:v>-0.63879558778465795</c:v>
                </c:pt>
                <c:pt idx="4790">
                  <c:v>-0.63907944803342398</c:v>
                </c:pt>
                <c:pt idx="4791">
                  <c:v>-0.63908240268965599</c:v>
                </c:pt>
                <c:pt idx="4792">
                  <c:v>-0.63916348234673104</c:v>
                </c:pt>
                <c:pt idx="4793">
                  <c:v>-0.63935625475024005</c:v>
                </c:pt>
                <c:pt idx="4794">
                  <c:v>-0.63943989844756899</c:v>
                </c:pt>
                <c:pt idx="4795">
                  <c:v>-0.63943989844756899</c:v>
                </c:pt>
                <c:pt idx="4796">
                  <c:v>-0.63995528346747199</c:v>
                </c:pt>
                <c:pt idx="4797">
                  <c:v>-0.64034052501898897</c:v>
                </c:pt>
                <c:pt idx="4798">
                  <c:v>-0.64092708611787697</c:v>
                </c:pt>
                <c:pt idx="4799">
                  <c:v>-0.64107565129171395</c:v>
                </c:pt>
                <c:pt idx="4800">
                  <c:v>-0.64156866424759496</c:v>
                </c:pt>
                <c:pt idx="4801">
                  <c:v>-0.64173485876578595</c:v>
                </c:pt>
                <c:pt idx="4802">
                  <c:v>-0.64184961406297103</c:v>
                </c:pt>
                <c:pt idx="4803">
                  <c:v>-0.64293466149680201</c:v>
                </c:pt>
                <c:pt idx="4804">
                  <c:v>-0.64297522294211895</c:v>
                </c:pt>
                <c:pt idx="4805">
                  <c:v>-0.64343251234134902</c:v>
                </c:pt>
                <c:pt idx="4806">
                  <c:v>-0.64376225098937101</c:v>
                </c:pt>
                <c:pt idx="4807">
                  <c:v>-0.64426583543072302</c:v>
                </c:pt>
                <c:pt idx="4808">
                  <c:v>-0.64435314889658801</c:v>
                </c:pt>
                <c:pt idx="4809">
                  <c:v>-0.64453183756244303</c:v>
                </c:pt>
                <c:pt idx="4810">
                  <c:v>-0.64622626993103305</c:v>
                </c:pt>
                <c:pt idx="4811">
                  <c:v>-0.64662119818235197</c:v>
                </c:pt>
                <c:pt idx="4812">
                  <c:v>-0.64674962187912599</c:v>
                </c:pt>
                <c:pt idx="4813">
                  <c:v>-0.64685957724518806</c:v>
                </c:pt>
                <c:pt idx="4814">
                  <c:v>-0.64695555197640797</c:v>
                </c:pt>
                <c:pt idx="4815">
                  <c:v>-0.64712502874206301</c:v>
                </c:pt>
                <c:pt idx="4816">
                  <c:v>-0.64747310094948196</c:v>
                </c:pt>
                <c:pt idx="4817">
                  <c:v>-0.64748948615920598</c:v>
                </c:pt>
                <c:pt idx="4818">
                  <c:v>-0.64781804454430503</c:v>
                </c:pt>
                <c:pt idx="4819">
                  <c:v>-0.64820073871805295</c:v>
                </c:pt>
                <c:pt idx="4820">
                  <c:v>-0.64886874161913699</c:v>
                </c:pt>
                <c:pt idx="4821">
                  <c:v>-0.64904244794850696</c:v>
                </c:pt>
                <c:pt idx="4822">
                  <c:v>-0.65019819172490601</c:v>
                </c:pt>
                <c:pt idx="4823">
                  <c:v>-0.65052173702370497</c:v>
                </c:pt>
                <c:pt idx="4824">
                  <c:v>-0.65060953601086402</c:v>
                </c:pt>
                <c:pt idx="4825">
                  <c:v>-0.65084606857460803</c:v>
                </c:pt>
                <c:pt idx="4826">
                  <c:v>-0.65138946223560101</c:v>
                </c:pt>
                <c:pt idx="4827">
                  <c:v>-0.65224327121002801</c:v>
                </c:pt>
                <c:pt idx="4828">
                  <c:v>-0.65244608107546198</c:v>
                </c:pt>
                <c:pt idx="4829">
                  <c:v>-0.65354462473299801</c:v>
                </c:pt>
                <c:pt idx="4830">
                  <c:v>-0.65427698602711504</c:v>
                </c:pt>
                <c:pt idx="4831">
                  <c:v>-0.65494231193362196</c:v>
                </c:pt>
                <c:pt idx="4832">
                  <c:v>-0.65522379119892704</c:v>
                </c:pt>
                <c:pt idx="4833">
                  <c:v>-0.65583147588389001</c:v>
                </c:pt>
                <c:pt idx="4834">
                  <c:v>-0.65661841229094597</c:v>
                </c:pt>
                <c:pt idx="4835">
                  <c:v>-0.65740073239803398</c:v>
                </c:pt>
                <c:pt idx="4836">
                  <c:v>-0.65747227694917698</c:v>
                </c:pt>
                <c:pt idx="4837">
                  <c:v>-0.65749664128255003</c:v>
                </c:pt>
                <c:pt idx="4838">
                  <c:v>-0.65830646313764196</c:v>
                </c:pt>
                <c:pt idx="4839">
                  <c:v>-0.658435697305361</c:v>
                </c:pt>
                <c:pt idx="4840">
                  <c:v>-0.658716696378154</c:v>
                </c:pt>
                <c:pt idx="4841">
                  <c:v>-0.65888719619829905</c:v>
                </c:pt>
                <c:pt idx="4842">
                  <c:v>-0.66042870549691601</c:v>
                </c:pt>
                <c:pt idx="4843">
                  <c:v>-0.660436384532191</c:v>
                </c:pt>
                <c:pt idx="4844">
                  <c:v>-0.66074637739927</c:v>
                </c:pt>
                <c:pt idx="4845">
                  <c:v>-0.66092063488310604</c:v>
                </c:pt>
                <c:pt idx="4846">
                  <c:v>-0.66170807232499895</c:v>
                </c:pt>
                <c:pt idx="4847">
                  <c:v>-0.66248169054297201</c:v>
                </c:pt>
                <c:pt idx="4848">
                  <c:v>-0.66255978931311399</c:v>
                </c:pt>
                <c:pt idx="4849">
                  <c:v>-0.66268701180221001</c:v>
                </c:pt>
                <c:pt idx="4850">
                  <c:v>-0.66394402556478305</c:v>
                </c:pt>
                <c:pt idx="4851">
                  <c:v>-0.66458666875672001</c:v>
                </c:pt>
                <c:pt idx="4852">
                  <c:v>-0.66470476765955899</c:v>
                </c:pt>
                <c:pt idx="4853">
                  <c:v>-0.66539559353671396</c:v>
                </c:pt>
                <c:pt idx="4854">
                  <c:v>-0.66555066508740501</c:v>
                </c:pt>
                <c:pt idx="4855">
                  <c:v>-0.66580529042752901</c:v>
                </c:pt>
                <c:pt idx="4856">
                  <c:v>-0.66617269920608801</c:v>
                </c:pt>
                <c:pt idx="4857">
                  <c:v>-0.66751400855527798</c:v>
                </c:pt>
                <c:pt idx="4858">
                  <c:v>-0.66814747391094997</c:v>
                </c:pt>
                <c:pt idx="4859">
                  <c:v>-0.66845928045195502</c:v>
                </c:pt>
                <c:pt idx="4860">
                  <c:v>-0.66848716205021397</c:v>
                </c:pt>
                <c:pt idx="4861">
                  <c:v>-0.66888137484583099</c:v>
                </c:pt>
                <c:pt idx="4862">
                  <c:v>-0.66981493923440205</c:v>
                </c:pt>
                <c:pt idx="4863">
                  <c:v>-0.67030660201375603</c:v>
                </c:pt>
                <c:pt idx="4864">
                  <c:v>-0.670308731840626</c:v>
                </c:pt>
                <c:pt idx="4865">
                  <c:v>-0.67077224527321999</c:v>
                </c:pt>
                <c:pt idx="4866">
                  <c:v>-0.67083796363742798</c:v>
                </c:pt>
                <c:pt idx="4867">
                  <c:v>-0.67211416191886098</c:v>
                </c:pt>
                <c:pt idx="4868">
                  <c:v>-0.67239836913603002</c:v>
                </c:pt>
                <c:pt idx="4869">
                  <c:v>-0.67287306037458805</c:v>
                </c:pt>
                <c:pt idx="4870">
                  <c:v>-0.672977210092773</c:v>
                </c:pt>
                <c:pt idx="4871">
                  <c:v>-0.67329475714626996</c:v>
                </c:pt>
                <c:pt idx="4872">
                  <c:v>-0.674167108973169</c:v>
                </c:pt>
                <c:pt idx="4873">
                  <c:v>-0.67417124891602298</c:v>
                </c:pt>
                <c:pt idx="4874">
                  <c:v>-0.67427774046646205</c:v>
                </c:pt>
                <c:pt idx="4875">
                  <c:v>-0.67433299543047398</c:v>
                </c:pt>
                <c:pt idx="4876">
                  <c:v>-0.67441338433226194</c:v>
                </c:pt>
                <c:pt idx="4877">
                  <c:v>-0.674634329233333</c:v>
                </c:pt>
                <c:pt idx="4878">
                  <c:v>-0.67475900406456701</c:v>
                </c:pt>
                <c:pt idx="4879">
                  <c:v>-0.67506203689185096</c:v>
                </c:pt>
                <c:pt idx="4880">
                  <c:v>-0.67560383231114696</c:v>
                </c:pt>
                <c:pt idx="4881">
                  <c:v>-0.67574739760944502</c:v>
                </c:pt>
                <c:pt idx="4882">
                  <c:v>-0.67593918840357703</c:v>
                </c:pt>
                <c:pt idx="4883">
                  <c:v>-0.67626471872842697</c:v>
                </c:pt>
                <c:pt idx="4884">
                  <c:v>-0.67709593296842596</c:v>
                </c:pt>
                <c:pt idx="4885">
                  <c:v>-0.67716352708027205</c:v>
                </c:pt>
                <c:pt idx="4886">
                  <c:v>-0.67722020190431098</c:v>
                </c:pt>
                <c:pt idx="4887">
                  <c:v>-0.67745558397801298</c:v>
                </c:pt>
                <c:pt idx="4888">
                  <c:v>-0.67815119804716495</c:v>
                </c:pt>
                <c:pt idx="4889">
                  <c:v>-0.67851734804042996</c:v>
                </c:pt>
                <c:pt idx="4890">
                  <c:v>-0.67868677188865401</c:v>
                </c:pt>
                <c:pt idx="4891">
                  <c:v>-0.67877183518564499</c:v>
                </c:pt>
                <c:pt idx="4892">
                  <c:v>-0.67914312602402804</c:v>
                </c:pt>
                <c:pt idx="4893">
                  <c:v>-0.67986621481622</c:v>
                </c:pt>
                <c:pt idx="4894">
                  <c:v>-0.67993125282169398</c:v>
                </c:pt>
                <c:pt idx="4895">
                  <c:v>-0.68079838671235204</c:v>
                </c:pt>
                <c:pt idx="4896">
                  <c:v>-0.68093238346314899</c:v>
                </c:pt>
                <c:pt idx="4897">
                  <c:v>-0.68222285735504795</c:v>
                </c:pt>
                <c:pt idx="4898">
                  <c:v>-0.68245676318548398</c:v>
                </c:pt>
                <c:pt idx="4899">
                  <c:v>-0.68248783932950796</c:v>
                </c:pt>
                <c:pt idx="4900">
                  <c:v>-0.68306810952116903</c:v>
                </c:pt>
                <c:pt idx="4901">
                  <c:v>-0.68352668600603095</c:v>
                </c:pt>
                <c:pt idx="4902">
                  <c:v>-0.68401949485972602</c:v>
                </c:pt>
                <c:pt idx="4903">
                  <c:v>-0.68437905654505404</c:v>
                </c:pt>
                <c:pt idx="4904">
                  <c:v>-0.68442329386957401</c:v>
                </c:pt>
                <c:pt idx="4905">
                  <c:v>-0.68450693799478401</c:v>
                </c:pt>
                <c:pt idx="4906">
                  <c:v>-0.68528069363320299</c:v>
                </c:pt>
                <c:pt idx="4907">
                  <c:v>-0.68531935048217996</c:v>
                </c:pt>
                <c:pt idx="4908">
                  <c:v>-0.68609363075672802</c:v>
                </c:pt>
                <c:pt idx="4909">
                  <c:v>-0.68628054371151304</c:v>
                </c:pt>
                <c:pt idx="4910">
                  <c:v>-0.68668563366671198</c:v>
                </c:pt>
                <c:pt idx="4911">
                  <c:v>-0.68668993358054597</c:v>
                </c:pt>
                <c:pt idx="4912">
                  <c:v>-0.68690590016589304</c:v>
                </c:pt>
                <c:pt idx="4913">
                  <c:v>-0.68714021532492398</c:v>
                </c:pt>
                <c:pt idx="4914">
                  <c:v>-0.68750373343374904</c:v>
                </c:pt>
                <c:pt idx="4915">
                  <c:v>-0.68822299267439702</c:v>
                </c:pt>
                <c:pt idx="4916">
                  <c:v>-0.68895650207025405</c:v>
                </c:pt>
                <c:pt idx="4917">
                  <c:v>-0.68967356607841002</c:v>
                </c:pt>
                <c:pt idx="4918">
                  <c:v>-0.69059397062635097</c:v>
                </c:pt>
                <c:pt idx="4919">
                  <c:v>-0.69108999150831296</c:v>
                </c:pt>
                <c:pt idx="4920">
                  <c:v>-0.69117932349386701</c:v>
                </c:pt>
                <c:pt idx="4921">
                  <c:v>-0.69253715164962004</c:v>
                </c:pt>
                <c:pt idx="4922">
                  <c:v>-0.69318080772144297</c:v>
                </c:pt>
                <c:pt idx="4923">
                  <c:v>-0.69328887654897797</c:v>
                </c:pt>
                <c:pt idx="4924">
                  <c:v>-0.69383479967459605</c:v>
                </c:pt>
                <c:pt idx="4925">
                  <c:v>-0.69395004808229599</c:v>
                </c:pt>
                <c:pt idx="4926">
                  <c:v>-0.69468606017697998</c:v>
                </c:pt>
                <c:pt idx="4927">
                  <c:v>-0.69506827939870697</c:v>
                </c:pt>
                <c:pt idx="4928">
                  <c:v>-0.69518613060847101</c:v>
                </c:pt>
                <c:pt idx="4929">
                  <c:v>-0.69542169283434296</c:v>
                </c:pt>
                <c:pt idx="4930">
                  <c:v>-0.69590205125990001</c:v>
                </c:pt>
                <c:pt idx="4931">
                  <c:v>-0.69637111426688603</c:v>
                </c:pt>
                <c:pt idx="4932">
                  <c:v>-0.696512490452598</c:v>
                </c:pt>
                <c:pt idx="4933">
                  <c:v>-0.69710893118679595</c:v>
                </c:pt>
                <c:pt idx="4934">
                  <c:v>-0.69725766481261298</c:v>
                </c:pt>
                <c:pt idx="4935">
                  <c:v>-0.69739917804247298</c:v>
                </c:pt>
                <c:pt idx="4936">
                  <c:v>-0.69934276748284596</c:v>
                </c:pt>
                <c:pt idx="4937">
                  <c:v>-0.69934276748284596</c:v>
                </c:pt>
                <c:pt idx="4938">
                  <c:v>-0.702061759821617</c:v>
                </c:pt>
                <c:pt idx="4939">
                  <c:v>-0.70230528679098903</c:v>
                </c:pt>
                <c:pt idx="4940">
                  <c:v>-0.70304642865637101</c:v>
                </c:pt>
                <c:pt idx="4941">
                  <c:v>-0.70343029956671799</c:v>
                </c:pt>
                <c:pt idx="4942">
                  <c:v>-0.70344212640049497</c:v>
                </c:pt>
                <c:pt idx="4943">
                  <c:v>-0.70363945648903303</c:v>
                </c:pt>
                <c:pt idx="4944">
                  <c:v>-0.70389900492603796</c:v>
                </c:pt>
                <c:pt idx="4945">
                  <c:v>-0.70502530226340199</c:v>
                </c:pt>
                <c:pt idx="4946">
                  <c:v>-0.70564575168575905</c:v>
                </c:pt>
                <c:pt idx="4947">
                  <c:v>-0.70610610029614196</c:v>
                </c:pt>
                <c:pt idx="4948">
                  <c:v>-0.70659205341574605</c:v>
                </c:pt>
                <c:pt idx="4949">
                  <c:v>-0.70697808168228704</c:v>
                </c:pt>
                <c:pt idx="4950">
                  <c:v>-0.70697808168228704</c:v>
                </c:pt>
                <c:pt idx="4951">
                  <c:v>-0.70726703852797301</c:v>
                </c:pt>
                <c:pt idx="4952">
                  <c:v>-0.70796428040971904</c:v>
                </c:pt>
                <c:pt idx="4953">
                  <c:v>-0.70800520985438498</c:v>
                </c:pt>
                <c:pt idx="4954">
                  <c:v>-0.70848584473003695</c:v>
                </c:pt>
                <c:pt idx="4955">
                  <c:v>-0.70848890779595497</c:v>
                </c:pt>
                <c:pt idx="4956">
                  <c:v>-0.70966259368187601</c:v>
                </c:pt>
                <c:pt idx="4957">
                  <c:v>-0.70966259368187601</c:v>
                </c:pt>
                <c:pt idx="4958">
                  <c:v>-0.71033062085369303</c:v>
                </c:pt>
                <c:pt idx="4959">
                  <c:v>-0.71084751807130997</c:v>
                </c:pt>
                <c:pt idx="4960">
                  <c:v>-0.71124099456092305</c:v>
                </c:pt>
                <c:pt idx="4961">
                  <c:v>-0.71152166194517796</c:v>
                </c:pt>
                <c:pt idx="4962">
                  <c:v>-0.71155445842269405</c:v>
                </c:pt>
                <c:pt idx="4963">
                  <c:v>-0.711893716365811</c:v>
                </c:pt>
                <c:pt idx="4964">
                  <c:v>-0.71243543407711196</c:v>
                </c:pt>
                <c:pt idx="4965">
                  <c:v>-0.71278244576708805</c:v>
                </c:pt>
                <c:pt idx="4966">
                  <c:v>-0.71285889895405097</c:v>
                </c:pt>
                <c:pt idx="4967">
                  <c:v>-0.71290576695017704</c:v>
                </c:pt>
                <c:pt idx="4968">
                  <c:v>-0.71293686957460001</c:v>
                </c:pt>
                <c:pt idx="4969">
                  <c:v>-0.71318474570214996</c:v>
                </c:pt>
                <c:pt idx="4970">
                  <c:v>-0.71352135261223903</c:v>
                </c:pt>
                <c:pt idx="4971">
                  <c:v>-0.71356774845503002</c:v>
                </c:pt>
                <c:pt idx="4972">
                  <c:v>-0.71363786677149099</c:v>
                </c:pt>
                <c:pt idx="4973">
                  <c:v>-0.713727381499911</c:v>
                </c:pt>
                <c:pt idx="4974">
                  <c:v>-0.71372809533453596</c:v>
                </c:pt>
                <c:pt idx="4975">
                  <c:v>-0.715146911595678</c:v>
                </c:pt>
                <c:pt idx="4976">
                  <c:v>-0.71558588804816503</c:v>
                </c:pt>
                <c:pt idx="4977">
                  <c:v>-0.71629017523602601</c:v>
                </c:pt>
                <c:pt idx="4978">
                  <c:v>-0.71633433793066104</c:v>
                </c:pt>
                <c:pt idx="4979">
                  <c:v>-0.71642743594927705</c:v>
                </c:pt>
                <c:pt idx="4980">
                  <c:v>-0.71658023483724198</c:v>
                </c:pt>
                <c:pt idx="4981">
                  <c:v>-0.71718832139930999</c:v>
                </c:pt>
                <c:pt idx="4982">
                  <c:v>-0.71812468962939702</c:v>
                </c:pt>
                <c:pt idx="4983">
                  <c:v>-0.71865317064215395</c:v>
                </c:pt>
                <c:pt idx="4984">
                  <c:v>-0.71867306914084705</c:v>
                </c:pt>
                <c:pt idx="4985">
                  <c:v>-0.71927678105274095</c:v>
                </c:pt>
                <c:pt idx="4986">
                  <c:v>-0.71947785064552905</c:v>
                </c:pt>
                <c:pt idx="4987">
                  <c:v>-0.72077899559570702</c:v>
                </c:pt>
                <c:pt idx="4988">
                  <c:v>-0.72087868777558295</c:v>
                </c:pt>
                <c:pt idx="4989">
                  <c:v>-0.72101135153291895</c:v>
                </c:pt>
                <c:pt idx="4990">
                  <c:v>-0.72186369877472001</c:v>
                </c:pt>
                <c:pt idx="4991">
                  <c:v>-0.72266567534499004</c:v>
                </c:pt>
                <c:pt idx="4992">
                  <c:v>-0.72274194978159201</c:v>
                </c:pt>
                <c:pt idx="4993">
                  <c:v>-0.72312921479492298</c:v>
                </c:pt>
                <c:pt idx="4994">
                  <c:v>-0.72380521729575797</c:v>
                </c:pt>
                <c:pt idx="4995">
                  <c:v>-0.72404881263951903</c:v>
                </c:pt>
                <c:pt idx="4996">
                  <c:v>-0.72440007740095302</c:v>
                </c:pt>
                <c:pt idx="4997">
                  <c:v>-0.72443699698047503</c:v>
                </c:pt>
                <c:pt idx="4998">
                  <c:v>-0.72458185156866795</c:v>
                </c:pt>
                <c:pt idx="4999">
                  <c:v>-0.72530103924182698</c:v>
                </c:pt>
                <c:pt idx="5000">
                  <c:v>-0.725458341892391</c:v>
                </c:pt>
                <c:pt idx="5001">
                  <c:v>-0.72569662371844901</c:v>
                </c:pt>
                <c:pt idx="5002">
                  <c:v>-0.72574323191116097</c:v>
                </c:pt>
                <c:pt idx="5003">
                  <c:v>-0.72605831540024501</c:v>
                </c:pt>
                <c:pt idx="5004">
                  <c:v>-0.72605831540024501</c:v>
                </c:pt>
                <c:pt idx="5005">
                  <c:v>-0.72605831540024501</c:v>
                </c:pt>
                <c:pt idx="5006">
                  <c:v>-0.72605831540024501</c:v>
                </c:pt>
                <c:pt idx="5007">
                  <c:v>-0.72625720975822095</c:v>
                </c:pt>
                <c:pt idx="5008">
                  <c:v>-0.72633394594811496</c:v>
                </c:pt>
                <c:pt idx="5009">
                  <c:v>-0.727054091667792</c:v>
                </c:pt>
                <c:pt idx="5010">
                  <c:v>-0.727311836590951</c:v>
                </c:pt>
                <c:pt idx="5011">
                  <c:v>-0.72732752144729795</c:v>
                </c:pt>
                <c:pt idx="5012">
                  <c:v>-0.72763495666280797</c:v>
                </c:pt>
                <c:pt idx="5013">
                  <c:v>-0.728001921132295</c:v>
                </c:pt>
                <c:pt idx="5014">
                  <c:v>-0.72827898764934595</c:v>
                </c:pt>
                <c:pt idx="5015">
                  <c:v>-0.72894638398287104</c:v>
                </c:pt>
                <c:pt idx="5016">
                  <c:v>-0.73051121620734605</c:v>
                </c:pt>
                <c:pt idx="5017">
                  <c:v>-0.73078220341938405</c:v>
                </c:pt>
                <c:pt idx="5018">
                  <c:v>-0.73122139532073305</c:v>
                </c:pt>
                <c:pt idx="5019">
                  <c:v>-0.73151293844583098</c:v>
                </c:pt>
                <c:pt idx="5020">
                  <c:v>-0.73187907733860602</c:v>
                </c:pt>
                <c:pt idx="5021">
                  <c:v>-0.73190369124236698</c:v>
                </c:pt>
                <c:pt idx="5022">
                  <c:v>-0.73209830250142705</c:v>
                </c:pt>
                <c:pt idx="5023">
                  <c:v>-0.73457685480539703</c:v>
                </c:pt>
                <c:pt idx="5024">
                  <c:v>-0.73490588586518701</c:v>
                </c:pt>
                <c:pt idx="5025">
                  <c:v>-0.73504090288026103</c:v>
                </c:pt>
                <c:pt idx="5026">
                  <c:v>-0.73545827322423896</c:v>
                </c:pt>
                <c:pt idx="5027">
                  <c:v>-0.73587878987313704</c:v>
                </c:pt>
                <c:pt idx="5028">
                  <c:v>-0.73608595405870703</c:v>
                </c:pt>
                <c:pt idx="5029">
                  <c:v>-0.73672010558938705</c:v>
                </c:pt>
                <c:pt idx="5030">
                  <c:v>-0.73724822116195898</c:v>
                </c:pt>
                <c:pt idx="5031">
                  <c:v>-0.73731266456300304</c:v>
                </c:pt>
                <c:pt idx="5032">
                  <c:v>-0.73741536218487702</c:v>
                </c:pt>
                <c:pt idx="5033">
                  <c:v>-0.73831401916357398</c:v>
                </c:pt>
                <c:pt idx="5034">
                  <c:v>-0.73932470888825297</c:v>
                </c:pt>
                <c:pt idx="5035">
                  <c:v>-0.73939137885180695</c:v>
                </c:pt>
                <c:pt idx="5036">
                  <c:v>-0.739513859928842</c:v>
                </c:pt>
                <c:pt idx="5037">
                  <c:v>-0.73955895390599502</c:v>
                </c:pt>
                <c:pt idx="5038">
                  <c:v>-0.73959300573644604</c:v>
                </c:pt>
                <c:pt idx="5039">
                  <c:v>-0.73980792434306997</c:v>
                </c:pt>
                <c:pt idx="5040">
                  <c:v>-0.74004700277950997</c:v>
                </c:pt>
                <c:pt idx="5041">
                  <c:v>-0.74030884088046101</c:v>
                </c:pt>
                <c:pt idx="5042">
                  <c:v>-0.740595433677814</c:v>
                </c:pt>
                <c:pt idx="5043">
                  <c:v>-0.74086196902161905</c:v>
                </c:pt>
                <c:pt idx="5044">
                  <c:v>-0.74101060498207305</c:v>
                </c:pt>
                <c:pt idx="5045">
                  <c:v>-0.74141581115432198</c:v>
                </c:pt>
                <c:pt idx="5046">
                  <c:v>-0.741620391627832</c:v>
                </c:pt>
                <c:pt idx="5047">
                  <c:v>-0.74169191440313598</c:v>
                </c:pt>
                <c:pt idx="5048">
                  <c:v>-0.74237691221900803</c:v>
                </c:pt>
                <c:pt idx="5049">
                  <c:v>-0.74286155153364097</c:v>
                </c:pt>
                <c:pt idx="5050">
                  <c:v>-0.74288894403525796</c:v>
                </c:pt>
                <c:pt idx="5051">
                  <c:v>-0.74302254902493303</c:v>
                </c:pt>
                <c:pt idx="5052">
                  <c:v>-0.74364426889959401</c:v>
                </c:pt>
                <c:pt idx="5053">
                  <c:v>-0.74448970620688604</c:v>
                </c:pt>
                <c:pt idx="5054">
                  <c:v>-0.74553066933383005</c:v>
                </c:pt>
                <c:pt idx="5055">
                  <c:v>-0.74581250476224903</c:v>
                </c:pt>
                <c:pt idx="5056">
                  <c:v>-0.74583116948842398</c:v>
                </c:pt>
                <c:pt idx="5057">
                  <c:v>-0.74660565796258804</c:v>
                </c:pt>
                <c:pt idx="5058">
                  <c:v>-0.74716248946526498</c:v>
                </c:pt>
                <c:pt idx="5059">
                  <c:v>-0.747629362786839</c:v>
                </c:pt>
                <c:pt idx="5060">
                  <c:v>-0.74905961076043404</c:v>
                </c:pt>
                <c:pt idx="5061">
                  <c:v>-0.74906925134487401</c:v>
                </c:pt>
                <c:pt idx="5062">
                  <c:v>-0.74907353344513306</c:v>
                </c:pt>
                <c:pt idx="5063">
                  <c:v>-0.74942449951871004</c:v>
                </c:pt>
                <c:pt idx="5064">
                  <c:v>-0.750189918302543</c:v>
                </c:pt>
                <c:pt idx="5065">
                  <c:v>-0.75087385661198003</c:v>
                </c:pt>
                <c:pt idx="5066">
                  <c:v>-0.75098025680216596</c:v>
                </c:pt>
                <c:pt idx="5067">
                  <c:v>-0.75108372296961401</c:v>
                </c:pt>
                <c:pt idx="5068">
                  <c:v>-0.75144654680760203</c:v>
                </c:pt>
                <c:pt idx="5069">
                  <c:v>-0.75181654433868295</c:v>
                </c:pt>
                <c:pt idx="5070">
                  <c:v>-0.752243695509346</c:v>
                </c:pt>
                <c:pt idx="5071">
                  <c:v>-0.75407719803618101</c:v>
                </c:pt>
                <c:pt idx="5072">
                  <c:v>-0.75409962774097195</c:v>
                </c:pt>
                <c:pt idx="5073">
                  <c:v>-0.75418079348709899</c:v>
                </c:pt>
                <c:pt idx="5074">
                  <c:v>-0.75479597921461306</c:v>
                </c:pt>
                <c:pt idx="5075">
                  <c:v>-0.75479597921461306</c:v>
                </c:pt>
                <c:pt idx="5076">
                  <c:v>-0.75497559211049403</c:v>
                </c:pt>
                <c:pt idx="5077">
                  <c:v>-0.75521620836635095</c:v>
                </c:pt>
                <c:pt idx="5078">
                  <c:v>-0.75526584803051899</c:v>
                </c:pt>
                <c:pt idx="5079">
                  <c:v>-0.75561615642577096</c:v>
                </c:pt>
                <c:pt idx="5080">
                  <c:v>-0.75561615642577096</c:v>
                </c:pt>
                <c:pt idx="5081">
                  <c:v>-0.75561615642577096</c:v>
                </c:pt>
                <c:pt idx="5082">
                  <c:v>-0.75561615642577096</c:v>
                </c:pt>
                <c:pt idx="5083">
                  <c:v>-0.75578893829467197</c:v>
                </c:pt>
                <c:pt idx="5084">
                  <c:v>-0.75614429272727202</c:v>
                </c:pt>
                <c:pt idx="5085">
                  <c:v>-0.75627228931555501</c:v>
                </c:pt>
                <c:pt idx="5086">
                  <c:v>-0.75646293895334804</c:v>
                </c:pt>
                <c:pt idx="5087">
                  <c:v>-0.75651989543643205</c:v>
                </c:pt>
                <c:pt idx="5088">
                  <c:v>-0.75663756676338001</c:v>
                </c:pt>
                <c:pt idx="5089">
                  <c:v>-0.756853947344445</c:v>
                </c:pt>
                <c:pt idx="5090">
                  <c:v>-0.756992661944761</c:v>
                </c:pt>
                <c:pt idx="5091">
                  <c:v>-0.75842196244743498</c:v>
                </c:pt>
                <c:pt idx="5092">
                  <c:v>-0.759043654339148</c:v>
                </c:pt>
                <c:pt idx="5093">
                  <c:v>-0.75923585758419698</c:v>
                </c:pt>
                <c:pt idx="5094">
                  <c:v>-0.76008213046139195</c:v>
                </c:pt>
                <c:pt idx="5095">
                  <c:v>-0.76009970970448104</c:v>
                </c:pt>
                <c:pt idx="5096">
                  <c:v>-0.76012378868033303</c:v>
                </c:pt>
                <c:pt idx="5097">
                  <c:v>-0.76056139468394401</c:v>
                </c:pt>
                <c:pt idx="5098">
                  <c:v>-0.76060530495925804</c:v>
                </c:pt>
                <c:pt idx="5099">
                  <c:v>-0.76073241906266298</c:v>
                </c:pt>
                <c:pt idx="5100">
                  <c:v>-0.76083253737447998</c:v>
                </c:pt>
                <c:pt idx="5101">
                  <c:v>-0.76137758001820799</c:v>
                </c:pt>
                <c:pt idx="5102">
                  <c:v>-0.76148562470326298</c:v>
                </c:pt>
                <c:pt idx="5103">
                  <c:v>-0.76221326610589302</c:v>
                </c:pt>
                <c:pt idx="5104">
                  <c:v>-0.76230597310825898</c:v>
                </c:pt>
                <c:pt idx="5105">
                  <c:v>-0.76239008413098097</c:v>
                </c:pt>
                <c:pt idx="5106">
                  <c:v>-0.76269573984321004</c:v>
                </c:pt>
                <c:pt idx="5107">
                  <c:v>-0.76269573984321004</c:v>
                </c:pt>
                <c:pt idx="5108">
                  <c:v>-0.76389087551266399</c:v>
                </c:pt>
                <c:pt idx="5109">
                  <c:v>-0.76408818168610004</c:v>
                </c:pt>
                <c:pt idx="5110">
                  <c:v>-0.76411287094375702</c:v>
                </c:pt>
                <c:pt idx="5111">
                  <c:v>-0.76421824103762703</c:v>
                </c:pt>
                <c:pt idx="5112">
                  <c:v>-0.76436730191885804</c:v>
                </c:pt>
                <c:pt idx="5113">
                  <c:v>-0.76471080732146202</c:v>
                </c:pt>
                <c:pt idx="5114">
                  <c:v>-0.76541321017870501</c:v>
                </c:pt>
                <c:pt idx="5115">
                  <c:v>-0.76563360305391803</c:v>
                </c:pt>
                <c:pt idx="5116">
                  <c:v>-0.76563443574811096</c:v>
                </c:pt>
                <c:pt idx="5117">
                  <c:v>-0.76572166680313902</c:v>
                </c:pt>
                <c:pt idx="5118">
                  <c:v>-0.76574929097513</c:v>
                </c:pt>
                <c:pt idx="5119">
                  <c:v>-0.76634833987219797</c:v>
                </c:pt>
                <c:pt idx="5120">
                  <c:v>-0.76687808094169196</c:v>
                </c:pt>
                <c:pt idx="5121">
                  <c:v>-0.76702679140083396</c:v>
                </c:pt>
                <c:pt idx="5122">
                  <c:v>-0.76710569430811804</c:v>
                </c:pt>
                <c:pt idx="5123">
                  <c:v>-0.76784358153007903</c:v>
                </c:pt>
                <c:pt idx="5124">
                  <c:v>-0.76798203917605301</c:v>
                </c:pt>
                <c:pt idx="5125">
                  <c:v>-0.768138876206795</c:v>
                </c:pt>
                <c:pt idx="5126">
                  <c:v>-0.76854636004570298</c:v>
                </c:pt>
                <c:pt idx="5127">
                  <c:v>-0.76861390234372295</c:v>
                </c:pt>
                <c:pt idx="5128">
                  <c:v>-0.76897946841478304</c:v>
                </c:pt>
                <c:pt idx="5129">
                  <c:v>-0.77055555851078705</c:v>
                </c:pt>
                <c:pt idx="5130">
                  <c:v>-0.77161878752778101</c:v>
                </c:pt>
                <c:pt idx="5131">
                  <c:v>-0.77187741979408397</c:v>
                </c:pt>
                <c:pt idx="5132">
                  <c:v>-0.77190002359556298</c:v>
                </c:pt>
                <c:pt idx="5133">
                  <c:v>-0.77204806170402196</c:v>
                </c:pt>
                <c:pt idx="5134">
                  <c:v>-0.77253955280876097</c:v>
                </c:pt>
                <c:pt idx="5135">
                  <c:v>-0.77317966111134795</c:v>
                </c:pt>
                <c:pt idx="5136">
                  <c:v>-0.77320557082621899</c:v>
                </c:pt>
                <c:pt idx="5137">
                  <c:v>-0.77334775994433402</c:v>
                </c:pt>
                <c:pt idx="5138">
                  <c:v>-0.77365962727036797</c:v>
                </c:pt>
                <c:pt idx="5139">
                  <c:v>-0.77390765537741502</c:v>
                </c:pt>
                <c:pt idx="5140">
                  <c:v>-0.77692844431087904</c:v>
                </c:pt>
                <c:pt idx="5141">
                  <c:v>-0.77704791133784801</c:v>
                </c:pt>
                <c:pt idx="5142">
                  <c:v>-0.77707893606562195</c:v>
                </c:pt>
                <c:pt idx="5143">
                  <c:v>-0.77709372476331096</c:v>
                </c:pt>
                <c:pt idx="5144">
                  <c:v>-0.77709372476331096</c:v>
                </c:pt>
                <c:pt idx="5145">
                  <c:v>-0.77765504673346098</c:v>
                </c:pt>
                <c:pt idx="5146">
                  <c:v>-0.77812151293973497</c:v>
                </c:pt>
                <c:pt idx="5147">
                  <c:v>-0.77834803440658795</c:v>
                </c:pt>
                <c:pt idx="5148">
                  <c:v>-0.77890593353752702</c:v>
                </c:pt>
                <c:pt idx="5149">
                  <c:v>-0.77959355785097595</c:v>
                </c:pt>
                <c:pt idx="5150">
                  <c:v>-0.780404136436044</c:v>
                </c:pt>
                <c:pt idx="5151">
                  <c:v>-0.78041245153903904</c:v>
                </c:pt>
                <c:pt idx="5152">
                  <c:v>-0.78041790729386096</c:v>
                </c:pt>
                <c:pt idx="5153">
                  <c:v>-0.78073234633297595</c:v>
                </c:pt>
                <c:pt idx="5154">
                  <c:v>-0.78155204522067001</c:v>
                </c:pt>
                <c:pt idx="5155">
                  <c:v>-0.78184227151653796</c:v>
                </c:pt>
                <c:pt idx="5156">
                  <c:v>-0.78241751285504701</c:v>
                </c:pt>
                <c:pt idx="5157">
                  <c:v>-0.78264363415128702</c:v>
                </c:pt>
                <c:pt idx="5158">
                  <c:v>-0.78296700254708496</c:v>
                </c:pt>
                <c:pt idx="5159">
                  <c:v>-0.78350576763354696</c:v>
                </c:pt>
                <c:pt idx="5160">
                  <c:v>-0.78377040825165201</c:v>
                </c:pt>
                <c:pt idx="5161">
                  <c:v>-0.78420492873928505</c:v>
                </c:pt>
                <c:pt idx="5162">
                  <c:v>-0.78437876116578598</c:v>
                </c:pt>
                <c:pt idx="5163">
                  <c:v>-0.78453310501973905</c:v>
                </c:pt>
                <c:pt idx="5164">
                  <c:v>-0.78487257046638503</c:v>
                </c:pt>
                <c:pt idx="5165">
                  <c:v>-0.78505918275658004</c:v>
                </c:pt>
                <c:pt idx="5166">
                  <c:v>-0.78526702743230803</c:v>
                </c:pt>
                <c:pt idx="5167">
                  <c:v>-0.78572307900655802</c:v>
                </c:pt>
                <c:pt idx="5168">
                  <c:v>-0.78645521624080805</c:v>
                </c:pt>
                <c:pt idx="5169">
                  <c:v>-0.78682108103802295</c:v>
                </c:pt>
                <c:pt idx="5170">
                  <c:v>-0.78714984083484696</c:v>
                </c:pt>
                <c:pt idx="5171">
                  <c:v>-0.78771091743507204</c:v>
                </c:pt>
                <c:pt idx="5172">
                  <c:v>-0.78851814990651503</c:v>
                </c:pt>
                <c:pt idx="5173">
                  <c:v>-0.78924356709995502</c:v>
                </c:pt>
                <c:pt idx="5174">
                  <c:v>-0.791194502924632</c:v>
                </c:pt>
                <c:pt idx="5175">
                  <c:v>-0.79202438715802603</c:v>
                </c:pt>
                <c:pt idx="5176">
                  <c:v>-0.79213421365408698</c:v>
                </c:pt>
                <c:pt idx="5177">
                  <c:v>-0.79217872397306699</c:v>
                </c:pt>
                <c:pt idx="5178">
                  <c:v>-0.79274383582399099</c:v>
                </c:pt>
                <c:pt idx="5179">
                  <c:v>-0.79363533693481902</c:v>
                </c:pt>
                <c:pt idx="5180">
                  <c:v>-0.793705399652054</c:v>
                </c:pt>
                <c:pt idx="5181">
                  <c:v>-0.793705399652054</c:v>
                </c:pt>
                <c:pt idx="5182">
                  <c:v>-0.79384527698775498</c:v>
                </c:pt>
                <c:pt idx="5183">
                  <c:v>-0.79434707328916898</c:v>
                </c:pt>
                <c:pt idx="5184">
                  <c:v>-0.794405138409778</c:v>
                </c:pt>
                <c:pt idx="5185">
                  <c:v>-0.79441001468417904</c:v>
                </c:pt>
                <c:pt idx="5186">
                  <c:v>-0.79455820263144705</c:v>
                </c:pt>
                <c:pt idx="5187">
                  <c:v>-0.79477229873800703</c:v>
                </c:pt>
                <c:pt idx="5188">
                  <c:v>-0.79480204427248302</c:v>
                </c:pt>
                <c:pt idx="5189">
                  <c:v>-0.794953696541569</c:v>
                </c:pt>
                <c:pt idx="5190">
                  <c:v>-0.79503858392931603</c:v>
                </c:pt>
                <c:pt idx="5191">
                  <c:v>-0.79558318878005696</c:v>
                </c:pt>
                <c:pt idx="5192">
                  <c:v>-0.79559370946723695</c:v>
                </c:pt>
                <c:pt idx="5193">
                  <c:v>-0.79559370946723695</c:v>
                </c:pt>
                <c:pt idx="5194">
                  <c:v>-0.79559370946723695</c:v>
                </c:pt>
                <c:pt idx="5195">
                  <c:v>-0.79559370946723695</c:v>
                </c:pt>
                <c:pt idx="5196">
                  <c:v>-0.79585990900384496</c:v>
                </c:pt>
                <c:pt idx="5197">
                  <c:v>-0.79604215163983605</c:v>
                </c:pt>
                <c:pt idx="5198">
                  <c:v>-0.79607000186372001</c:v>
                </c:pt>
                <c:pt idx="5199">
                  <c:v>-0.79705726151842005</c:v>
                </c:pt>
                <c:pt idx="5200">
                  <c:v>-0.79903016103428304</c:v>
                </c:pt>
                <c:pt idx="5201">
                  <c:v>-0.79919383283728296</c:v>
                </c:pt>
                <c:pt idx="5202">
                  <c:v>-0.79945162650214197</c:v>
                </c:pt>
                <c:pt idx="5203">
                  <c:v>-0.80003071283550398</c:v>
                </c:pt>
                <c:pt idx="5204">
                  <c:v>-0.80011141568049005</c:v>
                </c:pt>
                <c:pt idx="5205">
                  <c:v>-0.80014683387158203</c:v>
                </c:pt>
                <c:pt idx="5206">
                  <c:v>-0.80023682678996699</c:v>
                </c:pt>
                <c:pt idx="5207">
                  <c:v>-0.80056257699926603</c:v>
                </c:pt>
                <c:pt idx="5208">
                  <c:v>-0.80058645260474004</c:v>
                </c:pt>
                <c:pt idx="5209">
                  <c:v>-0.80165992891777305</c:v>
                </c:pt>
                <c:pt idx="5210">
                  <c:v>-0.80296841942977704</c:v>
                </c:pt>
                <c:pt idx="5211">
                  <c:v>-0.80313745303714801</c:v>
                </c:pt>
                <c:pt idx="5212">
                  <c:v>-0.80340241496697595</c:v>
                </c:pt>
                <c:pt idx="5213">
                  <c:v>-0.80343168658551101</c:v>
                </c:pt>
                <c:pt idx="5214">
                  <c:v>-0.80374227540773302</c:v>
                </c:pt>
                <c:pt idx="5215">
                  <c:v>-0.80414824030319498</c:v>
                </c:pt>
                <c:pt idx="5216">
                  <c:v>-0.80494948978539305</c:v>
                </c:pt>
                <c:pt idx="5217">
                  <c:v>-0.8055692453262</c:v>
                </c:pt>
                <c:pt idx="5218">
                  <c:v>-0.80568264174547499</c:v>
                </c:pt>
                <c:pt idx="5219">
                  <c:v>-0.80607345606899705</c:v>
                </c:pt>
                <c:pt idx="5220">
                  <c:v>-0.80610785486751602</c:v>
                </c:pt>
                <c:pt idx="5221">
                  <c:v>-0.80643752370288702</c:v>
                </c:pt>
                <c:pt idx="5222">
                  <c:v>-0.80759484699227801</c:v>
                </c:pt>
                <c:pt idx="5223">
                  <c:v>-0.80776667278237102</c:v>
                </c:pt>
                <c:pt idx="5224">
                  <c:v>-0.80782134034529496</c:v>
                </c:pt>
                <c:pt idx="5225">
                  <c:v>-0.80943930795350605</c:v>
                </c:pt>
                <c:pt idx="5226">
                  <c:v>-0.80969751069677198</c:v>
                </c:pt>
                <c:pt idx="5227">
                  <c:v>-0.80977282531210204</c:v>
                </c:pt>
                <c:pt idx="5228">
                  <c:v>-0.810420141065606</c:v>
                </c:pt>
                <c:pt idx="5229">
                  <c:v>-0.81079802261788603</c:v>
                </c:pt>
                <c:pt idx="5230">
                  <c:v>-0.81088557814971896</c:v>
                </c:pt>
                <c:pt idx="5231">
                  <c:v>-0.81092061498844503</c:v>
                </c:pt>
                <c:pt idx="5232">
                  <c:v>-0.81133011712874104</c:v>
                </c:pt>
                <c:pt idx="5233">
                  <c:v>-0.81226477282055598</c:v>
                </c:pt>
                <c:pt idx="5234">
                  <c:v>-0.81238181594449899</c:v>
                </c:pt>
                <c:pt idx="5235">
                  <c:v>-0.81255889133490899</c:v>
                </c:pt>
                <c:pt idx="5236">
                  <c:v>-0.81267983509340902</c:v>
                </c:pt>
                <c:pt idx="5237">
                  <c:v>-0.81310393926130797</c:v>
                </c:pt>
                <c:pt idx="5238">
                  <c:v>-0.81330519115177402</c:v>
                </c:pt>
                <c:pt idx="5239">
                  <c:v>-0.81344859629616695</c:v>
                </c:pt>
                <c:pt idx="5240">
                  <c:v>-0.81344859629616695</c:v>
                </c:pt>
                <c:pt idx="5241">
                  <c:v>-0.81344859629616695</c:v>
                </c:pt>
                <c:pt idx="5242">
                  <c:v>-0.81344859629616695</c:v>
                </c:pt>
                <c:pt idx="5243">
                  <c:v>-0.813752134825662</c:v>
                </c:pt>
                <c:pt idx="5244">
                  <c:v>-0.814326742701177</c:v>
                </c:pt>
                <c:pt idx="5245">
                  <c:v>-0.81541326903730704</c:v>
                </c:pt>
                <c:pt idx="5246">
                  <c:v>-0.81565635614439402</c:v>
                </c:pt>
                <c:pt idx="5247">
                  <c:v>-0.81593569108059505</c:v>
                </c:pt>
                <c:pt idx="5248">
                  <c:v>-0.81593569108059505</c:v>
                </c:pt>
                <c:pt idx="5249">
                  <c:v>-0.81629732283985201</c:v>
                </c:pt>
                <c:pt idx="5250">
                  <c:v>-0.81633932147396304</c:v>
                </c:pt>
                <c:pt idx="5251">
                  <c:v>-0.81641295731107599</c:v>
                </c:pt>
                <c:pt idx="5252">
                  <c:v>-0.81647877719849904</c:v>
                </c:pt>
                <c:pt idx="5253">
                  <c:v>-0.81661305987146404</c:v>
                </c:pt>
                <c:pt idx="5254">
                  <c:v>-0.81665657338051301</c:v>
                </c:pt>
                <c:pt idx="5255">
                  <c:v>-0.81802324794519299</c:v>
                </c:pt>
                <c:pt idx="5256">
                  <c:v>-0.81833942643211999</c:v>
                </c:pt>
                <c:pt idx="5257">
                  <c:v>-0.81845877967444203</c:v>
                </c:pt>
                <c:pt idx="5258">
                  <c:v>-0.81897006743510703</c:v>
                </c:pt>
                <c:pt idx="5259">
                  <c:v>-0.82001778214957199</c:v>
                </c:pt>
                <c:pt idx="5260">
                  <c:v>-0.82022041656403999</c:v>
                </c:pt>
                <c:pt idx="5261">
                  <c:v>-0.82059304113727205</c:v>
                </c:pt>
                <c:pt idx="5262">
                  <c:v>-0.82068894835341599</c:v>
                </c:pt>
                <c:pt idx="5263">
                  <c:v>-0.82076688806269205</c:v>
                </c:pt>
                <c:pt idx="5264">
                  <c:v>-0.82221664761515101</c:v>
                </c:pt>
                <c:pt idx="5265">
                  <c:v>-0.82265510947068798</c:v>
                </c:pt>
                <c:pt idx="5266">
                  <c:v>-0.82266802443541498</c:v>
                </c:pt>
                <c:pt idx="5267">
                  <c:v>-0.82340467487791302</c:v>
                </c:pt>
                <c:pt idx="5268">
                  <c:v>-0.82423888674338597</c:v>
                </c:pt>
                <c:pt idx="5269">
                  <c:v>-0.82474151375532601</c:v>
                </c:pt>
                <c:pt idx="5270">
                  <c:v>-0.82474686864486402</c:v>
                </c:pt>
                <c:pt idx="5271">
                  <c:v>-0.82550807306665996</c:v>
                </c:pt>
                <c:pt idx="5272">
                  <c:v>-0.82568816496900599</c:v>
                </c:pt>
                <c:pt idx="5273">
                  <c:v>-0.826786321664433</c:v>
                </c:pt>
                <c:pt idx="5274">
                  <c:v>-0.82707693583574404</c:v>
                </c:pt>
                <c:pt idx="5275">
                  <c:v>-0.82743656544034805</c:v>
                </c:pt>
                <c:pt idx="5276">
                  <c:v>-0.82827649435219797</c:v>
                </c:pt>
                <c:pt idx="5277">
                  <c:v>-0.82841203811429198</c:v>
                </c:pt>
                <c:pt idx="5278">
                  <c:v>-0.82872965212846605</c:v>
                </c:pt>
                <c:pt idx="5279">
                  <c:v>-0.828941298679021</c:v>
                </c:pt>
                <c:pt idx="5280">
                  <c:v>-0.82900352416428902</c:v>
                </c:pt>
                <c:pt idx="5281">
                  <c:v>-0.82924120760937303</c:v>
                </c:pt>
                <c:pt idx="5282">
                  <c:v>-0.82960317541988204</c:v>
                </c:pt>
                <c:pt idx="5283">
                  <c:v>-0.82968190049787505</c:v>
                </c:pt>
                <c:pt idx="5284">
                  <c:v>-0.83068751569271504</c:v>
                </c:pt>
                <c:pt idx="5285">
                  <c:v>-0.83114746990413702</c:v>
                </c:pt>
                <c:pt idx="5286">
                  <c:v>-0.83120845986630199</c:v>
                </c:pt>
                <c:pt idx="5287">
                  <c:v>-0.83191754035743704</c:v>
                </c:pt>
                <c:pt idx="5288">
                  <c:v>-0.83444333081392497</c:v>
                </c:pt>
                <c:pt idx="5289">
                  <c:v>-0.83559521693430205</c:v>
                </c:pt>
                <c:pt idx="5290">
                  <c:v>-0.83597070864974499</c:v>
                </c:pt>
                <c:pt idx="5291">
                  <c:v>-0.83604692419973303</c:v>
                </c:pt>
                <c:pt idx="5292">
                  <c:v>-0.83640979796409298</c:v>
                </c:pt>
                <c:pt idx="5293">
                  <c:v>-0.83673973566174198</c:v>
                </c:pt>
                <c:pt idx="5294">
                  <c:v>-0.837495973539228</c:v>
                </c:pt>
                <c:pt idx="5295">
                  <c:v>-0.83762160973965105</c:v>
                </c:pt>
                <c:pt idx="5296">
                  <c:v>-0.838168597753016</c:v>
                </c:pt>
                <c:pt idx="5297">
                  <c:v>-0.838168597753016</c:v>
                </c:pt>
                <c:pt idx="5298">
                  <c:v>-0.83837987410875403</c:v>
                </c:pt>
                <c:pt idx="5299">
                  <c:v>-0.83869159007073901</c:v>
                </c:pt>
                <c:pt idx="5300">
                  <c:v>-0.839807196964382</c:v>
                </c:pt>
                <c:pt idx="5301">
                  <c:v>-0.83995414034931803</c:v>
                </c:pt>
                <c:pt idx="5302">
                  <c:v>-0.84015660320258201</c:v>
                </c:pt>
                <c:pt idx="5303">
                  <c:v>-0.84027592539147</c:v>
                </c:pt>
                <c:pt idx="5304">
                  <c:v>-0.84094524796026104</c:v>
                </c:pt>
                <c:pt idx="5305">
                  <c:v>-0.84120206437234302</c:v>
                </c:pt>
                <c:pt idx="5306">
                  <c:v>-0.84124817186787504</c:v>
                </c:pt>
                <c:pt idx="5307">
                  <c:v>-0.84266982213250996</c:v>
                </c:pt>
                <c:pt idx="5308">
                  <c:v>-0.84275135784753397</c:v>
                </c:pt>
                <c:pt idx="5309">
                  <c:v>-0.84282508566824099</c:v>
                </c:pt>
                <c:pt idx="5310">
                  <c:v>-0.84318114346517103</c:v>
                </c:pt>
                <c:pt idx="5311">
                  <c:v>-0.84345917679018301</c:v>
                </c:pt>
                <c:pt idx="5312">
                  <c:v>-0.84367729366373101</c:v>
                </c:pt>
                <c:pt idx="5313">
                  <c:v>-0.843773555955597</c:v>
                </c:pt>
                <c:pt idx="5314">
                  <c:v>-0.84398592066827005</c:v>
                </c:pt>
                <c:pt idx="5315">
                  <c:v>-0.84434809144691703</c:v>
                </c:pt>
                <c:pt idx="5316">
                  <c:v>-0.84450807853550303</c:v>
                </c:pt>
                <c:pt idx="5317">
                  <c:v>-0.845075680115149</c:v>
                </c:pt>
                <c:pt idx="5318">
                  <c:v>-0.84565981943484303</c:v>
                </c:pt>
                <c:pt idx="5319">
                  <c:v>-0.845748473782168</c:v>
                </c:pt>
                <c:pt idx="5320">
                  <c:v>-0.84595385674471202</c:v>
                </c:pt>
                <c:pt idx="5321">
                  <c:v>-0.84655040450769403</c:v>
                </c:pt>
                <c:pt idx="5322">
                  <c:v>-0.84691994937719794</c:v>
                </c:pt>
                <c:pt idx="5323">
                  <c:v>-0.847227487088825</c:v>
                </c:pt>
                <c:pt idx="5324">
                  <c:v>-0.84744479882463397</c:v>
                </c:pt>
                <c:pt idx="5325">
                  <c:v>-0.84782620361121797</c:v>
                </c:pt>
                <c:pt idx="5326">
                  <c:v>-0.84862951995214797</c:v>
                </c:pt>
                <c:pt idx="5327">
                  <c:v>-0.84878001575164896</c:v>
                </c:pt>
                <c:pt idx="5328">
                  <c:v>-0.848939752901264</c:v>
                </c:pt>
                <c:pt idx="5329">
                  <c:v>-0.849075449544618</c:v>
                </c:pt>
                <c:pt idx="5330">
                  <c:v>-0.84909652933832103</c:v>
                </c:pt>
                <c:pt idx="5331">
                  <c:v>-0.849561273940725</c:v>
                </c:pt>
                <c:pt idx="5332">
                  <c:v>-0.84956911238416</c:v>
                </c:pt>
                <c:pt idx="5333">
                  <c:v>-0.850161695883214</c:v>
                </c:pt>
                <c:pt idx="5334">
                  <c:v>-0.85018116874331195</c:v>
                </c:pt>
                <c:pt idx="5335">
                  <c:v>-0.85023326903696494</c:v>
                </c:pt>
                <c:pt idx="5336">
                  <c:v>-0.85024981907075903</c:v>
                </c:pt>
                <c:pt idx="5337">
                  <c:v>-0.85069538218293295</c:v>
                </c:pt>
                <c:pt idx="5338">
                  <c:v>-0.85070999544805104</c:v>
                </c:pt>
                <c:pt idx="5339">
                  <c:v>-0.85096672872076295</c:v>
                </c:pt>
                <c:pt idx="5340">
                  <c:v>-0.85217649893992098</c:v>
                </c:pt>
                <c:pt idx="5341">
                  <c:v>-0.85226002610535401</c:v>
                </c:pt>
                <c:pt idx="5342">
                  <c:v>-0.85248195687438</c:v>
                </c:pt>
                <c:pt idx="5343">
                  <c:v>-0.85262593323823899</c:v>
                </c:pt>
                <c:pt idx="5344">
                  <c:v>-0.85292223721367599</c:v>
                </c:pt>
                <c:pt idx="5345">
                  <c:v>-0.85313645611757605</c:v>
                </c:pt>
                <c:pt idx="5346">
                  <c:v>-0.85364204975891</c:v>
                </c:pt>
                <c:pt idx="5347">
                  <c:v>-0.85411358244265301</c:v>
                </c:pt>
                <c:pt idx="5348">
                  <c:v>-0.85412520130071201</c:v>
                </c:pt>
                <c:pt idx="5349">
                  <c:v>-0.85483226595678197</c:v>
                </c:pt>
                <c:pt idx="5350">
                  <c:v>-0.85498516021612303</c:v>
                </c:pt>
                <c:pt idx="5351">
                  <c:v>-0.85515272558865796</c:v>
                </c:pt>
                <c:pt idx="5352">
                  <c:v>-0.85527416839663795</c:v>
                </c:pt>
                <c:pt idx="5353">
                  <c:v>-0.85532588698365497</c:v>
                </c:pt>
                <c:pt idx="5354">
                  <c:v>-0.85614542311335895</c:v>
                </c:pt>
                <c:pt idx="5355">
                  <c:v>-0.85620347383056605</c:v>
                </c:pt>
                <c:pt idx="5356">
                  <c:v>-0.85637831097908701</c:v>
                </c:pt>
                <c:pt idx="5357">
                  <c:v>-0.85663422344787798</c:v>
                </c:pt>
                <c:pt idx="5358">
                  <c:v>-0.85709814408131602</c:v>
                </c:pt>
                <c:pt idx="5359">
                  <c:v>-0.85738161386017397</c:v>
                </c:pt>
                <c:pt idx="5360">
                  <c:v>-0.85754838324592697</c:v>
                </c:pt>
                <c:pt idx="5361">
                  <c:v>-0.85814202042431798</c:v>
                </c:pt>
                <c:pt idx="5362">
                  <c:v>-0.85861492511675597</c:v>
                </c:pt>
                <c:pt idx="5363">
                  <c:v>-0.85880220564530696</c:v>
                </c:pt>
                <c:pt idx="5364">
                  <c:v>-0.85932488484224501</c:v>
                </c:pt>
                <c:pt idx="5365">
                  <c:v>-0.85941973843572494</c:v>
                </c:pt>
                <c:pt idx="5366">
                  <c:v>-0.85960966793145599</c:v>
                </c:pt>
                <c:pt idx="5367">
                  <c:v>-0.85985285191168603</c:v>
                </c:pt>
                <c:pt idx="5368">
                  <c:v>-0.86137765309785197</c:v>
                </c:pt>
                <c:pt idx="5369">
                  <c:v>-0.861692546935524</c:v>
                </c:pt>
                <c:pt idx="5370">
                  <c:v>-0.86176139902441196</c:v>
                </c:pt>
                <c:pt idx="5371">
                  <c:v>-0.86177861123269595</c:v>
                </c:pt>
                <c:pt idx="5372">
                  <c:v>-0.86177861123269595</c:v>
                </c:pt>
                <c:pt idx="5373">
                  <c:v>-0.862112085032958</c:v>
                </c:pt>
                <c:pt idx="5374">
                  <c:v>-0.86252473652583606</c:v>
                </c:pt>
                <c:pt idx="5375">
                  <c:v>-0.86314728345796199</c:v>
                </c:pt>
                <c:pt idx="5376">
                  <c:v>-0.863581781329811</c:v>
                </c:pt>
                <c:pt idx="5377">
                  <c:v>-0.86410318461058899</c:v>
                </c:pt>
                <c:pt idx="5378">
                  <c:v>-0.86489247845930495</c:v>
                </c:pt>
                <c:pt idx="5379">
                  <c:v>-0.86536700956234902</c:v>
                </c:pt>
                <c:pt idx="5380">
                  <c:v>-0.86578564687658499</c:v>
                </c:pt>
                <c:pt idx="5381">
                  <c:v>-0.86585936151888998</c:v>
                </c:pt>
                <c:pt idx="5382">
                  <c:v>-0.86614855517050304</c:v>
                </c:pt>
                <c:pt idx="5383">
                  <c:v>-0.86646687591798199</c:v>
                </c:pt>
                <c:pt idx="5384">
                  <c:v>-0.866470325423362</c:v>
                </c:pt>
                <c:pt idx="5385">
                  <c:v>-0.86649720690024901</c:v>
                </c:pt>
                <c:pt idx="5386">
                  <c:v>-0.86694987776432697</c:v>
                </c:pt>
                <c:pt idx="5387">
                  <c:v>-0.86712919397787103</c:v>
                </c:pt>
                <c:pt idx="5388">
                  <c:v>-0.86741735074116699</c:v>
                </c:pt>
                <c:pt idx="5389">
                  <c:v>-0.86790885446169896</c:v>
                </c:pt>
                <c:pt idx="5390">
                  <c:v>-0.86818068325783804</c:v>
                </c:pt>
                <c:pt idx="5391">
                  <c:v>-0.86860877067702602</c:v>
                </c:pt>
                <c:pt idx="5392">
                  <c:v>-0.86878665335737404</c:v>
                </c:pt>
                <c:pt idx="5393">
                  <c:v>-0.868917068430892</c:v>
                </c:pt>
                <c:pt idx="5394">
                  <c:v>-0.86930129040475002</c:v>
                </c:pt>
                <c:pt idx="5395">
                  <c:v>-0.87195291111963202</c:v>
                </c:pt>
                <c:pt idx="5396">
                  <c:v>-0.87230528701490695</c:v>
                </c:pt>
                <c:pt idx="5397">
                  <c:v>-0.87243122676970797</c:v>
                </c:pt>
                <c:pt idx="5398">
                  <c:v>-0.87249210694911405</c:v>
                </c:pt>
                <c:pt idx="5399">
                  <c:v>-0.87255655735423898</c:v>
                </c:pt>
                <c:pt idx="5400">
                  <c:v>-0.87310539894483796</c:v>
                </c:pt>
                <c:pt idx="5401">
                  <c:v>-0.87485587965336098</c:v>
                </c:pt>
                <c:pt idx="5402">
                  <c:v>-0.87487564062964196</c:v>
                </c:pt>
                <c:pt idx="5403">
                  <c:v>-0.87487564062964196</c:v>
                </c:pt>
                <c:pt idx="5404">
                  <c:v>-0.875020018437907</c:v>
                </c:pt>
                <c:pt idx="5405">
                  <c:v>-0.87524691624801199</c:v>
                </c:pt>
                <c:pt idx="5406">
                  <c:v>-0.87568425747262701</c:v>
                </c:pt>
                <c:pt idx="5407">
                  <c:v>-0.87568425747262701</c:v>
                </c:pt>
                <c:pt idx="5408">
                  <c:v>-0.87640562301193103</c:v>
                </c:pt>
                <c:pt idx="5409">
                  <c:v>-0.87642340578852096</c:v>
                </c:pt>
                <c:pt idx="5410">
                  <c:v>-0.87713419893427902</c:v>
                </c:pt>
                <c:pt idx="5411">
                  <c:v>-0.87755544533653196</c:v>
                </c:pt>
                <c:pt idx="5412">
                  <c:v>-0.87824195585795195</c:v>
                </c:pt>
                <c:pt idx="5413">
                  <c:v>-0.87923727412362995</c:v>
                </c:pt>
                <c:pt idx="5414">
                  <c:v>-0.87958735924790798</c:v>
                </c:pt>
                <c:pt idx="5415">
                  <c:v>-0.87968597650784797</c:v>
                </c:pt>
                <c:pt idx="5416">
                  <c:v>-0.88051414217442403</c:v>
                </c:pt>
                <c:pt idx="5417">
                  <c:v>-0.88102527969260602</c:v>
                </c:pt>
                <c:pt idx="5418">
                  <c:v>-0.88147284723563402</c:v>
                </c:pt>
                <c:pt idx="5419">
                  <c:v>-0.88168697243641103</c:v>
                </c:pt>
                <c:pt idx="5420">
                  <c:v>-0.88277982933117505</c:v>
                </c:pt>
                <c:pt idx="5421">
                  <c:v>-0.88312926379298595</c:v>
                </c:pt>
                <c:pt idx="5422">
                  <c:v>-0.88338090255473201</c:v>
                </c:pt>
                <c:pt idx="5423">
                  <c:v>-0.88339175772403999</c:v>
                </c:pt>
                <c:pt idx="5424">
                  <c:v>-0.88424990640000301</c:v>
                </c:pt>
                <c:pt idx="5425">
                  <c:v>-0.88494213487750395</c:v>
                </c:pt>
                <c:pt idx="5426">
                  <c:v>-0.88495636133629396</c:v>
                </c:pt>
                <c:pt idx="5427">
                  <c:v>-0.88569428567729203</c:v>
                </c:pt>
                <c:pt idx="5428">
                  <c:v>-0.88598585400972196</c:v>
                </c:pt>
                <c:pt idx="5429">
                  <c:v>-0.885996408583547</c:v>
                </c:pt>
                <c:pt idx="5430">
                  <c:v>-0.88601848993158605</c:v>
                </c:pt>
                <c:pt idx="5431">
                  <c:v>-0.88641106702599404</c:v>
                </c:pt>
                <c:pt idx="5432">
                  <c:v>-0.88642873558201896</c:v>
                </c:pt>
                <c:pt idx="5433">
                  <c:v>-0.88650377222886201</c:v>
                </c:pt>
                <c:pt idx="5434">
                  <c:v>-0.88698627833148402</c:v>
                </c:pt>
                <c:pt idx="5435">
                  <c:v>-0.88730752558549297</c:v>
                </c:pt>
                <c:pt idx="5436">
                  <c:v>-0.88880310587689104</c:v>
                </c:pt>
                <c:pt idx="5437">
                  <c:v>-0.88883290633347301</c:v>
                </c:pt>
                <c:pt idx="5438">
                  <c:v>-0.88887292014444197</c:v>
                </c:pt>
                <c:pt idx="5439">
                  <c:v>-0.889737115248741</c:v>
                </c:pt>
                <c:pt idx="5440">
                  <c:v>-0.88988649153837096</c:v>
                </c:pt>
                <c:pt idx="5441">
                  <c:v>-0.89024564071760004</c:v>
                </c:pt>
                <c:pt idx="5442">
                  <c:v>-0.89047449151229996</c:v>
                </c:pt>
                <c:pt idx="5443">
                  <c:v>-0.89053315945870504</c:v>
                </c:pt>
                <c:pt idx="5444">
                  <c:v>-0.89059089877896802</c:v>
                </c:pt>
                <c:pt idx="5445">
                  <c:v>-0.89081608556240799</c:v>
                </c:pt>
                <c:pt idx="5446">
                  <c:v>-0.89123348350621101</c:v>
                </c:pt>
                <c:pt idx="5447">
                  <c:v>-0.89137590176603199</c:v>
                </c:pt>
                <c:pt idx="5448">
                  <c:v>-0.89165477878467003</c:v>
                </c:pt>
                <c:pt idx="5449">
                  <c:v>-0.89171707763650998</c:v>
                </c:pt>
                <c:pt idx="5450">
                  <c:v>-0.89184220358658395</c:v>
                </c:pt>
                <c:pt idx="5451">
                  <c:v>-0.89231915875744106</c:v>
                </c:pt>
                <c:pt idx="5452">
                  <c:v>-0.89284248243123698</c:v>
                </c:pt>
                <c:pt idx="5453">
                  <c:v>-0.89387951342999605</c:v>
                </c:pt>
                <c:pt idx="5454">
                  <c:v>-0.89655405938212895</c:v>
                </c:pt>
                <c:pt idx="5455">
                  <c:v>-0.89655405938212895</c:v>
                </c:pt>
                <c:pt idx="5456">
                  <c:v>-0.89669390607006505</c:v>
                </c:pt>
                <c:pt idx="5457">
                  <c:v>-0.897243804243673</c:v>
                </c:pt>
                <c:pt idx="5458">
                  <c:v>-0.89741807684717501</c:v>
                </c:pt>
                <c:pt idx="5459">
                  <c:v>-0.89789279300176394</c:v>
                </c:pt>
                <c:pt idx="5460">
                  <c:v>-0.89842999992720196</c:v>
                </c:pt>
                <c:pt idx="5461">
                  <c:v>-0.89874564971201598</c:v>
                </c:pt>
                <c:pt idx="5462">
                  <c:v>-0.89875872472419904</c:v>
                </c:pt>
                <c:pt idx="5463">
                  <c:v>-0.89927853294081594</c:v>
                </c:pt>
                <c:pt idx="5464">
                  <c:v>-0.90010029862705299</c:v>
                </c:pt>
                <c:pt idx="5465">
                  <c:v>-0.90042777398487095</c:v>
                </c:pt>
                <c:pt idx="5466">
                  <c:v>-0.90106696696914701</c:v>
                </c:pt>
                <c:pt idx="5467">
                  <c:v>-0.901090598912066</c:v>
                </c:pt>
                <c:pt idx="5468">
                  <c:v>-0.90151373641613897</c:v>
                </c:pt>
                <c:pt idx="5469">
                  <c:v>-0.90182332530759002</c:v>
                </c:pt>
                <c:pt idx="5470">
                  <c:v>-0.90245660966053798</c:v>
                </c:pt>
                <c:pt idx="5471">
                  <c:v>-0.90260281845817503</c:v>
                </c:pt>
                <c:pt idx="5472">
                  <c:v>-0.90293439380506801</c:v>
                </c:pt>
                <c:pt idx="5473">
                  <c:v>-0.90330747988723004</c:v>
                </c:pt>
                <c:pt idx="5474">
                  <c:v>-0.90338664846394801</c:v>
                </c:pt>
                <c:pt idx="5475">
                  <c:v>-0.90415053202583795</c:v>
                </c:pt>
                <c:pt idx="5476">
                  <c:v>-0.90548002892873902</c:v>
                </c:pt>
                <c:pt idx="5477">
                  <c:v>-0.90548459599637798</c:v>
                </c:pt>
                <c:pt idx="5478">
                  <c:v>-0.90555996501713099</c:v>
                </c:pt>
                <c:pt idx="5479">
                  <c:v>-0.90597639530191199</c:v>
                </c:pt>
                <c:pt idx="5480">
                  <c:v>-0.90696439664166495</c:v>
                </c:pt>
                <c:pt idx="5481">
                  <c:v>-0.90777602944592295</c:v>
                </c:pt>
                <c:pt idx="5482">
                  <c:v>-0.90801897817446398</c:v>
                </c:pt>
                <c:pt idx="5483">
                  <c:v>-0.90875398256827999</c:v>
                </c:pt>
                <c:pt idx="5484">
                  <c:v>-0.909219178533334</c:v>
                </c:pt>
                <c:pt idx="5485">
                  <c:v>-0.90990561370799505</c:v>
                </c:pt>
                <c:pt idx="5486">
                  <c:v>-0.90997046145007299</c:v>
                </c:pt>
                <c:pt idx="5487">
                  <c:v>-0.91080898331410098</c:v>
                </c:pt>
                <c:pt idx="5488">
                  <c:v>-0.91201136479825995</c:v>
                </c:pt>
                <c:pt idx="5489">
                  <c:v>-0.912323810891293</c:v>
                </c:pt>
                <c:pt idx="5490">
                  <c:v>-0.91235132738729696</c:v>
                </c:pt>
                <c:pt idx="5491">
                  <c:v>-0.91246989417278701</c:v>
                </c:pt>
                <c:pt idx="5492">
                  <c:v>-0.91274615160592898</c:v>
                </c:pt>
                <c:pt idx="5493">
                  <c:v>-0.91311477314690204</c:v>
                </c:pt>
                <c:pt idx="5494">
                  <c:v>-0.91321762452519795</c:v>
                </c:pt>
                <c:pt idx="5495">
                  <c:v>-0.913421953559439</c:v>
                </c:pt>
                <c:pt idx="5496">
                  <c:v>-0.91376833624373299</c:v>
                </c:pt>
                <c:pt idx="5497">
                  <c:v>-0.91470212587995703</c:v>
                </c:pt>
                <c:pt idx="5498">
                  <c:v>-0.91553947669091296</c:v>
                </c:pt>
                <c:pt idx="5499">
                  <c:v>-0.91559877205527296</c:v>
                </c:pt>
                <c:pt idx="5500">
                  <c:v>-0.91658739154616398</c:v>
                </c:pt>
                <c:pt idx="5501">
                  <c:v>-0.91670820292801902</c:v>
                </c:pt>
                <c:pt idx="5502">
                  <c:v>-0.91715564259131999</c:v>
                </c:pt>
                <c:pt idx="5503">
                  <c:v>-0.91719959016048103</c:v>
                </c:pt>
                <c:pt idx="5504">
                  <c:v>-0.91726266587692995</c:v>
                </c:pt>
                <c:pt idx="5505">
                  <c:v>-0.91771836218224301</c:v>
                </c:pt>
                <c:pt idx="5506">
                  <c:v>-0.91772875986776503</c:v>
                </c:pt>
                <c:pt idx="5507">
                  <c:v>-0.91785246865426995</c:v>
                </c:pt>
                <c:pt idx="5508">
                  <c:v>-0.91883495607829202</c:v>
                </c:pt>
                <c:pt idx="5509">
                  <c:v>-0.91883495607829202</c:v>
                </c:pt>
                <c:pt idx="5510">
                  <c:v>-0.92131859615748402</c:v>
                </c:pt>
                <c:pt idx="5511">
                  <c:v>-0.92185029264404506</c:v>
                </c:pt>
                <c:pt idx="5512">
                  <c:v>-0.92201209514141702</c:v>
                </c:pt>
                <c:pt idx="5513">
                  <c:v>-0.92245332148540804</c:v>
                </c:pt>
                <c:pt idx="5514">
                  <c:v>-0.92245332148540804</c:v>
                </c:pt>
                <c:pt idx="5515">
                  <c:v>-0.92299214798147799</c:v>
                </c:pt>
                <c:pt idx="5516">
                  <c:v>-0.923335169473537</c:v>
                </c:pt>
                <c:pt idx="5517">
                  <c:v>-0.92373614128279902</c:v>
                </c:pt>
                <c:pt idx="5518">
                  <c:v>-0.92438112829753005</c:v>
                </c:pt>
                <c:pt idx="5519">
                  <c:v>-0.92438112829753005</c:v>
                </c:pt>
                <c:pt idx="5520">
                  <c:v>-0.92444713867028205</c:v>
                </c:pt>
                <c:pt idx="5521">
                  <c:v>-0.924692201925149</c:v>
                </c:pt>
                <c:pt idx="5522">
                  <c:v>-0.92511491437652704</c:v>
                </c:pt>
                <c:pt idx="5523">
                  <c:v>-0.92528737035659903</c:v>
                </c:pt>
                <c:pt idx="5524">
                  <c:v>-0.92560380667820497</c:v>
                </c:pt>
                <c:pt idx="5525">
                  <c:v>-0.92588138424237898</c:v>
                </c:pt>
                <c:pt idx="5526">
                  <c:v>-0.92620466067399099</c:v>
                </c:pt>
                <c:pt idx="5527">
                  <c:v>-0.92662057771541195</c:v>
                </c:pt>
                <c:pt idx="5528">
                  <c:v>-0.92664095982098005</c:v>
                </c:pt>
                <c:pt idx="5529">
                  <c:v>-0.92675589659254198</c:v>
                </c:pt>
                <c:pt idx="5530">
                  <c:v>-0.92746587087425902</c:v>
                </c:pt>
                <c:pt idx="5531">
                  <c:v>-0.92940514809684005</c:v>
                </c:pt>
                <c:pt idx="5532">
                  <c:v>-0.92942666837348797</c:v>
                </c:pt>
                <c:pt idx="5533">
                  <c:v>-0.92944283210321099</c:v>
                </c:pt>
                <c:pt idx="5534">
                  <c:v>-0.92972758700135805</c:v>
                </c:pt>
                <c:pt idx="5535">
                  <c:v>-0.93002905908751099</c:v>
                </c:pt>
                <c:pt idx="5536">
                  <c:v>-0.93077727061464</c:v>
                </c:pt>
                <c:pt idx="5537">
                  <c:v>-0.93110632474298505</c:v>
                </c:pt>
                <c:pt idx="5538">
                  <c:v>-0.93112287621356105</c:v>
                </c:pt>
                <c:pt idx="5539">
                  <c:v>-0.93124066920777404</c:v>
                </c:pt>
                <c:pt idx="5540">
                  <c:v>-0.93124066920777404</c:v>
                </c:pt>
                <c:pt idx="5541">
                  <c:v>-0.93124066920777404</c:v>
                </c:pt>
                <c:pt idx="5542">
                  <c:v>-0.93133989800274597</c:v>
                </c:pt>
                <c:pt idx="5543">
                  <c:v>-0.93170140815792502</c:v>
                </c:pt>
                <c:pt idx="5544">
                  <c:v>-0.93260585917903205</c:v>
                </c:pt>
                <c:pt idx="5545">
                  <c:v>-0.93324315028401095</c:v>
                </c:pt>
                <c:pt idx="5546">
                  <c:v>-0.93452026236207497</c:v>
                </c:pt>
                <c:pt idx="5547">
                  <c:v>-0.93510494070193595</c:v>
                </c:pt>
                <c:pt idx="5548">
                  <c:v>-0.93517990545559604</c:v>
                </c:pt>
                <c:pt idx="5549">
                  <c:v>-0.93596259966455697</c:v>
                </c:pt>
                <c:pt idx="5550">
                  <c:v>-0.93610267569535099</c:v>
                </c:pt>
                <c:pt idx="5551">
                  <c:v>-0.93617894466028695</c:v>
                </c:pt>
                <c:pt idx="5552">
                  <c:v>-0.93620679055852396</c:v>
                </c:pt>
                <c:pt idx="5553">
                  <c:v>-0.93660188969472502</c:v>
                </c:pt>
                <c:pt idx="5554">
                  <c:v>-0.93707133630028805</c:v>
                </c:pt>
                <c:pt idx="5555">
                  <c:v>-0.93745602644427894</c:v>
                </c:pt>
                <c:pt idx="5556">
                  <c:v>-0.937702560302897</c:v>
                </c:pt>
                <c:pt idx="5557">
                  <c:v>-0.93931493014969702</c:v>
                </c:pt>
                <c:pt idx="5558">
                  <c:v>-0.93991480736011601</c:v>
                </c:pt>
                <c:pt idx="5559">
                  <c:v>-0.94034096389015598</c:v>
                </c:pt>
                <c:pt idx="5560">
                  <c:v>-0.94047193625446601</c:v>
                </c:pt>
                <c:pt idx="5561">
                  <c:v>-0.94073923698851503</c:v>
                </c:pt>
                <c:pt idx="5562">
                  <c:v>-0.94093195034298904</c:v>
                </c:pt>
                <c:pt idx="5563">
                  <c:v>-0.94152832736506897</c:v>
                </c:pt>
                <c:pt idx="5564">
                  <c:v>-0.94221554416386599</c:v>
                </c:pt>
                <c:pt idx="5565">
                  <c:v>-0.94334856142985601</c:v>
                </c:pt>
                <c:pt idx="5566">
                  <c:v>-0.94355005873762698</c:v>
                </c:pt>
                <c:pt idx="5567">
                  <c:v>-0.94379402536197698</c:v>
                </c:pt>
                <c:pt idx="5568">
                  <c:v>-0.94432964677196896</c:v>
                </c:pt>
                <c:pt idx="5569">
                  <c:v>-0.94480665719792101</c:v>
                </c:pt>
                <c:pt idx="5570">
                  <c:v>-0.94521360383655995</c:v>
                </c:pt>
                <c:pt idx="5571">
                  <c:v>-0.94589093833782401</c:v>
                </c:pt>
                <c:pt idx="5572">
                  <c:v>-0.94621909826391404</c:v>
                </c:pt>
                <c:pt idx="5573">
                  <c:v>-0.94679575753323797</c:v>
                </c:pt>
                <c:pt idx="5574">
                  <c:v>-0.94728906228509202</c:v>
                </c:pt>
                <c:pt idx="5575">
                  <c:v>-0.94812991611293196</c:v>
                </c:pt>
                <c:pt idx="5576">
                  <c:v>-0.94814668988321305</c:v>
                </c:pt>
                <c:pt idx="5577">
                  <c:v>-0.94834902190579096</c:v>
                </c:pt>
                <c:pt idx="5578">
                  <c:v>-0.94914142635155596</c:v>
                </c:pt>
                <c:pt idx="5579">
                  <c:v>-0.94956118262903499</c:v>
                </c:pt>
                <c:pt idx="5580">
                  <c:v>-0.95033372574928798</c:v>
                </c:pt>
                <c:pt idx="5581">
                  <c:v>-0.95062200615079095</c:v>
                </c:pt>
                <c:pt idx="5582">
                  <c:v>-0.95068218481762901</c:v>
                </c:pt>
                <c:pt idx="5583">
                  <c:v>-0.95159919845501595</c:v>
                </c:pt>
                <c:pt idx="5584">
                  <c:v>-0.95179547217688998</c:v>
                </c:pt>
                <c:pt idx="5585">
                  <c:v>-0.95179547217688998</c:v>
                </c:pt>
                <c:pt idx="5586">
                  <c:v>-0.95187862044453497</c:v>
                </c:pt>
                <c:pt idx="5587">
                  <c:v>-0.95226484344162599</c:v>
                </c:pt>
                <c:pt idx="5588">
                  <c:v>-0.95227879441836505</c:v>
                </c:pt>
                <c:pt idx="5589">
                  <c:v>-0.95273776567907098</c:v>
                </c:pt>
                <c:pt idx="5590">
                  <c:v>-0.95326812875354106</c:v>
                </c:pt>
                <c:pt idx="5591">
                  <c:v>-0.95385343532284095</c:v>
                </c:pt>
                <c:pt idx="5592">
                  <c:v>-0.95434763092708197</c:v>
                </c:pt>
                <c:pt idx="5593">
                  <c:v>-0.95453419042343102</c:v>
                </c:pt>
                <c:pt idx="5594">
                  <c:v>-0.95458501738820201</c:v>
                </c:pt>
                <c:pt idx="5595">
                  <c:v>-0.954681030459677</c:v>
                </c:pt>
                <c:pt idx="5596">
                  <c:v>-0.95543923495808403</c:v>
                </c:pt>
                <c:pt idx="5597">
                  <c:v>-0.95600412052096995</c:v>
                </c:pt>
                <c:pt idx="5598">
                  <c:v>-0.95639935863695502</c:v>
                </c:pt>
                <c:pt idx="5599">
                  <c:v>-0.95649640344732501</c:v>
                </c:pt>
                <c:pt idx="5600">
                  <c:v>-0.95683554881150001</c:v>
                </c:pt>
                <c:pt idx="5601">
                  <c:v>-0.956855451907767</c:v>
                </c:pt>
                <c:pt idx="5602">
                  <c:v>-0.95708885132074495</c:v>
                </c:pt>
                <c:pt idx="5603">
                  <c:v>-0.95736640992946798</c:v>
                </c:pt>
                <c:pt idx="5604">
                  <c:v>-0.95752599841628405</c:v>
                </c:pt>
                <c:pt idx="5605">
                  <c:v>-0.95773693499887802</c:v>
                </c:pt>
                <c:pt idx="5606">
                  <c:v>-0.957798401600645</c:v>
                </c:pt>
                <c:pt idx="5607">
                  <c:v>-0.958223239499847</c:v>
                </c:pt>
                <c:pt idx="5608">
                  <c:v>-0.95839047997783799</c:v>
                </c:pt>
                <c:pt idx="5609">
                  <c:v>-0.95851286253230505</c:v>
                </c:pt>
                <c:pt idx="5610">
                  <c:v>-0.958619307048586</c:v>
                </c:pt>
                <c:pt idx="5611">
                  <c:v>-0.958619307048586</c:v>
                </c:pt>
                <c:pt idx="5612">
                  <c:v>-0.95887031370805698</c:v>
                </c:pt>
                <c:pt idx="5613">
                  <c:v>-0.959478325630442</c:v>
                </c:pt>
                <c:pt idx="5614">
                  <c:v>-0.96037896606012296</c:v>
                </c:pt>
                <c:pt idx="5615">
                  <c:v>-0.96118996555427405</c:v>
                </c:pt>
                <c:pt idx="5616">
                  <c:v>-0.96150217364179502</c:v>
                </c:pt>
                <c:pt idx="5617">
                  <c:v>-0.96252507935263099</c:v>
                </c:pt>
                <c:pt idx="5618">
                  <c:v>-0.96256029527121401</c:v>
                </c:pt>
                <c:pt idx="5619">
                  <c:v>-0.96292306362247904</c:v>
                </c:pt>
                <c:pt idx="5620">
                  <c:v>-0.96441101133729201</c:v>
                </c:pt>
                <c:pt idx="5621">
                  <c:v>-0.96446546835540303</c:v>
                </c:pt>
                <c:pt idx="5622">
                  <c:v>-0.96532461758232102</c:v>
                </c:pt>
                <c:pt idx="5623">
                  <c:v>-0.96573901242045102</c:v>
                </c:pt>
                <c:pt idx="5624">
                  <c:v>-0.96739248247264398</c:v>
                </c:pt>
                <c:pt idx="5625">
                  <c:v>-0.96838616544004996</c:v>
                </c:pt>
                <c:pt idx="5626">
                  <c:v>-0.96861816863752104</c:v>
                </c:pt>
                <c:pt idx="5627">
                  <c:v>-0.96866170837251497</c:v>
                </c:pt>
                <c:pt idx="5628">
                  <c:v>-0.96873734955794499</c:v>
                </c:pt>
                <c:pt idx="5629">
                  <c:v>-0.96916704353630401</c:v>
                </c:pt>
                <c:pt idx="5630">
                  <c:v>-0.96935237133980101</c:v>
                </c:pt>
                <c:pt idx="5631">
                  <c:v>-0.96984154659239696</c:v>
                </c:pt>
                <c:pt idx="5632">
                  <c:v>-0.97076461823195903</c:v>
                </c:pt>
                <c:pt idx="5633">
                  <c:v>-0.97077224023699005</c:v>
                </c:pt>
                <c:pt idx="5634">
                  <c:v>-0.97257507393136</c:v>
                </c:pt>
                <c:pt idx="5635">
                  <c:v>-0.97317503725794896</c:v>
                </c:pt>
                <c:pt idx="5636">
                  <c:v>-0.97433731286399305</c:v>
                </c:pt>
                <c:pt idx="5637">
                  <c:v>-0.97452708335509297</c:v>
                </c:pt>
                <c:pt idx="5638">
                  <c:v>-0.97452708335509297</c:v>
                </c:pt>
                <c:pt idx="5639">
                  <c:v>-0.97452708335509297</c:v>
                </c:pt>
                <c:pt idx="5640">
                  <c:v>-0.97486048228080802</c:v>
                </c:pt>
                <c:pt idx="5641">
                  <c:v>-0.97504817814784694</c:v>
                </c:pt>
                <c:pt idx="5642">
                  <c:v>-0.97550230259730997</c:v>
                </c:pt>
                <c:pt idx="5643">
                  <c:v>-0.97552545393799195</c:v>
                </c:pt>
                <c:pt idx="5644">
                  <c:v>-0.97625122368942197</c:v>
                </c:pt>
                <c:pt idx="5645">
                  <c:v>-0.97625122368942197</c:v>
                </c:pt>
                <c:pt idx="5646">
                  <c:v>-0.97626271753151195</c:v>
                </c:pt>
                <c:pt idx="5647">
                  <c:v>-0.97681580059141904</c:v>
                </c:pt>
                <c:pt idx="5648">
                  <c:v>-0.97746015536880904</c:v>
                </c:pt>
                <c:pt idx="5649">
                  <c:v>-0.979236432487532</c:v>
                </c:pt>
                <c:pt idx="5650">
                  <c:v>-0.97929259897187104</c:v>
                </c:pt>
                <c:pt idx="5651">
                  <c:v>-0.97929813068645999</c:v>
                </c:pt>
                <c:pt idx="5652">
                  <c:v>-0.97950323444849197</c:v>
                </c:pt>
                <c:pt idx="5653">
                  <c:v>-0.97994057136812496</c:v>
                </c:pt>
                <c:pt idx="5654">
                  <c:v>-0.98034069771247501</c:v>
                </c:pt>
                <c:pt idx="5655">
                  <c:v>-0.98058992517724797</c:v>
                </c:pt>
                <c:pt idx="5656">
                  <c:v>-0.98089502659863703</c:v>
                </c:pt>
                <c:pt idx="5657">
                  <c:v>-0.98089502659863703</c:v>
                </c:pt>
                <c:pt idx="5658">
                  <c:v>-0.98153326950610198</c:v>
                </c:pt>
                <c:pt idx="5659">
                  <c:v>-0.98183243330465997</c:v>
                </c:pt>
                <c:pt idx="5660">
                  <c:v>-0.98246412254160798</c:v>
                </c:pt>
                <c:pt idx="5661">
                  <c:v>-0.98254771993027501</c:v>
                </c:pt>
                <c:pt idx="5662">
                  <c:v>-0.98271500764448905</c:v>
                </c:pt>
                <c:pt idx="5663">
                  <c:v>-0.98365175563193796</c:v>
                </c:pt>
                <c:pt idx="5664">
                  <c:v>-0.983678909414473</c:v>
                </c:pt>
                <c:pt idx="5665">
                  <c:v>-0.98397006997074898</c:v>
                </c:pt>
                <c:pt idx="5666">
                  <c:v>-0.98420308145156499</c:v>
                </c:pt>
                <c:pt idx="5667">
                  <c:v>-0.98475970147994896</c:v>
                </c:pt>
                <c:pt idx="5668">
                  <c:v>-0.984767245756212</c:v>
                </c:pt>
                <c:pt idx="5669">
                  <c:v>-0.98541707767880404</c:v>
                </c:pt>
                <c:pt idx="5670">
                  <c:v>-0.98573403445443897</c:v>
                </c:pt>
                <c:pt idx="5671">
                  <c:v>-0.98602265543216305</c:v>
                </c:pt>
                <c:pt idx="5672">
                  <c:v>-0.98605767432788105</c:v>
                </c:pt>
                <c:pt idx="5673">
                  <c:v>-0.986325340295374</c:v>
                </c:pt>
                <c:pt idx="5674">
                  <c:v>-0.98644412411917204</c:v>
                </c:pt>
                <c:pt idx="5675">
                  <c:v>-0.986781359666699</c:v>
                </c:pt>
                <c:pt idx="5676">
                  <c:v>-0.98715885848601403</c:v>
                </c:pt>
                <c:pt idx="5677">
                  <c:v>-0.987333875698724</c:v>
                </c:pt>
                <c:pt idx="5678">
                  <c:v>-0.98809605212666096</c:v>
                </c:pt>
                <c:pt idx="5679">
                  <c:v>-0.98820598195939802</c:v>
                </c:pt>
                <c:pt idx="5680">
                  <c:v>-0.98841640684175303</c:v>
                </c:pt>
                <c:pt idx="5681">
                  <c:v>-0.98861163301841104</c:v>
                </c:pt>
                <c:pt idx="5682">
                  <c:v>-0.99022575386137301</c:v>
                </c:pt>
                <c:pt idx="5683">
                  <c:v>-0.99022575386137301</c:v>
                </c:pt>
                <c:pt idx="5684">
                  <c:v>-0.99022575386137301</c:v>
                </c:pt>
                <c:pt idx="5685">
                  <c:v>-0.99022575386137301</c:v>
                </c:pt>
                <c:pt idx="5686">
                  <c:v>-0.99028517523111204</c:v>
                </c:pt>
                <c:pt idx="5687">
                  <c:v>-0.99081873886843996</c:v>
                </c:pt>
                <c:pt idx="5688">
                  <c:v>-0.99100756002804702</c:v>
                </c:pt>
                <c:pt idx="5689">
                  <c:v>-0.99121959722412301</c:v>
                </c:pt>
                <c:pt idx="5690">
                  <c:v>-0.99138723420935704</c:v>
                </c:pt>
                <c:pt idx="5691">
                  <c:v>-0.99205360397669295</c:v>
                </c:pt>
                <c:pt idx="5692">
                  <c:v>-0.99219622180297995</c:v>
                </c:pt>
                <c:pt idx="5693">
                  <c:v>-0.99300589782635595</c:v>
                </c:pt>
                <c:pt idx="5694">
                  <c:v>-0.99348595707213005</c:v>
                </c:pt>
                <c:pt idx="5695">
                  <c:v>-0.99361292609107199</c:v>
                </c:pt>
                <c:pt idx="5696">
                  <c:v>-0.99383439530981599</c:v>
                </c:pt>
                <c:pt idx="5697">
                  <c:v>-0.99383439530981599</c:v>
                </c:pt>
                <c:pt idx="5698">
                  <c:v>-0.99390278172882995</c:v>
                </c:pt>
                <c:pt idx="5699">
                  <c:v>-0.99391713208015697</c:v>
                </c:pt>
                <c:pt idx="5700">
                  <c:v>-0.99417310491686595</c:v>
                </c:pt>
                <c:pt idx="5701">
                  <c:v>-0.99426101760457097</c:v>
                </c:pt>
                <c:pt idx="5702">
                  <c:v>-0.99453619559195205</c:v>
                </c:pt>
                <c:pt idx="5703">
                  <c:v>-0.99471633767223799</c:v>
                </c:pt>
                <c:pt idx="5704">
                  <c:v>-0.99483473183455795</c:v>
                </c:pt>
                <c:pt idx="5705">
                  <c:v>-0.99495017347611203</c:v>
                </c:pt>
                <c:pt idx="5706">
                  <c:v>-0.99513462755160398</c:v>
                </c:pt>
                <c:pt idx="5707">
                  <c:v>-0.99551979724227402</c:v>
                </c:pt>
                <c:pt idx="5708">
                  <c:v>-0.99675821875686599</c:v>
                </c:pt>
                <c:pt idx="5709">
                  <c:v>-0.99683272728227701</c:v>
                </c:pt>
                <c:pt idx="5710">
                  <c:v>-0.99698431351555905</c:v>
                </c:pt>
                <c:pt idx="5711">
                  <c:v>-0.99768968555554605</c:v>
                </c:pt>
                <c:pt idx="5712">
                  <c:v>-0.99852883641308698</c:v>
                </c:pt>
                <c:pt idx="5713">
                  <c:v>-0.99854268405373603</c:v>
                </c:pt>
                <c:pt idx="5714">
                  <c:v>-0.99875969787232499</c:v>
                </c:pt>
                <c:pt idx="5715">
                  <c:v>-0.99902320605879902</c:v>
                </c:pt>
                <c:pt idx="5716">
                  <c:v>-1.0003687662643399</c:v>
                </c:pt>
                <c:pt idx="5717">
                  <c:v>-1.0004090859549399</c:v>
                </c:pt>
                <c:pt idx="5718">
                  <c:v>-1.00117252481899</c:v>
                </c:pt>
                <c:pt idx="5719">
                  <c:v>-1.00183433311818</c:v>
                </c:pt>
                <c:pt idx="5720">
                  <c:v>-1.00246086750656</c:v>
                </c:pt>
                <c:pt idx="5721">
                  <c:v>-1.00332018681628</c:v>
                </c:pt>
                <c:pt idx="5722">
                  <c:v>-1.0039229703002599</c:v>
                </c:pt>
                <c:pt idx="5723">
                  <c:v>-1.0040219449049601</c:v>
                </c:pt>
                <c:pt idx="5724">
                  <c:v>-1.00447607777098</c:v>
                </c:pt>
                <c:pt idx="5725">
                  <c:v>-1.0050328652348799</c:v>
                </c:pt>
                <c:pt idx="5726">
                  <c:v>-1.0054209362944899</c:v>
                </c:pt>
                <c:pt idx="5727">
                  <c:v>-1.0058062656736799</c:v>
                </c:pt>
                <c:pt idx="5728">
                  <c:v>-1.00599542264977</c:v>
                </c:pt>
                <c:pt idx="5729">
                  <c:v>-1.0068867158922801</c:v>
                </c:pt>
                <c:pt idx="5730">
                  <c:v>-1.00699039732474</c:v>
                </c:pt>
                <c:pt idx="5731">
                  <c:v>-1.0071368536794001</c:v>
                </c:pt>
                <c:pt idx="5732">
                  <c:v>-1.00772789058525</c:v>
                </c:pt>
                <c:pt idx="5733">
                  <c:v>-1.0089779364226299</c:v>
                </c:pt>
                <c:pt idx="5734">
                  <c:v>-1.00913789474003</c:v>
                </c:pt>
                <c:pt idx="5735">
                  <c:v>-1.00913853411376</c:v>
                </c:pt>
                <c:pt idx="5736">
                  <c:v>-1.00937630634069</c:v>
                </c:pt>
                <c:pt idx="5737">
                  <c:v>-1.00967492336967</c:v>
                </c:pt>
                <c:pt idx="5738">
                  <c:v>-1.00967567371457</c:v>
                </c:pt>
                <c:pt idx="5739">
                  <c:v>-1.0104659875939701</c:v>
                </c:pt>
                <c:pt idx="5740">
                  <c:v>-1.01108222587263</c:v>
                </c:pt>
                <c:pt idx="5741">
                  <c:v>-1.0114455290608899</c:v>
                </c:pt>
                <c:pt idx="5742">
                  <c:v>-1.01198497230789</c:v>
                </c:pt>
                <c:pt idx="5743">
                  <c:v>-1.0120362694924001</c:v>
                </c:pt>
                <c:pt idx="5744">
                  <c:v>-1.0123330118548399</c:v>
                </c:pt>
                <c:pt idx="5745">
                  <c:v>-1.0125115397922599</c:v>
                </c:pt>
                <c:pt idx="5746">
                  <c:v>-1.0126407133336699</c:v>
                </c:pt>
                <c:pt idx="5747">
                  <c:v>-1.0126895385539001</c:v>
                </c:pt>
                <c:pt idx="5748">
                  <c:v>-1.0135147747881801</c:v>
                </c:pt>
                <c:pt idx="5749">
                  <c:v>-1.0141810386252299</c:v>
                </c:pt>
                <c:pt idx="5750">
                  <c:v>-1.0147549780460099</c:v>
                </c:pt>
                <c:pt idx="5751">
                  <c:v>-1.0157185415044301</c:v>
                </c:pt>
                <c:pt idx="5752">
                  <c:v>-1.0164589606265599</c:v>
                </c:pt>
                <c:pt idx="5753">
                  <c:v>-1.01688577284839</c:v>
                </c:pt>
                <c:pt idx="5754">
                  <c:v>-1.0172511322776501</c:v>
                </c:pt>
                <c:pt idx="5755">
                  <c:v>-1.01815075201074</c:v>
                </c:pt>
                <c:pt idx="5756">
                  <c:v>-1.01832530617295</c:v>
                </c:pt>
                <c:pt idx="5757">
                  <c:v>-1.01848023605928</c:v>
                </c:pt>
                <c:pt idx="5758">
                  <c:v>-1.0185483253393699</c:v>
                </c:pt>
                <c:pt idx="5759">
                  <c:v>-1.0200567253159201</c:v>
                </c:pt>
                <c:pt idx="5760">
                  <c:v>-1.02046307260705</c:v>
                </c:pt>
                <c:pt idx="5761">
                  <c:v>-1.0213526902546299</c:v>
                </c:pt>
                <c:pt idx="5762">
                  <c:v>-1.0219227913165001</c:v>
                </c:pt>
                <c:pt idx="5763">
                  <c:v>-1.0222399358318299</c:v>
                </c:pt>
                <c:pt idx="5764">
                  <c:v>-1.0224193728552</c:v>
                </c:pt>
                <c:pt idx="5765">
                  <c:v>-1.0225443286256799</c:v>
                </c:pt>
                <c:pt idx="5766">
                  <c:v>-1.0227294602265899</c:v>
                </c:pt>
                <c:pt idx="5767">
                  <c:v>-1.0235662124159699</c:v>
                </c:pt>
                <c:pt idx="5768">
                  <c:v>-1.02363833711942</c:v>
                </c:pt>
                <c:pt idx="5769">
                  <c:v>-1.0239719634053199</c:v>
                </c:pt>
                <c:pt idx="5770">
                  <c:v>-1.02401581624966</c:v>
                </c:pt>
                <c:pt idx="5771">
                  <c:v>-1.0245477830966701</c:v>
                </c:pt>
                <c:pt idx="5772">
                  <c:v>-1.0251955858066699</c:v>
                </c:pt>
                <c:pt idx="5773">
                  <c:v>-1.0259937833603801</c:v>
                </c:pt>
                <c:pt idx="5774">
                  <c:v>-1.02617170023883</c:v>
                </c:pt>
                <c:pt idx="5775">
                  <c:v>-1.02617170023883</c:v>
                </c:pt>
                <c:pt idx="5776">
                  <c:v>-1.0263888363692499</c:v>
                </c:pt>
                <c:pt idx="5777">
                  <c:v>-1.0265106719278001</c:v>
                </c:pt>
                <c:pt idx="5778">
                  <c:v>-1.02812634088785</c:v>
                </c:pt>
                <c:pt idx="5779">
                  <c:v>-1.0282115250064201</c:v>
                </c:pt>
                <c:pt idx="5780">
                  <c:v>-1.0285643774047399</c:v>
                </c:pt>
                <c:pt idx="5781">
                  <c:v>-1.0298464642459499</c:v>
                </c:pt>
                <c:pt idx="5782">
                  <c:v>-1.0307502138430999</c:v>
                </c:pt>
                <c:pt idx="5783">
                  <c:v>-1.0308474485322301</c:v>
                </c:pt>
                <c:pt idx="5784">
                  <c:v>-1.0317133126798901</c:v>
                </c:pt>
                <c:pt idx="5785">
                  <c:v>-1.0317133126798901</c:v>
                </c:pt>
                <c:pt idx="5786">
                  <c:v>-1.0317343587223</c:v>
                </c:pt>
                <c:pt idx="5787">
                  <c:v>-1.03175243658436</c:v>
                </c:pt>
                <c:pt idx="5788">
                  <c:v>-1.0323186860626199</c:v>
                </c:pt>
                <c:pt idx="5789">
                  <c:v>-1.03371802843091</c:v>
                </c:pt>
                <c:pt idx="5790">
                  <c:v>-1.0340568679743101</c:v>
                </c:pt>
                <c:pt idx="5791">
                  <c:v>-1.0345268142994499</c:v>
                </c:pt>
                <c:pt idx="5792">
                  <c:v>-1.0346265351608199</c:v>
                </c:pt>
                <c:pt idx="5793">
                  <c:v>-1.0347828982839999</c:v>
                </c:pt>
                <c:pt idx="5794">
                  <c:v>-1.0347898474786501</c:v>
                </c:pt>
                <c:pt idx="5795">
                  <c:v>-1.03665073873184</c:v>
                </c:pt>
                <c:pt idx="5796">
                  <c:v>-1.0375528340726601</c:v>
                </c:pt>
                <c:pt idx="5797">
                  <c:v>-1.03771523666782</c:v>
                </c:pt>
                <c:pt idx="5798">
                  <c:v>-1.0382474949553899</c:v>
                </c:pt>
                <c:pt idx="5799">
                  <c:v>-1.03888277750858</c:v>
                </c:pt>
                <c:pt idx="5800">
                  <c:v>-1.03903780214661</c:v>
                </c:pt>
                <c:pt idx="5801">
                  <c:v>-1.03951578983363</c:v>
                </c:pt>
                <c:pt idx="5802">
                  <c:v>-1.0396815494143801</c:v>
                </c:pt>
                <c:pt idx="5803">
                  <c:v>-1.04140012200558</c:v>
                </c:pt>
                <c:pt idx="5804">
                  <c:v>-1.04202928848638</c:v>
                </c:pt>
                <c:pt idx="5805">
                  <c:v>-1.0432481949993699</c:v>
                </c:pt>
                <c:pt idx="5806">
                  <c:v>-1.0440588427587001</c:v>
                </c:pt>
                <c:pt idx="5807">
                  <c:v>-1.0441727172674999</c:v>
                </c:pt>
                <c:pt idx="5808">
                  <c:v>-1.0442760042410899</c:v>
                </c:pt>
                <c:pt idx="5809">
                  <c:v>-1.0447634909997201</c:v>
                </c:pt>
                <c:pt idx="5810">
                  <c:v>-1.0450536776097601</c:v>
                </c:pt>
                <c:pt idx="5811">
                  <c:v>-1.04582758699308</c:v>
                </c:pt>
                <c:pt idx="5812">
                  <c:v>-1.04582758699308</c:v>
                </c:pt>
                <c:pt idx="5813">
                  <c:v>-1.04607152767433</c:v>
                </c:pt>
                <c:pt idx="5814">
                  <c:v>-1.04639974660686</c:v>
                </c:pt>
                <c:pt idx="5815">
                  <c:v>-1.04651204598817</c:v>
                </c:pt>
                <c:pt idx="5816">
                  <c:v>-1.0465609581631501</c:v>
                </c:pt>
                <c:pt idx="5817">
                  <c:v>-1.0465609581631501</c:v>
                </c:pt>
                <c:pt idx="5818">
                  <c:v>-1.04673288816497</c:v>
                </c:pt>
                <c:pt idx="5819">
                  <c:v>-1.0468301767341199</c:v>
                </c:pt>
                <c:pt idx="5820">
                  <c:v>-1.0473419090231899</c:v>
                </c:pt>
                <c:pt idx="5821">
                  <c:v>-1.04750930531415</c:v>
                </c:pt>
                <c:pt idx="5822">
                  <c:v>-1.04755466156001</c:v>
                </c:pt>
                <c:pt idx="5823">
                  <c:v>-1.0475844132736201</c:v>
                </c:pt>
                <c:pt idx="5824">
                  <c:v>-1.0475844132736201</c:v>
                </c:pt>
                <c:pt idx="5825">
                  <c:v>-1.04801520182668</c:v>
                </c:pt>
                <c:pt idx="5826">
                  <c:v>-1.0483483258299799</c:v>
                </c:pt>
                <c:pt idx="5827">
                  <c:v>-1.0487990582559199</c:v>
                </c:pt>
                <c:pt idx="5828">
                  <c:v>-1.0487990582559199</c:v>
                </c:pt>
                <c:pt idx="5829">
                  <c:v>-1.04884721073609</c:v>
                </c:pt>
                <c:pt idx="5830">
                  <c:v>-1.04920704087704</c:v>
                </c:pt>
                <c:pt idx="5831">
                  <c:v>-1.04967745164114</c:v>
                </c:pt>
                <c:pt idx="5832">
                  <c:v>-1.0513519180212301</c:v>
                </c:pt>
                <c:pt idx="5833">
                  <c:v>-1.0528356427216801</c:v>
                </c:pt>
                <c:pt idx="5834">
                  <c:v>-1.0528356427216801</c:v>
                </c:pt>
                <c:pt idx="5835">
                  <c:v>-1.0533134483334099</c:v>
                </c:pt>
                <c:pt idx="5836">
                  <c:v>-1.05338760286969</c:v>
                </c:pt>
                <c:pt idx="5837">
                  <c:v>-1.0536847301847601</c:v>
                </c:pt>
                <c:pt idx="5838">
                  <c:v>-1.0536871425741601</c:v>
                </c:pt>
                <c:pt idx="5839">
                  <c:v>-1.0542750370048699</c:v>
                </c:pt>
                <c:pt idx="5840">
                  <c:v>-1.0544563114462</c:v>
                </c:pt>
                <c:pt idx="5841">
                  <c:v>-1.0563670017512301</c:v>
                </c:pt>
                <c:pt idx="5842">
                  <c:v>-1.05657410895306</c:v>
                </c:pt>
                <c:pt idx="5843">
                  <c:v>-1.05675558222676</c:v>
                </c:pt>
                <c:pt idx="5844">
                  <c:v>-1.0572360494530399</c:v>
                </c:pt>
                <c:pt idx="5845">
                  <c:v>-1.0573622969404599</c:v>
                </c:pt>
                <c:pt idx="5846">
                  <c:v>-1.0573842238411399</c:v>
                </c:pt>
                <c:pt idx="5847">
                  <c:v>-1.0581228717720901</c:v>
                </c:pt>
                <c:pt idx="5848">
                  <c:v>-1.0581456811751</c:v>
                </c:pt>
                <c:pt idx="5849">
                  <c:v>-1.0585664745205801</c:v>
                </c:pt>
                <c:pt idx="5850">
                  <c:v>-1.0587723160724001</c:v>
                </c:pt>
                <c:pt idx="5851">
                  <c:v>-1.0590219903145</c:v>
                </c:pt>
                <c:pt idx="5852">
                  <c:v>-1.05931230771333</c:v>
                </c:pt>
                <c:pt idx="5853">
                  <c:v>-1.0594493967159</c:v>
                </c:pt>
                <c:pt idx="5854">
                  <c:v>-1.05972559599139</c:v>
                </c:pt>
                <c:pt idx="5855">
                  <c:v>-1.06042466504636</c:v>
                </c:pt>
                <c:pt idx="5856">
                  <c:v>-1.0611099363765599</c:v>
                </c:pt>
                <c:pt idx="5857">
                  <c:v>-1.06129439462214</c:v>
                </c:pt>
                <c:pt idx="5858">
                  <c:v>-1.0618599995624201</c:v>
                </c:pt>
                <c:pt idx="5859">
                  <c:v>-1.0618599995624201</c:v>
                </c:pt>
                <c:pt idx="5860">
                  <c:v>-1.06310956906065</c:v>
                </c:pt>
                <c:pt idx="5861">
                  <c:v>-1.06314581727846</c:v>
                </c:pt>
                <c:pt idx="5862">
                  <c:v>-1.0640123222718401</c:v>
                </c:pt>
                <c:pt idx="5863">
                  <c:v>-1.06404486850266</c:v>
                </c:pt>
                <c:pt idx="5864">
                  <c:v>-1.06458968803982</c:v>
                </c:pt>
                <c:pt idx="5865">
                  <c:v>-1.0655671814209999</c:v>
                </c:pt>
                <c:pt idx="5866">
                  <c:v>-1.0657429316664699</c:v>
                </c:pt>
                <c:pt idx="5867">
                  <c:v>-1.0670424406474599</c:v>
                </c:pt>
                <c:pt idx="5868">
                  <c:v>-1.06717598206523</c:v>
                </c:pt>
                <c:pt idx="5869">
                  <c:v>-1.0676200753193299</c:v>
                </c:pt>
                <c:pt idx="5870">
                  <c:v>-1.06793184032745</c:v>
                </c:pt>
                <c:pt idx="5871">
                  <c:v>-1.0685903456133099</c:v>
                </c:pt>
                <c:pt idx="5872">
                  <c:v>-1.06921020705586</c:v>
                </c:pt>
                <c:pt idx="5873">
                  <c:v>-1.06931282585799</c:v>
                </c:pt>
                <c:pt idx="5874">
                  <c:v>-1.0693554516250501</c:v>
                </c:pt>
                <c:pt idx="5875">
                  <c:v>-1.0695306819863299</c:v>
                </c:pt>
                <c:pt idx="5876">
                  <c:v>-1.06962678612193</c:v>
                </c:pt>
                <c:pt idx="5877">
                  <c:v>-1.07083557816617</c:v>
                </c:pt>
                <c:pt idx="5878">
                  <c:v>-1.0717338654178401</c:v>
                </c:pt>
                <c:pt idx="5879">
                  <c:v>-1.0717889959643301</c:v>
                </c:pt>
                <c:pt idx="5880">
                  <c:v>-1.0725658325046601</c:v>
                </c:pt>
                <c:pt idx="5881">
                  <c:v>-1.07266883920322</c:v>
                </c:pt>
                <c:pt idx="5882">
                  <c:v>-1.07286431173817</c:v>
                </c:pt>
                <c:pt idx="5883">
                  <c:v>-1.0730243809125199</c:v>
                </c:pt>
                <c:pt idx="5884">
                  <c:v>-1.07320146516212</c:v>
                </c:pt>
                <c:pt idx="5885">
                  <c:v>-1.0732685394622601</c:v>
                </c:pt>
                <c:pt idx="5886">
                  <c:v>-1.0733251801653001</c:v>
                </c:pt>
                <c:pt idx="5887">
                  <c:v>-1.0735000071179199</c:v>
                </c:pt>
                <c:pt idx="5888">
                  <c:v>-1.07375442418792</c:v>
                </c:pt>
                <c:pt idx="5889">
                  <c:v>-1.0749955801047799</c:v>
                </c:pt>
                <c:pt idx="5890">
                  <c:v>-1.0762643363025901</c:v>
                </c:pt>
                <c:pt idx="5891">
                  <c:v>-1.0771920817501801</c:v>
                </c:pt>
                <c:pt idx="5892">
                  <c:v>-1.07731893293407</c:v>
                </c:pt>
                <c:pt idx="5893">
                  <c:v>-1.0774762508667199</c:v>
                </c:pt>
                <c:pt idx="5894">
                  <c:v>-1.0783547379715099</c:v>
                </c:pt>
                <c:pt idx="5895">
                  <c:v>-1.07935591471282</c:v>
                </c:pt>
                <c:pt idx="5896">
                  <c:v>-1.07945525440613</c:v>
                </c:pt>
                <c:pt idx="5897">
                  <c:v>-1.0799079133276299</c:v>
                </c:pt>
                <c:pt idx="5898">
                  <c:v>-1.07991848703703</c:v>
                </c:pt>
                <c:pt idx="5899">
                  <c:v>-1.07991848703703</c:v>
                </c:pt>
                <c:pt idx="5900">
                  <c:v>-1.08003278249804</c:v>
                </c:pt>
                <c:pt idx="5901">
                  <c:v>-1.0805453474628599</c:v>
                </c:pt>
                <c:pt idx="5902">
                  <c:v>-1.08170819288676</c:v>
                </c:pt>
                <c:pt idx="5903">
                  <c:v>-1.0820159723184799</c:v>
                </c:pt>
                <c:pt idx="5904">
                  <c:v>-1.0824937236674801</c:v>
                </c:pt>
                <c:pt idx="5905">
                  <c:v>-1.0848677520816901</c:v>
                </c:pt>
                <c:pt idx="5906">
                  <c:v>-1.0849045722390001</c:v>
                </c:pt>
                <c:pt idx="5907">
                  <c:v>-1.0850931021599399</c:v>
                </c:pt>
                <c:pt idx="5908">
                  <c:v>-1.0852743543929999</c:v>
                </c:pt>
                <c:pt idx="5909">
                  <c:v>-1.08757867554923</c:v>
                </c:pt>
                <c:pt idx="5910">
                  <c:v>-1.08831999986776</c:v>
                </c:pt>
                <c:pt idx="5911">
                  <c:v>-1.0890007270975</c:v>
                </c:pt>
                <c:pt idx="5912">
                  <c:v>-1.08903793813933</c:v>
                </c:pt>
                <c:pt idx="5913">
                  <c:v>-1.0898786913709999</c:v>
                </c:pt>
                <c:pt idx="5914">
                  <c:v>-1.0898945042047099</c:v>
                </c:pt>
                <c:pt idx="5915">
                  <c:v>-1.0911657702131401</c:v>
                </c:pt>
                <c:pt idx="5916">
                  <c:v>-1.09151101859315</c:v>
                </c:pt>
                <c:pt idx="5917">
                  <c:v>-1.0916105263917599</c:v>
                </c:pt>
                <c:pt idx="5918">
                  <c:v>-1.09251083032526</c:v>
                </c:pt>
                <c:pt idx="5919">
                  <c:v>-1.09264375598605</c:v>
                </c:pt>
                <c:pt idx="5920">
                  <c:v>-1.0934718020283201</c:v>
                </c:pt>
                <c:pt idx="5921">
                  <c:v>-1.0939426517559001</c:v>
                </c:pt>
                <c:pt idx="5922">
                  <c:v>-1.0940259190666399</c:v>
                </c:pt>
                <c:pt idx="5923">
                  <c:v>-1.0943944135211201</c:v>
                </c:pt>
                <c:pt idx="5924">
                  <c:v>-1.0960018115743699</c:v>
                </c:pt>
                <c:pt idx="5925">
                  <c:v>-1.0970428072551399</c:v>
                </c:pt>
                <c:pt idx="5926">
                  <c:v>-1.09748817225725</c:v>
                </c:pt>
                <c:pt idx="5927">
                  <c:v>-1.0977646474668199</c:v>
                </c:pt>
                <c:pt idx="5928">
                  <c:v>-1.09991552372922</c:v>
                </c:pt>
                <c:pt idx="5929">
                  <c:v>-1.1005304349411</c:v>
                </c:pt>
                <c:pt idx="5930">
                  <c:v>-1.10073483941479</c:v>
                </c:pt>
                <c:pt idx="5931">
                  <c:v>-1.10197574137998</c:v>
                </c:pt>
                <c:pt idx="5932">
                  <c:v>-1.10223839044106</c:v>
                </c:pt>
                <c:pt idx="5933">
                  <c:v>-1.10233335135338</c:v>
                </c:pt>
                <c:pt idx="5934">
                  <c:v>-1.1027859365994901</c:v>
                </c:pt>
                <c:pt idx="5935">
                  <c:v>-1.10429526135373</c:v>
                </c:pt>
                <c:pt idx="5936">
                  <c:v>-1.10448241556052</c:v>
                </c:pt>
                <c:pt idx="5937">
                  <c:v>-1.1056926163945799</c:v>
                </c:pt>
                <c:pt idx="5938">
                  <c:v>-1.1060658061244599</c:v>
                </c:pt>
                <c:pt idx="5939">
                  <c:v>-1.10672609596034</c:v>
                </c:pt>
                <c:pt idx="5940">
                  <c:v>-1.10727321507113</c:v>
                </c:pt>
                <c:pt idx="5941">
                  <c:v>-1.10741145103739</c:v>
                </c:pt>
                <c:pt idx="5942">
                  <c:v>-1.1078137989796499</c:v>
                </c:pt>
                <c:pt idx="5943">
                  <c:v>-1.1087890066307999</c:v>
                </c:pt>
                <c:pt idx="5944">
                  <c:v>-1.1099379425251299</c:v>
                </c:pt>
                <c:pt idx="5945">
                  <c:v>-1.11008547845563</c:v>
                </c:pt>
                <c:pt idx="5946">
                  <c:v>-1.11047335175835</c:v>
                </c:pt>
                <c:pt idx="5947">
                  <c:v>-1.1109347339757001</c:v>
                </c:pt>
                <c:pt idx="5948">
                  <c:v>-1.1109347339757001</c:v>
                </c:pt>
                <c:pt idx="5949">
                  <c:v>-1.11219498430431</c:v>
                </c:pt>
                <c:pt idx="5950">
                  <c:v>-1.11232872612372</c:v>
                </c:pt>
                <c:pt idx="5951">
                  <c:v>-1.11322801038627</c:v>
                </c:pt>
                <c:pt idx="5952">
                  <c:v>-1.11332126532384</c:v>
                </c:pt>
                <c:pt idx="5953">
                  <c:v>-1.1144153595434101</c:v>
                </c:pt>
                <c:pt idx="5954">
                  <c:v>-1.11469835127132</c:v>
                </c:pt>
                <c:pt idx="5955">
                  <c:v>-1.1149791846658099</c:v>
                </c:pt>
                <c:pt idx="5956">
                  <c:v>-1.11647961853761</c:v>
                </c:pt>
                <c:pt idx="5957">
                  <c:v>-1.1169813170813401</c:v>
                </c:pt>
                <c:pt idx="5958">
                  <c:v>-1.1179367986536</c:v>
                </c:pt>
                <c:pt idx="5959">
                  <c:v>-1.1180589327681001</c:v>
                </c:pt>
                <c:pt idx="5960">
                  <c:v>-1.11845659812265</c:v>
                </c:pt>
                <c:pt idx="5961">
                  <c:v>-1.1185297615982599</c:v>
                </c:pt>
                <c:pt idx="5962">
                  <c:v>-1.11882479704566</c:v>
                </c:pt>
                <c:pt idx="5963">
                  <c:v>-1.1192559137134199</c:v>
                </c:pt>
                <c:pt idx="5964">
                  <c:v>-1.1192559137134199</c:v>
                </c:pt>
                <c:pt idx="5965">
                  <c:v>-1.1197513933963801</c:v>
                </c:pt>
                <c:pt idx="5966">
                  <c:v>-1.1197811918617999</c:v>
                </c:pt>
                <c:pt idx="5967">
                  <c:v>-1.1198402385944</c:v>
                </c:pt>
                <c:pt idx="5968">
                  <c:v>-1.1202551030231001</c:v>
                </c:pt>
                <c:pt idx="5969">
                  <c:v>-1.1203222769532399</c:v>
                </c:pt>
                <c:pt idx="5970">
                  <c:v>-1.1204421931684601</c:v>
                </c:pt>
                <c:pt idx="5971">
                  <c:v>-1.1209870719074799</c:v>
                </c:pt>
                <c:pt idx="5972">
                  <c:v>-1.12200600963807</c:v>
                </c:pt>
                <c:pt idx="5973">
                  <c:v>-1.1222939873387401</c:v>
                </c:pt>
                <c:pt idx="5974">
                  <c:v>-1.1231494750273201</c:v>
                </c:pt>
                <c:pt idx="5975">
                  <c:v>-1.1231494750273201</c:v>
                </c:pt>
                <c:pt idx="5976">
                  <c:v>-1.12325753813253</c:v>
                </c:pt>
                <c:pt idx="5977">
                  <c:v>-1.12469111334576</c:v>
                </c:pt>
                <c:pt idx="5978">
                  <c:v>-1.12489342628266</c:v>
                </c:pt>
                <c:pt idx="5979">
                  <c:v>-1.1250950234578401</c:v>
                </c:pt>
                <c:pt idx="5980">
                  <c:v>-1.12584713071222</c:v>
                </c:pt>
                <c:pt idx="5981">
                  <c:v>-1.1261947211049499</c:v>
                </c:pt>
                <c:pt idx="5982">
                  <c:v>-1.1262474361468999</c:v>
                </c:pt>
                <c:pt idx="5983">
                  <c:v>-1.1262569325834999</c:v>
                </c:pt>
                <c:pt idx="5984">
                  <c:v>-1.1266633943656901</c:v>
                </c:pt>
                <c:pt idx="5985">
                  <c:v>-1.12755380425434</c:v>
                </c:pt>
                <c:pt idx="5986">
                  <c:v>-1.12757794086022</c:v>
                </c:pt>
                <c:pt idx="5987">
                  <c:v>-1.1278463104777501</c:v>
                </c:pt>
                <c:pt idx="5988">
                  <c:v>-1.12787647969172</c:v>
                </c:pt>
                <c:pt idx="5989">
                  <c:v>-1.1279545508084301</c:v>
                </c:pt>
                <c:pt idx="5990">
                  <c:v>-1.1281002261073001</c:v>
                </c:pt>
                <c:pt idx="5991">
                  <c:v>-1.12819400680643</c:v>
                </c:pt>
                <c:pt idx="5992">
                  <c:v>-1.1285478584170401</c:v>
                </c:pt>
                <c:pt idx="5993">
                  <c:v>-1.1287042031437</c:v>
                </c:pt>
                <c:pt idx="5994">
                  <c:v>-1.1291888206023499</c:v>
                </c:pt>
                <c:pt idx="5995">
                  <c:v>-1.1293918207804201</c:v>
                </c:pt>
                <c:pt idx="5996">
                  <c:v>-1.1296918305475201</c:v>
                </c:pt>
                <c:pt idx="5997">
                  <c:v>-1.12989582944009</c:v>
                </c:pt>
                <c:pt idx="5998">
                  <c:v>-1.13022013337489</c:v>
                </c:pt>
                <c:pt idx="5999">
                  <c:v>-1.13029258790211</c:v>
                </c:pt>
                <c:pt idx="6000">
                  <c:v>-1.1304977712448001</c:v>
                </c:pt>
                <c:pt idx="6001">
                  <c:v>-1.1305397437267499</c:v>
                </c:pt>
                <c:pt idx="6002">
                  <c:v>-1.13064657425393</c:v>
                </c:pt>
                <c:pt idx="6003">
                  <c:v>-1.13072912379038</c:v>
                </c:pt>
                <c:pt idx="6004">
                  <c:v>-1.1310658984086801</c:v>
                </c:pt>
                <c:pt idx="6005">
                  <c:v>-1.1313151377701101</c:v>
                </c:pt>
                <c:pt idx="6006">
                  <c:v>-1.13219927724782</c:v>
                </c:pt>
                <c:pt idx="6007">
                  <c:v>-1.13369126565633</c:v>
                </c:pt>
                <c:pt idx="6008">
                  <c:v>-1.1340800247001801</c:v>
                </c:pt>
                <c:pt idx="6009">
                  <c:v>-1.1342256986996999</c:v>
                </c:pt>
                <c:pt idx="6010">
                  <c:v>-1.1346944007569899</c:v>
                </c:pt>
                <c:pt idx="6011">
                  <c:v>-1.13477878304719</c:v>
                </c:pt>
                <c:pt idx="6012">
                  <c:v>-1.1354785315315901</c:v>
                </c:pt>
                <c:pt idx="6013">
                  <c:v>-1.1371519832337</c:v>
                </c:pt>
                <c:pt idx="6014">
                  <c:v>-1.1376764327103699</c:v>
                </c:pt>
                <c:pt idx="6015">
                  <c:v>-1.13790860785499</c:v>
                </c:pt>
                <c:pt idx="6016">
                  <c:v>-1.13793967510246</c:v>
                </c:pt>
                <c:pt idx="6017">
                  <c:v>-1.1382906892538101</c:v>
                </c:pt>
                <c:pt idx="6018">
                  <c:v>-1.1383703851322899</c:v>
                </c:pt>
                <c:pt idx="6019">
                  <c:v>-1.1385423621981601</c:v>
                </c:pt>
                <c:pt idx="6020">
                  <c:v>-1.1385917323546699</c:v>
                </c:pt>
                <c:pt idx="6021">
                  <c:v>-1.1386857394754499</c:v>
                </c:pt>
                <c:pt idx="6022">
                  <c:v>-1.13953980088939</c:v>
                </c:pt>
                <c:pt idx="6023">
                  <c:v>-1.1407025565367599</c:v>
                </c:pt>
                <c:pt idx="6024">
                  <c:v>-1.1407526607033101</c:v>
                </c:pt>
                <c:pt idx="6025">
                  <c:v>-1.1409006296063799</c:v>
                </c:pt>
                <c:pt idx="6026">
                  <c:v>-1.1411798889659299</c:v>
                </c:pt>
                <c:pt idx="6027">
                  <c:v>-1.14129738877492</c:v>
                </c:pt>
                <c:pt idx="6028">
                  <c:v>-1.1414266334336101</c:v>
                </c:pt>
                <c:pt idx="6029">
                  <c:v>-1.1436442777245299</c:v>
                </c:pt>
                <c:pt idx="6030">
                  <c:v>-1.1438455137302299</c:v>
                </c:pt>
                <c:pt idx="6031">
                  <c:v>-1.1440142155148101</c:v>
                </c:pt>
                <c:pt idx="6032">
                  <c:v>-1.14424233982406</c:v>
                </c:pt>
                <c:pt idx="6033">
                  <c:v>-1.14467175367723</c:v>
                </c:pt>
                <c:pt idx="6034">
                  <c:v>-1.14544008436792</c:v>
                </c:pt>
                <c:pt idx="6035">
                  <c:v>-1.1454683161950401</c:v>
                </c:pt>
                <c:pt idx="6036">
                  <c:v>-1.1476877022865799</c:v>
                </c:pt>
                <c:pt idx="6037">
                  <c:v>-1.1479050221273299</c:v>
                </c:pt>
                <c:pt idx="6038">
                  <c:v>-1.1479903563851701</c:v>
                </c:pt>
                <c:pt idx="6039">
                  <c:v>-1.1480305491790701</c:v>
                </c:pt>
                <c:pt idx="6040">
                  <c:v>-1.1482020312565</c:v>
                </c:pt>
                <c:pt idx="6041">
                  <c:v>-1.14850055859953</c:v>
                </c:pt>
                <c:pt idx="6042">
                  <c:v>-1.1504041215474801</c:v>
                </c:pt>
                <c:pt idx="6043">
                  <c:v>-1.1515750788183301</c:v>
                </c:pt>
                <c:pt idx="6044">
                  <c:v>-1.15218218905877</c:v>
                </c:pt>
                <c:pt idx="6045">
                  <c:v>-1.15234331738104</c:v>
                </c:pt>
                <c:pt idx="6046">
                  <c:v>-1.1528983917482001</c:v>
                </c:pt>
                <c:pt idx="6047">
                  <c:v>-1.1537508558963501</c:v>
                </c:pt>
                <c:pt idx="6048">
                  <c:v>-1.1537674868733001</c:v>
                </c:pt>
                <c:pt idx="6049">
                  <c:v>-1.15471607441947</c:v>
                </c:pt>
                <c:pt idx="6050">
                  <c:v>-1.15512201923335</c:v>
                </c:pt>
                <c:pt idx="6051">
                  <c:v>-1.1555449811391201</c:v>
                </c:pt>
                <c:pt idx="6052">
                  <c:v>-1.1558033041757401</c:v>
                </c:pt>
                <c:pt idx="6053">
                  <c:v>-1.1559369742863499</c:v>
                </c:pt>
                <c:pt idx="6054">
                  <c:v>-1.1560013032799701</c:v>
                </c:pt>
                <c:pt idx="6055">
                  <c:v>-1.1560585639118699</c:v>
                </c:pt>
                <c:pt idx="6056">
                  <c:v>-1.1571519244530899</c:v>
                </c:pt>
                <c:pt idx="6057">
                  <c:v>-1.15734548054012</c:v>
                </c:pt>
                <c:pt idx="6058">
                  <c:v>-1.1580141372828701</c:v>
                </c:pt>
                <c:pt idx="6059">
                  <c:v>-1.1594526030693399</c:v>
                </c:pt>
                <c:pt idx="6060">
                  <c:v>-1.1594526030693399</c:v>
                </c:pt>
                <c:pt idx="6061">
                  <c:v>-1.1595015215680899</c:v>
                </c:pt>
                <c:pt idx="6062">
                  <c:v>-1.15997239637717</c:v>
                </c:pt>
                <c:pt idx="6063">
                  <c:v>-1.1607947410745001</c:v>
                </c:pt>
                <c:pt idx="6064">
                  <c:v>-1.1608526175595899</c:v>
                </c:pt>
                <c:pt idx="6065">
                  <c:v>-1.1608526175595899</c:v>
                </c:pt>
                <c:pt idx="6066">
                  <c:v>-1.16111108915811</c:v>
                </c:pt>
                <c:pt idx="6067">
                  <c:v>-1.16160284180742</c:v>
                </c:pt>
                <c:pt idx="6068">
                  <c:v>-1.16204939704568</c:v>
                </c:pt>
                <c:pt idx="6069">
                  <c:v>-1.1628173958174099</c:v>
                </c:pt>
                <c:pt idx="6070">
                  <c:v>-1.1629345963011499</c:v>
                </c:pt>
                <c:pt idx="6071">
                  <c:v>-1.16414062802056</c:v>
                </c:pt>
                <c:pt idx="6072">
                  <c:v>-1.1641465107214699</c:v>
                </c:pt>
                <c:pt idx="6073">
                  <c:v>-1.1643960060880001</c:v>
                </c:pt>
                <c:pt idx="6074">
                  <c:v>-1.16498764673781</c:v>
                </c:pt>
                <c:pt idx="6075">
                  <c:v>-1.16626766245653</c:v>
                </c:pt>
                <c:pt idx="6076">
                  <c:v>-1.1673208645497499</c:v>
                </c:pt>
                <c:pt idx="6077">
                  <c:v>-1.1675595235110201</c:v>
                </c:pt>
                <c:pt idx="6078">
                  <c:v>-1.16776400644317</c:v>
                </c:pt>
                <c:pt idx="6079">
                  <c:v>-1.16788563317947</c:v>
                </c:pt>
                <c:pt idx="6080">
                  <c:v>-1.1685363935839399</c:v>
                </c:pt>
                <c:pt idx="6081">
                  <c:v>-1.1688366980738001</c:v>
                </c:pt>
                <c:pt idx="6082">
                  <c:v>-1.16903171144882</c:v>
                </c:pt>
                <c:pt idx="6083">
                  <c:v>-1.1693257939250099</c:v>
                </c:pt>
                <c:pt idx="6084">
                  <c:v>-1.1722301034099301</c:v>
                </c:pt>
                <c:pt idx="6085">
                  <c:v>-1.17254151041346</c:v>
                </c:pt>
                <c:pt idx="6086">
                  <c:v>-1.1725757360677</c:v>
                </c:pt>
                <c:pt idx="6087">
                  <c:v>-1.1728090384457099</c:v>
                </c:pt>
                <c:pt idx="6088">
                  <c:v>-1.1729509292278499</c:v>
                </c:pt>
                <c:pt idx="6089">
                  <c:v>-1.1736660930990901</c:v>
                </c:pt>
                <c:pt idx="6090">
                  <c:v>-1.1754400316179801</c:v>
                </c:pt>
                <c:pt idx="6091">
                  <c:v>-1.1764327772326699</c:v>
                </c:pt>
                <c:pt idx="6092">
                  <c:v>-1.17647140332397</c:v>
                </c:pt>
                <c:pt idx="6093">
                  <c:v>-1.1770541833506201</c:v>
                </c:pt>
                <c:pt idx="6094">
                  <c:v>-1.17748907718581</c:v>
                </c:pt>
                <c:pt idx="6095">
                  <c:v>-1.1777292059542599</c:v>
                </c:pt>
                <c:pt idx="6096">
                  <c:v>-1.1788652141220499</c:v>
                </c:pt>
                <c:pt idx="6097">
                  <c:v>-1.1792174302313101</c:v>
                </c:pt>
                <c:pt idx="6098">
                  <c:v>-1.17931410984854</c:v>
                </c:pt>
                <c:pt idx="6099">
                  <c:v>-1.1797334710638601</c:v>
                </c:pt>
                <c:pt idx="6100">
                  <c:v>-1.18008507364161</c:v>
                </c:pt>
                <c:pt idx="6101">
                  <c:v>-1.1809848524909701</c:v>
                </c:pt>
                <c:pt idx="6102">
                  <c:v>-1.1813242844207601</c:v>
                </c:pt>
                <c:pt idx="6103">
                  <c:v>-1.1820083578298699</c:v>
                </c:pt>
                <c:pt idx="6104">
                  <c:v>-1.18224418660165</c:v>
                </c:pt>
                <c:pt idx="6105">
                  <c:v>-1.18230207811968</c:v>
                </c:pt>
                <c:pt idx="6106">
                  <c:v>-1.1844223841982999</c:v>
                </c:pt>
                <c:pt idx="6107">
                  <c:v>-1.1847038786315001</c:v>
                </c:pt>
                <c:pt idx="6108">
                  <c:v>-1.1849080629998401</c:v>
                </c:pt>
                <c:pt idx="6109">
                  <c:v>-1.1852280184116</c:v>
                </c:pt>
                <c:pt idx="6110">
                  <c:v>-1.1852755948465601</c:v>
                </c:pt>
                <c:pt idx="6111">
                  <c:v>-1.1860397925530599</c:v>
                </c:pt>
                <c:pt idx="6112">
                  <c:v>-1.1861649024193801</c:v>
                </c:pt>
                <c:pt idx="6113">
                  <c:v>-1.1866389547106</c:v>
                </c:pt>
                <c:pt idx="6114">
                  <c:v>-1.1870702694150099</c:v>
                </c:pt>
                <c:pt idx="6115">
                  <c:v>-1.18751405596269</c:v>
                </c:pt>
                <c:pt idx="6116">
                  <c:v>-1.1877714842162099</c:v>
                </c:pt>
                <c:pt idx="6117">
                  <c:v>-1.18800251929963</c:v>
                </c:pt>
                <c:pt idx="6118">
                  <c:v>-1.1883843604564099</c:v>
                </c:pt>
                <c:pt idx="6119">
                  <c:v>-1.18899454499873</c:v>
                </c:pt>
                <c:pt idx="6120">
                  <c:v>-1.1893517266473601</c:v>
                </c:pt>
                <c:pt idx="6121">
                  <c:v>-1.1893775846077299</c:v>
                </c:pt>
                <c:pt idx="6122">
                  <c:v>-1.19041546995918</c:v>
                </c:pt>
                <c:pt idx="6123">
                  <c:v>-1.1918035351104099</c:v>
                </c:pt>
                <c:pt idx="6124">
                  <c:v>-1.19513597214565</c:v>
                </c:pt>
                <c:pt idx="6125">
                  <c:v>-1.1955585436228799</c:v>
                </c:pt>
                <c:pt idx="6126">
                  <c:v>-1.1960759998507999</c:v>
                </c:pt>
                <c:pt idx="6127">
                  <c:v>-1.1966374107419999</c:v>
                </c:pt>
                <c:pt idx="6128">
                  <c:v>-1.19674905110649</c:v>
                </c:pt>
                <c:pt idx="6129">
                  <c:v>-1.1974665647334399</c:v>
                </c:pt>
                <c:pt idx="6130">
                  <c:v>-1.1975139442340199</c:v>
                </c:pt>
                <c:pt idx="6131">
                  <c:v>-1.1979804584940501</c:v>
                </c:pt>
                <c:pt idx="6132">
                  <c:v>-1.19802287151653</c:v>
                </c:pt>
                <c:pt idx="6133">
                  <c:v>-1.1983956654186501</c:v>
                </c:pt>
                <c:pt idx="6134">
                  <c:v>-1.1987798124220499</c:v>
                </c:pt>
                <c:pt idx="6135">
                  <c:v>-1.1987798124220499</c:v>
                </c:pt>
                <c:pt idx="6136">
                  <c:v>-1.1987798124220499</c:v>
                </c:pt>
                <c:pt idx="6137">
                  <c:v>-1.1987798124220499</c:v>
                </c:pt>
                <c:pt idx="6138">
                  <c:v>-1.1987798124220499</c:v>
                </c:pt>
                <c:pt idx="6139">
                  <c:v>-1.19912390685873</c:v>
                </c:pt>
                <c:pt idx="6140">
                  <c:v>-1.19912390685873</c:v>
                </c:pt>
                <c:pt idx="6141">
                  <c:v>-1.2005388273056601</c:v>
                </c:pt>
                <c:pt idx="6142">
                  <c:v>-1.20105455116961</c:v>
                </c:pt>
                <c:pt idx="6143">
                  <c:v>-1.2014836362961301</c:v>
                </c:pt>
                <c:pt idx="6144">
                  <c:v>-1.2021320896819201</c:v>
                </c:pt>
                <c:pt idx="6145">
                  <c:v>-1.2022180188412901</c:v>
                </c:pt>
                <c:pt idx="6146">
                  <c:v>-1.20222900133348</c:v>
                </c:pt>
                <c:pt idx="6147">
                  <c:v>-1.20484724541703</c:v>
                </c:pt>
                <c:pt idx="6148">
                  <c:v>-1.20586038355491</c:v>
                </c:pt>
                <c:pt idx="6149">
                  <c:v>-1.2066904042064699</c:v>
                </c:pt>
                <c:pt idx="6150">
                  <c:v>-1.2067246791580799</c:v>
                </c:pt>
                <c:pt idx="6151">
                  <c:v>-1.20714943117412</c:v>
                </c:pt>
                <c:pt idx="6152">
                  <c:v>-1.20801000111353</c:v>
                </c:pt>
                <c:pt idx="6153">
                  <c:v>-1.2081608809701501</c:v>
                </c:pt>
                <c:pt idx="6154">
                  <c:v>-1.20839628588104</c:v>
                </c:pt>
                <c:pt idx="6155">
                  <c:v>-1.2095564370352101</c:v>
                </c:pt>
                <c:pt idx="6156">
                  <c:v>-1.2096041029084701</c:v>
                </c:pt>
                <c:pt idx="6157">
                  <c:v>-1.2111713579916701</c:v>
                </c:pt>
                <c:pt idx="6158">
                  <c:v>-1.2122544649687601</c:v>
                </c:pt>
                <c:pt idx="6159">
                  <c:v>-1.2135255679878001</c:v>
                </c:pt>
                <c:pt idx="6160">
                  <c:v>-1.2138115764374899</c:v>
                </c:pt>
                <c:pt idx="6161">
                  <c:v>-1.2139449242295499</c:v>
                </c:pt>
                <c:pt idx="6162">
                  <c:v>-1.21445367753759</c:v>
                </c:pt>
                <c:pt idx="6163">
                  <c:v>-1.2145737753339101</c:v>
                </c:pt>
                <c:pt idx="6164">
                  <c:v>-1.21518839754415</c:v>
                </c:pt>
                <c:pt idx="6165">
                  <c:v>-1.21543721882717</c:v>
                </c:pt>
                <c:pt idx="6166">
                  <c:v>-1.2162753254826399</c:v>
                </c:pt>
                <c:pt idx="6167">
                  <c:v>-1.21632155360675</c:v>
                </c:pt>
                <c:pt idx="6168">
                  <c:v>-1.2170580623015099</c:v>
                </c:pt>
                <c:pt idx="6169">
                  <c:v>-1.2179458248105499</c:v>
                </c:pt>
                <c:pt idx="6170">
                  <c:v>-1.21879608406428</c:v>
                </c:pt>
                <c:pt idx="6171">
                  <c:v>-1.2200769658199899</c:v>
                </c:pt>
                <c:pt idx="6172">
                  <c:v>-1.22032002421228</c:v>
                </c:pt>
                <c:pt idx="6173">
                  <c:v>-1.2204305070727799</c:v>
                </c:pt>
                <c:pt idx="6174">
                  <c:v>-1.2207755908840601</c:v>
                </c:pt>
                <c:pt idx="6175">
                  <c:v>-1.2212523180988399</c:v>
                </c:pt>
                <c:pt idx="6176">
                  <c:v>-1.22140539478654</c:v>
                </c:pt>
                <c:pt idx="6177">
                  <c:v>-1.2217956087133801</c:v>
                </c:pt>
                <c:pt idx="6178">
                  <c:v>-1.2223011841810401</c:v>
                </c:pt>
                <c:pt idx="6179">
                  <c:v>-1.2231980785041501</c:v>
                </c:pt>
                <c:pt idx="6180">
                  <c:v>-1.2243145182398001</c:v>
                </c:pt>
                <c:pt idx="6181">
                  <c:v>-1.2243145182398001</c:v>
                </c:pt>
                <c:pt idx="6182">
                  <c:v>-1.2243221087504701</c:v>
                </c:pt>
                <c:pt idx="6183">
                  <c:v>-1.22433655530509</c:v>
                </c:pt>
                <c:pt idx="6184">
                  <c:v>-1.2243625470516899</c:v>
                </c:pt>
                <c:pt idx="6185">
                  <c:v>-1.22441278407512</c:v>
                </c:pt>
                <c:pt idx="6186">
                  <c:v>-1.22593237841165</c:v>
                </c:pt>
                <c:pt idx="6187">
                  <c:v>-1.22626744255326</c:v>
                </c:pt>
                <c:pt idx="6188">
                  <c:v>-1.22652673630732</c:v>
                </c:pt>
                <c:pt idx="6189">
                  <c:v>-1.2276673107528899</c:v>
                </c:pt>
                <c:pt idx="6190">
                  <c:v>-1.2283858126718601</c:v>
                </c:pt>
                <c:pt idx="6191">
                  <c:v>-1.2288732940006899</c:v>
                </c:pt>
                <c:pt idx="6192">
                  <c:v>-1.2291392993047401</c:v>
                </c:pt>
                <c:pt idx="6193">
                  <c:v>-1.22949895998853</c:v>
                </c:pt>
                <c:pt idx="6194">
                  <c:v>-1.23088520275156</c:v>
                </c:pt>
                <c:pt idx="6195">
                  <c:v>-1.2319427480223499</c:v>
                </c:pt>
                <c:pt idx="6196">
                  <c:v>-1.2320899910251799</c:v>
                </c:pt>
                <c:pt idx="6197">
                  <c:v>-1.2323225540795899</c:v>
                </c:pt>
                <c:pt idx="6198">
                  <c:v>-1.2324024655797301</c:v>
                </c:pt>
                <c:pt idx="6199">
                  <c:v>-1.2328755855785001</c:v>
                </c:pt>
                <c:pt idx="6200">
                  <c:v>-1.2334410866148899</c:v>
                </c:pt>
                <c:pt idx="6201">
                  <c:v>-1.2361431529586699</c:v>
                </c:pt>
                <c:pt idx="6202">
                  <c:v>-1.23999343281046</c:v>
                </c:pt>
                <c:pt idx="6203">
                  <c:v>-1.24002836009081</c:v>
                </c:pt>
                <c:pt idx="6204">
                  <c:v>-1.24036579463611</c:v>
                </c:pt>
                <c:pt idx="6205">
                  <c:v>-1.2410029348468801</c:v>
                </c:pt>
                <c:pt idx="6206">
                  <c:v>-1.2411359875143899</c:v>
                </c:pt>
                <c:pt idx="6207">
                  <c:v>-1.24142461304747</c:v>
                </c:pt>
                <c:pt idx="6208">
                  <c:v>-1.2430302546971299</c:v>
                </c:pt>
                <c:pt idx="6209">
                  <c:v>-1.2433445341146101</c:v>
                </c:pt>
                <c:pt idx="6210">
                  <c:v>-1.2434530350616699</c:v>
                </c:pt>
                <c:pt idx="6211">
                  <c:v>-1.2434557930538299</c:v>
                </c:pt>
                <c:pt idx="6212">
                  <c:v>-1.2439158279526099</c:v>
                </c:pt>
                <c:pt idx="6213">
                  <c:v>-1.2447211369148401</c:v>
                </c:pt>
                <c:pt idx="6214">
                  <c:v>-1.2447755828240701</c:v>
                </c:pt>
                <c:pt idx="6215">
                  <c:v>-1.2450831868843999</c:v>
                </c:pt>
                <c:pt idx="6216">
                  <c:v>-1.2453997624931801</c:v>
                </c:pt>
                <c:pt idx="6217">
                  <c:v>-1.24561736229411</c:v>
                </c:pt>
                <c:pt idx="6218">
                  <c:v>-1.24595958076985</c:v>
                </c:pt>
                <c:pt idx="6219">
                  <c:v>-1.24713422632729</c:v>
                </c:pt>
                <c:pt idx="6220">
                  <c:v>-1.24807549668486</c:v>
                </c:pt>
                <c:pt idx="6221">
                  <c:v>-1.24953258901945</c:v>
                </c:pt>
                <c:pt idx="6222">
                  <c:v>-1.2504718636493499</c:v>
                </c:pt>
                <c:pt idx="6223">
                  <c:v>-1.2504718636493499</c:v>
                </c:pt>
                <c:pt idx="6224">
                  <c:v>-1.2506448160053001</c:v>
                </c:pt>
                <c:pt idx="6225">
                  <c:v>-1.2520541277933399</c:v>
                </c:pt>
                <c:pt idx="6226">
                  <c:v>-1.25213250064988</c:v>
                </c:pt>
                <c:pt idx="6227">
                  <c:v>-1.25228407272742</c:v>
                </c:pt>
                <c:pt idx="6228">
                  <c:v>-1.2523541257009401</c:v>
                </c:pt>
                <c:pt idx="6229">
                  <c:v>-1.2535749310776301</c:v>
                </c:pt>
                <c:pt idx="6230">
                  <c:v>-1.2537411312412501</c:v>
                </c:pt>
                <c:pt idx="6231">
                  <c:v>-1.2543571040430399</c:v>
                </c:pt>
                <c:pt idx="6232">
                  <c:v>-1.2549189886729</c:v>
                </c:pt>
                <c:pt idx="6233">
                  <c:v>-1.25542462938301</c:v>
                </c:pt>
                <c:pt idx="6234">
                  <c:v>-1.25561182961369</c:v>
                </c:pt>
                <c:pt idx="6235">
                  <c:v>-1.25561182961369</c:v>
                </c:pt>
                <c:pt idx="6236">
                  <c:v>-1.2563907252369</c:v>
                </c:pt>
                <c:pt idx="6237">
                  <c:v>-1.2569957632100901</c:v>
                </c:pt>
                <c:pt idx="6238">
                  <c:v>-1.25702975757638</c:v>
                </c:pt>
                <c:pt idx="6239">
                  <c:v>-1.25744893219773</c:v>
                </c:pt>
                <c:pt idx="6240">
                  <c:v>-1.2587905841410101</c:v>
                </c:pt>
                <c:pt idx="6241">
                  <c:v>-1.2590308076999699</c:v>
                </c:pt>
                <c:pt idx="6242">
                  <c:v>-1.2594139208921999</c:v>
                </c:pt>
                <c:pt idx="6243">
                  <c:v>-1.25959426491638</c:v>
                </c:pt>
                <c:pt idx="6244">
                  <c:v>-1.2597580925865399</c:v>
                </c:pt>
                <c:pt idx="6245">
                  <c:v>-1.2605294092765</c:v>
                </c:pt>
                <c:pt idx="6246">
                  <c:v>-1.2608240586260699</c:v>
                </c:pt>
                <c:pt idx="6247">
                  <c:v>-1.2613337337577399</c:v>
                </c:pt>
                <c:pt idx="6248">
                  <c:v>-1.2617585221118</c:v>
                </c:pt>
                <c:pt idx="6249">
                  <c:v>-1.2618991284493899</c:v>
                </c:pt>
                <c:pt idx="6250">
                  <c:v>-1.26236001913858</c:v>
                </c:pt>
                <c:pt idx="6251">
                  <c:v>-1.26404401506876</c:v>
                </c:pt>
                <c:pt idx="6252">
                  <c:v>-1.2647368550310301</c:v>
                </c:pt>
                <c:pt idx="6253">
                  <c:v>-1.2651261551953501</c:v>
                </c:pt>
                <c:pt idx="6254">
                  <c:v>-1.2655038825709499</c:v>
                </c:pt>
                <c:pt idx="6255">
                  <c:v>-1.2656466267254101</c:v>
                </c:pt>
                <c:pt idx="6256">
                  <c:v>-1.26637821974633</c:v>
                </c:pt>
                <c:pt idx="6257">
                  <c:v>-1.26677041298403</c:v>
                </c:pt>
                <c:pt idx="6258">
                  <c:v>-1.26803035652664</c:v>
                </c:pt>
                <c:pt idx="6259">
                  <c:v>-1.2684122916895</c:v>
                </c:pt>
                <c:pt idx="6260">
                  <c:v>-1.2687555322708699</c:v>
                </c:pt>
                <c:pt idx="6261">
                  <c:v>-1.26895038067779</c:v>
                </c:pt>
                <c:pt idx="6262">
                  <c:v>-1.2692822573584599</c:v>
                </c:pt>
                <c:pt idx="6263">
                  <c:v>-1.27057917995101</c:v>
                </c:pt>
                <c:pt idx="6264">
                  <c:v>-1.2710577902470701</c:v>
                </c:pt>
                <c:pt idx="6265">
                  <c:v>-1.2719143108367701</c:v>
                </c:pt>
                <c:pt idx="6266">
                  <c:v>-1.2728609144052501</c:v>
                </c:pt>
                <c:pt idx="6267">
                  <c:v>-1.27289775784532</c:v>
                </c:pt>
                <c:pt idx="6268">
                  <c:v>-1.2737668641012601</c:v>
                </c:pt>
                <c:pt idx="6269">
                  <c:v>-1.2749578574098599</c:v>
                </c:pt>
                <c:pt idx="6270">
                  <c:v>-1.2749946158316801</c:v>
                </c:pt>
                <c:pt idx="6271">
                  <c:v>-1.2757088729814201</c:v>
                </c:pt>
                <c:pt idx="6272">
                  <c:v>-1.27624465515128</c:v>
                </c:pt>
                <c:pt idx="6273">
                  <c:v>-1.27628597178151</c:v>
                </c:pt>
                <c:pt idx="6274">
                  <c:v>-1.27663741896454</c:v>
                </c:pt>
                <c:pt idx="6275">
                  <c:v>-1.2767200432630199</c:v>
                </c:pt>
                <c:pt idx="6276">
                  <c:v>-1.2769728270054299</c:v>
                </c:pt>
                <c:pt idx="6277">
                  <c:v>-1.27808375263551</c:v>
                </c:pt>
                <c:pt idx="6278">
                  <c:v>-1.2781102164984599</c:v>
                </c:pt>
                <c:pt idx="6279">
                  <c:v>-1.2782403875478301</c:v>
                </c:pt>
                <c:pt idx="6280">
                  <c:v>-1.27922017025848</c:v>
                </c:pt>
                <c:pt idx="6281">
                  <c:v>-1.27957681469135</c:v>
                </c:pt>
                <c:pt idx="6282">
                  <c:v>-1.27967407749582</c:v>
                </c:pt>
                <c:pt idx="6283">
                  <c:v>-1.2806603807046599</c:v>
                </c:pt>
                <c:pt idx="6284">
                  <c:v>-1.2808353668963299</c:v>
                </c:pt>
                <c:pt idx="6285">
                  <c:v>-1.2816203620056099</c:v>
                </c:pt>
                <c:pt idx="6286">
                  <c:v>-1.2823210285281099</c:v>
                </c:pt>
                <c:pt idx="6287">
                  <c:v>-1.2827452207460199</c:v>
                </c:pt>
                <c:pt idx="6288">
                  <c:v>-1.28287244433236</c:v>
                </c:pt>
                <c:pt idx="6289">
                  <c:v>-1.2832252375667399</c:v>
                </c:pt>
                <c:pt idx="6290">
                  <c:v>-1.28346254814546</c:v>
                </c:pt>
                <c:pt idx="6291">
                  <c:v>-1.2839188860885</c:v>
                </c:pt>
                <c:pt idx="6292">
                  <c:v>-1.28410447995041</c:v>
                </c:pt>
                <c:pt idx="6293">
                  <c:v>-1.28475174520317</c:v>
                </c:pt>
                <c:pt idx="6294">
                  <c:v>-1.28589075309767</c:v>
                </c:pt>
                <c:pt idx="6295">
                  <c:v>-1.28595342186659</c:v>
                </c:pt>
                <c:pt idx="6296">
                  <c:v>-1.2866790797932699</c:v>
                </c:pt>
                <c:pt idx="6297">
                  <c:v>-1.2881643272702601</c:v>
                </c:pt>
                <c:pt idx="6298">
                  <c:v>-1.2886471030585001</c:v>
                </c:pt>
                <c:pt idx="6299">
                  <c:v>-1.2911719498808401</c:v>
                </c:pt>
                <c:pt idx="6300">
                  <c:v>-1.2916649021980799</c:v>
                </c:pt>
                <c:pt idx="6301">
                  <c:v>-1.2916649021980799</c:v>
                </c:pt>
                <c:pt idx="6302">
                  <c:v>-1.2925600508555</c:v>
                </c:pt>
                <c:pt idx="6303">
                  <c:v>-1.2934343960235899</c:v>
                </c:pt>
                <c:pt idx="6304">
                  <c:v>-1.2939753461508701</c:v>
                </c:pt>
                <c:pt idx="6305">
                  <c:v>-1.29413346653249</c:v>
                </c:pt>
                <c:pt idx="6306">
                  <c:v>-1.2944985208962501</c:v>
                </c:pt>
                <c:pt idx="6307">
                  <c:v>-1.2945412877268101</c:v>
                </c:pt>
                <c:pt idx="6308">
                  <c:v>-1.2947870794077401</c:v>
                </c:pt>
                <c:pt idx="6309">
                  <c:v>-1.29500455630263</c:v>
                </c:pt>
                <c:pt idx="6310">
                  <c:v>-1.29595843877423</c:v>
                </c:pt>
                <c:pt idx="6311">
                  <c:v>-1.29612610403029</c:v>
                </c:pt>
                <c:pt idx="6312">
                  <c:v>-1.2981135348732</c:v>
                </c:pt>
                <c:pt idx="6313">
                  <c:v>-1.2984647457645799</c:v>
                </c:pt>
                <c:pt idx="6314">
                  <c:v>-1.2991292449898899</c:v>
                </c:pt>
                <c:pt idx="6315">
                  <c:v>-1.30003813892472</c:v>
                </c:pt>
                <c:pt idx="6316">
                  <c:v>-1.30049019747669</c:v>
                </c:pt>
                <c:pt idx="6317">
                  <c:v>-1.3013054184311701</c:v>
                </c:pt>
                <c:pt idx="6318">
                  <c:v>-1.3013337031430501</c:v>
                </c:pt>
                <c:pt idx="6319">
                  <c:v>-1.30176262133528</c:v>
                </c:pt>
                <c:pt idx="6320">
                  <c:v>-1.3024541954248099</c:v>
                </c:pt>
                <c:pt idx="6321">
                  <c:v>-1.3034004658346201</c:v>
                </c:pt>
                <c:pt idx="6322">
                  <c:v>-1.3037001498051599</c:v>
                </c:pt>
                <c:pt idx="6323">
                  <c:v>-1.30398277038716</c:v>
                </c:pt>
                <c:pt idx="6324">
                  <c:v>-1.30414398854739</c:v>
                </c:pt>
                <c:pt idx="6325">
                  <c:v>-1.3041621728658701</c:v>
                </c:pt>
                <c:pt idx="6326">
                  <c:v>-1.3042023880940701</c:v>
                </c:pt>
                <c:pt idx="6327">
                  <c:v>-1.3045859185683699</c:v>
                </c:pt>
                <c:pt idx="6328">
                  <c:v>-1.3046484676010599</c:v>
                </c:pt>
                <c:pt idx="6329">
                  <c:v>-1.30532331896158</c:v>
                </c:pt>
                <c:pt idx="6330">
                  <c:v>-1.3057080390337701</c:v>
                </c:pt>
                <c:pt idx="6331">
                  <c:v>-1.30700339869257</c:v>
                </c:pt>
                <c:pt idx="6332">
                  <c:v>-1.30748388746538</c:v>
                </c:pt>
                <c:pt idx="6333">
                  <c:v>-1.3075216891199399</c:v>
                </c:pt>
                <c:pt idx="6334">
                  <c:v>-1.30787910066238</c:v>
                </c:pt>
                <c:pt idx="6335">
                  <c:v>-1.3091579198123899</c:v>
                </c:pt>
                <c:pt idx="6336">
                  <c:v>-1.31042282038294</c:v>
                </c:pt>
                <c:pt idx="6337">
                  <c:v>-1.3107099821968999</c:v>
                </c:pt>
                <c:pt idx="6338">
                  <c:v>-1.3114549400680999</c:v>
                </c:pt>
                <c:pt idx="6339">
                  <c:v>-1.31188972020499</c:v>
                </c:pt>
                <c:pt idx="6340">
                  <c:v>-1.3122598760564199</c:v>
                </c:pt>
                <c:pt idx="6341">
                  <c:v>-1.31305575789747</c:v>
                </c:pt>
                <c:pt idx="6342">
                  <c:v>-1.31344652523418</c:v>
                </c:pt>
                <c:pt idx="6343">
                  <c:v>-1.3139551771427</c:v>
                </c:pt>
                <c:pt idx="6344">
                  <c:v>-1.3142863083504199</c:v>
                </c:pt>
                <c:pt idx="6345">
                  <c:v>-1.3144281163339999</c:v>
                </c:pt>
                <c:pt idx="6346">
                  <c:v>-1.31465689685762</c:v>
                </c:pt>
                <c:pt idx="6347">
                  <c:v>-1.3155382101311599</c:v>
                </c:pt>
                <c:pt idx="6348">
                  <c:v>-1.31559720926297</c:v>
                </c:pt>
                <c:pt idx="6349">
                  <c:v>-1.31604628044682</c:v>
                </c:pt>
                <c:pt idx="6350">
                  <c:v>-1.31607355659541</c:v>
                </c:pt>
                <c:pt idx="6351">
                  <c:v>-1.31609366029914</c:v>
                </c:pt>
                <c:pt idx="6352">
                  <c:v>-1.3173951992483799</c:v>
                </c:pt>
                <c:pt idx="6353">
                  <c:v>-1.31846633997987</c:v>
                </c:pt>
                <c:pt idx="6354">
                  <c:v>-1.3186214518293999</c:v>
                </c:pt>
                <c:pt idx="6355">
                  <c:v>-1.3194209274614199</c:v>
                </c:pt>
                <c:pt idx="6356">
                  <c:v>-1.31961897367266</c:v>
                </c:pt>
                <c:pt idx="6357">
                  <c:v>-1.31989043079624</c:v>
                </c:pt>
                <c:pt idx="6358">
                  <c:v>-1.3209524174185501</c:v>
                </c:pt>
                <c:pt idx="6359">
                  <c:v>-1.32116891838079</c:v>
                </c:pt>
                <c:pt idx="6360">
                  <c:v>-1.32116891838079</c:v>
                </c:pt>
                <c:pt idx="6361">
                  <c:v>-1.32130865751022</c:v>
                </c:pt>
                <c:pt idx="6362">
                  <c:v>-1.3216042656613001</c:v>
                </c:pt>
                <c:pt idx="6363">
                  <c:v>-1.3237762424567101</c:v>
                </c:pt>
                <c:pt idx="6364">
                  <c:v>-1.3238937735798899</c:v>
                </c:pt>
                <c:pt idx="6365">
                  <c:v>-1.3248357514990601</c:v>
                </c:pt>
                <c:pt idx="6366">
                  <c:v>-1.32800009500547</c:v>
                </c:pt>
                <c:pt idx="6367">
                  <c:v>-1.3297408109512801</c:v>
                </c:pt>
                <c:pt idx="6368">
                  <c:v>-1.32995611683695</c:v>
                </c:pt>
                <c:pt idx="6369">
                  <c:v>-1.3301700447760101</c:v>
                </c:pt>
                <c:pt idx="6370">
                  <c:v>-1.33102921437421</c:v>
                </c:pt>
                <c:pt idx="6371">
                  <c:v>-1.3311754331809</c:v>
                </c:pt>
                <c:pt idx="6372">
                  <c:v>-1.33151991100393</c:v>
                </c:pt>
                <c:pt idx="6373">
                  <c:v>-1.33172498345802</c:v>
                </c:pt>
                <c:pt idx="6374">
                  <c:v>-1.33247605604802</c:v>
                </c:pt>
                <c:pt idx="6375">
                  <c:v>-1.3332741496781</c:v>
                </c:pt>
                <c:pt idx="6376">
                  <c:v>-1.3334875878066299</c:v>
                </c:pt>
                <c:pt idx="6377">
                  <c:v>-1.33436542302544</c:v>
                </c:pt>
                <c:pt idx="6378">
                  <c:v>-1.33621562288026</c:v>
                </c:pt>
                <c:pt idx="6379">
                  <c:v>-1.3363887394071099</c:v>
                </c:pt>
                <c:pt idx="6380">
                  <c:v>-1.33738404267598</c:v>
                </c:pt>
                <c:pt idx="6381">
                  <c:v>-1.3379905380339501</c:v>
                </c:pt>
                <c:pt idx="6382">
                  <c:v>-1.33915082395253</c:v>
                </c:pt>
                <c:pt idx="6383">
                  <c:v>-1.33935252682017</c:v>
                </c:pt>
                <c:pt idx="6384">
                  <c:v>-1.3407001702497701</c:v>
                </c:pt>
                <c:pt idx="6385">
                  <c:v>-1.3409118263528601</c:v>
                </c:pt>
                <c:pt idx="6386">
                  <c:v>-1.3410306654887401</c:v>
                </c:pt>
                <c:pt idx="6387">
                  <c:v>-1.3431679781471699</c:v>
                </c:pt>
                <c:pt idx="6388">
                  <c:v>-1.34337531634329</c:v>
                </c:pt>
                <c:pt idx="6389">
                  <c:v>-1.34419558156607</c:v>
                </c:pt>
                <c:pt idx="6390">
                  <c:v>-1.34799842102726</c:v>
                </c:pt>
                <c:pt idx="6391">
                  <c:v>-1.34810015096125</c:v>
                </c:pt>
                <c:pt idx="6392">
                  <c:v>-1.34810015096125</c:v>
                </c:pt>
                <c:pt idx="6393">
                  <c:v>-1.34939986730697</c:v>
                </c:pt>
                <c:pt idx="6394">
                  <c:v>-1.3494405442566699</c:v>
                </c:pt>
                <c:pt idx="6395">
                  <c:v>-1.34989473881922</c:v>
                </c:pt>
                <c:pt idx="6396">
                  <c:v>-1.35008112284927</c:v>
                </c:pt>
                <c:pt idx="6397">
                  <c:v>-1.35033066749972</c:v>
                </c:pt>
                <c:pt idx="6398">
                  <c:v>-1.3507071697250299</c:v>
                </c:pt>
                <c:pt idx="6399">
                  <c:v>-1.3512193565336801</c:v>
                </c:pt>
                <c:pt idx="6400">
                  <c:v>-1.3524442216657799</c:v>
                </c:pt>
                <c:pt idx="6401">
                  <c:v>-1.3537624848643599</c:v>
                </c:pt>
                <c:pt idx="6402">
                  <c:v>-1.3560569699248799</c:v>
                </c:pt>
                <c:pt idx="6403">
                  <c:v>-1.35611514194852</c:v>
                </c:pt>
                <c:pt idx="6404">
                  <c:v>-1.35691351197197</c:v>
                </c:pt>
                <c:pt idx="6405">
                  <c:v>-1.3572542452941301</c:v>
                </c:pt>
                <c:pt idx="6406">
                  <c:v>-1.3580151485037999</c:v>
                </c:pt>
                <c:pt idx="6407">
                  <c:v>-1.36121493736586</c:v>
                </c:pt>
                <c:pt idx="6408">
                  <c:v>-1.3620140939521299</c:v>
                </c:pt>
                <c:pt idx="6409">
                  <c:v>-1.3623879080790799</c:v>
                </c:pt>
                <c:pt idx="6410">
                  <c:v>-1.3624012988623799</c:v>
                </c:pt>
                <c:pt idx="6411">
                  <c:v>-1.3662175258490299</c:v>
                </c:pt>
                <c:pt idx="6412">
                  <c:v>-1.36645156053342</c:v>
                </c:pt>
                <c:pt idx="6413">
                  <c:v>-1.36645462512092</c:v>
                </c:pt>
                <c:pt idx="6414">
                  <c:v>-1.36669429097824</c:v>
                </c:pt>
                <c:pt idx="6415">
                  <c:v>-1.3667737842469001</c:v>
                </c:pt>
                <c:pt idx="6416">
                  <c:v>-1.3708044672020301</c:v>
                </c:pt>
                <c:pt idx="6417">
                  <c:v>-1.37115357916252</c:v>
                </c:pt>
                <c:pt idx="6418">
                  <c:v>-1.3725542653045799</c:v>
                </c:pt>
                <c:pt idx="6419">
                  <c:v>-1.37335204959145</c:v>
                </c:pt>
                <c:pt idx="6420">
                  <c:v>-1.37344645896078</c:v>
                </c:pt>
                <c:pt idx="6421">
                  <c:v>-1.37373806510886</c:v>
                </c:pt>
                <c:pt idx="6422">
                  <c:v>-1.3743844800878999</c:v>
                </c:pt>
                <c:pt idx="6423">
                  <c:v>-1.37478984140825</c:v>
                </c:pt>
                <c:pt idx="6424">
                  <c:v>-1.37491552547481</c:v>
                </c:pt>
                <c:pt idx="6425">
                  <c:v>-1.37517853360557</c:v>
                </c:pt>
                <c:pt idx="6426">
                  <c:v>-1.37654359493201</c:v>
                </c:pt>
                <c:pt idx="6427">
                  <c:v>-1.37724805247883</c:v>
                </c:pt>
                <c:pt idx="6428">
                  <c:v>-1.37809362291502</c:v>
                </c:pt>
                <c:pt idx="6429">
                  <c:v>-1.37830394568792</c:v>
                </c:pt>
                <c:pt idx="6430">
                  <c:v>-1.37961341991009</c:v>
                </c:pt>
                <c:pt idx="6431">
                  <c:v>-1.3816291001998</c:v>
                </c:pt>
                <c:pt idx="6432">
                  <c:v>-1.3827866649756699</c:v>
                </c:pt>
                <c:pt idx="6433">
                  <c:v>-1.3829839847518599</c:v>
                </c:pt>
                <c:pt idx="6434">
                  <c:v>-1.3837121675272199</c:v>
                </c:pt>
                <c:pt idx="6435">
                  <c:v>-1.3840779820129701</c:v>
                </c:pt>
                <c:pt idx="6436">
                  <c:v>-1.3846820834265099</c:v>
                </c:pt>
                <c:pt idx="6437">
                  <c:v>-1.3850995764084699</c:v>
                </c:pt>
                <c:pt idx="6438">
                  <c:v>-1.3856779485498201</c:v>
                </c:pt>
                <c:pt idx="6439">
                  <c:v>-1.3872896097575</c:v>
                </c:pt>
                <c:pt idx="6440">
                  <c:v>-1.3872896097575</c:v>
                </c:pt>
                <c:pt idx="6441">
                  <c:v>-1.38839107409818</c:v>
                </c:pt>
                <c:pt idx="6442">
                  <c:v>-1.3893636650929799</c:v>
                </c:pt>
                <c:pt idx="6443">
                  <c:v>-1.3898392811517</c:v>
                </c:pt>
                <c:pt idx="6444">
                  <c:v>-1.39035907217928</c:v>
                </c:pt>
                <c:pt idx="6445">
                  <c:v>-1.3905852658542399</c:v>
                </c:pt>
                <c:pt idx="6446">
                  <c:v>-1.3908746380299299</c:v>
                </c:pt>
                <c:pt idx="6447">
                  <c:v>-1.39125576692874</c:v>
                </c:pt>
                <c:pt idx="6448">
                  <c:v>-1.3929717800444199</c:v>
                </c:pt>
                <c:pt idx="6449">
                  <c:v>-1.39306798569706</c:v>
                </c:pt>
                <c:pt idx="6450">
                  <c:v>-1.3938268115931101</c:v>
                </c:pt>
                <c:pt idx="6451">
                  <c:v>-1.39409545526526</c:v>
                </c:pt>
                <c:pt idx="6452">
                  <c:v>-1.3941880107273901</c:v>
                </c:pt>
                <c:pt idx="6453">
                  <c:v>-1.3951629859271699</c:v>
                </c:pt>
                <c:pt idx="6454">
                  <c:v>-1.39603132516289</c:v>
                </c:pt>
                <c:pt idx="6455">
                  <c:v>-1.39609529040316</c:v>
                </c:pt>
                <c:pt idx="6456">
                  <c:v>-1.3961921541386699</c:v>
                </c:pt>
                <c:pt idx="6457">
                  <c:v>-1.3971859216626901</c:v>
                </c:pt>
                <c:pt idx="6458">
                  <c:v>-1.3972197056544799</c:v>
                </c:pt>
                <c:pt idx="6459">
                  <c:v>-1.3976408820536299</c:v>
                </c:pt>
                <c:pt idx="6460">
                  <c:v>-1.3980831348359899</c:v>
                </c:pt>
                <c:pt idx="6461">
                  <c:v>-1.39864284100312</c:v>
                </c:pt>
                <c:pt idx="6462">
                  <c:v>-1.4017781217919201</c:v>
                </c:pt>
                <c:pt idx="6463">
                  <c:v>-1.40204247488361</c:v>
                </c:pt>
                <c:pt idx="6464">
                  <c:v>-1.40205007813445</c:v>
                </c:pt>
                <c:pt idx="6465">
                  <c:v>-1.4021647377748201</c:v>
                </c:pt>
                <c:pt idx="6466">
                  <c:v>-1.40255515517047</c:v>
                </c:pt>
                <c:pt idx="6467">
                  <c:v>-1.40264029909219</c:v>
                </c:pt>
                <c:pt idx="6468">
                  <c:v>-1.4029671363785099</c:v>
                </c:pt>
                <c:pt idx="6469">
                  <c:v>-1.40336015037026</c:v>
                </c:pt>
                <c:pt idx="6470">
                  <c:v>-1.40452376954874</c:v>
                </c:pt>
                <c:pt idx="6471">
                  <c:v>-1.40492412578501</c:v>
                </c:pt>
                <c:pt idx="6472">
                  <c:v>-1.40499279793232</c:v>
                </c:pt>
                <c:pt idx="6473">
                  <c:v>-1.4059215150153299</c:v>
                </c:pt>
                <c:pt idx="6474">
                  <c:v>-1.40634170525779</c:v>
                </c:pt>
                <c:pt idx="6475">
                  <c:v>-1.4075896114633999</c:v>
                </c:pt>
                <c:pt idx="6476">
                  <c:v>-1.4079543730427599</c:v>
                </c:pt>
                <c:pt idx="6477">
                  <c:v>-1.40801524859911</c:v>
                </c:pt>
                <c:pt idx="6478">
                  <c:v>-1.4092494783296301</c:v>
                </c:pt>
                <c:pt idx="6479">
                  <c:v>-1.4107404250511999</c:v>
                </c:pt>
                <c:pt idx="6480">
                  <c:v>-1.4123121875228499</c:v>
                </c:pt>
                <c:pt idx="6481">
                  <c:v>-1.41239198313888</c:v>
                </c:pt>
                <c:pt idx="6482">
                  <c:v>-1.4144063885640299</c:v>
                </c:pt>
                <c:pt idx="6483">
                  <c:v>-1.41649764123543</c:v>
                </c:pt>
                <c:pt idx="6484">
                  <c:v>-1.41698201136635</c:v>
                </c:pt>
                <c:pt idx="6485">
                  <c:v>-1.41698201136635</c:v>
                </c:pt>
                <c:pt idx="6486">
                  <c:v>-1.41698201136635</c:v>
                </c:pt>
                <c:pt idx="6487">
                  <c:v>-1.41893937913025</c:v>
                </c:pt>
                <c:pt idx="6488">
                  <c:v>-1.4194556086212999</c:v>
                </c:pt>
                <c:pt idx="6489">
                  <c:v>-1.42019304868921</c:v>
                </c:pt>
                <c:pt idx="6490">
                  <c:v>-1.42361008768359</c:v>
                </c:pt>
                <c:pt idx="6491">
                  <c:v>-1.42452711658634</c:v>
                </c:pt>
                <c:pt idx="6492">
                  <c:v>-1.4250548592311401</c:v>
                </c:pt>
                <c:pt idx="6493">
                  <c:v>-1.42527887606439</c:v>
                </c:pt>
                <c:pt idx="6494">
                  <c:v>-1.42552464739096</c:v>
                </c:pt>
                <c:pt idx="6495">
                  <c:v>-1.42774806181805</c:v>
                </c:pt>
                <c:pt idx="6496">
                  <c:v>-1.4295919107691399</c:v>
                </c:pt>
                <c:pt idx="6497">
                  <c:v>-1.4303303041234401</c:v>
                </c:pt>
                <c:pt idx="6498">
                  <c:v>-1.43162317231403</c:v>
                </c:pt>
                <c:pt idx="6499">
                  <c:v>-1.43197429348747</c:v>
                </c:pt>
                <c:pt idx="6500">
                  <c:v>-1.4320925696729701</c:v>
                </c:pt>
                <c:pt idx="6501">
                  <c:v>-1.4332097270922299</c:v>
                </c:pt>
                <c:pt idx="6502">
                  <c:v>-1.4338247602243599</c:v>
                </c:pt>
                <c:pt idx="6503">
                  <c:v>-1.4345280428938501</c:v>
                </c:pt>
                <c:pt idx="6504">
                  <c:v>-1.43475761484652</c:v>
                </c:pt>
                <c:pt idx="6505">
                  <c:v>-1.4364712744107699</c:v>
                </c:pt>
                <c:pt idx="6506">
                  <c:v>-1.4365249263559901</c:v>
                </c:pt>
                <c:pt idx="6507">
                  <c:v>-1.4370634202305801</c:v>
                </c:pt>
                <c:pt idx="6508">
                  <c:v>-1.43736530363009</c:v>
                </c:pt>
                <c:pt idx="6509">
                  <c:v>-1.4380260228436299</c:v>
                </c:pt>
                <c:pt idx="6510">
                  <c:v>-1.43808726768845</c:v>
                </c:pt>
                <c:pt idx="6511">
                  <c:v>-1.4388476198619</c:v>
                </c:pt>
                <c:pt idx="6512">
                  <c:v>-1.43912434675181</c:v>
                </c:pt>
                <c:pt idx="6513">
                  <c:v>-1.4394226317948799</c:v>
                </c:pt>
                <c:pt idx="6514">
                  <c:v>-1.4397617450586999</c:v>
                </c:pt>
                <c:pt idx="6515">
                  <c:v>-1.43977660025879</c:v>
                </c:pt>
                <c:pt idx="6516">
                  <c:v>-1.4408648278574501</c:v>
                </c:pt>
                <c:pt idx="6517">
                  <c:v>-1.4410411303944799</c:v>
                </c:pt>
                <c:pt idx="6518">
                  <c:v>-1.4410411303944799</c:v>
                </c:pt>
                <c:pt idx="6519">
                  <c:v>-1.44372967617452</c:v>
                </c:pt>
                <c:pt idx="6520">
                  <c:v>-1.4439043661483</c:v>
                </c:pt>
                <c:pt idx="6521">
                  <c:v>-1.4452191979487199</c:v>
                </c:pt>
                <c:pt idx="6522">
                  <c:v>-1.44559274901785</c:v>
                </c:pt>
                <c:pt idx="6523">
                  <c:v>-1.4456033079124999</c:v>
                </c:pt>
                <c:pt idx="6524">
                  <c:v>-1.4456033079124999</c:v>
                </c:pt>
                <c:pt idx="6525">
                  <c:v>-1.44700135407497</c:v>
                </c:pt>
                <c:pt idx="6526">
                  <c:v>-1.44700135407497</c:v>
                </c:pt>
                <c:pt idx="6527">
                  <c:v>-1.4494180910788901</c:v>
                </c:pt>
                <c:pt idx="6528">
                  <c:v>-1.44966833306107</c:v>
                </c:pt>
                <c:pt idx="6529">
                  <c:v>-1.45022441848655</c:v>
                </c:pt>
                <c:pt idx="6530">
                  <c:v>-1.45022441848655</c:v>
                </c:pt>
                <c:pt idx="6531">
                  <c:v>-1.45022441848655</c:v>
                </c:pt>
                <c:pt idx="6532">
                  <c:v>-1.45082694016307</c:v>
                </c:pt>
                <c:pt idx="6533">
                  <c:v>-1.4511015179508</c:v>
                </c:pt>
                <c:pt idx="6534">
                  <c:v>-1.45131270596796</c:v>
                </c:pt>
                <c:pt idx="6535">
                  <c:v>-1.45496938495862</c:v>
                </c:pt>
                <c:pt idx="6536">
                  <c:v>-1.4556575898989299</c:v>
                </c:pt>
                <c:pt idx="6537">
                  <c:v>-1.4566633734437</c:v>
                </c:pt>
                <c:pt idx="6538">
                  <c:v>-1.4587318097672</c:v>
                </c:pt>
                <c:pt idx="6539">
                  <c:v>-1.46001323641303</c:v>
                </c:pt>
                <c:pt idx="6540">
                  <c:v>-1.4605715549614999</c:v>
                </c:pt>
                <c:pt idx="6541">
                  <c:v>-1.46129137770318</c:v>
                </c:pt>
                <c:pt idx="6542">
                  <c:v>-1.46207427400954</c:v>
                </c:pt>
                <c:pt idx="6543">
                  <c:v>-1.46258424580423</c:v>
                </c:pt>
                <c:pt idx="6544">
                  <c:v>-1.46307667802912</c:v>
                </c:pt>
                <c:pt idx="6545">
                  <c:v>-1.46371923107556</c:v>
                </c:pt>
                <c:pt idx="6546">
                  <c:v>-1.46395949884892</c:v>
                </c:pt>
                <c:pt idx="6547">
                  <c:v>-1.46427762980139</c:v>
                </c:pt>
                <c:pt idx="6548">
                  <c:v>-1.46657822123895</c:v>
                </c:pt>
                <c:pt idx="6549">
                  <c:v>-1.46684173576185</c:v>
                </c:pt>
                <c:pt idx="6550">
                  <c:v>-1.4672538491474301</c:v>
                </c:pt>
                <c:pt idx="6551">
                  <c:v>-1.4675265987686299</c:v>
                </c:pt>
                <c:pt idx="6552">
                  <c:v>-1.4676648267674699</c:v>
                </c:pt>
                <c:pt idx="6553">
                  <c:v>-1.4681878386379199</c:v>
                </c:pt>
                <c:pt idx="6554">
                  <c:v>-1.4699041962887101</c:v>
                </c:pt>
                <c:pt idx="6555">
                  <c:v>-1.47234289817157</c:v>
                </c:pt>
                <c:pt idx="6556">
                  <c:v>-1.47347467733227</c:v>
                </c:pt>
                <c:pt idx="6557">
                  <c:v>-1.47347713201607</c:v>
                </c:pt>
                <c:pt idx="6558">
                  <c:v>-1.47376176616383</c:v>
                </c:pt>
                <c:pt idx="6559">
                  <c:v>-1.4741334394373999</c:v>
                </c:pt>
                <c:pt idx="6560">
                  <c:v>-1.47418410938565</c:v>
                </c:pt>
                <c:pt idx="6561">
                  <c:v>-1.47532719960653</c:v>
                </c:pt>
                <c:pt idx="6562">
                  <c:v>-1.47582317958321</c:v>
                </c:pt>
                <c:pt idx="6563">
                  <c:v>-1.4760358607492901</c:v>
                </c:pt>
                <c:pt idx="6564">
                  <c:v>-1.4764305388252901</c:v>
                </c:pt>
                <c:pt idx="6565">
                  <c:v>-1.4768081751583599</c:v>
                </c:pt>
                <c:pt idx="6566">
                  <c:v>-1.4768081751583599</c:v>
                </c:pt>
                <c:pt idx="6567">
                  <c:v>-1.4772123795676699</c:v>
                </c:pt>
                <c:pt idx="6568">
                  <c:v>-1.4773797551789101</c:v>
                </c:pt>
                <c:pt idx="6569">
                  <c:v>-1.4788463428915699</c:v>
                </c:pt>
                <c:pt idx="6570">
                  <c:v>-1.4794782772294299</c:v>
                </c:pt>
                <c:pt idx="6571">
                  <c:v>-1.4796826646125101</c:v>
                </c:pt>
                <c:pt idx="6572">
                  <c:v>-1.4806091051869299</c:v>
                </c:pt>
                <c:pt idx="6573">
                  <c:v>-1.48102430519374</c:v>
                </c:pt>
                <c:pt idx="6574">
                  <c:v>-1.4821905246270599</c:v>
                </c:pt>
                <c:pt idx="6575">
                  <c:v>-1.4842287069711999</c:v>
                </c:pt>
                <c:pt idx="6576">
                  <c:v>-1.4846627140575499</c:v>
                </c:pt>
                <c:pt idx="6577">
                  <c:v>-1.48468772447183</c:v>
                </c:pt>
                <c:pt idx="6578">
                  <c:v>-1.4856558210809101</c:v>
                </c:pt>
                <c:pt idx="6579">
                  <c:v>-1.4857593544336101</c:v>
                </c:pt>
                <c:pt idx="6580">
                  <c:v>-1.4862736191722301</c:v>
                </c:pt>
                <c:pt idx="6581">
                  <c:v>-1.4863872567021801</c:v>
                </c:pt>
                <c:pt idx="6582">
                  <c:v>-1.48643634397905</c:v>
                </c:pt>
                <c:pt idx="6583">
                  <c:v>-1.48737461069676</c:v>
                </c:pt>
                <c:pt idx="6584">
                  <c:v>-1.48766509319496</c:v>
                </c:pt>
                <c:pt idx="6585">
                  <c:v>-1.48790951397031</c:v>
                </c:pt>
                <c:pt idx="6586">
                  <c:v>-1.4880164398136499</c:v>
                </c:pt>
                <c:pt idx="6587">
                  <c:v>-1.4898876016762399</c:v>
                </c:pt>
                <c:pt idx="6588">
                  <c:v>-1.4913119439442</c:v>
                </c:pt>
                <c:pt idx="6589">
                  <c:v>-1.4923156766251999</c:v>
                </c:pt>
                <c:pt idx="6590">
                  <c:v>-1.4926583302896099</c:v>
                </c:pt>
                <c:pt idx="6591">
                  <c:v>-1.49285298989004</c:v>
                </c:pt>
                <c:pt idx="6592">
                  <c:v>-1.4929286870599401</c:v>
                </c:pt>
                <c:pt idx="6593">
                  <c:v>-1.4935158275762399</c:v>
                </c:pt>
                <c:pt idx="6594">
                  <c:v>-1.4942888047951799</c:v>
                </c:pt>
                <c:pt idx="6595">
                  <c:v>-1.49630515296222</c:v>
                </c:pt>
                <c:pt idx="6596">
                  <c:v>-1.49659018649324</c:v>
                </c:pt>
                <c:pt idx="6597">
                  <c:v>-1.4968768716652501</c:v>
                </c:pt>
                <c:pt idx="6598">
                  <c:v>-1.5004376827972501</c:v>
                </c:pt>
                <c:pt idx="6599">
                  <c:v>-1.50106679617438</c:v>
                </c:pt>
                <c:pt idx="6600">
                  <c:v>-1.5013216667709499</c:v>
                </c:pt>
                <c:pt idx="6601">
                  <c:v>-1.50135241465491</c:v>
                </c:pt>
                <c:pt idx="6602">
                  <c:v>-1.5020822219500001</c:v>
                </c:pt>
                <c:pt idx="6603">
                  <c:v>-1.5030520893392101</c:v>
                </c:pt>
                <c:pt idx="6604">
                  <c:v>-1.50370940751242</c:v>
                </c:pt>
                <c:pt idx="6605">
                  <c:v>-1.5051031639339101</c:v>
                </c:pt>
                <c:pt idx="6606">
                  <c:v>-1.50558437349955</c:v>
                </c:pt>
                <c:pt idx="6607">
                  <c:v>-1.50615764969641</c:v>
                </c:pt>
                <c:pt idx="6608">
                  <c:v>-1.5064029903920599</c:v>
                </c:pt>
                <c:pt idx="6609">
                  <c:v>-1.5073485064085299</c:v>
                </c:pt>
                <c:pt idx="6610">
                  <c:v>-1.50739539557077</c:v>
                </c:pt>
                <c:pt idx="6611">
                  <c:v>-1.50797074645592</c:v>
                </c:pt>
                <c:pt idx="6612">
                  <c:v>-1.5081411831643301</c:v>
                </c:pt>
                <c:pt idx="6613">
                  <c:v>-1.50860318877166</c:v>
                </c:pt>
                <c:pt idx="6614">
                  <c:v>-1.50892217612055</c:v>
                </c:pt>
                <c:pt idx="6615">
                  <c:v>-1.5095445665355101</c:v>
                </c:pt>
                <c:pt idx="6616">
                  <c:v>-1.5099027656319499</c:v>
                </c:pt>
                <c:pt idx="6617">
                  <c:v>-1.5101900334538201</c:v>
                </c:pt>
                <c:pt idx="6618">
                  <c:v>-1.5104216260669501</c:v>
                </c:pt>
                <c:pt idx="6619">
                  <c:v>-1.51088062408548</c:v>
                </c:pt>
                <c:pt idx="6620">
                  <c:v>-1.5113764627430699</c:v>
                </c:pt>
                <c:pt idx="6621">
                  <c:v>-1.5120144687069501</c:v>
                </c:pt>
                <c:pt idx="6622">
                  <c:v>-1.5122972450258401</c:v>
                </c:pt>
                <c:pt idx="6623">
                  <c:v>-1.5129657916672199</c:v>
                </c:pt>
                <c:pt idx="6624">
                  <c:v>-1.51347647337318</c:v>
                </c:pt>
                <c:pt idx="6625">
                  <c:v>-1.5135657545280801</c:v>
                </c:pt>
                <c:pt idx="6626">
                  <c:v>-1.5135657545280801</c:v>
                </c:pt>
                <c:pt idx="6627">
                  <c:v>-1.51458219110211</c:v>
                </c:pt>
                <c:pt idx="6628">
                  <c:v>-1.5152034470428599</c:v>
                </c:pt>
                <c:pt idx="6629">
                  <c:v>-1.51603659884047</c:v>
                </c:pt>
                <c:pt idx="6630">
                  <c:v>-1.5166538294291301</c:v>
                </c:pt>
                <c:pt idx="6631">
                  <c:v>-1.5200065656727999</c:v>
                </c:pt>
                <c:pt idx="6632">
                  <c:v>-1.5212907382832599</c:v>
                </c:pt>
                <c:pt idx="6633">
                  <c:v>-1.5225723201005099</c:v>
                </c:pt>
                <c:pt idx="6634">
                  <c:v>-1.5229709561654601</c:v>
                </c:pt>
                <c:pt idx="6635">
                  <c:v>-1.5234217545591799</c:v>
                </c:pt>
                <c:pt idx="6636">
                  <c:v>-1.5248774055495899</c:v>
                </c:pt>
                <c:pt idx="6637">
                  <c:v>-1.52559739961151</c:v>
                </c:pt>
                <c:pt idx="6638">
                  <c:v>-1.5261912369050601</c:v>
                </c:pt>
                <c:pt idx="6639">
                  <c:v>-1.52625748731235</c:v>
                </c:pt>
                <c:pt idx="6640">
                  <c:v>-1.5272951712373299</c:v>
                </c:pt>
                <c:pt idx="6641">
                  <c:v>-1.52745251734104</c:v>
                </c:pt>
                <c:pt idx="6642">
                  <c:v>-1.5285077766870201</c:v>
                </c:pt>
                <c:pt idx="6643">
                  <c:v>-1.5296675836996201</c:v>
                </c:pt>
                <c:pt idx="6644">
                  <c:v>-1.5299190671167899</c:v>
                </c:pt>
                <c:pt idx="6645">
                  <c:v>-1.53006231412028</c:v>
                </c:pt>
                <c:pt idx="6646">
                  <c:v>-1.5308249507010701</c:v>
                </c:pt>
                <c:pt idx="6647">
                  <c:v>-1.5314499263807</c:v>
                </c:pt>
                <c:pt idx="6648">
                  <c:v>-1.53153287059214</c:v>
                </c:pt>
                <c:pt idx="6649">
                  <c:v>-1.5318129563109799</c:v>
                </c:pt>
                <c:pt idx="6650">
                  <c:v>-1.5321342500747199</c:v>
                </c:pt>
                <c:pt idx="6651">
                  <c:v>-1.5334549900029799</c:v>
                </c:pt>
                <c:pt idx="6652">
                  <c:v>-1.5335739005361</c:v>
                </c:pt>
                <c:pt idx="6653">
                  <c:v>-1.5351878411265401</c:v>
                </c:pt>
                <c:pt idx="6654">
                  <c:v>-1.53547253622824</c:v>
                </c:pt>
                <c:pt idx="6655">
                  <c:v>-1.5371376816682101</c:v>
                </c:pt>
                <c:pt idx="6656">
                  <c:v>-1.53719712589347</c:v>
                </c:pt>
                <c:pt idx="6657">
                  <c:v>-1.5374929215389399</c:v>
                </c:pt>
                <c:pt idx="6658">
                  <c:v>-1.5381511355369799</c:v>
                </c:pt>
                <c:pt idx="6659">
                  <c:v>-1.53862235626739</c:v>
                </c:pt>
                <c:pt idx="6660">
                  <c:v>-1.5386225614248199</c:v>
                </c:pt>
                <c:pt idx="6661">
                  <c:v>-1.5390518142524401</c:v>
                </c:pt>
                <c:pt idx="6662">
                  <c:v>-1.53956856391759</c:v>
                </c:pt>
                <c:pt idx="6663">
                  <c:v>-1.5399338898699499</c:v>
                </c:pt>
                <c:pt idx="6664">
                  <c:v>-1.54023708133712</c:v>
                </c:pt>
                <c:pt idx="6665">
                  <c:v>-1.5408491794118</c:v>
                </c:pt>
                <c:pt idx="6666">
                  <c:v>-1.54127167128063</c:v>
                </c:pt>
                <c:pt idx="6667">
                  <c:v>-1.5413928783172901</c:v>
                </c:pt>
                <c:pt idx="6668">
                  <c:v>-1.5416422801815699</c:v>
                </c:pt>
                <c:pt idx="6669">
                  <c:v>-1.5416422801815699</c:v>
                </c:pt>
                <c:pt idx="6670">
                  <c:v>-1.5433572921574299</c:v>
                </c:pt>
                <c:pt idx="6671">
                  <c:v>-1.5465879836655201</c:v>
                </c:pt>
                <c:pt idx="6672">
                  <c:v>-1.54660216184433</c:v>
                </c:pt>
                <c:pt idx="6673">
                  <c:v>-1.54681474033711</c:v>
                </c:pt>
                <c:pt idx="6674">
                  <c:v>-1.5474457632531899</c:v>
                </c:pt>
                <c:pt idx="6675">
                  <c:v>-1.54915098231448</c:v>
                </c:pt>
                <c:pt idx="6676">
                  <c:v>-1.55010377141094</c:v>
                </c:pt>
                <c:pt idx="6677">
                  <c:v>-1.5509678813615999</c:v>
                </c:pt>
                <c:pt idx="6678">
                  <c:v>-1.5516596437603301</c:v>
                </c:pt>
                <c:pt idx="6679">
                  <c:v>-1.5519422765653901</c:v>
                </c:pt>
                <c:pt idx="6680">
                  <c:v>-1.5520615537882601</c:v>
                </c:pt>
                <c:pt idx="6681">
                  <c:v>-1.55323912185959</c:v>
                </c:pt>
                <c:pt idx="6682">
                  <c:v>-1.5533836714106299</c:v>
                </c:pt>
                <c:pt idx="6683">
                  <c:v>-1.55340251614305</c:v>
                </c:pt>
                <c:pt idx="6684">
                  <c:v>-1.5549003836380499</c:v>
                </c:pt>
                <c:pt idx="6685">
                  <c:v>-1.55577946288717</c:v>
                </c:pt>
                <c:pt idx="6686">
                  <c:v>-1.5577115641367201</c:v>
                </c:pt>
                <c:pt idx="6687">
                  <c:v>-1.55812223024491</c:v>
                </c:pt>
                <c:pt idx="6688">
                  <c:v>-1.55932772263747</c:v>
                </c:pt>
                <c:pt idx="6689">
                  <c:v>-1.56158496478139</c:v>
                </c:pt>
                <c:pt idx="6690">
                  <c:v>-1.56241400990906</c:v>
                </c:pt>
                <c:pt idx="6691">
                  <c:v>-1.56251600122936</c:v>
                </c:pt>
                <c:pt idx="6692">
                  <c:v>-1.56336476729936</c:v>
                </c:pt>
                <c:pt idx="6693">
                  <c:v>-1.56510816878799</c:v>
                </c:pt>
                <c:pt idx="6694">
                  <c:v>-1.5651635598534801</c:v>
                </c:pt>
                <c:pt idx="6695">
                  <c:v>-1.56535493895843</c:v>
                </c:pt>
                <c:pt idx="6696">
                  <c:v>-1.5660327882388201</c:v>
                </c:pt>
                <c:pt idx="6697">
                  <c:v>-1.5671854202308799</c:v>
                </c:pt>
                <c:pt idx="6698">
                  <c:v>-1.56784109897864</c:v>
                </c:pt>
                <c:pt idx="6699">
                  <c:v>-1.5690778112472601</c:v>
                </c:pt>
                <c:pt idx="6700">
                  <c:v>-1.5696200804537801</c:v>
                </c:pt>
                <c:pt idx="6701">
                  <c:v>-1.5698928909284</c:v>
                </c:pt>
                <c:pt idx="6702">
                  <c:v>-1.5703258218977101</c:v>
                </c:pt>
                <c:pt idx="6703">
                  <c:v>-1.5706835829989201</c:v>
                </c:pt>
                <c:pt idx="6704">
                  <c:v>-1.5719201256984601</c:v>
                </c:pt>
                <c:pt idx="6705">
                  <c:v>-1.5723025941939299</c:v>
                </c:pt>
                <c:pt idx="6706">
                  <c:v>-1.57251169234497</c:v>
                </c:pt>
                <c:pt idx="6707">
                  <c:v>-1.5737994590714399</c:v>
                </c:pt>
                <c:pt idx="6708">
                  <c:v>-1.5744335016017399</c:v>
                </c:pt>
                <c:pt idx="6709">
                  <c:v>-1.5751953543583199</c:v>
                </c:pt>
                <c:pt idx="6710">
                  <c:v>-1.5751953543583199</c:v>
                </c:pt>
                <c:pt idx="6711">
                  <c:v>-1.5754490868609801</c:v>
                </c:pt>
                <c:pt idx="6712">
                  <c:v>-1.57719035541362</c:v>
                </c:pt>
                <c:pt idx="6713">
                  <c:v>-1.5774132035770401</c:v>
                </c:pt>
                <c:pt idx="6714">
                  <c:v>-1.57825445734457</c:v>
                </c:pt>
                <c:pt idx="6715">
                  <c:v>-1.5787070171994799</c:v>
                </c:pt>
                <c:pt idx="6716">
                  <c:v>-1.58158047325313</c:v>
                </c:pt>
                <c:pt idx="6717">
                  <c:v>-1.5820204692812601</c:v>
                </c:pt>
                <c:pt idx="6718">
                  <c:v>-1.5824589398803699</c:v>
                </c:pt>
                <c:pt idx="6719">
                  <c:v>-1.5833660087593699</c:v>
                </c:pt>
                <c:pt idx="6720">
                  <c:v>-1.5836454176672501</c:v>
                </c:pt>
                <c:pt idx="6721">
                  <c:v>-1.5840487667833401</c:v>
                </c:pt>
                <c:pt idx="6722">
                  <c:v>-1.5856993218239399</c:v>
                </c:pt>
                <c:pt idx="6723">
                  <c:v>-1.5871884154045</c:v>
                </c:pt>
                <c:pt idx="6724">
                  <c:v>-1.5898631086773301</c:v>
                </c:pt>
                <c:pt idx="6725">
                  <c:v>-1.59018707864069</c:v>
                </c:pt>
                <c:pt idx="6726">
                  <c:v>-1.59064802295082</c:v>
                </c:pt>
                <c:pt idx="6727">
                  <c:v>-1.59262537950056</c:v>
                </c:pt>
                <c:pt idx="6728">
                  <c:v>-1.59262537950056</c:v>
                </c:pt>
                <c:pt idx="6729">
                  <c:v>-1.59323653622453</c:v>
                </c:pt>
                <c:pt idx="6730">
                  <c:v>-1.59365695496353</c:v>
                </c:pt>
                <c:pt idx="6731">
                  <c:v>-1.59365695496353</c:v>
                </c:pt>
                <c:pt idx="6732">
                  <c:v>-1.59382080106899</c:v>
                </c:pt>
                <c:pt idx="6733">
                  <c:v>-1.59434990805267</c:v>
                </c:pt>
                <c:pt idx="6734">
                  <c:v>-1.59434990805267</c:v>
                </c:pt>
                <c:pt idx="6735">
                  <c:v>-1.5972443373679099</c:v>
                </c:pt>
                <c:pt idx="6736">
                  <c:v>-1.59797917368447</c:v>
                </c:pt>
                <c:pt idx="6737">
                  <c:v>-1.5982502318535801</c:v>
                </c:pt>
                <c:pt idx="6738">
                  <c:v>-1.59990689811581</c:v>
                </c:pt>
                <c:pt idx="6739">
                  <c:v>-1.6007634243918301</c:v>
                </c:pt>
                <c:pt idx="6740">
                  <c:v>-1.60120132587134</c:v>
                </c:pt>
                <c:pt idx="6741">
                  <c:v>-1.6021378961872199</c:v>
                </c:pt>
                <c:pt idx="6742">
                  <c:v>-1.6022155433964</c:v>
                </c:pt>
                <c:pt idx="6743">
                  <c:v>-1.60322226917465</c:v>
                </c:pt>
                <c:pt idx="6744">
                  <c:v>-1.6034183341413</c:v>
                </c:pt>
                <c:pt idx="6745">
                  <c:v>-1.6034400801083799</c:v>
                </c:pt>
                <c:pt idx="6746">
                  <c:v>-1.6048426371987401</c:v>
                </c:pt>
                <c:pt idx="6747">
                  <c:v>-1.6048788733370301</c:v>
                </c:pt>
                <c:pt idx="6748">
                  <c:v>-1.6056465355201199</c:v>
                </c:pt>
                <c:pt idx="6749">
                  <c:v>-1.60631758130159</c:v>
                </c:pt>
                <c:pt idx="6750">
                  <c:v>-1.6066733362319101</c:v>
                </c:pt>
                <c:pt idx="6751">
                  <c:v>-1.60724732538098</c:v>
                </c:pt>
                <c:pt idx="6752">
                  <c:v>-1.6075864884927</c:v>
                </c:pt>
                <c:pt idx="6753">
                  <c:v>-1.6083746642355701</c:v>
                </c:pt>
                <c:pt idx="6754">
                  <c:v>-1.60980757926917</c:v>
                </c:pt>
                <c:pt idx="6755">
                  <c:v>-1.61023313581607</c:v>
                </c:pt>
                <c:pt idx="6756">
                  <c:v>-1.6107418742803401</c:v>
                </c:pt>
                <c:pt idx="6757">
                  <c:v>-1.6124590882621399</c:v>
                </c:pt>
                <c:pt idx="6758">
                  <c:v>-1.6129848935336999</c:v>
                </c:pt>
                <c:pt idx="6759">
                  <c:v>-1.6133546571105299</c:v>
                </c:pt>
                <c:pt idx="6760">
                  <c:v>-1.61410909027021</c:v>
                </c:pt>
                <c:pt idx="6761">
                  <c:v>-1.6143943049053799</c:v>
                </c:pt>
                <c:pt idx="6762">
                  <c:v>-1.6145622473687</c:v>
                </c:pt>
                <c:pt idx="6763">
                  <c:v>-1.6154233012451999</c:v>
                </c:pt>
                <c:pt idx="6764">
                  <c:v>-1.61574256661058</c:v>
                </c:pt>
                <c:pt idx="6765">
                  <c:v>-1.6160550741394699</c:v>
                </c:pt>
                <c:pt idx="6766">
                  <c:v>-1.61611066848331</c:v>
                </c:pt>
                <c:pt idx="6767">
                  <c:v>-1.6184319664129101</c:v>
                </c:pt>
                <c:pt idx="6768">
                  <c:v>-1.61873796208661</c:v>
                </c:pt>
                <c:pt idx="6769">
                  <c:v>-1.61892403952056</c:v>
                </c:pt>
                <c:pt idx="6770">
                  <c:v>-1.6191520362965499</c:v>
                </c:pt>
                <c:pt idx="6771">
                  <c:v>-1.6194641045785401</c:v>
                </c:pt>
                <c:pt idx="6772">
                  <c:v>-1.61959387934555</c:v>
                </c:pt>
                <c:pt idx="6773">
                  <c:v>-1.6209558447480501</c:v>
                </c:pt>
                <c:pt idx="6774">
                  <c:v>-1.62106319295178</c:v>
                </c:pt>
                <c:pt idx="6775">
                  <c:v>-1.6211399433284901</c:v>
                </c:pt>
                <c:pt idx="6776">
                  <c:v>-1.62159612824919</c:v>
                </c:pt>
                <c:pt idx="6777">
                  <c:v>-1.62167255545699</c:v>
                </c:pt>
                <c:pt idx="6778">
                  <c:v>-1.6234183242639</c:v>
                </c:pt>
                <c:pt idx="6779">
                  <c:v>-1.62391871370469</c:v>
                </c:pt>
                <c:pt idx="6780">
                  <c:v>-1.6239756169889801</c:v>
                </c:pt>
                <c:pt idx="6781">
                  <c:v>-1.62411303164239</c:v>
                </c:pt>
                <c:pt idx="6782">
                  <c:v>-1.62427890713675</c:v>
                </c:pt>
                <c:pt idx="6783">
                  <c:v>-1.6244069540798201</c:v>
                </c:pt>
                <c:pt idx="6784">
                  <c:v>-1.62589598852802</c:v>
                </c:pt>
                <c:pt idx="6785">
                  <c:v>-1.62621269612226</c:v>
                </c:pt>
                <c:pt idx="6786">
                  <c:v>-1.6275633211012499</c:v>
                </c:pt>
                <c:pt idx="6787">
                  <c:v>-1.6281043000483699</c:v>
                </c:pt>
                <c:pt idx="6788">
                  <c:v>-1.6281043000483699</c:v>
                </c:pt>
                <c:pt idx="6789">
                  <c:v>-1.62811248739549</c:v>
                </c:pt>
                <c:pt idx="6790">
                  <c:v>-1.62811248739549</c:v>
                </c:pt>
                <c:pt idx="6791">
                  <c:v>-1.6283454905495101</c:v>
                </c:pt>
                <c:pt idx="6792">
                  <c:v>-1.62839950700377</c:v>
                </c:pt>
                <c:pt idx="6793">
                  <c:v>-1.6285219596765901</c:v>
                </c:pt>
                <c:pt idx="6794">
                  <c:v>-1.62917293329387</c:v>
                </c:pt>
                <c:pt idx="6795">
                  <c:v>-1.62976641797135</c:v>
                </c:pt>
                <c:pt idx="6796">
                  <c:v>-1.63103960689994</c:v>
                </c:pt>
                <c:pt idx="6797">
                  <c:v>-1.6313636308175901</c:v>
                </c:pt>
                <c:pt idx="6798">
                  <c:v>-1.6314089065049799</c:v>
                </c:pt>
                <c:pt idx="6799">
                  <c:v>-1.63141950175132</c:v>
                </c:pt>
                <c:pt idx="6800">
                  <c:v>-1.63239611782878</c:v>
                </c:pt>
                <c:pt idx="6801">
                  <c:v>-1.63321004033505</c:v>
                </c:pt>
                <c:pt idx="6802">
                  <c:v>-1.6348362047196401</c:v>
                </c:pt>
                <c:pt idx="6803">
                  <c:v>-1.63584639892396</c:v>
                </c:pt>
                <c:pt idx="6804">
                  <c:v>-1.6373314719185901</c:v>
                </c:pt>
                <c:pt idx="6805">
                  <c:v>-1.63810582235977</c:v>
                </c:pt>
                <c:pt idx="6806">
                  <c:v>-1.63892060820984</c:v>
                </c:pt>
                <c:pt idx="6807">
                  <c:v>-1.6390482146333001</c:v>
                </c:pt>
                <c:pt idx="6808">
                  <c:v>-1.63918963564083</c:v>
                </c:pt>
                <c:pt idx="6809">
                  <c:v>-1.64021247860676</c:v>
                </c:pt>
                <c:pt idx="6810">
                  <c:v>-1.6409595409188</c:v>
                </c:pt>
                <c:pt idx="6811">
                  <c:v>-1.64167726880811</c:v>
                </c:pt>
                <c:pt idx="6812">
                  <c:v>-1.6440238045089</c:v>
                </c:pt>
                <c:pt idx="6813">
                  <c:v>-1.64453884230253</c:v>
                </c:pt>
                <c:pt idx="6814">
                  <c:v>-1.64516116380185</c:v>
                </c:pt>
                <c:pt idx="6815">
                  <c:v>-1.64516116380185</c:v>
                </c:pt>
                <c:pt idx="6816">
                  <c:v>-1.6457370747939</c:v>
                </c:pt>
                <c:pt idx="6817">
                  <c:v>-1.6460250278223201</c:v>
                </c:pt>
                <c:pt idx="6818">
                  <c:v>-1.6465286457699599</c:v>
                </c:pt>
                <c:pt idx="6819">
                  <c:v>-1.6465286457699599</c:v>
                </c:pt>
                <c:pt idx="6820">
                  <c:v>-1.64661319695164</c:v>
                </c:pt>
                <c:pt idx="6821">
                  <c:v>-1.64662054939796</c:v>
                </c:pt>
                <c:pt idx="6822">
                  <c:v>-1.6488289577947</c:v>
                </c:pt>
                <c:pt idx="6823">
                  <c:v>-1.6490435715659</c:v>
                </c:pt>
                <c:pt idx="6824">
                  <c:v>-1.64999411256939</c:v>
                </c:pt>
                <c:pt idx="6825">
                  <c:v>-1.64999411256939</c:v>
                </c:pt>
                <c:pt idx="6826">
                  <c:v>-1.6506627402676399</c:v>
                </c:pt>
                <c:pt idx="6827">
                  <c:v>-1.6509452194853</c:v>
                </c:pt>
                <c:pt idx="6828">
                  <c:v>-1.6512260279909801</c:v>
                </c:pt>
                <c:pt idx="6829">
                  <c:v>-1.6516844202329199</c:v>
                </c:pt>
                <c:pt idx="6830">
                  <c:v>-1.6516844202329199</c:v>
                </c:pt>
                <c:pt idx="6831">
                  <c:v>-1.6521066642861999</c:v>
                </c:pt>
                <c:pt idx="6832">
                  <c:v>-1.6523445652219899</c:v>
                </c:pt>
                <c:pt idx="6833">
                  <c:v>-1.65293417257639</c:v>
                </c:pt>
                <c:pt idx="6834">
                  <c:v>-1.65309224835493</c:v>
                </c:pt>
                <c:pt idx="6835">
                  <c:v>-1.65312222069616</c:v>
                </c:pt>
                <c:pt idx="6836">
                  <c:v>-1.6537613399478599</c:v>
                </c:pt>
                <c:pt idx="6837">
                  <c:v>-1.65376855866711</c:v>
                </c:pt>
                <c:pt idx="6838">
                  <c:v>-1.6539700287202701</c:v>
                </c:pt>
                <c:pt idx="6839">
                  <c:v>-1.6540031243832101</c:v>
                </c:pt>
                <c:pt idx="6840">
                  <c:v>-1.65480196904994</c:v>
                </c:pt>
                <c:pt idx="6841">
                  <c:v>-1.65495137144021</c:v>
                </c:pt>
                <c:pt idx="6842">
                  <c:v>-1.6563135031106899</c:v>
                </c:pt>
                <c:pt idx="6843">
                  <c:v>-1.6581007099824501</c:v>
                </c:pt>
                <c:pt idx="6844">
                  <c:v>-1.6599477588373901</c:v>
                </c:pt>
                <c:pt idx="6845">
                  <c:v>-1.6609038704003301</c:v>
                </c:pt>
                <c:pt idx="6846">
                  <c:v>-1.66110524575771</c:v>
                </c:pt>
                <c:pt idx="6847">
                  <c:v>-1.6622313430333799</c:v>
                </c:pt>
                <c:pt idx="6848">
                  <c:v>-1.66354680418291</c:v>
                </c:pt>
                <c:pt idx="6849">
                  <c:v>-1.6635724673841701</c:v>
                </c:pt>
                <c:pt idx="6850">
                  <c:v>-1.6673133402617999</c:v>
                </c:pt>
                <c:pt idx="6851">
                  <c:v>-1.66863792656775</c:v>
                </c:pt>
                <c:pt idx="6852">
                  <c:v>-1.66950133191704</c:v>
                </c:pt>
                <c:pt idx="6853">
                  <c:v>-1.6706391539029499</c:v>
                </c:pt>
                <c:pt idx="6854">
                  <c:v>-1.67095034315067</c:v>
                </c:pt>
                <c:pt idx="6855">
                  <c:v>-1.6711555461107599</c:v>
                </c:pt>
                <c:pt idx="6856">
                  <c:v>-1.67142833712808</c:v>
                </c:pt>
                <c:pt idx="6857">
                  <c:v>-1.6715192405064101</c:v>
                </c:pt>
                <c:pt idx="6858">
                  <c:v>-1.67276496744926</c:v>
                </c:pt>
                <c:pt idx="6859">
                  <c:v>-1.6730932374755301</c:v>
                </c:pt>
                <c:pt idx="6860">
                  <c:v>-1.6731861663218699</c:v>
                </c:pt>
                <c:pt idx="6861">
                  <c:v>-1.6747617424249099</c:v>
                </c:pt>
                <c:pt idx="6862">
                  <c:v>-1.67550643799391</c:v>
                </c:pt>
                <c:pt idx="6863">
                  <c:v>-1.67602060137646</c:v>
                </c:pt>
                <c:pt idx="6864">
                  <c:v>-1.67806695175495</c:v>
                </c:pt>
                <c:pt idx="6865">
                  <c:v>-1.67877252085748</c:v>
                </c:pt>
                <c:pt idx="6866">
                  <c:v>-1.68034667722185</c:v>
                </c:pt>
                <c:pt idx="6867">
                  <c:v>-1.6815513555486099</c:v>
                </c:pt>
                <c:pt idx="6868">
                  <c:v>-1.6817869780066299</c:v>
                </c:pt>
                <c:pt idx="6869">
                  <c:v>-1.6869277284106701</c:v>
                </c:pt>
                <c:pt idx="6870">
                  <c:v>-1.6873697292949501</c:v>
                </c:pt>
                <c:pt idx="6871">
                  <c:v>-1.68865714769949</c:v>
                </c:pt>
                <c:pt idx="6872">
                  <c:v>-1.69057221373602</c:v>
                </c:pt>
                <c:pt idx="6873">
                  <c:v>-1.6907367305777801</c:v>
                </c:pt>
                <c:pt idx="6874">
                  <c:v>-1.6910604543680501</c:v>
                </c:pt>
                <c:pt idx="6875">
                  <c:v>-1.6911838536374499</c:v>
                </c:pt>
                <c:pt idx="6876">
                  <c:v>-1.69231853802536</c:v>
                </c:pt>
                <c:pt idx="6877">
                  <c:v>-1.69397524488535</c:v>
                </c:pt>
                <c:pt idx="6878">
                  <c:v>-1.6942520497856901</c:v>
                </c:pt>
                <c:pt idx="6879">
                  <c:v>-1.69456450963098</c:v>
                </c:pt>
                <c:pt idx="6880">
                  <c:v>-1.6946755992581799</c:v>
                </c:pt>
                <c:pt idx="6881">
                  <c:v>-1.6951329864445599</c:v>
                </c:pt>
                <c:pt idx="6882">
                  <c:v>-1.6981726995668001</c:v>
                </c:pt>
                <c:pt idx="6883">
                  <c:v>-1.69838118952862</c:v>
                </c:pt>
                <c:pt idx="6884">
                  <c:v>-1.6992986953671601</c:v>
                </c:pt>
                <c:pt idx="6885">
                  <c:v>-1.69975031588725</c:v>
                </c:pt>
                <c:pt idx="6886">
                  <c:v>-1.7006818886078201</c:v>
                </c:pt>
                <c:pt idx="6887">
                  <c:v>-1.7008365667432701</c:v>
                </c:pt>
                <c:pt idx="6888">
                  <c:v>-1.70154480469764</c:v>
                </c:pt>
                <c:pt idx="6889">
                  <c:v>-1.7033920327576799</c:v>
                </c:pt>
                <c:pt idx="6890">
                  <c:v>-1.7039273858992701</c:v>
                </c:pt>
                <c:pt idx="6891">
                  <c:v>-1.70456382672391</c:v>
                </c:pt>
                <c:pt idx="6892">
                  <c:v>-1.70464407473174</c:v>
                </c:pt>
                <c:pt idx="6893">
                  <c:v>-1.7059782963646699</c:v>
                </c:pt>
                <c:pt idx="6894">
                  <c:v>-1.7064182561257899</c:v>
                </c:pt>
                <c:pt idx="6895">
                  <c:v>-1.70642999101723</c:v>
                </c:pt>
                <c:pt idx="6896">
                  <c:v>-1.7066174143196799</c:v>
                </c:pt>
                <c:pt idx="6897">
                  <c:v>-1.7079324520900001</c:v>
                </c:pt>
                <c:pt idx="6898">
                  <c:v>-1.70873774438393</c:v>
                </c:pt>
                <c:pt idx="6899">
                  <c:v>-1.7101282220374101</c:v>
                </c:pt>
                <c:pt idx="6900">
                  <c:v>-1.7105960501923201</c:v>
                </c:pt>
                <c:pt idx="6901">
                  <c:v>-1.71339691818575</c:v>
                </c:pt>
                <c:pt idx="6902">
                  <c:v>-1.7138715636778601</c:v>
                </c:pt>
                <c:pt idx="6903">
                  <c:v>-1.7138774271395001</c:v>
                </c:pt>
                <c:pt idx="6904">
                  <c:v>-1.71417230115059</c:v>
                </c:pt>
                <c:pt idx="6905">
                  <c:v>-1.7147646093470099</c:v>
                </c:pt>
                <c:pt idx="6906">
                  <c:v>-1.7161288649459101</c:v>
                </c:pt>
                <c:pt idx="6907">
                  <c:v>-1.7162764299815401</c:v>
                </c:pt>
                <c:pt idx="6908">
                  <c:v>-1.7164803407504501</c:v>
                </c:pt>
                <c:pt idx="6909">
                  <c:v>-1.7165042923604299</c:v>
                </c:pt>
                <c:pt idx="6910">
                  <c:v>-1.7198192121924001</c:v>
                </c:pt>
                <c:pt idx="6911">
                  <c:v>-1.7201291599874899</c:v>
                </c:pt>
                <c:pt idx="6912">
                  <c:v>-1.7202585335864</c:v>
                </c:pt>
                <c:pt idx="6913">
                  <c:v>-1.72033795452881</c:v>
                </c:pt>
                <c:pt idx="6914">
                  <c:v>-1.72106950166937</c:v>
                </c:pt>
                <c:pt idx="6915">
                  <c:v>-1.7214785526946299</c:v>
                </c:pt>
                <c:pt idx="6916">
                  <c:v>-1.72270360462213</c:v>
                </c:pt>
                <c:pt idx="6917">
                  <c:v>-1.7233141379324799</c:v>
                </c:pt>
                <c:pt idx="6918">
                  <c:v>-1.72346972179014</c:v>
                </c:pt>
                <c:pt idx="6919">
                  <c:v>-1.7235865477621799</c:v>
                </c:pt>
                <c:pt idx="6920">
                  <c:v>-1.7244570054870301</c:v>
                </c:pt>
                <c:pt idx="6921">
                  <c:v>-1.72536884012008</c:v>
                </c:pt>
                <c:pt idx="6922">
                  <c:v>-1.72755940759868</c:v>
                </c:pt>
                <c:pt idx="6923">
                  <c:v>-1.72797242272797</c:v>
                </c:pt>
                <c:pt idx="6924">
                  <c:v>-1.72850257380768</c:v>
                </c:pt>
                <c:pt idx="6925">
                  <c:v>-1.7307255785472</c:v>
                </c:pt>
                <c:pt idx="6926">
                  <c:v>-1.7310732388225201</c:v>
                </c:pt>
                <c:pt idx="6927">
                  <c:v>-1.7327344563506599</c:v>
                </c:pt>
                <c:pt idx="6928">
                  <c:v>-1.7337775612033901</c:v>
                </c:pt>
                <c:pt idx="6929">
                  <c:v>-1.7338180130282499</c:v>
                </c:pt>
                <c:pt idx="6930">
                  <c:v>-1.73434148321684</c:v>
                </c:pt>
                <c:pt idx="6931">
                  <c:v>-1.7352787476460301</c:v>
                </c:pt>
                <c:pt idx="6932">
                  <c:v>-1.73611472583619</c:v>
                </c:pt>
                <c:pt idx="6933">
                  <c:v>-1.7367013313317701</c:v>
                </c:pt>
                <c:pt idx="6934">
                  <c:v>-1.73685759567564</c:v>
                </c:pt>
                <c:pt idx="6935">
                  <c:v>-1.73813131408987</c:v>
                </c:pt>
                <c:pt idx="6936">
                  <c:v>-1.7391729229433801</c:v>
                </c:pt>
                <c:pt idx="6937">
                  <c:v>-1.7395117487263501</c:v>
                </c:pt>
                <c:pt idx="6938">
                  <c:v>-1.74020878447365</c:v>
                </c:pt>
                <c:pt idx="6939">
                  <c:v>-1.7404933575525601</c:v>
                </c:pt>
                <c:pt idx="6940">
                  <c:v>-1.74159563185624</c:v>
                </c:pt>
                <c:pt idx="6941">
                  <c:v>-1.7422509240364401</c:v>
                </c:pt>
                <c:pt idx="6942">
                  <c:v>-1.74360997583126</c:v>
                </c:pt>
                <c:pt idx="6943">
                  <c:v>-1.74447873915949</c:v>
                </c:pt>
                <c:pt idx="6944">
                  <c:v>-1.74470675624362</c:v>
                </c:pt>
                <c:pt idx="6945">
                  <c:v>-1.7477326965917701</c:v>
                </c:pt>
                <c:pt idx="6946">
                  <c:v>-1.7503388658597501</c:v>
                </c:pt>
                <c:pt idx="6947">
                  <c:v>-1.7505927159058801</c:v>
                </c:pt>
                <c:pt idx="6948">
                  <c:v>-1.7540417046785399</c:v>
                </c:pt>
                <c:pt idx="6949">
                  <c:v>-1.7541327177838799</c:v>
                </c:pt>
                <c:pt idx="6950">
                  <c:v>-1.7550231096912901</c:v>
                </c:pt>
                <c:pt idx="6951">
                  <c:v>-1.75603731215268</c:v>
                </c:pt>
                <c:pt idx="6952">
                  <c:v>-1.7564020369129301</c:v>
                </c:pt>
                <c:pt idx="6953">
                  <c:v>-1.7564907975230699</c:v>
                </c:pt>
                <c:pt idx="6954">
                  <c:v>-1.7571882002871</c:v>
                </c:pt>
                <c:pt idx="6955">
                  <c:v>-1.7572801557909501</c:v>
                </c:pt>
                <c:pt idx="6956">
                  <c:v>-1.7575868861439801</c:v>
                </c:pt>
                <c:pt idx="6957">
                  <c:v>-1.76340348579619</c:v>
                </c:pt>
                <c:pt idx="6958">
                  <c:v>-1.7637066867758899</c:v>
                </c:pt>
                <c:pt idx="6959">
                  <c:v>-1.76436903504118</c:v>
                </c:pt>
                <c:pt idx="6960">
                  <c:v>-1.7651846904661801</c:v>
                </c:pt>
                <c:pt idx="6961">
                  <c:v>-1.76642282914992</c:v>
                </c:pt>
                <c:pt idx="6962">
                  <c:v>-1.76653178230047</c:v>
                </c:pt>
                <c:pt idx="6963">
                  <c:v>-1.7666246480387799</c:v>
                </c:pt>
                <c:pt idx="6964">
                  <c:v>-1.7695607081003999</c:v>
                </c:pt>
                <c:pt idx="6965">
                  <c:v>-1.7696431637315899</c:v>
                </c:pt>
                <c:pt idx="6966">
                  <c:v>-1.7710270754706501</c:v>
                </c:pt>
                <c:pt idx="6967">
                  <c:v>-1.7710747227268</c:v>
                </c:pt>
                <c:pt idx="6968">
                  <c:v>-1.77340724551144</c:v>
                </c:pt>
                <c:pt idx="6969">
                  <c:v>-1.77341387778579</c:v>
                </c:pt>
                <c:pt idx="6970">
                  <c:v>-1.7744748634772001</c:v>
                </c:pt>
                <c:pt idx="6971">
                  <c:v>-1.7746492998763601</c:v>
                </c:pt>
                <c:pt idx="6972">
                  <c:v>-1.7748979454574301</c:v>
                </c:pt>
                <c:pt idx="6973">
                  <c:v>-1.77522377232467</c:v>
                </c:pt>
                <c:pt idx="6974">
                  <c:v>-1.7769210072094701</c:v>
                </c:pt>
                <c:pt idx="6975">
                  <c:v>-1.7774010537406599</c:v>
                </c:pt>
                <c:pt idx="6976">
                  <c:v>-1.7789862769568101</c:v>
                </c:pt>
                <c:pt idx="6977">
                  <c:v>-1.78013410607552</c:v>
                </c:pt>
                <c:pt idx="6978">
                  <c:v>-1.7809904772482901</c:v>
                </c:pt>
                <c:pt idx="6979">
                  <c:v>-1.78149240582179</c:v>
                </c:pt>
                <c:pt idx="6980">
                  <c:v>-1.7826472042024799</c:v>
                </c:pt>
                <c:pt idx="6981">
                  <c:v>-1.7852276017067801</c:v>
                </c:pt>
                <c:pt idx="6982">
                  <c:v>-1.7863277700795099</c:v>
                </c:pt>
                <c:pt idx="6983">
                  <c:v>-1.7880985541132</c:v>
                </c:pt>
                <c:pt idx="6984">
                  <c:v>-1.7880985541132</c:v>
                </c:pt>
                <c:pt idx="6985">
                  <c:v>-1.79123468964356</c:v>
                </c:pt>
                <c:pt idx="6986">
                  <c:v>-1.7919121708552499</c:v>
                </c:pt>
                <c:pt idx="6987">
                  <c:v>-1.7923839006961999</c:v>
                </c:pt>
                <c:pt idx="6988">
                  <c:v>-1.79356332737362</c:v>
                </c:pt>
                <c:pt idx="6989">
                  <c:v>-1.7944681724345399</c:v>
                </c:pt>
                <c:pt idx="6990">
                  <c:v>-1.79481994866901</c:v>
                </c:pt>
                <c:pt idx="6991">
                  <c:v>-1.7961342218563501</c:v>
                </c:pt>
                <c:pt idx="6992">
                  <c:v>-1.79886009834585</c:v>
                </c:pt>
                <c:pt idx="6993">
                  <c:v>-1.79900379331367</c:v>
                </c:pt>
                <c:pt idx="6994">
                  <c:v>-1.7990516594647199</c:v>
                </c:pt>
                <c:pt idx="6995">
                  <c:v>-1.80140187855762</c:v>
                </c:pt>
                <c:pt idx="6996">
                  <c:v>-1.8015676706556201</c:v>
                </c:pt>
                <c:pt idx="6997">
                  <c:v>-1.80248897169657</c:v>
                </c:pt>
                <c:pt idx="6998">
                  <c:v>-1.8027610289575899</c:v>
                </c:pt>
                <c:pt idx="6999">
                  <c:v>-1.80330947037906</c:v>
                </c:pt>
                <c:pt idx="7000">
                  <c:v>-1.8039629198949201</c:v>
                </c:pt>
                <c:pt idx="7001">
                  <c:v>-1.80461537838099</c:v>
                </c:pt>
                <c:pt idx="7002">
                  <c:v>-1.80506855573067</c:v>
                </c:pt>
                <c:pt idx="7003">
                  <c:v>-1.8053200159314</c:v>
                </c:pt>
                <c:pt idx="7004">
                  <c:v>-1.8067063157436301</c:v>
                </c:pt>
                <c:pt idx="7005">
                  <c:v>-1.80751534661362</c:v>
                </c:pt>
                <c:pt idx="7006">
                  <c:v>-1.8080523696500901</c:v>
                </c:pt>
                <c:pt idx="7007">
                  <c:v>-1.8092562071412599</c:v>
                </c:pt>
                <c:pt idx="7008">
                  <c:v>-1.8093706542805801</c:v>
                </c:pt>
                <c:pt idx="7009">
                  <c:v>-1.80940056831954</c:v>
                </c:pt>
                <c:pt idx="7010">
                  <c:v>-1.8097741282377799</c:v>
                </c:pt>
                <c:pt idx="7011">
                  <c:v>-1.8097741282377799</c:v>
                </c:pt>
                <c:pt idx="7012">
                  <c:v>-1.81130600980552</c:v>
                </c:pt>
                <c:pt idx="7013">
                  <c:v>-1.81388430233353</c:v>
                </c:pt>
                <c:pt idx="7014">
                  <c:v>-1.8143864807865</c:v>
                </c:pt>
                <c:pt idx="7015">
                  <c:v>-1.8143864807865</c:v>
                </c:pt>
                <c:pt idx="7016">
                  <c:v>-1.8143864807865</c:v>
                </c:pt>
                <c:pt idx="7017">
                  <c:v>-1.8149001850008899</c:v>
                </c:pt>
                <c:pt idx="7018">
                  <c:v>-1.8152859802730801</c:v>
                </c:pt>
                <c:pt idx="7019">
                  <c:v>-1.8153238911195699</c:v>
                </c:pt>
                <c:pt idx="7020">
                  <c:v>-1.8167566644522399</c:v>
                </c:pt>
                <c:pt idx="7021">
                  <c:v>-1.8173499858881399</c:v>
                </c:pt>
                <c:pt idx="7022">
                  <c:v>-1.8183747485420001</c:v>
                </c:pt>
                <c:pt idx="7023">
                  <c:v>-1.8195988230378399</c:v>
                </c:pt>
                <c:pt idx="7024">
                  <c:v>-1.8223203476204699</c:v>
                </c:pt>
                <c:pt idx="7025">
                  <c:v>-1.8226245738281399</c:v>
                </c:pt>
                <c:pt idx="7026">
                  <c:v>-1.82310144113633</c:v>
                </c:pt>
                <c:pt idx="7027">
                  <c:v>-1.8231087650740001</c:v>
                </c:pt>
                <c:pt idx="7028">
                  <c:v>-1.82382557410229</c:v>
                </c:pt>
                <c:pt idx="7029">
                  <c:v>-1.8241568205932299</c:v>
                </c:pt>
                <c:pt idx="7030">
                  <c:v>-1.82446856450224</c:v>
                </c:pt>
                <c:pt idx="7031">
                  <c:v>-1.8262884657199401</c:v>
                </c:pt>
                <c:pt idx="7032">
                  <c:v>-1.8269232342171</c:v>
                </c:pt>
                <c:pt idx="7033">
                  <c:v>-1.8300180664082599</c:v>
                </c:pt>
                <c:pt idx="7034">
                  <c:v>-1.8315107735339</c:v>
                </c:pt>
                <c:pt idx="7035">
                  <c:v>-1.83224091295188</c:v>
                </c:pt>
                <c:pt idx="7036">
                  <c:v>-1.83242078692029</c:v>
                </c:pt>
                <c:pt idx="7037">
                  <c:v>-1.83243657895013</c:v>
                </c:pt>
                <c:pt idx="7038">
                  <c:v>-1.83934489294425</c:v>
                </c:pt>
                <c:pt idx="7039">
                  <c:v>-1.83951567099696</c:v>
                </c:pt>
                <c:pt idx="7040">
                  <c:v>-1.8400692659806099</c:v>
                </c:pt>
                <c:pt idx="7041">
                  <c:v>-1.8419750753426301</c:v>
                </c:pt>
                <c:pt idx="7042">
                  <c:v>-1.8427748287414101</c:v>
                </c:pt>
                <c:pt idx="7043">
                  <c:v>-1.8434162359584501</c:v>
                </c:pt>
                <c:pt idx="7044">
                  <c:v>-1.84398621942699</c:v>
                </c:pt>
                <c:pt idx="7045">
                  <c:v>-1.8445694250959099</c:v>
                </c:pt>
                <c:pt idx="7046">
                  <c:v>-1.8454874618780901</c:v>
                </c:pt>
                <c:pt idx="7047">
                  <c:v>-1.8464928456679099</c:v>
                </c:pt>
                <c:pt idx="7048">
                  <c:v>-1.8516273934590199</c:v>
                </c:pt>
                <c:pt idx="7049">
                  <c:v>-1.8527491205670601</c:v>
                </c:pt>
                <c:pt idx="7050">
                  <c:v>-1.85456408440581</c:v>
                </c:pt>
                <c:pt idx="7051">
                  <c:v>-1.8546668488757301</c:v>
                </c:pt>
                <c:pt idx="7052">
                  <c:v>-1.85567353615258</c:v>
                </c:pt>
                <c:pt idx="7053">
                  <c:v>-1.8573192465622299</c:v>
                </c:pt>
                <c:pt idx="7054">
                  <c:v>-1.8580226802317299</c:v>
                </c:pt>
                <c:pt idx="7055">
                  <c:v>-1.85921401153694</c:v>
                </c:pt>
                <c:pt idx="7056">
                  <c:v>-1.8599743611145001</c:v>
                </c:pt>
                <c:pt idx="7057">
                  <c:v>-1.86094004383758</c:v>
                </c:pt>
                <c:pt idx="7058">
                  <c:v>-1.8614915902684499</c:v>
                </c:pt>
                <c:pt idx="7059">
                  <c:v>-1.8625471250058501</c:v>
                </c:pt>
                <c:pt idx="7060">
                  <c:v>-1.86431767087394</c:v>
                </c:pt>
                <c:pt idx="7061">
                  <c:v>-1.86472449932812</c:v>
                </c:pt>
                <c:pt idx="7062">
                  <c:v>-1.86640384920467</c:v>
                </c:pt>
                <c:pt idx="7063">
                  <c:v>-1.8682289997014401</c:v>
                </c:pt>
                <c:pt idx="7064">
                  <c:v>-1.8714290802184299</c:v>
                </c:pt>
                <c:pt idx="7065">
                  <c:v>-1.87145011378552</c:v>
                </c:pt>
                <c:pt idx="7066">
                  <c:v>-1.87312239567673</c:v>
                </c:pt>
                <c:pt idx="7067">
                  <c:v>-1.87480723361567</c:v>
                </c:pt>
                <c:pt idx="7068">
                  <c:v>-1.8773718519453499</c:v>
                </c:pt>
                <c:pt idx="7069">
                  <c:v>-1.8785527303476801</c:v>
                </c:pt>
                <c:pt idx="7070">
                  <c:v>-1.87966561877564</c:v>
                </c:pt>
                <c:pt idx="7071">
                  <c:v>-1.88029252384346</c:v>
                </c:pt>
                <c:pt idx="7072">
                  <c:v>-1.8804134781008299</c:v>
                </c:pt>
                <c:pt idx="7073">
                  <c:v>-1.88145283658229</c:v>
                </c:pt>
                <c:pt idx="7074">
                  <c:v>-1.8815621508262299</c:v>
                </c:pt>
                <c:pt idx="7075">
                  <c:v>-1.8842400828263399</c:v>
                </c:pt>
                <c:pt idx="7076">
                  <c:v>-1.8842400828263399</c:v>
                </c:pt>
                <c:pt idx="7077">
                  <c:v>-1.88448269938133</c:v>
                </c:pt>
                <c:pt idx="7078">
                  <c:v>-1.8858603313668001</c:v>
                </c:pt>
                <c:pt idx="7079">
                  <c:v>-1.8858603313668001</c:v>
                </c:pt>
                <c:pt idx="7080">
                  <c:v>-1.88764181781454</c:v>
                </c:pt>
                <c:pt idx="7081">
                  <c:v>-1.8879351657085399</c:v>
                </c:pt>
                <c:pt idx="7082">
                  <c:v>-1.88844321590666</c:v>
                </c:pt>
                <c:pt idx="7083">
                  <c:v>-1.88874247581529</c:v>
                </c:pt>
                <c:pt idx="7084">
                  <c:v>-1.8912134903061</c:v>
                </c:pt>
                <c:pt idx="7085">
                  <c:v>-1.8930689996593</c:v>
                </c:pt>
                <c:pt idx="7086">
                  <c:v>-1.8935738623745999</c:v>
                </c:pt>
                <c:pt idx="7087">
                  <c:v>-1.8946541298281701</c:v>
                </c:pt>
                <c:pt idx="7088">
                  <c:v>-1.8950514889824199</c:v>
                </c:pt>
                <c:pt idx="7089">
                  <c:v>-1.8952607632968099</c:v>
                </c:pt>
                <c:pt idx="7090">
                  <c:v>-1.8952607632968099</c:v>
                </c:pt>
                <c:pt idx="7091">
                  <c:v>-1.8957461800133</c:v>
                </c:pt>
                <c:pt idx="7092">
                  <c:v>-1.8966479632047</c:v>
                </c:pt>
                <c:pt idx="7093">
                  <c:v>-1.8972183081155001</c:v>
                </c:pt>
                <c:pt idx="7094">
                  <c:v>-1.8973182115221401</c:v>
                </c:pt>
                <c:pt idx="7095">
                  <c:v>-1.8997209209141599</c:v>
                </c:pt>
                <c:pt idx="7096">
                  <c:v>-1.9012645951662801</c:v>
                </c:pt>
                <c:pt idx="7097">
                  <c:v>-1.90200083744209</c:v>
                </c:pt>
                <c:pt idx="7098">
                  <c:v>-1.9024607249691201</c:v>
                </c:pt>
                <c:pt idx="7099">
                  <c:v>-1.90250000672521</c:v>
                </c:pt>
                <c:pt idx="7100">
                  <c:v>-1.90355975529731</c:v>
                </c:pt>
                <c:pt idx="7101">
                  <c:v>-1.90355975529731</c:v>
                </c:pt>
                <c:pt idx="7102">
                  <c:v>-1.9037384575759499</c:v>
                </c:pt>
                <c:pt idx="7103">
                  <c:v>-1.9041273605730999</c:v>
                </c:pt>
                <c:pt idx="7104">
                  <c:v>-1.9078252103066899</c:v>
                </c:pt>
                <c:pt idx="7105">
                  <c:v>-1.9080780169659499</c:v>
                </c:pt>
                <c:pt idx="7106">
                  <c:v>-1.9103660917638301</c:v>
                </c:pt>
                <c:pt idx="7107">
                  <c:v>-1.91145760030128</c:v>
                </c:pt>
                <c:pt idx="7108">
                  <c:v>-1.91219529764509</c:v>
                </c:pt>
                <c:pt idx="7109">
                  <c:v>-1.91315477393739</c:v>
                </c:pt>
                <c:pt idx="7110">
                  <c:v>-1.91398068934111</c:v>
                </c:pt>
                <c:pt idx="7111">
                  <c:v>-1.9141007022859999</c:v>
                </c:pt>
                <c:pt idx="7112">
                  <c:v>-1.9149312520274899</c:v>
                </c:pt>
                <c:pt idx="7113">
                  <c:v>-1.9150133853645099</c:v>
                </c:pt>
                <c:pt idx="7114">
                  <c:v>-1.9155043041422799</c:v>
                </c:pt>
                <c:pt idx="7115">
                  <c:v>-1.91577596676478</c:v>
                </c:pt>
                <c:pt idx="7116">
                  <c:v>-1.9160293368527901</c:v>
                </c:pt>
                <c:pt idx="7117">
                  <c:v>-1.9168408471426499</c:v>
                </c:pt>
                <c:pt idx="7118">
                  <c:v>-1.9181323684671201</c:v>
                </c:pt>
                <c:pt idx="7119">
                  <c:v>-1.9185930787464101</c:v>
                </c:pt>
                <c:pt idx="7120">
                  <c:v>-1.9216553063577599</c:v>
                </c:pt>
                <c:pt idx="7121">
                  <c:v>-1.92398579638694</c:v>
                </c:pt>
                <c:pt idx="7122">
                  <c:v>-1.92427294683857</c:v>
                </c:pt>
                <c:pt idx="7123">
                  <c:v>-1.9244629826180999</c:v>
                </c:pt>
                <c:pt idx="7124">
                  <c:v>-1.9250384143703301</c:v>
                </c:pt>
                <c:pt idx="7125">
                  <c:v>-1.9261540072802701</c:v>
                </c:pt>
                <c:pt idx="7126">
                  <c:v>-1.92657312669215</c:v>
                </c:pt>
                <c:pt idx="7127">
                  <c:v>-1.9268874056844401</c:v>
                </c:pt>
                <c:pt idx="7128">
                  <c:v>-1.92737905032629</c:v>
                </c:pt>
                <c:pt idx="7129">
                  <c:v>-1.93290469290272</c:v>
                </c:pt>
                <c:pt idx="7130">
                  <c:v>-1.93458133729141</c:v>
                </c:pt>
                <c:pt idx="7131">
                  <c:v>-1.93926394121509</c:v>
                </c:pt>
                <c:pt idx="7132">
                  <c:v>-1.94040823648434</c:v>
                </c:pt>
                <c:pt idx="7133">
                  <c:v>-1.94040823648434</c:v>
                </c:pt>
                <c:pt idx="7134">
                  <c:v>-1.9404585524775999</c:v>
                </c:pt>
                <c:pt idx="7135">
                  <c:v>-1.94053890178063</c:v>
                </c:pt>
                <c:pt idx="7136">
                  <c:v>-1.9415718652582801</c:v>
                </c:pt>
                <c:pt idx="7137">
                  <c:v>-1.9427075584878499</c:v>
                </c:pt>
                <c:pt idx="7138">
                  <c:v>-1.9455575264042999</c:v>
                </c:pt>
                <c:pt idx="7139">
                  <c:v>-1.9459944681885799</c:v>
                </c:pt>
                <c:pt idx="7140">
                  <c:v>-1.9460480478990401</c:v>
                </c:pt>
                <c:pt idx="7141">
                  <c:v>-1.94612899020754</c:v>
                </c:pt>
                <c:pt idx="7142">
                  <c:v>-1.94612899020754</c:v>
                </c:pt>
                <c:pt idx="7143">
                  <c:v>-1.94626778236033</c:v>
                </c:pt>
                <c:pt idx="7144">
                  <c:v>-1.94759401104259</c:v>
                </c:pt>
                <c:pt idx="7145">
                  <c:v>-1.94898428518349</c:v>
                </c:pt>
                <c:pt idx="7146">
                  <c:v>-1.95064855831657</c:v>
                </c:pt>
                <c:pt idx="7147">
                  <c:v>-1.95401952145886</c:v>
                </c:pt>
                <c:pt idx="7148">
                  <c:v>-1.9547637100769399</c:v>
                </c:pt>
                <c:pt idx="7149">
                  <c:v>-1.95492857489759</c:v>
                </c:pt>
                <c:pt idx="7150">
                  <c:v>-1.95494893159824</c:v>
                </c:pt>
                <c:pt idx="7151">
                  <c:v>-1.95684657557556</c:v>
                </c:pt>
                <c:pt idx="7152">
                  <c:v>-1.95684657557556</c:v>
                </c:pt>
                <c:pt idx="7153">
                  <c:v>-1.9570591548657601</c:v>
                </c:pt>
                <c:pt idx="7154">
                  <c:v>-1.95739026434236</c:v>
                </c:pt>
                <c:pt idx="7155">
                  <c:v>-1.9574542970869799</c:v>
                </c:pt>
                <c:pt idx="7156">
                  <c:v>-1.9574823443915099</c:v>
                </c:pt>
                <c:pt idx="7157">
                  <c:v>-1.9636788636576601</c:v>
                </c:pt>
                <c:pt idx="7158">
                  <c:v>-1.96493224689549</c:v>
                </c:pt>
                <c:pt idx="7159">
                  <c:v>-1.96568113333551</c:v>
                </c:pt>
                <c:pt idx="7160">
                  <c:v>-1.9658174166487701</c:v>
                </c:pt>
                <c:pt idx="7161">
                  <c:v>-1.9659778582081699</c:v>
                </c:pt>
                <c:pt idx="7162">
                  <c:v>-1.96729357754948</c:v>
                </c:pt>
                <c:pt idx="7163">
                  <c:v>-1.96930745741889</c:v>
                </c:pt>
                <c:pt idx="7164">
                  <c:v>-1.96939515994234</c:v>
                </c:pt>
                <c:pt idx="7165">
                  <c:v>-1.9702222747475699</c:v>
                </c:pt>
                <c:pt idx="7166">
                  <c:v>-1.97118199676608</c:v>
                </c:pt>
                <c:pt idx="7167">
                  <c:v>-1.9716744855003101</c:v>
                </c:pt>
                <c:pt idx="7168">
                  <c:v>-1.97210510596401</c:v>
                </c:pt>
                <c:pt idx="7169">
                  <c:v>-1.9740675932826</c:v>
                </c:pt>
                <c:pt idx="7170">
                  <c:v>-1.9749640753413999</c:v>
                </c:pt>
                <c:pt idx="7171">
                  <c:v>-1.9758077077834999</c:v>
                </c:pt>
                <c:pt idx="7172">
                  <c:v>-1.9760782599976301</c:v>
                </c:pt>
                <c:pt idx="7173">
                  <c:v>-1.9768823634025701</c:v>
                </c:pt>
                <c:pt idx="7174">
                  <c:v>-1.977404676493</c:v>
                </c:pt>
                <c:pt idx="7175">
                  <c:v>-1.9782964671791801</c:v>
                </c:pt>
                <c:pt idx="7176">
                  <c:v>-1.97924913252519</c:v>
                </c:pt>
                <c:pt idx="7177">
                  <c:v>-1.97924913252519</c:v>
                </c:pt>
                <c:pt idx="7178">
                  <c:v>-1.98477126043342</c:v>
                </c:pt>
                <c:pt idx="7179">
                  <c:v>-1.98511921076083</c:v>
                </c:pt>
                <c:pt idx="7180">
                  <c:v>-1.98611088380101</c:v>
                </c:pt>
                <c:pt idx="7181">
                  <c:v>-1.98697669277543</c:v>
                </c:pt>
                <c:pt idx="7182">
                  <c:v>-1.9880705050334699</c:v>
                </c:pt>
                <c:pt idx="7183">
                  <c:v>-1.9903055628241999</c:v>
                </c:pt>
                <c:pt idx="7184">
                  <c:v>-1.9919837846800901</c:v>
                </c:pt>
                <c:pt idx="7185">
                  <c:v>-1.9924243040291301</c:v>
                </c:pt>
                <c:pt idx="7186">
                  <c:v>-1.99424446045454</c:v>
                </c:pt>
                <c:pt idx="7187">
                  <c:v>-1.99501952175168</c:v>
                </c:pt>
                <c:pt idx="7188">
                  <c:v>-1.99809652467917</c:v>
                </c:pt>
                <c:pt idx="7189">
                  <c:v>-1.99817752158969</c:v>
                </c:pt>
                <c:pt idx="7190">
                  <c:v>-1.9988751551050801</c:v>
                </c:pt>
                <c:pt idx="7191">
                  <c:v>-2.0051330354033001</c:v>
                </c:pt>
                <c:pt idx="7192">
                  <c:v>-2.00533399907905</c:v>
                </c:pt>
                <c:pt idx="7193">
                  <c:v>-2.00533399907905</c:v>
                </c:pt>
                <c:pt idx="7194">
                  <c:v>-2.0059539893249299</c:v>
                </c:pt>
                <c:pt idx="7195">
                  <c:v>-2.0059539893249299</c:v>
                </c:pt>
                <c:pt idx="7196">
                  <c:v>-2.0098554620336699</c:v>
                </c:pt>
                <c:pt idx="7197">
                  <c:v>-2.0130218849503501</c:v>
                </c:pt>
                <c:pt idx="7198">
                  <c:v>-2.0149449888781001</c:v>
                </c:pt>
                <c:pt idx="7199">
                  <c:v>-2.0156846441514502</c:v>
                </c:pt>
                <c:pt idx="7200">
                  <c:v>-2.0157801311992301</c:v>
                </c:pt>
                <c:pt idx="7201">
                  <c:v>-2.0162479674808602</c:v>
                </c:pt>
                <c:pt idx="7202">
                  <c:v>-2.0165054981388399</c:v>
                </c:pt>
                <c:pt idx="7203">
                  <c:v>-2.01781798391041</c:v>
                </c:pt>
                <c:pt idx="7204">
                  <c:v>-2.01987838606364</c:v>
                </c:pt>
                <c:pt idx="7205">
                  <c:v>-2.0216059760793601</c:v>
                </c:pt>
                <c:pt idx="7206">
                  <c:v>-2.02451372364298</c:v>
                </c:pt>
                <c:pt idx="7207">
                  <c:v>-2.0259667957654699</c:v>
                </c:pt>
                <c:pt idx="7208">
                  <c:v>-2.02909630971598</c:v>
                </c:pt>
                <c:pt idx="7209">
                  <c:v>-2.02948177285203</c:v>
                </c:pt>
                <c:pt idx="7210">
                  <c:v>-2.0313111934938002</c:v>
                </c:pt>
                <c:pt idx="7211">
                  <c:v>-2.0322736145159199</c:v>
                </c:pt>
                <c:pt idx="7212">
                  <c:v>-2.0338068984356701</c:v>
                </c:pt>
                <c:pt idx="7213">
                  <c:v>-2.0342883858746998</c:v>
                </c:pt>
                <c:pt idx="7214">
                  <c:v>-2.03443006419691</c:v>
                </c:pt>
                <c:pt idx="7215">
                  <c:v>-2.0371065638878001</c:v>
                </c:pt>
                <c:pt idx="7216">
                  <c:v>-2.0376700288285501</c:v>
                </c:pt>
                <c:pt idx="7217">
                  <c:v>-2.0383021361085301</c:v>
                </c:pt>
                <c:pt idx="7218">
                  <c:v>-2.0385164388831498</c:v>
                </c:pt>
                <c:pt idx="7219">
                  <c:v>-2.0388647008918599</c:v>
                </c:pt>
                <c:pt idx="7220">
                  <c:v>-2.0388886762073199</c:v>
                </c:pt>
                <c:pt idx="7221">
                  <c:v>-2.0391221954905299</c:v>
                </c:pt>
                <c:pt idx="7222">
                  <c:v>-2.0442231967640998</c:v>
                </c:pt>
                <c:pt idx="7223">
                  <c:v>-2.0454958343571201</c:v>
                </c:pt>
                <c:pt idx="7224">
                  <c:v>-2.0488299478787</c:v>
                </c:pt>
                <c:pt idx="7225">
                  <c:v>-2.05070446968013</c:v>
                </c:pt>
                <c:pt idx="7226">
                  <c:v>-2.0514328573150298</c:v>
                </c:pt>
                <c:pt idx="7227">
                  <c:v>-2.0516326947605701</c:v>
                </c:pt>
                <c:pt idx="7228">
                  <c:v>-2.0517319753571202</c:v>
                </c:pt>
                <c:pt idx="7229">
                  <c:v>-2.0528192575017701</c:v>
                </c:pt>
                <c:pt idx="7230">
                  <c:v>-2.05285110367151</c:v>
                </c:pt>
                <c:pt idx="7231">
                  <c:v>-2.0533884800405202</c:v>
                </c:pt>
                <c:pt idx="7232">
                  <c:v>-2.0547542855576202</c:v>
                </c:pt>
                <c:pt idx="7233">
                  <c:v>-2.0562723981695901</c:v>
                </c:pt>
                <c:pt idx="7234">
                  <c:v>-2.0564411273841201</c:v>
                </c:pt>
                <c:pt idx="7235">
                  <c:v>-2.0601084283925499</c:v>
                </c:pt>
                <c:pt idx="7236">
                  <c:v>-2.06154585036015</c:v>
                </c:pt>
                <c:pt idx="7237">
                  <c:v>-2.0616122400898398</c:v>
                </c:pt>
                <c:pt idx="7238">
                  <c:v>-2.0622859553992199</c:v>
                </c:pt>
                <c:pt idx="7239">
                  <c:v>-2.06408101183438</c:v>
                </c:pt>
                <c:pt idx="7240">
                  <c:v>-2.0651654553416199</c:v>
                </c:pt>
                <c:pt idx="7241">
                  <c:v>-2.0706543533158901</c:v>
                </c:pt>
                <c:pt idx="7242">
                  <c:v>-2.0722078081163802</c:v>
                </c:pt>
                <c:pt idx="7243">
                  <c:v>-2.0767614523243698</c:v>
                </c:pt>
                <c:pt idx="7244">
                  <c:v>-2.0777569119970098</c:v>
                </c:pt>
                <c:pt idx="7245">
                  <c:v>-2.07794493261017</c:v>
                </c:pt>
                <c:pt idx="7246">
                  <c:v>-2.07883112097036</c:v>
                </c:pt>
                <c:pt idx="7247">
                  <c:v>-2.07896276822026</c:v>
                </c:pt>
                <c:pt idx="7248">
                  <c:v>-2.0801156197539901</c:v>
                </c:pt>
                <c:pt idx="7249">
                  <c:v>-2.08163441984511</c:v>
                </c:pt>
                <c:pt idx="7250">
                  <c:v>-2.0821467645132401</c:v>
                </c:pt>
                <c:pt idx="7251">
                  <c:v>-2.08352225888297</c:v>
                </c:pt>
                <c:pt idx="7252">
                  <c:v>-2.0841766767552201</c:v>
                </c:pt>
                <c:pt idx="7253">
                  <c:v>-2.08469040057382</c:v>
                </c:pt>
                <c:pt idx="7254">
                  <c:v>-2.0862031929276799</c:v>
                </c:pt>
                <c:pt idx="7255">
                  <c:v>-2.08982595369153</c:v>
                </c:pt>
                <c:pt idx="7256">
                  <c:v>-2.0903370400475998</c:v>
                </c:pt>
                <c:pt idx="7257">
                  <c:v>-2.0903756258288202</c:v>
                </c:pt>
                <c:pt idx="7258">
                  <c:v>-2.0907900057615798</c:v>
                </c:pt>
                <c:pt idx="7259">
                  <c:v>-2.0920339972116802</c:v>
                </c:pt>
                <c:pt idx="7260">
                  <c:v>-2.0920339972116802</c:v>
                </c:pt>
                <c:pt idx="7261">
                  <c:v>-2.0920339972116802</c:v>
                </c:pt>
                <c:pt idx="7262">
                  <c:v>-2.0924657969218998</c:v>
                </c:pt>
                <c:pt idx="7263">
                  <c:v>-2.0931409440361</c:v>
                </c:pt>
                <c:pt idx="7264">
                  <c:v>-2.0937839582560702</c:v>
                </c:pt>
                <c:pt idx="7265">
                  <c:v>-2.0942216473163899</c:v>
                </c:pt>
                <c:pt idx="7266">
                  <c:v>-2.09492507202649</c:v>
                </c:pt>
                <c:pt idx="7267">
                  <c:v>-2.0959737486402998</c:v>
                </c:pt>
                <c:pt idx="7268">
                  <c:v>-2.0963456168905599</c:v>
                </c:pt>
                <c:pt idx="7269">
                  <c:v>-2.0966113881164401</c:v>
                </c:pt>
                <c:pt idx="7270">
                  <c:v>-2.0968022344198598</c:v>
                </c:pt>
                <c:pt idx="7271">
                  <c:v>-2.0991339123688699</c:v>
                </c:pt>
                <c:pt idx="7272">
                  <c:v>-2.0993436370899801</c:v>
                </c:pt>
                <c:pt idx="7273">
                  <c:v>-2.1025516199038301</c:v>
                </c:pt>
                <c:pt idx="7274">
                  <c:v>-2.10721963340464</c:v>
                </c:pt>
                <c:pt idx="7275">
                  <c:v>-2.1089465634387601</c:v>
                </c:pt>
                <c:pt idx="7276">
                  <c:v>-2.1131751161363099</c:v>
                </c:pt>
                <c:pt idx="7277">
                  <c:v>-2.1152466124211302</c:v>
                </c:pt>
                <c:pt idx="7278">
                  <c:v>-2.1161678479263899</c:v>
                </c:pt>
                <c:pt idx="7279">
                  <c:v>-2.1193765877046999</c:v>
                </c:pt>
                <c:pt idx="7280">
                  <c:v>-2.1202981376887302</c:v>
                </c:pt>
                <c:pt idx="7281">
                  <c:v>-2.1202981376887302</c:v>
                </c:pt>
                <c:pt idx="7282">
                  <c:v>-2.12057450554305</c:v>
                </c:pt>
                <c:pt idx="7283">
                  <c:v>-2.1210462088728201</c:v>
                </c:pt>
                <c:pt idx="7284">
                  <c:v>-2.1216693330380401</c:v>
                </c:pt>
                <c:pt idx="7285">
                  <c:v>-2.1224441607267002</c:v>
                </c:pt>
                <c:pt idx="7286">
                  <c:v>-2.1237474820194899</c:v>
                </c:pt>
                <c:pt idx="7287">
                  <c:v>-2.12518093726427</c:v>
                </c:pt>
                <c:pt idx="7288">
                  <c:v>-2.1269413694046202</c:v>
                </c:pt>
                <c:pt idx="7289">
                  <c:v>-2.1269413694046202</c:v>
                </c:pt>
                <c:pt idx="7290">
                  <c:v>-2.1290529386711499</c:v>
                </c:pt>
                <c:pt idx="7291">
                  <c:v>-2.1293535906873</c:v>
                </c:pt>
                <c:pt idx="7292">
                  <c:v>-2.1293535906873</c:v>
                </c:pt>
                <c:pt idx="7293">
                  <c:v>-2.13135138603722</c:v>
                </c:pt>
                <c:pt idx="7294">
                  <c:v>-2.1326919525314798</c:v>
                </c:pt>
                <c:pt idx="7295">
                  <c:v>-2.13696507989019</c:v>
                </c:pt>
                <c:pt idx="7296">
                  <c:v>-2.13707305315774</c:v>
                </c:pt>
                <c:pt idx="7297">
                  <c:v>-2.1387805021261301</c:v>
                </c:pt>
                <c:pt idx="7298">
                  <c:v>-2.1424749153017002</c:v>
                </c:pt>
                <c:pt idx="7299">
                  <c:v>-2.14354156105045</c:v>
                </c:pt>
                <c:pt idx="7300">
                  <c:v>-2.1437675698621499</c:v>
                </c:pt>
                <c:pt idx="7301">
                  <c:v>-2.1441258133383201</c:v>
                </c:pt>
                <c:pt idx="7302">
                  <c:v>-2.1443854755463101</c:v>
                </c:pt>
                <c:pt idx="7303">
                  <c:v>-2.14560145834146</c:v>
                </c:pt>
                <c:pt idx="7304">
                  <c:v>-2.14827928151414</c:v>
                </c:pt>
                <c:pt idx="7305">
                  <c:v>-2.1509753565141199</c:v>
                </c:pt>
                <c:pt idx="7306">
                  <c:v>-2.15138109509421</c:v>
                </c:pt>
                <c:pt idx="7307">
                  <c:v>-2.1515341410505902</c:v>
                </c:pt>
                <c:pt idx="7308">
                  <c:v>-2.1517042655441201</c:v>
                </c:pt>
                <c:pt idx="7309">
                  <c:v>-2.1532242166583</c:v>
                </c:pt>
                <c:pt idx="7310">
                  <c:v>-2.1533314491645101</c:v>
                </c:pt>
                <c:pt idx="7311">
                  <c:v>-2.1546740799345701</c:v>
                </c:pt>
                <c:pt idx="7312">
                  <c:v>-2.1548853906155698</c:v>
                </c:pt>
                <c:pt idx="7313">
                  <c:v>-2.16165533734894</c:v>
                </c:pt>
                <c:pt idx="7314">
                  <c:v>-2.1622966009988298</c:v>
                </c:pt>
                <c:pt idx="7315">
                  <c:v>-2.1634299629003602</c:v>
                </c:pt>
                <c:pt idx="7316">
                  <c:v>-2.16343095569363</c:v>
                </c:pt>
                <c:pt idx="7317">
                  <c:v>-2.1668862262525601</c:v>
                </c:pt>
                <c:pt idx="7318">
                  <c:v>-2.1688013530056098</c:v>
                </c:pt>
                <c:pt idx="7319">
                  <c:v>-2.1692944908379799</c:v>
                </c:pt>
                <c:pt idx="7320">
                  <c:v>-2.17022193905356</c:v>
                </c:pt>
                <c:pt idx="7321">
                  <c:v>-2.17066752412389</c:v>
                </c:pt>
                <c:pt idx="7322">
                  <c:v>-2.1715058428525098</c:v>
                </c:pt>
                <c:pt idx="7323">
                  <c:v>-2.1726841679326201</c:v>
                </c:pt>
                <c:pt idx="7324">
                  <c:v>-2.1745895552741801</c:v>
                </c:pt>
                <c:pt idx="7325">
                  <c:v>-2.1747852010015798</c:v>
                </c:pt>
                <c:pt idx="7326">
                  <c:v>-2.17723799637404</c:v>
                </c:pt>
                <c:pt idx="7327">
                  <c:v>-2.1791559188107299</c:v>
                </c:pt>
                <c:pt idx="7328">
                  <c:v>-2.1806390821146899</c:v>
                </c:pt>
                <c:pt idx="7329">
                  <c:v>-2.1813408233107499</c:v>
                </c:pt>
                <c:pt idx="7330">
                  <c:v>-2.1827299676652601</c:v>
                </c:pt>
                <c:pt idx="7331">
                  <c:v>-2.1832659942086798</c:v>
                </c:pt>
                <c:pt idx="7332">
                  <c:v>-2.1834010150635801</c:v>
                </c:pt>
                <c:pt idx="7333">
                  <c:v>-2.1840474430085699</c:v>
                </c:pt>
                <c:pt idx="7334">
                  <c:v>-2.1851068157175599</c:v>
                </c:pt>
                <c:pt idx="7335">
                  <c:v>-2.1854355831305399</c:v>
                </c:pt>
                <c:pt idx="7336">
                  <c:v>-2.1860079963989598</c:v>
                </c:pt>
                <c:pt idx="7337">
                  <c:v>-2.1888592949530801</c:v>
                </c:pt>
                <c:pt idx="7338">
                  <c:v>-2.1919808639662501</c:v>
                </c:pt>
                <c:pt idx="7339">
                  <c:v>-2.192086471199</c:v>
                </c:pt>
                <c:pt idx="7340">
                  <c:v>-2.1922108150261201</c:v>
                </c:pt>
                <c:pt idx="7341">
                  <c:v>-2.19280379159484</c:v>
                </c:pt>
                <c:pt idx="7342">
                  <c:v>-2.1945573963692802</c:v>
                </c:pt>
                <c:pt idx="7343">
                  <c:v>-2.1968657947853099</c:v>
                </c:pt>
                <c:pt idx="7344">
                  <c:v>-2.1976588916696</c:v>
                </c:pt>
                <c:pt idx="7345">
                  <c:v>-2.20274165096242</c:v>
                </c:pt>
                <c:pt idx="7346">
                  <c:v>-2.2054310784098798</c:v>
                </c:pt>
                <c:pt idx="7347">
                  <c:v>-2.2071259055375601</c:v>
                </c:pt>
                <c:pt idx="7348">
                  <c:v>-2.2084717028404799</c:v>
                </c:pt>
                <c:pt idx="7349">
                  <c:v>-2.2093558262429802</c:v>
                </c:pt>
                <c:pt idx="7350">
                  <c:v>-2.2105939315407102</c:v>
                </c:pt>
                <c:pt idx="7351">
                  <c:v>-2.2113049861510499</c:v>
                </c:pt>
                <c:pt idx="7352">
                  <c:v>-2.2123548640717301</c:v>
                </c:pt>
                <c:pt idx="7353">
                  <c:v>-2.2144651869377401</c:v>
                </c:pt>
                <c:pt idx="7354">
                  <c:v>-2.2160381990336</c:v>
                </c:pt>
                <c:pt idx="7355">
                  <c:v>-2.21668135995579</c:v>
                </c:pt>
                <c:pt idx="7356">
                  <c:v>-2.2167074480505802</c:v>
                </c:pt>
                <c:pt idx="7357">
                  <c:v>-2.2208633192192102</c:v>
                </c:pt>
                <c:pt idx="7358">
                  <c:v>-2.2249615783646499</c:v>
                </c:pt>
                <c:pt idx="7359">
                  <c:v>-2.2253190553773301</c:v>
                </c:pt>
                <c:pt idx="7360">
                  <c:v>-2.2257770286589902</c:v>
                </c:pt>
                <c:pt idx="7361">
                  <c:v>-2.2264811363012602</c:v>
                </c:pt>
                <c:pt idx="7362">
                  <c:v>-2.2265909182858099</c:v>
                </c:pt>
                <c:pt idx="7363">
                  <c:v>-2.2273812775376101</c:v>
                </c:pt>
                <c:pt idx="7364">
                  <c:v>-2.2274667241817401</c:v>
                </c:pt>
                <c:pt idx="7365">
                  <c:v>-2.2278252018759299</c:v>
                </c:pt>
                <c:pt idx="7366">
                  <c:v>-2.2296026636296098</c:v>
                </c:pt>
                <c:pt idx="7367">
                  <c:v>-2.2304205939934398</c:v>
                </c:pt>
                <c:pt idx="7368">
                  <c:v>-2.2304205939934398</c:v>
                </c:pt>
                <c:pt idx="7369">
                  <c:v>-2.23146245780111</c:v>
                </c:pt>
                <c:pt idx="7370">
                  <c:v>-2.2348534949480001</c:v>
                </c:pt>
                <c:pt idx="7371">
                  <c:v>-2.2354943905130802</c:v>
                </c:pt>
                <c:pt idx="7372">
                  <c:v>-2.23670950494951</c:v>
                </c:pt>
                <c:pt idx="7373">
                  <c:v>-2.23679808443165</c:v>
                </c:pt>
                <c:pt idx="7374">
                  <c:v>-2.23841454098564</c:v>
                </c:pt>
                <c:pt idx="7375">
                  <c:v>-2.2432186010342399</c:v>
                </c:pt>
                <c:pt idx="7376">
                  <c:v>-2.2450951529981298</c:v>
                </c:pt>
                <c:pt idx="7377">
                  <c:v>-2.24568890048723</c:v>
                </c:pt>
                <c:pt idx="7378">
                  <c:v>-2.2460339504470199</c:v>
                </c:pt>
                <c:pt idx="7379">
                  <c:v>-2.2471159559423399</c:v>
                </c:pt>
                <c:pt idx="7380">
                  <c:v>-2.24778567104164</c:v>
                </c:pt>
                <c:pt idx="7381">
                  <c:v>-2.24994706315286</c:v>
                </c:pt>
                <c:pt idx="7382">
                  <c:v>-2.2503755712155602</c:v>
                </c:pt>
                <c:pt idx="7383">
                  <c:v>-2.2554464425106699</c:v>
                </c:pt>
                <c:pt idx="7384">
                  <c:v>-2.2559377676753698</c:v>
                </c:pt>
                <c:pt idx="7385">
                  <c:v>-2.25631436852637</c:v>
                </c:pt>
                <c:pt idx="7386">
                  <c:v>-2.2584199720584999</c:v>
                </c:pt>
                <c:pt idx="7387">
                  <c:v>-2.2592719067195999</c:v>
                </c:pt>
                <c:pt idx="7388">
                  <c:v>-2.2601727484296701</c:v>
                </c:pt>
                <c:pt idx="7389">
                  <c:v>-2.26280155480808</c:v>
                </c:pt>
                <c:pt idx="7390">
                  <c:v>-2.2669586513391602</c:v>
                </c:pt>
                <c:pt idx="7391">
                  <c:v>-2.26963802883889</c:v>
                </c:pt>
                <c:pt idx="7392">
                  <c:v>-2.2734496795650898</c:v>
                </c:pt>
                <c:pt idx="7393">
                  <c:v>-2.2739733336353001</c:v>
                </c:pt>
                <c:pt idx="7394">
                  <c:v>-2.2742372450304602</c:v>
                </c:pt>
                <c:pt idx="7395">
                  <c:v>-2.2782676870407599</c:v>
                </c:pt>
                <c:pt idx="7396">
                  <c:v>-2.27999660698323</c:v>
                </c:pt>
                <c:pt idx="7397">
                  <c:v>-2.27999660698323</c:v>
                </c:pt>
                <c:pt idx="7398">
                  <c:v>-2.28223018526299</c:v>
                </c:pt>
                <c:pt idx="7399">
                  <c:v>-2.2847274398307502</c:v>
                </c:pt>
                <c:pt idx="7400">
                  <c:v>-2.2849869746301201</c:v>
                </c:pt>
                <c:pt idx="7401">
                  <c:v>-2.2872531882101601</c:v>
                </c:pt>
                <c:pt idx="7402">
                  <c:v>-2.2875020567522499</c:v>
                </c:pt>
                <c:pt idx="7403">
                  <c:v>-2.28769365947743</c:v>
                </c:pt>
                <c:pt idx="7404">
                  <c:v>-2.2889227547887101</c:v>
                </c:pt>
                <c:pt idx="7405">
                  <c:v>-2.2940724324196098</c:v>
                </c:pt>
                <c:pt idx="7406">
                  <c:v>-2.3000818645504499</c:v>
                </c:pt>
                <c:pt idx="7407">
                  <c:v>-2.3003135508283301</c:v>
                </c:pt>
                <c:pt idx="7408">
                  <c:v>-2.30067539312995</c:v>
                </c:pt>
                <c:pt idx="7409">
                  <c:v>-2.3012131321042801</c:v>
                </c:pt>
                <c:pt idx="7410">
                  <c:v>-2.3018405574287701</c:v>
                </c:pt>
                <c:pt idx="7411">
                  <c:v>-2.3021462410394702</c:v>
                </c:pt>
                <c:pt idx="7412">
                  <c:v>-2.3033823989755899</c:v>
                </c:pt>
                <c:pt idx="7413">
                  <c:v>-2.3033823989755899</c:v>
                </c:pt>
                <c:pt idx="7414">
                  <c:v>-2.3079861397024399</c:v>
                </c:pt>
                <c:pt idx="7415">
                  <c:v>-2.3172751136894498</c:v>
                </c:pt>
                <c:pt idx="7416">
                  <c:v>-2.3194937160895401</c:v>
                </c:pt>
                <c:pt idx="7417">
                  <c:v>-2.32121522830924</c:v>
                </c:pt>
                <c:pt idx="7418">
                  <c:v>-2.3232061629043099</c:v>
                </c:pt>
                <c:pt idx="7419">
                  <c:v>-2.3257923499666999</c:v>
                </c:pt>
                <c:pt idx="7420">
                  <c:v>-2.3306274910448601</c:v>
                </c:pt>
                <c:pt idx="7421">
                  <c:v>-2.3309906050352001</c:v>
                </c:pt>
                <c:pt idx="7422">
                  <c:v>-2.3314228959856802</c:v>
                </c:pt>
                <c:pt idx="7423">
                  <c:v>-2.3319049073429099</c:v>
                </c:pt>
                <c:pt idx="7424">
                  <c:v>-2.33331733759888</c:v>
                </c:pt>
                <c:pt idx="7425">
                  <c:v>-2.3410184206028499</c:v>
                </c:pt>
                <c:pt idx="7426">
                  <c:v>-2.3441196217709401</c:v>
                </c:pt>
                <c:pt idx="7427">
                  <c:v>-2.34465213175522</c:v>
                </c:pt>
                <c:pt idx="7428">
                  <c:v>-2.3449227308016498</c:v>
                </c:pt>
                <c:pt idx="7429">
                  <c:v>-2.3453380785830502</c:v>
                </c:pt>
                <c:pt idx="7430">
                  <c:v>-2.3506136159232498</c:v>
                </c:pt>
                <c:pt idx="7431">
                  <c:v>-2.3521384392973199</c:v>
                </c:pt>
                <c:pt idx="7432">
                  <c:v>-2.3572414674505602</c:v>
                </c:pt>
                <c:pt idx="7433">
                  <c:v>-2.3574085106334599</c:v>
                </c:pt>
                <c:pt idx="7434">
                  <c:v>-2.3599414436748498</c:v>
                </c:pt>
                <c:pt idx="7435">
                  <c:v>-2.3599840254403501</c:v>
                </c:pt>
                <c:pt idx="7436">
                  <c:v>-2.3615380079585502</c:v>
                </c:pt>
                <c:pt idx="7437">
                  <c:v>-2.36160965286098</c:v>
                </c:pt>
                <c:pt idx="7438">
                  <c:v>-2.3650465978952502</c:v>
                </c:pt>
                <c:pt idx="7439">
                  <c:v>-2.3651669276848399</c:v>
                </c:pt>
                <c:pt idx="7440">
                  <c:v>-2.3665363636738399</c:v>
                </c:pt>
                <c:pt idx="7441">
                  <c:v>-2.3701868500556902</c:v>
                </c:pt>
                <c:pt idx="7442">
                  <c:v>-2.3769233601864999</c:v>
                </c:pt>
                <c:pt idx="7443">
                  <c:v>-2.3770916992556099</c:v>
                </c:pt>
                <c:pt idx="7444">
                  <c:v>-2.3802270904571801</c:v>
                </c:pt>
                <c:pt idx="7445">
                  <c:v>-2.3802270904571801</c:v>
                </c:pt>
                <c:pt idx="7446">
                  <c:v>-2.3880872108369702</c:v>
                </c:pt>
                <c:pt idx="7447">
                  <c:v>-2.3889276500496401</c:v>
                </c:pt>
                <c:pt idx="7448">
                  <c:v>-2.39293741557475</c:v>
                </c:pt>
                <c:pt idx="7449">
                  <c:v>-2.3930371130901902</c:v>
                </c:pt>
                <c:pt idx="7450">
                  <c:v>-2.3978627123952099</c:v>
                </c:pt>
                <c:pt idx="7451">
                  <c:v>-2.3986931672732399</c:v>
                </c:pt>
                <c:pt idx="7452">
                  <c:v>-2.3997112675648702</c:v>
                </c:pt>
                <c:pt idx="7453">
                  <c:v>-2.4097446685408999</c:v>
                </c:pt>
                <c:pt idx="7454">
                  <c:v>-2.4121074871530901</c:v>
                </c:pt>
                <c:pt idx="7455">
                  <c:v>-2.4179799648725901</c:v>
                </c:pt>
                <c:pt idx="7456">
                  <c:v>-2.41992949239346</c:v>
                </c:pt>
                <c:pt idx="7457">
                  <c:v>-2.41992949239346</c:v>
                </c:pt>
                <c:pt idx="7458">
                  <c:v>-2.42229568974455</c:v>
                </c:pt>
                <c:pt idx="7459">
                  <c:v>-2.4233640398728702</c:v>
                </c:pt>
                <c:pt idx="7460">
                  <c:v>-2.4257156855881301</c:v>
                </c:pt>
                <c:pt idx="7461">
                  <c:v>-2.4273480533483598</c:v>
                </c:pt>
                <c:pt idx="7462">
                  <c:v>-2.4283824520445001</c:v>
                </c:pt>
                <c:pt idx="7463">
                  <c:v>-2.4299155913664801</c:v>
                </c:pt>
                <c:pt idx="7464">
                  <c:v>-2.4320946212840702</c:v>
                </c:pt>
                <c:pt idx="7465">
                  <c:v>-2.4356751568116102</c:v>
                </c:pt>
                <c:pt idx="7466">
                  <c:v>-2.4360688158366002</c:v>
                </c:pt>
                <c:pt idx="7467">
                  <c:v>-2.43641418406588</c:v>
                </c:pt>
                <c:pt idx="7468">
                  <c:v>-2.4446656139805301</c:v>
                </c:pt>
                <c:pt idx="7469">
                  <c:v>-2.4486176059319802</c:v>
                </c:pt>
                <c:pt idx="7470">
                  <c:v>-2.4493015041894002</c:v>
                </c:pt>
                <c:pt idx="7471">
                  <c:v>-2.4513729726503</c:v>
                </c:pt>
                <c:pt idx="7472">
                  <c:v>-2.4527098901200102</c:v>
                </c:pt>
                <c:pt idx="7473">
                  <c:v>-2.4538579373766298</c:v>
                </c:pt>
                <c:pt idx="7474">
                  <c:v>-2.4539106769333601</c:v>
                </c:pt>
                <c:pt idx="7475">
                  <c:v>-2.4543164015044301</c:v>
                </c:pt>
                <c:pt idx="7476">
                  <c:v>-2.4564004909779502</c:v>
                </c:pt>
                <c:pt idx="7477">
                  <c:v>-2.4573562297989802</c:v>
                </c:pt>
                <c:pt idx="7478">
                  <c:v>-2.4626794368753</c:v>
                </c:pt>
                <c:pt idx="7479">
                  <c:v>-2.4641444382415298</c:v>
                </c:pt>
                <c:pt idx="7480">
                  <c:v>-2.4663177497282902</c:v>
                </c:pt>
                <c:pt idx="7481">
                  <c:v>-2.4739226316440601</c:v>
                </c:pt>
                <c:pt idx="7482">
                  <c:v>-2.4777077738427198</c:v>
                </c:pt>
                <c:pt idx="7483">
                  <c:v>-2.4810053378024102</c:v>
                </c:pt>
                <c:pt idx="7484">
                  <c:v>-2.48101458022682</c:v>
                </c:pt>
                <c:pt idx="7485">
                  <c:v>-2.48202715974434</c:v>
                </c:pt>
                <c:pt idx="7486">
                  <c:v>-2.4861405479215199</c:v>
                </c:pt>
                <c:pt idx="7487">
                  <c:v>-2.4864059105535499</c:v>
                </c:pt>
                <c:pt idx="7488">
                  <c:v>-2.4890097239280302</c:v>
                </c:pt>
                <c:pt idx="7489">
                  <c:v>-2.4989997766707699</c:v>
                </c:pt>
                <c:pt idx="7490">
                  <c:v>-2.50051687512719</c:v>
                </c:pt>
                <c:pt idx="7491">
                  <c:v>-2.5026204053813901</c:v>
                </c:pt>
                <c:pt idx="7492">
                  <c:v>-2.5048613358329801</c:v>
                </c:pt>
                <c:pt idx="7493">
                  <c:v>-2.5172493755940102</c:v>
                </c:pt>
                <c:pt idx="7494">
                  <c:v>-2.5201702189956698</c:v>
                </c:pt>
                <c:pt idx="7495">
                  <c:v>-2.5221613888285099</c:v>
                </c:pt>
                <c:pt idx="7496">
                  <c:v>-2.5227738272922902</c:v>
                </c:pt>
                <c:pt idx="7497">
                  <c:v>-2.5231127137617499</c:v>
                </c:pt>
                <c:pt idx="7498">
                  <c:v>-2.5236700502892</c:v>
                </c:pt>
                <c:pt idx="7499">
                  <c:v>-2.5236700502892</c:v>
                </c:pt>
                <c:pt idx="7500">
                  <c:v>-2.5236700502892</c:v>
                </c:pt>
                <c:pt idx="7501">
                  <c:v>-2.52632456602938</c:v>
                </c:pt>
                <c:pt idx="7502">
                  <c:v>-2.52784886885562</c:v>
                </c:pt>
                <c:pt idx="7503">
                  <c:v>-2.5296517207823301</c:v>
                </c:pt>
                <c:pt idx="7504">
                  <c:v>-2.5341521902140101</c:v>
                </c:pt>
                <c:pt idx="7505">
                  <c:v>-2.5343502112518501</c:v>
                </c:pt>
                <c:pt idx="7506">
                  <c:v>-2.5343502112518501</c:v>
                </c:pt>
                <c:pt idx="7507">
                  <c:v>-2.5384067211004702</c:v>
                </c:pt>
                <c:pt idx="7508">
                  <c:v>-2.5398061918764498</c:v>
                </c:pt>
                <c:pt idx="7509">
                  <c:v>-2.5399594388475202</c:v>
                </c:pt>
                <c:pt idx="7510">
                  <c:v>-2.5496327955312199</c:v>
                </c:pt>
                <c:pt idx="7511">
                  <c:v>-2.5497927975148098</c:v>
                </c:pt>
                <c:pt idx="7512">
                  <c:v>-2.5523426169369401</c:v>
                </c:pt>
                <c:pt idx="7513">
                  <c:v>-2.5531090746661298</c:v>
                </c:pt>
                <c:pt idx="7514">
                  <c:v>-2.55342133050222</c:v>
                </c:pt>
                <c:pt idx="7515">
                  <c:v>-2.55439812886351</c:v>
                </c:pt>
                <c:pt idx="7516">
                  <c:v>-2.5545759603774201</c:v>
                </c:pt>
                <c:pt idx="7517">
                  <c:v>-2.56052864415601</c:v>
                </c:pt>
                <c:pt idx="7518">
                  <c:v>-2.5664801458225002</c:v>
                </c:pt>
                <c:pt idx="7519">
                  <c:v>-2.5667418349566802</c:v>
                </c:pt>
                <c:pt idx="7520">
                  <c:v>-2.5674811972658098</c:v>
                </c:pt>
                <c:pt idx="7521">
                  <c:v>-2.5709054417741299</c:v>
                </c:pt>
                <c:pt idx="7522">
                  <c:v>-2.5748558847973499</c:v>
                </c:pt>
                <c:pt idx="7523">
                  <c:v>-2.5789133282483401</c:v>
                </c:pt>
                <c:pt idx="7524">
                  <c:v>-2.5832899028615302</c:v>
                </c:pt>
                <c:pt idx="7525">
                  <c:v>-2.5851036838491801</c:v>
                </c:pt>
                <c:pt idx="7526">
                  <c:v>-2.5890148610793098</c:v>
                </c:pt>
                <c:pt idx="7527">
                  <c:v>-2.5890512176503702</c:v>
                </c:pt>
                <c:pt idx="7528">
                  <c:v>-2.5898421618632899</c:v>
                </c:pt>
                <c:pt idx="7529">
                  <c:v>-2.5920378467275702</c:v>
                </c:pt>
                <c:pt idx="7530">
                  <c:v>-2.5937307768512099</c:v>
                </c:pt>
                <c:pt idx="7531">
                  <c:v>-2.5949694307675899</c:v>
                </c:pt>
                <c:pt idx="7532">
                  <c:v>-2.6060926990737099</c:v>
                </c:pt>
                <c:pt idx="7533">
                  <c:v>-2.6142981205075002</c:v>
                </c:pt>
                <c:pt idx="7534">
                  <c:v>-2.6198699376786299</c:v>
                </c:pt>
                <c:pt idx="7535">
                  <c:v>-2.6297448235284602</c:v>
                </c:pt>
                <c:pt idx="7536">
                  <c:v>-2.6297448235284602</c:v>
                </c:pt>
                <c:pt idx="7537">
                  <c:v>-2.6433932214687901</c:v>
                </c:pt>
                <c:pt idx="7538">
                  <c:v>-2.6495823363603601</c:v>
                </c:pt>
                <c:pt idx="7539">
                  <c:v>-2.6529002164686202</c:v>
                </c:pt>
                <c:pt idx="7540">
                  <c:v>-2.65748874108961</c:v>
                </c:pt>
                <c:pt idx="7541">
                  <c:v>-2.6577347419205202</c:v>
                </c:pt>
                <c:pt idx="7542">
                  <c:v>-2.6577987725924701</c:v>
                </c:pt>
                <c:pt idx="7543">
                  <c:v>-2.6616947553788601</c:v>
                </c:pt>
                <c:pt idx="7544">
                  <c:v>-2.6618000532593</c:v>
                </c:pt>
                <c:pt idx="7545">
                  <c:v>-2.6748409570977798</c:v>
                </c:pt>
                <c:pt idx="7546">
                  <c:v>-2.67834094311976</c:v>
                </c:pt>
                <c:pt idx="7547">
                  <c:v>-2.6866831032574199</c:v>
                </c:pt>
                <c:pt idx="7548">
                  <c:v>-2.6881808513667602</c:v>
                </c:pt>
                <c:pt idx="7549">
                  <c:v>-2.6910619810963401</c:v>
                </c:pt>
                <c:pt idx="7550">
                  <c:v>-2.6919768355008902</c:v>
                </c:pt>
                <c:pt idx="7551">
                  <c:v>-2.6919768355008902</c:v>
                </c:pt>
                <c:pt idx="7552">
                  <c:v>-2.69268452333097</c:v>
                </c:pt>
                <c:pt idx="7553">
                  <c:v>-2.70042276021405</c:v>
                </c:pt>
                <c:pt idx="7554">
                  <c:v>-2.7012063384348601</c:v>
                </c:pt>
                <c:pt idx="7555">
                  <c:v>-2.7065180922247598</c:v>
                </c:pt>
                <c:pt idx="7556">
                  <c:v>-2.7104423078770901</c:v>
                </c:pt>
                <c:pt idx="7557">
                  <c:v>-2.71198001257167</c:v>
                </c:pt>
                <c:pt idx="7558">
                  <c:v>-2.7195221716461</c:v>
                </c:pt>
                <c:pt idx="7559">
                  <c:v>-2.7231654599906299</c:v>
                </c:pt>
                <c:pt idx="7560">
                  <c:v>-2.7234648605866698</c:v>
                </c:pt>
                <c:pt idx="7561">
                  <c:v>-2.7393885212737699</c:v>
                </c:pt>
                <c:pt idx="7562">
                  <c:v>-2.7504404787043999</c:v>
                </c:pt>
                <c:pt idx="7563">
                  <c:v>-2.76972189216335</c:v>
                </c:pt>
                <c:pt idx="7564">
                  <c:v>-2.76972189216335</c:v>
                </c:pt>
                <c:pt idx="7565">
                  <c:v>-2.7712456284664899</c:v>
                </c:pt>
                <c:pt idx="7566">
                  <c:v>-2.7756926563017799</c:v>
                </c:pt>
                <c:pt idx="7567">
                  <c:v>-2.7776722784072998</c:v>
                </c:pt>
                <c:pt idx="7568">
                  <c:v>-2.7792693554949102</c:v>
                </c:pt>
                <c:pt idx="7569">
                  <c:v>-2.78324146003607</c:v>
                </c:pt>
                <c:pt idx="7570">
                  <c:v>-2.78734260660893</c:v>
                </c:pt>
                <c:pt idx="7571">
                  <c:v>-2.79263740138463</c:v>
                </c:pt>
                <c:pt idx="7572">
                  <c:v>-2.7948556854159299</c:v>
                </c:pt>
                <c:pt idx="7573">
                  <c:v>-2.7952139088612298</c:v>
                </c:pt>
                <c:pt idx="7574">
                  <c:v>-2.7996349410169201</c:v>
                </c:pt>
                <c:pt idx="7575">
                  <c:v>-2.7996349410169201</c:v>
                </c:pt>
                <c:pt idx="7576">
                  <c:v>-2.8035188861654099</c:v>
                </c:pt>
                <c:pt idx="7577">
                  <c:v>-2.8040414514073402</c:v>
                </c:pt>
                <c:pt idx="7578">
                  <c:v>-2.8066014521940099</c:v>
                </c:pt>
                <c:pt idx="7579">
                  <c:v>-2.8547460578181201</c:v>
                </c:pt>
                <c:pt idx="7580">
                  <c:v>-2.85491857149756</c:v>
                </c:pt>
                <c:pt idx="7581">
                  <c:v>-2.8664250432715099</c:v>
                </c:pt>
                <c:pt idx="7582">
                  <c:v>-2.8869717274505402</c:v>
                </c:pt>
                <c:pt idx="7583">
                  <c:v>-2.88731828733391</c:v>
                </c:pt>
                <c:pt idx="7584">
                  <c:v>-2.91523736874109</c:v>
                </c:pt>
                <c:pt idx="7585">
                  <c:v>-2.91969305333452</c:v>
                </c:pt>
                <c:pt idx="7586">
                  <c:v>-2.93648192348763</c:v>
                </c:pt>
                <c:pt idx="7587">
                  <c:v>-2.95160132285445</c:v>
                </c:pt>
                <c:pt idx="7588">
                  <c:v>-2.9666178402401799</c:v>
                </c:pt>
                <c:pt idx="7589">
                  <c:v>-2.97176892838183</c:v>
                </c:pt>
                <c:pt idx="7590">
                  <c:v>-2.9733006536243902</c:v>
                </c:pt>
                <c:pt idx="7591">
                  <c:v>-2.9759075447286598</c:v>
                </c:pt>
                <c:pt idx="7592">
                  <c:v>-2.9759075447286598</c:v>
                </c:pt>
                <c:pt idx="7593">
                  <c:v>-2.9868273639244798</c:v>
                </c:pt>
                <c:pt idx="7594">
                  <c:v>-2.9868273639244798</c:v>
                </c:pt>
                <c:pt idx="7595">
                  <c:v>-2.9868273639244798</c:v>
                </c:pt>
                <c:pt idx="7596">
                  <c:v>-2.9868273639244798</c:v>
                </c:pt>
                <c:pt idx="7597">
                  <c:v>-2.99827139016692</c:v>
                </c:pt>
                <c:pt idx="7598">
                  <c:v>-3.0009608161024102</c:v>
                </c:pt>
                <c:pt idx="7599">
                  <c:v>-3.0141640817997599</c:v>
                </c:pt>
                <c:pt idx="7600">
                  <c:v>-3.02048673892818</c:v>
                </c:pt>
                <c:pt idx="7601">
                  <c:v>-3.02555238863415</c:v>
                </c:pt>
                <c:pt idx="7602">
                  <c:v>-3.0281005246484298</c:v>
                </c:pt>
                <c:pt idx="7603">
                  <c:v>-3.0316729282094999</c:v>
                </c:pt>
                <c:pt idx="7604">
                  <c:v>-3.0413813357094099</c:v>
                </c:pt>
                <c:pt idx="7605">
                  <c:v>-3.0505653350369499</c:v>
                </c:pt>
                <c:pt idx="7606">
                  <c:v>-3.0564919294776001</c:v>
                </c:pt>
                <c:pt idx="7607">
                  <c:v>-3.06216054292363</c:v>
                </c:pt>
                <c:pt idx="7608">
                  <c:v>-3.0654231380150998</c:v>
                </c:pt>
                <c:pt idx="7609">
                  <c:v>-3.0695681904602399</c:v>
                </c:pt>
                <c:pt idx="7610">
                  <c:v>-3.0759333194238301</c:v>
                </c:pt>
                <c:pt idx="7611">
                  <c:v>-3.0801467961942399</c:v>
                </c:pt>
                <c:pt idx="7612">
                  <c:v>-3.0896010452098301</c:v>
                </c:pt>
                <c:pt idx="7613">
                  <c:v>-3.1365629946929299</c:v>
                </c:pt>
                <c:pt idx="7614">
                  <c:v>-3.1440088394213399</c:v>
                </c:pt>
                <c:pt idx="7615">
                  <c:v>-3.1911250329499499</c:v>
                </c:pt>
                <c:pt idx="7616">
                  <c:v>-3.19743933527156</c:v>
                </c:pt>
                <c:pt idx="7617">
                  <c:v>-3.21773690644708</c:v>
                </c:pt>
                <c:pt idx="7618">
                  <c:v>-3.2281086479602998</c:v>
                </c:pt>
                <c:pt idx="7619">
                  <c:v>-3.24833547288081</c:v>
                </c:pt>
                <c:pt idx="7620">
                  <c:v>-3.25904752787278</c:v>
                </c:pt>
                <c:pt idx="7621">
                  <c:v>-3.2708965736140301</c:v>
                </c:pt>
                <c:pt idx="7622">
                  <c:v>-3.2934211487625902</c:v>
                </c:pt>
                <c:pt idx="7623">
                  <c:v>-3.3042148945617398</c:v>
                </c:pt>
                <c:pt idx="7624">
                  <c:v>-3.3186795718694002</c:v>
                </c:pt>
                <c:pt idx="7625">
                  <c:v>-3.3237349044563498</c:v>
                </c:pt>
                <c:pt idx="7626">
                  <c:v>-3.3251109500877098</c:v>
                </c:pt>
                <c:pt idx="7627">
                  <c:v>-3.3296124310765198</c:v>
                </c:pt>
                <c:pt idx="7628">
                  <c:v>-3.33236927077149</c:v>
                </c:pt>
                <c:pt idx="7629">
                  <c:v>-3.3346724435096302</c:v>
                </c:pt>
                <c:pt idx="7630">
                  <c:v>-3.3558733781640999</c:v>
                </c:pt>
                <c:pt idx="7631">
                  <c:v>-3.3558733781640999</c:v>
                </c:pt>
                <c:pt idx="7632">
                  <c:v>-3.3615528436025301</c:v>
                </c:pt>
                <c:pt idx="7633">
                  <c:v>-3.3659764770008702</c:v>
                </c:pt>
                <c:pt idx="7634">
                  <c:v>-3.3659764770008702</c:v>
                </c:pt>
                <c:pt idx="7635">
                  <c:v>-3.3691529207855599</c:v>
                </c:pt>
                <c:pt idx="7636">
                  <c:v>-3.4277682605837398</c:v>
                </c:pt>
                <c:pt idx="7637">
                  <c:v>-3.4426092503814698</c:v>
                </c:pt>
                <c:pt idx="7638">
                  <c:v>-3.4491295623495302</c:v>
                </c:pt>
                <c:pt idx="7639">
                  <c:v>-3.4535209283938499</c:v>
                </c:pt>
                <c:pt idx="7640">
                  <c:v>-3.4675919416900598</c:v>
                </c:pt>
                <c:pt idx="7641">
                  <c:v>-3.5360945867375499</c:v>
                </c:pt>
                <c:pt idx="7642">
                  <c:v>-3.55655915580334</c:v>
                </c:pt>
                <c:pt idx="7643">
                  <c:v>-3.5756984025665801</c:v>
                </c:pt>
                <c:pt idx="7644">
                  <c:v>-3.6632669019052302</c:v>
                </c:pt>
                <c:pt idx="7645">
                  <c:v>-3.6719974134815798</c:v>
                </c:pt>
                <c:pt idx="7646">
                  <c:v>-3.80095142464865</c:v>
                </c:pt>
                <c:pt idx="7647">
                  <c:v>-3.8491486225345999</c:v>
                </c:pt>
                <c:pt idx="7648">
                  <c:v>-3.9652044056695401</c:v>
                </c:pt>
              </c:numCache>
            </c:numRef>
          </c:xVal>
          <c:yVal>
            <c:numRef>
              <c:f>'IR.&gt;0.1 vs FC-Clean GRAPH'!$L$2:$L$7650</c:f>
              <c:numCache>
                <c:formatCode>General</c:formatCode>
                <c:ptCount val="7649"/>
                <c:pt idx="0">
                  <c:v>0.22665469999999999</c:v>
                </c:pt>
                <c:pt idx="1">
                  <c:v>0.97179400000000005</c:v>
                </c:pt>
                <c:pt idx="2">
                  <c:v>0.88681500000000002</c:v>
                </c:pt>
                <c:pt idx="3">
                  <c:v>0.57687533333333296</c:v>
                </c:pt>
                <c:pt idx="4">
                  <c:v>0.51393999999999995</c:v>
                </c:pt>
                <c:pt idx="5">
                  <c:v>0.92297233333333295</c:v>
                </c:pt>
                <c:pt idx="6">
                  <c:v>0.98932933333333295</c:v>
                </c:pt>
                <c:pt idx="7">
                  <c:v>0.97416666666666696</c:v>
                </c:pt>
                <c:pt idx="8">
                  <c:v>0.81467699999999998</c:v>
                </c:pt>
                <c:pt idx="9">
                  <c:v>0.55328766666666696</c:v>
                </c:pt>
                <c:pt idx="10">
                  <c:v>0.98123533333333302</c:v>
                </c:pt>
                <c:pt idx="11">
                  <c:v>0.48406500000000002</c:v>
                </c:pt>
                <c:pt idx="12">
                  <c:v>0.65102733333333296</c:v>
                </c:pt>
                <c:pt idx="13">
                  <c:v>0.99190966666666702</c:v>
                </c:pt>
                <c:pt idx="14">
                  <c:v>0.99190966666666702</c:v>
                </c:pt>
                <c:pt idx="15">
                  <c:v>0.89667666666666701</c:v>
                </c:pt>
                <c:pt idx="16">
                  <c:v>0.82297133333333305</c:v>
                </c:pt>
                <c:pt idx="17">
                  <c:v>0.56641033333333302</c:v>
                </c:pt>
                <c:pt idx="18">
                  <c:v>0.84205433333333302</c:v>
                </c:pt>
                <c:pt idx="19">
                  <c:v>0.97419966666666702</c:v>
                </c:pt>
                <c:pt idx="20">
                  <c:v>0.38075933333333301</c:v>
                </c:pt>
                <c:pt idx="21">
                  <c:v>0.65075799999999995</c:v>
                </c:pt>
                <c:pt idx="22">
                  <c:v>0.76509633333333305</c:v>
                </c:pt>
                <c:pt idx="23">
                  <c:v>0.75836599999999998</c:v>
                </c:pt>
                <c:pt idx="24">
                  <c:v>0.980487</c:v>
                </c:pt>
                <c:pt idx="25">
                  <c:v>0.17028633333333301</c:v>
                </c:pt>
                <c:pt idx="26">
                  <c:v>0.94527366666666701</c:v>
                </c:pt>
                <c:pt idx="27">
                  <c:v>0.54857333333333302</c:v>
                </c:pt>
                <c:pt idx="28">
                  <c:v>0.410526</c:v>
                </c:pt>
                <c:pt idx="29">
                  <c:v>0.52992300000000003</c:v>
                </c:pt>
                <c:pt idx="30">
                  <c:v>0.95296666666666696</c:v>
                </c:pt>
                <c:pt idx="31">
                  <c:v>0.99226333333333305</c:v>
                </c:pt>
                <c:pt idx="32">
                  <c:v>0.94652566666666704</c:v>
                </c:pt>
                <c:pt idx="33">
                  <c:v>0.87337233333333297</c:v>
                </c:pt>
                <c:pt idx="34">
                  <c:v>0.73472633333333304</c:v>
                </c:pt>
                <c:pt idx="35">
                  <c:v>0.91794166666666699</c:v>
                </c:pt>
                <c:pt idx="36">
                  <c:v>0.45327133333333303</c:v>
                </c:pt>
                <c:pt idx="37">
                  <c:v>0.80411100000000002</c:v>
                </c:pt>
                <c:pt idx="38">
                  <c:v>0.87046800000000002</c:v>
                </c:pt>
                <c:pt idx="39">
                  <c:v>0.57815133333333302</c:v>
                </c:pt>
                <c:pt idx="40">
                  <c:v>0.81400133333333302</c:v>
                </c:pt>
                <c:pt idx="41">
                  <c:v>0.18946433333333301</c:v>
                </c:pt>
                <c:pt idx="42">
                  <c:v>0.82548433333333304</c:v>
                </c:pt>
                <c:pt idx="43">
                  <c:v>0.757386</c:v>
                </c:pt>
                <c:pt idx="44">
                  <c:v>0.81282066666666697</c:v>
                </c:pt>
                <c:pt idx="45">
                  <c:v>0.73526066666666701</c:v>
                </c:pt>
                <c:pt idx="46">
                  <c:v>0.991408333333333</c:v>
                </c:pt>
                <c:pt idx="47">
                  <c:v>0.53395833333333298</c:v>
                </c:pt>
                <c:pt idx="48">
                  <c:v>0.79760699999999995</c:v>
                </c:pt>
                <c:pt idx="49">
                  <c:v>0.930935333333333</c:v>
                </c:pt>
                <c:pt idx="50">
                  <c:v>0.70820899999999998</c:v>
                </c:pt>
                <c:pt idx="51">
                  <c:v>0.70820899999999998</c:v>
                </c:pt>
                <c:pt idx="52">
                  <c:v>0.97250433333333297</c:v>
                </c:pt>
                <c:pt idx="53">
                  <c:v>0.26013433333333302</c:v>
                </c:pt>
                <c:pt idx="54">
                  <c:v>0.76387533333333302</c:v>
                </c:pt>
                <c:pt idx="55">
                  <c:v>0.68193999999999999</c:v>
                </c:pt>
                <c:pt idx="56">
                  <c:v>0.36835266666666699</c:v>
                </c:pt>
                <c:pt idx="57">
                  <c:v>0.60876966666666699</c:v>
                </c:pt>
                <c:pt idx="58">
                  <c:v>0.71263100000000001</c:v>
                </c:pt>
                <c:pt idx="59">
                  <c:v>0.54789533333333296</c:v>
                </c:pt>
                <c:pt idx="60">
                  <c:v>0.50612500000000005</c:v>
                </c:pt>
                <c:pt idx="61">
                  <c:v>0.34037733333333298</c:v>
                </c:pt>
                <c:pt idx="62">
                  <c:v>0.63504466666666703</c:v>
                </c:pt>
                <c:pt idx="63">
                  <c:v>0.95743900000000004</c:v>
                </c:pt>
                <c:pt idx="64">
                  <c:v>0.35396066666666698</c:v>
                </c:pt>
                <c:pt idx="65">
                  <c:v>0.777494666666667</c:v>
                </c:pt>
                <c:pt idx="66">
                  <c:v>0.355578333333333</c:v>
                </c:pt>
                <c:pt idx="67">
                  <c:v>0.91295599999999999</c:v>
                </c:pt>
                <c:pt idx="68">
                  <c:v>0.95850566666666703</c:v>
                </c:pt>
                <c:pt idx="69">
                  <c:v>0.54907733333333297</c:v>
                </c:pt>
                <c:pt idx="70">
                  <c:v>0.26406366666666697</c:v>
                </c:pt>
                <c:pt idx="71">
                  <c:v>0.44744499999999998</c:v>
                </c:pt>
                <c:pt idx="72">
                  <c:v>0.25089866666666699</c:v>
                </c:pt>
                <c:pt idx="73">
                  <c:v>0.69441466666666696</c:v>
                </c:pt>
                <c:pt idx="74">
                  <c:v>0.76999399999999996</c:v>
                </c:pt>
                <c:pt idx="75">
                  <c:v>0.43047333333333299</c:v>
                </c:pt>
                <c:pt idx="76">
                  <c:v>0.21835333333333301</c:v>
                </c:pt>
                <c:pt idx="77">
                  <c:v>0.27630433333333299</c:v>
                </c:pt>
                <c:pt idx="78">
                  <c:v>0.967787333333333</c:v>
                </c:pt>
                <c:pt idx="79">
                  <c:v>0.51662966666666699</c:v>
                </c:pt>
                <c:pt idx="80">
                  <c:v>0.99448300000000001</c:v>
                </c:pt>
                <c:pt idx="81">
                  <c:v>0.1098021</c:v>
                </c:pt>
                <c:pt idx="82">
                  <c:v>0.48956533333333302</c:v>
                </c:pt>
                <c:pt idx="83">
                  <c:v>0.54411266666666702</c:v>
                </c:pt>
                <c:pt idx="84">
                  <c:v>0.56213766666666698</c:v>
                </c:pt>
                <c:pt idx="85">
                  <c:v>0.19553799999999999</c:v>
                </c:pt>
                <c:pt idx="86">
                  <c:v>0.904023666666667</c:v>
                </c:pt>
                <c:pt idx="87">
                  <c:v>0.235640666666667</c:v>
                </c:pt>
                <c:pt idx="88">
                  <c:v>0.193651666666667</c:v>
                </c:pt>
                <c:pt idx="89">
                  <c:v>0.71691700000000003</c:v>
                </c:pt>
                <c:pt idx="90">
                  <c:v>0.13973133333333301</c:v>
                </c:pt>
                <c:pt idx="91">
                  <c:v>0.84218933333333301</c:v>
                </c:pt>
                <c:pt idx="92">
                  <c:v>0.77777366666666703</c:v>
                </c:pt>
                <c:pt idx="93">
                  <c:v>0.77777366666666703</c:v>
                </c:pt>
                <c:pt idx="94">
                  <c:v>0.90919799999999995</c:v>
                </c:pt>
                <c:pt idx="95">
                  <c:v>0.75405800000000001</c:v>
                </c:pt>
                <c:pt idx="96">
                  <c:v>0.23962666666666699</c:v>
                </c:pt>
                <c:pt idx="97">
                  <c:v>0.27593800000000002</c:v>
                </c:pt>
                <c:pt idx="98">
                  <c:v>0.477582333333333</c:v>
                </c:pt>
                <c:pt idx="99">
                  <c:v>0.71916100000000005</c:v>
                </c:pt>
                <c:pt idx="100">
                  <c:v>0.366327666666667</c:v>
                </c:pt>
                <c:pt idx="101">
                  <c:v>0.80228033333333304</c:v>
                </c:pt>
                <c:pt idx="102">
                  <c:v>0.80228033333333304</c:v>
                </c:pt>
                <c:pt idx="103">
                  <c:v>0.80228033333333304</c:v>
                </c:pt>
                <c:pt idx="104">
                  <c:v>0.59762966666666695</c:v>
                </c:pt>
                <c:pt idx="105">
                  <c:v>0.97811000000000003</c:v>
                </c:pt>
                <c:pt idx="106">
                  <c:v>0.66917133333333301</c:v>
                </c:pt>
                <c:pt idx="107">
                  <c:v>0.12645546666666699</c:v>
                </c:pt>
                <c:pt idx="108">
                  <c:v>0.371587</c:v>
                </c:pt>
                <c:pt idx="109">
                  <c:v>0.64359166666666701</c:v>
                </c:pt>
                <c:pt idx="110">
                  <c:v>0.35863733333333297</c:v>
                </c:pt>
                <c:pt idx="111">
                  <c:v>0.92355166666666699</c:v>
                </c:pt>
                <c:pt idx="112">
                  <c:v>0.80067866666666698</c:v>
                </c:pt>
                <c:pt idx="113">
                  <c:v>0.90783499999999995</c:v>
                </c:pt>
                <c:pt idx="114">
                  <c:v>0.27024633333333298</c:v>
                </c:pt>
                <c:pt idx="115">
                  <c:v>0.68950766666666696</c:v>
                </c:pt>
                <c:pt idx="116">
                  <c:v>0.54566666666666697</c:v>
                </c:pt>
                <c:pt idx="117">
                  <c:v>0.491082666666667</c:v>
                </c:pt>
                <c:pt idx="118">
                  <c:v>0.182921</c:v>
                </c:pt>
                <c:pt idx="119">
                  <c:v>0.67440066666666698</c:v>
                </c:pt>
                <c:pt idx="120">
                  <c:v>0.465507</c:v>
                </c:pt>
                <c:pt idx="121">
                  <c:v>0.37342966666666699</c:v>
                </c:pt>
                <c:pt idx="122">
                  <c:v>0.290623666666667</c:v>
                </c:pt>
                <c:pt idx="123">
                  <c:v>0.78813599999999995</c:v>
                </c:pt>
                <c:pt idx="124">
                  <c:v>0.82290300000000005</c:v>
                </c:pt>
                <c:pt idx="125">
                  <c:v>0.26712266666666701</c:v>
                </c:pt>
                <c:pt idx="126">
                  <c:v>0.35672500000000001</c:v>
                </c:pt>
                <c:pt idx="127">
                  <c:v>0.83801400000000004</c:v>
                </c:pt>
                <c:pt idx="128">
                  <c:v>0.36394666666666697</c:v>
                </c:pt>
                <c:pt idx="129">
                  <c:v>0.890035666666667</c:v>
                </c:pt>
                <c:pt idx="130">
                  <c:v>0.890035666666667</c:v>
                </c:pt>
                <c:pt idx="131">
                  <c:v>0.39724066666666702</c:v>
                </c:pt>
                <c:pt idx="132">
                  <c:v>0.69568733333333299</c:v>
                </c:pt>
                <c:pt idx="133">
                  <c:v>0.92205899999999996</c:v>
                </c:pt>
                <c:pt idx="134">
                  <c:v>0.78182133333333304</c:v>
                </c:pt>
                <c:pt idx="135">
                  <c:v>0.39125599999999999</c:v>
                </c:pt>
                <c:pt idx="136">
                  <c:v>0.64929466666666702</c:v>
                </c:pt>
                <c:pt idx="137">
                  <c:v>0.21416033333333301</c:v>
                </c:pt>
                <c:pt idx="138">
                  <c:v>0.27570266666666698</c:v>
                </c:pt>
                <c:pt idx="139">
                  <c:v>0.73687100000000005</c:v>
                </c:pt>
                <c:pt idx="140">
                  <c:v>0.47422399999999998</c:v>
                </c:pt>
                <c:pt idx="141">
                  <c:v>0.86107733333333303</c:v>
                </c:pt>
                <c:pt idx="142">
                  <c:v>0.33528599999999997</c:v>
                </c:pt>
                <c:pt idx="143">
                  <c:v>0.16611999999999999</c:v>
                </c:pt>
                <c:pt idx="144">
                  <c:v>0.39932099999999998</c:v>
                </c:pt>
                <c:pt idx="145">
                  <c:v>0.28150866666666702</c:v>
                </c:pt>
                <c:pt idx="146">
                  <c:v>0.33537699999999998</c:v>
                </c:pt>
                <c:pt idx="147">
                  <c:v>0.39608300000000002</c:v>
                </c:pt>
                <c:pt idx="148">
                  <c:v>0.36404766666666699</c:v>
                </c:pt>
                <c:pt idx="149">
                  <c:v>0.95522099999999999</c:v>
                </c:pt>
                <c:pt idx="150">
                  <c:v>0.53006166666666699</c:v>
                </c:pt>
                <c:pt idx="151">
                  <c:v>0.67668899999999998</c:v>
                </c:pt>
                <c:pt idx="152">
                  <c:v>0.79976366666666698</c:v>
                </c:pt>
                <c:pt idx="153">
                  <c:v>0.42093566666666699</c:v>
                </c:pt>
                <c:pt idx="154">
                  <c:v>0.85595533333333296</c:v>
                </c:pt>
                <c:pt idx="155">
                  <c:v>0.85595533333333296</c:v>
                </c:pt>
                <c:pt idx="156">
                  <c:v>0.85089866666666703</c:v>
                </c:pt>
                <c:pt idx="157">
                  <c:v>0.663184</c:v>
                </c:pt>
                <c:pt idx="158">
                  <c:v>0.83327466666666705</c:v>
                </c:pt>
                <c:pt idx="159">
                  <c:v>0.122235866666667</c:v>
                </c:pt>
                <c:pt idx="160">
                  <c:v>0.53523799999999999</c:v>
                </c:pt>
                <c:pt idx="161">
                  <c:v>0.94356833333333301</c:v>
                </c:pt>
                <c:pt idx="162">
                  <c:v>0.61636666666666695</c:v>
                </c:pt>
                <c:pt idx="163">
                  <c:v>0.76007766666666698</c:v>
                </c:pt>
                <c:pt idx="164">
                  <c:v>0.71449466666666706</c:v>
                </c:pt>
                <c:pt idx="165">
                  <c:v>0.67991533333333298</c:v>
                </c:pt>
                <c:pt idx="166">
                  <c:v>0.39238200000000001</c:v>
                </c:pt>
                <c:pt idx="167">
                  <c:v>0.32345299999999999</c:v>
                </c:pt>
                <c:pt idx="168">
                  <c:v>0.67049833333333297</c:v>
                </c:pt>
                <c:pt idx="169">
                  <c:v>0.96665533333333298</c:v>
                </c:pt>
                <c:pt idx="170">
                  <c:v>0.75284499999999999</c:v>
                </c:pt>
                <c:pt idx="171">
                  <c:v>0.30501800000000001</c:v>
                </c:pt>
                <c:pt idx="172">
                  <c:v>0.26698499999999997</c:v>
                </c:pt>
                <c:pt idx="173">
                  <c:v>0.33071866666666699</c:v>
                </c:pt>
                <c:pt idx="174">
                  <c:v>0.116006</c:v>
                </c:pt>
                <c:pt idx="175">
                  <c:v>0.1025417</c:v>
                </c:pt>
                <c:pt idx="176">
                  <c:v>0.79618966666666702</c:v>
                </c:pt>
                <c:pt idx="177">
                  <c:v>0.42299166666666699</c:v>
                </c:pt>
                <c:pt idx="178">
                  <c:v>0.970696</c:v>
                </c:pt>
                <c:pt idx="179">
                  <c:v>0.862665666666667</c:v>
                </c:pt>
                <c:pt idx="180">
                  <c:v>0.88596433333333302</c:v>
                </c:pt>
                <c:pt idx="181">
                  <c:v>0.85595533333333296</c:v>
                </c:pt>
                <c:pt idx="182">
                  <c:v>0.77800533333333299</c:v>
                </c:pt>
                <c:pt idx="183">
                  <c:v>0.60098499999999999</c:v>
                </c:pt>
                <c:pt idx="184">
                  <c:v>0.71166200000000002</c:v>
                </c:pt>
                <c:pt idx="185">
                  <c:v>0.98600333333333301</c:v>
                </c:pt>
                <c:pt idx="186">
                  <c:v>0.60953766666666698</c:v>
                </c:pt>
                <c:pt idx="187">
                  <c:v>0.10407773333333301</c:v>
                </c:pt>
                <c:pt idx="188">
                  <c:v>0.43625900000000001</c:v>
                </c:pt>
                <c:pt idx="189">
                  <c:v>0.76837633333333299</c:v>
                </c:pt>
                <c:pt idx="190">
                  <c:v>0.60337066666666705</c:v>
                </c:pt>
                <c:pt idx="191">
                  <c:v>0.67612033333333299</c:v>
                </c:pt>
                <c:pt idx="192">
                  <c:v>0.81817933333333304</c:v>
                </c:pt>
                <c:pt idx="193">
                  <c:v>0.84500233333333297</c:v>
                </c:pt>
                <c:pt idx="194">
                  <c:v>0.83920366666666701</c:v>
                </c:pt>
                <c:pt idx="195">
                  <c:v>0.81526733333333301</c:v>
                </c:pt>
                <c:pt idx="196">
                  <c:v>0.81526733333333301</c:v>
                </c:pt>
                <c:pt idx="197">
                  <c:v>0.67668899999999998</c:v>
                </c:pt>
                <c:pt idx="198">
                  <c:v>0.47279500000000002</c:v>
                </c:pt>
                <c:pt idx="199">
                  <c:v>0.74446699999999999</c:v>
                </c:pt>
                <c:pt idx="200">
                  <c:v>0.96745766666666699</c:v>
                </c:pt>
                <c:pt idx="201">
                  <c:v>0.68964733333333295</c:v>
                </c:pt>
                <c:pt idx="202">
                  <c:v>0.20295333333333301</c:v>
                </c:pt>
                <c:pt idx="203">
                  <c:v>0.52608666666666704</c:v>
                </c:pt>
                <c:pt idx="204">
                  <c:v>0.76945166666666698</c:v>
                </c:pt>
                <c:pt idx="205">
                  <c:v>0.26927933333333298</c:v>
                </c:pt>
                <c:pt idx="206">
                  <c:v>0.119011666666667</c:v>
                </c:pt>
                <c:pt idx="207">
                  <c:v>0.82923000000000002</c:v>
                </c:pt>
                <c:pt idx="208">
                  <c:v>0.43718299999999999</c:v>
                </c:pt>
                <c:pt idx="209">
                  <c:v>0.79938666666666702</c:v>
                </c:pt>
                <c:pt idx="210">
                  <c:v>0.79938666666666702</c:v>
                </c:pt>
                <c:pt idx="211">
                  <c:v>0.68804133333333295</c:v>
                </c:pt>
                <c:pt idx="212">
                  <c:v>0.59638899999999995</c:v>
                </c:pt>
                <c:pt idx="213">
                  <c:v>0.23042163333333299</c:v>
                </c:pt>
                <c:pt idx="214">
                  <c:v>0.22843033333333301</c:v>
                </c:pt>
                <c:pt idx="215">
                  <c:v>0.36576133333333299</c:v>
                </c:pt>
                <c:pt idx="216">
                  <c:v>0.76493733333333302</c:v>
                </c:pt>
                <c:pt idx="217">
                  <c:v>0.52660133333333303</c:v>
                </c:pt>
                <c:pt idx="218">
                  <c:v>0.54236333333333298</c:v>
                </c:pt>
                <c:pt idx="219">
                  <c:v>0.24422033333333301</c:v>
                </c:pt>
                <c:pt idx="220">
                  <c:v>0.15440880000000001</c:v>
                </c:pt>
                <c:pt idx="221">
                  <c:v>0.67373666666666698</c:v>
                </c:pt>
                <c:pt idx="222">
                  <c:v>0.11698939999999999</c:v>
                </c:pt>
                <c:pt idx="223">
                  <c:v>0.75490699999999999</c:v>
                </c:pt>
                <c:pt idx="224">
                  <c:v>0.69072566666666702</c:v>
                </c:pt>
                <c:pt idx="225">
                  <c:v>0.41803566666666703</c:v>
                </c:pt>
                <c:pt idx="226">
                  <c:v>0.20080799999999999</c:v>
                </c:pt>
                <c:pt idx="227">
                  <c:v>0.583660333333333</c:v>
                </c:pt>
                <c:pt idx="228">
                  <c:v>0.1174453</c:v>
                </c:pt>
                <c:pt idx="229">
                  <c:v>0.36754433333333297</c:v>
                </c:pt>
                <c:pt idx="230">
                  <c:v>0.149645</c:v>
                </c:pt>
                <c:pt idx="231">
                  <c:v>0.700427666666667</c:v>
                </c:pt>
                <c:pt idx="232">
                  <c:v>0.52268433333333297</c:v>
                </c:pt>
                <c:pt idx="233">
                  <c:v>0.41951833333333299</c:v>
                </c:pt>
                <c:pt idx="234">
                  <c:v>0.40758</c:v>
                </c:pt>
                <c:pt idx="235">
                  <c:v>0.36144833333333298</c:v>
                </c:pt>
                <c:pt idx="236">
                  <c:v>0.50357433333333301</c:v>
                </c:pt>
                <c:pt idx="237">
                  <c:v>0.309948</c:v>
                </c:pt>
                <c:pt idx="238">
                  <c:v>0.12785713333333301</c:v>
                </c:pt>
                <c:pt idx="239">
                  <c:v>0.81959166666666705</c:v>
                </c:pt>
                <c:pt idx="240">
                  <c:v>0.50673033333333295</c:v>
                </c:pt>
                <c:pt idx="241">
                  <c:v>0.554632666666667</c:v>
                </c:pt>
                <c:pt idx="242">
                  <c:v>0.109822366666667</c:v>
                </c:pt>
                <c:pt idx="243">
                  <c:v>0.30348566666666699</c:v>
                </c:pt>
                <c:pt idx="244">
                  <c:v>0.76049433333333305</c:v>
                </c:pt>
                <c:pt idx="245">
                  <c:v>0.45591233333333298</c:v>
                </c:pt>
                <c:pt idx="246">
                  <c:v>0.18903466666666699</c:v>
                </c:pt>
                <c:pt idx="247">
                  <c:v>0.70052633333333303</c:v>
                </c:pt>
                <c:pt idx="248">
                  <c:v>0.29276666666666701</c:v>
                </c:pt>
                <c:pt idx="249">
                  <c:v>0.66307933333333302</c:v>
                </c:pt>
                <c:pt idx="250">
                  <c:v>0.35508000000000001</c:v>
                </c:pt>
                <c:pt idx="251">
                  <c:v>0.49484366666666701</c:v>
                </c:pt>
                <c:pt idx="252">
                  <c:v>0.13686246666666699</c:v>
                </c:pt>
                <c:pt idx="253">
                  <c:v>0.30766733333333302</c:v>
                </c:pt>
                <c:pt idx="254">
                  <c:v>0.148296066666667</c:v>
                </c:pt>
                <c:pt idx="255">
                  <c:v>0.930632666666667</c:v>
                </c:pt>
                <c:pt idx="256">
                  <c:v>0.76434366666666698</c:v>
                </c:pt>
                <c:pt idx="257">
                  <c:v>0.35287766666666698</c:v>
                </c:pt>
                <c:pt idx="258">
                  <c:v>0.55899299999999996</c:v>
                </c:pt>
                <c:pt idx="259">
                  <c:v>0.34651666666666697</c:v>
                </c:pt>
                <c:pt idx="260">
                  <c:v>0.34651666666666697</c:v>
                </c:pt>
                <c:pt idx="261">
                  <c:v>0.27226446666666698</c:v>
                </c:pt>
                <c:pt idx="262">
                  <c:v>0.231835666666667</c:v>
                </c:pt>
                <c:pt idx="263">
                  <c:v>0.32661499999999999</c:v>
                </c:pt>
                <c:pt idx="264">
                  <c:v>0.65444966666666704</c:v>
                </c:pt>
                <c:pt idx="265">
                  <c:v>0.14559866666666699</c:v>
                </c:pt>
                <c:pt idx="266">
                  <c:v>0.371504</c:v>
                </c:pt>
                <c:pt idx="267">
                  <c:v>0.62612333333333303</c:v>
                </c:pt>
                <c:pt idx="268">
                  <c:v>0.288441</c:v>
                </c:pt>
                <c:pt idx="269">
                  <c:v>0.93463033333333301</c:v>
                </c:pt>
                <c:pt idx="270">
                  <c:v>0.85040433333333298</c:v>
                </c:pt>
                <c:pt idx="271">
                  <c:v>0.48913899999999999</c:v>
                </c:pt>
                <c:pt idx="272">
                  <c:v>0.76768733333333306</c:v>
                </c:pt>
                <c:pt idx="273">
                  <c:v>0.77972133333333304</c:v>
                </c:pt>
                <c:pt idx="274">
                  <c:v>0.82102833333333303</c:v>
                </c:pt>
                <c:pt idx="275">
                  <c:v>0.52829999999999999</c:v>
                </c:pt>
                <c:pt idx="276">
                  <c:v>0.63164666666666702</c:v>
                </c:pt>
                <c:pt idx="277">
                  <c:v>0.55881466666666701</c:v>
                </c:pt>
                <c:pt idx="278">
                  <c:v>0.42054166666666698</c:v>
                </c:pt>
                <c:pt idx="279">
                  <c:v>0.46300566666666698</c:v>
                </c:pt>
                <c:pt idx="280">
                  <c:v>0.25154399999999999</c:v>
                </c:pt>
                <c:pt idx="281">
                  <c:v>0.91409766666666703</c:v>
                </c:pt>
                <c:pt idx="282">
                  <c:v>0.66295466666666703</c:v>
                </c:pt>
                <c:pt idx="283">
                  <c:v>0.488024666666667</c:v>
                </c:pt>
                <c:pt idx="284">
                  <c:v>0.71960933333333299</c:v>
                </c:pt>
                <c:pt idx="285">
                  <c:v>0.91580333333333297</c:v>
                </c:pt>
                <c:pt idx="286">
                  <c:v>0.17306866666666701</c:v>
                </c:pt>
                <c:pt idx="287">
                  <c:v>0.54485166666666696</c:v>
                </c:pt>
                <c:pt idx="288">
                  <c:v>0.26060666666666699</c:v>
                </c:pt>
                <c:pt idx="289">
                  <c:v>0.977115333333333</c:v>
                </c:pt>
                <c:pt idx="290">
                  <c:v>0.88099933333333302</c:v>
                </c:pt>
                <c:pt idx="291">
                  <c:v>0.43021533333333301</c:v>
                </c:pt>
                <c:pt idx="292">
                  <c:v>0.53937233333333301</c:v>
                </c:pt>
                <c:pt idx="293">
                  <c:v>0.77942100000000003</c:v>
                </c:pt>
                <c:pt idx="294">
                  <c:v>0.54818900000000004</c:v>
                </c:pt>
                <c:pt idx="295">
                  <c:v>0.73165199999999997</c:v>
                </c:pt>
                <c:pt idx="296">
                  <c:v>0.239135666666667</c:v>
                </c:pt>
                <c:pt idx="297">
                  <c:v>0.64453266666666698</c:v>
                </c:pt>
                <c:pt idx="298">
                  <c:v>0.34339166666666698</c:v>
                </c:pt>
                <c:pt idx="299">
                  <c:v>0.58921299999999999</c:v>
                </c:pt>
                <c:pt idx="300">
                  <c:v>0.190358</c:v>
                </c:pt>
                <c:pt idx="301">
                  <c:v>0.237057666666667</c:v>
                </c:pt>
                <c:pt idx="302">
                  <c:v>0.22391266666666701</c:v>
                </c:pt>
                <c:pt idx="303">
                  <c:v>0.66495166666666705</c:v>
                </c:pt>
                <c:pt idx="304">
                  <c:v>0.50521633333333305</c:v>
                </c:pt>
                <c:pt idx="305">
                  <c:v>0.13739633333333301</c:v>
                </c:pt>
                <c:pt idx="306">
                  <c:v>0.54245833333333304</c:v>
                </c:pt>
                <c:pt idx="307">
                  <c:v>0.47586666666666699</c:v>
                </c:pt>
                <c:pt idx="308">
                  <c:v>0.37292966666666699</c:v>
                </c:pt>
                <c:pt idx="309">
                  <c:v>0.28381800000000001</c:v>
                </c:pt>
                <c:pt idx="310">
                  <c:v>0.74809800000000004</c:v>
                </c:pt>
                <c:pt idx="311">
                  <c:v>0.56459033333333297</c:v>
                </c:pt>
                <c:pt idx="312">
                  <c:v>0.94612200000000002</c:v>
                </c:pt>
                <c:pt idx="313">
                  <c:v>0.63040733333333299</c:v>
                </c:pt>
                <c:pt idx="314">
                  <c:v>0.63040733333333299</c:v>
                </c:pt>
                <c:pt idx="315">
                  <c:v>0.74838733333333296</c:v>
                </c:pt>
                <c:pt idx="316">
                  <c:v>0.70353633333333299</c:v>
                </c:pt>
                <c:pt idx="317">
                  <c:v>0.83151566666666699</c:v>
                </c:pt>
                <c:pt idx="318">
                  <c:v>0.47985800000000001</c:v>
                </c:pt>
                <c:pt idx="319">
                  <c:v>0.97602833333333305</c:v>
                </c:pt>
                <c:pt idx="320">
                  <c:v>0.19507099999999999</c:v>
                </c:pt>
                <c:pt idx="321">
                  <c:v>0.38071033333333298</c:v>
                </c:pt>
                <c:pt idx="322">
                  <c:v>0.103536766666667</c:v>
                </c:pt>
                <c:pt idx="323">
                  <c:v>0.204215333333333</c:v>
                </c:pt>
                <c:pt idx="324">
                  <c:v>0.81617733333333298</c:v>
                </c:pt>
                <c:pt idx="325">
                  <c:v>0.17391599999999999</c:v>
                </c:pt>
                <c:pt idx="326">
                  <c:v>0.57894900000000005</c:v>
                </c:pt>
                <c:pt idx="327">
                  <c:v>0.52879533333333295</c:v>
                </c:pt>
                <c:pt idx="328">
                  <c:v>0.38842433333333298</c:v>
                </c:pt>
                <c:pt idx="329">
                  <c:v>0.39214866666666698</c:v>
                </c:pt>
                <c:pt idx="330">
                  <c:v>0.39214866666666698</c:v>
                </c:pt>
                <c:pt idx="331">
                  <c:v>0.54233600000000004</c:v>
                </c:pt>
                <c:pt idx="332">
                  <c:v>0.67497033333333301</c:v>
                </c:pt>
                <c:pt idx="333">
                  <c:v>0.79555733333333301</c:v>
                </c:pt>
                <c:pt idx="334">
                  <c:v>0.37268800000000002</c:v>
                </c:pt>
                <c:pt idx="335">
                  <c:v>0.442716</c:v>
                </c:pt>
                <c:pt idx="336">
                  <c:v>0.253429666666667</c:v>
                </c:pt>
                <c:pt idx="337">
                  <c:v>0.30779833333333301</c:v>
                </c:pt>
                <c:pt idx="338">
                  <c:v>0.47950500000000001</c:v>
                </c:pt>
                <c:pt idx="339">
                  <c:v>0.365182333333333</c:v>
                </c:pt>
                <c:pt idx="340">
                  <c:v>0.28743633333333302</c:v>
                </c:pt>
                <c:pt idx="341">
                  <c:v>0.43397466666666701</c:v>
                </c:pt>
                <c:pt idx="342">
                  <c:v>0.60925733333333298</c:v>
                </c:pt>
                <c:pt idx="343">
                  <c:v>0.36636366666666698</c:v>
                </c:pt>
                <c:pt idx="344">
                  <c:v>0.52949633333333301</c:v>
                </c:pt>
                <c:pt idx="345">
                  <c:v>0.13243026666666699</c:v>
                </c:pt>
                <c:pt idx="346">
                  <c:v>0.55840999999999996</c:v>
                </c:pt>
                <c:pt idx="347">
                  <c:v>0.61829433333333295</c:v>
                </c:pt>
                <c:pt idx="348">
                  <c:v>0.74139633333333299</c:v>
                </c:pt>
                <c:pt idx="349">
                  <c:v>0.796099</c:v>
                </c:pt>
                <c:pt idx="350">
                  <c:v>0.39641399999999999</c:v>
                </c:pt>
                <c:pt idx="351">
                  <c:v>0.33429433333333303</c:v>
                </c:pt>
                <c:pt idx="352">
                  <c:v>0.59223733333333295</c:v>
                </c:pt>
                <c:pt idx="353">
                  <c:v>0.286246</c:v>
                </c:pt>
                <c:pt idx="354">
                  <c:v>0.48410666666666702</c:v>
                </c:pt>
                <c:pt idx="355">
                  <c:v>0.276158666666667</c:v>
                </c:pt>
                <c:pt idx="356">
                  <c:v>0.59117966666666699</c:v>
                </c:pt>
                <c:pt idx="357">
                  <c:v>0.28191533333333302</c:v>
                </c:pt>
                <c:pt idx="358">
                  <c:v>0.43884299999999998</c:v>
                </c:pt>
                <c:pt idx="359">
                  <c:v>0.16228066666666699</c:v>
                </c:pt>
                <c:pt idx="360">
                  <c:v>0.29644066666666702</c:v>
                </c:pt>
                <c:pt idx="361">
                  <c:v>0.71234166666666698</c:v>
                </c:pt>
                <c:pt idx="362">
                  <c:v>0.21023066666666701</c:v>
                </c:pt>
                <c:pt idx="363">
                  <c:v>0.79609099999999999</c:v>
                </c:pt>
                <c:pt idx="364">
                  <c:v>0.36914833333333302</c:v>
                </c:pt>
                <c:pt idx="365">
                  <c:v>0.22543133333333301</c:v>
                </c:pt>
                <c:pt idx="366">
                  <c:v>0.377908666666667</c:v>
                </c:pt>
                <c:pt idx="367">
                  <c:v>0.77172200000000002</c:v>
                </c:pt>
                <c:pt idx="368">
                  <c:v>0.183114</c:v>
                </c:pt>
                <c:pt idx="369">
                  <c:v>0.46463399999999999</c:v>
                </c:pt>
                <c:pt idx="370">
                  <c:v>0.53412400000000004</c:v>
                </c:pt>
                <c:pt idx="371">
                  <c:v>0.1044191</c:v>
                </c:pt>
                <c:pt idx="372">
                  <c:v>0.34338400000000002</c:v>
                </c:pt>
                <c:pt idx="373">
                  <c:v>0.338766333333333</c:v>
                </c:pt>
                <c:pt idx="374">
                  <c:v>0.31401966666666697</c:v>
                </c:pt>
                <c:pt idx="375">
                  <c:v>0.71744066666666695</c:v>
                </c:pt>
                <c:pt idx="376">
                  <c:v>0.61801333333333297</c:v>
                </c:pt>
                <c:pt idx="377">
                  <c:v>0.17402466666666699</c:v>
                </c:pt>
                <c:pt idx="378">
                  <c:v>0.39082966666666702</c:v>
                </c:pt>
                <c:pt idx="379">
                  <c:v>0.516380333333333</c:v>
                </c:pt>
                <c:pt idx="380">
                  <c:v>0.88072766666666702</c:v>
                </c:pt>
                <c:pt idx="381">
                  <c:v>0.73318233333333305</c:v>
                </c:pt>
                <c:pt idx="382">
                  <c:v>0.47665866666666701</c:v>
                </c:pt>
                <c:pt idx="383">
                  <c:v>0.21748999999999999</c:v>
                </c:pt>
                <c:pt idx="384">
                  <c:v>0.80784100000000003</c:v>
                </c:pt>
                <c:pt idx="385">
                  <c:v>0.620838</c:v>
                </c:pt>
                <c:pt idx="386">
                  <c:v>0.64987866666666705</c:v>
                </c:pt>
                <c:pt idx="387">
                  <c:v>0.42622066666666703</c:v>
                </c:pt>
                <c:pt idx="388">
                  <c:v>0.50233700000000003</c:v>
                </c:pt>
                <c:pt idx="389">
                  <c:v>0.81925633333333303</c:v>
                </c:pt>
                <c:pt idx="390">
                  <c:v>0.60976233333333296</c:v>
                </c:pt>
                <c:pt idx="391">
                  <c:v>0.38226399999999999</c:v>
                </c:pt>
                <c:pt idx="392">
                  <c:v>0.14108886666666701</c:v>
                </c:pt>
                <c:pt idx="393">
                  <c:v>0.38122266666666699</c:v>
                </c:pt>
                <c:pt idx="394">
                  <c:v>0.48903400000000002</c:v>
                </c:pt>
                <c:pt idx="395">
                  <c:v>0.55477433333333304</c:v>
                </c:pt>
                <c:pt idx="396">
                  <c:v>0.55477433333333304</c:v>
                </c:pt>
                <c:pt idx="397">
                  <c:v>0.70903666666666698</c:v>
                </c:pt>
                <c:pt idx="398">
                  <c:v>0.70903666666666698</c:v>
                </c:pt>
                <c:pt idx="399">
                  <c:v>0.26166066666666699</c:v>
                </c:pt>
                <c:pt idx="400">
                  <c:v>0.358765</c:v>
                </c:pt>
                <c:pt idx="401">
                  <c:v>0.71457266666666697</c:v>
                </c:pt>
                <c:pt idx="402">
                  <c:v>0.45979833333333298</c:v>
                </c:pt>
                <c:pt idx="403">
                  <c:v>0.12841966666666699</c:v>
                </c:pt>
                <c:pt idx="404">
                  <c:v>0.3085</c:v>
                </c:pt>
                <c:pt idx="405">
                  <c:v>0.97895100000000002</c:v>
                </c:pt>
                <c:pt idx="406">
                  <c:v>0.758182666666667</c:v>
                </c:pt>
                <c:pt idx="407">
                  <c:v>0.29946499999999998</c:v>
                </c:pt>
                <c:pt idx="408">
                  <c:v>0.93748900000000002</c:v>
                </c:pt>
                <c:pt idx="409">
                  <c:v>0.632249333333333</c:v>
                </c:pt>
                <c:pt idx="410">
                  <c:v>0.59761066666666696</c:v>
                </c:pt>
                <c:pt idx="411">
                  <c:v>0.57220300000000002</c:v>
                </c:pt>
                <c:pt idx="412">
                  <c:v>0.25155486666666699</c:v>
                </c:pt>
                <c:pt idx="413">
                  <c:v>0.226318666666667</c:v>
                </c:pt>
                <c:pt idx="414">
                  <c:v>0.538775</c:v>
                </c:pt>
                <c:pt idx="415">
                  <c:v>0.46690666666666703</c:v>
                </c:pt>
                <c:pt idx="416">
                  <c:v>0.12920453333333301</c:v>
                </c:pt>
                <c:pt idx="417">
                  <c:v>0.52074399999999998</c:v>
                </c:pt>
                <c:pt idx="418">
                  <c:v>0.458268333333333</c:v>
                </c:pt>
                <c:pt idx="419">
                  <c:v>0.458268333333333</c:v>
                </c:pt>
                <c:pt idx="420">
                  <c:v>0.66110400000000002</c:v>
                </c:pt>
                <c:pt idx="421">
                  <c:v>0.346721</c:v>
                </c:pt>
                <c:pt idx="422">
                  <c:v>0.65037033333333305</c:v>
                </c:pt>
                <c:pt idx="423">
                  <c:v>0.99159699999999995</c:v>
                </c:pt>
                <c:pt idx="424">
                  <c:v>0.19952500000000001</c:v>
                </c:pt>
                <c:pt idx="425">
                  <c:v>0.82575733333333301</c:v>
                </c:pt>
                <c:pt idx="426">
                  <c:v>0.97358699999999998</c:v>
                </c:pt>
                <c:pt idx="427">
                  <c:v>0.60527299999999995</c:v>
                </c:pt>
                <c:pt idx="428">
                  <c:v>0.23567433333333301</c:v>
                </c:pt>
                <c:pt idx="429">
                  <c:v>0.116924166666667</c:v>
                </c:pt>
                <c:pt idx="430">
                  <c:v>0.36884466666666699</c:v>
                </c:pt>
                <c:pt idx="431">
                  <c:v>0.17061000000000001</c:v>
                </c:pt>
                <c:pt idx="432">
                  <c:v>0.93906833333333295</c:v>
                </c:pt>
                <c:pt idx="433">
                  <c:v>0.93906833333333295</c:v>
                </c:pt>
                <c:pt idx="434">
                  <c:v>0.33712233333333302</c:v>
                </c:pt>
                <c:pt idx="435">
                  <c:v>0.57362233333333301</c:v>
                </c:pt>
                <c:pt idx="436">
                  <c:v>0.58769633333333304</c:v>
                </c:pt>
                <c:pt idx="437">
                  <c:v>0.37426033333333297</c:v>
                </c:pt>
                <c:pt idx="438">
                  <c:v>0.188513666666667</c:v>
                </c:pt>
                <c:pt idx="439">
                  <c:v>0.25324766666666698</c:v>
                </c:pt>
                <c:pt idx="440">
                  <c:v>0.83310099999999998</c:v>
                </c:pt>
                <c:pt idx="441">
                  <c:v>0.38566400000000001</c:v>
                </c:pt>
                <c:pt idx="442">
                  <c:v>0.37244833333333299</c:v>
                </c:pt>
                <c:pt idx="443">
                  <c:v>0.41095900000000002</c:v>
                </c:pt>
                <c:pt idx="444">
                  <c:v>0.479765</c:v>
                </c:pt>
                <c:pt idx="445">
                  <c:v>0.70584466666666701</c:v>
                </c:pt>
                <c:pt idx="446">
                  <c:v>0.53878633333333303</c:v>
                </c:pt>
                <c:pt idx="447">
                  <c:v>0.310979333333333</c:v>
                </c:pt>
                <c:pt idx="448">
                  <c:v>0.10485396666666701</c:v>
                </c:pt>
                <c:pt idx="449">
                  <c:v>0.433246666666667</c:v>
                </c:pt>
                <c:pt idx="450">
                  <c:v>0.50355533333333302</c:v>
                </c:pt>
                <c:pt idx="451">
                  <c:v>0.1111833</c:v>
                </c:pt>
                <c:pt idx="452">
                  <c:v>0.93731066666666696</c:v>
                </c:pt>
                <c:pt idx="453">
                  <c:v>0.70513599999999999</c:v>
                </c:pt>
                <c:pt idx="454">
                  <c:v>0.70513599999999999</c:v>
                </c:pt>
                <c:pt idx="455">
                  <c:v>0.81435166666666703</c:v>
                </c:pt>
                <c:pt idx="456">
                  <c:v>0.81435166666666703</c:v>
                </c:pt>
                <c:pt idx="457">
                  <c:v>0.15647773333333301</c:v>
                </c:pt>
                <c:pt idx="458">
                  <c:v>0.45350766666666698</c:v>
                </c:pt>
                <c:pt idx="459">
                  <c:v>0.35174</c:v>
                </c:pt>
                <c:pt idx="460">
                  <c:v>0.69121500000000002</c:v>
                </c:pt>
                <c:pt idx="461">
                  <c:v>0.90180866666666704</c:v>
                </c:pt>
                <c:pt idx="462">
                  <c:v>0.62556</c:v>
                </c:pt>
                <c:pt idx="463">
                  <c:v>0.64351800000000003</c:v>
                </c:pt>
                <c:pt idx="464">
                  <c:v>0.84364733333333297</c:v>
                </c:pt>
                <c:pt idx="465">
                  <c:v>0.84364733333333297</c:v>
                </c:pt>
                <c:pt idx="466">
                  <c:v>0.57587066666666697</c:v>
                </c:pt>
                <c:pt idx="467">
                  <c:v>0.22059166666666699</c:v>
                </c:pt>
                <c:pt idx="468">
                  <c:v>0.25110399999999999</c:v>
                </c:pt>
                <c:pt idx="469">
                  <c:v>0.792949666666667</c:v>
                </c:pt>
                <c:pt idx="470">
                  <c:v>0.535239666666667</c:v>
                </c:pt>
                <c:pt idx="471">
                  <c:v>0.50668933333333299</c:v>
                </c:pt>
                <c:pt idx="472">
                  <c:v>0.43448799999999999</c:v>
                </c:pt>
                <c:pt idx="473">
                  <c:v>0.16763800000000001</c:v>
                </c:pt>
                <c:pt idx="474">
                  <c:v>0.16483100000000001</c:v>
                </c:pt>
                <c:pt idx="475">
                  <c:v>0.63787799999999995</c:v>
                </c:pt>
                <c:pt idx="476">
                  <c:v>0.38985766666666699</c:v>
                </c:pt>
                <c:pt idx="477">
                  <c:v>0.306910666666667</c:v>
                </c:pt>
                <c:pt idx="478">
                  <c:v>0.35298600000000002</c:v>
                </c:pt>
                <c:pt idx="479">
                  <c:v>0.21454899999999999</c:v>
                </c:pt>
                <c:pt idx="480">
                  <c:v>0.467905666666667</c:v>
                </c:pt>
                <c:pt idx="481">
                  <c:v>0.73785999999999996</c:v>
                </c:pt>
                <c:pt idx="482">
                  <c:v>0.80831933333333295</c:v>
                </c:pt>
                <c:pt idx="483">
                  <c:v>0.59295366666666705</c:v>
                </c:pt>
                <c:pt idx="484">
                  <c:v>0.47937133333333298</c:v>
                </c:pt>
                <c:pt idx="485">
                  <c:v>0.118829533333333</c:v>
                </c:pt>
                <c:pt idx="486">
                  <c:v>0.58392033333333304</c:v>
                </c:pt>
                <c:pt idx="487">
                  <c:v>0.126198533333333</c:v>
                </c:pt>
                <c:pt idx="488">
                  <c:v>0.51264600000000005</c:v>
                </c:pt>
                <c:pt idx="489">
                  <c:v>0.33131533333333302</c:v>
                </c:pt>
                <c:pt idx="490">
                  <c:v>0.24535633333333301</c:v>
                </c:pt>
                <c:pt idx="491">
                  <c:v>0.53407133333333301</c:v>
                </c:pt>
                <c:pt idx="492">
                  <c:v>0.63722966666666703</c:v>
                </c:pt>
                <c:pt idx="493">
                  <c:v>0.45361433333333301</c:v>
                </c:pt>
                <c:pt idx="494">
                  <c:v>0.188512133333333</c:v>
                </c:pt>
                <c:pt idx="495">
                  <c:v>0.61743099999999995</c:v>
                </c:pt>
                <c:pt idx="496">
                  <c:v>0.15216766666666701</c:v>
                </c:pt>
                <c:pt idx="497">
                  <c:v>0.35226099999999999</c:v>
                </c:pt>
                <c:pt idx="498">
                  <c:v>0.76986100000000002</c:v>
                </c:pt>
                <c:pt idx="499">
                  <c:v>0.1163416</c:v>
                </c:pt>
                <c:pt idx="500">
                  <c:v>0.68386866666666701</c:v>
                </c:pt>
                <c:pt idx="501">
                  <c:v>0.20982600000000001</c:v>
                </c:pt>
                <c:pt idx="502">
                  <c:v>0.65437266666666705</c:v>
                </c:pt>
                <c:pt idx="503">
                  <c:v>0.58276933333333303</c:v>
                </c:pt>
                <c:pt idx="504">
                  <c:v>0.215298666666667</c:v>
                </c:pt>
                <c:pt idx="505">
                  <c:v>0.209349333333333</c:v>
                </c:pt>
                <c:pt idx="506">
                  <c:v>0.69876199999999999</c:v>
                </c:pt>
                <c:pt idx="507">
                  <c:v>0.240432333333333</c:v>
                </c:pt>
                <c:pt idx="508">
                  <c:v>0.83793633333333295</c:v>
                </c:pt>
                <c:pt idx="509">
                  <c:v>0.56627400000000006</c:v>
                </c:pt>
                <c:pt idx="510">
                  <c:v>0.56627400000000006</c:v>
                </c:pt>
                <c:pt idx="511">
                  <c:v>0.55479599999999996</c:v>
                </c:pt>
                <c:pt idx="512">
                  <c:v>0.132416333333333</c:v>
                </c:pt>
                <c:pt idx="513">
                  <c:v>0.18050233333333299</c:v>
                </c:pt>
                <c:pt idx="514">
                  <c:v>0.34612799999999999</c:v>
                </c:pt>
                <c:pt idx="515">
                  <c:v>0.29730066666666699</c:v>
                </c:pt>
                <c:pt idx="516">
                  <c:v>0.260342666666667</c:v>
                </c:pt>
                <c:pt idx="517">
                  <c:v>0.338797666666667</c:v>
                </c:pt>
                <c:pt idx="518">
                  <c:v>0.863265333333333</c:v>
                </c:pt>
                <c:pt idx="519">
                  <c:v>0.75652466666666696</c:v>
                </c:pt>
                <c:pt idx="520">
                  <c:v>0.78499200000000002</c:v>
                </c:pt>
                <c:pt idx="521">
                  <c:v>0.48757033333333299</c:v>
                </c:pt>
                <c:pt idx="522">
                  <c:v>0.53936399999999995</c:v>
                </c:pt>
                <c:pt idx="523">
                  <c:v>0.47417866666666703</c:v>
                </c:pt>
                <c:pt idx="524">
                  <c:v>0.346615333333333</c:v>
                </c:pt>
                <c:pt idx="525">
                  <c:v>0.325415333333333</c:v>
                </c:pt>
                <c:pt idx="526">
                  <c:v>0.66237199999999996</c:v>
                </c:pt>
                <c:pt idx="527">
                  <c:v>0.69862166666666703</c:v>
                </c:pt>
                <c:pt idx="528">
                  <c:v>0.55262733333333303</c:v>
                </c:pt>
                <c:pt idx="529">
                  <c:v>0.34252266666666698</c:v>
                </c:pt>
                <c:pt idx="530">
                  <c:v>0.16706043333333301</c:v>
                </c:pt>
                <c:pt idx="531">
                  <c:v>0.347034333333333</c:v>
                </c:pt>
                <c:pt idx="532">
                  <c:v>0.13334473333333299</c:v>
                </c:pt>
                <c:pt idx="533">
                  <c:v>0.276837</c:v>
                </c:pt>
                <c:pt idx="534">
                  <c:v>0.100851466666667</c:v>
                </c:pt>
                <c:pt idx="535">
                  <c:v>0.72429933333333296</c:v>
                </c:pt>
                <c:pt idx="536">
                  <c:v>0.31342233333333303</c:v>
                </c:pt>
                <c:pt idx="537">
                  <c:v>0.630392333333333</c:v>
                </c:pt>
                <c:pt idx="538">
                  <c:v>0.18439800000000001</c:v>
                </c:pt>
                <c:pt idx="539">
                  <c:v>0.23178733333333301</c:v>
                </c:pt>
                <c:pt idx="540">
                  <c:v>0.1378663</c:v>
                </c:pt>
                <c:pt idx="541">
                  <c:v>0.28390233333333298</c:v>
                </c:pt>
                <c:pt idx="542">
                  <c:v>0.44146400000000002</c:v>
                </c:pt>
                <c:pt idx="543">
                  <c:v>0.200002333333333</c:v>
                </c:pt>
                <c:pt idx="544">
                  <c:v>0.638550333333333</c:v>
                </c:pt>
                <c:pt idx="545">
                  <c:v>0.13761433333333301</c:v>
                </c:pt>
                <c:pt idx="546">
                  <c:v>0.27197866666666698</c:v>
                </c:pt>
                <c:pt idx="547">
                  <c:v>0.10012790000000001</c:v>
                </c:pt>
                <c:pt idx="548">
                  <c:v>0.54206733333333301</c:v>
                </c:pt>
                <c:pt idx="549">
                  <c:v>0.64479799999999998</c:v>
                </c:pt>
                <c:pt idx="550">
                  <c:v>0.29162666666666698</c:v>
                </c:pt>
                <c:pt idx="551">
                  <c:v>0.30332233333333303</c:v>
                </c:pt>
                <c:pt idx="552">
                  <c:v>0.25876399999999999</c:v>
                </c:pt>
                <c:pt idx="553">
                  <c:v>0.362358666666667</c:v>
                </c:pt>
                <c:pt idx="554">
                  <c:v>0.116342</c:v>
                </c:pt>
                <c:pt idx="555">
                  <c:v>0.62386933333333305</c:v>
                </c:pt>
                <c:pt idx="556">
                  <c:v>0.25323366666666702</c:v>
                </c:pt>
                <c:pt idx="557">
                  <c:v>0.31458066666666701</c:v>
                </c:pt>
                <c:pt idx="558">
                  <c:v>0.32472533333333298</c:v>
                </c:pt>
                <c:pt idx="559">
                  <c:v>0.594424333333333</c:v>
                </c:pt>
                <c:pt idx="560">
                  <c:v>0.94329533333333304</c:v>
                </c:pt>
                <c:pt idx="561">
                  <c:v>0.72502566666666701</c:v>
                </c:pt>
                <c:pt idx="562">
                  <c:v>0.47006500000000001</c:v>
                </c:pt>
                <c:pt idx="563">
                  <c:v>0.41957066666666698</c:v>
                </c:pt>
                <c:pt idx="564">
                  <c:v>0.40928900000000001</c:v>
                </c:pt>
                <c:pt idx="565">
                  <c:v>0.37179533333333298</c:v>
                </c:pt>
                <c:pt idx="566">
                  <c:v>0.23676033333333299</c:v>
                </c:pt>
                <c:pt idx="567">
                  <c:v>0.43481766666666699</c:v>
                </c:pt>
                <c:pt idx="568">
                  <c:v>0.80937033333333297</c:v>
                </c:pt>
                <c:pt idx="569">
                  <c:v>0.70205866666666705</c:v>
                </c:pt>
                <c:pt idx="570">
                  <c:v>0.39742866666666699</c:v>
                </c:pt>
                <c:pt idx="571">
                  <c:v>0.59155933333333299</c:v>
                </c:pt>
                <c:pt idx="572">
                  <c:v>0.67968099999999998</c:v>
                </c:pt>
                <c:pt idx="573">
                  <c:v>0.317981666666667</c:v>
                </c:pt>
                <c:pt idx="574">
                  <c:v>0.14358633333333301</c:v>
                </c:pt>
                <c:pt idx="575">
                  <c:v>0.81564866666666702</c:v>
                </c:pt>
                <c:pt idx="576">
                  <c:v>0.59036833333333305</c:v>
                </c:pt>
                <c:pt idx="577">
                  <c:v>0.20143800000000001</c:v>
                </c:pt>
                <c:pt idx="578">
                  <c:v>0.1043235</c:v>
                </c:pt>
                <c:pt idx="579">
                  <c:v>0.10712983333333299</c:v>
                </c:pt>
                <c:pt idx="580">
                  <c:v>0.62383533333333296</c:v>
                </c:pt>
                <c:pt idx="581">
                  <c:v>0.26695833333333302</c:v>
                </c:pt>
                <c:pt idx="582">
                  <c:v>0.650918</c:v>
                </c:pt>
                <c:pt idx="583">
                  <c:v>0.30805666666666698</c:v>
                </c:pt>
                <c:pt idx="584">
                  <c:v>0.44582933333333302</c:v>
                </c:pt>
                <c:pt idx="585">
                  <c:v>0.35444500000000001</c:v>
                </c:pt>
                <c:pt idx="586">
                  <c:v>0.57324666666666702</c:v>
                </c:pt>
                <c:pt idx="587">
                  <c:v>0.98249033333333302</c:v>
                </c:pt>
                <c:pt idx="588">
                  <c:v>0.96546066666666697</c:v>
                </c:pt>
                <c:pt idx="589">
                  <c:v>0.386125</c:v>
                </c:pt>
                <c:pt idx="590">
                  <c:v>0.82446566666666699</c:v>
                </c:pt>
                <c:pt idx="591">
                  <c:v>0.43841733333333299</c:v>
                </c:pt>
                <c:pt idx="592">
                  <c:v>0.30890000000000001</c:v>
                </c:pt>
                <c:pt idx="593">
                  <c:v>0.124973666666667</c:v>
                </c:pt>
                <c:pt idx="594">
                  <c:v>0.35926400000000003</c:v>
                </c:pt>
                <c:pt idx="595">
                  <c:v>0.25565199999999999</c:v>
                </c:pt>
                <c:pt idx="596">
                  <c:v>0.30037066666666701</c:v>
                </c:pt>
                <c:pt idx="597">
                  <c:v>0.71603300000000003</c:v>
                </c:pt>
                <c:pt idx="598">
                  <c:v>0.58926800000000001</c:v>
                </c:pt>
                <c:pt idx="599">
                  <c:v>0.30836000000000002</c:v>
                </c:pt>
                <c:pt idx="600">
                  <c:v>0.55794566666666701</c:v>
                </c:pt>
                <c:pt idx="601">
                  <c:v>0.1021598</c:v>
                </c:pt>
                <c:pt idx="602">
                  <c:v>0.65499166666666697</c:v>
                </c:pt>
                <c:pt idx="603">
                  <c:v>0.55547733333333305</c:v>
                </c:pt>
                <c:pt idx="604">
                  <c:v>0.308441666666667</c:v>
                </c:pt>
                <c:pt idx="605">
                  <c:v>0.20515433333333299</c:v>
                </c:pt>
                <c:pt idx="606">
                  <c:v>0.193643333333333</c:v>
                </c:pt>
                <c:pt idx="607">
                  <c:v>0.220760333333333</c:v>
                </c:pt>
                <c:pt idx="608">
                  <c:v>0.89569533333333295</c:v>
                </c:pt>
                <c:pt idx="609">
                  <c:v>0.31585033333333301</c:v>
                </c:pt>
                <c:pt idx="610">
                  <c:v>0.21424599999999999</c:v>
                </c:pt>
                <c:pt idx="611">
                  <c:v>0.459998666666667</c:v>
                </c:pt>
                <c:pt idx="612">
                  <c:v>0.50436433333333297</c:v>
                </c:pt>
                <c:pt idx="613">
                  <c:v>0.38686199999999998</c:v>
                </c:pt>
                <c:pt idx="614">
                  <c:v>0.71818266666666697</c:v>
                </c:pt>
                <c:pt idx="615">
                  <c:v>0.13655066666666699</c:v>
                </c:pt>
                <c:pt idx="616">
                  <c:v>0.48157066666666698</c:v>
                </c:pt>
                <c:pt idx="617">
                  <c:v>0.147813</c:v>
                </c:pt>
                <c:pt idx="618">
                  <c:v>0.27031066666666698</c:v>
                </c:pt>
                <c:pt idx="619">
                  <c:v>0.143362666666667</c:v>
                </c:pt>
                <c:pt idx="620">
                  <c:v>0.35665766666666698</c:v>
                </c:pt>
                <c:pt idx="621">
                  <c:v>0.21025533333333299</c:v>
                </c:pt>
                <c:pt idx="622">
                  <c:v>0.83672299999999999</c:v>
                </c:pt>
                <c:pt idx="623">
                  <c:v>0.62568400000000002</c:v>
                </c:pt>
                <c:pt idx="624">
                  <c:v>0.19287133333333301</c:v>
                </c:pt>
                <c:pt idx="625">
                  <c:v>0.187626666666667</c:v>
                </c:pt>
                <c:pt idx="626">
                  <c:v>0.36642433333333302</c:v>
                </c:pt>
                <c:pt idx="627">
                  <c:v>0.930354666666667</c:v>
                </c:pt>
                <c:pt idx="628">
                  <c:v>0.53975933333333304</c:v>
                </c:pt>
                <c:pt idx="629">
                  <c:v>0.53975933333333304</c:v>
                </c:pt>
                <c:pt idx="630">
                  <c:v>0.43759266666666702</c:v>
                </c:pt>
                <c:pt idx="631">
                  <c:v>0.905341333333333</c:v>
                </c:pt>
                <c:pt idx="632">
                  <c:v>0.38048233333333298</c:v>
                </c:pt>
                <c:pt idx="633">
                  <c:v>0.25874799999999998</c:v>
                </c:pt>
                <c:pt idx="634">
                  <c:v>0.25715433333333299</c:v>
                </c:pt>
                <c:pt idx="635">
                  <c:v>0.37588066666666697</c:v>
                </c:pt>
                <c:pt idx="636">
                  <c:v>0.58400566666666698</c:v>
                </c:pt>
                <c:pt idx="637">
                  <c:v>0.36006466666666698</c:v>
                </c:pt>
                <c:pt idx="638">
                  <c:v>0.26386100000000001</c:v>
                </c:pt>
                <c:pt idx="639">
                  <c:v>0.33262266666666701</c:v>
                </c:pt>
                <c:pt idx="640">
                  <c:v>0.27302866666666697</c:v>
                </c:pt>
                <c:pt idx="641">
                  <c:v>0.49299166666666699</c:v>
                </c:pt>
                <c:pt idx="642">
                  <c:v>0.54263700000000004</c:v>
                </c:pt>
                <c:pt idx="643">
                  <c:v>0.40230933333333302</c:v>
                </c:pt>
                <c:pt idx="644">
                  <c:v>0.65994133333333305</c:v>
                </c:pt>
                <c:pt idx="645">
                  <c:v>0.56142666666666696</c:v>
                </c:pt>
                <c:pt idx="646">
                  <c:v>0.48097766666666703</c:v>
                </c:pt>
                <c:pt idx="647">
                  <c:v>0.69440433333333296</c:v>
                </c:pt>
                <c:pt idx="648">
                  <c:v>0.22286766666666699</c:v>
                </c:pt>
                <c:pt idx="649">
                  <c:v>0.30939033333333299</c:v>
                </c:pt>
                <c:pt idx="650">
                  <c:v>0.15922366666666701</c:v>
                </c:pt>
                <c:pt idx="651">
                  <c:v>0.569747</c:v>
                </c:pt>
                <c:pt idx="652">
                  <c:v>0.40130399999999999</c:v>
                </c:pt>
                <c:pt idx="653">
                  <c:v>0.15644633333333299</c:v>
                </c:pt>
                <c:pt idx="654">
                  <c:v>0.237045333333333</c:v>
                </c:pt>
                <c:pt idx="655">
                  <c:v>0.26826733333333302</c:v>
                </c:pt>
                <c:pt idx="656">
                  <c:v>0.73189700000000002</c:v>
                </c:pt>
                <c:pt idx="657">
                  <c:v>0.79033533333333295</c:v>
                </c:pt>
                <c:pt idx="658">
                  <c:v>0.62535700000000005</c:v>
                </c:pt>
                <c:pt idx="659">
                  <c:v>0.277001</c:v>
                </c:pt>
                <c:pt idx="660">
                  <c:v>0.81514699999999995</c:v>
                </c:pt>
                <c:pt idx="661">
                  <c:v>0.488881333333333</c:v>
                </c:pt>
                <c:pt idx="662">
                  <c:v>0.488881333333333</c:v>
                </c:pt>
                <c:pt idx="663">
                  <c:v>0.41842766666666698</c:v>
                </c:pt>
                <c:pt idx="664">
                  <c:v>0.116596333333333</c:v>
                </c:pt>
                <c:pt idx="665">
                  <c:v>0.28416599999999997</c:v>
                </c:pt>
                <c:pt idx="666">
                  <c:v>0.24099100000000001</c:v>
                </c:pt>
                <c:pt idx="667">
                  <c:v>0.14164233000000001</c:v>
                </c:pt>
                <c:pt idx="668">
                  <c:v>0.37516866666666698</c:v>
                </c:pt>
                <c:pt idx="669">
                  <c:v>0.24567166666666701</c:v>
                </c:pt>
                <c:pt idx="670">
                  <c:v>0.19846466666666701</c:v>
                </c:pt>
                <c:pt idx="671">
                  <c:v>0.67502166666666696</c:v>
                </c:pt>
                <c:pt idx="672">
                  <c:v>0.141690233333333</c:v>
                </c:pt>
                <c:pt idx="673">
                  <c:v>0.90331799999999995</c:v>
                </c:pt>
                <c:pt idx="674">
                  <c:v>0.62870166666666705</c:v>
                </c:pt>
                <c:pt idx="675">
                  <c:v>0.40987566666666703</c:v>
                </c:pt>
                <c:pt idx="676">
                  <c:v>0.25487066666666702</c:v>
                </c:pt>
                <c:pt idx="677">
                  <c:v>0.78609899999999999</c:v>
                </c:pt>
                <c:pt idx="678">
                  <c:v>0.27027566666666702</c:v>
                </c:pt>
                <c:pt idx="679">
                  <c:v>0.526189666666667</c:v>
                </c:pt>
                <c:pt idx="680">
                  <c:v>0.59722833333333303</c:v>
                </c:pt>
                <c:pt idx="681">
                  <c:v>0.74117633333333299</c:v>
                </c:pt>
                <c:pt idx="682">
                  <c:v>0.33510099999999998</c:v>
                </c:pt>
                <c:pt idx="683">
                  <c:v>0.147169666666667</c:v>
                </c:pt>
                <c:pt idx="684">
                  <c:v>0.308881666666667</c:v>
                </c:pt>
                <c:pt idx="685">
                  <c:v>0.41236466666666699</c:v>
                </c:pt>
                <c:pt idx="686">
                  <c:v>0.32841700000000001</c:v>
                </c:pt>
                <c:pt idx="687">
                  <c:v>0.34566433333333302</c:v>
                </c:pt>
                <c:pt idx="688">
                  <c:v>0.57551733333333299</c:v>
                </c:pt>
                <c:pt idx="689">
                  <c:v>0.57225599999999999</c:v>
                </c:pt>
                <c:pt idx="690">
                  <c:v>0.41008099999999997</c:v>
                </c:pt>
                <c:pt idx="691">
                  <c:v>0.41287633333333301</c:v>
                </c:pt>
                <c:pt idx="692">
                  <c:v>0.30775233333333302</c:v>
                </c:pt>
                <c:pt idx="693">
                  <c:v>0.64962166666666699</c:v>
                </c:pt>
                <c:pt idx="694">
                  <c:v>0.31882933333333302</c:v>
                </c:pt>
                <c:pt idx="695">
                  <c:v>0.22168399999999999</c:v>
                </c:pt>
                <c:pt idx="696">
                  <c:v>0.33769433333333299</c:v>
                </c:pt>
                <c:pt idx="697">
                  <c:v>0.216377666666667</c:v>
                </c:pt>
                <c:pt idx="698">
                  <c:v>0.33081066666666697</c:v>
                </c:pt>
                <c:pt idx="699">
                  <c:v>0.411841333333333</c:v>
                </c:pt>
                <c:pt idx="700">
                  <c:v>0.102941</c:v>
                </c:pt>
                <c:pt idx="701">
                  <c:v>0.34055833333333302</c:v>
                </c:pt>
                <c:pt idx="702">
                  <c:v>0.28053366666666701</c:v>
                </c:pt>
                <c:pt idx="703">
                  <c:v>0.238257</c:v>
                </c:pt>
                <c:pt idx="704">
                  <c:v>0.92198599999999997</c:v>
                </c:pt>
                <c:pt idx="705">
                  <c:v>0.28032099999999999</c:v>
                </c:pt>
                <c:pt idx="706">
                  <c:v>0.35843766666666699</c:v>
                </c:pt>
                <c:pt idx="707">
                  <c:v>0.48059400000000002</c:v>
                </c:pt>
                <c:pt idx="708">
                  <c:v>0.20017733333333301</c:v>
                </c:pt>
                <c:pt idx="709">
                  <c:v>0.90956499999999996</c:v>
                </c:pt>
                <c:pt idx="710">
                  <c:v>0.40160966666666698</c:v>
                </c:pt>
                <c:pt idx="711">
                  <c:v>0.47816633333333303</c:v>
                </c:pt>
                <c:pt idx="712">
                  <c:v>0.69432833333333299</c:v>
                </c:pt>
                <c:pt idx="713">
                  <c:v>0.26262766666666698</c:v>
                </c:pt>
                <c:pt idx="714">
                  <c:v>0.55831399999999998</c:v>
                </c:pt>
                <c:pt idx="715">
                  <c:v>0.81342166666666704</c:v>
                </c:pt>
                <c:pt idx="716">
                  <c:v>0.86937433333333303</c:v>
                </c:pt>
                <c:pt idx="717">
                  <c:v>0.86937433333333303</c:v>
                </c:pt>
                <c:pt idx="718">
                  <c:v>0.336511</c:v>
                </c:pt>
                <c:pt idx="719">
                  <c:v>0.45122433333333301</c:v>
                </c:pt>
                <c:pt idx="720">
                  <c:v>0.227987</c:v>
                </c:pt>
                <c:pt idx="721">
                  <c:v>0.59803333333333297</c:v>
                </c:pt>
                <c:pt idx="722">
                  <c:v>0.50250233333333305</c:v>
                </c:pt>
                <c:pt idx="723">
                  <c:v>0.20731433333333299</c:v>
                </c:pt>
                <c:pt idx="724">
                  <c:v>0.67462566666666701</c:v>
                </c:pt>
                <c:pt idx="725">
                  <c:v>0.67462566666666701</c:v>
                </c:pt>
                <c:pt idx="726">
                  <c:v>0.326187</c:v>
                </c:pt>
                <c:pt idx="727">
                  <c:v>0.326187</c:v>
                </c:pt>
                <c:pt idx="728">
                  <c:v>0.45059500000000002</c:v>
                </c:pt>
                <c:pt idx="729">
                  <c:v>0.34588000000000002</c:v>
                </c:pt>
                <c:pt idx="730">
                  <c:v>0.59627799999999997</c:v>
                </c:pt>
                <c:pt idx="731">
                  <c:v>0.71982533333333298</c:v>
                </c:pt>
                <c:pt idx="732">
                  <c:v>0.37949533333333302</c:v>
                </c:pt>
                <c:pt idx="733">
                  <c:v>0.38898333333333301</c:v>
                </c:pt>
                <c:pt idx="734">
                  <c:v>0.37377433333333299</c:v>
                </c:pt>
                <c:pt idx="735">
                  <c:v>0.31911400000000001</c:v>
                </c:pt>
                <c:pt idx="736">
                  <c:v>0.31911400000000001</c:v>
                </c:pt>
                <c:pt idx="737">
                  <c:v>0.19089800000000001</c:v>
                </c:pt>
                <c:pt idx="738">
                  <c:v>0.709256</c:v>
                </c:pt>
                <c:pt idx="739">
                  <c:v>0.40136333333333302</c:v>
                </c:pt>
                <c:pt idx="740">
                  <c:v>0.48555300000000001</c:v>
                </c:pt>
                <c:pt idx="741">
                  <c:v>0.23243566666666701</c:v>
                </c:pt>
                <c:pt idx="742">
                  <c:v>0.70942566666666695</c:v>
                </c:pt>
                <c:pt idx="743">
                  <c:v>0.58254533333333303</c:v>
                </c:pt>
                <c:pt idx="744">
                  <c:v>0.1807772</c:v>
                </c:pt>
                <c:pt idx="745">
                  <c:v>0.28271566666666698</c:v>
                </c:pt>
                <c:pt idx="746">
                  <c:v>0.11802133333333301</c:v>
                </c:pt>
                <c:pt idx="747">
                  <c:v>0.22049633333333299</c:v>
                </c:pt>
                <c:pt idx="748">
                  <c:v>0.68745933333333298</c:v>
                </c:pt>
                <c:pt idx="749">
                  <c:v>0.73990500000000003</c:v>
                </c:pt>
                <c:pt idx="750">
                  <c:v>0.37883266666666698</c:v>
                </c:pt>
                <c:pt idx="751">
                  <c:v>0.32361600000000001</c:v>
                </c:pt>
                <c:pt idx="752">
                  <c:v>0.90052633333333298</c:v>
                </c:pt>
                <c:pt idx="753">
                  <c:v>0.62341800000000003</c:v>
                </c:pt>
                <c:pt idx="754">
                  <c:v>0.100181466666667</c:v>
                </c:pt>
                <c:pt idx="755">
                  <c:v>0.17018533333333299</c:v>
                </c:pt>
                <c:pt idx="756">
                  <c:v>0.63593900000000003</c:v>
                </c:pt>
                <c:pt idx="757">
                  <c:v>0.619190666666667</c:v>
                </c:pt>
                <c:pt idx="758">
                  <c:v>0.50021133333333301</c:v>
                </c:pt>
                <c:pt idx="759">
                  <c:v>0.32106733333333298</c:v>
                </c:pt>
                <c:pt idx="760">
                  <c:v>0.40094000000000002</c:v>
                </c:pt>
                <c:pt idx="761">
                  <c:v>0.83435966666666705</c:v>
                </c:pt>
                <c:pt idx="762">
                  <c:v>0.146439333333333</c:v>
                </c:pt>
                <c:pt idx="763">
                  <c:v>0.38813566666666699</c:v>
                </c:pt>
                <c:pt idx="764">
                  <c:v>0.450222333333333</c:v>
                </c:pt>
                <c:pt idx="765">
                  <c:v>0.44654333333333301</c:v>
                </c:pt>
                <c:pt idx="766">
                  <c:v>0.41817300000000002</c:v>
                </c:pt>
                <c:pt idx="767">
                  <c:v>0.49226766666666699</c:v>
                </c:pt>
                <c:pt idx="768">
                  <c:v>0.575909</c:v>
                </c:pt>
                <c:pt idx="769">
                  <c:v>0.94141399999999997</c:v>
                </c:pt>
                <c:pt idx="770">
                  <c:v>0.87353099999999995</c:v>
                </c:pt>
                <c:pt idx="771">
                  <c:v>0.21582833333333301</c:v>
                </c:pt>
                <c:pt idx="772">
                  <c:v>0.40414966666666702</c:v>
                </c:pt>
                <c:pt idx="773">
                  <c:v>0.64727599999999996</c:v>
                </c:pt>
                <c:pt idx="774">
                  <c:v>0.32805600000000001</c:v>
                </c:pt>
                <c:pt idx="775">
                  <c:v>0.24325766666666701</c:v>
                </c:pt>
                <c:pt idx="776">
                  <c:v>0.372456333333333</c:v>
                </c:pt>
                <c:pt idx="777">
                  <c:v>0.34492299999999998</c:v>
                </c:pt>
                <c:pt idx="778">
                  <c:v>0.444054</c:v>
                </c:pt>
                <c:pt idx="779">
                  <c:v>0.26510400000000001</c:v>
                </c:pt>
                <c:pt idx="780">
                  <c:v>0.78083833333333297</c:v>
                </c:pt>
                <c:pt idx="781">
                  <c:v>0.63351333333333304</c:v>
                </c:pt>
                <c:pt idx="782">
                  <c:v>0.13080166666666701</c:v>
                </c:pt>
                <c:pt idx="783">
                  <c:v>0.76104666666666698</c:v>
                </c:pt>
                <c:pt idx="784">
                  <c:v>0.231945333333333</c:v>
                </c:pt>
                <c:pt idx="785">
                  <c:v>0.71637833333333301</c:v>
                </c:pt>
                <c:pt idx="786">
                  <c:v>0.71489033333333296</c:v>
                </c:pt>
                <c:pt idx="787">
                  <c:v>0.64332733333333303</c:v>
                </c:pt>
                <c:pt idx="788">
                  <c:v>0.54795733333333296</c:v>
                </c:pt>
                <c:pt idx="789">
                  <c:v>0.38135766666666698</c:v>
                </c:pt>
                <c:pt idx="790">
                  <c:v>0.365777666666667</c:v>
                </c:pt>
                <c:pt idx="791">
                  <c:v>0.27561666666666701</c:v>
                </c:pt>
                <c:pt idx="792">
                  <c:v>0.937554</c:v>
                </c:pt>
                <c:pt idx="793">
                  <c:v>0.17252300000000001</c:v>
                </c:pt>
                <c:pt idx="794">
                  <c:v>0.41205199999999997</c:v>
                </c:pt>
                <c:pt idx="795">
                  <c:v>0.240113666666667</c:v>
                </c:pt>
                <c:pt idx="796">
                  <c:v>0.403202</c:v>
                </c:pt>
                <c:pt idx="797">
                  <c:v>0.49230833333333301</c:v>
                </c:pt>
                <c:pt idx="798">
                  <c:v>0.49230833333333301</c:v>
                </c:pt>
                <c:pt idx="799">
                  <c:v>0.75642133333333295</c:v>
                </c:pt>
                <c:pt idx="800">
                  <c:v>0.46137566666666702</c:v>
                </c:pt>
                <c:pt idx="801">
                  <c:v>0.44764033333333297</c:v>
                </c:pt>
                <c:pt idx="802">
                  <c:v>0.17167033333333301</c:v>
                </c:pt>
                <c:pt idx="803">
                  <c:v>0.15011666666666701</c:v>
                </c:pt>
                <c:pt idx="804">
                  <c:v>0.13576433333333299</c:v>
                </c:pt>
                <c:pt idx="805">
                  <c:v>0.18981200000000001</c:v>
                </c:pt>
                <c:pt idx="806">
                  <c:v>0.185542333333333</c:v>
                </c:pt>
                <c:pt idx="807">
                  <c:v>0.15778136666666701</c:v>
                </c:pt>
                <c:pt idx="808">
                  <c:v>0.23109099999999999</c:v>
                </c:pt>
                <c:pt idx="809">
                  <c:v>0.328564666666667</c:v>
                </c:pt>
                <c:pt idx="810">
                  <c:v>0.68956866666666705</c:v>
                </c:pt>
                <c:pt idx="811">
                  <c:v>0.27363900000000002</c:v>
                </c:pt>
                <c:pt idx="812">
                  <c:v>0.17542099999999999</c:v>
                </c:pt>
                <c:pt idx="813">
                  <c:v>0.67617266666666698</c:v>
                </c:pt>
                <c:pt idx="814">
                  <c:v>0.99203366666666704</c:v>
                </c:pt>
                <c:pt idx="815">
                  <c:v>0.27367666666666701</c:v>
                </c:pt>
                <c:pt idx="816">
                  <c:v>0.49250066666666698</c:v>
                </c:pt>
                <c:pt idx="817">
                  <c:v>0.21730966666666701</c:v>
                </c:pt>
                <c:pt idx="818">
                  <c:v>0.98080266666666704</c:v>
                </c:pt>
                <c:pt idx="819">
                  <c:v>0.71624233333333298</c:v>
                </c:pt>
                <c:pt idx="820">
                  <c:v>0.204188333333333</c:v>
                </c:pt>
                <c:pt idx="821">
                  <c:v>0.70210533333333303</c:v>
                </c:pt>
                <c:pt idx="822">
                  <c:v>0.74928733333333297</c:v>
                </c:pt>
                <c:pt idx="823">
                  <c:v>0.66898733333333305</c:v>
                </c:pt>
                <c:pt idx="824">
                  <c:v>0.55035066666666699</c:v>
                </c:pt>
                <c:pt idx="825">
                  <c:v>0.62585000000000002</c:v>
                </c:pt>
                <c:pt idx="826">
                  <c:v>0.62463966666666704</c:v>
                </c:pt>
                <c:pt idx="827">
                  <c:v>0.234033666666667</c:v>
                </c:pt>
                <c:pt idx="828">
                  <c:v>0.20106133333333301</c:v>
                </c:pt>
                <c:pt idx="829">
                  <c:v>0.12595400000000001</c:v>
                </c:pt>
                <c:pt idx="830">
                  <c:v>0.19029233333333301</c:v>
                </c:pt>
                <c:pt idx="831">
                  <c:v>0.179040333333333</c:v>
                </c:pt>
                <c:pt idx="832">
                  <c:v>0.359555666666667</c:v>
                </c:pt>
                <c:pt idx="833">
                  <c:v>0.52501433333333303</c:v>
                </c:pt>
                <c:pt idx="834">
                  <c:v>0.73641599999999996</c:v>
                </c:pt>
                <c:pt idx="835">
                  <c:v>0.27646166666666699</c:v>
                </c:pt>
                <c:pt idx="836">
                  <c:v>0.67264566666666703</c:v>
                </c:pt>
                <c:pt idx="837">
                  <c:v>0.64244999999999997</c:v>
                </c:pt>
                <c:pt idx="838">
                  <c:v>0.106892033333333</c:v>
                </c:pt>
                <c:pt idx="839">
                  <c:v>0.97699166666666704</c:v>
                </c:pt>
                <c:pt idx="840">
                  <c:v>0.44239933333333298</c:v>
                </c:pt>
                <c:pt idx="841">
                  <c:v>0.36287433333333302</c:v>
                </c:pt>
                <c:pt idx="842">
                  <c:v>0.58364133333333301</c:v>
                </c:pt>
                <c:pt idx="843">
                  <c:v>0.54247066666666699</c:v>
                </c:pt>
                <c:pt idx="844">
                  <c:v>0.39251433333333302</c:v>
                </c:pt>
                <c:pt idx="845">
                  <c:v>0.19358500000000001</c:v>
                </c:pt>
                <c:pt idx="846">
                  <c:v>0.63260766666666701</c:v>
                </c:pt>
                <c:pt idx="847">
                  <c:v>0.48414133333333298</c:v>
                </c:pt>
                <c:pt idx="848">
                  <c:v>0.284034333333333</c:v>
                </c:pt>
                <c:pt idx="849">
                  <c:v>0.62559233333333297</c:v>
                </c:pt>
                <c:pt idx="850">
                  <c:v>0.47174300000000002</c:v>
                </c:pt>
                <c:pt idx="851">
                  <c:v>0.85174233333333305</c:v>
                </c:pt>
                <c:pt idx="852">
                  <c:v>0.59850433333333297</c:v>
                </c:pt>
                <c:pt idx="853">
                  <c:v>0.58033733333333304</c:v>
                </c:pt>
                <c:pt idx="854">
                  <c:v>0.25258666666666701</c:v>
                </c:pt>
                <c:pt idx="855">
                  <c:v>0.59267899999999996</c:v>
                </c:pt>
                <c:pt idx="856">
                  <c:v>0.12235500000000001</c:v>
                </c:pt>
                <c:pt idx="857">
                  <c:v>0.31074000000000002</c:v>
                </c:pt>
                <c:pt idx="858">
                  <c:v>0.81925800000000004</c:v>
                </c:pt>
                <c:pt idx="859">
                  <c:v>0.229623666666667</c:v>
                </c:pt>
                <c:pt idx="860">
                  <c:v>0.347945</c:v>
                </c:pt>
                <c:pt idx="861">
                  <c:v>0.22355166666666701</c:v>
                </c:pt>
                <c:pt idx="862">
                  <c:v>0.66618599999999994</c:v>
                </c:pt>
                <c:pt idx="863">
                  <c:v>0.87992733333333295</c:v>
                </c:pt>
                <c:pt idx="864">
                  <c:v>0.36139066666666703</c:v>
                </c:pt>
                <c:pt idx="865">
                  <c:v>0.977972333333333</c:v>
                </c:pt>
                <c:pt idx="866">
                  <c:v>0.48536566666666697</c:v>
                </c:pt>
                <c:pt idx="867">
                  <c:v>0.184513333333333</c:v>
                </c:pt>
                <c:pt idx="868">
                  <c:v>0.34189266666666701</c:v>
                </c:pt>
                <c:pt idx="869">
                  <c:v>0.283739666666667</c:v>
                </c:pt>
                <c:pt idx="870">
                  <c:v>0.79615733333333305</c:v>
                </c:pt>
                <c:pt idx="871">
                  <c:v>0.57575033333333303</c:v>
                </c:pt>
                <c:pt idx="872">
                  <c:v>0.27466633333333301</c:v>
                </c:pt>
                <c:pt idx="873">
                  <c:v>0.67046700000000004</c:v>
                </c:pt>
                <c:pt idx="874">
                  <c:v>0.70800366666666703</c:v>
                </c:pt>
                <c:pt idx="875">
                  <c:v>0.33317633333333302</c:v>
                </c:pt>
                <c:pt idx="876">
                  <c:v>0.36419499999999999</c:v>
                </c:pt>
                <c:pt idx="877">
                  <c:v>0.21823933333333301</c:v>
                </c:pt>
                <c:pt idx="878">
                  <c:v>0.13073066666666699</c:v>
                </c:pt>
                <c:pt idx="879">
                  <c:v>0.24754999999999999</c:v>
                </c:pt>
                <c:pt idx="880">
                  <c:v>0.149363566666667</c:v>
                </c:pt>
                <c:pt idx="881">
                  <c:v>0.57200300000000004</c:v>
                </c:pt>
                <c:pt idx="882">
                  <c:v>0.33488566666666703</c:v>
                </c:pt>
                <c:pt idx="883">
                  <c:v>0.123353666666667</c:v>
                </c:pt>
                <c:pt idx="884">
                  <c:v>0.76258000000000004</c:v>
                </c:pt>
                <c:pt idx="885">
                  <c:v>0.20112866666666701</c:v>
                </c:pt>
                <c:pt idx="886">
                  <c:v>0.21367700000000001</c:v>
                </c:pt>
                <c:pt idx="887">
                  <c:v>0.60741166666666702</c:v>
                </c:pt>
                <c:pt idx="888">
                  <c:v>0.15317133333333299</c:v>
                </c:pt>
                <c:pt idx="889">
                  <c:v>0.502552</c:v>
                </c:pt>
                <c:pt idx="890">
                  <c:v>0.138369666666667</c:v>
                </c:pt>
                <c:pt idx="891">
                  <c:v>0.44627966666666702</c:v>
                </c:pt>
                <c:pt idx="892">
                  <c:v>0.24751899999999999</c:v>
                </c:pt>
                <c:pt idx="893">
                  <c:v>0.24431266666666701</c:v>
                </c:pt>
                <c:pt idx="894">
                  <c:v>0.53997899999999999</c:v>
                </c:pt>
                <c:pt idx="895">
                  <c:v>0.18979299999999999</c:v>
                </c:pt>
                <c:pt idx="896">
                  <c:v>0.76463666666666696</c:v>
                </c:pt>
                <c:pt idx="897">
                  <c:v>0.94541266666666701</c:v>
                </c:pt>
                <c:pt idx="898">
                  <c:v>0.44796233333333302</c:v>
                </c:pt>
                <c:pt idx="899">
                  <c:v>0.162677666666667</c:v>
                </c:pt>
                <c:pt idx="900">
                  <c:v>0.37038300000000002</c:v>
                </c:pt>
                <c:pt idx="901">
                  <c:v>0.215832</c:v>
                </c:pt>
                <c:pt idx="902">
                  <c:v>0.544065666666667</c:v>
                </c:pt>
                <c:pt idx="903">
                  <c:v>0.544065666666667</c:v>
                </c:pt>
                <c:pt idx="904">
                  <c:v>0.25022766666666701</c:v>
                </c:pt>
                <c:pt idx="905">
                  <c:v>0.27959000000000001</c:v>
                </c:pt>
                <c:pt idx="906">
                  <c:v>0.26499266666666699</c:v>
                </c:pt>
                <c:pt idx="907">
                  <c:v>0.51754366666666696</c:v>
                </c:pt>
                <c:pt idx="908">
                  <c:v>0.485086666666667</c:v>
                </c:pt>
                <c:pt idx="909">
                  <c:v>0.54588466666666702</c:v>
                </c:pt>
                <c:pt idx="910">
                  <c:v>0.20458433333333301</c:v>
                </c:pt>
                <c:pt idx="911">
                  <c:v>0.66325833333333295</c:v>
                </c:pt>
                <c:pt idx="912">
                  <c:v>0.41488633333333302</c:v>
                </c:pt>
                <c:pt idx="913">
                  <c:v>0.37974766666666698</c:v>
                </c:pt>
                <c:pt idx="914">
                  <c:v>0.48366866666666702</c:v>
                </c:pt>
                <c:pt idx="915">
                  <c:v>0.487286</c:v>
                </c:pt>
                <c:pt idx="916">
                  <c:v>0.25907266666666701</c:v>
                </c:pt>
                <c:pt idx="917">
                  <c:v>0.24800866666666699</c:v>
                </c:pt>
                <c:pt idx="918">
                  <c:v>0.12785940000000001</c:v>
                </c:pt>
                <c:pt idx="919">
                  <c:v>0.70256600000000002</c:v>
                </c:pt>
                <c:pt idx="920">
                  <c:v>0.65325166666666701</c:v>
                </c:pt>
                <c:pt idx="921">
                  <c:v>0.62277433333333299</c:v>
                </c:pt>
                <c:pt idx="922">
                  <c:v>0.40883133333333299</c:v>
                </c:pt>
                <c:pt idx="923">
                  <c:v>0.63716333333333297</c:v>
                </c:pt>
                <c:pt idx="924">
                  <c:v>0.78109933333333303</c:v>
                </c:pt>
                <c:pt idx="925">
                  <c:v>0.59386633333333305</c:v>
                </c:pt>
                <c:pt idx="926">
                  <c:v>0.97551233333333298</c:v>
                </c:pt>
                <c:pt idx="927">
                  <c:v>0.45047700000000002</c:v>
                </c:pt>
                <c:pt idx="928">
                  <c:v>0.55082266666666702</c:v>
                </c:pt>
                <c:pt idx="929">
                  <c:v>0.18374733333333301</c:v>
                </c:pt>
                <c:pt idx="930">
                  <c:v>0.23200299999999999</c:v>
                </c:pt>
                <c:pt idx="931">
                  <c:v>0.60612866666666698</c:v>
                </c:pt>
                <c:pt idx="932">
                  <c:v>0.36630200000000002</c:v>
                </c:pt>
                <c:pt idx="933">
                  <c:v>0.22346433333333299</c:v>
                </c:pt>
                <c:pt idx="934">
                  <c:v>0.22319600000000001</c:v>
                </c:pt>
                <c:pt idx="935">
                  <c:v>0.31002733333333299</c:v>
                </c:pt>
                <c:pt idx="936">
                  <c:v>0.22002033333333301</c:v>
                </c:pt>
                <c:pt idx="937">
                  <c:v>0.40062666666666702</c:v>
                </c:pt>
                <c:pt idx="938">
                  <c:v>0.51372533333333303</c:v>
                </c:pt>
                <c:pt idx="939">
                  <c:v>0.29853366666666697</c:v>
                </c:pt>
                <c:pt idx="940">
                  <c:v>0.46317333333333299</c:v>
                </c:pt>
                <c:pt idx="941">
                  <c:v>0.32015233333333298</c:v>
                </c:pt>
                <c:pt idx="942">
                  <c:v>0.61104999999999998</c:v>
                </c:pt>
                <c:pt idx="943">
                  <c:v>0.702878</c:v>
                </c:pt>
                <c:pt idx="944">
                  <c:v>0.18606366666666699</c:v>
                </c:pt>
                <c:pt idx="945">
                  <c:v>0.33473900000000001</c:v>
                </c:pt>
                <c:pt idx="946">
                  <c:v>0.28772866666666702</c:v>
                </c:pt>
                <c:pt idx="947">
                  <c:v>0.54086733333333303</c:v>
                </c:pt>
                <c:pt idx="948">
                  <c:v>0.74821933333333301</c:v>
                </c:pt>
                <c:pt idx="949">
                  <c:v>0.90805199999999997</c:v>
                </c:pt>
                <c:pt idx="950">
                  <c:v>0.89538733333333298</c:v>
                </c:pt>
                <c:pt idx="951">
                  <c:v>0.89538733333333298</c:v>
                </c:pt>
                <c:pt idx="952">
                  <c:v>0.53040866666666697</c:v>
                </c:pt>
                <c:pt idx="953">
                  <c:v>0.32845966666666698</c:v>
                </c:pt>
                <c:pt idx="954">
                  <c:v>0.52719166666666695</c:v>
                </c:pt>
                <c:pt idx="955">
                  <c:v>0.54002300000000003</c:v>
                </c:pt>
                <c:pt idx="956">
                  <c:v>0.54002300000000003</c:v>
                </c:pt>
                <c:pt idx="957">
                  <c:v>0.68790933333333304</c:v>
                </c:pt>
                <c:pt idx="958">
                  <c:v>0.26822400000000002</c:v>
                </c:pt>
                <c:pt idx="959">
                  <c:v>0.61198533333333305</c:v>
                </c:pt>
                <c:pt idx="960">
                  <c:v>0.34672999999999998</c:v>
                </c:pt>
                <c:pt idx="961">
                  <c:v>0.76538766666666702</c:v>
                </c:pt>
                <c:pt idx="962">
                  <c:v>0.76522999999999997</c:v>
                </c:pt>
                <c:pt idx="963">
                  <c:v>0.33721600000000002</c:v>
                </c:pt>
                <c:pt idx="964">
                  <c:v>0.61359699999999995</c:v>
                </c:pt>
                <c:pt idx="965">
                  <c:v>0.37900166666666701</c:v>
                </c:pt>
                <c:pt idx="966">
                  <c:v>0.14843899999999999</c:v>
                </c:pt>
                <c:pt idx="967">
                  <c:v>0.19936366666666699</c:v>
                </c:pt>
                <c:pt idx="968">
                  <c:v>0.36741099999999999</c:v>
                </c:pt>
                <c:pt idx="969">
                  <c:v>0.39056800000000003</c:v>
                </c:pt>
                <c:pt idx="970">
                  <c:v>0.42264499999999999</c:v>
                </c:pt>
                <c:pt idx="971">
                  <c:v>0.94704200000000005</c:v>
                </c:pt>
                <c:pt idx="972">
                  <c:v>0.564645333333333</c:v>
                </c:pt>
                <c:pt idx="973">
                  <c:v>0.298302333333333</c:v>
                </c:pt>
                <c:pt idx="974">
                  <c:v>0.461685333333333</c:v>
                </c:pt>
                <c:pt idx="975">
                  <c:v>0.35847566666666703</c:v>
                </c:pt>
                <c:pt idx="976">
                  <c:v>0.423732</c:v>
                </c:pt>
                <c:pt idx="977">
                  <c:v>0.26039699999999999</c:v>
                </c:pt>
                <c:pt idx="978">
                  <c:v>0.90783466666666701</c:v>
                </c:pt>
                <c:pt idx="979">
                  <c:v>0.77715800000000002</c:v>
                </c:pt>
                <c:pt idx="980">
                  <c:v>0.77715800000000002</c:v>
                </c:pt>
                <c:pt idx="981">
                  <c:v>0.84710566666666698</c:v>
                </c:pt>
                <c:pt idx="982">
                  <c:v>0.31805033333333299</c:v>
                </c:pt>
                <c:pt idx="983">
                  <c:v>0.48826199999999997</c:v>
                </c:pt>
                <c:pt idx="984">
                  <c:v>0.45639133333333298</c:v>
                </c:pt>
                <c:pt idx="985">
                  <c:v>0.40021733333333298</c:v>
                </c:pt>
                <c:pt idx="986">
                  <c:v>0.11780663333333299</c:v>
                </c:pt>
                <c:pt idx="987">
                  <c:v>0.21387900000000001</c:v>
                </c:pt>
                <c:pt idx="988">
                  <c:v>0.35942299999999999</c:v>
                </c:pt>
                <c:pt idx="989">
                  <c:v>0.32578933333333299</c:v>
                </c:pt>
                <c:pt idx="990">
                  <c:v>0.17293366666666701</c:v>
                </c:pt>
                <c:pt idx="991">
                  <c:v>0.22349333333333299</c:v>
                </c:pt>
                <c:pt idx="992">
                  <c:v>0.70781499999999997</c:v>
                </c:pt>
                <c:pt idx="993">
                  <c:v>0.58915166666666696</c:v>
                </c:pt>
                <c:pt idx="994">
                  <c:v>0.100533766666667</c:v>
                </c:pt>
                <c:pt idx="995">
                  <c:v>0.12517466666666699</c:v>
                </c:pt>
                <c:pt idx="996">
                  <c:v>0.67293099999999995</c:v>
                </c:pt>
                <c:pt idx="997">
                  <c:v>0.49650033333333299</c:v>
                </c:pt>
                <c:pt idx="998">
                  <c:v>0.39346766666666699</c:v>
                </c:pt>
                <c:pt idx="999">
                  <c:v>0.58545800000000003</c:v>
                </c:pt>
                <c:pt idx="1000">
                  <c:v>0.73173666666666703</c:v>
                </c:pt>
                <c:pt idx="1001">
                  <c:v>0.124999333333333</c:v>
                </c:pt>
                <c:pt idx="1002">
                  <c:v>0.30156566666666701</c:v>
                </c:pt>
                <c:pt idx="1003">
                  <c:v>0.1138303</c:v>
                </c:pt>
                <c:pt idx="1004">
                  <c:v>0.380008333333333</c:v>
                </c:pt>
                <c:pt idx="1005">
                  <c:v>0.68007300000000004</c:v>
                </c:pt>
                <c:pt idx="1006">
                  <c:v>0.28717733333333301</c:v>
                </c:pt>
                <c:pt idx="1007">
                  <c:v>0.216167</c:v>
                </c:pt>
                <c:pt idx="1008">
                  <c:v>0.50282933333333302</c:v>
                </c:pt>
                <c:pt idx="1009">
                  <c:v>0.32041599999999998</c:v>
                </c:pt>
                <c:pt idx="1010">
                  <c:v>0.67510966666666705</c:v>
                </c:pt>
                <c:pt idx="1011">
                  <c:v>0.41407733333333302</c:v>
                </c:pt>
                <c:pt idx="1012">
                  <c:v>0.64503033333333304</c:v>
                </c:pt>
                <c:pt idx="1013">
                  <c:v>0.281071666666667</c:v>
                </c:pt>
                <c:pt idx="1014">
                  <c:v>0.32593933333333303</c:v>
                </c:pt>
                <c:pt idx="1015">
                  <c:v>0.26254100000000002</c:v>
                </c:pt>
                <c:pt idx="1016">
                  <c:v>0.1151715</c:v>
                </c:pt>
                <c:pt idx="1017">
                  <c:v>0.120562666666667</c:v>
                </c:pt>
                <c:pt idx="1018">
                  <c:v>0.34881933333333298</c:v>
                </c:pt>
                <c:pt idx="1019">
                  <c:v>0.73852399999999996</c:v>
                </c:pt>
                <c:pt idx="1020">
                  <c:v>0.89236700000000002</c:v>
                </c:pt>
                <c:pt idx="1021">
                  <c:v>0.56908333333333305</c:v>
                </c:pt>
                <c:pt idx="1022">
                  <c:v>0.35298200000000002</c:v>
                </c:pt>
                <c:pt idx="1023">
                  <c:v>0.19803733333333301</c:v>
                </c:pt>
                <c:pt idx="1024">
                  <c:v>0.24176</c:v>
                </c:pt>
                <c:pt idx="1025">
                  <c:v>0.41186400000000001</c:v>
                </c:pt>
                <c:pt idx="1026">
                  <c:v>0.35756700000000002</c:v>
                </c:pt>
                <c:pt idx="1027">
                  <c:v>0.54664599999999997</c:v>
                </c:pt>
                <c:pt idx="1028">
                  <c:v>0.73710133333333305</c:v>
                </c:pt>
                <c:pt idx="1029">
                  <c:v>0.55087900000000001</c:v>
                </c:pt>
                <c:pt idx="1030">
                  <c:v>0.43829166666666702</c:v>
                </c:pt>
                <c:pt idx="1031">
                  <c:v>0.113758733333333</c:v>
                </c:pt>
                <c:pt idx="1032">
                  <c:v>0.30488233333333298</c:v>
                </c:pt>
                <c:pt idx="1033">
                  <c:v>0.156530633333333</c:v>
                </c:pt>
                <c:pt idx="1034">
                  <c:v>0.46168733333333301</c:v>
                </c:pt>
                <c:pt idx="1035">
                  <c:v>0.35145833333333298</c:v>
                </c:pt>
                <c:pt idx="1036">
                  <c:v>0.11853836666666701</c:v>
                </c:pt>
                <c:pt idx="1037">
                  <c:v>0.466756</c:v>
                </c:pt>
                <c:pt idx="1038">
                  <c:v>0.54135066666666698</c:v>
                </c:pt>
                <c:pt idx="1039">
                  <c:v>0.249869333333333</c:v>
                </c:pt>
                <c:pt idx="1040">
                  <c:v>0.315776</c:v>
                </c:pt>
                <c:pt idx="1041">
                  <c:v>0.34353966666666702</c:v>
                </c:pt>
                <c:pt idx="1042">
                  <c:v>0.84236466666666698</c:v>
                </c:pt>
                <c:pt idx="1043">
                  <c:v>0.24310733333333301</c:v>
                </c:pt>
                <c:pt idx="1044">
                  <c:v>0.34347466666666698</c:v>
                </c:pt>
                <c:pt idx="1045">
                  <c:v>0.15627956666666701</c:v>
                </c:pt>
                <c:pt idx="1046">
                  <c:v>0.38011299999999998</c:v>
                </c:pt>
                <c:pt idx="1047">
                  <c:v>0.92474000000000001</c:v>
                </c:pt>
                <c:pt idx="1048">
                  <c:v>0.38422066666666699</c:v>
                </c:pt>
                <c:pt idx="1049">
                  <c:v>0.38422066666666699</c:v>
                </c:pt>
                <c:pt idx="1050">
                  <c:v>0.203105333333333</c:v>
                </c:pt>
                <c:pt idx="1051">
                  <c:v>0.191838333333333</c:v>
                </c:pt>
                <c:pt idx="1052">
                  <c:v>0.50892099999999996</c:v>
                </c:pt>
                <c:pt idx="1053">
                  <c:v>0.92697099999999999</c:v>
                </c:pt>
                <c:pt idx="1054">
                  <c:v>0.186039333333333</c:v>
                </c:pt>
                <c:pt idx="1055">
                  <c:v>0.861072333333333</c:v>
                </c:pt>
                <c:pt idx="1056">
                  <c:v>0.27715699999999999</c:v>
                </c:pt>
                <c:pt idx="1057">
                  <c:v>0.332428</c:v>
                </c:pt>
                <c:pt idx="1058">
                  <c:v>0.97489233333333303</c:v>
                </c:pt>
                <c:pt idx="1059">
                  <c:v>0.39779233333333303</c:v>
                </c:pt>
                <c:pt idx="1060">
                  <c:v>0.598109</c:v>
                </c:pt>
                <c:pt idx="1061">
                  <c:v>0.16995033333333301</c:v>
                </c:pt>
                <c:pt idx="1062">
                  <c:v>0.386593666666667</c:v>
                </c:pt>
                <c:pt idx="1063">
                  <c:v>0.416802333333333</c:v>
                </c:pt>
                <c:pt idx="1064">
                  <c:v>0.46764966666666702</c:v>
                </c:pt>
                <c:pt idx="1065">
                  <c:v>0.398961333333333</c:v>
                </c:pt>
                <c:pt idx="1066">
                  <c:v>0.932155333333333</c:v>
                </c:pt>
                <c:pt idx="1067">
                  <c:v>0.98519966666666703</c:v>
                </c:pt>
                <c:pt idx="1068">
                  <c:v>0.22205766666666699</c:v>
                </c:pt>
                <c:pt idx="1069">
                  <c:v>0.35495666666666698</c:v>
                </c:pt>
                <c:pt idx="1070">
                  <c:v>0.198262666666667</c:v>
                </c:pt>
                <c:pt idx="1071">
                  <c:v>0.198262666666667</c:v>
                </c:pt>
                <c:pt idx="1072">
                  <c:v>0.34468066666666702</c:v>
                </c:pt>
                <c:pt idx="1073">
                  <c:v>0.143094</c:v>
                </c:pt>
                <c:pt idx="1074">
                  <c:v>0.44692199999999999</c:v>
                </c:pt>
                <c:pt idx="1075">
                  <c:v>0.39321966666666702</c:v>
                </c:pt>
                <c:pt idx="1076">
                  <c:v>0.42127599999999998</c:v>
                </c:pt>
                <c:pt idx="1077">
                  <c:v>0.28641899999999998</c:v>
                </c:pt>
                <c:pt idx="1078">
                  <c:v>0.60661933333333296</c:v>
                </c:pt>
                <c:pt idx="1079">
                  <c:v>0.17493033333333299</c:v>
                </c:pt>
                <c:pt idx="1080">
                  <c:v>0.41755633333333297</c:v>
                </c:pt>
                <c:pt idx="1081">
                  <c:v>0.36050466666666697</c:v>
                </c:pt>
                <c:pt idx="1082">
                  <c:v>0.61633433333333298</c:v>
                </c:pt>
                <c:pt idx="1083">
                  <c:v>0.46247100000000002</c:v>
                </c:pt>
                <c:pt idx="1084">
                  <c:v>0.1181524</c:v>
                </c:pt>
                <c:pt idx="1085">
                  <c:v>0.182485433333333</c:v>
                </c:pt>
                <c:pt idx="1086">
                  <c:v>0.79151933333333302</c:v>
                </c:pt>
                <c:pt idx="1087">
                  <c:v>0.239818</c:v>
                </c:pt>
                <c:pt idx="1088">
                  <c:v>0.61367233333333304</c:v>
                </c:pt>
                <c:pt idx="1089">
                  <c:v>0.12184916666666699</c:v>
                </c:pt>
                <c:pt idx="1090">
                  <c:v>0.50474166666666698</c:v>
                </c:pt>
                <c:pt idx="1091">
                  <c:v>0.303431333333333</c:v>
                </c:pt>
                <c:pt idx="1092">
                  <c:v>0.31479600000000002</c:v>
                </c:pt>
                <c:pt idx="1093">
                  <c:v>0.55149599999999999</c:v>
                </c:pt>
                <c:pt idx="1094">
                  <c:v>0.25883600000000001</c:v>
                </c:pt>
                <c:pt idx="1095">
                  <c:v>0.76327066666666699</c:v>
                </c:pt>
                <c:pt idx="1096">
                  <c:v>0.29070699999999999</c:v>
                </c:pt>
                <c:pt idx="1097">
                  <c:v>0.237203</c:v>
                </c:pt>
                <c:pt idx="1098">
                  <c:v>0.24474933333333301</c:v>
                </c:pt>
                <c:pt idx="1099">
                  <c:v>0.46737133333333303</c:v>
                </c:pt>
                <c:pt idx="1100">
                  <c:v>0.69547866666666702</c:v>
                </c:pt>
                <c:pt idx="1101">
                  <c:v>0.26359333333333301</c:v>
                </c:pt>
                <c:pt idx="1102">
                  <c:v>0.174530666666667</c:v>
                </c:pt>
                <c:pt idx="1103">
                  <c:v>0.42648233333333302</c:v>
                </c:pt>
                <c:pt idx="1104">
                  <c:v>0.28874366666666701</c:v>
                </c:pt>
                <c:pt idx="1105">
                  <c:v>0.86100399999999999</c:v>
                </c:pt>
                <c:pt idx="1106">
                  <c:v>0.320247333333333</c:v>
                </c:pt>
                <c:pt idx="1107">
                  <c:v>0.98687599999999998</c:v>
                </c:pt>
                <c:pt idx="1108">
                  <c:v>0.40422200000000003</c:v>
                </c:pt>
                <c:pt idx="1109">
                  <c:v>0.59188099999999999</c:v>
                </c:pt>
                <c:pt idx="1110">
                  <c:v>0.32450899999999999</c:v>
                </c:pt>
                <c:pt idx="1111">
                  <c:v>0.19141</c:v>
                </c:pt>
                <c:pt idx="1112">
                  <c:v>0.179382666666667</c:v>
                </c:pt>
                <c:pt idx="1113">
                  <c:v>0.225313666666667</c:v>
                </c:pt>
                <c:pt idx="1114">
                  <c:v>0.25613666666666701</c:v>
                </c:pt>
                <c:pt idx="1115">
                  <c:v>0.41055333333333299</c:v>
                </c:pt>
                <c:pt idx="1116">
                  <c:v>0.64093533333333297</c:v>
                </c:pt>
                <c:pt idx="1117">
                  <c:v>0.37948433333333298</c:v>
                </c:pt>
                <c:pt idx="1118">
                  <c:v>0.45771533333333297</c:v>
                </c:pt>
                <c:pt idx="1119">
                  <c:v>0.46270899999999998</c:v>
                </c:pt>
                <c:pt idx="1120">
                  <c:v>0.623641</c:v>
                </c:pt>
                <c:pt idx="1121">
                  <c:v>0.75651533333333298</c:v>
                </c:pt>
                <c:pt idx="1122">
                  <c:v>0.607198666666667</c:v>
                </c:pt>
                <c:pt idx="1123">
                  <c:v>0.53884600000000005</c:v>
                </c:pt>
                <c:pt idx="1124">
                  <c:v>0.30056266666666698</c:v>
                </c:pt>
                <c:pt idx="1125">
                  <c:v>0.45763166666666699</c:v>
                </c:pt>
                <c:pt idx="1126">
                  <c:v>0.52011399999999997</c:v>
                </c:pt>
                <c:pt idx="1127">
                  <c:v>0.58266899999999999</c:v>
                </c:pt>
                <c:pt idx="1128">
                  <c:v>0.280642</c:v>
                </c:pt>
                <c:pt idx="1129">
                  <c:v>0.24228166666666701</c:v>
                </c:pt>
                <c:pt idx="1130">
                  <c:v>0.81041733333333299</c:v>
                </c:pt>
                <c:pt idx="1131">
                  <c:v>0.98600833333333304</c:v>
                </c:pt>
                <c:pt idx="1132">
                  <c:v>0.97699166666666704</c:v>
                </c:pt>
                <c:pt idx="1133">
                  <c:v>0.50842033333333303</c:v>
                </c:pt>
                <c:pt idx="1134">
                  <c:v>0.79350766666666706</c:v>
                </c:pt>
                <c:pt idx="1135">
                  <c:v>0.30627100000000002</c:v>
                </c:pt>
                <c:pt idx="1136">
                  <c:v>0.113680833333333</c:v>
                </c:pt>
                <c:pt idx="1137">
                  <c:v>0.72448699999999999</c:v>
                </c:pt>
                <c:pt idx="1138">
                  <c:v>0.51354033333333304</c:v>
                </c:pt>
                <c:pt idx="1139">
                  <c:v>0.54473333333333296</c:v>
                </c:pt>
                <c:pt idx="1140">
                  <c:v>0.45554266666666698</c:v>
                </c:pt>
                <c:pt idx="1141">
                  <c:v>0.50269666666666701</c:v>
                </c:pt>
                <c:pt idx="1142">
                  <c:v>0.43366733333333302</c:v>
                </c:pt>
                <c:pt idx="1143">
                  <c:v>0.434572666666667</c:v>
                </c:pt>
                <c:pt idx="1144">
                  <c:v>0.90794966666666699</c:v>
                </c:pt>
                <c:pt idx="1145">
                  <c:v>0.31457766666666698</c:v>
                </c:pt>
                <c:pt idx="1146">
                  <c:v>0.67344000000000004</c:v>
                </c:pt>
                <c:pt idx="1147">
                  <c:v>0.20648966666666699</c:v>
                </c:pt>
                <c:pt idx="1148">
                  <c:v>0.218076666666667</c:v>
                </c:pt>
                <c:pt idx="1149">
                  <c:v>0.65566366666666698</c:v>
                </c:pt>
                <c:pt idx="1150">
                  <c:v>0.18415999999999999</c:v>
                </c:pt>
                <c:pt idx="1151">
                  <c:v>0.39620699999999998</c:v>
                </c:pt>
                <c:pt idx="1152">
                  <c:v>0.89878766666666698</c:v>
                </c:pt>
                <c:pt idx="1153">
                  <c:v>0.48813066666666699</c:v>
                </c:pt>
                <c:pt idx="1154">
                  <c:v>0.82862000000000002</c:v>
                </c:pt>
                <c:pt idx="1155">
                  <c:v>0.25413400000000003</c:v>
                </c:pt>
                <c:pt idx="1156">
                  <c:v>0.613333666666667</c:v>
                </c:pt>
                <c:pt idx="1157">
                  <c:v>0.47864800000000002</c:v>
                </c:pt>
                <c:pt idx="1158">
                  <c:v>0.19052233333333299</c:v>
                </c:pt>
                <c:pt idx="1159">
                  <c:v>0.35021166666666698</c:v>
                </c:pt>
                <c:pt idx="1160">
                  <c:v>0.93542466666666702</c:v>
                </c:pt>
                <c:pt idx="1161">
                  <c:v>0.59538100000000005</c:v>
                </c:pt>
                <c:pt idx="1162">
                  <c:v>0.354314666666667</c:v>
                </c:pt>
                <c:pt idx="1163">
                  <c:v>0.42491899999999999</c:v>
                </c:pt>
                <c:pt idx="1164">
                  <c:v>0.65098166666666701</c:v>
                </c:pt>
                <c:pt idx="1165">
                  <c:v>0.66552900000000004</c:v>
                </c:pt>
                <c:pt idx="1166">
                  <c:v>0.66552900000000004</c:v>
                </c:pt>
                <c:pt idx="1167">
                  <c:v>0.120265733333333</c:v>
                </c:pt>
                <c:pt idx="1168">
                  <c:v>0.78779933333333296</c:v>
                </c:pt>
                <c:pt idx="1169">
                  <c:v>0.60964366666666703</c:v>
                </c:pt>
                <c:pt idx="1170">
                  <c:v>0.37814199999999998</c:v>
                </c:pt>
                <c:pt idx="1171">
                  <c:v>0.53698566666666703</c:v>
                </c:pt>
                <c:pt idx="1172">
                  <c:v>0.50397599999999998</c:v>
                </c:pt>
                <c:pt idx="1173">
                  <c:v>0.97175366666666696</c:v>
                </c:pt>
                <c:pt idx="1174">
                  <c:v>0.19545953333333299</c:v>
                </c:pt>
                <c:pt idx="1175">
                  <c:v>0.43440800000000002</c:v>
                </c:pt>
                <c:pt idx="1176">
                  <c:v>0.43440800000000002</c:v>
                </c:pt>
                <c:pt idx="1177">
                  <c:v>0.41776333333333299</c:v>
                </c:pt>
                <c:pt idx="1178">
                  <c:v>0.35121400000000003</c:v>
                </c:pt>
                <c:pt idx="1179">
                  <c:v>0.36632266666666702</c:v>
                </c:pt>
                <c:pt idx="1180">
                  <c:v>0.137304333333333</c:v>
                </c:pt>
                <c:pt idx="1181">
                  <c:v>0.92566733333333295</c:v>
                </c:pt>
                <c:pt idx="1182">
                  <c:v>0.654548666666667</c:v>
                </c:pt>
                <c:pt idx="1183">
                  <c:v>0.189033333333333</c:v>
                </c:pt>
                <c:pt idx="1184">
                  <c:v>0.452174666666667</c:v>
                </c:pt>
                <c:pt idx="1185">
                  <c:v>0.13240703333333301</c:v>
                </c:pt>
                <c:pt idx="1186">
                  <c:v>0.96970933333333298</c:v>
                </c:pt>
                <c:pt idx="1187">
                  <c:v>0.41894233333333297</c:v>
                </c:pt>
                <c:pt idx="1188">
                  <c:v>0.46350433333333302</c:v>
                </c:pt>
                <c:pt idx="1189">
                  <c:v>0.51868366666666699</c:v>
                </c:pt>
                <c:pt idx="1190">
                  <c:v>0.107339366666667</c:v>
                </c:pt>
                <c:pt idx="1191">
                  <c:v>0.53161666666666696</c:v>
                </c:pt>
                <c:pt idx="1192">
                  <c:v>0.54943033333333302</c:v>
                </c:pt>
                <c:pt idx="1193">
                  <c:v>0.24023366666666701</c:v>
                </c:pt>
                <c:pt idx="1194">
                  <c:v>0.48183866666666703</c:v>
                </c:pt>
                <c:pt idx="1195">
                  <c:v>0.28759099999999999</c:v>
                </c:pt>
                <c:pt idx="1196">
                  <c:v>0.25085633333333301</c:v>
                </c:pt>
                <c:pt idx="1197">
                  <c:v>0.56538999999999995</c:v>
                </c:pt>
                <c:pt idx="1198">
                  <c:v>0.24671899999999999</c:v>
                </c:pt>
                <c:pt idx="1199">
                  <c:v>0.60308166666666696</c:v>
                </c:pt>
                <c:pt idx="1200">
                  <c:v>0.19351833333333299</c:v>
                </c:pt>
                <c:pt idx="1201">
                  <c:v>0.16273509999999999</c:v>
                </c:pt>
                <c:pt idx="1202">
                  <c:v>0.32917166666666697</c:v>
                </c:pt>
                <c:pt idx="1203">
                  <c:v>0.489640666666667</c:v>
                </c:pt>
                <c:pt idx="1204">
                  <c:v>0.29760500000000001</c:v>
                </c:pt>
                <c:pt idx="1205">
                  <c:v>0.48146166666666701</c:v>
                </c:pt>
                <c:pt idx="1206">
                  <c:v>0.685404666666667</c:v>
                </c:pt>
                <c:pt idx="1207">
                  <c:v>0.16690533333333299</c:v>
                </c:pt>
                <c:pt idx="1208">
                  <c:v>0.76539933333333299</c:v>
                </c:pt>
                <c:pt idx="1209">
                  <c:v>0.434493666666667</c:v>
                </c:pt>
                <c:pt idx="1210">
                  <c:v>0.115687466666667</c:v>
                </c:pt>
                <c:pt idx="1211">
                  <c:v>0.43520833333333298</c:v>
                </c:pt>
                <c:pt idx="1212">
                  <c:v>0.1228728</c:v>
                </c:pt>
                <c:pt idx="1213">
                  <c:v>0.35612100000000002</c:v>
                </c:pt>
                <c:pt idx="1214">
                  <c:v>0.303719666666667</c:v>
                </c:pt>
                <c:pt idx="1215">
                  <c:v>0.91461066666666702</c:v>
                </c:pt>
                <c:pt idx="1216">
                  <c:v>0.63567133333333303</c:v>
                </c:pt>
                <c:pt idx="1217">
                  <c:v>0.20638600000000001</c:v>
                </c:pt>
                <c:pt idx="1218">
                  <c:v>0.25004100000000001</c:v>
                </c:pt>
                <c:pt idx="1219">
                  <c:v>0.68320000000000003</c:v>
                </c:pt>
                <c:pt idx="1220">
                  <c:v>0.18905666666666701</c:v>
                </c:pt>
                <c:pt idx="1221">
                  <c:v>0.87571900000000003</c:v>
                </c:pt>
                <c:pt idx="1222">
                  <c:v>0.87571900000000003</c:v>
                </c:pt>
                <c:pt idx="1223">
                  <c:v>0.56339166666666696</c:v>
                </c:pt>
                <c:pt idx="1224">
                  <c:v>0.104447066666667</c:v>
                </c:pt>
                <c:pt idx="1225">
                  <c:v>0.25128066666666699</c:v>
                </c:pt>
                <c:pt idx="1226">
                  <c:v>0.50547966666666699</c:v>
                </c:pt>
                <c:pt idx="1227">
                  <c:v>0.15279533333333301</c:v>
                </c:pt>
                <c:pt idx="1228">
                  <c:v>0.15048066666666701</c:v>
                </c:pt>
                <c:pt idx="1229">
                  <c:v>0.21075686666666699</c:v>
                </c:pt>
                <c:pt idx="1230">
                  <c:v>0.45820033333333299</c:v>
                </c:pt>
                <c:pt idx="1231">
                  <c:v>0.55049933333333301</c:v>
                </c:pt>
                <c:pt idx="1232">
                  <c:v>0.20251766666666701</c:v>
                </c:pt>
                <c:pt idx="1233">
                  <c:v>0.31503399999999998</c:v>
                </c:pt>
                <c:pt idx="1234">
                  <c:v>0.52781233333333299</c:v>
                </c:pt>
                <c:pt idx="1235">
                  <c:v>0.45858900000000002</c:v>
                </c:pt>
                <c:pt idx="1236">
                  <c:v>0.16283800000000001</c:v>
                </c:pt>
                <c:pt idx="1237">
                  <c:v>0.39178633333333301</c:v>
                </c:pt>
                <c:pt idx="1238">
                  <c:v>0.54695000000000005</c:v>
                </c:pt>
                <c:pt idx="1239">
                  <c:v>0.46077933333333299</c:v>
                </c:pt>
                <c:pt idx="1240">
                  <c:v>0.42143166666666698</c:v>
                </c:pt>
                <c:pt idx="1241">
                  <c:v>0.99695666666666705</c:v>
                </c:pt>
                <c:pt idx="1242">
                  <c:v>0.13386300000000001</c:v>
                </c:pt>
                <c:pt idx="1243">
                  <c:v>0.52017000000000002</c:v>
                </c:pt>
                <c:pt idx="1244">
                  <c:v>0.32023499999999999</c:v>
                </c:pt>
                <c:pt idx="1245">
                  <c:v>0.32023499999999999</c:v>
                </c:pt>
                <c:pt idx="1246">
                  <c:v>0.192953033333333</c:v>
                </c:pt>
                <c:pt idx="1247">
                  <c:v>0.176149</c:v>
                </c:pt>
                <c:pt idx="1248">
                  <c:v>0.59424833333333305</c:v>
                </c:pt>
                <c:pt idx="1249">
                  <c:v>0.667771</c:v>
                </c:pt>
                <c:pt idx="1250">
                  <c:v>0.33567399999999997</c:v>
                </c:pt>
                <c:pt idx="1251">
                  <c:v>0.80018333333333302</c:v>
                </c:pt>
                <c:pt idx="1252">
                  <c:v>0.32328966666666697</c:v>
                </c:pt>
                <c:pt idx="1253">
                  <c:v>0.13818240000000001</c:v>
                </c:pt>
                <c:pt idx="1254">
                  <c:v>0.44807433333333302</c:v>
                </c:pt>
                <c:pt idx="1255">
                  <c:v>0.19163833333333299</c:v>
                </c:pt>
                <c:pt idx="1256">
                  <c:v>0.32203799999999999</c:v>
                </c:pt>
                <c:pt idx="1257">
                  <c:v>0.73543099999999995</c:v>
                </c:pt>
                <c:pt idx="1258">
                  <c:v>0.51051466666666701</c:v>
                </c:pt>
                <c:pt idx="1259">
                  <c:v>0.276525666666667</c:v>
                </c:pt>
                <c:pt idx="1260">
                  <c:v>0.39680233333333298</c:v>
                </c:pt>
                <c:pt idx="1261">
                  <c:v>0.13419429999999999</c:v>
                </c:pt>
                <c:pt idx="1262">
                  <c:v>0.45018999999999998</c:v>
                </c:pt>
                <c:pt idx="1263">
                  <c:v>0.44052633333333302</c:v>
                </c:pt>
                <c:pt idx="1264">
                  <c:v>0.77290166666666704</c:v>
                </c:pt>
                <c:pt idx="1265">
                  <c:v>0.207056666666667</c:v>
                </c:pt>
                <c:pt idx="1266">
                  <c:v>0.64062399999999997</c:v>
                </c:pt>
                <c:pt idx="1267">
                  <c:v>0.38031700000000002</c:v>
                </c:pt>
                <c:pt idx="1268">
                  <c:v>0.28153933333333298</c:v>
                </c:pt>
                <c:pt idx="1269">
                  <c:v>0.28151233333333298</c:v>
                </c:pt>
                <c:pt idx="1270">
                  <c:v>0.43603233333333302</c:v>
                </c:pt>
                <c:pt idx="1271">
                  <c:v>0.50382533333333301</c:v>
                </c:pt>
                <c:pt idx="1272">
                  <c:v>0.101291433333333</c:v>
                </c:pt>
                <c:pt idx="1273">
                  <c:v>0.55237366666666698</c:v>
                </c:pt>
                <c:pt idx="1274">
                  <c:v>0.30013466666666699</c:v>
                </c:pt>
                <c:pt idx="1275">
                  <c:v>0.87645533333333303</c:v>
                </c:pt>
                <c:pt idx="1276">
                  <c:v>0.56769233333333302</c:v>
                </c:pt>
                <c:pt idx="1277">
                  <c:v>0.55433299999999996</c:v>
                </c:pt>
                <c:pt idx="1278">
                  <c:v>0.1048457</c:v>
                </c:pt>
                <c:pt idx="1279">
                  <c:v>0.19999763333333301</c:v>
                </c:pt>
                <c:pt idx="1280">
                  <c:v>0.306863</c:v>
                </c:pt>
                <c:pt idx="1281">
                  <c:v>0.13455946666666699</c:v>
                </c:pt>
                <c:pt idx="1282">
                  <c:v>0.1400294</c:v>
                </c:pt>
                <c:pt idx="1283">
                  <c:v>0.27028200000000002</c:v>
                </c:pt>
                <c:pt idx="1284">
                  <c:v>0.56537166666666705</c:v>
                </c:pt>
                <c:pt idx="1285">
                  <c:v>0.25666433333333299</c:v>
                </c:pt>
                <c:pt idx="1286">
                  <c:v>0.44381500000000002</c:v>
                </c:pt>
                <c:pt idx="1287">
                  <c:v>0.78029233333333303</c:v>
                </c:pt>
                <c:pt idx="1288">
                  <c:v>0.22404399999999999</c:v>
                </c:pt>
                <c:pt idx="1289">
                  <c:v>0.586324333333333</c:v>
                </c:pt>
                <c:pt idx="1290">
                  <c:v>0.32325599999999999</c:v>
                </c:pt>
                <c:pt idx="1291">
                  <c:v>0.49751899999999999</c:v>
                </c:pt>
                <c:pt idx="1292">
                  <c:v>0.25719199999999998</c:v>
                </c:pt>
                <c:pt idx="1293">
                  <c:v>0.60163166666666701</c:v>
                </c:pt>
                <c:pt idx="1294">
                  <c:v>0.189578</c:v>
                </c:pt>
                <c:pt idx="1295">
                  <c:v>0.95008999999999999</c:v>
                </c:pt>
                <c:pt idx="1296">
                  <c:v>0.13260133333333299</c:v>
                </c:pt>
                <c:pt idx="1297">
                  <c:v>0.34899733333333299</c:v>
                </c:pt>
                <c:pt idx="1298">
                  <c:v>0.27755366666666698</c:v>
                </c:pt>
                <c:pt idx="1299">
                  <c:v>0.17556366666666701</c:v>
                </c:pt>
                <c:pt idx="1300">
                  <c:v>0.80793233333333303</c:v>
                </c:pt>
                <c:pt idx="1301">
                  <c:v>0.123367333333333</c:v>
                </c:pt>
                <c:pt idx="1302">
                  <c:v>0.93326533333333295</c:v>
                </c:pt>
                <c:pt idx="1303">
                  <c:v>0.58223199999999997</c:v>
                </c:pt>
                <c:pt idx="1304">
                  <c:v>0.55218466666666699</c:v>
                </c:pt>
                <c:pt idx="1305">
                  <c:v>0.21832599999999999</c:v>
                </c:pt>
                <c:pt idx="1306">
                  <c:v>0.51701633333333297</c:v>
                </c:pt>
                <c:pt idx="1307">
                  <c:v>0.10840406666666701</c:v>
                </c:pt>
                <c:pt idx="1308">
                  <c:v>0.21007300000000001</c:v>
                </c:pt>
                <c:pt idx="1309">
                  <c:v>0.34684933333333301</c:v>
                </c:pt>
                <c:pt idx="1310">
                  <c:v>0.74575400000000003</c:v>
                </c:pt>
                <c:pt idx="1311">
                  <c:v>0.41677166666666698</c:v>
                </c:pt>
                <c:pt idx="1312">
                  <c:v>0.47133366666666698</c:v>
                </c:pt>
                <c:pt idx="1313">
                  <c:v>0.31684166666666702</c:v>
                </c:pt>
                <c:pt idx="1314">
                  <c:v>0.95493166666666696</c:v>
                </c:pt>
                <c:pt idx="1315">
                  <c:v>0.13900499999999999</c:v>
                </c:pt>
                <c:pt idx="1316">
                  <c:v>0.337444666666667</c:v>
                </c:pt>
                <c:pt idx="1317">
                  <c:v>0.78695700000000002</c:v>
                </c:pt>
                <c:pt idx="1318">
                  <c:v>0.21750166666666701</c:v>
                </c:pt>
                <c:pt idx="1319">
                  <c:v>0.33130833333333298</c:v>
                </c:pt>
                <c:pt idx="1320">
                  <c:v>0.53259933333333298</c:v>
                </c:pt>
                <c:pt idx="1321">
                  <c:v>0.67701199999999995</c:v>
                </c:pt>
                <c:pt idx="1322">
                  <c:v>0.86692800000000003</c:v>
                </c:pt>
                <c:pt idx="1323">
                  <c:v>0.647031666666667</c:v>
                </c:pt>
                <c:pt idx="1324">
                  <c:v>0.97478866666666697</c:v>
                </c:pt>
                <c:pt idx="1325">
                  <c:v>0.1082613</c:v>
                </c:pt>
                <c:pt idx="1326">
                  <c:v>0.62158166666666703</c:v>
                </c:pt>
                <c:pt idx="1327">
                  <c:v>0.30955533333333302</c:v>
                </c:pt>
                <c:pt idx="1328">
                  <c:v>0.20240566666666701</c:v>
                </c:pt>
                <c:pt idx="1329">
                  <c:v>0.45336833333333298</c:v>
                </c:pt>
                <c:pt idx="1330">
                  <c:v>0.38394800000000001</c:v>
                </c:pt>
                <c:pt idx="1331">
                  <c:v>0.49086299999999999</c:v>
                </c:pt>
                <c:pt idx="1332">
                  <c:v>0.640567</c:v>
                </c:pt>
                <c:pt idx="1333">
                  <c:v>0.13994626666666701</c:v>
                </c:pt>
                <c:pt idx="1334">
                  <c:v>0.172640666666667</c:v>
                </c:pt>
                <c:pt idx="1335">
                  <c:v>0.80958733333333299</c:v>
                </c:pt>
                <c:pt idx="1336">
                  <c:v>0.106268766666667</c:v>
                </c:pt>
                <c:pt idx="1337">
                  <c:v>0.352547</c:v>
                </c:pt>
                <c:pt idx="1338">
                  <c:v>0.689882</c:v>
                </c:pt>
                <c:pt idx="1339">
                  <c:v>0.22609499999999999</c:v>
                </c:pt>
                <c:pt idx="1340">
                  <c:v>0.31860633333333299</c:v>
                </c:pt>
                <c:pt idx="1341">
                  <c:v>0.103322366666667</c:v>
                </c:pt>
                <c:pt idx="1342">
                  <c:v>0.98617133333333296</c:v>
                </c:pt>
                <c:pt idx="1343">
                  <c:v>0.16899866666666699</c:v>
                </c:pt>
                <c:pt idx="1344">
                  <c:v>0.25275233333333302</c:v>
                </c:pt>
                <c:pt idx="1345">
                  <c:v>0.32066733333333303</c:v>
                </c:pt>
                <c:pt idx="1346">
                  <c:v>0.93084233333333299</c:v>
                </c:pt>
                <c:pt idx="1347">
                  <c:v>0.402671</c:v>
                </c:pt>
                <c:pt idx="1348">
                  <c:v>0.36292666666666701</c:v>
                </c:pt>
                <c:pt idx="1349">
                  <c:v>0.227777333333333</c:v>
                </c:pt>
                <c:pt idx="1350">
                  <c:v>0.79254533333333299</c:v>
                </c:pt>
                <c:pt idx="1351">
                  <c:v>0.51806866666666695</c:v>
                </c:pt>
                <c:pt idx="1352">
                  <c:v>0.28896699999999997</c:v>
                </c:pt>
                <c:pt idx="1353">
                  <c:v>0.126274266666667</c:v>
                </c:pt>
                <c:pt idx="1354">
                  <c:v>0.79388666666666696</c:v>
                </c:pt>
                <c:pt idx="1355">
                  <c:v>0.244403433333333</c:v>
                </c:pt>
                <c:pt idx="1356">
                  <c:v>0.52929199999999998</c:v>
                </c:pt>
                <c:pt idx="1357">
                  <c:v>0.218975</c:v>
                </c:pt>
                <c:pt idx="1358">
                  <c:v>0.34581400000000001</c:v>
                </c:pt>
                <c:pt idx="1359">
                  <c:v>0.37417466666666699</c:v>
                </c:pt>
                <c:pt idx="1360">
                  <c:v>0.32769466666666702</c:v>
                </c:pt>
                <c:pt idx="1361">
                  <c:v>0.28736099999999998</c:v>
                </c:pt>
                <c:pt idx="1362">
                  <c:v>0.37145766666666702</c:v>
                </c:pt>
                <c:pt idx="1363">
                  <c:v>0.509402666666667</c:v>
                </c:pt>
                <c:pt idx="1364">
                  <c:v>0.74491366666666703</c:v>
                </c:pt>
                <c:pt idx="1365">
                  <c:v>0.38557566666666698</c:v>
                </c:pt>
                <c:pt idx="1366">
                  <c:v>0.26566400000000001</c:v>
                </c:pt>
                <c:pt idx="1367">
                  <c:v>0.69570133333333295</c:v>
                </c:pt>
                <c:pt idx="1368">
                  <c:v>0.189252</c:v>
                </c:pt>
                <c:pt idx="1369">
                  <c:v>0.63097266666666696</c:v>
                </c:pt>
                <c:pt idx="1370">
                  <c:v>0.141996333333333</c:v>
                </c:pt>
                <c:pt idx="1371">
                  <c:v>0.26409666666666698</c:v>
                </c:pt>
                <c:pt idx="1372">
                  <c:v>0.35739866666666698</c:v>
                </c:pt>
                <c:pt idx="1373">
                  <c:v>0.82321800000000001</c:v>
                </c:pt>
                <c:pt idx="1374">
                  <c:v>0.41607666666666698</c:v>
                </c:pt>
                <c:pt idx="1375">
                  <c:v>0.31785933333333299</c:v>
                </c:pt>
                <c:pt idx="1376">
                  <c:v>0.83596499999999996</c:v>
                </c:pt>
                <c:pt idx="1377">
                  <c:v>0.208179</c:v>
                </c:pt>
                <c:pt idx="1378">
                  <c:v>0.67954566666666705</c:v>
                </c:pt>
                <c:pt idx="1379">
                  <c:v>0.386587666666667</c:v>
                </c:pt>
                <c:pt idx="1380">
                  <c:v>0.215272666666667</c:v>
                </c:pt>
                <c:pt idx="1381">
                  <c:v>0.29531866666666701</c:v>
                </c:pt>
                <c:pt idx="1382">
                  <c:v>0.34084066666666701</c:v>
                </c:pt>
                <c:pt idx="1383">
                  <c:v>0.485192333333333</c:v>
                </c:pt>
                <c:pt idx="1384">
                  <c:v>0.41657733333333302</c:v>
                </c:pt>
                <c:pt idx="1385">
                  <c:v>0.42477100000000001</c:v>
                </c:pt>
                <c:pt idx="1386">
                  <c:v>0.117032333333333</c:v>
                </c:pt>
                <c:pt idx="1387">
                  <c:v>0.98378066666666697</c:v>
                </c:pt>
                <c:pt idx="1388">
                  <c:v>0.69533133333333297</c:v>
                </c:pt>
                <c:pt idx="1389">
                  <c:v>0.44183166666666701</c:v>
                </c:pt>
                <c:pt idx="1390">
                  <c:v>0.66330033333333305</c:v>
                </c:pt>
                <c:pt idx="1391">
                  <c:v>0.66068400000000005</c:v>
                </c:pt>
                <c:pt idx="1392">
                  <c:v>0.43186000000000002</c:v>
                </c:pt>
                <c:pt idx="1393">
                  <c:v>0.62922566666666702</c:v>
                </c:pt>
                <c:pt idx="1394">
                  <c:v>0.10726810000000001</c:v>
                </c:pt>
                <c:pt idx="1395">
                  <c:v>0.628759333333333</c:v>
                </c:pt>
                <c:pt idx="1396">
                  <c:v>0.24740633333333301</c:v>
                </c:pt>
                <c:pt idx="1397">
                  <c:v>0.32767133333333298</c:v>
                </c:pt>
                <c:pt idx="1398">
                  <c:v>0.56323333333333303</c:v>
                </c:pt>
                <c:pt idx="1399">
                  <c:v>0.98092500000000005</c:v>
                </c:pt>
                <c:pt idx="1400">
                  <c:v>0.18747203333333301</c:v>
                </c:pt>
                <c:pt idx="1401">
                  <c:v>0.76653300000000002</c:v>
                </c:pt>
                <c:pt idx="1402">
                  <c:v>0.76653300000000002</c:v>
                </c:pt>
                <c:pt idx="1403">
                  <c:v>0.76653300000000002</c:v>
                </c:pt>
                <c:pt idx="1404">
                  <c:v>0.385241</c:v>
                </c:pt>
                <c:pt idx="1405">
                  <c:v>0.66846233333333305</c:v>
                </c:pt>
                <c:pt idx="1406">
                  <c:v>0.44374433333333302</c:v>
                </c:pt>
                <c:pt idx="1407">
                  <c:v>0.60740366666666701</c:v>
                </c:pt>
                <c:pt idx="1408">
                  <c:v>0.293466333333333</c:v>
                </c:pt>
                <c:pt idx="1409">
                  <c:v>0.16942333333333301</c:v>
                </c:pt>
                <c:pt idx="1410">
                  <c:v>0.60316466666666702</c:v>
                </c:pt>
                <c:pt idx="1411">
                  <c:v>0.28335700000000003</c:v>
                </c:pt>
                <c:pt idx="1412">
                  <c:v>0.289103</c:v>
                </c:pt>
                <c:pt idx="1413">
                  <c:v>0.289103</c:v>
                </c:pt>
                <c:pt idx="1414">
                  <c:v>0.20837600000000001</c:v>
                </c:pt>
                <c:pt idx="1415">
                  <c:v>0.38948566666666701</c:v>
                </c:pt>
                <c:pt idx="1416">
                  <c:v>0.27629633333333298</c:v>
                </c:pt>
                <c:pt idx="1417">
                  <c:v>0.505884</c:v>
                </c:pt>
                <c:pt idx="1418">
                  <c:v>0.52220533333333297</c:v>
                </c:pt>
                <c:pt idx="1419">
                  <c:v>0.41164133333333303</c:v>
                </c:pt>
                <c:pt idx="1420">
                  <c:v>0.89261833333333296</c:v>
                </c:pt>
                <c:pt idx="1421">
                  <c:v>0.63144999999999996</c:v>
                </c:pt>
                <c:pt idx="1422">
                  <c:v>0.58102233333333297</c:v>
                </c:pt>
                <c:pt idx="1423">
                  <c:v>0.71058066666666697</c:v>
                </c:pt>
                <c:pt idx="1424">
                  <c:v>0.30564400000000003</c:v>
                </c:pt>
                <c:pt idx="1425">
                  <c:v>0.35735933333333297</c:v>
                </c:pt>
                <c:pt idx="1426">
                  <c:v>0.34632933333333299</c:v>
                </c:pt>
                <c:pt idx="1427">
                  <c:v>0.39852633333333298</c:v>
                </c:pt>
                <c:pt idx="1428">
                  <c:v>0.51693566666666702</c:v>
                </c:pt>
                <c:pt idx="1429">
                  <c:v>0.22932866666666701</c:v>
                </c:pt>
                <c:pt idx="1430">
                  <c:v>0.305205</c:v>
                </c:pt>
                <c:pt idx="1431">
                  <c:v>0.256027333333333</c:v>
                </c:pt>
                <c:pt idx="1432">
                  <c:v>0.37208400000000003</c:v>
                </c:pt>
                <c:pt idx="1433">
                  <c:v>0.168501333333333</c:v>
                </c:pt>
                <c:pt idx="1434">
                  <c:v>0.40501700000000002</c:v>
                </c:pt>
                <c:pt idx="1435">
                  <c:v>0.40892266666666699</c:v>
                </c:pt>
                <c:pt idx="1436">
                  <c:v>0.148261</c:v>
                </c:pt>
                <c:pt idx="1437">
                  <c:v>0.67162266666666703</c:v>
                </c:pt>
                <c:pt idx="1438">
                  <c:v>0.72789899999999996</c:v>
                </c:pt>
                <c:pt idx="1439">
                  <c:v>0.32780066666666702</c:v>
                </c:pt>
                <c:pt idx="1440">
                  <c:v>0.28526433333333301</c:v>
                </c:pt>
                <c:pt idx="1441">
                  <c:v>0.52280333333333295</c:v>
                </c:pt>
                <c:pt idx="1442">
                  <c:v>0.35936133333333298</c:v>
                </c:pt>
                <c:pt idx="1443">
                  <c:v>0.13213876666666699</c:v>
                </c:pt>
                <c:pt idx="1444">
                  <c:v>0.98024599999999995</c:v>
                </c:pt>
                <c:pt idx="1445">
                  <c:v>0.32933499999999999</c:v>
                </c:pt>
                <c:pt idx="1446">
                  <c:v>0.20876066666666701</c:v>
                </c:pt>
                <c:pt idx="1447">
                  <c:v>0.56624766666666704</c:v>
                </c:pt>
                <c:pt idx="1448">
                  <c:v>0.66770600000000002</c:v>
                </c:pt>
                <c:pt idx="1449">
                  <c:v>0.26828866666666701</c:v>
                </c:pt>
                <c:pt idx="1450">
                  <c:v>0.47551133333333301</c:v>
                </c:pt>
                <c:pt idx="1451">
                  <c:v>0.16519973333333299</c:v>
                </c:pt>
                <c:pt idx="1452">
                  <c:v>0.57701100000000005</c:v>
                </c:pt>
                <c:pt idx="1453">
                  <c:v>0.42243166666666698</c:v>
                </c:pt>
                <c:pt idx="1454">
                  <c:v>0.384610333333333</c:v>
                </c:pt>
                <c:pt idx="1455">
                  <c:v>0.45258999999999999</c:v>
                </c:pt>
                <c:pt idx="1456">
                  <c:v>0.45258999999999999</c:v>
                </c:pt>
                <c:pt idx="1457">
                  <c:v>0.96889433333333297</c:v>
                </c:pt>
                <c:pt idx="1458">
                  <c:v>0.59592133333333297</c:v>
                </c:pt>
                <c:pt idx="1459">
                  <c:v>0.57948066666666698</c:v>
                </c:pt>
                <c:pt idx="1460">
                  <c:v>0.22589366666666699</c:v>
                </c:pt>
                <c:pt idx="1461">
                  <c:v>0.14186000000000001</c:v>
                </c:pt>
                <c:pt idx="1462">
                  <c:v>0.96351699999999996</c:v>
                </c:pt>
                <c:pt idx="1463">
                  <c:v>0.38841433333333297</c:v>
                </c:pt>
                <c:pt idx="1464">
                  <c:v>0.14281366666666701</c:v>
                </c:pt>
                <c:pt idx="1465">
                  <c:v>0.65463700000000002</c:v>
                </c:pt>
                <c:pt idx="1466">
                  <c:v>0.45105266666666699</c:v>
                </c:pt>
                <c:pt idx="1467">
                  <c:v>0.29768</c:v>
                </c:pt>
                <c:pt idx="1468">
                  <c:v>0.335307666666667</c:v>
                </c:pt>
                <c:pt idx="1469">
                  <c:v>0.51337100000000002</c:v>
                </c:pt>
                <c:pt idx="1470">
                  <c:v>0.42404599999999998</c:v>
                </c:pt>
                <c:pt idx="1471">
                  <c:v>0.10043236666666699</c:v>
                </c:pt>
                <c:pt idx="1472">
                  <c:v>0.30725866666666701</c:v>
                </c:pt>
                <c:pt idx="1473">
                  <c:v>0.47293533333333299</c:v>
                </c:pt>
                <c:pt idx="1474">
                  <c:v>0.65089033333333302</c:v>
                </c:pt>
                <c:pt idx="1475">
                  <c:v>0.27556033333333302</c:v>
                </c:pt>
                <c:pt idx="1476">
                  <c:v>0.88672233333333295</c:v>
                </c:pt>
                <c:pt idx="1477">
                  <c:v>0.84760433333333296</c:v>
                </c:pt>
                <c:pt idx="1478">
                  <c:v>0.54941866666666705</c:v>
                </c:pt>
                <c:pt idx="1479">
                  <c:v>0.307267333333333</c:v>
                </c:pt>
                <c:pt idx="1480">
                  <c:v>0.94322399999999995</c:v>
                </c:pt>
                <c:pt idx="1481">
                  <c:v>0.66505866666666702</c:v>
                </c:pt>
                <c:pt idx="1482">
                  <c:v>0.95206766666666698</c:v>
                </c:pt>
                <c:pt idx="1483">
                  <c:v>0.66446799999999995</c:v>
                </c:pt>
                <c:pt idx="1484">
                  <c:v>0.33265133333333302</c:v>
                </c:pt>
                <c:pt idx="1485">
                  <c:v>0.41914366666666703</c:v>
                </c:pt>
                <c:pt idx="1486">
                  <c:v>0.12057710000000001</c:v>
                </c:pt>
                <c:pt idx="1487">
                  <c:v>0.40718199999999999</c:v>
                </c:pt>
                <c:pt idx="1488">
                  <c:v>0.86738666666666697</c:v>
                </c:pt>
                <c:pt idx="1489">
                  <c:v>0.121057333333333</c:v>
                </c:pt>
                <c:pt idx="1490">
                  <c:v>0.36365199999999998</c:v>
                </c:pt>
                <c:pt idx="1491">
                  <c:v>0.28349733333333299</c:v>
                </c:pt>
                <c:pt idx="1492">
                  <c:v>0.87248733333333295</c:v>
                </c:pt>
                <c:pt idx="1493">
                  <c:v>0.47125066666666698</c:v>
                </c:pt>
                <c:pt idx="1494">
                  <c:v>0.47503933333333298</c:v>
                </c:pt>
                <c:pt idx="1495">
                  <c:v>0.45581566666666701</c:v>
                </c:pt>
                <c:pt idx="1496">
                  <c:v>0.35566266666666702</c:v>
                </c:pt>
                <c:pt idx="1497">
                  <c:v>0.82951833333333302</c:v>
                </c:pt>
                <c:pt idx="1498">
                  <c:v>0.27264833333333299</c:v>
                </c:pt>
                <c:pt idx="1499">
                  <c:v>0.30881566666666699</c:v>
                </c:pt>
                <c:pt idx="1500">
                  <c:v>0.29159966666666698</c:v>
                </c:pt>
                <c:pt idx="1501">
                  <c:v>0.26188499999999998</c:v>
                </c:pt>
                <c:pt idx="1502">
                  <c:v>0.135495</c:v>
                </c:pt>
                <c:pt idx="1503">
                  <c:v>0.34496199999999999</c:v>
                </c:pt>
                <c:pt idx="1504">
                  <c:v>0.28955500000000001</c:v>
                </c:pt>
                <c:pt idx="1505">
                  <c:v>0.59634433333333303</c:v>
                </c:pt>
                <c:pt idx="1506">
                  <c:v>0.40472466666666701</c:v>
                </c:pt>
                <c:pt idx="1507">
                  <c:v>0.94000866666666705</c:v>
                </c:pt>
                <c:pt idx="1508">
                  <c:v>0.30966966666666701</c:v>
                </c:pt>
                <c:pt idx="1509">
                  <c:v>0.57028333333333303</c:v>
                </c:pt>
                <c:pt idx="1510">
                  <c:v>0.16662766666666701</c:v>
                </c:pt>
                <c:pt idx="1511">
                  <c:v>0.77489933333333305</c:v>
                </c:pt>
                <c:pt idx="1512">
                  <c:v>0.58285500000000001</c:v>
                </c:pt>
                <c:pt idx="1513">
                  <c:v>0.272440666666667</c:v>
                </c:pt>
                <c:pt idx="1514">
                  <c:v>0.300752666666667</c:v>
                </c:pt>
                <c:pt idx="1515">
                  <c:v>0.54301600000000005</c:v>
                </c:pt>
                <c:pt idx="1516">
                  <c:v>0.828548333333333</c:v>
                </c:pt>
                <c:pt idx="1517">
                  <c:v>0.77772399999999997</c:v>
                </c:pt>
                <c:pt idx="1518">
                  <c:v>0.40870633333333301</c:v>
                </c:pt>
                <c:pt idx="1519">
                  <c:v>0.23285466666666699</c:v>
                </c:pt>
                <c:pt idx="1520">
                  <c:v>0.14583499999999999</c:v>
                </c:pt>
                <c:pt idx="1521">
                  <c:v>0.93717466666666704</c:v>
                </c:pt>
                <c:pt idx="1522">
                  <c:v>0.98678733333333302</c:v>
                </c:pt>
                <c:pt idx="1523">
                  <c:v>0.61448400000000003</c:v>
                </c:pt>
                <c:pt idx="1524">
                  <c:v>0.92398733333333305</c:v>
                </c:pt>
                <c:pt idx="1525">
                  <c:v>0.61396799999999996</c:v>
                </c:pt>
                <c:pt idx="1526">
                  <c:v>0.31345566666666702</c:v>
                </c:pt>
                <c:pt idx="1527">
                  <c:v>0.61384700000000003</c:v>
                </c:pt>
                <c:pt idx="1528">
                  <c:v>0.19650000000000001</c:v>
                </c:pt>
                <c:pt idx="1529">
                  <c:v>0.62039533333333297</c:v>
                </c:pt>
                <c:pt idx="1530">
                  <c:v>0.256425666666667</c:v>
                </c:pt>
                <c:pt idx="1531">
                  <c:v>0.36243966666666699</c:v>
                </c:pt>
                <c:pt idx="1532">
                  <c:v>0.95150533333333298</c:v>
                </c:pt>
                <c:pt idx="1533">
                  <c:v>0.37584533333333298</c:v>
                </c:pt>
                <c:pt idx="1534">
                  <c:v>0.77748766666666702</c:v>
                </c:pt>
                <c:pt idx="1535">
                  <c:v>0.47805866666666702</c:v>
                </c:pt>
                <c:pt idx="1536">
                  <c:v>0.46102666666666697</c:v>
                </c:pt>
                <c:pt idx="1537">
                  <c:v>0.97402566666666701</c:v>
                </c:pt>
                <c:pt idx="1538">
                  <c:v>0.97402566666666701</c:v>
                </c:pt>
                <c:pt idx="1539">
                  <c:v>0.35422866666666702</c:v>
                </c:pt>
                <c:pt idx="1540">
                  <c:v>0.48001633333333299</c:v>
                </c:pt>
                <c:pt idx="1541">
                  <c:v>0.40476833333333301</c:v>
                </c:pt>
                <c:pt idx="1542">
                  <c:v>0.32105699999999998</c:v>
                </c:pt>
                <c:pt idx="1543">
                  <c:v>0.301958333333333</c:v>
                </c:pt>
                <c:pt idx="1544">
                  <c:v>0.25316233333333299</c:v>
                </c:pt>
                <c:pt idx="1545">
                  <c:v>0.263104333333333</c:v>
                </c:pt>
                <c:pt idx="1546">
                  <c:v>0.49894666666666698</c:v>
                </c:pt>
                <c:pt idx="1547">
                  <c:v>0.84754533333333304</c:v>
                </c:pt>
                <c:pt idx="1548">
                  <c:v>0.16512199999999999</c:v>
                </c:pt>
                <c:pt idx="1549">
                  <c:v>0.33272433333333301</c:v>
                </c:pt>
                <c:pt idx="1550">
                  <c:v>0.51418366666666704</c:v>
                </c:pt>
                <c:pt idx="1551">
                  <c:v>0.51843666666666699</c:v>
                </c:pt>
                <c:pt idx="1552">
                  <c:v>0.15843199999999999</c:v>
                </c:pt>
                <c:pt idx="1553">
                  <c:v>0.217799666666667</c:v>
                </c:pt>
                <c:pt idx="1554">
                  <c:v>0.51918233333333297</c:v>
                </c:pt>
                <c:pt idx="1555">
                  <c:v>0.36253166666666697</c:v>
                </c:pt>
                <c:pt idx="1556">
                  <c:v>0.39864933333333302</c:v>
                </c:pt>
                <c:pt idx="1557">
                  <c:v>0.195787666666667</c:v>
                </c:pt>
                <c:pt idx="1558">
                  <c:v>0.37319200000000002</c:v>
                </c:pt>
                <c:pt idx="1559">
                  <c:v>0.34126533333333298</c:v>
                </c:pt>
                <c:pt idx="1560">
                  <c:v>0.19808766666666699</c:v>
                </c:pt>
                <c:pt idx="1561">
                  <c:v>0.59203866666666705</c:v>
                </c:pt>
                <c:pt idx="1562">
                  <c:v>0.31440433333333301</c:v>
                </c:pt>
                <c:pt idx="1563">
                  <c:v>0.85571366666666704</c:v>
                </c:pt>
                <c:pt idx="1564">
                  <c:v>0.90536499999999998</c:v>
                </c:pt>
                <c:pt idx="1565">
                  <c:v>0.32592399999999999</c:v>
                </c:pt>
                <c:pt idx="1566">
                  <c:v>0.50775800000000004</c:v>
                </c:pt>
                <c:pt idx="1567">
                  <c:v>0.193387</c:v>
                </c:pt>
                <c:pt idx="1568">
                  <c:v>0.302047333333333</c:v>
                </c:pt>
                <c:pt idx="1569">
                  <c:v>0.373794666666667</c:v>
                </c:pt>
                <c:pt idx="1570">
                  <c:v>0.172847</c:v>
                </c:pt>
                <c:pt idx="1571">
                  <c:v>0.961378333333333</c:v>
                </c:pt>
                <c:pt idx="1572">
                  <c:v>0.638944333333333</c:v>
                </c:pt>
                <c:pt idx="1573">
                  <c:v>0.42941533333333298</c:v>
                </c:pt>
                <c:pt idx="1574">
                  <c:v>0.49373766666666702</c:v>
                </c:pt>
                <c:pt idx="1575">
                  <c:v>0.36912266666666699</c:v>
                </c:pt>
                <c:pt idx="1576">
                  <c:v>0.46048033333333299</c:v>
                </c:pt>
                <c:pt idx="1577">
                  <c:v>0.66316666666666702</c:v>
                </c:pt>
                <c:pt idx="1578">
                  <c:v>0.13286619999999999</c:v>
                </c:pt>
                <c:pt idx="1579">
                  <c:v>0.13586400000000001</c:v>
                </c:pt>
                <c:pt idx="1580">
                  <c:v>0.38537100000000002</c:v>
                </c:pt>
                <c:pt idx="1581">
                  <c:v>0.38842933333333302</c:v>
                </c:pt>
                <c:pt idx="1582">
                  <c:v>0.37950499999999998</c:v>
                </c:pt>
                <c:pt idx="1583">
                  <c:v>0.44353900000000002</c:v>
                </c:pt>
                <c:pt idx="1584">
                  <c:v>0.37480433333333302</c:v>
                </c:pt>
                <c:pt idx="1585">
                  <c:v>0.83789433333333296</c:v>
                </c:pt>
                <c:pt idx="1586">
                  <c:v>0.25594699999999998</c:v>
                </c:pt>
                <c:pt idx="1587">
                  <c:v>0.16313166666666701</c:v>
                </c:pt>
                <c:pt idx="1588">
                  <c:v>0.673628</c:v>
                </c:pt>
                <c:pt idx="1589">
                  <c:v>0.42655066666666702</c:v>
                </c:pt>
                <c:pt idx="1590">
                  <c:v>0.56600700000000004</c:v>
                </c:pt>
                <c:pt idx="1591">
                  <c:v>0.71089100000000005</c:v>
                </c:pt>
                <c:pt idx="1592">
                  <c:v>0.32655733333333298</c:v>
                </c:pt>
                <c:pt idx="1593">
                  <c:v>0.13879923333333299</c:v>
                </c:pt>
                <c:pt idx="1594">
                  <c:v>0.22460866666666701</c:v>
                </c:pt>
                <c:pt idx="1595">
                  <c:v>0.49277033333333298</c:v>
                </c:pt>
                <c:pt idx="1596">
                  <c:v>0.497792333333333</c:v>
                </c:pt>
                <c:pt idx="1597">
                  <c:v>0.54152233333333299</c:v>
                </c:pt>
                <c:pt idx="1598">
                  <c:v>0.20372699999999999</c:v>
                </c:pt>
                <c:pt idx="1599">
                  <c:v>0.51479966666666699</c:v>
                </c:pt>
                <c:pt idx="1600">
                  <c:v>0.57572599999999996</c:v>
                </c:pt>
                <c:pt idx="1601">
                  <c:v>0.150861</c:v>
                </c:pt>
                <c:pt idx="1602">
                  <c:v>0.65826233333333295</c:v>
                </c:pt>
                <c:pt idx="1603">
                  <c:v>0.65826233333333295</c:v>
                </c:pt>
                <c:pt idx="1604">
                  <c:v>0.192473333333333</c:v>
                </c:pt>
                <c:pt idx="1605">
                  <c:v>0.40223399999999998</c:v>
                </c:pt>
                <c:pt idx="1606">
                  <c:v>0.13134170000000001</c:v>
                </c:pt>
                <c:pt idx="1607">
                  <c:v>0.399733</c:v>
                </c:pt>
                <c:pt idx="1608">
                  <c:v>0.71299500000000005</c:v>
                </c:pt>
                <c:pt idx="1609">
                  <c:v>0.12280190000000001</c:v>
                </c:pt>
                <c:pt idx="1610">
                  <c:v>0.19051933333333301</c:v>
                </c:pt>
                <c:pt idx="1611">
                  <c:v>0.70453399999999999</c:v>
                </c:pt>
                <c:pt idx="1612">
                  <c:v>0.70453399999999999</c:v>
                </c:pt>
                <c:pt idx="1613">
                  <c:v>0.15060499999999999</c:v>
                </c:pt>
                <c:pt idx="1614">
                  <c:v>0.41421966666666699</c:v>
                </c:pt>
                <c:pt idx="1615">
                  <c:v>0.24569466666666701</c:v>
                </c:pt>
                <c:pt idx="1616">
                  <c:v>0.13297643333333301</c:v>
                </c:pt>
                <c:pt idx="1617">
                  <c:v>0.45736766666666701</c:v>
                </c:pt>
                <c:pt idx="1618">
                  <c:v>0.57267033333333295</c:v>
                </c:pt>
                <c:pt idx="1619">
                  <c:v>0.57267033333333295</c:v>
                </c:pt>
                <c:pt idx="1620">
                  <c:v>0.234317</c:v>
                </c:pt>
                <c:pt idx="1621">
                  <c:v>0.234317</c:v>
                </c:pt>
                <c:pt idx="1622">
                  <c:v>0.37122766666666701</c:v>
                </c:pt>
                <c:pt idx="1623">
                  <c:v>0.28639633333333298</c:v>
                </c:pt>
                <c:pt idx="1624">
                  <c:v>0.30110666666666702</c:v>
                </c:pt>
                <c:pt idx="1625">
                  <c:v>0.19597300000000001</c:v>
                </c:pt>
                <c:pt idx="1626">
                  <c:v>0.20407666666666699</c:v>
                </c:pt>
                <c:pt idx="1627">
                  <c:v>0.214029</c:v>
                </c:pt>
                <c:pt idx="1628">
                  <c:v>0.159276</c:v>
                </c:pt>
                <c:pt idx="1629">
                  <c:v>0.97370533333333298</c:v>
                </c:pt>
                <c:pt idx="1630">
                  <c:v>0.52511533333333305</c:v>
                </c:pt>
                <c:pt idx="1631">
                  <c:v>0.223082</c:v>
                </c:pt>
                <c:pt idx="1632">
                  <c:v>0.199629</c:v>
                </c:pt>
                <c:pt idx="1633">
                  <c:v>0.318591333333333</c:v>
                </c:pt>
                <c:pt idx="1634">
                  <c:v>0.318591333333333</c:v>
                </c:pt>
                <c:pt idx="1635">
                  <c:v>0.19538673333333301</c:v>
                </c:pt>
                <c:pt idx="1636">
                  <c:v>0.22811699999999999</c:v>
                </c:pt>
                <c:pt idx="1637">
                  <c:v>0.28148600000000001</c:v>
                </c:pt>
                <c:pt idx="1638">
                  <c:v>0.260367666666667</c:v>
                </c:pt>
                <c:pt idx="1639">
                  <c:v>0.79778899999999997</c:v>
                </c:pt>
                <c:pt idx="1640">
                  <c:v>0.79778899999999997</c:v>
                </c:pt>
                <c:pt idx="1641">
                  <c:v>0.194705666666667</c:v>
                </c:pt>
                <c:pt idx="1642">
                  <c:v>0.42493766666666699</c:v>
                </c:pt>
                <c:pt idx="1643">
                  <c:v>0.17714666666666701</c:v>
                </c:pt>
                <c:pt idx="1644">
                  <c:v>0.43869799999999998</c:v>
                </c:pt>
                <c:pt idx="1645">
                  <c:v>0.933927333333333</c:v>
                </c:pt>
                <c:pt idx="1646">
                  <c:v>0.33871266666666699</c:v>
                </c:pt>
                <c:pt idx="1647">
                  <c:v>0.60494566666666705</c:v>
                </c:pt>
                <c:pt idx="1648">
                  <c:v>0.24512300000000001</c:v>
                </c:pt>
                <c:pt idx="1649">
                  <c:v>0.279644333333333</c:v>
                </c:pt>
                <c:pt idx="1650">
                  <c:v>0.18012900000000001</c:v>
                </c:pt>
                <c:pt idx="1651">
                  <c:v>0.28722066666666701</c:v>
                </c:pt>
                <c:pt idx="1652">
                  <c:v>0.84759166666666697</c:v>
                </c:pt>
                <c:pt idx="1653">
                  <c:v>0.70962633333333303</c:v>
                </c:pt>
                <c:pt idx="1654">
                  <c:v>0.201048</c:v>
                </c:pt>
                <c:pt idx="1655">
                  <c:v>0.228526333333333</c:v>
                </c:pt>
                <c:pt idx="1656">
                  <c:v>0.25460700000000003</c:v>
                </c:pt>
                <c:pt idx="1657">
                  <c:v>0.46736766666666701</c:v>
                </c:pt>
                <c:pt idx="1658">
                  <c:v>0.1988</c:v>
                </c:pt>
                <c:pt idx="1659">
                  <c:v>0.20158833333333301</c:v>
                </c:pt>
                <c:pt idx="1660">
                  <c:v>0.691066333333333</c:v>
                </c:pt>
                <c:pt idx="1661">
                  <c:v>0.97657566666666695</c:v>
                </c:pt>
                <c:pt idx="1662">
                  <c:v>0.73065500000000005</c:v>
                </c:pt>
                <c:pt idx="1663">
                  <c:v>0.230261666666667</c:v>
                </c:pt>
                <c:pt idx="1664">
                  <c:v>0.421914333333333</c:v>
                </c:pt>
                <c:pt idx="1665">
                  <c:v>0.439392333333333</c:v>
                </c:pt>
                <c:pt idx="1666">
                  <c:v>0.24746699999999999</c:v>
                </c:pt>
                <c:pt idx="1667">
                  <c:v>0.113316033333333</c:v>
                </c:pt>
                <c:pt idx="1668">
                  <c:v>0.87008866666666695</c:v>
                </c:pt>
                <c:pt idx="1669">
                  <c:v>0.319313666666667</c:v>
                </c:pt>
                <c:pt idx="1670">
                  <c:v>0.60168266666666703</c:v>
                </c:pt>
                <c:pt idx="1671">
                  <c:v>0.101020833333333</c:v>
                </c:pt>
                <c:pt idx="1672">
                  <c:v>0.87690800000000002</c:v>
                </c:pt>
                <c:pt idx="1673">
                  <c:v>0.36682599999999999</c:v>
                </c:pt>
                <c:pt idx="1674">
                  <c:v>0.36611100000000002</c:v>
                </c:pt>
                <c:pt idx="1675">
                  <c:v>0.72942300000000004</c:v>
                </c:pt>
                <c:pt idx="1676">
                  <c:v>0.39977000000000001</c:v>
                </c:pt>
                <c:pt idx="1677">
                  <c:v>0.89191133333333295</c:v>
                </c:pt>
                <c:pt idx="1678">
                  <c:v>0.217150333333333</c:v>
                </c:pt>
                <c:pt idx="1679">
                  <c:v>0.683778</c:v>
                </c:pt>
                <c:pt idx="1680">
                  <c:v>0.32612933333333299</c:v>
                </c:pt>
                <c:pt idx="1681">
                  <c:v>0.35392200000000001</c:v>
                </c:pt>
                <c:pt idx="1682">
                  <c:v>0.50357933333333305</c:v>
                </c:pt>
                <c:pt idx="1683">
                  <c:v>0.19607366666666701</c:v>
                </c:pt>
                <c:pt idx="1684">
                  <c:v>0.40212566666666699</c:v>
                </c:pt>
                <c:pt idx="1685">
                  <c:v>0.414219333333333</c:v>
                </c:pt>
                <c:pt idx="1686">
                  <c:v>0.64004233333333305</c:v>
                </c:pt>
                <c:pt idx="1687">
                  <c:v>0.10648906666666701</c:v>
                </c:pt>
                <c:pt idx="1688">
                  <c:v>0.71055599999999997</c:v>
                </c:pt>
                <c:pt idx="1689">
                  <c:v>0.71055599999999997</c:v>
                </c:pt>
                <c:pt idx="1690">
                  <c:v>0.52393800000000001</c:v>
                </c:pt>
                <c:pt idx="1691">
                  <c:v>0.50619633333333303</c:v>
                </c:pt>
                <c:pt idx="1692">
                  <c:v>0.402862</c:v>
                </c:pt>
                <c:pt idx="1693">
                  <c:v>0.17427599999999999</c:v>
                </c:pt>
                <c:pt idx="1694">
                  <c:v>0.19118866666666701</c:v>
                </c:pt>
                <c:pt idx="1695">
                  <c:v>0.37896633333333302</c:v>
                </c:pt>
                <c:pt idx="1696">
                  <c:v>0.42491266666666699</c:v>
                </c:pt>
                <c:pt idx="1697">
                  <c:v>0.53252100000000002</c:v>
                </c:pt>
                <c:pt idx="1698">
                  <c:v>0.49334066666666698</c:v>
                </c:pt>
                <c:pt idx="1699">
                  <c:v>0.86238833333333298</c:v>
                </c:pt>
                <c:pt idx="1700">
                  <c:v>0.26462133333333299</c:v>
                </c:pt>
                <c:pt idx="1701">
                  <c:v>0.411370666666667</c:v>
                </c:pt>
                <c:pt idx="1702">
                  <c:v>0.617927</c:v>
                </c:pt>
                <c:pt idx="1703">
                  <c:v>0.617927</c:v>
                </c:pt>
                <c:pt idx="1704">
                  <c:v>0.230261666666667</c:v>
                </c:pt>
                <c:pt idx="1705">
                  <c:v>0.424692666666667</c:v>
                </c:pt>
                <c:pt idx="1706">
                  <c:v>0.36542799999999998</c:v>
                </c:pt>
                <c:pt idx="1707">
                  <c:v>0.26561333333333298</c:v>
                </c:pt>
                <c:pt idx="1708">
                  <c:v>0.111155166666667</c:v>
                </c:pt>
                <c:pt idx="1709">
                  <c:v>0.30919833333333302</c:v>
                </c:pt>
                <c:pt idx="1710">
                  <c:v>0.23623433333333299</c:v>
                </c:pt>
                <c:pt idx="1711">
                  <c:v>0.25838333333333302</c:v>
                </c:pt>
                <c:pt idx="1712">
                  <c:v>0.75632533333333296</c:v>
                </c:pt>
                <c:pt idx="1713">
                  <c:v>0.32470033333333298</c:v>
                </c:pt>
                <c:pt idx="1714">
                  <c:v>0.61371433333333303</c:v>
                </c:pt>
                <c:pt idx="1715">
                  <c:v>0.30057533333333297</c:v>
                </c:pt>
                <c:pt idx="1716">
                  <c:v>0.18180866666666701</c:v>
                </c:pt>
                <c:pt idx="1717">
                  <c:v>0.17797833333333299</c:v>
                </c:pt>
                <c:pt idx="1718">
                  <c:v>0.84079433333333298</c:v>
                </c:pt>
                <c:pt idx="1719">
                  <c:v>0.430273666666667</c:v>
                </c:pt>
                <c:pt idx="1720">
                  <c:v>0.196337333333333</c:v>
                </c:pt>
                <c:pt idx="1721">
                  <c:v>0.38536100000000001</c:v>
                </c:pt>
                <c:pt idx="1722">
                  <c:v>0.58692466666666698</c:v>
                </c:pt>
                <c:pt idx="1723">
                  <c:v>0.41103099999999998</c:v>
                </c:pt>
                <c:pt idx="1724">
                  <c:v>0.31065833333333298</c:v>
                </c:pt>
                <c:pt idx="1725">
                  <c:v>0.154576666666667</c:v>
                </c:pt>
                <c:pt idx="1726">
                  <c:v>0.44461400000000001</c:v>
                </c:pt>
                <c:pt idx="1727">
                  <c:v>0.16287699999999999</c:v>
                </c:pt>
                <c:pt idx="1728">
                  <c:v>0.14606166666666701</c:v>
                </c:pt>
                <c:pt idx="1729">
                  <c:v>0.80455399999999999</c:v>
                </c:pt>
                <c:pt idx="1730">
                  <c:v>0.592306</c:v>
                </c:pt>
                <c:pt idx="1731">
                  <c:v>0.47553533333333298</c:v>
                </c:pt>
                <c:pt idx="1732">
                  <c:v>0.57928566666666703</c:v>
                </c:pt>
                <c:pt idx="1733">
                  <c:v>0.52349766666666697</c:v>
                </c:pt>
                <c:pt idx="1734">
                  <c:v>0.58086400000000005</c:v>
                </c:pt>
                <c:pt idx="1735">
                  <c:v>0.28413066666666698</c:v>
                </c:pt>
                <c:pt idx="1736">
                  <c:v>0.22248399999999999</c:v>
                </c:pt>
                <c:pt idx="1737">
                  <c:v>0.30645033333333299</c:v>
                </c:pt>
                <c:pt idx="1738">
                  <c:v>0.79912966666666696</c:v>
                </c:pt>
                <c:pt idx="1739">
                  <c:v>0.36299700000000001</c:v>
                </c:pt>
                <c:pt idx="1740">
                  <c:v>0.36299700000000001</c:v>
                </c:pt>
                <c:pt idx="1741">
                  <c:v>0.36299700000000001</c:v>
                </c:pt>
                <c:pt idx="1742">
                  <c:v>0.67544033333333298</c:v>
                </c:pt>
                <c:pt idx="1743">
                  <c:v>0.56488666666666698</c:v>
                </c:pt>
                <c:pt idx="1744">
                  <c:v>0.23387766666666701</c:v>
                </c:pt>
                <c:pt idx="1745">
                  <c:v>0.32184733333333299</c:v>
                </c:pt>
                <c:pt idx="1746">
                  <c:v>0.66953066666666705</c:v>
                </c:pt>
                <c:pt idx="1747">
                  <c:v>0.26382699999999998</c:v>
                </c:pt>
                <c:pt idx="1748">
                  <c:v>0.12429746666666699</c:v>
                </c:pt>
                <c:pt idx="1749">
                  <c:v>0.59938333333333305</c:v>
                </c:pt>
                <c:pt idx="1750">
                  <c:v>0.96553333333333302</c:v>
                </c:pt>
                <c:pt idx="1751">
                  <c:v>0.14197733333333301</c:v>
                </c:pt>
                <c:pt idx="1752">
                  <c:v>0.58484100000000006</c:v>
                </c:pt>
                <c:pt idx="1753">
                  <c:v>0.42199166666666699</c:v>
                </c:pt>
                <c:pt idx="1754">
                  <c:v>0.36128100000000002</c:v>
                </c:pt>
                <c:pt idx="1755">
                  <c:v>0.36128100000000002</c:v>
                </c:pt>
                <c:pt idx="1756">
                  <c:v>0.58593700000000004</c:v>
                </c:pt>
                <c:pt idx="1757">
                  <c:v>0.25569333333333299</c:v>
                </c:pt>
                <c:pt idx="1758">
                  <c:v>0.156704333333333</c:v>
                </c:pt>
                <c:pt idx="1759">
                  <c:v>0.34275333333333302</c:v>
                </c:pt>
                <c:pt idx="1760">
                  <c:v>0.85228833333333298</c:v>
                </c:pt>
                <c:pt idx="1761">
                  <c:v>0.26436266666666702</c:v>
                </c:pt>
                <c:pt idx="1762">
                  <c:v>0.46045900000000001</c:v>
                </c:pt>
                <c:pt idx="1763">
                  <c:v>0.46045900000000001</c:v>
                </c:pt>
                <c:pt idx="1764">
                  <c:v>0.54190733333333296</c:v>
                </c:pt>
                <c:pt idx="1765">
                  <c:v>0.42606666666666698</c:v>
                </c:pt>
                <c:pt idx="1766">
                  <c:v>0.42639633333333299</c:v>
                </c:pt>
                <c:pt idx="1767">
                  <c:v>0.497323666666667</c:v>
                </c:pt>
                <c:pt idx="1768">
                  <c:v>0.34978799999999999</c:v>
                </c:pt>
                <c:pt idx="1769">
                  <c:v>0.28549033333333301</c:v>
                </c:pt>
                <c:pt idx="1770">
                  <c:v>0.61132566666666699</c:v>
                </c:pt>
                <c:pt idx="1771">
                  <c:v>0.173148</c:v>
                </c:pt>
                <c:pt idx="1772">
                  <c:v>0.234777333333333</c:v>
                </c:pt>
                <c:pt idx="1773">
                  <c:v>0.28593733333333299</c:v>
                </c:pt>
                <c:pt idx="1774">
                  <c:v>0.39323399999999997</c:v>
                </c:pt>
                <c:pt idx="1775">
                  <c:v>0.22486766666666699</c:v>
                </c:pt>
                <c:pt idx="1776">
                  <c:v>0.55823366666666696</c:v>
                </c:pt>
                <c:pt idx="1777">
                  <c:v>0.57136100000000001</c:v>
                </c:pt>
                <c:pt idx="1778">
                  <c:v>0.39966633333333301</c:v>
                </c:pt>
                <c:pt idx="1779">
                  <c:v>0.65969366666666696</c:v>
                </c:pt>
                <c:pt idx="1780">
                  <c:v>0.88461533333333298</c:v>
                </c:pt>
                <c:pt idx="1781">
                  <c:v>0.16608963333333299</c:v>
                </c:pt>
                <c:pt idx="1782">
                  <c:v>0.30586166666666698</c:v>
                </c:pt>
                <c:pt idx="1783">
                  <c:v>0.39119999999999999</c:v>
                </c:pt>
                <c:pt idx="1784">
                  <c:v>0.21083633333333299</c:v>
                </c:pt>
                <c:pt idx="1785">
                  <c:v>0.27257500000000001</c:v>
                </c:pt>
                <c:pt idx="1786">
                  <c:v>0.217092333333333</c:v>
                </c:pt>
                <c:pt idx="1787">
                  <c:v>0.106659933333333</c:v>
                </c:pt>
                <c:pt idx="1788">
                  <c:v>0.18901633333333301</c:v>
                </c:pt>
                <c:pt idx="1789">
                  <c:v>0.51815333333333302</c:v>
                </c:pt>
                <c:pt idx="1790">
                  <c:v>0.30138633333333298</c:v>
                </c:pt>
                <c:pt idx="1791">
                  <c:v>0.39256600000000003</c:v>
                </c:pt>
                <c:pt idx="1792">
                  <c:v>0.394318</c:v>
                </c:pt>
                <c:pt idx="1793">
                  <c:v>0.48319000000000001</c:v>
                </c:pt>
                <c:pt idx="1794">
                  <c:v>0.47127166666666698</c:v>
                </c:pt>
                <c:pt idx="1795">
                  <c:v>0.11676903333333299</c:v>
                </c:pt>
                <c:pt idx="1796">
                  <c:v>0.36440299999999998</c:v>
                </c:pt>
                <c:pt idx="1797">
                  <c:v>0.30548433333333302</c:v>
                </c:pt>
                <c:pt idx="1798">
                  <c:v>0.35416700000000001</c:v>
                </c:pt>
                <c:pt idx="1799">
                  <c:v>0.36982433333333298</c:v>
                </c:pt>
                <c:pt idx="1800">
                  <c:v>0.48872066666666703</c:v>
                </c:pt>
                <c:pt idx="1801">
                  <c:v>0.48872066666666703</c:v>
                </c:pt>
                <c:pt idx="1802">
                  <c:v>0.24610899999999999</c:v>
                </c:pt>
                <c:pt idx="1803">
                  <c:v>0.249287333333333</c:v>
                </c:pt>
                <c:pt idx="1804">
                  <c:v>0.12525366666666701</c:v>
                </c:pt>
                <c:pt idx="1805">
                  <c:v>0.403857666666667</c:v>
                </c:pt>
                <c:pt idx="1806">
                  <c:v>0.54723366666666695</c:v>
                </c:pt>
                <c:pt idx="1807">
                  <c:v>0.60211566666666705</c:v>
                </c:pt>
                <c:pt idx="1808">
                  <c:v>0.466536333333333</c:v>
                </c:pt>
                <c:pt idx="1809">
                  <c:v>0.18391399999999999</c:v>
                </c:pt>
                <c:pt idx="1810">
                  <c:v>0.413103</c:v>
                </c:pt>
                <c:pt idx="1811">
                  <c:v>0.492603333333333</c:v>
                </c:pt>
                <c:pt idx="1812">
                  <c:v>0.87124299999999999</c:v>
                </c:pt>
                <c:pt idx="1813">
                  <c:v>0.57634133333333304</c:v>
                </c:pt>
                <c:pt idx="1814">
                  <c:v>0.38112166666666702</c:v>
                </c:pt>
                <c:pt idx="1815">
                  <c:v>0.932995666666667</c:v>
                </c:pt>
                <c:pt idx="1816">
                  <c:v>0.74700066666666698</c:v>
                </c:pt>
                <c:pt idx="1817">
                  <c:v>0.202719333333333</c:v>
                </c:pt>
                <c:pt idx="1818">
                  <c:v>0.92313833333333295</c:v>
                </c:pt>
                <c:pt idx="1819">
                  <c:v>0.43901800000000002</c:v>
                </c:pt>
                <c:pt idx="1820">
                  <c:v>0.11583676666666699</c:v>
                </c:pt>
                <c:pt idx="1821">
                  <c:v>0.47673533333333301</c:v>
                </c:pt>
                <c:pt idx="1822">
                  <c:v>0.70795699999999995</c:v>
                </c:pt>
                <c:pt idx="1823">
                  <c:v>0.26970933333333302</c:v>
                </c:pt>
                <c:pt idx="1824">
                  <c:v>0.517123</c:v>
                </c:pt>
                <c:pt idx="1825">
                  <c:v>0.26186733333333301</c:v>
                </c:pt>
                <c:pt idx="1826">
                  <c:v>0.30233133333333301</c:v>
                </c:pt>
                <c:pt idx="1827">
                  <c:v>0.68660666666666703</c:v>
                </c:pt>
                <c:pt idx="1828">
                  <c:v>0.48362266666666698</c:v>
                </c:pt>
                <c:pt idx="1829">
                  <c:v>0.33731066666666698</c:v>
                </c:pt>
                <c:pt idx="1830">
                  <c:v>0.65033399999999997</c:v>
                </c:pt>
                <c:pt idx="1831">
                  <c:v>0.42447800000000002</c:v>
                </c:pt>
                <c:pt idx="1832">
                  <c:v>0.61998666666666702</c:v>
                </c:pt>
                <c:pt idx="1833">
                  <c:v>0.44587900000000003</c:v>
                </c:pt>
                <c:pt idx="1834">
                  <c:v>0.14994666666666701</c:v>
                </c:pt>
                <c:pt idx="1835">
                  <c:v>0.51375800000000005</c:v>
                </c:pt>
                <c:pt idx="1836">
                  <c:v>0.30529699999999999</c:v>
                </c:pt>
                <c:pt idx="1837">
                  <c:v>0.21341133333333301</c:v>
                </c:pt>
                <c:pt idx="1838">
                  <c:v>0.37150433333333299</c:v>
                </c:pt>
                <c:pt idx="1839">
                  <c:v>0.26926333333333302</c:v>
                </c:pt>
                <c:pt idx="1840">
                  <c:v>0.10820023333333301</c:v>
                </c:pt>
                <c:pt idx="1841">
                  <c:v>0.193143333333333</c:v>
                </c:pt>
                <c:pt idx="1842">
                  <c:v>0.39780399999999999</c:v>
                </c:pt>
                <c:pt idx="1843">
                  <c:v>0.55421299999999996</c:v>
                </c:pt>
                <c:pt idx="1844">
                  <c:v>0.55476766666666699</c:v>
                </c:pt>
                <c:pt idx="1845">
                  <c:v>0.59001266666666696</c:v>
                </c:pt>
                <c:pt idx="1846">
                  <c:v>0.25887766666666701</c:v>
                </c:pt>
                <c:pt idx="1847">
                  <c:v>0.13868266666666701</c:v>
                </c:pt>
                <c:pt idx="1848">
                  <c:v>0.96041500000000002</c:v>
                </c:pt>
                <c:pt idx="1849">
                  <c:v>0.50069399999999997</c:v>
                </c:pt>
                <c:pt idx="1850">
                  <c:v>0.19733899999999999</c:v>
                </c:pt>
                <c:pt idx="1851">
                  <c:v>0.35250933333333301</c:v>
                </c:pt>
                <c:pt idx="1852">
                  <c:v>0.179046333333333</c:v>
                </c:pt>
                <c:pt idx="1853">
                  <c:v>0.43830433333333302</c:v>
                </c:pt>
                <c:pt idx="1854">
                  <c:v>0.51897666666666697</c:v>
                </c:pt>
                <c:pt idx="1855">
                  <c:v>0.121432066666667</c:v>
                </c:pt>
                <c:pt idx="1856">
                  <c:v>0.13012816666666699</c:v>
                </c:pt>
                <c:pt idx="1857">
                  <c:v>0.13242243333333301</c:v>
                </c:pt>
                <c:pt idx="1858">
                  <c:v>0.61399300000000001</c:v>
                </c:pt>
                <c:pt idx="1859">
                  <c:v>0.250645333333333</c:v>
                </c:pt>
                <c:pt idx="1860">
                  <c:v>0.38592900000000002</c:v>
                </c:pt>
                <c:pt idx="1861">
                  <c:v>0.181736333333333</c:v>
                </c:pt>
                <c:pt idx="1862">
                  <c:v>0.181736333333333</c:v>
                </c:pt>
                <c:pt idx="1863">
                  <c:v>0.44515266666666697</c:v>
                </c:pt>
                <c:pt idx="1864">
                  <c:v>0.32669933333333301</c:v>
                </c:pt>
                <c:pt idx="1865">
                  <c:v>0.33728399999999997</c:v>
                </c:pt>
                <c:pt idx="1866">
                  <c:v>0.84605300000000006</c:v>
                </c:pt>
                <c:pt idx="1867">
                  <c:v>0.71545066666666701</c:v>
                </c:pt>
                <c:pt idx="1868">
                  <c:v>0.76734533333333299</c:v>
                </c:pt>
                <c:pt idx="1869">
                  <c:v>0.66343833333333302</c:v>
                </c:pt>
                <c:pt idx="1870">
                  <c:v>0.27623033333333302</c:v>
                </c:pt>
                <c:pt idx="1871">
                  <c:v>0.27623033333333302</c:v>
                </c:pt>
                <c:pt idx="1872">
                  <c:v>0.21082500000000001</c:v>
                </c:pt>
                <c:pt idx="1873">
                  <c:v>0.45807566666666699</c:v>
                </c:pt>
                <c:pt idx="1874">
                  <c:v>0.57533100000000004</c:v>
                </c:pt>
                <c:pt idx="1875">
                  <c:v>0.492363</c:v>
                </c:pt>
                <c:pt idx="1876">
                  <c:v>0.296478666666667</c:v>
                </c:pt>
                <c:pt idx="1877">
                  <c:v>0.29789100000000002</c:v>
                </c:pt>
                <c:pt idx="1878">
                  <c:v>0.29789100000000002</c:v>
                </c:pt>
                <c:pt idx="1879">
                  <c:v>0.35215166666666697</c:v>
                </c:pt>
                <c:pt idx="1880">
                  <c:v>0.29015166666666697</c:v>
                </c:pt>
                <c:pt idx="1881">
                  <c:v>0.57234866666666695</c:v>
                </c:pt>
                <c:pt idx="1882">
                  <c:v>0.66803500000000005</c:v>
                </c:pt>
                <c:pt idx="1883">
                  <c:v>0.33988866666666701</c:v>
                </c:pt>
                <c:pt idx="1884">
                  <c:v>0.249256333333333</c:v>
                </c:pt>
                <c:pt idx="1885">
                  <c:v>0.44401833333333302</c:v>
                </c:pt>
                <c:pt idx="1886">
                  <c:v>0.44452633333333302</c:v>
                </c:pt>
                <c:pt idx="1887">
                  <c:v>0.96480633333333299</c:v>
                </c:pt>
                <c:pt idx="1888">
                  <c:v>0.305597333333333</c:v>
                </c:pt>
                <c:pt idx="1889">
                  <c:v>0.98412699999999997</c:v>
                </c:pt>
                <c:pt idx="1890">
                  <c:v>0.62626933333333301</c:v>
                </c:pt>
                <c:pt idx="1891">
                  <c:v>0.244807</c:v>
                </c:pt>
                <c:pt idx="1892">
                  <c:v>0.61209899999999995</c:v>
                </c:pt>
                <c:pt idx="1893">
                  <c:v>0.25689366666666702</c:v>
                </c:pt>
                <c:pt idx="1894">
                  <c:v>0.65981366666666696</c:v>
                </c:pt>
                <c:pt idx="1895">
                  <c:v>0.20035900000000001</c:v>
                </c:pt>
                <c:pt idx="1896">
                  <c:v>0.33324199999999998</c:v>
                </c:pt>
                <c:pt idx="1897">
                  <c:v>0.38887233333333299</c:v>
                </c:pt>
                <c:pt idx="1898">
                  <c:v>0.50374099999999999</c:v>
                </c:pt>
                <c:pt idx="1899">
                  <c:v>0.199561666666667</c:v>
                </c:pt>
                <c:pt idx="1900">
                  <c:v>0.19122133333333299</c:v>
                </c:pt>
                <c:pt idx="1901">
                  <c:v>0.10569996666666701</c:v>
                </c:pt>
                <c:pt idx="1902">
                  <c:v>0.93577600000000005</c:v>
                </c:pt>
                <c:pt idx="1903">
                  <c:v>0.31315300000000001</c:v>
                </c:pt>
                <c:pt idx="1904">
                  <c:v>0.21517333333333299</c:v>
                </c:pt>
                <c:pt idx="1905">
                  <c:v>0.418924666666667</c:v>
                </c:pt>
                <c:pt idx="1906">
                  <c:v>0.40857766666666701</c:v>
                </c:pt>
                <c:pt idx="1907">
                  <c:v>0.71143966666666703</c:v>
                </c:pt>
                <c:pt idx="1908">
                  <c:v>0.389237</c:v>
                </c:pt>
                <c:pt idx="1909">
                  <c:v>0.242794333333333</c:v>
                </c:pt>
                <c:pt idx="1910">
                  <c:v>0.33545033333333302</c:v>
                </c:pt>
                <c:pt idx="1911">
                  <c:v>0.384176666666667</c:v>
                </c:pt>
                <c:pt idx="1912">
                  <c:v>0.49260433333333298</c:v>
                </c:pt>
                <c:pt idx="1913">
                  <c:v>0.71696800000000005</c:v>
                </c:pt>
                <c:pt idx="1914">
                  <c:v>0.559269666666667</c:v>
                </c:pt>
                <c:pt idx="1915">
                  <c:v>0.43913099999999999</c:v>
                </c:pt>
                <c:pt idx="1916">
                  <c:v>0.15141966666666701</c:v>
                </c:pt>
                <c:pt idx="1917">
                  <c:v>0.34777666666666701</c:v>
                </c:pt>
                <c:pt idx="1918">
                  <c:v>0.239594</c:v>
                </c:pt>
                <c:pt idx="1919">
                  <c:v>0.24445666666666699</c:v>
                </c:pt>
                <c:pt idx="1920">
                  <c:v>0.628023</c:v>
                </c:pt>
                <c:pt idx="1921">
                  <c:v>0.628023</c:v>
                </c:pt>
                <c:pt idx="1922">
                  <c:v>0.244062</c:v>
                </c:pt>
                <c:pt idx="1923">
                  <c:v>0.74568333333333303</c:v>
                </c:pt>
                <c:pt idx="1924">
                  <c:v>0.487354333333333</c:v>
                </c:pt>
                <c:pt idx="1925">
                  <c:v>0.273571966666667</c:v>
                </c:pt>
                <c:pt idx="1926">
                  <c:v>0.72473433333333304</c:v>
                </c:pt>
                <c:pt idx="1927">
                  <c:v>0.11043070000000001</c:v>
                </c:pt>
                <c:pt idx="1928">
                  <c:v>0.69987900000000003</c:v>
                </c:pt>
                <c:pt idx="1929">
                  <c:v>0.239276666666667</c:v>
                </c:pt>
                <c:pt idx="1930">
                  <c:v>0.98052233333333305</c:v>
                </c:pt>
                <c:pt idx="1931">
                  <c:v>0.177244333333333</c:v>
                </c:pt>
                <c:pt idx="1932">
                  <c:v>0.39622833333333302</c:v>
                </c:pt>
                <c:pt idx="1933">
                  <c:v>0.32062366666666697</c:v>
                </c:pt>
                <c:pt idx="1934">
                  <c:v>0.29196933333333303</c:v>
                </c:pt>
                <c:pt idx="1935">
                  <c:v>0.10232316666666701</c:v>
                </c:pt>
                <c:pt idx="1936">
                  <c:v>0.69098333333333295</c:v>
                </c:pt>
                <c:pt idx="1937">
                  <c:v>0.32782366666666701</c:v>
                </c:pt>
                <c:pt idx="1938">
                  <c:v>0.23599400000000001</c:v>
                </c:pt>
                <c:pt idx="1939">
                  <c:v>0.42578766666666701</c:v>
                </c:pt>
                <c:pt idx="1940">
                  <c:v>0.78125766666666696</c:v>
                </c:pt>
                <c:pt idx="1941">
                  <c:v>0.494591</c:v>
                </c:pt>
                <c:pt idx="1942">
                  <c:v>0.50718200000000002</c:v>
                </c:pt>
                <c:pt idx="1943">
                  <c:v>0.19496833333333299</c:v>
                </c:pt>
                <c:pt idx="1944">
                  <c:v>0.34307599999999999</c:v>
                </c:pt>
                <c:pt idx="1945">
                  <c:v>0.55294399999999999</c:v>
                </c:pt>
                <c:pt idx="1946">
                  <c:v>0.369377333333333</c:v>
                </c:pt>
                <c:pt idx="1947">
                  <c:v>0.45104366666666701</c:v>
                </c:pt>
                <c:pt idx="1948">
                  <c:v>0.219586</c:v>
                </c:pt>
                <c:pt idx="1949">
                  <c:v>0.69558600000000004</c:v>
                </c:pt>
                <c:pt idx="1950">
                  <c:v>0.38664233333333298</c:v>
                </c:pt>
                <c:pt idx="1951">
                  <c:v>0.193086333333333</c:v>
                </c:pt>
                <c:pt idx="1952">
                  <c:v>0.47092099999999998</c:v>
                </c:pt>
                <c:pt idx="1953">
                  <c:v>0.194544666666667</c:v>
                </c:pt>
                <c:pt idx="1954">
                  <c:v>0.64640266666666701</c:v>
                </c:pt>
                <c:pt idx="1955">
                  <c:v>0.40600799999999998</c:v>
                </c:pt>
                <c:pt idx="1956">
                  <c:v>0.12350650000000001</c:v>
                </c:pt>
                <c:pt idx="1957">
                  <c:v>0.242581666666667</c:v>
                </c:pt>
                <c:pt idx="1958">
                  <c:v>0.39382099999999998</c:v>
                </c:pt>
                <c:pt idx="1959">
                  <c:v>0.835646</c:v>
                </c:pt>
                <c:pt idx="1960">
                  <c:v>0.34411399999999998</c:v>
                </c:pt>
                <c:pt idx="1961">
                  <c:v>0.38476566666666701</c:v>
                </c:pt>
                <c:pt idx="1962">
                  <c:v>0.32847266666666702</c:v>
                </c:pt>
                <c:pt idx="1963">
                  <c:v>0.27468100000000001</c:v>
                </c:pt>
                <c:pt idx="1964">
                  <c:v>0.41089900000000001</c:v>
                </c:pt>
                <c:pt idx="1965">
                  <c:v>0.25354133333333301</c:v>
                </c:pt>
                <c:pt idx="1966">
                  <c:v>0.46906566666666699</c:v>
                </c:pt>
                <c:pt idx="1967">
                  <c:v>0.46906566666666699</c:v>
                </c:pt>
                <c:pt idx="1968">
                  <c:v>0.93067633333333299</c:v>
                </c:pt>
                <c:pt idx="1969">
                  <c:v>0.74624933333333299</c:v>
                </c:pt>
                <c:pt idx="1970">
                  <c:v>0.68158633333333296</c:v>
                </c:pt>
                <c:pt idx="1971">
                  <c:v>0.50599766666666701</c:v>
                </c:pt>
                <c:pt idx="1972">
                  <c:v>0.41748000000000002</c:v>
                </c:pt>
                <c:pt idx="1973">
                  <c:v>0.33892733333333303</c:v>
                </c:pt>
                <c:pt idx="1974">
                  <c:v>0.62383466666666698</c:v>
                </c:pt>
                <c:pt idx="1975">
                  <c:v>0.31525266666666701</c:v>
                </c:pt>
                <c:pt idx="1976">
                  <c:v>0.117087233333333</c:v>
                </c:pt>
                <c:pt idx="1977">
                  <c:v>0.26791500000000001</c:v>
                </c:pt>
                <c:pt idx="1978">
                  <c:v>0.16320433333333301</c:v>
                </c:pt>
                <c:pt idx="1979">
                  <c:v>0.228009666666667</c:v>
                </c:pt>
                <c:pt idx="1980">
                  <c:v>0.46223266666666701</c:v>
                </c:pt>
                <c:pt idx="1981">
                  <c:v>0.101964733333333</c:v>
                </c:pt>
                <c:pt idx="1982">
                  <c:v>0.35614566666666703</c:v>
                </c:pt>
                <c:pt idx="1983">
                  <c:v>0.37632233333333298</c:v>
                </c:pt>
                <c:pt idx="1984">
                  <c:v>0.32331100000000002</c:v>
                </c:pt>
                <c:pt idx="1985">
                  <c:v>0.218825666666667</c:v>
                </c:pt>
                <c:pt idx="1986">
                  <c:v>0.82909999999999995</c:v>
                </c:pt>
                <c:pt idx="1987">
                  <c:v>0.49969433333333302</c:v>
                </c:pt>
                <c:pt idx="1988">
                  <c:v>0.19564200000000001</c:v>
                </c:pt>
                <c:pt idx="1989">
                  <c:v>0.52513733333333301</c:v>
                </c:pt>
                <c:pt idx="1990">
                  <c:v>0.772926</c:v>
                </c:pt>
                <c:pt idx="1991">
                  <c:v>0.33974300000000002</c:v>
                </c:pt>
                <c:pt idx="1992">
                  <c:v>0.43100866666666698</c:v>
                </c:pt>
                <c:pt idx="1993">
                  <c:v>0.350555333333333</c:v>
                </c:pt>
                <c:pt idx="1994">
                  <c:v>0.32930533333333301</c:v>
                </c:pt>
                <c:pt idx="1995">
                  <c:v>0.36261700000000002</c:v>
                </c:pt>
                <c:pt idx="1996">
                  <c:v>0.57331633333333298</c:v>
                </c:pt>
                <c:pt idx="1997">
                  <c:v>0.57331633333333298</c:v>
                </c:pt>
                <c:pt idx="1998">
                  <c:v>0.22182866666666701</c:v>
                </c:pt>
                <c:pt idx="1999">
                  <c:v>0.23243133333333299</c:v>
                </c:pt>
                <c:pt idx="2000">
                  <c:v>0.30298033333333302</c:v>
                </c:pt>
                <c:pt idx="2001">
                  <c:v>0.25157366666666697</c:v>
                </c:pt>
                <c:pt idx="2002">
                  <c:v>0.25149433333333299</c:v>
                </c:pt>
                <c:pt idx="2003">
                  <c:v>0.37541566666666698</c:v>
                </c:pt>
                <c:pt idx="2004">
                  <c:v>0.98337266666666701</c:v>
                </c:pt>
                <c:pt idx="2005">
                  <c:v>0.43566766666666701</c:v>
                </c:pt>
                <c:pt idx="2006">
                  <c:v>0.56227099999999997</c:v>
                </c:pt>
                <c:pt idx="2007">
                  <c:v>0.85823499999999997</c:v>
                </c:pt>
                <c:pt idx="2008">
                  <c:v>0.29897966666666698</c:v>
                </c:pt>
                <c:pt idx="2009">
                  <c:v>0.29104600000000003</c:v>
                </c:pt>
                <c:pt idx="2010">
                  <c:v>0.34445466666666702</c:v>
                </c:pt>
                <c:pt idx="2011">
                  <c:v>0.23976</c:v>
                </c:pt>
                <c:pt idx="2012">
                  <c:v>0.42554609999999998</c:v>
                </c:pt>
                <c:pt idx="2013">
                  <c:v>0.34121833333333301</c:v>
                </c:pt>
                <c:pt idx="2014">
                  <c:v>0.71626933333333298</c:v>
                </c:pt>
                <c:pt idx="2015">
                  <c:v>0.73037066666666695</c:v>
                </c:pt>
                <c:pt idx="2016">
                  <c:v>0.48985800000000002</c:v>
                </c:pt>
                <c:pt idx="2017">
                  <c:v>0.25291966666666699</c:v>
                </c:pt>
                <c:pt idx="2018">
                  <c:v>0.25548700000000002</c:v>
                </c:pt>
                <c:pt idx="2019">
                  <c:v>0.26135966666666699</c:v>
                </c:pt>
                <c:pt idx="2020">
                  <c:v>0.34882833333333302</c:v>
                </c:pt>
                <c:pt idx="2021">
                  <c:v>0.34882833333333302</c:v>
                </c:pt>
                <c:pt idx="2022">
                  <c:v>0.52227666666666706</c:v>
                </c:pt>
                <c:pt idx="2023">
                  <c:v>0.96348033333333305</c:v>
                </c:pt>
                <c:pt idx="2024">
                  <c:v>0.27675433333333299</c:v>
                </c:pt>
                <c:pt idx="2025">
                  <c:v>0.47941499999999998</c:v>
                </c:pt>
                <c:pt idx="2026">
                  <c:v>0.468700333333333</c:v>
                </c:pt>
                <c:pt idx="2027">
                  <c:v>0.468700333333333</c:v>
                </c:pt>
                <c:pt idx="2028">
                  <c:v>0.37848466666666702</c:v>
                </c:pt>
                <c:pt idx="2029">
                  <c:v>0.276198</c:v>
                </c:pt>
                <c:pt idx="2030">
                  <c:v>0.32003266666666702</c:v>
                </c:pt>
                <c:pt idx="2031">
                  <c:v>0.30443666666666702</c:v>
                </c:pt>
                <c:pt idx="2032">
                  <c:v>0.450280666666667</c:v>
                </c:pt>
                <c:pt idx="2033">
                  <c:v>0.13133133333333299</c:v>
                </c:pt>
                <c:pt idx="2034">
                  <c:v>0.13133133333333299</c:v>
                </c:pt>
                <c:pt idx="2035">
                  <c:v>0.41886066666666699</c:v>
                </c:pt>
                <c:pt idx="2036">
                  <c:v>0.19347866666666699</c:v>
                </c:pt>
                <c:pt idx="2037">
                  <c:v>0.242338</c:v>
                </c:pt>
                <c:pt idx="2038">
                  <c:v>0.230104066666667</c:v>
                </c:pt>
                <c:pt idx="2039">
                  <c:v>0.352750333333333</c:v>
                </c:pt>
                <c:pt idx="2040">
                  <c:v>0.352750333333333</c:v>
                </c:pt>
                <c:pt idx="2041">
                  <c:v>0.16912966666666701</c:v>
                </c:pt>
                <c:pt idx="2042">
                  <c:v>0.95298799999999995</c:v>
                </c:pt>
                <c:pt idx="2043">
                  <c:v>0.103086066666667</c:v>
                </c:pt>
                <c:pt idx="2044">
                  <c:v>0.73707366666666696</c:v>
                </c:pt>
                <c:pt idx="2045">
                  <c:v>0.69801466666666701</c:v>
                </c:pt>
                <c:pt idx="2046">
                  <c:v>0.69801466666666701</c:v>
                </c:pt>
                <c:pt idx="2047">
                  <c:v>0.329156333333333</c:v>
                </c:pt>
                <c:pt idx="2048">
                  <c:v>0.34211566666666698</c:v>
                </c:pt>
                <c:pt idx="2049">
                  <c:v>0.561643</c:v>
                </c:pt>
                <c:pt idx="2050">
                  <c:v>0.66850100000000001</c:v>
                </c:pt>
                <c:pt idx="2051">
                  <c:v>0.66850100000000001</c:v>
                </c:pt>
                <c:pt idx="2052">
                  <c:v>0.91549466666666701</c:v>
                </c:pt>
                <c:pt idx="2053">
                  <c:v>0.29883433333333298</c:v>
                </c:pt>
                <c:pt idx="2054">
                  <c:v>0.80847100000000005</c:v>
                </c:pt>
                <c:pt idx="2055">
                  <c:v>0.197029333333333</c:v>
                </c:pt>
                <c:pt idx="2056">
                  <c:v>0.63359900000000002</c:v>
                </c:pt>
                <c:pt idx="2057">
                  <c:v>0.272660666666667</c:v>
                </c:pt>
                <c:pt idx="2058">
                  <c:v>0.68003566666666704</c:v>
                </c:pt>
                <c:pt idx="2059">
                  <c:v>0.68003566666666704</c:v>
                </c:pt>
                <c:pt idx="2060">
                  <c:v>0.34912733333333301</c:v>
                </c:pt>
                <c:pt idx="2061">
                  <c:v>0.40900833333333297</c:v>
                </c:pt>
                <c:pt idx="2062">
                  <c:v>0.61706899999999998</c:v>
                </c:pt>
                <c:pt idx="2063">
                  <c:v>0.61706899999999998</c:v>
                </c:pt>
                <c:pt idx="2064">
                  <c:v>0.32828200000000002</c:v>
                </c:pt>
                <c:pt idx="2065">
                  <c:v>0.40437000000000001</c:v>
                </c:pt>
                <c:pt idx="2066">
                  <c:v>0.40437000000000001</c:v>
                </c:pt>
                <c:pt idx="2067">
                  <c:v>0.15231546666666701</c:v>
                </c:pt>
                <c:pt idx="2068">
                  <c:v>0.12769586666666699</c:v>
                </c:pt>
                <c:pt idx="2069">
                  <c:v>0.42989666666666698</c:v>
                </c:pt>
                <c:pt idx="2070">
                  <c:v>0.73413399999999995</c:v>
                </c:pt>
                <c:pt idx="2071">
                  <c:v>0.498697</c:v>
                </c:pt>
                <c:pt idx="2072">
                  <c:v>0.27927933333333299</c:v>
                </c:pt>
                <c:pt idx="2073">
                  <c:v>0.189253333333333</c:v>
                </c:pt>
                <c:pt idx="2074">
                  <c:v>0.83829166666666699</c:v>
                </c:pt>
                <c:pt idx="2075">
                  <c:v>0.103487933333333</c:v>
                </c:pt>
                <c:pt idx="2076">
                  <c:v>0.46867666666666702</c:v>
                </c:pt>
                <c:pt idx="2077">
                  <c:v>0.56585233333333296</c:v>
                </c:pt>
                <c:pt idx="2078">
                  <c:v>0.18947900000000001</c:v>
                </c:pt>
                <c:pt idx="2079">
                  <c:v>0.371514333333333</c:v>
                </c:pt>
                <c:pt idx="2080">
                  <c:v>0.37361499999999997</c:v>
                </c:pt>
                <c:pt idx="2081">
                  <c:v>0.37361499999999997</c:v>
                </c:pt>
                <c:pt idx="2082">
                  <c:v>0.14833733333333299</c:v>
                </c:pt>
                <c:pt idx="2083">
                  <c:v>0.44756733333333298</c:v>
                </c:pt>
                <c:pt idx="2084">
                  <c:v>0.17698866666666699</c:v>
                </c:pt>
                <c:pt idx="2085">
                  <c:v>0.31211433333333299</c:v>
                </c:pt>
                <c:pt idx="2086">
                  <c:v>0.38964433333333298</c:v>
                </c:pt>
                <c:pt idx="2087">
                  <c:v>0.65209133333333302</c:v>
                </c:pt>
                <c:pt idx="2088">
                  <c:v>0.419727666666667</c:v>
                </c:pt>
                <c:pt idx="2089">
                  <c:v>0.12924569999999999</c:v>
                </c:pt>
                <c:pt idx="2090">
                  <c:v>0.63681066666666697</c:v>
                </c:pt>
                <c:pt idx="2091">
                  <c:v>0.63681066666666697</c:v>
                </c:pt>
                <c:pt idx="2092">
                  <c:v>0.73193333333333299</c:v>
                </c:pt>
                <c:pt idx="2093">
                  <c:v>0.217641</c:v>
                </c:pt>
                <c:pt idx="2094">
                  <c:v>0.52983899999999995</c:v>
                </c:pt>
                <c:pt idx="2095">
                  <c:v>0.15417510000000001</c:v>
                </c:pt>
                <c:pt idx="2096">
                  <c:v>0.245081666666667</c:v>
                </c:pt>
                <c:pt idx="2097">
                  <c:v>0.289347666666667</c:v>
                </c:pt>
                <c:pt idx="2098">
                  <c:v>0.41619966666666702</c:v>
                </c:pt>
                <c:pt idx="2099">
                  <c:v>0.38489133333333297</c:v>
                </c:pt>
                <c:pt idx="2100">
                  <c:v>0.65976166666666702</c:v>
                </c:pt>
                <c:pt idx="2101">
                  <c:v>0.270029666666667</c:v>
                </c:pt>
                <c:pt idx="2102">
                  <c:v>0.58274866666666703</c:v>
                </c:pt>
                <c:pt idx="2103">
                  <c:v>0.180871</c:v>
                </c:pt>
                <c:pt idx="2104">
                  <c:v>0.27465566666666702</c:v>
                </c:pt>
                <c:pt idx="2105">
                  <c:v>0.351767</c:v>
                </c:pt>
                <c:pt idx="2106">
                  <c:v>0.44589099999999998</c:v>
                </c:pt>
                <c:pt idx="2107">
                  <c:v>0.45231666666666698</c:v>
                </c:pt>
                <c:pt idx="2108">
                  <c:v>0.85684933333333302</c:v>
                </c:pt>
                <c:pt idx="2109">
                  <c:v>0.68391900000000005</c:v>
                </c:pt>
                <c:pt idx="2110">
                  <c:v>0.57644266666666699</c:v>
                </c:pt>
                <c:pt idx="2111">
                  <c:v>0.223705666666667</c:v>
                </c:pt>
                <c:pt idx="2112">
                  <c:v>0.326687333333333</c:v>
                </c:pt>
                <c:pt idx="2113">
                  <c:v>0.76252799999999998</c:v>
                </c:pt>
                <c:pt idx="2114">
                  <c:v>0.182177333333333</c:v>
                </c:pt>
                <c:pt idx="2115">
                  <c:v>0.26292700000000002</c:v>
                </c:pt>
                <c:pt idx="2116">
                  <c:v>0.34796533333333302</c:v>
                </c:pt>
                <c:pt idx="2117">
                  <c:v>0.37904066666666703</c:v>
                </c:pt>
                <c:pt idx="2118">
                  <c:v>0.51141166666666704</c:v>
                </c:pt>
                <c:pt idx="2119">
                  <c:v>0.22667499999999999</c:v>
                </c:pt>
                <c:pt idx="2120">
                  <c:v>0.370047666666667</c:v>
                </c:pt>
                <c:pt idx="2121">
                  <c:v>0.49377799999999999</c:v>
                </c:pt>
                <c:pt idx="2122">
                  <c:v>0.50919333333333305</c:v>
                </c:pt>
                <c:pt idx="2123">
                  <c:v>0.65969699999999998</c:v>
                </c:pt>
                <c:pt idx="2124">
                  <c:v>0.15739766666666699</c:v>
                </c:pt>
                <c:pt idx="2125">
                  <c:v>0.421939333333333</c:v>
                </c:pt>
                <c:pt idx="2126">
                  <c:v>0.38123699999999999</c:v>
                </c:pt>
                <c:pt idx="2127">
                  <c:v>0.39904966666666702</c:v>
                </c:pt>
                <c:pt idx="2128">
                  <c:v>0.40243366666666702</c:v>
                </c:pt>
                <c:pt idx="2129">
                  <c:v>0.236843</c:v>
                </c:pt>
                <c:pt idx="2130">
                  <c:v>0.486229666666667</c:v>
                </c:pt>
                <c:pt idx="2131">
                  <c:v>0.29902200000000001</c:v>
                </c:pt>
                <c:pt idx="2132">
                  <c:v>0.24922266666666701</c:v>
                </c:pt>
                <c:pt idx="2133">
                  <c:v>0.52898266666666705</c:v>
                </c:pt>
                <c:pt idx="2134">
                  <c:v>0.29383066666666702</c:v>
                </c:pt>
                <c:pt idx="2135">
                  <c:v>0.161355733333333</c:v>
                </c:pt>
                <c:pt idx="2136">
                  <c:v>0.40066033333333301</c:v>
                </c:pt>
                <c:pt idx="2137">
                  <c:v>0.19730900000000001</c:v>
                </c:pt>
                <c:pt idx="2138">
                  <c:v>0.32642833333333299</c:v>
                </c:pt>
                <c:pt idx="2139">
                  <c:v>0.20906666666666701</c:v>
                </c:pt>
                <c:pt idx="2140">
                  <c:v>0.483121666666667</c:v>
                </c:pt>
                <c:pt idx="2141">
                  <c:v>0.38442333333333301</c:v>
                </c:pt>
                <c:pt idx="2142">
                  <c:v>0.117911</c:v>
                </c:pt>
                <c:pt idx="2143">
                  <c:v>0.50904333333333296</c:v>
                </c:pt>
                <c:pt idx="2144">
                  <c:v>0.98271633333333297</c:v>
                </c:pt>
                <c:pt idx="2145">
                  <c:v>0.21990599999999999</c:v>
                </c:pt>
                <c:pt idx="2146">
                  <c:v>0.62532866666666698</c:v>
                </c:pt>
                <c:pt idx="2147">
                  <c:v>0.48495133333333301</c:v>
                </c:pt>
                <c:pt idx="2148">
                  <c:v>0.109391366666667</c:v>
                </c:pt>
                <c:pt idx="2149">
                  <c:v>0.46497766666666701</c:v>
                </c:pt>
                <c:pt idx="2150">
                  <c:v>0.37081133333333299</c:v>
                </c:pt>
                <c:pt idx="2151">
                  <c:v>0.84122366666666704</c:v>
                </c:pt>
                <c:pt idx="2152">
                  <c:v>0.42626833333333303</c:v>
                </c:pt>
                <c:pt idx="2153">
                  <c:v>0.36948233333333302</c:v>
                </c:pt>
                <c:pt idx="2154">
                  <c:v>0.398880333333333</c:v>
                </c:pt>
                <c:pt idx="2155">
                  <c:v>0.14401900000000001</c:v>
                </c:pt>
                <c:pt idx="2156">
                  <c:v>0.49552533333333298</c:v>
                </c:pt>
                <c:pt idx="2157">
                  <c:v>0.25435766666666698</c:v>
                </c:pt>
                <c:pt idx="2158">
                  <c:v>0.85741033333333305</c:v>
                </c:pt>
                <c:pt idx="2159">
                  <c:v>0.85741033333333305</c:v>
                </c:pt>
                <c:pt idx="2160">
                  <c:v>0.23042833333333301</c:v>
                </c:pt>
                <c:pt idx="2161">
                  <c:v>0.474202333333333</c:v>
                </c:pt>
                <c:pt idx="2162">
                  <c:v>0.41820299999999999</c:v>
                </c:pt>
                <c:pt idx="2163">
                  <c:v>0.75098766666666705</c:v>
                </c:pt>
                <c:pt idx="2164">
                  <c:v>0.50200666666666705</c:v>
                </c:pt>
                <c:pt idx="2165">
                  <c:v>0.35065200000000002</c:v>
                </c:pt>
                <c:pt idx="2166">
                  <c:v>0.33020966666666701</c:v>
                </c:pt>
                <c:pt idx="2167">
                  <c:v>0.45101400000000003</c:v>
                </c:pt>
                <c:pt idx="2168">
                  <c:v>0.1267914</c:v>
                </c:pt>
                <c:pt idx="2169">
                  <c:v>0.13649133333333299</c:v>
                </c:pt>
                <c:pt idx="2170">
                  <c:v>0.44218299999999999</c:v>
                </c:pt>
                <c:pt idx="2171">
                  <c:v>0.23879766666666699</c:v>
                </c:pt>
                <c:pt idx="2172">
                  <c:v>0.32786599999999999</c:v>
                </c:pt>
                <c:pt idx="2173">
                  <c:v>0.65439433333333297</c:v>
                </c:pt>
                <c:pt idx="2174">
                  <c:v>0.23071666666666699</c:v>
                </c:pt>
                <c:pt idx="2175">
                  <c:v>0.62702766666666698</c:v>
                </c:pt>
                <c:pt idx="2176">
                  <c:v>0.86197199999999996</c:v>
                </c:pt>
                <c:pt idx="2177">
                  <c:v>0.1017935</c:v>
                </c:pt>
                <c:pt idx="2178">
                  <c:v>0.29829566666666701</c:v>
                </c:pt>
                <c:pt idx="2179">
                  <c:v>0.391664333333333</c:v>
                </c:pt>
                <c:pt idx="2180">
                  <c:v>0.296696666666667</c:v>
                </c:pt>
                <c:pt idx="2181">
                  <c:v>0.28522633333333303</c:v>
                </c:pt>
                <c:pt idx="2182">
                  <c:v>0.37800733333333297</c:v>
                </c:pt>
                <c:pt idx="2183">
                  <c:v>0.16710900000000001</c:v>
                </c:pt>
                <c:pt idx="2184">
                  <c:v>0.35538866666666702</c:v>
                </c:pt>
                <c:pt idx="2185">
                  <c:v>0.29453233333333301</c:v>
                </c:pt>
                <c:pt idx="2186">
                  <c:v>0.83400166666666697</c:v>
                </c:pt>
                <c:pt idx="2187">
                  <c:v>0.96946033333333304</c:v>
                </c:pt>
                <c:pt idx="2188">
                  <c:v>0.499672333333333</c:v>
                </c:pt>
                <c:pt idx="2189">
                  <c:v>0.26897033333333298</c:v>
                </c:pt>
                <c:pt idx="2190">
                  <c:v>0.69620733333333296</c:v>
                </c:pt>
                <c:pt idx="2191">
                  <c:v>0.27369100000000002</c:v>
                </c:pt>
                <c:pt idx="2192">
                  <c:v>0.53973833333333299</c:v>
                </c:pt>
                <c:pt idx="2193">
                  <c:v>0.40507833333333298</c:v>
                </c:pt>
                <c:pt idx="2194">
                  <c:v>0.40507833333333298</c:v>
                </c:pt>
                <c:pt idx="2195">
                  <c:v>0.37458133333333299</c:v>
                </c:pt>
                <c:pt idx="2196">
                  <c:v>0.710262333333333</c:v>
                </c:pt>
                <c:pt idx="2197">
                  <c:v>0.710262333333333</c:v>
                </c:pt>
                <c:pt idx="2198">
                  <c:v>0.710262333333333</c:v>
                </c:pt>
                <c:pt idx="2199">
                  <c:v>0.69519033333333302</c:v>
                </c:pt>
                <c:pt idx="2200">
                  <c:v>0.36572233333333298</c:v>
                </c:pt>
                <c:pt idx="2201">
                  <c:v>0.34230500000000003</c:v>
                </c:pt>
                <c:pt idx="2202">
                  <c:v>0.27932566666666703</c:v>
                </c:pt>
                <c:pt idx="2203">
                  <c:v>0.12733920000000001</c:v>
                </c:pt>
                <c:pt idx="2204">
                  <c:v>0.210813</c:v>
                </c:pt>
                <c:pt idx="2205">
                  <c:v>0.68057466666666699</c:v>
                </c:pt>
                <c:pt idx="2206">
                  <c:v>0.39409100000000002</c:v>
                </c:pt>
                <c:pt idx="2207">
                  <c:v>0.28758699999999998</c:v>
                </c:pt>
                <c:pt idx="2208">
                  <c:v>0.75305</c:v>
                </c:pt>
                <c:pt idx="2209">
                  <c:v>0.25186833333333303</c:v>
                </c:pt>
                <c:pt idx="2210">
                  <c:v>0.68596999999999997</c:v>
                </c:pt>
                <c:pt idx="2211">
                  <c:v>0.48778933333333302</c:v>
                </c:pt>
                <c:pt idx="2212">
                  <c:v>0.35225333333333297</c:v>
                </c:pt>
                <c:pt idx="2213">
                  <c:v>0.266216333333333</c:v>
                </c:pt>
                <c:pt idx="2214">
                  <c:v>0.34443299999999999</c:v>
                </c:pt>
                <c:pt idx="2215">
                  <c:v>0.34443299999999999</c:v>
                </c:pt>
                <c:pt idx="2216">
                  <c:v>0.39038499999999998</c:v>
                </c:pt>
                <c:pt idx="2217">
                  <c:v>0.70320133333333301</c:v>
                </c:pt>
                <c:pt idx="2218">
                  <c:v>0.48444433333333298</c:v>
                </c:pt>
                <c:pt idx="2219">
                  <c:v>0.249046666666667</c:v>
                </c:pt>
                <c:pt idx="2220">
                  <c:v>0.585293333333333</c:v>
                </c:pt>
                <c:pt idx="2221">
                  <c:v>0.34129833333333298</c:v>
                </c:pt>
                <c:pt idx="2222">
                  <c:v>0.19579833333333299</c:v>
                </c:pt>
                <c:pt idx="2223">
                  <c:v>0.51414566666666695</c:v>
                </c:pt>
                <c:pt idx="2224">
                  <c:v>0.56220933333333301</c:v>
                </c:pt>
                <c:pt idx="2225">
                  <c:v>0.19166666666666701</c:v>
                </c:pt>
                <c:pt idx="2226">
                  <c:v>0.304894</c:v>
                </c:pt>
                <c:pt idx="2227">
                  <c:v>0.28678833333333298</c:v>
                </c:pt>
                <c:pt idx="2228">
                  <c:v>0.41614499999999999</c:v>
                </c:pt>
                <c:pt idx="2229">
                  <c:v>0.52904166666666697</c:v>
                </c:pt>
                <c:pt idx="2230">
                  <c:v>0.234444666666667</c:v>
                </c:pt>
                <c:pt idx="2231">
                  <c:v>0.19618333333333299</c:v>
                </c:pt>
                <c:pt idx="2232">
                  <c:v>0.57454666666666698</c:v>
                </c:pt>
                <c:pt idx="2233">
                  <c:v>0.42824400000000001</c:v>
                </c:pt>
                <c:pt idx="2234">
                  <c:v>0.97450000000000003</c:v>
                </c:pt>
                <c:pt idx="2235">
                  <c:v>0.97450000000000003</c:v>
                </c:pt>
                <c:pt idx="2236">
                  <c:v>0.97450000000000003</c:v>
                </c:pt>
                <c:pt idx="2237">
                  <c:v>0.32226333333333301</c:v>
                </c:pt>
                <c:pt idx="2238">
                  <c:v>0.30062133333333302</c:v>
                </c:pt>
                <c:pt idx="2239">
                  <c:v>0.59897266666666704</c:v>
                </c:pt>
                <c:pt idx="2240">
                  <c:v>0.59897266666666704</c:v>
                </c:pt>
                <c:pt idx="2241">
                  <c:v>0.44724399999999997</c:v>
                </c:pt>
                <c:pt idx="2242">
                  <c:v>0.29846033333333299</c:v>
                </c:pt>
                <c:pt idx="2243">
                  <c:v>0.23802999999999999</c:v>
                </c:pt>
                <c:pt idx="2244">
                  <c:v>0.23802999999999999</c:v>
                </c:pt>
                <c:pt idx="2245">
                  <c:v>0.663391333333333</c:v>
                </c:pt>
                <c:pt idx="2246">
                  <c:v>0.161961666666667</c:v>
                </c:pt>
                <c:pt idx="2247">
                  <c:v>0.98067800000000005</c:v>
                </c:pt>
                <c:pt idx="2248">
                  <c:v>0.65594799999999998</c:v>
                </c:pt>
                <c:pt idx="2249">
                  <c:v>0.476831</c:v>
                </c:pt>
                <c:pt idx="2250">
                  <c:v>0.27537766666666702</c:v>
                </c:pt>
                <c:pt idx="2251">
                  <c:v>0.27537766666666702</c:v>
                </c:pt>
                <c:pt idx="2252">
                  <c:v>0.34952733333333302</c:v>
                </c:pt>
                <c:pt idx="2253">
                  <c:v>0.120569133333333</c:v>
                </c:pt>
                <c:pt idx="2254">
                  <c:v>0.63032999999999995</c:v>
                </c:pt>
                <c:pt idx="2255">
                  <c:v>0.48551933333333303</c:v>
                </c:pt>
                <c:pt idx="2256">
                  <c:v>0.97671799999999998</c:v>
                </c:pt>
                <c:pt idx="2257">
                  <c:v>0.17314499999999999</c:v>
                </c:pt>
                <c:pt idx="2258">
                  <c:v>0.18647633333333299</c:v>
                </c:pt>
                <c:pt idx="2259">
                  <c:v>0.168931366666667</c:v>
                </c:pt>
                <c:pt idx="2260">
                  <c:v>0.41104566666666698</c:v>
                </c:pt>
                <c:pt idx="2261">
                  <c:v>0.346262666666667</c:v>
                </c:pt>
                <c:pt idx="2262">
                  <c:v>0.26176666666666698</c:v>
                </c:pt>
                <c:pt idx="2263">
                  <c:v>0.54333633333333298</c:v>
                </c:pt>
                <c:pt idx="2264">
                  <c:v>0.40401633333333298</c:v>
                </c:pt>
                <c:pt idx="2265">
                  <c:v>0.37985233333333301</c:v>
                </c:pt>
                <c:pt idx="2266">
                  <c:v>0.60205066666666696</c:v>
                </c:pt>
                <c:pt idx="2267">
                  <c:v>0.34236666666666699</c:v>
                </c:pt>
                <c:pt idx="2268">
                  <c:v>0.46396166666666699</c:v>
                </c:pt>
                <c:pt idx="2269">
                  <c:v>0.54786800000000002</c:v>
                </c:pt>
                <c:pt idx="2270">
                  <c:v>0.46192233333333299</c:v>
                </c:pt>
                <c:pt idx="2271">
                  <c:v>0.427196666666667</c:v>
                </c:pt>
                <c:pt idx="2272">
                  <c:v>0.62506333333333297</c:v>
                </c:pt>
                <c:pt idx="2273">
                  <c:v>0.69783766666666702</c:v>
                </c:pt>
                <c:pt idx="2274">
                  <c:v>0.239643666666667</c:v>
                </c:pt>
                <c:pt idx="2275">
                  <c:v>0.59176499999999999</c:v>
                </c:pt>
                <c:pt idx="2276">
                  <c:v>0.94810866666666704</c:v>
                </c:pt>
                <c:pt idx="2277">
                  <c:v>0.651532</c:v>
                </c:pt>
                <c:pt idx="2278">
                  <c:v>0.23555499999999999</c:v>
                </c:pt>
                <c:pt idx="2279">
                  <c:v>0.39159100000000002</c:v>
                </c:pt>
                <c:pt idx="2280">
                  <c:v>0.30661133333333301</c:v>
                </c:pt>
                <c:pt idx="2281">
                  <c:v>0.95934633333333297</c:v>
                </c:pt>
                <c:pt idx="2282">
                  <c:v>0.421866666666667</c:v>
                </c:pt>
                <c:pt idx="2283">
                  <c:v>0.22689633333333301</c:v>
                </c:pt>
                <c:pt idx="2284">
                  <c:v>0.25962666666666701</c:v>
                </c:pt>
                <c:pt idx="2285">
                  <c:v>0.45474199999999998</c:v>
                </c:pt>
                <c:pt idx="2286">
                  <c:v>0.49980633333333302</c:v>
                </c:pt>
                <c:pt idx="2287">
                  <c:v>0.30506499999999998</c:v>
                </c:pt>
                <c:pt idx="2288">
                  <c:v>0.20858333333333301</c:v>
                </c:pt>
                <c:pt idx="2289">
                  <c:v>0.11115</c:v>
                </c:pt>
                <c:pt idx="2290">
                  <c:v>0.29529333333333302</c:v>
                </c:pt>
                <c:pt idx="2291">
                  <c:v>0.31540333333333298</c:v>
                </c:pt>
                <c:pt idx="2292">
                  <c:v>0.26386900000000002</c:v>
                </c:pt>
                <c:pt idx="2293">
                  <c:v>0.544889333333333</c:v>
                </c:pt>
                <c:pt idx="2294">
                  <c:v>0.32304133333333301</c:v>
                </c:pt>
                <c:pt idx="2295">
                  <c:v>0.32148900000000002</c:v>
                </c:pt>
                <c:pt idx="2296">
                  <c:v>0.11374253333333301</c:v>
                </c:pt>
                <c:pt idx="2297">
                  <c:v>0.12738466666666701</c:v>
                </c:pt>
                <c:pt idx="2298">
                  <c:v>0.32652500000000001</c:v>
                </c:pt>
                <c:pt idx="2299">
                  <c:v>0.516011</c:v>
                </c:pt>
                <c:pt idx="2300">
                  <c:v>0.49474099999999999</c:v>
                </c:pt>
                <c:pt idx="2301">
                  <c:v>0.416634</c:v>
                </c:pt>
                <c:pt idx="2302">
                  <c:v>0.57676566666666695</c:v>
                </c:pt>
                <c:pt idx="2303">
                  <c:v>0.21292533333333299</c:v>
                </c:pt>
                <c:pt idx="2304">
                  <c:v>0.47289100000000001</c:v>
                </c:pt>
                <c:pt idx="2305">
                  <c:v>0.13225466666666699</c:v>
                </c:pt>
                <c:pt idx="2306">
                  <c:v>0.99231533333333299</c:v>
                </c:pt>
                <c:pt idx="2307">
                  <c:v>0.1033775</c:v>
                </c:pt>
                <c:pt idx="2308">
                  <c:v>0.23226366666666701</c:v>
                </c:pt>
                <c:pt idx="2309">
                  <c:v>0.73053733333333304</c:v>
                </c:pt>
                <c:pt idx="2310">
                  <c:v>0.26452399999999998</c:v>
                </c:pt>
                <c:pt idx="2311">
                  <c:v>0.60957666666666699</c:v>
                </c:pt>
                <c:pt idx="2312">
                  <c:v>0.215294333333333</c:v>
                </c:pt>
                <c:pt idx="2313">
                  <c:v>0.17922399999999999</c:v>
                </c:pt>
                <c:pt idx="2314">
                  <c:v>0.66369066666666698</c:v>
                </c:pt>
                <c:pt idx="2315">
                  <c:v>0.518204</c:v>
                </c:pt>
                <c:pt idx="2316">
                  <c:v>0.416532333333333</c:v>
                </c:pt>
                <c:pt idx="2317">
                  <c:v>0.52638533333333304</c:v>
                </c:pt>
                <c:pt idx="2318">
                  <c:v>0.208420666666667</c:v>
                </c:pt>
                <c:pt idx="2319">
                  <c:v>0.25772899999999999</c:v>
                </c:pt>
                <c:pt idx="2320">
                  <c:v>0.33466299999999999</c:v>
                </c:pt>
                <c:pt idx="2321">
                  <c:v>0.28836000000000001</c:v>
                </c:pt>
                <c:pt idx="2322">
                  <c:v>0.21724399999999999</c:v>
                </c:pt>
                <c:pt idx="2323">
                  <c:v>0.71619900000000003</c:v>
                </c:pt>
                <c:pt idx="2324">
                  <c:v>0.59046733333333301</c:v>
                </c:pt>
                <c:pt idx="2325">
                  <c:v>0.122959633333333</c:v>
                </c:pt>
                <c:pt idx="2326">
                  <c:v>0.48983633333333298</c:v>
                </c:pt>
                <c:pt idx="2327">
                  <c:v>0.28305033333333302</c:v>
                </c:pt>
                <c:pt idx="2328">
                  <c:v>0.38379000000000002</c:v>
                </c:pt>
                <c:pt idx="2329">
                  <c:v>0.44704033333333298</c:v>
                </c:pt>
                <c:pt idx="2330">
                  <c:v>0.54276266666666695</c:v>
                </c:pt>
                <c:pt idx="2331">
                  <c:v>0.62415100000000001</c:v>
                </c:pt>
                <c:pt idx="2332">
                  <c:v>0.81412200000000001</c:v>
                </c:pt>
                <c:pt idx="2333">
                  <c:v>0.14539433333333299</c:v>
                </c:pt>
                <c:pt idx="2334">
                  <c:v>0.104958066666667</c:v>
                </c:pt>
                <c:pt idx="2335">
                  <c:v>0.47846499999999997</c:v>
                </c:pt>
                <c:pt idx="2336">
                  <c:v>0.19659650000000001</c:v>
                </c:pt>
                <c:pt idx="2337">
                  <c:v>0.16248733333333301</c:v>
                </c:pt>
                <c:pt idx="2338">
                  <c:v>0.339239333333333</c:v>
                </c:pt>
                <c:pt idx="2339">
                  <c:v>0.40774433333333299</c:v>
                </c:pt>
                <c:pt idx="2340">
                  <c:v>0.92834666666666699</c:v>
                </c:pt>
                <c:pt idx="2341">
                  <c:v>0.16086300000000001</c:v>
                </c:pt>
                <c:pt idx="2342">
                  <c:v>0.32709199999999999</c:v>
                </c:pt>
                <c:pt idx="2343">
                  <c:v>0.40132566666666702</c:v>
                </c:pt>
                <c:pt idx="2344">
                  <c:v>0.27908666666666698</c:v>
                </c:pt>
                <c:pt idx="2345">
                  <c:v>0.26825100000000002</c:v>
                </c:pt>
                <c:pt idx="2346">
                  <c:v>0.188845333333333</c:v>
                </c:pt>
                <c:pt idx="2347">
                  <c:v>0.17846733333333301</c:v>
                </c:pt>
                <c:pt idx="2348">
                  <c:v>0.39041500000000001</c:v>
                </c:pt>
                <c:pt idx="2349">
                  <c:v>0.45581666666666698</c:v>
                </c:pt>
                <c:pt idx="2350">
                  <c:v>0.73856833333333305</c:v>
                </c:pt>
                <c:pt idx="2351">
                  <c:v>0.152721566666667</c:v>
                </c:pt>
                <c:pt idx="2352">
                  <c:v>0.16499766666666699</c:v>
                </c:pt>
                <c:pt idx="2353">
                  <c:v>0.397565</c:v>
                </c:pt>
                <c:pt idx="2354">
                  <c:v>0.44438299999999997</c:v>
                </c:pt>
                <c:pt idx="2355">
                  <c:v>0.43746800000000002</c:v>
                </c:pt>
                <c:pt idx="2356">
                  <c:v>0.33487733333333303</c:v>
                </c:pt>
                <c:pt idx="2357">
                  <c:v>0.72517433333333303</c:v>
                </c:pt>
                <c:pt idx="2358">
                  <c:v>0.35395399999999999</c:v>
                </c:pt>
                <c:pt idx="2359">
                  <c:v>0.44583266666666699</c:v>
                </c:pt>
                <c:pt idx="2360">
                  <c:v>0.40227233333333301</c:v>
                </c:pt>
                <c:pt idx="2361">
                  <c:v>0.54274466666666699</c:v>
                </c:pt>
                <c:pt idx="2362">
                  <c:v>0.43865900000000002</c:v>
                </c:pt>
                <c:pt idx="2363">
                  <c:v>0.63342666666666703</c:v>
                </c:pt>
                <c:pt idx="2364">
                  <c:v>0.22221399999999999</c:v>
                </c:pt>
                <c:pt idx="2365">
                  <c:v>0.58125300000000002</c:v>
                </c:pt>
                <c:pt idx="2366">
                  <c:v>0.388264</c:v>
                </c:pt>
                <c:pt idx="2367">
                  <c:v>0.62042699999999995</c:v>
                </c:pt>
                <c:pt idx="2368">
                  <c:v>0.46761666666666701</c:v>
                </c:pt>
                <c:pt idx="2369">
                  <c:v>0.326280666666667</c:v>
                </c:pt>
                <c:pt idx="2370">
                  <c:v>0.667767</c:v>
                </c:pt>
                <c:pt idx="2371">
                  <c:v>0.20053099999999999</c:v>
                </c:pt>
                <c:pt idx="2372">
                  <c:v>0.84989466666666702</c:v>
                </c:pt>
                <c:pt idx="2373">
                  <c:v>0.405246</c:v>
                </c:pt>
                <c:pt idx="2374">
                  <c:v>0.15875</c:v>
                </c:pt>
                <c:pt idx="2375">
                  <c:v>0.12914999999999999</c:v>
                </c:pt>
                <c:pt idx="2376">
                  <c:v>0.22158466666666701</c:v>
                </c:pt>
                <c:pt idx="2377">
                  <c:v>0.329349</c:v>
                </c:pt>
                <c:pt idx="2378">
                  <c:v>0.88707666666666696</c:v>
                </c:pt>
                <c:pt idx="2379">
                  <c:v>0.70658533333333295</c:v>
                </c:pt>
                <c:pt idx="2380">
                  <c:v>0.12921933333333299</c:v>
                </c:pt>
                <c:pt idx="2381">
                  <c:v>0.32189533333333298</c:v>
                </c:pt>
                <c:pt idx="2382">
                  <c:v>0.88626866666666704</c:v>
                </c:pt>
                <c:pt idx="2383">
                  <c:v>0.41645833333333299</c:v>
                </c:pt>
                <c:pt idx="2384">
                  <c:v>0.37335633333333301</c:v>
                </c:pt>
                <c:pt idx="2385">
                  <c:v>0.62837166666666699</c:v>
                </c:pt>
                <c:pt idx="2386">
                  <c:v>0.49075633333333302</c:v>
                </c:pt>
                <c:pt idx="2387">
                  <c:v>0.591438666666667</c:v>
                </c:pt>
                <c:pt idx="2388">
                  <c:v>0.71286433333333299</c:v>
                </c:pt>
                <c:pt idx="2389">
                  <c:v>0.90866033333333296</c:v>
                </c:pt>
                <c:pt idx="2390">
                  <c:v>0.40290833333333298</c:v>
                </c:pt>
                <c:pt idx="2391">
                  <c:v>0.16125999999999999</c:v>
                </c:pt>
                <c:pt idx="2392">
                  <c:v>0.23743666666666699</c:v>
                </c:pt>
                <c:pt idx="2393">
                  <c:v>0.46516600000000002</c:v>
                </c:pt>
                <c:pt idx="2394">
                  <c:v>0.98110133333333305</c:v>
                </c:pt>
                <c:pt idx="2395">
                  <c:v>0.37641433333333302</c:v>
                </c:pt>
                <c:pt idx="2396">
                  <c:v>0.82259533333333301</c:v>
                </c:pt>
                <c:pt idx="2397">
                  <c:v>0.29345266666666697</c:v>
                </c:pt>
                <c:pt idx="2398">
                  <c:v>0.41502133333333302</c:v>
                </c:pt>
                <c:pt idx="2399">
                  <c:v>0.45949733333333298</c:v>
                </c:pt>
                <c:pt idx="2400">
                  <c:v>0.24172376666666701</c:v>
                </c:pt>
                <c:pt idx="2401">
                  <c:v>0.14648166666666701</c:v>
                </c:pt>
                <c:pt idx="2402">
                  <c:v>0.95695533333333305</c:v>
                </c:pt>
                <c:pt idx="2403">
                  <c:v>0.15280966666666701</c:v>
                </c:pt>
                <c:pt idx="2404">
                  <c:v>0.94414366666666705</c:v>
                </c:pt>
                <c:pt idx="2405">
                  <c:v>0.23028433333333301</c:v>
                </c:pt>
                <c:pt idx="2406">
                  <c:v>0.76733766666666703</c:v>
                </c:pt>
                <c:pt idx="2407">
                  <c:v>0.14346826666666701</c:v>
                </c:pt>
                <c:pt idx="2408">
                  <c:v>0.36551</c:v>
                </c:pt>
                <c:pt idx="2409">
                  <c:v>0.18646599999999999</c:v>
                </c:pt>
                <c:pt idx="2410">
                  <c:v>0.615468666666667</c:v>
                </c:pt>
                <c:pt idx="2411">
                  <c:v>0.1064851</c:v>
                </c:pt>
                <c:pt idx="2412">
                  <c:v>0.32637566666666701</c:v>
                </c:pt>
                <c:pt idx="2413">
                  <c:v>0.32637566666666701</c:v>
                </c:pt>
                <c:pt idx="2414">
                  <c:v>0.21822800000000001</c:v>
                </c:pt>
                <c:pt idx="2415">
                  <c:v>0.35125466666666699</c:v>
                </c:pt>
                <c:pt idx="2416">
                  <c:v>0.61100066666666697</c:v>
                </c:pt>
                <c:pt idx="2417">
                  <c:v>0.13797499999999999</c:v>
                </c:pt>
                <c:pt idx="2418">
                  <c:v>0.28727000000000003</c:v>
                </c:pt>
                <c:pt idx="2419">
                  <c:v>0.205090666666667</c:v>
                </c:pt>
                <c:pt idx="2420">
                  <c:v>0.17849933333333301</c:v>
                </c:pt>
                <c:pt idx="2421">
                  <c:v>0.37895833333333301</c:v>
                </c:pt>
                <c:pt idx="2422">
                  <c:v>0.57498933333333302</c:v>
                </c:pt>
                <c:pt idx="2423">
                  <c:v>0.57449600000000001</c:v>
                </c:pt>
                <c:pt idx="2424">
                  <c:v>0.38911899999999999</c:v>
                </c:pt>
                <c:pt idx="2425">
                  <c:v>0.336094333333333</c:v>
                </c:pt>
                <c:pt idx="2426">
                  <c:v>0.141878333333333</c:v>
                </c:pt>
                <c:pt idx="2427">
                  <c:v>0.38404666666666698</c:v>
                </c:pt>
                <c:pt idx="2428">
                  <c:v>0.28419433333333299</c:v>
                </c:pt>
                <c:pt idx="2429">
                  <c:v>0.30590766666666702</c:v>
                </c:pt>
                <c:pt idx="2430">
                  <c:v>0.11921066666666701</c:v>
                </c:pt>
                <c:pt idx="2431">
                  <c:v>0.26915266666666698</c:v>
                </c:pt>
                <c:pt idx="2432">
                  <c:v>0.25929433333333302</c:v>
                </c:pt>
                <c:pt idx="2433">
                  <c:v>0.44737433333333299</c:v>
                </c:pt>
                <c:pt idx="2434">
                  <c:v>0.334836666666667</c:v>
                </c:pt>
                <c:pt idx="2435">
                  <c:v>0.36811833333333299</c:v>
                </c:pt>
                <c:pt idx="2436">
                  <c:v>0.87106099999999997</c:v>
                </c:pt>
                <c:pt idx="2437">
                  <c:v>0.87106099999999997</c:v>
                </c:pt>
                <c:pt idx="2438">
                  <c:v>0.29307800000000001</c:v>
                </c:pt>
                <c:pt idx="2439">
                  <c:v>0.15849033333333301</c:v>
                </c:pt>
                <c:pt idx="2440">
                  <c:v>0.43148066666666701</c:v>
                </c:pt>
                <c:pt idx="2441">
                  <c:v>0.38271366666666701</c:v>
                </c:pt>
                <c:pt idx="2442">
                  <c:v>0.97000699999999995</c:v>
                </c:pt>
                <c:pt idx="2443">
                  <c:v>0.13340299999999999</c:v>
                </c:pt>
                <c:pt idx="2444">
                  <c:v>0.29908333333333298</c:v>
                </c:pt>
                <c:pt idx="2445">
                  <c:v>0.16632366666666701</c:v>
                </c:pt>
                <c:pt idx="2446">
                  <c:v>0.42814833333333302</c:v>
                </c:pt>
                <c:pt idx="2447">
                  <c:v>0.282366333333333</c:v>
                </c:pt>
                <c:pt idx="2448">
                  <c:v>0.25085633333333301</c:v>
                </c:pt>
                <c:pt idx="2449">
                  <c:v>0.199916333333333</c:v>
                </c:pt>
                <c:pt idx="2450">
                  <c:v>0.42095466666666698</c:v>
                </c:pt>
                <c:pt idx="2451">
                  <c:v>0.431900333333333</c:v>
                </c:pt>
                <c:pt idx="2452">
                  <c:v>0.14993446666666699</c:v>
                </c:pt>
                <c:pt idx="2453">
                  <c:v>0.20865066666666701</c:v>
                </c:pt>
                <c:pt idx="2454">
                  <c:v>0.38974166666666699</c:v>
                </c:pt>
                <c:pt idx="2455">
                  <c:v>0.39573766666666699</c:v>
                </c:pt>
                <c:pt idx="2456">
                  <c:v>0.28770833333333301</c:v>
                </c:pt>
                <c:pt idx="2457">
                  <c:v>0.21301933333333301</c:v>
                </c:pt>
                <c:pt idx="2458">
                  <c:v>0.15438966666666701</c:v>
                </c:pt>
                <c:pt idx="2459">
                  <c:v>0.25840033333333301</c:v>
                </c:pt>
                <c:pt idx="2460">
                  <c:v>0.16779833333333299</c:v>
                </c:pt>
                <c:pt idx="2461">
                  <c:v>0.44846000000000003</c:v>
                </c:pt>
                <c:pt idx="2462">
                  <c:v>0.38933533333333298</c:v>
                </c:pt>
                <c:pt idx="2463">
                  <c:v>0.39309566666666701</c:v>
                </c:pt>
                <c:pt idx="2464">
                  <c:v>0.40292499999999998</c:v>
                </c:pt>
                <c:pt idx="2465">
                  <c:v>0.489539</c:v>
                </c:pt>
                <c:pt idx="2466">
                  <c:v>0.77730666666666703</c:v>
                </c:pt>
                <c:pt idx="2467">
                  <c:v>0.43517499999999998</c:v>
                </c:pt>
                <c:pt idx="2468">
                  <c:v>0.168707</c:v>
                </c:pt>
                <c:pt idx="2469">
                  <c:v>0.51478299999999999</c:v>
                </c:pt>
                <c:pt idx="2470">
                  <c:v>0.46834799999999999</c:v>
                </c:pt>
                <c:pt idx="2471">
                  <c:v>0.35633933333333301</c:v>
                </c:pt>
                <c:pt idx="2472">
                  <c:v>0.49608999999999998</c:v>
                </c:pt>
                <c:pt idx="2473">
                  <c:v>0.20944533333333301</c:v>
                </c:pt>
                <c:pt idx="2474">
                  <c:v>0.24767966666666699</c:v>
                </c:pt>
                <c:pt idx="2475">
                  <c:v>0.27347300000000002</c:v>
                </c:pt>
                <c:pt idx="2476">
                  <c:v>0.356798</c:v>
                </c:pt>
                <c:pt idx="2477">
                  <c:v>0.44495566666666703</c:v>
                </c:pt>
                <c:pt idx="2478">
                  <c:v>0.71859899999999999</c:v>
                </c:pt>
                <c:pt idx="2479">
                  <c:v>0.57486700000000002</c:v>
                </c:pt>
                <c:pt idx="2480">
                  <c:v>0.40506833333333297</c:v>
                </c:pt>
                <c:pt idx="2481">
                  <c:v>0.25919566666666699</c:v>
                </c:pt>
                <c:pt idx="2482">
                  <c:v>0.81303033333333297</c:v>
                </c:pt>
                <c:pt idx="2483">
                  <c:v>0.81303033333333297</c:v>
                </c:pt>
                <c:pt idx="2484">
                  <c:v>0.231937</c:v>
                </c:pt>
                <c:pt idx="2485">
                  <c:v>0.26376133333333301</c:v>
                </c:pt>
                <c:pt idx="2486">
                  <c:v>0.34313500000000002</c:v>
                </c:pt>
                <c:pt idx="2487">
                  <c:v>0.95021</c:v>
                </c:pt>
                <c:pt idx="2488">
                  <c:v>0.61182333333333305</c:v>
                </c:pt>
                <c:pt idx="2489">
                  <c:v>0.61182333333333305</c:v>
                </c:pt>
                <c:pt idx="2490">
                  <c:v>0.49937166666666699</c:v>
                </c:pt>
                <c:pt idx="2491">
                  <c:v>0.376020666666667</c:v>
                </c:pt>
                <c:pt idx="2492">
                  <c:v>0.50996900000000001</c:v>
                </c:pt>
                <c:pt idx="2493">
                  <c:v>0.29230600000000001</c:v>
                </c:pt>
                <c:pt idx="2494">
                  <c:v>0.31713333333333299</c:v>
                </c:pt>
                <c:pt idx="2495">
                  <c:v>0.62726700000000002</c:v>
                </c:pt>
                <c:pt idx="2496">
                  <c:v>0.51433566666666697</c:v>
                </c:pt>
                <c:pt idx="2497">
                  <c:v>0.757985666666667</c:v>
                </c:pt>
                <c:pt idx="2498">
                  <c:v>0.42207966666666702</c:v>
                </c:pt>
                <c:pt idx="2499">
                  <c:v>0.26326500000000003</c:v>
                </c:pt>
                <c:pt idx="2500">
                  <c:v>0.44327433333333299</c:v>
                </c:pt>
                <c:pt idx="2501">
                  <c:v>0.954917666666667</c:v>
                </c:pt>
                <c:pt idx="2502">
                  <c:v>0.1749288</c:v>
                </c:pt>
                <c:pt idx="2503">
                  <c:v>0.41184900000000002</c:v>
                </c:pt>
                <c:pt idx="2504">
                  <c:v>0.29884100000000002</c:v>
                </c:pt>
                <c:pt idx="2505">
                  <c:v>0.58243033333333305</c:v>
                </c:pt>
                <c:pt idx="2506">
                  <c:v>0.36282799999999998</c:v>
                </c:pt>
                <c:pt idx="2507">
                  <c:v>0.1098899</c:v>
                </c:pt>
                <c:pt idx="2508">
                  <c:v>0.28661633333333297</c:v>
                </c:pt>
                <c:pt idx="2509">
                  <c:v>0.55829499999999999</c:v>
                </c:pt>
                <c:pt idx="2510">
                  <c:v>0.46176133333333302</c:v>
                </c:pt>
                <c:pt idx="2511">
                  <c:v>0.25267466666666699</c:v>
                </c:pt>
                <c:pt idx="2512">
                  <c:v>0.382869666666667</c:v>
                </c:pt>
                <c:pt idx="2513">
                  <c:v>0.382869666666667</c:v>
                </c:pt>
                <c:pt idx="2514">
                  <c:v>0.453183</c:v>
                </c:pt>
                <c:pt idx="2515">
                  <c:v>0.26075500000000001</c:v>
                </c:pt>
                <c:pt idx="2516">
                  <c:v>0.639656</c:v>
                </c:pt>
                <c:pt idx="2517">
                  <c:v>0.938340333333333</c:v>
                </c:pt>
                <c:pt idx="2518">
                  <c:v>0.22110603333333301</c:v>
                </c:pt>
                <c:pt idx="2519">
                  <c:v>0.47483366666666699</c:v>
                </c:pt>
                <c:pt idx="2520">
                  <c:v>0.17106666666666701</c:v>
                </c:pt>
                <c:pt idx="2521">
                  <c:v>0.15046733333333301</c:v>
                </c:pt>
                <c:pt idx="2522">
                  <c:v>0.226770733333333</c:v>
                </c:pt>
                <c:pt idx="2523">
                  <c:v>0.56519799999999998</c:v>
                </c:pt>
                <c:pt idx="2524">
                  <c:v>0.206738333333333</c:v>
                </c:pt>
                <c:pt idx="2525">
                  <c:v>0.1880366</c:v>
                </c:pt>
                <c:pt idx="2526">
                  <c:v>0.318738666666667</c:v>
                </c:pt>
                <c:pt idx="2527">
                  <c:v>0.92719799999999997</c:v>
                </c:pt>
                <c:pt idx="2528">
                  <c:v>0.28546933333333302</c:v>
                </c:pt>
                <c:pt idx="2529">
                  <c:v>0.144130333333333</c:v>
                </c:pt>
                <c:pt idx="2530">
                  <c:v>0.31038700000000002</c:v>
                </c:pt>
                <c:pt idx="2531">
                  <c:v>0.52448666666666699</c:v>
                </c:pt>
                <c:pt idx="2532">
                  <c:v>0.37827533333333302</c:v>
                </c:pt>
                <c:pt idx="2533">
                  <c:v>0.24942300000000001</c:v>
                </c:pt>
                <c:pt idx="2534">
                  <c:v>0.1100396</c:v>
                </c:pt>
                <c:pt idx="2535">
                  <c:v>0.67755433333333304</c:v>
                </c:pt>
                <c:pt idx="2536">
                  <c:v>0.79569699999999999</c:v>
                </c:pt>
                <c:pt idx="2537">
                  <c:v>0.28222766666666699</c:v>
                </c:pt>
                <c:pt idx="2538">
                  <c:v>0.505728333333333</c:v>
                </c:pt>
                <c:pt idx="2539">
                  <c:v>0.106646266666667</c:v>
                </c:pt>
                <c:pt idx="2540">
                  <c:v>0.59043566666666703</c:v>
                </c:pt>
                <c:pt idx="2541">
                  <c:v>0.33940366666666699</c:v>
                </c:pt>
                <c:pt idx="2542">
                  <c:v>0.16692433333333301</c:v>
                </c:pt>
                <c:pt idx="2543">
                  <c:v>0.38177800000000001</c:v>
                </c:pt>
                <c:pt idx="2544">
                  <c:v>0.36253600000000002</c:v>
                </c:pt>
                <c:pt idx="2545">
                  <c:v>0.41580966666666702</c:v>
                </c:pt>
                <c:pt idx="2546">
                  <c:v>0.124295166666667</c:v>
                </c:pt>
                <c:pt idx="2547">
                  <c:v>0.54778899999999997</c:v>
                </c:pt>
                <c:pt idx="2548">
                  <c:v>0.98634933333333297</c:v>
                </c:pt>
                <c:pt idx="2549">
                  <c:v>0.134778333333333</c:v>
                </c:pt>
                <c:pt idx="2550">
                  <c:v>0.25113600000000003</c:v>
                </c:pt>
                <c:pt idx="2551">
                  <c:v>0.25113600000000003</c:v>
                </c:pt>
                <c:pt idx="2552">
                  <c:v>0.26573400000000003</c:v>
                </c:pt>
                <c:pt idx="2553">
                  <c:v>0.19128200000000001</c:v>
                </c:pt>
                <c:pt idx="2554">
                  <c:v>0.29255066666666701</c:v>
                </c:pt>
                <c:pt idx="2555">
                  <c:v>0.27658700000000003</c:v>
                </c:pt>
                <c:pt idx="2556">
                  <c:v>0.27658700000000003</c:v>
                </c:pt>
                <c:pt idx="2557">
                  <c:v>0.29628599999999999</c:v>
                </c:pt>
                <c:pt idx="2558">
                  <c:v>0.22434399999999999</c:v>
                </c:pt>
                <c:pt idx="2559">
                  <c:v>0.122591333333333</c:v>
                </c:pt>
                <c:pt idx="2560">
                  <c:v>0.75370400000000004</c:v>
                </c:pt>
                <c:pt idx="2561">
                  <c:v>0.33751633333333297</c:v>
                </c:pt>
                <c:pt idx="2562">
                  <c:v>0.33751633333333297</c:v>
                </c:pt>
                <c:pt idx="2563">
                  <c:v>0.33751633333333297</c:v>
                </c:pt>
                <c:pt idx="2564">
                  <c:v>0.47921599999999998</c:v>
                </c:pt>
                <c:pt idx="2565">
                  <c:v>0.29257233333333299</c:v>
                </c:pt>
                <c:pt idx="2566">
                  <c:v>0.23945</c:v>
                </c:pt>
                <c:pt idx="2567">
                  <c:v>0.14769136666666699</c:v>
                </c:pt>
                <c:pt idx="2568">
                  <c:v>0.273278666666667</c:v>
                </c:pt>
                <c:pt idx="2569">
                  <c:v>0.59579599999999999</c:v>
                </c:pt>
                <c:pt idx="2570">
                  <c:v>0.92329666666666699</c:v>
                </c:pt>
                <c:pt idx="2571">
                  <c:v>0.74888999999999994</c:v>
                </c:pt>
                <c:pt idx="2572">
                  <c:v>0.12709500000000001</c:v>
                </c:pt>
                <c:pt idx="2573">
                  <c:v>0.32664033333333298</c:v>
                </c:pt>
                <c:pt idx="2574">
                  <c:v>0.15874133333333301</c:v>
                </c:pt>
                <c:pt idx="2575">
                  <c:v>0.37188833333333299</c:v>
                </c:pt>
                <c:pt idx="2576">
                  <c:v>0.483142666666667</c:v>
                </c:pt>
                <c:pt idx="2577">
                  <c:v>0.22379766666666701</c:v>
                </c:pt>
                <c:pt idx="2578">
                  <c:v>0.43857400000000002</c:v>
                </c:pt>
                <c:pt idx="2579">
                  <c:v>0.46465899999999999</c:v>
                </c:pt>
                <c:pt idx="2580">
                  <c:v>0.429578666666667</c:v>
                </c:pt>
                <c:pt idx="2581">
                  <c:v>0.50131366666666699</c:v>
                </c:pt>
                <c:pt idx="2582">
                  <c:v>0.50131366666666699</c:v>
                </c:pt>
                <c:pt idx="2583">
                  <c:v>0.45545033333333301</c:v>
                </c:pt>
                <c:pt idx="2584">
                  <c:v>0.49651466666666699</c:v>
                </c:pt>
                <c:pt idx="2585">
                  <c:v>0.47894566666666699</c:v>
                </c:pt>
                <c:pt idx="2586">
                  <c:v>0.28845500000000002</c:v>
                </c:pt>
                <c:pt idx="2587">
                  <c:v>0.19630466666666699</c:v>
                </c:pt>
                <c:pt idx="2588">
                  <c:v>0.27315099999999998</c:v>
                </c:pt>
                <c:pt idx="2589">
                  <c:v>0.62621933333333302</c:v>
                </c:pt>
                <c:pt idx="2590">
                  <c:v>0.240573333333333</c:v>
                </c:pt>
                <c:pt idx="2591">
                  <c:v>0.27149166666666702</c:v>
                </c:pt>
                <c:pt idx="2592">
                  <c:v>0.98145499999999997</c:v>
                </c:pt>
                <c:pt idx="2593">
                  <c:v>0.235814</c:v>
                </c:pt>
                <c:pt idx="2594">
                  <c:v>0.48710399999999998</c:v>
                </c:pt>
                <c:pt idx="2595">
                  <c:v>0.33197066666666702</c:v>
                </c:pt>
                <c:pt idx="2596">
                  <c:v>0.50068699999999999</c:v>
                </c:pt>
                <c:pt idx="2597">
                  <c:v>0.871278</c:v>
                </c:pt>
                <c:pt idx="2598">
                  <c:v>0.114380833333333</c:v>
                </c:pt>
                <c:pt idx="2599">
                  <c:v>0.63920766666666695</c:v>
                </c:pt>
                <c:pt idx="2600">
                  <c:v>0.424286</c:v>
                </c:pt>
                <c:pt idx="2601">
                  <c:v>0.28998433333333301</c:v>
                </c:pt>
                <c:pt idx="2602">
                  <c:v>0.27276466666666699</c:v>
                </c:pt>
                <c:pt idx="2603">
                  <c:v>0.38501633333333302</c:v>
                </c:pt>
                <c:pt idx="2604">
                  <c:v>0.78371533333333299</c:v>
                </c:pt>
                <c:pt idx="2605">
                  <c:v>0.23929300000000001</c:v>
                </c:pt>
                <c:pt idx="2606">
                  <c:v>0.25405100000000003</c:v>
                </c:pt>
                <c:pt idx="2607">
                  <c:v>0.11979276666666699</c:v>
                </c:pt>
                <c:pt idx="2608">
                  <c:v>0.24821333333333301</c:v>
                </c:pt>
                <c:pt idx="2609">
                  <c:v>0.36374299999999998</c:v>
                </c:pt>
                <c:pt idx="2610">
                  <c:v>0.14169373333333299</c:v>
                </c:pt>
                <c:pt idx="2611">
                  <c:v>0.24342066666666701</c:v>
                </c:pt>
                <c:pt idx="2612">
                  <c:v>0.42206866666666698</c:v>
                </c:pt>
                <c:pt idx="2613">
                  <c:v>0.395714333333333</c:v>
                </c:pt>
                <c:pt idx="2614">
                  <c:v>0.44271300000000002</c:v>
                </c:pt>
                <c:pt idx="2615">
                  <c:v>0.36074366666666702</c:v>
                </c:pt>
                <c:pt idx="2616">
                  <c:v>0.60478500000000002</c:v>
                </c:pt>
                <c:pt idx="2617">
                  <c:v>0.358427</c:v>
                </c:pt>
                <c:pt idx="2618">
                  <c:v>0.66398833333333296</c:v>
                </c:pt>
                <c:pt idx="2619">
                  <c:v>0.66398833333333296</c:v>
                </c:pt>
                <c:pt idx="2620">
                  <c:v>0.19286766666666699</c:v>
                </c:pt>
                <c:pt idx="2621">
                  <c:v>0.62544900000000003</c:v>
                </c:pt>
                <c:pt idx="2622">
                  <c:v>0.79150866666666697</c:v>
                </c:pt>
                <c:pt idx="2623">
                  <c:v>0.54063633333333305</c:v>
                </c:pt>
                <c:pt idx="2624">
                  <c:v>0.13619800000000001</c:v>
                </c:pt>
                <c:pt idx="2625">
                  <c:v>0.38736733333333301</c:v>
                </c:pt>
                <c:pt idx="2626">
                  <c:v>0.16271233333333299</c:v>
                </c:pt>
                <c:pt idx="2627">
                  <c:v>0.47702566666666701</c:v>
                </c:pt>
                <c:pt idx="2628">
                  <c:v>0.28741133333333302</c:v>
                </c:pt>
                <c:pt idx="2629">
                  <c:v>0.69637766666666701</c:v>
                </c:pt>
                <c:pt idx="2630">
                  <c:v>0.870661666666667</c:v>
                </c:pt>
                <c:pt idx="2631">
                  <c:v>0.28589866666666702</c:v>
                </c:pt>
                <c:pt idx="2632">
                  <c:v>0.26673200000000002</c:v>
                </c:pt>
                <c:pt idx="2633">
                  <c:v>0.383207666666667</c:v>
                </c:pt>
                <c:pt idx="2634">
                  <c:v>0.14055733333333301</c:v>
                </c:pt>
                <c:pt idx="2635">
                  <c:v>0.89010533333333297</c:v>
                </c:pt>
                <c:pt idx="2636">
                  <c:v>0.590164666666667</c:v>
                </c:pt>
                <c:pt idx="2637">
                  <c:v>0.48779566666666702</c:v>
                </c:pt>
                <c:pt idx="2638">
                  <c:v>0.231874</c:v>
                </c:pt>
                <c:pt idx="2639">
                  <c:v>0.78207033333333298</c:v>
                </c:pt>
                <c:pt idx="2640">
                  <c:v>0.43596000000000001</c:v>
                </c:pt>
                <c:pt idx="2641">
                  <c:v>0.296200666666667</c:v>
                </c:pt>
                <c:pt idx="2642">
                  <c:v>0.92855533333333296</c:v>
                </c:pt>
                <c:pt idx="2643">
                  <c:v>0.57002699999999995</c:v>
                </c:pt>
                <c:pt idx="2644">
                  <c:v>0.128693633333333</c:v>
                </c:pt>
                <c:pt idx="2645">
                  <c:v>0.15493399999999999</c:v>
                </c:pt>
                <c:pt idx="2646">
                  <c:v>0.276320333333333</c:v>
                </c:pt>
                <c:pt idx="2647">
                  <c:v>0.97871766666666704</c:v>
                </c:pt>
                <c:pt idx="2648">
                  <c:v>0.59613366666666701</c:v>
                </c:pt>
                <c:pt idx="2649">
                  <c:v>0.96665933333333298</c:v>
                </c:pt>
                <c:pt idx="2650">
                  <c:v>0.43420500000000001</c:v>
                </c:pt>
                <c:pt idx="2651">
                  <c:v>0.13534016666666701</c:v>
                </c:pt>
                <c:pt idx="2652">
                  <c:v>0.23961866666666701</c:v>
                </c:pt>
                <c:pt idx="2653">
                  <c:v>0.223648666666667</c:v>
                </c:pt>
                <c:pt idx="2654">
                  <c:v>0.46878500000000001</c:v>
                </c:pt>
                <c:pt idx="2655">
                  <c:v>0.40017133333333299</c:v>
                </c:pt>
                <c:pt idx="2656">
                  <c:v>0.51170033333333298</c:v>
                </c:pt>
                <c:pt idx="2657">
                  <c:v>0.535721</c:v>
                </c:pt>
                <c:pt idx="2658">
                  <c:v>0.181232</c:v>
                </c:pt>
                <c:pt idx="2659">
                  <c:v>0.49524133333333298</c:v>
                </c:pt>
                <c:pt idx="2660">
                  <c:v>0.48582466666666702</c:v>
                </c:pt>
                <c:pt idx="2661">
                  <c:v>0.64800866666666701</c:v>
                </c:pt>
                <c:pt idx="2662">
                  <c:v>0.26939866666666701</c:v>
                </c:pt>
                <c:pt idx="2663">
                  <c:v>0.52946433333333298</c:v>
                </c:pt>
                <c:pt idx="2664">
                  <c:v>0.380473333333333</c:v>
                </c:pt>
                <c:pt idx="2665">
                  <c:v>0.52636566666666695</c:v>
                </c:pt>
                <c:pt idx="2666">
                  <c:v>0.36196933333333298</c:v>
                </c:pt>
                <c:pt idx="2667">
                  <c:v>0.48482633333333303</c:v>
                </c:pt>
                <c:pt idx="2668">
                  <c:v>0.37771033333333298</c:v>
                </c:pt>
                <c:pt idx="2669">
                  <c:v>0.59868900000000003</c:v>
                </c:pt>
                <c:pt idx="2670">
                  <c:v>0.134815566666667</c:v>
                </c:pt>
                <c:pt idx="2671">
                  <c:v>0.20906266666666701</c:v>
                </c:pt>
                <c:pt idx="2672">
                  <c:v>0.325853</c:v>
                </c:pt>
                <c:pt idx="2673">
                  <c:v>0.20628233333333301</c:v>
                </c:pt>
                <c:pt idx="2674">
                  <c:v>0.20381333333333301</c:v>
                </c:pt>
                <c:pt idx="2675">
                  <c:v>0.293549333333333</c:v>
                </c:pt>
                <c:pt idx="2676">
                  <c:v>0.73213466666666704</c:v>
                </c:pt>
                <c:pt idx="2677">
                  <c:v>0.99370866666666702</c:v>
                </c:pt>
                <c:pt idx="2678">
                  <c:v>0.72583166666666699</c:v>
                </c:pt>
                <c:pt idx="2679">
                  <c:v>0.87900900000000004</c:v>
                </c:pt>
                <c:pt idx="2680">
                  <c:v>0.49216799999999999</c:v>
                </c:pt>
                <c:pt idx="2681">
                  <c:v>0.15988133333333299</c:v>
                </c:pt>
                <c:pt idx="2682">
                  <c:v>0.32267499999999999</c:v>
                </c:pt>
                <c:pt idx="2683">
                  <c:v>0.61731766666666699</c:v>
                </c:pt>
                <c:pt idx="2684">
                  <c:v>0.50003699999999995</c:v>
                </c:pt>
                <c:pt idx="2685">
                  <c:v>0.172498333333333</c:v>
                </c:pt>
                <c:pt idx="2686">
                  <c:v>0.33176033333333299</c:v>
                </c:pt>
                <c:pt idx="2687">
                  <c:v>0.48988266666666702</c:v>
                </c:pt>
                <c:pt idx="2688">
                  <c:v>0.79065533333333304</c:v>
                </c:pt>
                <c:pt idx="2689">
                  <c:v>0.46921233333333301</c:v>
                </c:pt>
                <c:pt idx="2690">
                  <c:v>0.73713066666666704</c:v>
                </c:pt>
                <c:pt idx="2691">
                  <c:v>0.27645999999999998</c:v>
                </c:pt>
                <c:pt idx="2692">
                  <c:v>0.50861100000000004</c:v>
                </c:pt>
                <c:pt idx="2693">
                  <c:v>0.50861100000000004</c:v>
                </c:pt>
                <c:pt idx="2694">
                  <c:v>0.50861100000000004</c:v>
                </c:pt>
                <c:pt idx="2695">
                  <c:v>0.17923966666666699</c:v>
                </c:pt>
                <c:pt idx="2696">
                  <c:v>0.21741099999999999</c:v>
                </c:pt>
                <c:pt idx="2697">
                  <c:v>0.24428533333333299</c:v>
                </c:pt>
                <c:pt idx="2698">
                  <c:v>0.72916866666666702</c:v>
                </c:pt>
                <c:pt idx="2699">
                  <c:v>0.19752033333333299</c:v>
                </c:pt>
                <c:pt idx="2700">
                  <c:v>0.50981533333333295</c:v>
                </c:pt>
                <c:pt idx="2701">
                  <c:v>0.13102449999999999</c:v>
                </c:pt>
                <c:pt idx="2702">
                  <c:v>0.29228900000000002</c:v>
                </c:pt>
                <c:pt idx="2703">
                  <c:v>0.271264333333333</c:v>
                </c:pt>
                <c:pt idx="2704">
                  <c:v>0.78002833333333299</c:v>
                </c:pt>
                <c:pt idx="2705">
                  <c:v>0.28219633333333299</c:v>
                </c:pt>
                <c:pt idx="2706">
                  <c:v>0.236545333333333</c:v>
                </c:pt>
                <c:pt idx="2707">
                  <c:v>0.371097333333333</c:v>
                </c:pt>
                <c:pt idx="2708">
                  <c:v>0.113746</c:v>
                </c:pt>
                <c:pt idx="2709">
                  <c:v>0.53148066666666705</c:v>
                </c:pt>
                <c:pt idx="2710">
                  <c:v>0.24158199999999999</c:v>
                </c:pt>
                <c:pt idx="2711">
                  <c:v>0.30166333333333301</c:v>
                </c:pt>
                <c:pt idx="2712">
                  <c:v>0.78151099999999996</c:v>
                </c:pt>
                <c:pt idx="2713">
                  <c:v>0.67190266666666698</c:v>
                </c:pt>
                <c:pt idx="2714">
                  <c:v>0.41296500000000003</c:v>
                </c:pt>
                <c:pt idx="2715">
                  <c:v>0.30302633333333301</c:v>
                </c:pt>
                <c:pt idx="2716">
                  <c:v>0.59663299999999997</c:v>
                </c:pt>
                <c:pt idx="2717">
                  <c:v>0.30274299999999998</c:v>
                </c:pt>
                <c:pt idx="2718">
                  <c:v>0.34210566666666697</c:v>
                </c:pt>
                <c:pt idx="2719">
                  <c:v>0.46612700000000001</c:v>
                </c:pt>
                <c:pt idx="2720">
                  <c:v>0.35334966666666701</c:v>
                </c:pt>
                <c:pt idx="2721">
                  <c:v>0.42377900000000002</c:v>
                </c:pt>
                <c:pt idx="2722">
                  <c:v>0.351399666666667</c:v>
                </c:pt>
                <c:pt idx="2723">
                  <c:v>0.17331233333333301</c:v>
                </c:pt>
                <c:pt idx="2724">
                  <c:v>0.20371966666666699</c:v>
                </c:pt>
                <c:pt idx="2725">
                  <c:v>0.13985636666666701</c:v>
                </c:pt>
                <c:pt idx="2726">
                  <c:v>0.132482933333333</c:v>
                </c:pt>
                <c:pt idx="2727">
                  <c:v>0.65298366666666696</c:v>
                </c:pt>
                <c:pt idx="2728">
                  <c:v>0.233897666666667</c:v>
                </c:pt>
                <c:pt idx="2729">
                  <c:v>0.533517666666667</c:v>
                </c:pt>
                <c:pt idx="2730">
                  <c:v>0.67628233333333299</c:v>
                </c:pt>
                <c:pt idx="2731">
                  <c:v>0.26819333333333301</c:v>
                </c:pt>
                <c:pt idx="2732">
                  <c:v>0.75005999999999995</c:v>
                </c:pt>
                <c:pt idx="2733">
                  <c:v>0.40749366666666698</c:v>
                </c:pt>
                <c:pt idx="2734">
                  <c:v>0.61007833333333295</c:v>
                </c:pt>
                <c:pt idx="2735">
                  <c:v>0.27946500000000002</c:v>
                </c:pt>
                <c:pt idx="2736">
                  <c:v>0.27946500000000002</c:v>
                </c:pt>
                <c:pt idx="2737">
                  <c:v>0.43160399999999999</c:v>
                </c:pt>
                <c:pt idx="2738">
                  <c:v>0.43160399999999999</c:v>
                </c:pt>
                <c:pt idx="2739">
                  <c:v>0.168717333333333</c:v>
                </c:pt>
                <c:pt idx="2740">
                  <c:v>0.166597466666667</c:v>
                </c:pt>
                <c:pt idx="2741">
                  <c:v>0.27262399999999998</c:v>
                </c:pt>
                <c:pt idx="2742">
                  <c:v>0.17547233333333301</c:v>
                </c:pt>
                <c:pt idx="2743">
                  <c:v>0.44843300000000003</c:v>
                </c:pt>
                <c:pt idx="2744">
                  <c:v>0.37531266666666702</c:v>
                </c:pt>
                <c:pt idx="2745">
                  <c:v>0.28495233333333297</c:v>
                </c:pt>
                <c:pt idx="2746">
                  <c:v>0.751207333333333</c:v>
                </c:pt>
                <c:pt idx="2747">
                  <c:v>0.89214866666666703</c:v>
                </c:pt>
                <c:pt idx="2748">
                  <c:v>0.47234700000000002</c:v>
                </c:pt>
                <c:pt idx="2749">
                  <c:v>0.34466666666666701</c:v>
                </c:pt>
                <c:pt idx="2750">
                  <c:v>0.61771833333333304</c:v>
                </c:pt>
                <c:pt idx="2751">
                  <c:v>0.375531333333333</c:v>
                </c:pt>
                <c:pt idx="2752">
                  <c:v>0.45690233333333302</c:v>
                </c:pt>
                <c:pt idx="2753">
                  <c:v>0.12925553333333301</c:v>
                </c:pt>
                <c:pt idx="2754">
                  <c:v>0.323305333333333</c:v>
                </c:pt>
                <c:pt idx="2755">
                  <c:v>0.51481500000000002</c:v>
                </c:pt>
                <c:pt idx="2756">
                  <c:v>0.74741366666666698</c:v>
                </c:pt>
                <c:pt idx="2757">
                  <c:v>0.41000599999999998</c:v>
                </c:pt>
                <c:pt idx="2758">
                  <c:v>0.62486966666666699</c:v>
                </c:pt>
                <c:pt idx="2759">
                  <c:v>0.63602800000000004</c:v>
                </c:pt>
                <c:pt idx="2760">
                  <c:v>0.25398933333333301</c:v>
                </c:pt>
                <c:pt idx="2761">
                  <c:v>0.75590566666666703</c:v>
                </c:pt>
                <c:pt idx="2762">
                  <c:v>0.323996333333333</c:v>
                </c:pt>
                <c:pt idx="2763">
                  <c:v>0.13020553333333301</c:v>
                </c:pt>
                <c:pt idx="2764">
                  <c:v>0.56156933333333303</c:v>
                </c:pt>
                <c:pt idx="2765">
                  <c:v>0.62923099999999998</c:v>
                </c:pt>
                <c:pt idx="2766">
                  <c:v>0.31424633333333302</c:v>
                </c:pt>
                <c:pt idx="2767">
                  <c:v>0.57164733333333295</c:v>
                </c:pt>
                <c:pt idx="2768">
                  <c:v>0.148631666666667</c:v>
                </c:pt>
                <c:pt idx="2769">
                  <c:v>0.22620899999999999</c:v>
                </c:pt>
                <c:pt idx="2770">
                  <c:v>0.30186866666666701</c:v>
                </c:pt>
                <c:pt idx="2771">
                  <c:v>0.14397033333333301</c:v>
                </c:pt>
                <c:pt idx="2772">
                  <c:v>0.137814666666667</c:v>
                </c:pt>
                <c:pt idx="2773">
                  <c:v>0.37681566666666699</c:v>
                </c:pt>
                <c:pt idx="2774">
                  <c:v>0.23585500000000001</c:v>
                </c:pt>
                <c:pt idx="2775">
                  <c:v>0.229609333333333</c:v>
                </c:pt>
                <c:pt idx="2776">
                  <c:v>0.27599333333333298</c:v>
                </c:pt>
                <c:pt idx="2777">
                  <c:v>0.141403</c:v>
                </c:pt>
                <c:pt idx="2778">
                  <c:v>0.39631499999999997</c:v>
                </c:pt>
                <c:pt idx="2779">
                  <c:v>0.28966599999999998</c:v>
                </c:pt>
                <c:pt idx="2780">
                  <c:v>0.43704500000000002</c:v>
                </c:pt>
                <c:pt idx="2781">
                  <c:v>0.59074866666666703</c:v>
                </c:pt>
                <c:pt idx="2782">
                  <c:v>0.22316466666666701</c:v>
                </c:pt>
                <c:pt idx="2783">
                  <c:v>0.42059466666666701</c:v>
                </c:pt>
                <c:pt idx="2784">
                  <c:v>0.53276766666666697</c:v>
                </c:pt>
                <c:pt idx="2785">
                  <c:v>0.29122833333333298</c:v>
                </c:pt>
                <c:pt idx="2786">
                  <c:v>0.62191666666666701</c:v>
                </c:pt>
                <c:pt idx="2787">
                  <c:v>0.222808333333333</c:v>
                </c:pt>
                <c:pt idx="2788">
                  <c:v>0.30667366666666701</c:v>
                </c:pt>
                <c:pt idx="2789">
                  <c:v>0.31755966666666702</c:v>
                </c:pt>
                <c:pt idx="2790">
                  <c:v>0.359655</c:v>
                </c:pt>
                <c:pt idx="2791">
                  <c:v>0.70312200000000002</c:v>
                </c:pt>
                <c:pt idx="2792">
                  <c:v>0.27417766666666699</c:v>
                </c:pt>
                <c:pt idx="2793">
                  <c:v>0.41649266666666701</c:v>
                </c:pt>
                <c:pt idx="2794">
                  <c:v>0.47677566666666699</c:v>
                </c:pt>
                <c:pt idx="2795">
                  <c:v>0.156219</c:v>
                </c:pt>
                <c:pt idx="2796">
                  <c:v>0.522614666666667</c:v>
                </c:pt>
                <c:pt idx="2797">
                  <c:v>0.80072233333333298</c:v>
                </c:pt>
                <c:pt idx="2798">
                  <c:v>0.80072233333333298</c:v>
                </c:pt>
                <c:pt idx="2799">
                  <c:v>0.80072233333333298</c:v>
                </c:pt>
                <c:pt idx="2800">
                  <c:v>0.18231566666666699</c:v>
                </c:pt>
                <c:pt idx="2801">
                  <c:v>0.76395199999999996</c:v>
                </c:pt>
                <c:pt idx="2802">
                  <c:v>0.82084999999999997</c:v>
                </c:pt>
                <c:pt idx="2803">
                  <c:v>0.485595</c:v>
                </c:pt>
                <c:pt idx="2804">
                  <c:v>0.79678566666666695</c:v>
                </c:pt>
                <c:pt idx="2805">
                  <c:v>0.38531900000000002</c:v>
                </c:pt>
                <c:pt idx="2806">
                  <c:v>0.23409733333333299</c:v>
                </c:pt>
                <c:pt idx="2807">
                  <c:v>0.48729366666666701</c:v>
                </c:pt>
                <c:pt idx="2808">
                  <c:v>0.62018200000000001</c:v>
                </c:pt>
                <c:pt idx="2809">
                  <c:v>0.26174766666666699</c:v>
                </c:pt>
                <c:pt idx="2810">
                  <c:v>0.270007</c:v>
                </c:pt>
                <c:pt idx="2811">
                  <c:v>0.41672866666666702</c:v>
                </c:pt>
                <c:pt idx="2812">
                  <c:v>0.224166</c:v>
                </c:pt>
                <c:pt idx="2813">
                  <c:v>0.645681333333333</c:v>
                </c:pt>
                <c:pt idx="2814">
                  <c:v>0.139163333333333</c:v>
                </c:pt>
                <c:pt idx="2815">
                  <c:v>0.92048466666666695</c:v>
                </c:pt>
                <c:pt idx="2816">
                  <c:v>0.91995266666666697</c:v>
                </c:pt>
                <c:pt idx="2817">
                  <c:v>0.119468666666667</c:v>
                </c:pt>
                <c:pt idx="2818">
                  <c:v>0.318985666666667</c:v>
                </c:pt>
                <c:pt idx="2819">
                  <c:v>0.50511700000000004</c:v>
                </c:pt>
                <c:pt idx="2820">
                  <c:v>0.233566</c:v>
                </c:pt>
                <c:pt idx="2821">
                  <c:v>0.36739666666666698</c:v>
                </c:pt>
                <c:pt idx="2822">
                  <c:v>0.34777833333333302</c:v>
                </c:pt>
                <c:pt idx="2823">
                  <c:v>0.75256966666666703</c:v>
                </c:pt>
                <c:pt idx="2824">
                  <c:v>0.359796</c:v>
                </c:pt>
                <c:pt idx="2825">
                  <c:v>0.93983966666666696</c:v>
                </c:pt>
                <c:pt idx="2826">
                  <c:v>0.12277866666666699</c:v>
                </c:pt>
                <c:pt idx="2827">
                  <c:v>0.31623000000000001</c:v>
                </c:pt>
                <c:pt idx="2828">
                  <c:v>0.36938599999999999</c:v>
                </c:pt>
                <c:pt idx="2829">
                  <c:v>0.32442033333333298</c:v>
                </c:pt>
                <c:pt idx="2830">
                  <c:v>0.29918966666666702</c:v>
                </c:pt>
                <c:pt idx="2831">
                  <c:v>0.22447700000000001</c:v>
                </c:pt>
                <c:pt idx="2832">
                  <c:v>0.14087396666666699</c:v>
                </c:pt>
                <c:pt idx="2833">
                  <c:v>0.27112466666666701</c:v>
                </c:pt>
                <c:pt idx="2834">
                  <c:v>0.22818966666666701</c:v>
                </c:pt>
                <c:pt idx="2835">
                  <c:v>0.32234733333333299</c:v>
                </c:pt>
                <c:pt idx="2836">
                  <c:v>0.29181766666666697</c:v>
                </c:pt>
                <c:pt idx="2837">
                  <c:v>0.32287666666666698</c:v>
                </c:pt>
                <c:pt idx="2838">
                  <c:v>0.41693233333333302</c:v>
                </c:pt>
                <c:pt idx="2839">
                  <c:v>0.423090666666667</c:v>
                </c:pt>
                <c:pt idx="2840">
                  <c:v>0.74891066666666695</c:v>
                </c:pt>
                <c:pt idx="2841">
                  <c:v>0.647235</c:v>
                </c:pt>
                <c:pt idx="2842">
                  <c:v>0.452199666666667</c:v>
                </c:pt>
                <c:pt idx="2843">
                  <c:v>0.23195533333333301</c:v>
                </c:pt>
                <c:pt idx="2844">
                  <c:v>0.95487566666666701</c:v>
                </c:pt>
                <c:pt idx="2845">
                  <c:v>0.245647333333333</c:v>
                </c:pt>
                <c:pt idx="2846">
                  <c:v>0.12645753333333301</c:v>
                </c:pt>
                <c:pt idx="2847">
                  <c:v>0.42958866666666701</c:v>
                </c:pt>
                <c:pt idx="2848">
                  <c:v>0.42958866666666701</c:v>
                </c:pt>
                <c:pt idx="2849">
                  <c:v>0.61739333333333302</c:v>
                </c:pt>
                <c:pt idx="2850">
                  <c:v>0.33619300000000002</c:v>
                </c:pt>
                <c:pt idx="2851">
                  <c:v>0.29702299999999998</c:v>
                </c:pt>
                <c:pt idx="2852">
                  <c:v>0.76154266666666703</c:v>
                </c:pt>
                <c:pt idx="2853">
                  <c:v>0.28266633333333302</c:v>
                </c:pt>
                <c:pt idx="2854">
                  <c:v>0.53218633333333298</c:v>
                </c:pt>
                <c:pt idx="2855">
                  <c:v>0.44843833333333299</c:v>
                </c:pt>
                <c:pt idx="2856">
                  <c:v>0.45747466666666697</c:v>
                </c:pt>
                <c:pt idx="2857">
                  <c:v>0.57520300000000002</c:v>
                </c:pt>
                <c:pt idx="2858">
                  <c:v>0.33561999999999997</c:v>
                </c:pt>
                <c:pt idx="2859">
                  <c:v>0.55330699999999999</c:v>
                </c:pt>
                <c:pt idx="2860">
                  <c:v>0.45998166666666701</c:v>
                </c:pt>
                <c:pt idx="2861">
                  <c:v>0.526602666666667</c:v>
                </c:pt>
                <c:pt idx="2862">
                  <c:v>0.39351133333333299</c:v>
                </c:pt>
                <c:pt idx="2863">
                  <c:v>0.12997893333333299</c:v>
                </c:pt>
                <c:pt idx="2864">
                  <c:v>0.72715933333333305</c:v>
                </c:pt>
                <c:pt idx="2865">
                  <c:v>0.37331966666666699</c:v>
                </c:pt>
                <c:pt idx="2866">
                  <c:v>0.44474000000000002</c:v>
                </c:pt>
                <c:pt idx="2867">
                  <c:v>0.181758</c:v>
                </c:pt>
                <c:pt idx="2868">
                  <c:v>0.22536566666666699</c:v>
                </c:pt>
                <c:pt idx="2869">
                  <c:v>0.71053766666666696</c:v>
                </c:pt>
                <c:pt idx="2870">
                  <c:v>0.31595899999999999</c:v>
                </c:pt>
                <c:pt idx="2871">
                  <c:v>0.50556966666666703</c:v>
                </c:pt>
                <c:pt idx="2872">
                  <c:v>0.29481433333333301</c:v>
                </c:pt>
                <c:pt idx="2873">
                  <c:v>0.34892333333333297</c:v>
                </c:pt>
                <c:pt idx="2874">
                  <c:v>0.27675166666666701</c:v>
                </c:pt>
                <c:pt idx="2875">
                  <c:v>0.42487633333333302</c:v>
                </c:pt>
                <c:pt idx="2876">
                  <c:v>0.217615</c:v>
                </c:pt>
                <c:pt idx="2877">
                  <c:v>0.1207925</c:v>
                </c:pt>
                <c:pt idx="2878">
                  <c:v>0.38355066666666698</c:v>
                </c:pt>
                <c:pt idx="2879">
                  <c:v>0.22376299999999999</c:v>
                </c:pt>
                <c:pt idx="2880">
                  <c:v>0.38690099999999999</c:v>
                </c:pt>
                <c:pt idx="2881">
                  <c:v>0.41898200000000002</c:v>
                </c:pt>
                <c:pt idx="2882">
                  <c:v>0.41132733333333299</c:v>
                </c:pt>
                <c:pt idx="2883">
                  <c:v>0.442992</c:v>
                </c:pt>
                <c:pt idx="2884">
                  <c:v>0.25982533333333302</c:v>
                </c:pt>
                <c:pt idx="2885">
                  <c:v>0.381338333333333</c:v>
                </c:pt>
                <c:pt idx="2886">
                  <c:v>0.252554</c:v>
                </c:pt>
                <c:pt idx="2887">
                  <c:v>0.28436966666666702</c:v>
                </c:pt>
                <c:pt idx="2888">
                  <c:v>0.51334866666666701</c:v>
                </c:pt>
                <c:pt idx="2889">
                  <c:v>0.72438533333333299</c:v>
                </c:pt>
                <c:pt idx="2890">
                  <c:v>0.34055633333333302</c:v>
                </c:pt>
                <c:pt idx="2891">
                  <c:v>0.34917300000000001</c:v>
                </c:pt>
                <c:pt idx="2892">
                  <c:v>0.211605666666667</c:v>
                </c:pt>
                <c:pt idx="2893">
                  <c:v>0.57288899999999998</c:v>
                </c:pt>
                <c:pt idx="2894">
                  <c:v>0.34286466666666698</c:v>
                </c:pt>
                <c:pt idx="2895">
                  <c:v>0.24757000000000001</c:v>
                </c:pt>
                <c:pt idx="2896">
                  <c:v>0.196784666666667</c:v>
                </c:pt>
                <c:pt idx="2897">
                  <c:v>0.216012333333333</c:v>
                </c:pt>
                <c:pt idx="2898">
                  <c:v>0.64559533333333297</c:v>
                </c:pt>
                <c:pt idx="2899">
                  <c:v>0.47568466666666698</c:v>
                </c:pt>
                <c:pt idx="2900">
                  <c:v>0.16515099999999999</c:v>
                </c:pt>
                <c:pt idx="2901">
                  <c:v>0.17289833333333299</c:v>
                </c:pt>
                <c:pt idx="2902">
                  <c:v>0.36181600000000003</c:v>
                </c:pt>
                <c:pt idx="2903">
                  <c:v>0.47445999999999999</c:v>
                </c:pt>
                <c:pt idx="2904">
                  <c:v>0.39119366666666699</c:v>
                </c:pt>
                <c:pt idx="2905">
                  <c:v>0.456361666666667</c:v>
                </c:pt>
                <c:pt idx="2906">
                  <c:v>0.28721966666666698</c:v>
                </c:pt>
                <c:pt idx="2907">
                  <c:v>0.22095566666666699</c:v>
                </c:pt>
                <c:pt idx="2908">
                  <c:v>0.246069333333333</c:v>
                </c:pt>
                <c:pt idx="2909">
                  <c:v>0.39712166666666698</c:v>
                </c:pt>
                <c:pt idx="2910">
                  <c:v>0.50645200000000001</c:v>
                </c:pt>
                <c:pt idx="2911">
                  <c:v>0.37841766666666699</c:v>
                </c:pt>
                <c:pt idx="2912">
                  <c:v>0.112617733333333</c:v>
                </c:pt>
                <c:pt idx="2913">
                  <c:v>0.60250266666666696</c:v>
                </c:pt>
                <c:pt idx="2914">
                  <c:v>0.58488300000000004</c:v>
                </c:pt>
                <c:pt idx="2915">
                  <c:v>0.30996333333333298</c:v>
                </c:pt>
                <c:pt idx="2916">
                  <c:v>0.23461333333333301</c:v>
                </c:pt>
                <c:pt idx="2917">
                  <c:v>0.25041366666666698</c:v>
                </c:pt>
                <c:pt idx="2918">
                  <c:v>0.11266166666666701</c:v>
                </c:pt>
                <c:pt idx="2919">
                  <c:v>0.44262699999999999</c:v>
                </c:pt>
                <c:pt idx="2920">
                  <c:v>0.408434666666667</c:v>
                </c:pt>
                <c:pt idx="2921">
                  <c:v>0.408434666666667</c:v>
                </c:pt>
                <c:pt idx="2922">
                  <c:v>0.13353490000000001</c:v>
                </c:pt>
                <c:pt idx="2923">
                  <c:v>0.49351899999999999</c:v>
                </c:pt>
                <c:pt idx="2924">
                  <c:v>0.76113399999999998</c:v>
                </c:pt>
                <c:pt idx="2925">
                  <c:v>0.18032300000000001</c:v>
                </c:pt>
                <c:pt idx="2926">
                  <c:v>0.18032300000000001</c:v>
                </c:pt>
                <c:pt idx="2927">
                  <c:v>0.55814166666666698</c:v>
                </c:pt>
                <c:pt idx="2928">
                  <c:v>0.33728333333333299</c:v>
                </c:pt>
                <c:pt idx="2929">
                  <c:v>0.32769799999999999</c:v>
                </c:pt>
                <c:pt idx="2930">
                  <c:v>0.45212166666666698</c:v>
                </c:pt>
                <c:pt idx="2931">
                  <c:v>0.51964900000000003</c:v>
                </c:pt>
                <c:pt idx="2932">
                  <c:v>0.16964156666666699</c:v>
                </c:pt>
                <c:pt idx="2933">
                  <c:v>0.41982866666666702</c:v>
                </c:pt>
                <c:pt idx="2934">
                  <c:v>0.22651866666666701</c:v>
                </c:pt>
                <c:pt idx="2935">
                  <c:v>0.1265839</c:v>
                </c:pt>
                <c:pt idx="2936">
                  <c:v>0.44017299999999998</c:v>
                </c:pt>
                <c:pt idx="2937">
                  <c:v>0.39790900000000001</c:v>
                </c:pt>
                <c:pt idx="2938">
                  <c:v>0.16506833333333301</c:v>
                </c:pt>
                <c:pt idx="2939">
                  <c:v>0.417906</c:v>
                </c:pt>
                <c:pt idx="2940">
                  <c:v>0.36976199999999998</c:v>
                </c:pt>
                <c:pt idx="2941">
                  <c:v>0.30887433333333297</c:v>
                </c:pt>
                <c:pt idx="2942">
                  <c:v>0.283333</c:v>
                </c:pt>
                <c:pt idx="2943">
                  <c:v>0.322871666666667</c:v>
                </c:pt>
                <c:pt idx="2944">
                  <c:v>0.18763333333333301</c:v>
                </c:pt>
                <c:pt idx="2945">
                  <c:v>0.197107333333333</c:v>
                </c:pt>
                <c:pt idx="2946">
                  <c:v>0.56019699999999994</c:v>
                </c:pt>
                <c:pt idx="2947">
                  <c:v>0.34059866666666699</c:v>
                </c:pt>
                <c:pt idx="2948">
                  <c:v>0.52411033333333301</c:v>
                </c:pt>
                <c:pt idx="2949">
                  <c:v>0.178519333333333</c:v>
                </c:pt>
                <c:pt idx="2950">
                  <c:v>0.61205733333333301</c:v>
                </c:pt>
                <c:pt idx="2951">
                  <c:v>0.97141233333333299</c:v>
                </c:pt>
                <c:pt idx="2952">
                  <c:v>0.26212200000000002</c:v>
                </c:pt>
                <c:pt idx="2953">
                  <c:v>0.63928133333333304</c:v>
                </c:pt>
                <c:pt idx="2954">
                  <c:v>0.58709599999999995</c:v>
                </c:pt>
                <c:pt idx="2955">
                  <c:v>0.57020233333333303</c:v>
                </c:pt>
                <c:pt idx="2956">
                  <c:v>0.35272399999999998</c:v>
                </c:pt>
                <c:pt idx="2957">
                  <c:v>0.33260733333333298</c:v>
                </c:pt>
                <c:pt idx="2958">
                  <c:v>0.25969766666666699</c:v>
                </c:pt>
                <c:pt idx="2959">
                  <c:v>0.36228399999999999</c:v>
                </c:pt>
                <c:pt idx="2960">
                  <c:v>0.294651</c:v>
                </c:pt>
                <c:pt idx="2961">
                  <c:v>0.65171066666666699</c:v>
                </c:pt>
                <c:pt idx="2962">
                  <c:v>0.34680499999999997</c:v>
                </c:pt>
                <c:pt idx="2963">
                  <c:v>0.103596333333333</c:v>
                </c:pt>
                <c:pt idx="2964">
                  <c:v>0.225678666666667</c:v>
                </c:pt>
                <c:pt idx="2965">
                  <c:v>0.64705166666666702</c:v>
                </c:pt>
                <c:pt idx="2966">
                  <c:v>0.37067</c:v>
                </c:pt>
                <c:pt idx="2967">
                  <c:v>0.16412669999999999</c:v>
                </c:pt>
                <c:pt idx="2968">
                  <c:v>0.42970133333333299</c:v>
                </c:pt>
                <c:pt idx="2969">
                  <c:v>0.60856299999999997</c:v>
                </c:pt>
                <c:pt idx="2970">
                  <c:v>0.50012133333333297</c:v>
                </c:pt>
                <c:pt idx="2971">
                  <c:v>0.14934233333333299</c:v>
                </c:pt>
                <c:pt idx="2972">
                  <c:v>0.48901033333333299</c:v>
                </c:pt>
                <c:pt idx="2973">
                  <c:v>0.171823</c:v>
                </c:pt>
                <c:pt idx="2974">
                  <c:v>0.171823</c:v>
                </c:pt>
                <c:pt idx="2975">
                  <c:v>0.50602633333333302</c:v>
                </c:pt>
                <c:pt idx="2976">
                  <c:v>0.76797899999999997</c:v>
                </c:pt>
                <c:pt idx="2977">
                  <c:v>0.61571200000000004</c:v>
                </c:pt>
                <c:pt idx="2978">
                  <c:v>0.45304466666666698</c:v>
                </c:pt>
                <c:pt idx="2979">
                  <c:v>0.31469666666666701</c:v>
                </c:pt>
                <c:pt idx="2980">
                  <c:v>0.23054633333333299</c:v>
                </c:pt>
                <c:pt idx="2981">
                  <c:v>0.732974666666667</c:v>
                </c:pt>
                <c:pt idx="2982">
                  <c:v>0.42681833333333302</c:v>
                </c:pt>
                <c:pt idx="2983">
                  <c:v>0.53575333333333297</c:v>
                </c:pt>
                <c:pt idx="2984">
                  <c:v>0.42055300000000001</c:v>
                </c:pt>
                <c:pt idx="2985">
                  <c:v>0.35959366666666698</c:v>
                </c:pt>
                <c:pt idx="2986">
                  <c:v>0.71633733333333305</c:v>
                </c:pt>
                <c:pt idx="2987">
                  <c:v>0.18059066666666701</c:v>
                </c:pt>
                <c:pt idx="2988">
                  <c:v>0.25752700000000001</c:v>
                </c:pt>
                <c:pt idx="2989">
                  <c:v>0.38338066666666698</c:v>
                </c:pt>
                <c:pt idx="2990">
                  <c:v>0.38338066666666698</c:v>
                </c:pt>
                <c:pt idx="2991">
                  <c:v>0.50566</c:v>
                </c:pt>
                <c:pt idx="2992">
                  <c:v>0.28260666666666701</c:v>
                </c:pt>
                <c:pt idx="2993">
                  <c:v>0.54621699999999995</c:v>
                </c:pt>
                <c:pt idx="2994">
                  <c:v>0.16756133333333301</c:v>
                </c:pt>
                <c:pt idx="2995">
                  <c:v>0.92701033333333305</c:v>
                </c:pt>
                <c:pt idx="2996">
                  <c:v>0.74532900000000002</c:v>
                </c:pt>
                <c:pt idx="2997">
                  <c:v>0.25013166666666697</c:v>
                </c:pt>
                <c:pt idx="2998">
                  <c:v>0.406223</c:v>
                </c:pt>
                <c:pt idx="2999">
                  <c:v>0.25991233333333302</c:v>
                </c:pt>
                <c:pt idx="3000">
                  <c:v>0.41864966666666698</c:v>
                </c:pt>
                <c:pt idx="3001">
                  <c:v>0.54569366666666697</c:v>
                </c:pt>
                <c:pt idx="3002">
                  <c:v>0.40154600000000001</c:v>
                </c:pt>
                <c:pt idx="3003">
                  <c:v>0.46312066666666701</c:v>
                </c:pt>
                <c:pt idx="3004">
                  <c:v>0.278220666666667</c:v>
                </c:pt>
                <c:pt idx="3005">
                  <c:v>0.26265233333333299</c:v>
                </c:pt>
                <c:pt idx="3006">
                  <c:v>0.45554933333333297</c:v>
                </c:pt>
                <c:pt idx="3007">
                  <c:v>0.39233366666666702</c:v>
                </c:pt>
                <c:pt idx="3008">
                  <c:v>0.34554200000000002</c:v>
                </c:pt>
                <c:pt idx="3009">
                  <c:v>0.473605</c:v>
                </c:pt>
                <c:pt idx="3010">
                  <c:v>0.17189499999999999</c:v>
                </c:pt>
                <c:pt idx="3011">
                  <c:v>0.31175466666666701</c:v>
                </c:pt>
                <c:pt idx="3012">
                  <c:v>0.30146366666666702</c:v>
                </c:pt>
                <c:pt idx="3013">
                  <c:v>0.38159533333333301</c:v>
                </c:pt>
                <c:pt idx="3014">
                  <c:v>0.242577666666667</c:v>
                </c:pt>
                <c:pt idx="3015">
                  <c:v>0.112961566666667</c:v>
                </c:pt>
                <c:pt idx="3016">
                  <c:v>0.256726333333333</c:v>
                </c:pt>
                <c:pt idx="3017">
                  <c:v>0.72849200000000003</c:v>
                </c:pt>
                <c:pt idx="3018">
                  <c:v>0.31888633333333299</c:v>
                </c:pt>
                <c:pt idx="3019">
                  <c:v>0.68485799999999997</c:v>
                </c:pt>
                <c:pt idx="3020">
                  <c:v>0.25031633333333297</c:v>
                </c:pt>
                <c:pt idx="3021">
                  <c:v>0.50016533333333302</c:v>
                </c:pt>
                <c:pt idx="3022">
                  <c:v>0.203374</c:v>
                </c:pt>
                <c:pt idx="3023">
                  <c:v>0.32784099999999999</c:v>
                </c:pt>
                <c:pt idx="3024">
                  <c:v>0.25686866666666702</c:v>
                </c:pt>
                <c:pt idx="3025">
                  <c:v>0.462963666666667</c:v>
                </c:pt>
                <c:pt idx="3026">
                  <c:v>0.53569133333333296</c:v>
                </c:pt>
                <c:pt idx="3027">
                  <c:v>0.93698866666666702</c:v>
                </c:pt>
                <c:pt idx="3028">
                  <c:v>0.15439766666666699</c:v>
                </c:pt>
                <c:pt idx="3029">
                  <c:v>0.22316166666666701</c:v>
                </c:pt>
                <c:pt idx="3030">
                  <c:v>0.11424620000000001</c:v>
                </c:pt>
                <c:pt idx="3031">
                  <c:v>0.243262333333333</c:v>
                </c:pt>
                <c:pt idx="3032">
                  <c:v>0.94370900000000002</c:v>
                </c:pt>
                <c:pt idx="3033">
                  <c:v>0.79751300000000003</c:v>
                </c:pt>
                <c:pt idx="3034">
                  <c:v>0.62266766666666695</c:v>
                </c:pt>
                <c:pt idx="3035">
                  <c:v>0.22259200000000001</c:v>
                </c:pt>
                <c:pt idx="3036">
                  <c:v>0.96395500000000001</c:v>
                </c:pt>
                <c:pt idx="3037">
                  <c:v>0.49972533333333302</c:v>
                </c:pt>
                <c:pt idx="3038">
                  <c:v>0.23304266666666701</c:v>
                </c:pt>
                <c:pt idx="3039">
                  <c:v>0.32423833333333302</c:v>
                </c:pt>
                <c:pt idx="3040">
                  <c:v>0.38310333333333302</c:v>
                </c:pt>
                <c:pt idx="3041">
                  <c:v>0.115218</c:v>
                </c:pt>
                <c:pt idx="3042">
                  <c:v>0.120007266666667</c:v>
                </c:pt>
                <c:pt idx="3043">
                  <c:v>0.408972</c:v>
                </c:pt>
                <c:pt idx="3044">
                  <c:v>0.32672433333333301</c:v>
                </c:pt>
                <c:pt idx="3045">
                  <c:v>0.23694533333333301</c:v>
                </c:pt>
                <c:pt idx="3046">
                  <c:v>0.23694533333333301</c:v>
                </c:pt>
                <c:pt idx="3047">
                  <c:v>0.26464433333333298</c:v>
                </c:pt>
                <c:pt idx="3048">
                  <c:v>0.267052333333333</c:v>
                </c:pt>
                <c:pt idx="3049">
                  <c:v>0.14152436666666701</c:v>
                </c:pt>
                <c:pt idx="3050">
                  <c:v>0.37801733333333298</c:v>
                </c:pt>
                <c:pt idx="3051">
                  <c:v>0.220069666666667</c:v>
                </c:pt>
                <c:pt idx="3052">
                  <c:v>0.30105866666666697</c:v>
                </c:pt>
                <c:pt idx="3053">
                  <c:v>0.20226733333333299</c:v>
                </c:pt>
                <c:pt idx="3054">
                  <c:v>0.41697733333333298</c:v>
                </c:pt>
                <c:pt idx="3055">
                  <c:v>0.14036799999999999</c:v>
                </c:pt>
                <c:pt idx="3056">
                  <c:v>0.98283200000000004</c:v>
                </c:pt>
                <c:pt idx="3057">
                  <c:v>0.24109166666666701</c:v>
                </c:pt>
                <c:pt idx="3058">
                  <c:v>0.46577166666666697</c:v>
                </c:pt>
                <c:pt idx="3059">
                  <c:v>0.40285900000000002</c:v>
                </c:pt>
                <c:pt idx="3060">
                  <c:v>0.30861266666666698</c:v>
                </c:pt>
                <c:pt idx="3061">
                  <c:v>0.11406810000000001</c:v>
                </c:pt>
                <c:pt idx="3062">
                  <c:v>0.46507266666666702</c:v>
                </c:pt>
                <c:pt idx="3063">
                  <c:v>0.46507266666666702</c:v>
                </c:pt>
                <c:pt idx="3064">
                  <c:v>0.1165667</c:v>
                </c:pt>
                <c:pt idx="3065">
                  <c:v>0.343540333333333</c:v>
                </c:pt>
                <c:pt idx="3066">
                  <c:v>0.74891533333333304</c:v>
                </c:pt>
                <c:pt idx="3067">
                  <c:v>0.62442033333333302</c:v>
                </c:pt>
                <c:pt idx="3068">
                  <c:v>0.16710396666666699</c:v>
                </c:pt>
                <c:pt idx="3069">
                  <c:v>0.86852433333333301</c:v>
                </c:pt>
                <c:pt idx="3070">
                  <c:v>0.86852433333333301</c:v>
                </c:pt>
                <c:pt idx="3071">
                  <c:v>0.14138429999999999</c:v>
                </c:pt>
                <c:pt idx="3072">
                  <c:v>0.17578633333333299</c:v>
                </c:pt>
                <c:pt idx="3073">
                  <c:v>0.453019333333333</c:v>
                </c:pt>
                <c:pt idx="3074">
                  <c:v>0.160772</c:v>
                </c:pt>
                <c:pt idx="3075">
                  <c:v>0.160772</c:v>
                </c:pt>
                <c:pt idx="3076">
                  <c:v>0.48174366666666701</c:v>
                </c:pt>
                <c:pt idx="3077">
                  <c:v>0.30171799999999999</c:v>
                </c:pt>
                <c:pt idx="3078">
                  <c:v>0.142139666666667</c:v>
                </c:pt>
                <c:pt idx="3079">
                  <c:v>0.197741</c:v>
                </c:pt>
                <c:pt idx="3080">
                  <c:v>0.357493333333333</c:v>
                </c:pt>
                <c:pt idx="3081">
                  <c:v>0.21234</c:v>
                </c:pt>
                <c:pt idx="3082">
                  <c:v>0.461644</c:v>
                </c:pt>
                <c:pt idx="3083">
                  <c:v>0.52267666666666701</c:v>
                </c:pt>
                <c:pt idx="3084">
                  <c:v>0.39979833333333298</c:v>
                </c:pt>
                <c:pt idx="3085">
                  <c:v>0.52544266666666695</c:v>
                </c:pt>
                <c:pt idx="3086">
                  <c:v>0.43018899999999999</c:v>
                </c:pt>
                <c:pt idx="3087">
                  <c:v>0.486537</c:v>
                </c:pt>
                <c:pt idx="3088">
                  <c:v>0.39846500000000001</c:v>
                </c:pt>
                <c:pt idx="3089">
                  <c:v>0.21119533333333301</c:v>
                </c:pt>
                <c:pt idx="3090">
                  <c:v>0.26306000000000002</c:v>
                </c:pt>
                <c:pt idx="3091">
                  <c:v>0.42898466666666701</c:v>
                </c:pt>
                <c:pt idx="3092">
                  <c:v>0.44325433333333297</c:v>
                </c:pt>
                <c:pt idx="3093">
                  <c:v>0.30277666666666703</c:v>
                </c:pt>
                <c:pt idx="3094">
                  <c:v>0.30277666666666703</c:v>
                </c:pt>
                <c:pt idx="3095">
                  <c:v>0.12910366666666701</c:v>
                </c:pt>
                <c:pt idx="3096">
                  <c:v>0.98537300000000005</c:v>
                </c:pt>
                <c:pt idx="3097">
                  <c:v>0.352731666666667</c:v>
                </c:pt>
                <c:pt idx="3098">
                  <c:v>0.59183633333333296</c:v>
                </c:pt>
                <c:pt idx="3099">
                  <c:v>0.234979666666667</c:v>
                </c:pt>
                <c:pt idx="3100">
                  <c:v>0.44329766666666698</c:v>
                </c:pt>
                <c:pt idx="3101">
                  <c:v>0.29637200000000002</c:v>
                </c:pt>
                <c:pt idx="3102">
                  <c:v>0.15813333333333299</c:v>
                </c:pt>
                <c:pt idx="3103">
                  <c:v>0.39244699999999999</c:v>
                </c:pt>
                <c:pt idx="3104">
                  <c:v>0.33576033333333299</c:v>
                </c:pt>
                <c:pt idx="3105">
                  <c:v>0.785517666666667</c:v>
                </c:pt>
                <c:pt idx="3106">
                  <c:v>0.608348</c:v>
                </c:pt>
                <c:pt idx="3107">
                  <c:v>0.50163266666666695</c:v>
                </c:pt>
                <c:pt idx="3108">
                  <c:v>0.226738</c:v>
                </c:pt>
                <c:pt idx="3109">
                  <c:v>0.48991299999999999</c:v>
                </c:pt>
                <c:pt idx="3110">
                  <c:v>0.21631166666666701</c:v>
                </c:pt>
                <c:pt idx="3111">
                  <c:v>0.201876</c:v>
                </c:pt>
                <c:pt idx="3112">
                  <c:v>0.21376266666666699</c:v>
                </c:pt>
                <c:pt idx="3113">
                  <c:v>0.467716666666667</c:v>
                </c:pt>
                <c:pt idx="3114">
                  <c:v>0.25783200000000001</c:v>
                </c:pt>
                <c:pt idx="3115">
                  <c:v>0.487337666666667</c:v>
                </c:pt>
                <c:pt idx="3116">
                  <c:v>0.84009133333333297</c:v>
                </c:pt>
                <c:pt idx="3117">
                  <c:v>0.84009133333333297</c:v>
                </c:pt>
                <c:pt idx="3118">
                  <c:v>0.53703599999999996</c:v>
                </c:pt>
                <c:pt idx="3119">
                  <c:v>0.99177199999999999</c:v>
                </c:pt>
                <c:pt idx="3120">
                  <c:v>0.22039900000000001</c:v>
                </c:pt>
                <c:pt idx="3121">
                  <c:v>0.30008933333333299</c:v>
                </c:pt>
                <c:pt idx="3122">
                  <c:v>0.190046666666667</c:v>
                </c:pt>
                <c:pt idx="3123">
                  <c:v>0.35080766666666702</c:v>
                </c:pt>
                <c:pt idx="3124">
                  <c:v>0.475123666666667</c:v>
                </c:pt>
                <c:pt idx="3125">
                  <c:v>0.40807333333333301</c:v>
                </c:pt>
                <c:pt idx="3126">
                  <c:v>0.41763933333333297</c:v>
                </c:pt>
                <c:pt idx="3127">
                  <c:v>0.24192766666666701</c:v>
                </c:pt>
                <c:pt idx="3128">
                  <c:v>0.53418366666666695</c:v>
                </c:pt>
                <c:pt idx="3129">
                  <c:v>0.222262666666667</c:v>
                </c:pt>
                <c:pt idx="3130">
                  <c:v>0.54414899999999999</c:v>
                </c:pt>
                <c:pt idx="3131">
                  <c:v>0.36074733333333298</c:v>
                </c:pt>
                <c:pt idx="3132">
                  <c:v>0.157867333333333</c:v>
                </c:pt>
                <c:pt idx="3133">
                  <c:v>0.22811266666666699</c:v>
                </c:pt>
                <c:pt idx="3134">
                  <c:v>0.431010333333333</c:v>
                </c:pt>
                <c:pt idx="3135">
                  <c:v>0.26579833333333303</c:v>
                </c:pt>
                <c:pt idx="3136">
                  <c:v>0.19269</c:v>
                </c:pt>
                <c:pt idx="3137">
                  <c:v>0.74534400000000001</c:v>
                </c:pt>
                <c:pt idx="3138">
                  <c:v>0.16253000000000001</c:v>
                </c:pt>
                <c:pt idx="3139">
                  <c:v>0.47436</c:v>
                </c:pt>
                <c:pt idx="3140">
                  <c:v>0.77120900000000003</c:v>
                </c:pt>
                <c:pt idx="3141">
                  <c:v>0.33013066666666702</c:v>
                </c:pt>
                <c:pt idx="3142">
                  <c:v>0.20562966666666699</c:v>
                </c:pt>
                <c:pt idx="3143">
                  <c:v>0.306238333333333</c:v>
                </c:pt>
                <c:pt idx="3144">
                  <c:v>0.42262033333333299</c:v>
                </c:pt>
                <c:pt idx="3145">
                  <c:v>0.87288200000000005</c:v>
                </c:pt>
                <c:pt idx="3146">
                  <c:v>0.65306166666666698</c:v>
                </c:pt>
                <c:pt idx="3147">
                  <c:v>0.481721333333333</c:v>
                </c:pt>
                <c:pt idx="3148">
                  <c:v>0.13595183333333299</c:v>
                </c:pt>
                <c:pt idx="3149">
                  <c:v>0.144981</c:v>
                </c:pt>
                <c:pt idx="3150">
                  <c:v>0.41852800000000001</c:v>
                </c:pt>
                <c:pt idx="3151">
                  <c:v>0.35860033333333302</c:v>
                </c:pt>
                <c:pt idx="3152">
                  <c:v>0.14474846666666699</c:v>
                </c:pt>
                <c:pt idx="3153">
                  <c:v>0.30715900000000002</c:v>
                </c:pt>
                <c:pt idx="3154">
                  <c:v>0.225179666666667</c:v>
                </c:pt>
                <c:pt idx="3155">
                  <c:v>0.54175833333333301</c:v>
                </c:pt>
                <c:pt idx="3156">
                  <c:v>0.12919393333333301</c:v>
                </c:pt>
                <c:pt idx="3157">
                  <c:v>0.48053066666666699</c:v>
                </c:pt>
                <c:pt idx="3158">
                  <c:v>0.683995666666667</c:v>
                </c:pt>
                <c:pt idx="3159">
                  <c:v>0.245294333333333</c:v>
                </c:pt>
                <c:pt idx="3160">
                  <c:v>0.164736666666667</c:v>
                </c:pt>
                <c:pt idx="3161">
                  <c:v>0.275096333333333</c:v>
                </c:pt>
                <c:pt idx="3162">
                  <c:v>0.47439700000000001</c:v>
                </c:pt>
                <c:pt idx="3163">
                  <c:v>0.31819266666666701</c:v>
                </c:pt>
                <c:pt idx="3164">
                  <c:v>0.53218500000000002</c:v>
                </c:pt>
                <c:pt idx="3165">
                  <c:v>0.60410699999999995</c:v>
                </c:pt>
                <c:pt idx="3166">
                  <c:v>0.118834966666667</c:v>
                </c:pt>
                <c:pt idx="3167">
                  <c:v>0.32247633333333298</c:v>
                </c:pt>
                <c:pt idx="3168">
                  <c:v>0.200434</c:v>
                </c:pt>
                <c:pt idx="3169">
                  <c:v>0.30905523333333301</c:v>
                </c:pt>
                <c:pt idx="3170">
                  <c:v>0.34788466666666701</c:v>
                </c:pt>
                <c:pt idx="3171">
                  <c:v>0.25851766666666698</c:v>
                </c:pt>
                <c:pt idx="3172">
                  <c:v>0.63750166666666697</c:v>
                </c:pt>
                <c:pt idx="3173">
                  <c:v>0.19198933333333301</c:v>
                </c:pt>
                <c:pt idx="3174">
                  <c:v>0.27131033333333299</c:v>
                </c:pt>
                <c:pt idx="3175">
                  <c:v>0.405065333333333</c:v>
                </c:pt>
                <c:pt idx="3176">
                  <c:v>0.37526399999999999</c:v>
                </c:pt>
                <c:pt idx="3177">
                  <c:v>0.79684233333333299</c:v>
                </c:pt>
                <c:pt idx="3178">
                  <c:v>0.32698366666666701</c:v>
                </c:pt>
                <c:pt idx="3179">
                  <c:v>0.545692333333333</c:v>
                </c:pt>
                <c:pt idx="3180">
                  <c:v>0.30720500000000001</c:v>
                </c:pt>
                <c:pt idx="3181">
                  <c:v>0.27881266666666699</c:v>
                </c:pt>
                <c:pt idx="3182">
                  <c:v>0.17078433333333301</c:v>
                </c:pt>
                <c:pt idx="3183">
                  <c:v>0.580745333333333</c:v>
                </c:pt>
                <c:pt idx="3184">
                  <c:v>0.57635633333333303</c:v>
                </c:pt>
                <c:pt idx="3185">
                  <c:v>0.74749466666666697</c:v>
                </c:pt>
                <c:pt idx="3186">
                  <c:v>0.49428366666666701</c:v>
                </c:pt>
                <c:pt idx="3187">
                  <c:v>0.14849326666666701</c:v>
                </c:pt>
                <c:pt idx="3188">
                  <c:v>0.45050433333333301</c:v>
                </c:pt>
                <c:pt idx="3189">
                  <c:v>0.32604266666666698</c:v>
                </c:pt>
                <c:pt idx="3190">
                  <c:v>0.30994366666666701</c:v>
                </c:pt>
                <c:pt idx="3191">
                  <c:v>0.70233400000000001</c:v>
                </c:pt>
                <c:pt idx="3192">
                  <c:v>0.70233400000000001</c:v>
                </c:pt>
                <c:pt idx="3193">
                  <c:v>0.25954466666666698</c:v>
                </c:pt>
                <c:pt idx="3194">
                  <c:v>0.26057533333333299</c:v>
                </c:pt>
                <c:pt idx="3195">
                  <c:v>0.50181299999999995</c:v>
                </c:pt>
                <c:pt idx="3196">
                  <c:v>0.29886099999999999</c:v>
                </c:pt>
                <c:pt idx="3197">
                  <c:v>0.442033333333333</c:v>
                </c:pt>
                <c:pt idx="3198">
                  <c:v>0.442033333333333</c:v>
                </c:pt>
                <c:pt idx="3199">
                  <c:v>0.168966333333333</c:v>
                </c:pt>
                <c:pt idx="3200">
                  <c:v>0.20478833333333299</c:v>
                </c:pt>
                <c:pt idx="3201">
                  <c:v>0.121644666666667</c:v>
                </c:pt>
                <c:pt idx="3202">
                  <c:v>0.21453700000000001</c:v>
                </c:pt>
                <c:pt idx="3203">
                  <c:v>0.27650133333333299</c:v>
                </c:pt>
                <c:pt idx="3204">
                  <c:v>0.63273833333333296</c:v>
                </c:pt>
                <c:pt idx="3205">
                  <c:v>0.102460733333333</c:v>
                </c:pt>
                <c:pt idx="3206">
                  <c:v>0.187611166666667</c:v>
                </c:pt>
                <c:pt idx="3207">
                  <c:v>0.10607573333333301</c:v>
                </c:pt>
                <c:pt idx="3208">
                  <c:v>0.97392766666666697</c:v>
                </c:pt>
                <c:pt idx="3209">
                  <c:v>0.77550466666666695</c:v>
                </c:pt>
                <c:pt idx="3210">
                  <c:v>0.132360333333333</c:v>
                </c:pt>
                <c:pt idx="3211">
                  <c:v>0.223949333333333</c:v>
                </c:pt>
                <c:pt idx="3212">
                  <c:v>0.25804033333333298</c:v>
                </c:pt>
                <c:pt idx="3213">
                  <c:v>0.61694199999999999</c:v>
                </c:pt>
                <c:pt idx="3214">
                  <c:v>0.216059</c:v>
                </c:pt>
                <c:pt idx="3215">
                  <c:v>0.56275966666666699</c:v>
                </c:pt>
                <c:pt idx="3216">
                  <c:v>0.84758133333333296</c:v>
                </c:pt>
                <c:pt idx="3217">
                  <c:v>0.20668966666666699</c:v>
                </c:pt>
                <c:pt idx="3218">
                  <c:v>0.361377333333333</c:v>
                </c:pt>
                <c:pt idx="3219">
                  <c:v>0.222047666666667</c:v>
                </c:pt>
                <c:pt idx="3220">
                  <c:v>0.43641133333333298</c:v>
                </c:pt>
                <c:pt idx="3221">
                  <c:v>0.37547833333333303</c:v>
                </c:pt>
                <c:pt idx="3222">
                  <c:v>0.71451066666666696</c:v>
                </c:pt>
                <c:pt idx="3223">
                  <c:v>0.31879033333333301</c:v>
                </c:pt>
                <c:pt idx="3224">
                  <c:v>0.1657006</c:v>
                </c:pt>
                <c:pt idx="3225">
                  <c:v>0.16661466666666699</c:v>
                </c:pt>
                <c:pt idx="3226">
                  <c:v>0.49419166666666697</c:v>
                </c:pt>
                <c:pt idx="3227">
                  <c:v>0.45710400000000001</c:v>
                </c:pt>
                <c:pt idx="3228">
                  <c:v>0.27418833333333298</c:v>
                </c:pt>
                <c:pt idx="3229">
                  <c:v>0.47267466666666702</c:v>
                </c:pt>
                <c:pt idx="3230">
                  <c:v>0.30745333333333302</c:v>
                </c:pt>
                <c:pt idx="3231">
                  <c:v>0.26028433333333301</c:v>
                </c:pt>
                <c:pt idx="3232">
                  <c:v>0.302006</c:v>
                </c:pt>
                <c:pt idx="3233">
                  <c:v>0.166063666666667</c:v>
                </c:pt>
                <c:pt idx="3234">
                  <c:v>0.44901099999999999</c:v>
                </c:pt>
                <c:pt idx="3235">
                  <c:v>0.23019400000000001</c:v>
                </c:pt>
                <c:pt idx="3236">
                  <c:v>0.35635699999999998</c:v>
                </c:pt>
                <c:pt idx="3237">
                  <c:v>0.65392033333333299</c:v>
                </c:pt>
                <c:pt idx="3238">
                  <c:v>0.65392033333333299</c:v>
                </c:pt>
                <c:pt idx="3239">
                  <c:v>0.40029700000000001</c:v>
                </c:pt>
                <c:pt idx="3240">
                  <c:v>0.215269666666667</c:v>
                </c:pt>
                <c:pt idx="3241">
                  <c:v>0.320247</c:v>
                </c:pt>
                <c:pt idx="3242">
                  <c:v>0.35929366666666701</c:v>
                </c:pt>
                <c:pt idx="3243">
                  <c:v>0.21922033333333299</c:v>
                </c:pt>
                <c:pt idx="3244">
                  <c:v>0.14927933333333299</c:v>
                </c:pt>
                <c:pt idx="3245">
                  <c:v>0.47134633333333298</c:v>
                </c:pt>
                <c:pt idx="3246">
                  <c:v>0.17573966666666699</c:v>
                </c:pt>
                <c:pt idx="3247">
                  <c:v>0.349779333333333</c:v>
                </c:pt>
                <c:pt idx="3248">
                  <c:v>0.248057</c:v>
                </c:pt>
                <c:pt idx="3249">
                  <c:v>0.26308199999999998</c:v>
                </c:pt>
                <c:pt idx="3250">
                  <c:v>0.33641300000000002</c:v>
                </c:pt>
                <c:pt idx="3251">
                  <c:v>0.25087399999999999</c:v>
                </c:pt>
                <c:pt idx="3252">
                  <c:v>0.39096066666666701</c:v>
                </c:pt>
                <c:pt idx="3253">
                  <c:v>0.42397966666666698</c:v>
                </c:pt>
                <c:pt idx="3254">
                  <c:v>0.230507666666667</c:v>
                </c:pt>
                <c:pt idx="3255">
                  <c:v>0.26394633333333301</c:v>
                </c:pt>
                <c:pt idx="3256">
                  <c:v>0.214072333333333</c:v>
                </c:pt>
                <c:pt idx="3257">
                  <c:v>0.29096866666666699</c:v>
                </c:pt>
                <c:pt idx="3258">
                  <c:v>0.37330866666666701</c:v>
                </c:pt>
                <c:pt idx="3259">
                  <c:v>0.51313600000000004</c:v>
                </c:pt>
                <c:pt idx="3260">
                  <c:v>0.419053333333333</c:v>
                </c:pt>
                <c:pt idx="3261">
                  <c:v>0.78757433333333304</c:v>
                </c:pt>
                <c:pt idx="3262">
                  <c:v>0.27959566666666702</c:v>
                </c:pt>
                <c:pt idx="3263">
                  <c:v>0.217098666666667</c:v>
                </c:pt>
                <c:pt idx="3264">
                  <c:v>0.18122233333333301</c:v>
                </c:pt>
                <c:pt idx="3265">
                  <c:v>0.229425666666667</c:v>
                </c:pt>
                <c:pt idx="3266">
                  <c:v>0.26359533333333302</c:v>
                </c:pt>
                <c:pt idx="3267">
                  <c:v>0.65248333333333297</c:v>
                </c:pt>
                <c:pt idx="3268">
                  <c:v>0.221439266666667</c:v>
                </c:pt>
                <c:pt idx="3269">
                  <c:v>0.33856599999999998</c:v>
                </c:pt>
                <c:pt idx="3270">
                  <c:v>0.38500366666666702</c:v>
                </c:pt>
                <c:pt idx="3271">
                  <c:v>0.492213333333333</c:v>
                </c:pt>
                <c:pt idx="3272">
                  <c:v>0.10071946666666701</c:v>
                </c:pt>
                <c:pt idx="3273">
                  <c:v>0.29025133333333297</c:v>
                </c:pt>
                <c:pt idx="3274">
                  <c:v>0.1145518</c:v>
                </c:pt>
                <c:pt idx="3275">
                  <c:v>0.74087266666666696</c:v>
                </c:pt>
                <c:pt idx="3276">
                  <c:v>0.11199199999999999</c:v>
                </c:pt>
                <c:pt idx="3277">
                  <c:v>0.10623526666666699</c:v>
                </c:pt>
                <c:pt idx="3278">
                  <c:v>0.52887266666666699</c:v>
                </c:pt>
                <c:pt idx="3279">
                  <c:v>0.28658933333333297</c:v>
                </c:pt>
                <c:pt idx="3280">
                  <c:v>0.28658933333333297</c:v>
                </c:pt>
                <c:pt idx="3281">
                  <c:v>0.249811333333333</c:v>
                </c:pt>
                <c:pt idx="3282">
                  <c:v>0.18137900000000001</c:v>
                </c:pt>
                <c:pt idx="3283">
                  <c:v>0.87899233333333304</c:v>
                </c:pt>
                <c:pt idx="3284">
                  <c:v>0.36972566666666701</c:v>
                </c:pt>
                <c:pt idx="3285">
                  <c:v>0.35588766666666699</c:v>
                </c:pt>
                <c:pt idx="3286">
                  <c:v>0.48485133333333302</c:v>
                </c:pt>
                <c:pt idx="3287">
                  <c:v>0.1245122</c:v>
                </c:pt>
                <c:pt idx="3288">
                  <c:v>0.48074066666666698</c:v>
                </c:pt>
                <c:pt idx="3289">
                  <c:v>0.166769</c:v>
                </c:pt>
                <c:pt idx="3290">
                  <c:v>0.54261099999999995</c:v>
                </c:pt>
                <c:pt idx="3291">
                  <c:v>0.23098133333333301</c:v>
                </c:pt>
                <c:pt idx="3292">
                  <c:v>0.1570619</c:v>
                </c:pt>
                <c:pt idx="3293">
                  <c:v>0.90898500000000004</c:v>
                </c:pt>
                <c:pt idx="3294">
                  <c:v>0.49125666666666701</c:v>
                </c:pt>
                <c:pt idx="3295">
                  <c:v>0.20574200000000001</c:v>
                </c:pt>
                <c:pt idx="3296">
                  <c:v>0.38287633333333299</c:v>
                </c:pt>
                <c:pt idx="3297">
                  <c:v>0.11802989999999999</c:v>
                </c:pt>
                <c:pt idx="3298">
                  <c:v>0.41866799999999998</c:v>
                </c:pt>
                <c:pt idx="3299">
                  <c:v>0.30781233333333302</c:v>
                </c:pt>
                <c:pt idx="3300">
                  <c:v>0.28181666666666699</c:v>
                </c:pt>
                <c:pt idx="3301">
                  <c:v>0.27587099999999998</c:v>
                </c:pt>
                <c:pt idx="3302">
                  <c:v>0.294354333333333</c:v>
                </c:pt>
                <c:pt idx="3303">
                  <c:v>0.15129166666666699</c:v>
                </c:pt>
                <c:pt idx="3304">
                  <c:v>0.10510700000000001</c:v>
                </c:pt>
                <c:pt idx="3305">
                  <c:v>0.770791</c:v>
                </c:pt>
                <c:pt idx="3306">
                  <c:v>0.770791</c:v>
                </c:pt>
                <c:pt idx="3307">
                  <c:v>0.26255533333333297</c:v>
                </c:pt>
                <c:pt idx="3308">
                  <c:v>0.19081300000000001</c:v>
                </c:pt>
                <c:pt idx="3309">
                  <c:v>0.241382333333333</c:v>
                </c:pt>
                <c:pt idx="3310">
                  <c:v>0.349603</c:v>
                </c:pt>
                <c:pt idx="3311">
                  <c:v>0.242167666666667</c:v>
                </c:pt>
                <c:pt idx="3312">
                  <c:v>0.29373066666666697</c:v>
                </c:pt>
                <c:pt idx="3313">
                  <c:v>0.16235533333333299</c:v>
                </c:pt>
                <c:pt idx="3314">
                  <c:v>0.70611699999999999</c:v>
                </c:pt>
                <c:pt idx="3315">
                  <c:v>0.879697333333333</c:v>
                </c:pt>
                <c:pt idx="3316">
                  <c:v>0.47180933333333303</c:v>
                </c:pt>
                <c:pt idx="3317">
                  <c:v>0.81034333333333297</c:v>
                </c:pt>
                <c:pt idx="3318">
                  <c:v>0.61901866666666705</c:v>
                </c:pt>
                <c:pt idx="3319">
                  <c:v>0.47649966666666699</c:v>
                </c:pt>
                <c:pt idx="3320">
                  <c:v>0.15795716666666701</c:v>
                </c:pt>
                <c:pt idx="3321">
                  <c:v>0.35321000000000002</c:v>
                </c:pt>
                <c:pt idx="3322">
                  <c:v>0.231241</c:v>
                </c:pt>
                <c:pt idx="3323">
                  <c:v>0.275370333333333</c:v>
                </c:pt>
                <c:pt idx="3324">
                  <c:v>0.32497199999999998</c:v>
                </c:pt>
                <c:pt idx="3325">
                  <c:v>0.97684333333333295</c:v>
                </c:pt>
                <c:pt idx="3326">
                  <c:v>0.29525566666666703</c:v>
                </c:pt>
                <c:pt idx="3327">
                  <c:v>0.46198266666666699</c:v>
                </c:pt>
                <c:pt idx="3328">
                  <c:v>0.3004</c:v>
                </c:pt>
                <c:pt idx="3329">
                  <c:v>0.11802233333333299</c:v>
                </c:pt>
                <c:pt idx="3330">
                  <c:v>0.272469666666667</c:v>
                </c:pt>
                <c:pt idx="3331">
                  <c:v>0.27328566666666698</c:v>
                </c:pt>
                <c:pt idx="3332">
                  <c:v>0.39436199999999999</c:v>
                </c:pt>
                <c:pt idx="3333">
                  <c:v>0.53466599999999997</c:v>
                </c:pt>
                <c:pt idx="3334">
                  <c:v>0.32151099999999999</c:v>
                </c:pt>
                <c:pt idx="3335">
                  <c:v>0.26426266666666698</c:v>
                </c:pt>
                <c:pt idx="3336">
                  <c:v>0.17246033333333299</c:v>
                </c:pt>
                <c:pt idx="3337">
                  <c:v>0.13599066666666701</c:v>
                </c:pt>
                <c:pt idx="3338">
                  <c:v>0.40503466666666699</c:v>
                </c:pt>
                <c:pt idx="3339">
                  <c:v>0.23584133333333299</c:v>
                </c:pt>
                <c:pt idx="3340">
                  <c:v>0.51512833333333297</c:v>
                </c:pt>
                <c:pt idx="3341">
                  <c:v>0.19298333333333301</c:v>
                </c:pt>
                <c:pt idx="3342">
                  <c:v>0.12732450000000001</c:v>
                </c:pt>
                <c:pt idx="3343">
                  <c:v>0.30277833333333298</c:v>
                </c:pt>
                <c:pt idx="3344">
                  <c:v>0.20326266666666701</c:v>
                </c:pt>
                <c:pt idx="3345">
                  <c:v>0.63112766666666698</c:v>
                </c:pt>
                <c:pt idx="3346">
                  <c:v>0.41997066666666699</c:v>
                </c:pt>
                <c:pt idx="3347">
                  <c:v>0.23704</c:v>
                </c:pt>
                <c:pt idx="3348">
                  <c:v>0.26376666666666698</c:v>
                </c:pt>
                <c:pt idx="3349">
                  <c:v>0.30777500000000002</c:v>
                </c:pt>
                <c:pt idx="3350">
                  <c:v>0.121435166666667</c:v>
                </c:pt>
                <c:pt idx="3351">
                  <c:v>0.40702633333333299</c:v>
                </c:pt>
                <c:pt idx="3352">
                  <c:v>0.74694300000000002</c:v>
                </c:pt>
                <c:pt idx="3353">
                  <c:v>0.30508366666666697</c:v>
                </c:pt>
                <c:pt idx="3354">
                  <c:v>0.38844600000000001</c:v>
                </c:pt>
                <c:pt idx="3355">
                  <c:v>0.58745233333333302</c:v>
                </c:pt>
                <c:pt idx="3356">
                  <c:v>0.60739466666666697</c:v>
                </c:pt>
                <c:pt idx="3357">
                  <c:v>0.16706133333333301</c:v>
                </c:pt>
                <c:pt idx="3358">
                  <c:v>0.55201566666666702</c:v>
                </c:pt>
                <c:pt idx="3359">
                  <c:v>0.55201566666666702</c:v>
                </c:pt>
                <c:pt idx="3360">
                  <c:v>0.39684999999999998</c:v>
                </c:pt>
                <c:pt idx="3361">
                  <c:v>0.1606706</c:v>
                </c:pt>
                <c:pt idx="3362">
                  <c:v>0.239220666666667</c:v>
                </c:pt>
                <c:pt idx="3363">
                  <c:v>0.17176366666666701</c:v>
                </c:pt>
                <c:pt idx="3364">
                  <c:v>0.53193266666666705</c:v>
                </c:pt>
                <c:pt idx="3365">
                  <c:v>0.293804333333333</c:v>
                </c:pt>
                <c:pt idx="3366">
                  <c:v>0.539499333333333</c:v>
                </c:pt>
                <c:pt idx="3367">
                  <c:v>0.40359699999999998</c:v>
                </c:pt>
                <c:pt idx="3368">
                  <c:v>0.38959566666666701</c:v>
                </c:pt>
                <c:pt idx="3369">
                  <c:v>0.15051166666666699</c:v>
                </c:pt>
                <c:pt idx="3370">
                  <c:v>0.60324299999999997</c:v>
                </c:pt>
                <c:pt idx="3371">
                  <c:v>0.19263520000000001</c:v>
                </c:pt>
                <c:pt idx="3372">
                  <c:v>0.778359666666667</c:v>
                </c:pt>
                <c:pt idx="3373">
                  <c:v>0.182105666666667</c:v>
                </c:pt>
                <c:pt idx="3374">
                  <c:v>0.34650366666666699</c:v>
                </c:pt>
                <c:pt idx="3375">
                  <c:v>0.65667566666666699</c:v>
                </c:pt>
                <c:pt idx="3376">
                  <c:v>0.56121866666666698</c:v>
                </c:pt>
                <c:pt idx="3377">
                  <c:v>0.1324507</c:v>
                </c:pt>
                <c:pt idx="3378">
                  <c:v>0.48905066666666702</c:v>
                </c:pt>
                <c:pt idx="3379">
                  <c:v>0.40463199999999999</c:v>
                </c:pt>
                <c:pt idx="3380">
                  <c:v>0.32166766666666702</c:v>
                </c:pt>
                <c:pt idx="3381">
                  <c:v>0.40268266666666702</c:v>
                </c:pt>
                <c:pt idx="3382">
                  <c:v>0.32241999999999998</c:v>
                </c:pt>
                <c:pt idx="3383">
                  <c:v>0.257535666666667</c:v>
                </c:pt>
                <c:pt idx="3384">
                  <c:v>0.235800333333333</c:v>
                </c:pt>
                <c:pt idx="3385">
                  <c:v>0.50065033333333298</c:v>
                </c:pt>
                <c:pt idx="3386">
                  <c:v>0.33423599999999998</c:v>
                </c:pt>
                <c:pt idx="3387">
                  <c:v>0.54453933333333304</c:v>
                </c:pt>
                <c:pt idx="3388">
                  <c:v>0.222437</c:v>
                </c:pt>
                <c:pt idx="3389">
                  <c:v>0.46479700000000002</c:v>
                </c:pt>
                <c:pt idx="3390">
                  <c:v>0.1247919</c:v>
                </c:pt>
                <c:pt idx="3391">
                  <c:v>0.31277199999999999</c:v>
                </c:pt>
                <c:pt idx="3392">
                  <c:v>0.52983833333333297</c:v>
                </c:pt>
                <c:pt idx="3393">
                  <c:v>0.52983833333333297</c:v>
                </c:pt>
                <c:pt idx="3394">
                  <c:v>0.13990333333333299</c:v>
                </c:pt>
                <c:pt idx="3395">
                  <c:v>0.51748766666666701</c:v>
                </c:pt>
                <c:pt idx="3396">
                  <c:v>0.58730866666666703</c:v>
                </c:pt>
                <c:pt idx="3397">
                  <c:v>0.199146666666667</c:v>
                </c:pt>
                <c:pt idx="3398">
                  <c:v>0.36455233333333298</c:v>
                </c:pt>
                <c:pt idx="3399">
                  <c:v>0.10378496666666701</c:v>
                </c:pt>
                <c:pt idx="3400">
                  <c:v>0.15858433333333299</c:v>
                </c:pt>
                <c:pt idx="3401">
                  <c:v>0.19789066666666699</c:v>
                </c:pt>
                <c:pt idx="3402">
                  <c:v>0.49322199999999999</c:v>
                </c:pt>
                <c:pt idx="3403">
                  <c:v>0.77418933333333295</c:v>
                </c:pt>
                <c:pt idx="3404">
                  <c:v>0.478169333333333</c:v>
                </c:pt>
                <c:pt idx="3405">
                  <c:v>0.30201566666666702</c:v>
                </c:pt>
                <c:pt idx="3406">
                  <c:v>0.74931866666666702</c:v>
                </c:pt>
                <c:pt idx="3407">
                  <c:v>0.46350966666666699</c:v>
                </c:pt>
                <c:pt idx="3408">
                  <c:v>0.96602733333333302</c:v>
                </c:pt>
                <c:pt idx="3409">
                  <c:v>0.110174833333333</c:v>
                </c:pt>
                <c:pt idx="3410">
                  <c:v>0.27908466666666698</c:v>
                </c:pt>
                <c:pt idx="3411">
                  <c:v>0.36026466666666701</c:v>
                </c:pt>
                <c:pt idx="3412">
                  <c:v>0.220753</c:v>
                </c:pt>
                <c:pt idx="3413">
                  <c:v>0.26905633333333301</c:v>
                </c:pt>
                <c:pt idx="3414">
                  <c:v>0.29468433333333299</c:v>
                </c:pt>
                <c:pt idx="3415">
                  <c:v>0.40403166666666701</c:v>
                </c:pt>
                <c:pt idx="3416">
                  <c:v>0.20573033333333299</c:v>
                </c:pt>
                <c:pt idx="3417">
                  <c:v>0.20573033333333299</c:v>
                </c:pt>
                <c:pt idx="3418">
                  <c:v>0.35509966666666698</c:v>
                </c:pt>
                <c:pt idx="3419">
                  <c:v>0.40757199999999999</c:v>
                </c:pt>
                <c:pt idx="3420">
                  <c:v>0.586615</c:v>
                </c:pt>
                <c:pt idx="3421">
                  <c:v>0.68170699999999995</c:v>
                </c:pt>
                <c:pt idx="3422">
                  <c:v>0.18047659999999999</c:v>
                </c:pt>
                <c:pt idx="3423">
                  <c:v>0.25579866666666701</c:v>
                </c:pt>
                <c:pt idx="3424">
                  <c:v>0.113586666666667</c:v>
                </c:pt>
                <c:pt idx="3425">
                  <c:v>0.51813033333333303</c:v>
                </c:pt>
                <c:pt idx="3426">
                  <c:v>0.21930566666666701</c:v>
                </c:pt>
                <c:pt idx="3427">
                  <c:v>0.50920200000000004</c:v>
                </c:pt>
                <c:pt idx="3428">
                  <c:v>0.28470166666666702</c:v>
                </c:pt>
                <c:pt idx="3429">
                  <c:v>0.32495433333333301</c:v>
                </c:pt>
                <c:pt idx="3430">
                  <c:v>0.60344266666666702</c:v>
                </c:pt>
                <c:pt idx="3431">
                  <c:v>0.46349433333333301</c:v>
                </c:pt>
                <c:pt idx="3432">
                  <c:v>0.52425233333333299</c:v>
                </c:pt>
                <c:pt idx="3433">
                  <c:v>0.21612200000000001</c:v>
                </c:pt>
                <c:pt idx="3434">
                  <c:v>0.26092533333333301</c:v>
                </c:pt>
                <c:pt idx="3435">
                  <c:v>0.16092833333333301</c:v>
                </c:pt>
                <c:pt idx="3436">
                  <c:v>0.27144200000000002</c:v>
                </c:pt>
                <c:pt idx="3437">
                  <c:v>0.25096499999999999</c:v>
                </c:pt>
                <c:pt idx="3438">
                  <c:v>0.364532666666667</c:v>
                </c:pt>
                <c:pt idx="3439">
                  <c:v>0.18575366666666701</c:v>
                </c:pt>
                <c:pt idx="3440">
                  <c:v>0.20733199999999999</c:v>
                </c:pt>
                <c:pt idx="3441">
                  <c:v>0.15868033333333301</c:v>
                </c:pt>
                <c:pt idx="3442">
                  <c:v>0.47827700000000001</c:v>
                </c:pt>
                <c:pt idx="3443">
                  <c:v>0.49058433333333301</c:v>
                </c:pt>
                <c:pt idx="3444">
                  <c:v>0.69421600000000006</c:v>
                </c:pt>
                <c:pt idx="3445">
                  <c:v>0.17328299999999999</c:v>
                </c:pt>
                <c:pt idx="3446">
                  <c:v>0.51459466666666698</c:v>
                </c:pt>
                <c:pt idx="3447">
                  <c:v>0.71210833333333301</c:v>
                </c:pt>
                <c:pt idx="3448">
                  <c:v>0.260597666666667</c:v>
                </c:pt>
                <c:pt idx="3449">
                  <c:v>0.62212966666666702</c:v>
                </c:pt>
                <c:pt idx="3450">
                  <c:v>0.293399666666667</c:v>
                </c:pt>
                <c:pt idx="3451">
                  <c:v>0.33740466666666702</c:v>
                </c:pt>
                <c:pt idx="3452">
                  <c:v>0.28063433333333299</c:v>
                </c:pt>
                <c:pt idx="3453">
                  <c:v>0.154165</c:v>
                </c:pt>
                <c:pt idx="3454">
                  <c:v>0.181679333333333</c:v>
                </c:pt>
                <c:pt idx="3455">
                  <c:v>0.1361599</c:v>
                </c:pt>
                <c:pt idx="3456">
                  <c:v>0.226637333333333</c:v>
                </c:pt>
                <c:pt idx="3457">
                  <c:v>0.46657999999999999</c:v>
                </c:pt>
                <c:pt idx="3458">
                  <c:v>0.30168766666666702</c:v>
                </c:pt>
                <c:pt idx="3459">
                  <c:v>0.33814499999999997</c:v>
                </c:pt>
                <c:pt idx="3460">
                  <c:v>0.12372433333333301</c:v>
                </c:pt>
                <c:pt idx="3461">
                  <c:v>0.52099066666666705</c:v>
                </c:pt>
                <c:pt idx="3462">
                  <c:v>0.66258633333333306</c:v>
                </c:pt>
                <c:pt idx="3463">
                  <c:v>0.16949876666666699</c:v>
                </c:pt>
                <c:pt idx="3464">
                  <c:v>0.22992233333333301</c:v>
                </c:pt>
                <c:pt idx="3465">
                  <c:v>0.37817466666666699</c:v>
                </c:pt>
                <c:pt idx="3466">
                  <c:v>0.37817466666666699</c:v>
                </c:pt>
                <c:pt idx="3467">
                  <c:v>0.110508933333333</c:v>
                </c:pt>
                <c:pt idx="3468">
                  <c:v>0.28203133333333302</c:v>
                </c:pt>
                <c:pt idx="3469">
                  <c:v>0.32729666666666701</c:v>
                </c:pt>
                <c:pt idx="3470">
                  <c:v>0.17899833333333301</c:v>
                </c:pt>
                <c:pt idx="3471">
                  <c:v>0.1184842</c:v>
                </c:pt>
                <c:pt idx="3472">
                  <c:v>0.33803433333333299</c:v>
                </c:pt>
                <c:pt idx="3473">
                  <c:v>0.48360566666666699</c:v>
                </c:pt>
                <c:pt idx="3474">
                  <c:v>0.54666733333333295</c:v>
                </c:pt>
                <c:pt idx="3475">
                  <c:v>0.13142200000000001</c:v>
                </c:pt>
                <c:pt idx="3476">
                  <c:v>0.41759800000000002</c:v>
                </c:pt>
                <c:pt idx="3477">
                  <c:v>0.37778066666666699</c:v>
                </c:pt>
                <c:pt idx="3478">
                  <c:v>0.48680000000000001</c:v>
                </c:pt>
                <c:pt idx="3479">
                  <c:v>0.53395966666666705</c:v>
                </c:pt>
                <c:pt idx="3480">
                  <c:v>0.352142333333333</c:v>
                </c:pt>
                <c:pt idx="3481">
                  <c:v>0.70128933333333299</c:v>
                </c:pt>
                <c:pt idx="3482">
                  <c:v>0.97108633333333305</c:v>
                </c:pt>
                <c:pt idx="3483">
                  <c:v>0.578332333333333</c:v>
                </c:pt>
                <c:pt idx="3484">
                  <c:v>0.59519500000000003</c:v>
                </c:pt>
                <c:pt idx="3485">
                  <c:v>0.80581033333333296</c:v>
                </c:pt>
                <c:pt idx="3486">
                  <c:v>0.233462</c:v>
                </c:pt>
                <c:pt idx="3487">
                  <c:v>0.204718333333333</c:v>
                </c:pt>
                <c:pt idx="3488">
                  <c:v>0.215574666666667</c:v>
                </c:pt>
                <c:pt idx="3489">
                  <c:v>0.51726233333333305</c:v>
                </c:pt>
                <c:pt idx="3490">
                  <c:v>0.51315466666666698</c:v>
                </c:pt>
                <c:pt idx="3491">
                  <c:v>0.373966666666667</c:v>
                </c:pt>
                <c:pt idx="3492">
                  <c:v>0.373966666666667</c:v>
                </c:pt>
                <c:pt idx="3493">
                  <c:v>0.69511666666666705</c:v>
                </c:pt>
                <c:pt idx="3494">
                  <c:v>0.152365</c:v>
                </c:pt>
                <c:pt idx="3495">
                  <c:v>0.14925433333333299</c:v>
                </c:pt>
                <c:pt idx="3496">
                  <c:v>0.31018833333333301</c:v>
                </c:pt>
                <c:pt idx="3497">
                  <c:v>0.434931333333333</c:v>
                </c:pt>
                <c:pt idx="3498">
                  <c:v>0.34284266666666702</c:v>
                </c:pt>
                <c:pt idx="3499">
                  <c:v>0.27655166666666697</c:v>
                </c:pt>
                <c:pt idx="3500">
                  <c:v>0.97410133333333304</c:v>
                </c:pt>
                <c:pt idx="3501">
                  <c:v>0.25707366666666698</c:v>
                </c:pt>
                <c:pt idx="3502">
                  <c:v>0.51031866666666703</c:v>
                </c:pt>
                <c:pt idx="3503">
                  <c:v>0.203596</c:v>
                </c:pt>
                <c:pt idx="3504">
                  <c:v>0.21715499999999999</c:v>
                </c:pt>
                <c:pt idx="3505">
                  <c:v>0.21532066666666699</c:v>
                </c:pt>
                <c:pt idx="3506">
                  <c:v>0.178420666666667</c:v>
                </c:pt>
                <c:pt idx="3507">
                  <c:v>0.50418766666666703</c:v>
                </c:pt>
                <c:pt idx="3508">
                  <c:v>0.34068633333333298</c:v>
                </c:pt>
                <c:pt idx="3509">
                  <c:v>0.169308666666667</c:v>
                </c:pt>
                <c:pt idx="3510">
                  <c:v>0.51953133333333301</c:v>
                </c:pt>
                <c:pt idx="3511">
                  <c:v>0.46655166666666698</c:v>
                </c:pt>
                <c:pt idx="3512">
                  <c:v>0.47462833333333299</c:v>
                </c:pt>
                <c:pt idx="3513">
                  <c:v>0.257089333333333</c:v>
                </c:pt>
                <c:pt idx="3514">
                  <c:v>0.119792833333333</c:v>
                </c:pt>
                <c:pt idx="3515">
                  <c:v>0.418271333333333</c:v>
                </c:pt>
                <c:pt idx="3516">
                  <c:v>0.364311</c:v>
                </c:pt>
                <c:pt idx="3517">
                  <c:v>0.35887933333333299</c:v>
                </c:pt>
                <c:pt idx="3518">
                  <c:v>0.10831323333333299</c:v>
                </c:pt>
                <c:pt idx="3519">
                  <c:v>0.43720199999999998</c:v>
                </c:pt>
                <c:pt idx="3520">
                  <c:v>0.34926766666666698</c:v>
                </c:pt>
                <c:pt idx="3521">
                  <c:v>0.113666933333333</c:v>
                </c:pt>
                <c:pt idx="3522">
                  <c:v>0.47160933333333299</c:v>
                </c:pt>
                <c:pt idx="3523">
                  <c:v>0.34024066666666702</c:v>
                </c:pt>
                <c:pt idx="3524">
                  <c:v>0.21207300000000001</c:v>
                </c:pt>
                <c:pt idx="3525">
                  <c:v>0.34777233333333302</c:v>
                </c:pt>
                <c:pt idx="3526">
                  <c:v>0.52138866666666694</c:v>
                </c:pt>
                <c:pt idx="3527">
                  <c:v>0.24486033333333301</c:v>
                </c:pt>
                <c:pt idx="3528">
                  <c:v>0.32504</c:v>
                </c:pt>
                <c:pt idx="3529">
                  <c:v>0.34741499999999997</c:v>
                </c:pt>
                <c:pt idx="3530">
                  <c:v>0.67860133333333295</c:v>
                </c:pt>
                <c:pt idx="3531">
                  <c:v>0.33030233333333298</c:v>
                </c:pt>
                <c:pt idx="3532">
                  <c:v>0.108921666666667</c:v>
                </c:pt>
                <c:pt idx="3533">
                  <c:v>0.54763666666666699</c:v>
                </c:pt>
                <c:pt idx="3534">
                  <c:v>0.217868333333333</c:v>
                </c:pt>
                <c:pt idx="3535">
                  <c:v>0.22505576666666699</c:v>
                </c:pt>
                <c:pt idx="3536">
                  <c:v>0.28987733333333299</c:v>
                </c:pt>
                <c:pt idx="3537">
                  <c:v>0.31217366666666702</c:v>
                </c:pt>
                <c:pt idx="3538">
                  <c:v>0.89281133333333296</c:v>
                </c:pt>
                <c:pt idx="3539">
                  <c:v>0.55712266666666699</c:v>
                </c:pt>
                <c:pt idx="3540">
                  <c:v>0.85058866666666699</c:v>
                </c:pt>
                <c:pt idx="3541">
                  <c:v>0.44651533333333299</c:v>
                </c:pt>
                <c:pt idx="3542">
                  <c:v>0.81694599999999995</c:v>
                </c:pt>
                <c:pt idx="3543">
                  <c:v>0.44938566666666702</c:v>
                </c:pt>
                <c:pt idx="3544">
                  <c:v>0.82193366666666701</c:v>
                </c:pt>
                <c:pt idx="3545">
                  <c:v>0.67519733333333298</c:v>
                </c:pt>
                <c:pt idx="3546">
                  <c:v>0.406972</c:v>
                </c:pt>
                <c:pt idx="3547">
                  <c:v>0.120682</c:v>
                </c:pt>
                <c:pt idx="3548">
                  <c:v>0.47235566666666701</c:v>
                </c:pt>
                <c:pt idx="3549">
                  <c:v>0.66606699999999996</c:v>
                </c:pt>
                <c:pt idx="3550">
                  <c:v>0.494510333333333</c:v>
                </c:pt>
                <c:pt idx="3551">
                  <c:v>0.115326366666667</c:v>
                </c:pt>
                <c:pt idx="3552">
                  <c:v>0.171817</c:v>
                </c:pt>
                <c:pt idx="3553">
                  <c:v>0.259303333333333</c:v>
                </c:pt>
                <c:pt idx="3554">
                  <c:v>0.159051633333333</c:v>
                </c:pt>
                <c:pt idx="3555">
                  <c:v>0.115525</c:v>
                </c:pt>
                <c:pt idx="3556">
                  <c:v>0.22128900000000001</c:v>
                </c:pt>
                <c:pt idx="3557">
                  <c:v>0.46285466666666703</c:v>
                </c:pt>
                <c:pt idx="3558">
                  <c:v>0.157142</c:v>
                </c:pt>
                <c:pt idx="3559">
                  <c:v>0.198731666666667</c:v>
                </c:pt>
                <c:pt idx="3560">
                  <c:v>0.38819866666666702</c:v>
                </c:pt>
                <c:pt idx="3561">
                  <c:v>0.996861</c:v>
                </c:pt>
                <c:pt idx="3562">
                  <c:v>0.61124966666666702</c:v>
                </c:pt>
                <c:pt idx="3563">
                  <c:v>0.218157666666667</c:v>
                </c:pt>
                <c:pt idx="3564">
                  <c:v>0.418895666666667</c:v>
                </c:pt>
                <c:pt idx="3565">
                  <c:v>0.78617300000000001</c:v>
                </c:pt>
                <c:pt idx="3566">
                  <c:v>0.113441166666667</c:v>
                </c:pt>
                <c:pt idx="3567">
                  <c:v>0.416246333333333</c:v>
                </c:pt>
                <c:pt idx="3568">
                  <c:v>0.428798333333333</c:v>
                </c:pt>
                <c:pt idx="3569">
                  <c:v>0.228276333333333</c:v>
                </c:pt>
                <c:pt idx="3570">
                  <c:v>0.297597</c:v>
                </c:pt>
                <c:pt idx="3571">
                  <c:v>0.29986133333333298</c:v>
                </c:pt>
                <c:pt idx="3572">
                  <c:v>0.206718333333333</c:v>
                </c:pt>
                <c:pt idx="3573">
                  <c:v>0.36643300000000001</c:v>
                </c:pt>
                <c:pt idx="3574">
                  <c:v>0.91422333333333305</c:v>
                </c:pt>
                <c:pt idx="3575">
                  <c:v>0.17706</c:v>
                </c:pt>
                <c:pt idx="3576">
                  <c:v>0.59448933333333298</c:v>
                </c:pt>
                <c:pt idx="3577">
                  <c:v>0.64327133333333297</c:v>
                </c:pt>
                <c:pt idx="3578">
                  <c:v>0.1116997</c:v>
                </c:pt>
                <c:pt idx="3579">
                  <c:v>0.684018666666667</c:v>
                </c:pt>
                <c:pt idx="3580">
                  <c:v>0.52816566666666698</c:v>
                </c:pt>
                <c:pt idx="3581">
                  <c:v>0.424435333333333</c:v>
                </c:pt>
                <c:pt idx="3582">
                  <c:v>0.52791200000000005</c:v>
                </c:pt>
                <c:pt idx="3583">
                  <c:v>0.48087533333333299</c:v>
                </c:pt>
                <c:pt idx="3584">
                  <c:v>0.1475224</c:v>
                </c:pt>
                <c:pt idx="3585">
                  <c:v>0.155272666666667</c:v>
                </c:pt>
                <c:pt idx="3586">
                  <c:v>0.50905400000000001</c:v>
                </c:pt>
                <c:pt idx="3587">
                  <c:v>0.449888333333333</c:v>
                </c:pt>
                <c:pt idx="3588">
                  <c:v>0.45826466666666699</c:v>
                </c:pt>
                <c:pt idx="3589">
                  <c:v>0.39094899999999999</c:v>
                </c:pt>
                <c:pt idx="3590">
                  <c:v>0.39094899999999999</c:v>
                </c:pt>
                <c:pt idx="3591">
                  <c:v>0.236757</c:v>
                </c:pt>
                <c:pt idx="3592">
                  <c:v>0.646837</c:v>
                </c:pt>
                <c:pt idx="3593">
                  <c:v>0.21462999999999999</c:v>
                </c:pt>
                <c:pt idx="3594">
                  <c:v>0.943753333333333</c:v>
                </c:pt>
                <c:pt idx="3595">
                  <c:v>0.16116559999999999</c:v>
                </c:pt>
                <c:pt idx="3596">
                  <c:v>0.42291933333333298</c:v>
                </c:pt>
                <c:pt idx="3597">
                  <c:v>0.35440300000000002</c:v>
                </c:pt>
                <c:pt idx="3598">
                  <c:v>0.397187333333333</c:v>
                </c:pt>
                <c:pt idx="3599">
                  <c:v>0.55288199999999998</c:v>
                </c:pt>
                <c:pt idx="3600">
                  <c:v>0.14349600000000001</c:v>
                </c:pt>
                <c:pt idx="3601">
                  <c:v>0.40279399999999999</c:v>
                </c:pt>
                <c:pt idx="3602">
                  <c:v>0.29401266666666698</c:v>
                </c:pt>
                <c:pt idx="3603">
                  <c:v>0.235409333333333</c:v>
                </c:pt>
                <c:pt idx="3604">
                  <c:v>0.61174833333333301</c:v>
                </c:pt>
                <c:pt idx="3605">
                  <c:v>0.20996400000000001</c:v>
                </c:pt>
                <c:pt idx="3606">
                  <c:v>0.14331533333333299</c:v>
                </c:pt>
                <c:pt idx="3607">
                  <c:v>0.53921266666666701</c:v>
                </c:pt>
                <c:pt idx="3608">
                  <c:v>0.575471333333333</c:v>
                </c:pt>
                <c:pt idx="3609">
                  <c:v>0.35720633333333301</c:v>
                </c:pt>
                <c:pt idx="3610">
                  <c:v>0.36425299999999999</c:v>
                </c:pt>
                <c:pt idx="3611">
                  <c:v>0.54048600000000002</c:v>
                </c:pt>
                <c:pt idx="3612">
                  <c:v>0.73654666666666702</c:v>
                </c:pt>
                <c:pt idx="3613">
                  <c:v>0.1094676</c:v>
                </c:pt>
                <c:pt idx="3614">
                  <c:v>0.32468766666666699</c:v>
                </c:pt>
                <c:pt idx="3615">
                  <c:v>0.40915600000000002</c:v>
                </c:pt>
                <c:pt idx="3616">
                  <c:v>0.40915600000000002</c:v>
                </c:pt>
                <c:pt idx="3617">
                  <c:v>0.220498</c:v>
                </c:pt>
                <c:pt idx="3618">
                  <c:v>0.53580866666666704</c:v>
                </c:pt>
                <c:pt idx="3619">
                  <c:v>0.159462666666667</c:v>
                </c:pt>
                <c:pt idx="3620">
                  <c:v>0.38764433333333298</c:v>
                </c:pt>
                <c:pt idx="3621">
                  <c:v>0.35318699999999997</c:v>
                </c:pt>
                <c:pt idx="3622">
                  <c:v>0.25346366666666698</c:v>
                </c:pt>
                <c:pt idx="3623">
                  <c:v>0.27323399999999998</c:v>
                </c:pt>
                <c:pt idx="3624">
                  <c:v>0.54213500000000003</c:v>
                </c:pt>
                <c:pt idx="3625">
                  <c:v>0.29627866666666702</c:v>
                </c:pt>
                <c:pt idx="3626">
                  <c:v>0.50304733333333296</c:v>
                </c:pt>
                <c:pt idx="3627">
                  <c:v>0.19652666666666699</c:v>
                </c:pt>
                <c:pt idx="3628">
                  <c:v>0.18976166666666699</c:v>
                </c:pt>
                <c:pt idx="3629">
                  <c:v>0.80664566666666704</c:v>
                </c:pt>
                <c:pt idx="3630">
                  <c:v>0.25522666666666699</c:v>
                </c:pt>
                <c:pt idx="3631">
                  <c:v>0.31082133333333301</c:v>
                </c:pt>
                <c:pt idx="3632">
                  <c:v>0.985846</c:v>
                </c:pt>
                <c:pt idx="3633">
                  <c:v>0.38265533333333301</c:v>
                </c:pt>
                <c:pt idx="3634">
                  <c:v>0.38187966666666701</c:v>
                </c:pt>
                <c:pt idx="3635">
                  <c:v>0.98204333333333305</c:v>
                </c:pt>
                <c:pt idx="3636">
                  <c:v>0.25375433333333303</c:v>
                </c:pt>
                <c:pt idx="3637">
                  <c:v>0.62301333333333297</c:v>
                </c:pt>
                <c:pt idx="3638">
                  <c:v>0.62301333333333297</c:v>
                </c:pt>
                <c:pt idx="3639">
                  <c:v>0.38426866666666698</c:v>
                </c:pt>
                <c:pt idx="3640">
                  <c:v>0.41196899999999997</c:v>
                </c:pt>
                <c:pt idx="3641">
                  <c:v>0.30972833333333299</c:v>
                </c:pt>
                <c:pt idx="3642">
                  <c:v>0.31071599999999999</c:v>
                </c:pt>
                <c:pt idx="3643">
                  <c:v>0.52442999999999995</c:v>
                </c:pt>
                <c:pt idx="3644">
                  <c:v>0.38545699999999999</c:v>
                </c:pt>
                <c:pt idx="3645">
                  <c:v>0.158718</c:v>
                </c:pt>
                <c:pt idx="3646">
                  <c:v>0.209224666666667</c:v>
                </c:pt>
                <c:pt idx="3647">
                  <c:v>0.44726233333333298</c:v>
                </c:pt>
                <c:pt idx="3648">
                  <c:v>0.68922000000000005</c:v>
                </c:pt>
                <c:pt idx="3649">
                  <c:v>0.68922000000000005</c:v>
                </c:pt>
                <c:pt idx="3650">
                  <c:v>0.62895900000000005</c:v>
                </c:pt>
                <c:pt idx="3651">
                  <c:v>0.28017900000000001</c:v>
                </c:pt>
                <c:pt idx="3652">
                  <c:v>0.45847733333333301</c:v>
                </c:pt>
                <c:pt idx="3653">
                  <c:v>0.42022533333333301</c:v>
                </c:pt>
                <c:pt idx="3654">
                  <c:v>0.26891033333333297</c:v>
                </c:pt>
                <c:pt idx="3655">
                  <c:v>0.250562333333333</c:v>
                </c:pt>
                <c:pt idx="3656">
                  <c:v>0.249514333333333</c:v>
                </c:pt>
                <c:pt idx="3657">
                  <c:v>0.19871533333333299</c:v>
                </c:pt>
                <c:pt idx="3658">
                  <c:v>0.16435333333333299</c:v>
                </c:pt>
                <c:pt idx="3659">
                  <c:v>0.26407399999999998</c:v>
                </c:pt>
                <c:pt idx="3660">
                  <c:v>0.63684366666666703</c:v>
                </c:pt>
                <c:pt idx="3661">
                  <c:v>0.49560866666666697</c:v>
                </c:pt>
                <c:pt idx="3662">
                  <c:v>0.44848433333333299</c:v>
                </c:pt>
                <c:pt idx="3663">
                  <c:v>0.32867600000000002</c:v>
                </c:pt>
                <c:pt idx="3664">
                  <c:v>0.29675499999999999</c:v>
                </c:pt>
                <c:pt idx="3665">
                  <c:v>0.108659166666667</c:v>
                </c:pt>
                <c:pt idx="3666">
                  <c:v>0.198891333333333</c:v>
                </c:pt>
                <c:pt idx="3667">
                  <c:v>0.83217166666666698</c:v>
                </c:pt>
                <c:pt idx="3668">
                  <c:v>0.31420266666666702</c:v>
                </c:pt>
                <c:pt idx="3669">
                  <c:v>0.21733466666666701</c:v>
                </c:pt>
                <c:pt idx="3670">
                  <c:v>0.23133899999999999</c:v>
                </c:pt>
                <c:pt idx="3671">
                  <c:v>0.78606299999999996</c:v>
                </c:pt>
                <c:pt idx="3672">
                  <c:v>0.77007499999999995</c:v>
                </c:pt>
                <c:pt idx="3673">
                  <c:v>0.32451966666666698</c:v>
                </c:pt>
                <c:pt idx="3674">
                  <c:v>0.16564499999999999</c:v>
                </c:pt>
                <c:pt idx="3675">
                  <c:v>0.36858999999999997</c:v>
                </c:pt>
                <c:pt idx="3676">
                  <c:v>0.131997</c:v>
                </c:pt>
                <c:pt idx="3677">
                  <c:v>0.183012333333333</c:v>
                </c:pt>
                <c:pt idx="3678">
                  <c:v>0.30763766666666698</c:v>
                </c:pt>
                <c:pt idx="3679">
                  <c:v>0.30102299999999999</c:v>
                </c:pt>
                <c:pt idx="3680">
                  <c:v>0.14873800000000001</c:v>
                </c:pt>
                <c:pt idx="3681">
                  <c:v>0.39500433333333301</c:v>
                </c:pt>
                <c:pt idx="3682">
                  <c:v>0.56178966666666696</c:v>
                </c:pt>
                <c:pt idx="3683">
                  <c:v>0.20648633333333299</c:v>
                </c:pt>
                <c:pt idx="3684">
                  <c:v>0.17484</c:v>
                </c:pt>
                <c:pt idx="3685">
                  <c:v>0.225801</c:v>
                </c:pt>
                <c:pt idx="3686">
                  <c:v>0.1128127</c:v>
                </c:pt>
                <c:pt idx="3687">
                  <c:v>0.43006233333333299</c:v>
                </c:pt>
                <c:pt idx="3688">
                  <c:v>0.15354400000000001</c:v>
                </c:pt>
                <c:pt idx="3689">
                  <c:v>0.249815333333333</c:v>
                </c:pt>
                <c:pt idx="3690">
                  <c:v>0.30461266666666698</c:v>
                </c:pt>
                <c:pt idx="3691">
                  <c:v>0.40849200000000002</c:v>
                </c:pt>
                <c:pt idx="3692">
                  <c:v>0.34807233333333298</c:v>
                </c:pt>
                <c:pt idx="3693">
                  <c:v>0.203138333333333</c:v>
                </c:pt>
                <c:pt idx="3694">
                  <c:v>0.37105733333333302</c:v>
                </c:pt>
                <c:pt idx="3695">
                  <c:v>0.19449266666666701</c:v>
                </c:pt>
                <c:pt idx="3696">
                  <c:v>0.93442066666666701</c:v>
                </c:pt>
                <c:pt idx="3697">
                  <c:v>0.25068133333333298</c:v>
                </c:pt>
                <c:pt idx="3698">
                  <c:v>0.12163210000000001</c:v>
                </c:pt>
                <c:pt idx="3699">
                  <c:v>0.38099066666666698</c:v>
                </c:pt>
                <c:pt idx="3700">
                  <c:v>0.38099066666666698</c:v>
                </c:pt>
                <c:pt idx="3701">
                  <c:v>0.30672500000000003</c:v>
                </c:pt>
                <c:pt idx="3702">
                  <c:v>0.26670899999999997</c:v>
                </c:pt>
                <c:pt idx="3703">
                  <c:v>0.64743700000000004</c:v>
                </c:pt>
                <c:pt idx="3704">
                  <c:v>0.37125799999999998</c:v>
                </c:pt>
                <c:pt idx="3705">
                  <c:v>0.1133485</c:v>
                </c:pt>
                <c:pt idx="3706">
                  <c:v>0.97432033333333301</c:v>
                </c:pt>
                <c:pt idx="3707">
                  <c:v>0.22843533333333299</c:v>
                </c:pt>
                <c:pt idx="3708">
                  <c:v>0.39529433333333303</c:v>
                </c:pt>
                <c:pt idx="3709">
                  <c:v>0.95698333333333296</c:v>
                </c:pt>
                <c:pt idx="3710">
                  <c:v>0.12171999999999999</c:v>
                </c:pt>
                <c:pt idx="3711">
                  <c:v>0.54285233333333305</c:v>
                </c:pt>
                <c:pt idx="3712">
                  <c:v>0.46814699999999998</c:v>
                </c:pt>
                <c:pt idx="3713">
                  <c:v>0.36687799999999998</c:v>
                </c:pt>
                <c:pt idx="3714">
                  <c:v>0.1305453</c:v>
                </c:pt>
                <c:pt idx="3715">
                  <c:v>0.21797333333333299</c:v>
                </c:pt>
                <c:pt idx="3716">
                  <c:v>0.19953433333333301</c:v>
                </c:pt>
                <c:pt idx="3717">
                  <c:v>0.26145699999999999</c:v>
                </c:pt>
                <c:pt idx="3718">
                  <c:v>0.138921033333333</c:v>
                </c:pt>
                <c:pt idx="3719">
                  <c:v>0.237983</c:v>
                </c:pt>
                <c:pt idx="3720">
                  <c:v>0.120534533333333</c:v>
                </c:pt>
                <c:pt idx="3721">
                  <c:v>0.11430813333333301</c:v>
                </c:pt>
                <c:pt idx="3722">
                  <c:v>0.55925000000000002</c:v>
                </c:pt>
                <c:pt idx="3723">
                  <c:v>0.22944436666666701</c:v>
                </c:pt>
                <c:pt idx="3724">
                  <c:v>0.212611666666667</c:v>
                </c:pt>
                <c:pt idx="3725">
                  <c:v>0.67262866666666699</c:v>
                </c:pt>
                <c:pt idx="3726">
                  <c:v>0.57765233333333299</c:v>
                </c:pt>
                <c:pt idx="3727">
                  <c:v>0.166036666666667</c:v>
                </c:pt>
                <c:pt idx="3728">
                  <c:v>0.226189</c:v>
                </c:pt>
                <c:pt idx="3729">
                  <c:v>0.57981733333333296</c:v>
                </c:pt>
                <c:pt idx="3730">
                  <c:v>0.39417566666666698</c:v>
                </c:pt>
                <c:pt idx="3731">
                  <c:v>0.22352066666666701</c:v>
                </c:pt>
                <c:pt idx="3732">
                  <c:v>0.16389833333333301</c:v>
                </c:pt>
                <c:pt idx="3733">
                  <c:v>0.21632433333333301</c:v>
                </c:pt>
                <c:pt idx="3734">
                  <c:v>0.36502499999999999</c:v>
                </c:pt>
                <c:pt idx="3735">
                  <c:v>0.37925266666666702</c:v>
                </c:pt>
                <c:pt idx="3736">
                  <c:v>0.367234</c:v>
                </c:pt>
                <c:pt idx="3737">
                  <c:v>0.44877800000000001</c:v>
                </c:pt>
                <c:pt idx="3738">
                  <c:v>0.70164533333333301</c:v>
                </c:pt>
                <c:pt idx="3739">
                  <c:v>0.18265933333333301</c:v>
                </c:pt>
                <c:pt idx="3740">
                  <c:v>0.14141500000000001</c:v>
                </c:pt>
                <c:pt idx="3741">
                  <c:v>0.19699233333333299</c:v>
                </c:pt>
                <c:pt idx="3742">
                  <c:v>0.17122533333333301</c:v>
                </c:pt>
                <c:pt idx="3743">
                  <c:v>0.15672966666666699</c:v>
                </c:pt>
                <c:pt idx="3744">
                  <c:v>0.10156673333333301</c:v>
                </c:pt>
                <c:pt idx="3745">
                  <c:v>0.19779366666666701</c:v>
                </c:pt>
                <c:pt idx="3746">
                  <c:v>0.14913299999999999</c:v>
                </c:pt>
                <c:pt idx="3747">
                  <c:v>0.12738633333333299</c:v>
                </c:pt>
                <c:pt idx="3748">
                  <c:v>0.726217</c:v>
                </c:pt>
                <c:pt idx="3749">
                  <c:v>0.14659766666666699</c:v>
                </c:pt>
                <c:pt idx="3750">
                  <c:v>0.29552766666666702</c:v>
                </c:pt>
                <c:pt idx="3751">
                  <c:v>0.221114</c:v>
                </c:pt>
                <c:pt idx="3752">
                  <c:v>0.41382799999999997</c:v>
                </c:pt>
                <c:pt idx="3753">
                  <c:v>0.46058433333333298</c:v>
                </c:pt>
                <c:pt idx="3754">
                  <c:v>0.28567466666666702</c:v>
                </c:pt>
                <c:pt idx="3755">
                  <c:v>0.194426666666667</c:v>
                </c:pt>
                <c:pt idx="3756">
                  <c:v>0.42917266666666698</c:v>
                </c:pt>
                <c:pt idx="3757">
                  <c:v>0.58129566666666699</c:v>
                </c:pt>
                <c:pt idx="3758">
                  <c:v>0.28008699999999997</c:v>
                </c:pt>
                <c:pt idx="3759">
                  <c:v>0.53388866666666701</c:v>
                </c:pt>
                <c:pt idx="3760">
                  <c:v>0.39628200000000002</c:v>
                </c:pt>
                <c:pt idx="3761">
                  <c:v>0.35682533333333299</c:v>
                </c:pt>
                <c:pt idx="3762">
                  <c:v>0.474291666666667</c:v>
                </c:pt>
                <c:pt idx="3763">
                  <c:v>0.30434099999999997</c:v>
                </c:pt>
                <c:pt idx="3764">
                  <c:v>0.302566</c:v>
                </c:pt>
                <c:pt idx="3765">
                  <c:v>0.27874466666666697</c:v>
                </c:pt>
                <c:pt idx="3766">
                  <c:v>0.10591</c:v>
                </c:pt>
                <c:pt idx="3767">
                  <c:v>0.52474933333333296</c:v>
                </c:pt>
                <c:pt idx="3768">
                  <c:v>0.19454933333333299</c:v>
                </c:pt>
                <c:pt idx="3769">
                  <c:v>0.45763933333333301</c:v>
                </c:pt>
                <c:pt idx="3770">
                  <c:v>0.427491333333333</c:v>
                </c:pt>
                <c:pt idx="3771">
                  <c:v>0.35184799999999999</c:v>
                </c:pt>
                <c:pt idx="3772">
                  <c:v>0.97376533333333304</c:v>
                </c:pt>
                <c:pt idx="3773">
                  <c:v>0.30143433333333303</c:v>
                </c:pt>
                <c:pt idx="3774">
                  <c:v>0.77389833333333302</c:v>
                </c:pt>
                <c:pt idx="3775">
                  <c:v>0.93541633333333296</c:v>
                </c:pt>
                <c:pt idx="3776">
                  <c:v>0.98424900000000004</c:v>
                </c:pt>
                <c:pt idx="3777">
                  <c:v>0.483991</c:v>
                </c:pt>
                <c:pt idx="3778">
                  <c:v>0.390838666666667</c:v>
                </c:pt>
                <c:pt idx="3779">
                  <c:v>0.53397899999999998</c:v>
                </c:pt>
                <c:pt idx="3780">
                  <c:v>0.52196233333333297</c:v>
                </c:pt>
                <c:pt idx="3781">
                  <c:v>0.35634733333333302</c:v>
                </c:pt>
                <c:pt idx="3782">
                  <c:v>0.100454266666667</c:v>
                </c:pt>
                <c:pt idx="3783">
                  <c:v>0.30450866666666698</c:v>
                </c:pt>
                <c:pt idx="3784">
                  <c:v>0.77712833333333298</c:v>
                </c:pt>
                <c:pt idx="3785">
                  <c:v>0.66166166666666704</c:v>
                </c:pt>
                <c:pt idx="3786">
                  <c:v>0.24932133333333301</c:v>
                </c:pt>
                <c:pt idx="3787">
                  <c:v>0.377807</c:v>
                </c:pt>
                <c:pt idx="3788">
                  <c:v>0.34749633333333302</c:v>
                </c:pt>
                <c:pt idx="3789">
                  <c:v>0.103265633333333</c:v>
                </c:pt>
                <c:pt idx="3790">
                  <c:v>0.70598333333333296</c:v>
                </c:pt>
                <c:pt idx="3791">
                  <c:v>0.531490666666667</c:v>
                </c:pt>
                <c:pt idx="3792">
                  <c:v>0.26788133333333303</c:v>
                </c:pt>
                <c:pt idx="3793">
                  <c:v>0.65980333333333296</c:v>
                </c:pt>
                <c:pt idx="3794">
                  <c:v>0.16684299999999999</c:v>
                </c:pt>
                <c:pt idx="3795">
                  <c:v>0.18689233333333299</c:v>
                </c:pt>
                <c:pt idx="3796">
                  <c:v>0.69910466666666704</c:v>
                </c:pt>
                <c:pt idx="3797">
                  <c:v>0.24852099999999999</c:v>
                </c:pt>
                <c:pt idx="3798">
                  <c:v>0.49492666666666701</c:v>
                </c:pt>
                <c:pt idx="3799">
                  <c:v>0.40685866666666698</c:v>
                </c:pt>
                <c:pt idx="3800">
                  <c:v>0.31325766666666699</c:v>
                </c:pt>
                <c:pt idx="3801">
                  <c:v>0.26037533333333301</c:v>
                </c:pt>
                <c:pt idx="3802">
                  <c:v>0.108473266666667</c:v>
                </c:pt>
                <c:pt idx="3803">
                  <c:v>0.60775266666666705</c:v>
                </c:pt>
                <c:pt idx="3804">
                  <c:v>0.40975200000000001</c:v>
                </c:pt>
                <c:pt idx="3805">
                  <c:v>0.96943433333333295</c:v>
                </c:pt>
                <c:pt idx="3806">
                  <c:v>0.27737800000000001</c:v>
                </c:pt>
                <c:pt idx="3807">
                  <c:v>0.10470699999999999</c:v>
                </c:pt>
                <c:pt idx="3808">
                  <c:v>0.92783800000000005</c:v>
                </c:pt>
                <c:pt idx="3809">
                  <c:v>0.160447966666667</c:v>
                </c:pt>
                <c:pt idx="3810">
                  <c:v>0.54842433333333296</c:v>
                </c:pt>
                <c:pt idx="3811">
                  <c:v>0.60592533333333298</c:v>
                </c:pt>
                <c:pt idx="3812">
                  <c:v>0.123594333333333</c:v>
                </c:pt>
                <c:pt idx="3813">
                  <c:v>0.24623266666666699</c:v>
                </c:pt>
                <c:pt idx="3814">
                  <c:v>0.76469600000000004</c:v>
                </c:pt>
                <c:pt idx="3815">
                  <c:v>0.22098899999999999</c:v>
                </c:pt>
                <c:pt idx="3816">
                  <c:v>0.167144666666667</c:v>
                </c:pt>
                <c:pt idx="3817">
                  <c:v>0.13951633333333299</c:v>
                </c:pt>
                <c:pt idx="3818">
                  <c:v>0.33771066666666699</c:v>
                </c:pt>
                <c:pt idx="3819">
                  <c:v>0.58459933333333303</c:v>
                </c:pt>
                <c:pt idx="3820">
                  <c:v>0.77403999999999995</c:v>
                </c:pt>
                <c:pt idx="3821">
                  <c:v>0.32652366666666699</c:v>
                </c:pt>
                <c:pt idx="3822">
                  <c:v>0.239228</c:v>
                </c:pt>
                <c:pt idx="3823">
                  <c:v>0.70724766666666705</c:v>
                </c:pt>
                <c:pt idx="3824">
                  <c:v>0.653453333333333</c:v>
                </c:pt>
                <c:pt idx="3825">
                  <c:v>0.248444</c:v>
                </c:pt>
                <c:pt idx="3826">
                  <c:v>0.20811033333333301</c:v>
                </c:pt>
                <c:pt idx="3827">
                  <c:v>0.13692299999999999</c:v>
                </c:pt>
                <c:pt idx="3828">
                  <c:v>0.306427</c:v>
                </c:pt>
                <c:pt idx="3829">
                  <c:v>0.34580666666666698</c:v>
                </c:pt>
                <c:pt idx="3830">
                  <c:v>0.36520566666666698</c:v>
                </c:pt>
                <c:pt idx="3831">
                  <c:v>0.49544766666666701</c:v>
                </c:pt>
                <c:pt idx="3832">
                  <c:v>0.45902533333333301</c:v>
                </c:pt>
                <c:pt idx="3833">
                  <c:v>0.16930600000000001</c:v>
                </c:pt>
                <c:pt idx="3834">
                  <c:v>0.509506666666667</c:v>
                </c:pt>
                <c:pt idx="3835">
                  <c:v>0.40315633333333301</c:v>
                </c:pt>
                <c:pt idx="3836">
                  <c:v>0.337762333333333</c:v>
                </c:pt>
                <c:pt idx="3837">
                  <c:v>0.13872073333333301</c:v>
                </c:pt>
                <c:pt idx="3838">
                  <c:v>0.303392</c:v>
                </c:pt>
                <c:pt idx="3839">
                  <c:v>0.29277366666666699</c:v>
                </c:pt>
                <c:pt idx="3840">
                  <c:v>0.176585666666667</c:v>
                </c:pt>
                <c:pt idx="3841">
                  <c:v>0.26436166666666699</c:v>
                </c:pt>
                <c:pt idx="3842">
                  <c:v>0.13541466666666699</c:v>
                </c:pt>
                <c:pt idx="3843">
                  <c:v>0.20926566666666699</c:v>
                </c:pt>
                <c:pt idx="3844">
                  <c:v>0.48961500000000002</c:v>
                </c:pt>
                <c:pt idx="3845">
                  <c:v>0.23675199999999999</c:v>
                </c:pt>
                <c:pt idx="3846">
                  <c:v>0.24589633333333299</c:v>
                </c:pt>
                <c:pt idx="3847">
                  <c:v>0.22494500000000001</c:v>
                </c:pt>
                <c:pt idx="3848">
                  <c:v>0.17253733333333299</c:v>
                </c:pt>
                <c:pt idx="3849">
                  <c:v>0.47707566666666701</c:v>
                </c:pt>
                <c:pt idx="3850">
                  <c:v>0.13143743333333299</c:v>
                </c:pt>
                <c:pt idx="3851">
                  <c:v>0.31020966666666699</c:v>
                </c:pt>
                <c:pt idx="3852">
                  <c:v>0.90545766666666705</c:v>
                </c:pt>
                <c:pt idx="3853">
                  <c:v>0.198114333333333</c:v>
                </c:pt>
                <c:pt idx="3854">
                  <c:v>0.198114333333333</c:v>
                </c:pt>
                <c:pt idx="3855">
                  <c:v>0.96643800000000002</c:v>
                </c:pt>
                <c:pt idx="3856">
                  <c:v>0.36958466666666701</c:v>
                </c:pt>
                <c:pt idx="3857">
                  <c:v>0.36958466666666701</c:v>
                </c:pt>
                <c:pt idx="3858">
                  <c:v>0.273679333333333</c:v>
                </c:pt>
                <c:pt idx="3859">
                  <c:v>0.28273399999999999</c:v>
                </c:pt>
                <c:pt idx="3860">
                  <c:v>0.48172433333333298</c:v>
                </c:pt>
                <c:pt idx="3861">
                  <c:v>0.20873566666666701</c:v>
                </c:pt>
                <c:pt idx="3862">
                  <c:v>0.68914133333333305</c:v>
                </c:pt>
                <c:pt idx="3863">
                  <c:v>0.14909233333333299</c:v>
                </c:pt>
                <c:pt idx="3864">
                  <c:v>0.344714666666667</c:v>
                </c:pt>
                <c:pt idx="3865">
                  <c:v>0.31777633333333299</c:v>
                </c:pt>
                <c:pt idx="3866">
                  <c:v>0.109891233333333</c:v>
                </c:pt>
                <c:pt idx="3867">
                  <c:v>0.138033666666667</c:v>
                </c:pt>
                <c:pt idx="3868">
                  <c:v>0.274760333333333</c:v>
                </c:pt>
                <c:pt idx="3869">
                  <c:v>0.28231733333333298</c:v>
                </c:pt>
                <c:pt idx="3870">
                  <c:v>0.120369433333333</c:v>
                </c:pt>
                <c:pt idx="3871">
                  <c:v>0.58599333333333303</c:v>
                </c:pt>
                <c:pt idx="3872">
                  <c:v>0.45514966666666701</c:v>
                </c:pt>
                <c:pt idx="3873">
                  <c:v>0.17927833333333301</c:v>
                </c:pt>
                <c:pt idx="3874">
                  <c:v>0.1061079</c:v>
                </c:pt>
                <c:pt idx="3875">
                  <c:v>0.1061079</c:v>
                </c:pt>
                <c:pt idx="3876">
                  <c:v>0.124294766666667</c:v>
                </c:pt>
                <c:pt idx="3877">
                  <c:v>0.26681766666666701</c:v>
                </c:pt>
                <c:pt idx="3878">
                  <c:v>0.24680466666666701</c:v>
                </c:pt>
                <c:pt idx="3879">
                  <c:v>0.42848433333333302</c:v>
                </c:pt>
                <c:pt idx="3880">
                  <c:v>0.20479</c:v>
                </c:pt>
                <c:pt idx="3881">
                  <c:v>0.38043533333333301</c:v>
                </c:pt>
                <c:pt idx="3882">
                  <c:v>0.42156900000000003</c:v>
                </c:pt>
                <c:pt idx="3883">
                  <c:v>0.42156900000000003</c:v>
                </c:pt>
                <c:pt idx="3884">
                  <c:v>0.40847666666666699</c:v>
                </c:pt>
                <c:pt idx="3885">
                  <c:v>0.34712066666666702</c:v>
                </c:pt>
                <c:pt idx="3886">
                  <c:v>0.36185733333333298</c:v>
                </c:pt>
                <c:pt idx="3887">
                  <c:v>0.219600666666667</c:v>
                </c:pt>
                <c:pt idx="3888">
                  <c:v>0.52484666666666702</c:v>
                </c:pt>
                <c:pt idx="3889">
                  <c:v>0.90966466666666701</c:v>
                </c:pt>
                <c:pt idx="3890">
                  <c:v>0.23760066666666699</c:v>
                </c:pt>
                <c:pt idx="3891">
                  <c:v>0.61933099999999996</c:v>
                </c:pt>
                <c:pt idx="3892">
                  <c:v>0.59688633333333296</c:v>
                </c:pt>
                <c:pt idx="3893">
                  <c:v>0.35764733333333298</c:v>
                </c:pt>
                <c:pt idx="3894">
                  <c:v>0.48754766666666699</c:v>
                </c:pt>
                <c:pt idx="3895">
                  <c:v>0.19949266666666701</c:v>
                </c:pt>
                <c:pt idx="3896">
                  <c:v>0.50122533333333297</c:v>
                </c:pt>
                <c:pt idx="3897">
                  <c:v>0.22667599999999999</c:v>
                </c:pt>
                <c:pt idx="3898">
                  <c:v>0.633670333333333</c:v>
                </c:pt>
                <c:pt idx="3899">
                  <c:v>0.114716966666667</c:v>
                </c:pt>
                <c:pt idx="3900">
                  <c:v>0.93466899999999997</c:v>
                </c:pt>
                <c:pt idx="3901">
                  <c:v>0.580944666666667</c:v>
                </c:pt>
                <c:pt idx="3902">
                  <c:v>0.40765600000000002</c:v>
                </c:pt>
                <c:pt idx="3903">
                  <c:v>0.19653733333333301</c:v>
                </c:pt>
                <c:pt idx="3904">
                  <c:v>0.11454209999999999</c:v>
                </c:pt>
                <c:pt idx="3905">
                  <c:v>0.178166666666667</c:v>
                </c:pt>
                <c:pt idx="3906">
                  <c:v>0.26961033333333301</c:v>
                </c:pt>
                <c:pt idx="3907">
                  <c:v>0.21289166666666701</c:v>
                </c:pt>
                <c:pt idx="3908">
                  <c:v>0.73640366666666701</c:v>
                </c:pt>
                <c:pt idx="3909">
                  <c:v>0.115220933333333</c:v>
                </c:pt>
                <c:pt idx="3910">
                  <c:v>0.70689733333333304</c:v>
                </c:pt>
                <c:pt idx="3911">
                  <c:v>0.40092433333333299</c:v>
                </c:pt>
                <c:pt idx="3912">
                  <c:v>0.18368699999999999</c:v>
                </c:pt>
                <c:pt idx="3913">
                  <c:v>0.37382033333333298</c:v>
                </c:pt>
                <c:pt idx="3914">
                  <c:v>0.325017</c:v>
                </c:pt>
                <c:pt idx="3915">
                  <c:v>0.36083433333333298</c:v>
                </c:pt>
                <c:pt idx="3916">
                  <c:v>0.263733</c:v>
                </c:pt>
                <c:pt idx="3917">
                  <c:v>0.14774100000000001</c:v>
                </c:pt>
                <c:pt idx="3918">
                  <c:v>0.121486</c:v>
                </c:pt>
                <c:pt idx="3919">
                  <c:v>0.17922233333333301</c:v>
                </c:pt>
                <c:pt idx="3920">
                  <c:v>0.14513200000000001</c:v>
                </c:pt>
                <c:pt idx="3921">
                  <c:v>0.433612</c:v>
                </c:pt>
                <c:pt idx="3922">
                  <c:v>0.16786933333333301</c:v>
                </c:pt>
                <c:pt idx="3923">
                  <c:v>0.37792799999999999</c:v>
                </c:pt>
                <c:pt idx="3924">
                  <c:v>0.27597133333333301</c:v>
                </c:pt>
                <c:pt idx="3925">
                  <c:v>0.45875233333333298</c:v>
                </c:pt>
                <c:pt idx="3926">
                  <c:v>0.18856600000000001</c:v>
                </c:pt>
                <c:pt idx="3927">
                  <c:v>0.63084933333333304</c:v>
                </c:pt>
                <c:pt idx="3928">
                  <c:v>0.26649066666666699</c:v>
                </c:pt>
                <c:pt idx="3929">
                  <c:v>0.51388299999999998</c:v>
                </c:pt>
                <c:pt idx="3930">
                  <c:v>0.39645399999999997</c:v>
                </c:pt>
                <c:pt idx="3931">
                  <c:v>0.35790766666666701</c:v>
                </c:pt>
                <c:pt idx="3932">
                  <c:v>0.282843333333333</c:v>
                </c:pt>
                <c:pt idx="3933">
                  <c:v>0.166157</c:v>
                </c:pt>
                <c:pt idx="3934">
                  <c:v>0.173050966666667</c:v>
                </c:pt>
                <c:pt idx="3935">
                  <c:v>0.38633833333333301</c:v>
                </c:pt>
                <c:pt idx="3936">
                  <c:v>0.41866500000000001</c:v>
                </c:pt>
                <c:pt idx="3937">
                  <c:v>0.31557033333333301</c:v>
                </c:pt>
                <c:pt idx="3938">
                  <c:v>0.48062633333333299</c:v>
                </c:pt>
                <c:pt idx="3939">
                  <c:v>0.39677166666666702</c:v>
                </c:pt>
                <c:pt idx="3940">
                  <c:v>0.39677166666666702</c:v>
                </c:pt>
                <c:pt idx="3941">
                  <c:v>0.32510166666666701</c:v>
                </c:pt>
                <c:pt idx="3942">
                  <c:v>0.27785266666666703</c:v>
                </c:pt>
                <c:pt idx="3943">
                  <c:v>0.211327666666667</c:v>
                </c:pt>
                <c:pt idx="3944">
                  <c:v>0.20263366666666699</c:v>
                </c:pt>
                <c:pt idx="3945">
                  <c:v>0.175943666666667</c:v>
                </c:pt>
                <c:pt idx="3946">
                  <c:v>0.1765902</c:v>
                </c:pt>
                <c:pt idx="3947">
                  <c:v>0.41655399999999998</c:v>
                </c:pt>
                <c:pt idx="3948">
                  <c:v>0.14565800000000001</c:v>
                </c:pt>
                <c:pt idx="3949">
                  <c:v>0.38737899999999997</c:v>
                </c:pt>
                <c:pt idx="3950">
                  <c:v>0.57716999999999996</c:v>
                </c:pt>
                <c:pt idx="3951">
                  <c:v>0.31877166666666701</c:v>
                </c:pt>
                <c:pt idx="3952">
                  <c:v>0.46642333333333302</c:v>
                </c:pt>
                <c:pt idx="3953">
                  <c:v>0.60024500000000003</c:v>
                </c:pt>
                <c:pt idx="3954">
                  <c:v>0.38890400000000003</c:v>
                </c:pt>
                <c:pt idx="3955">
                  <c:v>0.38423733333333299</c:v>
                </c:pt>
                <c:pt idx="3956">
                  <c:v>0.21342166666666701</c:v>
                </c:pt>
                <c:pt idx="3957">
                  <c:v>0.40365466666666699</c:v>
                </c:pt>
                <c:pt idx="3958">
                  <c:v>0.105518366666667</c:v>
                </c:pt>
                <c:pt idx="3959">
                  <c:v>0.33567666666666701</c:v>
                </c:pt>
                <c:pt idx="3960">
                  <c:v>0.339158666666667</c:v>
                </c:pt>
                <c:pt idx="3961">
                  <c:v>0.30222433333333298</c:v>
                </c:pt>
                <c:pt idx="3962">
                  <c:v>0.37285366666666703</c:v>
                </c:pt>
                <c:pt idx="3963">
                  <c:v>0.44262499999999999</c:v>
                </c:pt>
                <c:pt idx="3964">
                  <c:v>0.340482333333333</c:v>
                </c:pt>
                <c:pt idx="3965">
                  <c:v>0.10656246666666699</c:v>
                </c:pt>
                <c:pt idx="3966">
                  <c:v>0.189716</c:v>
                </c:pt>
                <c:pt idx="3967">
                  <c:v>0.54867333333333301</c:v>
                </c:pt>
                <c:pt idx="3968">
                  <c:v>0.17510999999999999</c:v>
                </c:pt>
                <c:pt idx="3969">
                  <c:v>0.16563166666666701</c:v>
                </c:pt>
                <c:pt idx="3970">
                  <c:v>0.25551533333333298</c:v>
                </c:pt>
                <c:pt idx="3971">
                  <c:v>0.56608700000000001</c:v>
                </c:pt>
                <c:pt idx="3972">
                  <c:v>0.69715000000000005</c:v>
                </c:pt>
                <c:pt idx="3973">
                  <c:v>0.69715000000000005</c:v>
                </c:pt>
                <c:pt idx="3974">
                  <c:v>0.30581966666666699</c:v>
                </c:pt>
                <c:pt idx="3975">
                  <c:v>0.252759333333333</c:v>
                </c:pt>
                <c:pt idx="3976">
                  <c:v>0.69515899999999997</c:v>
                </c:pt>
                <c:pt idx="3977">
                  <c:v>0.43123333333333302</c:v>
                </c:pt>
                <c:pt idx="3978">
                  <c:v>0.28581066666666699</c:v>
                </c:pt>
                <c:pt idx="3979">
                  <c:v>0.67598566666666704</c:v>
                </c:pt>
                <c:pt idx="3980">
                  <c:v>0.26475233333333298</c:v>
                </c:pt>
                <c:pt idx="3981">
                  <c:v>0.27361400000000002</c:v>
                </c:pt>
                <c:pt idx="3982">
                  <c:v>0.142487</c:v>
                </c:pt>
                <c:pt idx="3983">
                  <c:v>0.28337099999999998</c:v>
                </c:pt>
                <c:pt idx="3984">
                  <c:v>0.17784800000000001</c:v>
                </c:pt>
                <c:pt idx="3985">
                  <c:v>0.45690333333333299</c:v>
                </c:pt>
                <c:pt idx="3986">
                  <c:v>0.96593300000000004</c:v>
                </c:pt>
                <c:pt idx="3987">
                  <c:v>0.46666333333333299</c:v>
                </c:pt>
                <c:pt idx="3988">
                  <c:v>0.72440599999999999</c:v>
                </c:pt>
                <c:pt idx="3989">
                  <c:v>0.155977333333333</c:v>
                </c:pt>
                <c:pt idx="3990">
                  <c:v>0.65406666666666702</c:v>
                </c:pt>
                <c:pt idx="3991">
                  <c:v>0.65406666666666702</c:v>
                </c:pt>
                <c:pt idx="3992">
                  <c:v>0.32522833333333301</c:v>
                </c:pt>
                <c:pt idx="3993">
                  <c:v>0.28685333333333302</c:v>
                </c:pt>
                <c:pt idx="3994">
                  <c:v>0.1202838</c:v>
                </c:pt>
                <c:pt idx="3995">
                  <c:v>0.31210766666666701</c:v>
                </c:pt>
                <c:pt idx="3996">
                  <c:v>0.1460765</c:v>
                </c:pt>
                <c:pt idx="3997">
                  <c:v>0.46117466666666701</c:v>
                </c:pt>
                <c:pt idx="3998">
                  <c:v>0.22661933333333301</c:v>
                </c:pt>
                <c:pt idx="3999">
                  <c:v>0.40430833333333299</c:v>
                </c:pt>
                <c:pt idx="4000">
                  <c:v>0.20727899999999999</c:v>
                </c:pt>
                <c:pt idx="4001">
                  <c:v>0.47292533333333298</c:v>
                </c:pt>
                <c:pt idx="4002">
                  <c:v>0.290679666666667</c:v>
                </c:pt>
                <c:pt idx="4003">
                  <c:v>0.47219899999999998</c:v>
                </c:pt>
                <c:pt idx="4004">
                  <c:v>0.19599166666666701</c:v>
                </c:pt>
                <c:pt idx="4005">
                  <c:v>0.28142033333333299</c:v>
                </c:pt>
                <c:pt idx="4006">
                  <c:v>0.37822</c:v>
                </c:pt>
                <c:pt idx="4007">
                  <c:v>0.170372</c:v>
                </c:pt>
                <c:pt idx="4008">
                  <c:v>0.50171100000000002</c:v>
                </c:pt>
                <c:pt idx="4009">
                  <c:v>0.43097933333333299</c:v>
                </c:pt>
                <c:pt idx="4010">
                  <c:v>0.27971566666666697</c:v>
                </c:pt>
                <c:pt idx="4011">
                  <c:v>0.38290933333333299</c:v>
                </c:pt>
                <c:pt idx="4012">
                  <c:v>0.31182100000000001</c:v>
                </c:pt>
                <c:pt idx="4013">
                  <c:v>0.64336633333333304</c:v>
                </c:pt>
                <c:pt idx="4014">
                  <c:v>0.115480766666667</c:v>
                </c:pt>
                <c:pt idx="4015">
                  <c:v>0.46787400000000001</c:v>
                </c:pt>
                <c:pt idx="4016">
                  <c:v>0.282787333333333</c:v>
                </c:pt>
                <c:pt idx="4017">
                  <c:v>0.65617700000000001</c:v>
                </c:pt>
                <c:pt idx="4018">
                  <c:v>0.65617700000000001</c:v>
                </c:pt>
                <c:pt idx="4019">
                  <c:v>0.98095733333333301</c:v>
                </c:pt>
                <c:pt idx="4020">
                  <c:v>0.61614999999999998</c:v>
                </c:pt>
                <c:pt idx="4021">
                  <c:v>0.63359333333333301</c:v>
                </c:pt>
                <c:pt idx="4022">
                  <c:v>0.75062966666666697</c:v>
                </c:pt>
                <c:pt idx="4023">
                  <c:v>0.18260499999999999</c:v>
                </c:pt>
                <c:pt idx="4024">
                  <c:v>0.57894366666666697</c:v>
                </c:pt>
                <c:pt idx="4025">
                  <c:v>0.31685866666666701</c:v>
                </c:pt>
                <c:pt idx="4026">
                  <c:v>0.37269666666666701</c:v>
                </c:pt>
                <c:pt idx="4027">
                  <c:v>0.1477514</c:v>
                </c:pt>
                <c:pt idx="4028">
                  <c:v>0.27363399999999999</c:v>
                </c:pt>
                <c:pt idx="4029">
                  <c:v>0.2114</c:v>
                </c:pt>
                <c:pt idx="4030">
                  <c:v>0.38941633333333298</c:v>
                </c:pt>
                <c:pt idx="4031">
                  <c:v>0.15550333333333299</c:v>
                </c:pt>
                <c:pt idx="4032">
                  <c:v>0.23736199999999999</c:v>
                </c:pt>
                <c:pt idx="4033">
                  <c:v>0.166143333333333</c:v>
                </c:pt>
                <c:pt idx="4034">
                  <c:v>0.391309666666667</c:v>
                </c:pt>
                <c:pt idx="4035">
                  <c:v>0.391309666666667</c:v>
                </c:pt>
                <c:pt idx="4036">
                  <c:v>0.43634499999999998</c:v>
                </c:pt>
                <c:pt idx="4037">
                  <c:v>0.26845000000000002</c:v>
                </c:pt>
                <c:pt idx="4038">
                  <c:v>0.16304533333333299</c:v>
                </c:pt>
                <c:pt idx="4039">
                  <c:v>0.233706</c:v>
                </c:pt>
                <c:pt idx="4040">
                  <c:v>0.233706</c:v>
                </c:pt>
                <c:pt idx="4041">
                  <c:v>0.41272366666666699</c:v>
                </c:pt>
                <c:pt idx="4042">
                  <c:v>0.2004985</c:v>
                </c:pt>
                <c:pt idx="4043">
                  <c:v>0.74581600000000003</c:v>
                </c:pt>
                <c:pt idx="4044">
                  <c:v>0.16606833333333301</c:v>
                </c:pt>
                <c:pt idx="4045">
                  <c:v>0.46697166666666701</c:v>
                </c:pt>
                <c:pt idx="4046">
                  <c:v>0.156059</c:v>
                </c:pt>
                <c:pt idx="4047">
                  <c:v>0.260048</c:v>
                </c:pt>
                <c:pt idx="4048">
                  <c:v>0.15590300000000001</c:v>
                </c:pt>
                <c:pt idx="4049">
                  <c:v>0.40865233333333301</c:v>
                </c:pt>
                <c:pt idx="4050">
                  <c:v>0.25934333333333298</c:v>
                </c:pt>
                <c:pt idx="4051">
                  <c:v>0.37055700000000003</c:v>
                </c:pt>
                <c:pt idx="4052">
                  <c:v>0.67561400000000005</c:v>
                </c:pt>
                <c:pt idx="4053">
                  <c:v>0.44004233333333298</c:v>
                </c:pt>
                <c:pt idx="4054">
                  <c:v>0.28196599999999999</c:v>
                </c:pt>
                <c:pt idx="4055">
                  <c:v>0.19504133333333301</c:v>
                </c:pt>
                <c:pt idx="4056">
                  <c:v>0.24108833333333299</c:v>
                </c:pt>
                <c:pt idx="4057">
                  <c:v>0.13768866666666699</c:v>
                </c:pt>
                <c:pt idx="4058">
                  <c:v>0.27078999999999998</c:v>
                </c:pt>
                <c:pt idx="4059">
                  <c:v>0.405320666666667</c:v>
                </c:pt>
                <c:pt idx="4060">
                  <c:v>0.213746666666667</c:v>
                </c:pt>
                <c:pt idx="4061">
                  <c:v>0.18198600000000001</c:v>
                </c:pt>
                <c:pt idx="4062">
                  <c:v>0.13260533333333299</c:v>
                </c:pt>
                <c:pt idx="4063">
                  <c:v>0.32507066666666701</c:v>
                </c:pt>
                <c:pt idx="4064">
                  <c:v>0.34027766666666698</c:v>
                </c:pt>
                <c:pt idx="4065">
                  <c:v>0.22217833333333301</c:v>
                </c:pt>
                <c:pt idx="4066">
                  <c:v>0.362358333333333</c:v>
                </c:pt>
                <c:pt idx="4067">
                  <c:v>0.13615216666666699</c:v>
                </c:pt>
                <c:pt idx="4068">
                  <c:v>0.97421366666666698</c:v>
                </c:pt>
                <c:pt idx="4069">
                  <c:v>0.57855566666666702</c:v>
                </c:pt>
                <c:pt idx="4070">
                  <c:v>0.284221</c:v>
                </c:pt>
                <c:pt idx="4071">
                  <c:v>0.13164763333333299</c:v>
                </c:pt>
                <c:pt idx="4072">
                  <c:v>0.19127966666666699</c:v>
                </c:pt>
                <c:pt idx="4073">
                  <c:v>0.14128399999999999</c:v>
                </c:pt>
                <c:pt idx="4074">
                  <c:v>0.34051799999999999</c:v>
                </c:pt>
                <c:pt idx="4075">
                  <c:v>0.48992666666666701</c:v>
                </c:pt>
                <c:pt idx="4076">
                  <c:v>0.48264366666666703</c:v>
                </c:pt>
                <c:pt idx="4077">
                  <c:v>0.26171499999999998</c:v>
                </c:pt>
                <c:pt idx="4078">
                  <c:v>0.275083666666667</c:v>
                </c:pt>
                <c:pt idx="4079">
                  <c:v>0.23302066666666699</c:v>
                </c:pt>
                <c:pt idx="4080">
                  <c:v>0.221683666666667</c:v>
                </c:pt>
                <c:pt idx="4081">
                  <c:v>0.43761800000000001</c:v>
                </c:pt>
                <c:pt idx="4082">
                  <c:v>0.219084</c:v>
                </c:pt>
                <c:pt idx="4083">
                  <c:v>0.353177666666667</c:v>
                </c:pt>
                <c:pt idx="4084">
                  <c:v>0.18206566666666699</c:v>
                </c:pt>
                <c:pt idx="4085">
                  <c:v>0.23358699999999999</c:v>
                </c:pt>
                <c:pt idx="4086">
                  <c:v>0.12857866666666701</c:v>
                </c:pt>
                <c:pt idx="4087">
                  <c:v>0.399664666666667</c:v>
                </c:pt>
                <c:pt idx="4088">
                  <c:v>0.30176966666666699</c:v>
                </c:pt>
                <c:pt idx="4089">
                  <c:v>0.176583666666667</c:v>
                </c:pt>
                <c:pt idx="4090">
                  <c:v>0.176583666666667</c:v>
                </c:pt>
                <c:pt idx="4091">
                  <c:v>0.31171666666666697</c:v>
                </c:pt>
                <c:pt idx="4092">
                  <c:v>0.19394066666666701</c:v>
                </c:pt>
                <c:pt idx="4093">
                  <c:v>0.227929666666667</c:v>
                </c:pt>
                <c:pt idx="4094">
                  <c:v>0.36219733333333298</c:v>
                </c:pt>
                <c:pt idx="4095">
                  <c:v>0.36219733333333298</c:v>
                </c:pt>
                <c:pt idx="4096">
                  <c:v>0.167623666666667</c:v>
                </c:pt>
                <c:pt idx="4097">
                  <c:v>0.233747333333333</c:v>
                </c:pt>
                <c:pt idx="4098">
                  <c:v>0.35504999999999998</c:v>
                </c:pt>
                <c:pt idx="4099">
                  <c:v>0.40561766666666699</c:v>
                </c:pt>
                <c:pt idx="4100">
                  <c:v>0.16876433333333299</c:v>
                </c:pt>
                <c:pt idx="4101">
                  <c:v>0.183433333333333</c:v>
                </c:pt>
                <c:pt idx="4102">
                  <c:v>0.126618333333333</c:v>
                </c:pt>
                <c:pt idx="4103">
                  <c:v>0.26869933333333301</c:v>
                </c:pt>
                <c:pt idx="4104">
                  <c:v>0.47500266666666702</c:v>
                </c:pt>
                <c:pt idx="4105">
                  <c:v>0.31628400000000001</c:v>
                </c:pt>
                <c:pt idx="4106">
                  <c:v>0.37197599999999997</c:v>
                </c:pt>
                <c:pt idx="4107">
                  <c:v>0.53380533333333302</c:v>
                </c:pt>
                <c:pt idx="4108">
                  <c:v>0.53380533333333302</c:v>
                </c:pt>
                <c:pt idx="4109">
                  <c:v>0.52130666666666703</c:v>
                </c:pt>
                <c:pt idx="4110">
                  <c:v>0.47002933333333302</c:v>
                </c:pt>
                <c:pt idx="4111">
                  <c:v>0.31459833333333298</c:v>
                </c:pt>
                <c:pt idx="4112">
                  <c:v>0.32799666666666699</c:v>
                </c:pt>
                <c:pt idx="4113">
                  <c:v>0.38539566666666702</c:v>
                </c:pt>
                <c:pt idx="4114">
                  <c:v>0.38539566666666702</c:v>
                </c:pt>
                <c:pt idx="4115">
                  <c:v>0.20841533333333301</c:v>
                </c:pt>
                <c:pt idx="4116">
                  <c:v>0.23323466666666701</c:v>
                </c:pt>
                <c:pt idx="4117">
                  <c:v>0.269720666666667</c:v>
                </c:pt>
                <c:pt idx="4118">
                  <c:v>0.165995</c:v>
                </c:pt>
                <c:pt idx="4119">
                  <c:v>0.26862133333333299</c:v>
                </c:pt>
                <c:pt idx="4120">
                  <c:v>0.29088599999999998</c:v>
                </c:pt>
                <c:pt idx="4121">
                  <c:v>0.182538333333333</c:v>
                </c:pt>
                <c:pt idx="4122">
                  <c:v>0.268226666666667</c:v>
                </c:pt>
                <c:pt idx="4123">
                  <c:v>0.44326066666666702</c:v>
                </c:pt>
                <c:pt idx="4124">
                  <c:v>0.64878000000000002</c:v>
                </c:pt>
                <c:pt idx="4125">
                  <c:v>0.64878000000000002</c:v>
                </c:pt>
                <c:pt idx="4126">
                  <c:v>0.64325266666666703</c:v>
                </c:pt>
                <c:pt idx="4127">
                  <c:v>0.54936933333333304</c:v>
                </c:pt>
                <c:pt idx="4128">
                  <c:v>0.43332066666666702</c:v>
                </c:pt>
                <c:pt idx="4129">
                  <c:v>0.21830566666666701</c:v>
                </c:pt>
                <c:pt idx="4130">
                  <c:v>0.89015333333333302</c:v>
                </c:pt>
                <c:pt idx="4131">
                  <c:v>0.32981566666666701</c:v>
                </c:pt>
                <c:pt idx="4132">
                  <c:v>0.49971233333333298</c:v>
                </c:pt>
                <c:pt idx="4133">
                  <c:v>0.38252799999999998</c:v>
                </c:pt>
                <c:pt idx="4134">
                  <c:v>0.38252799999999998</c:v>
                </c:pt>
                <c:pt idx="4135">
                  <c:v>0.27317733333333299</c:v>
                </c:pt>
                <c:pt idx="4136">
                  <c:v>0.27096866666666702</c:v>
                </c:pt>
                <c:pt idx="4137">
                  <c:v>0.51800666666666695</c:v>
                </c:pt>
                <c:pt idx="4138">
                  <c:v>0.25541233333333302</c:v>
                </c:pt>
                <c:pt idx="4139">
                  <c:v>0.40494333333333299</c:v>
                </c:pt>
                <c:pt idx="4140">
                  <c:v>0.24476899999999999</c:v>
                </c:pt>
                <c:pt idx="4141">
                  <c:v>0.30372233333333298</c:v>
                </c:pt>
                <c:pt idx="4142">
                  <c:v>0.21503966666666699</c:v>
                </c:pt>
                <c:pt idx="4143">
                  <c:v>0.32619866666666703</c:v>
                </c:pt>
                <c:pt idx="4144">
                  <c:v>0.16237333333333301</c:v>
                </c:pt>
                <c:pt idx="4145">
                  <c:v>0.210054666666667</c:v>
                </c:pt>
                <c:pt idx="4146">
                  <c:v>0.46834799999999999</c:v>
                </c:pt>
                <c:pt idx="4147">
                  <c:v>0.158251</c:v>
                </c:pt>
                <c:pt idx="4148">
                  <c:v>0.30525133333333299</c:v>
                </c:pt>
                <c:pt idx="4149">
                  <c:v>0.31154700000000002</c:v>
                </c:pt>
                <c:pt idx="4150">
                  <c:v>0.14097000000000001</c:v>
                </c:pt>
                <c:pt idx="4151">
                  <c:v>0.28899833333333302</c:v>
                </c:pt>
                <c:pt idx="4152">
                  <c:v>0.50655766666666702</c:v>
                </c:pt>
                <c:pt idx="4153">
                  <c:v>0.15080743333333299</c:v>
                </c:pt>
                <c:pt idx="4154">
                  <c:v>0.43059266666666701</c:v>
                </c:pt>
                <c:pt idx="4155">
                  <c:v>0.47091499999999997</c:v>
                </c:pt>
                <c:pt idx="4156">
                  <c:v>0.22511999999999999</c:v>
                </c:pt>
                <c:pt idx="4157">
                  <c:v>0.250892333333333</c:v>
                </c:pt>
                <c:pt idx="4158">
                  <c:v>0.156717</c:v>
                </c:pt>
                <c:pt idx="4159">
                  <c:v>0.289094666666667</c:v>
                </c:pt>
                <c:pt idx="4160">
                  <c:v>0.45743866666666699</c:v>
                </c:pt>
                <c:pt idx="4161">
                  <c:v>0.21355133333333301</c:v>
                </c:pt>
                <c:pt idx="4162">
                  <c:v>0.708805666666667</c:v>
                </c:pt>
                <c:pt idx="4163">
                  <c:v>0.45019233333333297</c:v>
                </c:pt>
                <c:pt idx="4164">
                  <c:v>0.66905099999999995</c:v>
                </c:pt>
                <c:pt idx="4165">
                  <c:v>0.17785833333333301</c:v>
                </c:pt>
                <c:pt idx="4166">
                  <c:v>0.115447666666667</c:v>
                </c:pt>
                <c:pt idx="4167">
                  <c:v>0.31160533333333301</c:v>
                </c:pt>
                <c:pt idx="4168">
                  <c:v>0.26432033333333299</c:v>
                </c:pt>
                <c:pt idx="4169">
                  <c:v>0.60798833333333302</c:v>
                </c:pt>
                <c:pt idx="4170">
                  <c:v>0.52362266666666701</c:v>
                </c:pt>
                <c:pt idx="4171">
                  <c:v>0.52362266666666701</c:v>
                </c:pt>
                <c:pt idx="4172">
                  <c:v>0.35866866666666702</c:v>
                </c:pt>
                <c:pt idx="4173">
                  <c:v>0.88663166666666704</c:v>
                </c:pt>
                <c:pt idx="4174">
                  <c:v>0.312628666666667</c:v>
                </c:pt>
                <c:pt idx="4175">
                  <c:v>0.24569033333333301</c:v>
                </c:pt>
                <c:pt idx="4176">
                  <c:v>0.20671039999999999</c:v>
                </c:pt>
                <c:pt idx="4177">
                  <c:v>0.16134433333333301</c:v>
                </c:pt>
                <c:pt idx="4178">
                  <c:v>0.17317566666666701</c:v>
                </c:pt>
                <c:pt idx="4179">
                  <c:v>0.36171766666666699</c:v>
                </c:pt>
                <c:pt idx="4180">
                  <c:v>0.31884366666666702</c:v>
                </c:pt>
                <c:pt idx="4181">
                  <c:v>0.15965099999999999</c:v>
                </c:pt>
                <c:pt idx="4182">
                  <c:v>0.45282800000000001</c:v>
                </c:pt>
                <c:pt idx="4183">
                  <c:v>0.40629999999999999</c:v>
                </c:pt>
                <c:pt idx="4184">
                  <c:v>0.26990033333333302</c:v>
                </c:pt>
                <c:pt idx="4185">
                  <c:v>0.53017033333333297</c:v>
                </c:pt>
                <c:pt idx="4186">
                  <c:v>0.92572933333333296</c:v>
                </c:pt>
                <c:pt idx="4187">
                  <c:v>0.45747100000000002</c:v>
                </c:pt>
                <c:pt idx="4188">
                  <c:v>0.53872600000000004</c:v>
                </c:pt>
                <c:pt idx="4189">
                  <c:v>0.24366933333333299</c:v>
                </c:pt>
                <c:pt idx="4190">
                  <c:v>0.44941999999999999</c:v>
                </c:pt>
                <c:pt idx="4191">
                  <c:v>0.52129266666666696</c:v>
                </c:pt>
                <c:pt idx="4192">
                  <c:v>0.127795933333333</c:v>
                </c:pt>
                <c:pt idx="4193">
                  <c:v>0.62572733333333297</c:v>
                </c:pt>
                <c:pt idx="4194">
                  <c:v>0.353370666666667</c:v>
                </c:pt>
                <c:pt idx="4195">
                  <c:v>0.353370666666667</c:v>
                </c:pt>
                <c:pt idx="4196">
                  <c:v>0.18856999999999999</c:v>
                </c:pt>
                <c:pt idx="4197">
                  <c:v>0.108131033333333</c:v>
                </c:pt>
                <c:pt idx="4198">
                  <c:v>0.26596599999999998</c:v>
                </c:pt>
                <c:pt idx="4199">
                  <c:v>0.55841833333333302</c:v>
                </c:pt>
                <c:pt idx="4200">
                  <c:v>0.296092666666667</c:v>
                </c:pt>
                <c:pt idx="4201">
                  <c:v>0.78838566666666698</c:v>
                </c:pt>
                <c:pt idx="4202">
                  <c:v>0.20957899999999999</c:v>
                </c:pt>
                <c:pt idx="4203">
                  <c:v>0.136289666666667</c:v>
                </c:pt>
                <c:pt idx="4204">
                  <c:v>0.43896600000000002</c:v>
                </c:pt>
                <c:pt idx="4205">
                  <c:v>0.227468</c:v>
                </c:pt>
                <c:pt idx="4206">
                  <c:v>0.17341266666666699</c:v>
                </c:pt>
                <c:pt idx="4207">
                  <c:v>0.535362</c:v>
                </c:pt>
                <c:pt idx="4208">
                  <c:v>0.378371333333333</c:v>
                </c:pt>
                <c:pt idx="4209">
                  <c:v>0.47981499999999999</c:v>
                </c:pt>
                <c:pt idx="4210">
                  <c:v>0.47981499999999999</c:v>
                </c:pt>
                <c:pt idx="4211">
                  <c:v>0.241794333333333</c:v>
                </c:pt>
                <c:pt idx="4212">
                  <c:v>0.18208133333333301</c:v>
                </c:pt>
                <c:pt idx="4213">
                  <c:v>0.13428100000000001</c:v>
                </c:pt>
                <c:pt idx="4214">
                  <c:v>0.163912366666667</c:v>
                </c:pt>
                <c:pt idx="4215">
                  <c:v>0.148618266666667</c:v>
                </c:pt>
                <c:pt idx="4216">
                  <c:v>0.113406266666667</c:v>
                </c:pt>
                <c:pt idx="4217">
                  <c:v>0.64984966666666699</c:v>
                </c:pt>
                <c:pt idx="4218">
                  <c:v>0.31229366666666702</c:v>
                </c:pt>
                <c:pt idx="4219">
                  <c:v>0.21508033333333301</c:v>
                </c:pt>
                <c:pt idx="4220">
                  <c:v>0.25429299999999999</c:v>
                </c:pt>
                <c:pt idx="4221">
                  <c:v>0.25429299999999999</c:v>
                </c:pt>
                <c:pt idx="4222">
                  <c:v>0.24306066666666701</c:v>
                </c:pt>
                <c:pt idx="4223">
                  <c:v>0.12781933333333301</c:v>
                </c:pt>
                <c:pt idx="4224">
                  <c:v>0.16464799999999999</c:v>
                </c:pt>
                <c:pt idx="4225">
                  <c:v>0.13453433333333301</c:v>
                </c:pt>
                <c:pt idx="4226">
                  <c:v>0.59783633333333297</c:v>
                </c:pt>
                <c:pt idx="4227">
                  <c:v>0.221972</c:v>
                </c:pt>
                <c:pt idx="4228">
                  <c:v>0.46988233333333301</c:v>
                </c:pt>
                <c:pt idx="4229">
                  <c:v>0.201619666666667</c:v>
                </c:pt>
                <c:pt idx="4230">
                  <c:v>0.46003166666666701</c:v>
                </c:pt>
                <c:pt idx="4231">
                  <c:v>0.33193</c:v>
                </c:pt>
                <c:pt idx="4232">
                  <c:v>0.137125466666667</c:v>
                </c:pt>
                <c:pt idx="4233">
                  <c:v>0.37597233333333302</c:v>
                </c:pt>
                <c:pt idx="4234">
                  <c:v>0.29219899999999999</c:v>
                </c:pt>
                <c:pt idx="4235">
                  <c:v>0.138496166666667</c:v>
                </c:pt>
                <c:pt idx="4236">
                  <c:v>0.170466966666667</c:v>
                </c:pt>
                <c:pt idx="4237">
                  <c:v>0.13672536666666699</c:v>
                </c:pt>
                <c:pt idx="4238">
                  <c:v>0.22155566666666701</c:v>
                </c:pt>
                <c:pt idx="4239">
                  <c:v>0.26058300000000001</c:v>
                </c:pt>
                <c:pt idx="4240">
                  <c:v>0.70551933333333305</c:v>
                </c:pt>
                <c:pt idx="4241">
                  <c:v>0.63663000000000003</c:v>
                </c:pt>
                <c:pt idx="4242">
                  <c:v>0.22855566666666699</c:v>
                </c:pt>
                <c:pt idx="4243">
                  <c:v>0.41426600000000002</c:v>
                </c:pt>
                <c:pt idx="4244">
                  <c:v>0.46035366666666699</c:v>
                </c:pt>
                <c:pt idx="4245">
                  <c:v>0.220719</c:v>
                </c:pt>
                <c:pt idx="4246">
                  <c:v>0.179757</c:v>
                </c:pt>
                <c:pt idx="4247">
                  <c:v>0.903376333333333</c:v>
                </c:pt>
                <c:pt idx="4248">
                  <c:v>0.20442866666666701</c:v>
                </c:pt>
                <c:pt idx="4249">
                  <c:v>0.24451999999999999</c:v>
                </c:pt>
                <c:pt idx="4250">
                  <c:v>0.26816933333333298</c:v>
                </c:pt>
                <c:pt idx="4251">
                  <c:v>0.27223799999999998</c:v>
                </c:pt>
                <c:pt idx="4252">
                  <c:v>0.55540833333333295</c:v>
                </c:pt>
                <c:pt idx="4253">
                  <c:v>0.25325466666666702</c:v>
                </c:pt>
                <c:pt idx="4254">
                  <c:v>0.296738</c:v>
                </c:pt>
                <c:pt idx="4255">
                  <c:v>0.22909333333333301</c:v>
                </c:pt>
                <c:pt idx="4256">
                  <c:v>0.37496499999999999</c:v>
                </c:pt>
                <c:pt idx="4257">
                  <c:v>0.51371833333333305</c:v>
                </c:pt>
                <c:pt idx="4258">
                  <c:v>0.49937799999999999</c:v>
                </c:pt>
                <c:pt idx="4259">
                  <c:v>0.26336700000000002</c:v>
                </c:pt>
                <c:pt idx="4260">
                  <c:v>0.84037966666666697</c:v>
                </c:pt>
                <c:pt idx="4261">
                  <c:v>0.28923599999999999</c:v>
                </c:pt>
                <c:pt idx="4262">
                  <c:v>0.483451666666667</c:v>
                </c:pt>
                <c:pt idx="4263">
                  <c:v>0.28341966666666701</c:v>
                </c:pt>
                <c:pt idx="4264">
                  <c:v>0.42263000000000001</c:v>
                </c:pt>
                <c:pt idx="4265">
                  <c:v>0.583189333333333</c:v>
                </c:pt>
                <c:pt idx="4266">
                  <c:v>0.37901299999999999</c:v>
                </c:pt>
                <c:pt idx="4267">
                  <c:v>0.106310533333333</c:v>
                </c:pt>
                <c:pt idx="4268">
                  <c:v>0.30479699999999998</c:v>
                </c:pt>
                <c:pt idx="4269">
                  <c:v>0.22143633333333301</c:v>
                </c:pt>
                <c:pt idx="4270">
                  <c:v>0.337592</c:v>
                </c:pt>
                <c:pt idx="4271">
                  <c:v>0.58143866666666699</c:v>
                </c:pt>
                <c:pt idx="4272">
                  <c:v>0.17257500000000001</c:v>
                </c:pt>
                <c:pt idx="4273">
                  <c:v>0.58803866666666704</c:v>
                </c:pt>
                <c:pt idx="4274">
                  <c:v>0.94954966666666696</c:v>
                </c:pt>
                <c:pt idx="4275">
                  <c:v>0.352806333333333</c:v>
                </c:pt>
                <c:pt idx="4276">
                  <c:v>0.181578666666667</c:v>
                </c:pt>
                <c:pt idx="4277">
                  <c:v>0.25427300000000003</c:v>
                </c:pt>
                <c:pt idx="4278">
                  <c:v>0.408161</c:v>
                </c:pt>
                <c:pt idx="4279">
                  <c:v>0.32902700000000001</c:v>
                </c:pt>
                <c:pt idx="4280">
                  <c:v>0.15436910000000001</c:v>
                </c:pt>
                <c:pt idx="4281">
                  <c:v>0.221463666666667</c:v>
                </c:pt>
                <c:pt idx="4282">
                  <c:v>0.39315466666666699</c:v>
                </c:pt>
                <c:pt idx="4283">
                  <c:v>0.55896800000000002</c:v>
                </c:pt>
                <c:pt idx="4284">
                  <c:v>0.216249</c:v>
                </c:pt>
                <c:pt idx="4285">
                  <c:v>0.54976333333333305</c:v>
                </c:pt>
                <c:pt idx="4286">
                  <c:v>0.23123666666666701</c:v>
                </c:pt>
                <c:pt idx="4287">
                  <c:v>0.15717500000000001</c:v>
                </c:pt>
                <c:pt idx="4288">
                  <c:v>0.38985399999999998</c:v>
                </c:pt>
                <c:pt idx="4289">
                  <c:v>0.81321933333333296</c:v>
                </c:pt>
                <c:pt idx="4290">
                  <c:v>0.212672</c:v>
                </c:pt>
                <c:pt idx="4291">
                  <c:v>0.439257333333333</c:v>
                </c:pt>
                <c:pt idx="4292">
                  <c:v>0.271451</c:v>
                </c:pt>
                <c:pt idx="4293">
                  <c:v>0.71093399999999995</c:v>
                </c:pt>
                <c:pt idx="4294">
                  <c:v>0.202852333333333</c:v>
                </c:pt>
                <c:pt idx="4295">
                  <c:v>0.16513666666666699</c:v>
                </c:pt>
                <c:pt idx="4296">
                  <c:v>0.20096900000000001</c:v>
                </c:pt>
                <c:pt idx="4297">
                  <c:v>0.247980333333333</c:v>
                </c:pt>
                <c:pt idx="4298">
                  <c:v>0.27531899999999998</c:v>
                </c:pt>
                <c:pt idx="4299">
                  <c:v>0.21133233333333301</c:v>
                </c:pt>
                <c:pt idx="4300">
                  <c:v>0.25280266666666701</c:v>
                </c:pt>
                <c:pt idx="4301">
                  <c:v>0.18871933333333299</c:v>
                </c:pt>
                <c:pt idx="4302">
                  <c:v>0.33052366666666699</c:v>
                </c:pt>
                <c:pt idx="4303">
                  <c:v>0.58374000000000004</c:v>
                </c:pt>
                <c:pt idx="4304">
                  <c:v>0.46459766666666702</c:v>
                </c:pt>
                <c:pt idx="4305">
                  <c:v>0.32071166666666701</c:v>
                </c:pt>
                <c:pt idx="4306">
                  <c:v>0.38809866666666698</c:v>
                </c:pt>
                <c:pt idx="4307">
                  <c:v>0.583816</c:v>
                </c:pt>
                <c:pt idx="4308">
                  <c:v>0.327533666666667</c:v>
                </c:pt>
                <c:pt idx="4309">
                  <c:v>0.34255400000000003</c:v>
                </c:pt>
                <c:pt idx="4310">
                  <c:v>0.199457</c:v>
                </c:pt>
                <c:pt idx="4311">
                  <c:v>0.567261666666667</c:v>
                </c:pt>
                <c:pt idx="4312">
                  <c:v>0.44025199999999998</c:v>
                </c:pt>
                <c:pt idx="4313">
                  <c:v>0.14373233333333299</c:v>
                </c:pt>
                <c:pt idx="4314">
                  <c:v>0.1075658</c:v>
                </c:pt>
                <c:pt idx="4315">
                  <c:v>0.98050933333333301</c:v>
                </c:pt>
                <c:pt idx="4316">
                  <c:v>0.413611333333333</c:v>
                </c:pt>
                <c:pt idx="4317">
                  <c:v>0.31402633333333302</c:v>
                </c:pt>
                <c:pt idx="4318">
                  <c:v>0.36188566666666699</c:v>
                </c:pt>
                <c:pt idx="4319">
                  <c:v>0.35671599999999998</c:v>
                </c:pt>
                <c:pt idx="4320">
                  <c:v>0.224376666666667</c:v>
                </c:pt>
                <c:pt idx="4321">
                  <c:v>0.14497966666666701</c:v>
                </c:pt>
                <c:pt idx="4322">
                  <c:v>0.15258766666666701</c:v>
                </c:pt>
                <c:pt idx="4323">
                  <c:v>0.477794</c:v>
                </c:pt>
                <c:pt idx="4324">
                  <c:v>0.77893299999999999</c:v>
                </c:pt>
                <c:pt idx="4325">
                  <c:v>0.188179333333333</c:v>
                </c:pt>
                <c:pt idx="4326">
                  <c:v>0.74030833333333301</c:v>
                </c:pt>
                <c:pt idx="4327">
                  <c:v>0.32422699999999999</c:v>
                </c:pt>
                <c:pt idx="4328">
                  <c:v>0.20026366666666701</c:v>
                </c:pt>
                <c:pt idx="4329">
                  <c:v>0.210281</c:v>
                </c:pt>
                <c:pt idx="4330">
                  <c:v>0.42393366666666699</c:v>
                </c:pt>
                <c:pt idx="4331">
                  <c:v>0.201870666666667</c:v>
                </c:pt>
                <c:pt idx="4332">
                  <c:v>0.236641666666667</c:v>
                </c:pt>
                <c:pt idx="4333">
                  <c:v>0.111410333333333</c:v>
                </c:pt>
                <c:pt idx="4334">
                  <c:v>0.299989333333333</c:v>
                </c:pt>
                <c:pt idx="4335">
                  <c:v>0.61713566666666697</c:v>
                </c:pt>
                <c:pt idx="4336">
                  <c:v>0.26878933333333299</c:v>
                </c:pt>
                <c:pt idx="4337">
                  <c:v>0.76373133333333298</c:v>
                </c:pt>
                <c:pt idx="4338">
                  <c:v>0.11671933333333299</c:v>
                </c:pt>
                <c:pt idx="4339">
                  <c:v>0.17824933333333301</c:v>
                </c:pt>
                <c:pt idx="4340">
                  <c:v>0.261940333333333</c:v>
                </c:pt>
                <c:pt idx="4341">
                  <c:v>0.34777200000000003</c:v>
                </c:pt>
                <c:pt idx="4342">
                  <c:v>0.40695666666666702</c:v>
                </c:pt>
                <c:pt idx="4343">
                  <c:v>0.13974666666666699</c:v>
                </c:pt>
                <c:pt idx="4344">
                  <c:v>0.43738233333333298</c:v>
                </c:pt>
                <c:pt idx="4345">
                  <c:v>0.444473333333333</c:v>
                </c:pt>
                <c:pt idx="4346">
                  <c:v>0.28074333333333301</c:v>
                </c:pt>
                <c:pt idx="4347">
                  <c:v>0.101639666666667</c:v>
                </c:pt>
                <c:pt idx="4348">
                  <c:v>0.124016</c:v>
                </c:pt>
                <c:pt idx="4349">
                  <c:v>0.39123766666666698</c:v>
                </c:pt>
                <c:pt idx="4350">
                  <c:v>0.408254333333333</c:v>
                </c:pt>
                <c:pt idx="4351">
                  <c:v>0.75502133333333299</c:v>
                </c:pt>
                <c:pt idx="4352">
                  <c:v>0.75502133333333299</c:v>
                </c:pt>
                <c:pt idx="4353">
                  <c:v>0.75502133333333299</c:v>
                </c:pt>
                <c:pt idx="4354">
                  <c:v>0.14772633333333299</c:v>
                </c:pt>
                <c:pt idx="4355">
                  <c:v>0.23382033333333299</c:v>
                </c:pt>
                <c:pt idx="4356">
                  <c:v>0.17784566666666701</c:v>
                </c:pt>
                <c:pt idx="4357">
                  <c:v>0.33659666666666699</c:v>
                </c:pt>
                <c:pt idx="4358">
                  <c:v>0.85856333333333301</c:v>
                </c:pt>
                <c:pt idx="4359">
                  <c:v>0.85856333333333301</c:v>
                </c:pt>
                <c:pt idx="4360">
                  <c:v>0.263618666666667</c:v>
                </c:pt>
                <c:pt idx="4361">
                  <c:v>0.18723000000000001</c:v>
                </c:pt>
                <c:pt idx="4362">
                  <c:v>0.72611400000000004</c:v>
                </c:pt>
                <c:pt idx="4363">
                  <c:v>0.21842166666666701</c:v>
                </c:pt>
                <c:pt idx="4364">
                  <c:v>0.88721466666666704</c:v>
                </c:pt>
                <c:pt idx="4365">
                  <c:v>0.214764333333333</c:v>
                </c:pt>
                <c:pt idx="4366">
                  <c:v>0.43422500000000003</c:v>
                </c:pt>
                <c:pt idx="4367">
                  <c:v>0.197991</c:v>
                </c:pt>
                <c:pt idx="4368">
                  <c:v>0.190548</c:v>
                </c:pt>
                <c:pt idx="4369">
                  <c:v>0.19499900000000001</c:v>
                </c:pt>
                <c:pt idx="4370">
                  <c:v>0.238987</c:v>
                </c:pt>
                <c:pt idx="4371">
                  <c:v>0.23916100000000001</c:v>
                </c:pt>
                <c:pt idx="4372">
                  <c:v>0.91346266666666698</c:v>
                </c:pt>
                <c:pt idx="4373">
                  <c:v>0.648826666666667</c:v>
                </c:pt>
                <c:pt idx="4374">
                  <c:v>0.24456900000000001</c:v>
                </c:pt>
                <c:pt idx="4375">
                  <c:v>0.293601</c:v>
                </c:pt>
                <c:pt idx="4376">
                  <c:v>0.67315366666666698</c:v>
                </c:pt>
                <c:pt idx="4377">
                  <c:v>0.171842666666667</c:v>
                </c:pt>
                <c:pt idx="4378">
                  <c:v>0.24491299999999999</c:v>
                </c:pt>
                <c:pt idx="4379">
                  <c:v>0.89571333333333303</c:v>
                </c:pt>
                <c:pt idx="4380">
                  <c:v>0.29488466666666702</c:v>
                </c:pt>
                <c:pt idx="4381">
                  <c:v>0.46707833333333298</c:v>
                </c:pt>
                <c:pt idx="4382">
                  <c:v>0.322475333333333</c:v>
                </c:pt>
                <c:pt idx="4383">
                  <c:v>0.45794566666666697</c:v>
                </c:pt>
                <c:pt idx="4384">
                  <c:v>0.27284766666666699</c:v>
                </c:pt>
                <c:pt idx="4385">
                  <c:v>0.215889</c:v>
                </c:pt>
                <c:pt idx="4386">
                  <c:v>0.13545099999999999</c:v>
                </c:pt>
                <c:pt idx="4387">
                  <c:v>0.21333833333333299</c:v>
                </c:pt>
                <c:pt idx="4388">
                  <c:v>0.154025666666667</c:v>
                </c:pt>
                <c:pt idx="4389">
                  <c:v>0.97118966666666695</c:v>
                </c:pt>
                <c:pt idx="4390">
                  <c:v>0.25633699999999998</c:v>
                </c:pt>
                <c:pt idx="4391">
                  <c:v>0.93997900000000001</c:v>
                </c:pt>
                <c:pt idx="4392">
                  <c:v>0.39602399999999999</c:v>
                </c:pt>
                <c:pt idx="4393">
                  <c:v>0.48021999999999998</c:v>
                </c:pt>
                <c:pt idx="4394">
                  <c:v>0.13543226666666699</c:v>
                </c:pt>
                <c:pt idx="4395">
                  <c:v>0.19563433333333299</c:v>
                </c:pt>
                <c:pt idx="4396">
                  <c:v>0.13886899999999999</c:v>
                </c:pt>
                <c:pt idx="4397">
                  <c:v>0.43380333333333299</c:v>
                </c:pt>
                <c:pt idx="4398">
                  <c:v>0.49255666666666698</c:v>
                </c:pt>
                <c:pt idx="4399">
                  <c:v>0.13042426666666701</c:v>
                </c:pt>
                <c:pt idx="4400">
                  <c:v>0.25822499999999998</c:v>
                </c:pt>
                <c:pt idx="4401">
                  <c:v>0.68275533333333305</c:v>
                </c:pt>
                <c:pt idx="4402">
                  <c:v>0.41904599999999997</c:v>
                </c:pt>
                <c:pt idx="4403">
                  <c:v>0.88110299999999997</c:v>
                </c:pt>
                <c:pt idx="4404">
                  <c:v>0.30409700000000001</c:v>
                </c:pt>
                <c:pt idx="4405">
                  <c:v>0.28637966666666698</c:v>
                </c:pt>
                <c:pt idx="4406">
                  <c:v>0.28608966666666702</c:v>
                </c:pt>
                <c:pt idx="4407">
                  <c:v>0.21096633333333301</c:v>
                </c:pt>
                <c:pt idx="4408">
                  <c:v>0.43042666666666701</c:v>
                </c:pt>
                <c:pt idx="4409">
                  <c:v>0.46806366666666699</c:v>
                </c:pt>
                <c:pt idx="4410">
                  <c:v>0.73576366666666704</c:v>
                </c:pt>
                <c:pt idx="4411">
                  <c:v>0.24930933333333299</c:v>
                </c:pt>
                <c:pt idx="4412">
                  <c:v>0.1106612</c:v>
                </c:pt>
                <c:pt idx="4413">
                  <c:v>0.23642133333333301</c:v>
                </c:pt>
                <c:pt idx="4414">
                  <c:v>0.14601</c:v>
                </c:pt>
                <c:pt idx="4415">
                  <c:v>0.32659533333333302</c:v>
                </c:pt>
                <c:pt idx="4416">
                  <c:v>0.216578666666667</c:v>
                </c:pt>
                <c:pt idx="4417">
                  <c:v>0.66803733333333304</c:v>
                </c:pt>
                <c:pt idx="4418">
                  <c:v>0.39454966666666702</c:v>
                </c:pt>
                <c:pt idx="4419">
                  <c:v>0.20612033333333299</c:v>
                </c:pt>
                <c:pt idx="4420">
                  <c:v>0.61668133333333297</c:v>
                </c:pt>
                <c:pt idx="4421">
                  <c:v>0.37089133333333302</c:v>
                </c:pt>
                <c:pt idx="4422">
                  <c:v>0.15292266666666701</c:v>
                </c:pt>
                <c:pt idx="4423">
                  <c:v>0.156298666666667</c:v>
                </c:pt>
                <c:pt idx="4424">
                  <c:v>0.23382900000000001</c:v>
                </c:pt>
                <c:pt idx="4425">
                  <c:v>0.47664733333333298</c:v>
                </c:pt>
                <c:pt idx="4426">
                  <c:v>0.415061666666667</c:v>
                </c:pt>
                <c:pt idx="4427">
                  <c:v>0.26341266666666702</c:v>
                </c:pt>
                <c:pt idx="4428">
                  <c:v>0.196508666666667</c:v>
                </c:pt>
                <c:pt idx="4429">
                  <c:v>0.22131500000000001</c:v>
                </c:pt>
                <c:pt idx="4430">
                  <c:v>0.28916366666666699</c:v>
                </c:pt>
                <c:pt idx="4431">
                  <c:v>0.30893166666666699</c:v>
                </c:pt>
                <c:pt idx="4432">
                  <c:v>0.88254466666666698</c:v>
                </c:pt>
                <c:pt idx="4433">
                  <c:v>0.15055766666666701</c:v>
                </c:pt>
                <c:pt idx="4434">
                  <c:v>0.77666666666666695</c:v>
                </c:pt>
                <c:pt idx="4435">
                  <c:v>0.42338566666666699</c:v>
                </c:pt>
                <c:pt idx="4436">
                  <c:v>0.368672</c:v>
                </c:pt>
                <c:pt idx="4437">
                  <c:v>0.234609333333333</c:v>
                </c:pt>
                <c:pt idx="4438">
                  <c:v>0.52699099999999999</c:v>
                </c:pt>
                <c:pt idx="4439">
                  <c:v>0.13133600000000001</c:v>
                </c:pt>
                <c:pt idx="4440">
                  <c:v>0.120399833333333</c:v>
                </c:pt>
                <c:pt idx="4441">
                  <c:v>0.105268133333333</c:v>
                </c:pt>
                <c:pt idx="4442">
                  <c:v>0.14641100000000001</c:v>
                </c:pt>
                <c:pt idx="4443">
                  <c:v>0.14641100000000001</c:v>
                </c:pt>
                <c:pt idx="4444">
                  <c:v>0.233278666666667</c:v>
                </c:pt>
                <c:pt idx="4445">
                  <c:v>0.27159733333333302</c:v>
                </c:pt>
                <c:pt idx="4446">
                  <c:v>0.60628866666666703</c:v>
                </c:pt>
                <c:pt idx="4447">
                  <c:v>0.28405066666666701</c:v>
                </c:pt>
                <c:pt idx="4448">
                  <c:v>0.277824666666667</c:v>
                </c:pt>
                <c:pt idx="4449">
                  <c:v>0.57208300000000001</c:v>
                </c:pt>
                <c:pt idx="4450">
                  <c:v>0.57208300000000001</c:v>
                </c:pt>
                <c:pt idx="4451">
                  <c:v>0.26570333333333301</c:v>
                </c:pt>
                <c:pt idx="4452">
                  <c:v>0.16775266666666699</c:v>
                </c:pt>
                <c:pt idx="4453">
                  <c:v>0.264871666666667</c:v>
                </c:pt>
                <c:pt idx="4454">
                  <c:v>0.18176166666666699</c:v>
                </c:pt>
                <c:pt idx="4455">
                  <c:v>0.15409500000000001</c:v>
                </c:pt>
                <c:pt idx="4456">
                  <c:v>0.28113266666666697</c:v>
                </c:pt>
                <c:pt idx="4457">
                  <c:v>0.294964333333333</c:v>
                </c:pt>
                <c:pt idx="4458">
                  <c:v>0.201472333333333</c:v>
                </c:pt>
                <c:pt idx="4459">
                  <c:v>0.14860633333333301</c:v>
                </c:pt>
                <c:pt idx="4460">
                  <c:v>0.26645966666666698</c:v>
                </c:pt>
                <c:pt idx="4461">
                  <c:v>0.43558533333333299</c:v>
                </c:pt>
                <c:pt idx="4462">
                  <c:v>0.21469833333333299</c:v>
                </c:pt>
                <c:pt idx="4463">
                  <c:v>0.207995333333333</c:v>
                </c:pt>
                <c:pt idx="4464">
                  <c:v>0.26533299999999999</c:v>
                </c:pt>
                <c:pt idx="4465">
                  <c:v>0.79706500000000002</c:v>
                </c:pt>
                <c:pt idx="4466">
                  <c:v>0.21724133333333301</c:v>
                </c:pt>
                <c:pt idx="4467">
                  <c:v>0.32798066666666698</c:v>
                </c:pt>
                <c:pt idx="4468">
                  <c:v>0.32690633333333302</c:v>
                </c:pt>
                <c:pt idx="4469">
                  <c:v>0.73917200000000005</c:v>
                </c:pt>
                <c:pt idx="4470">
                  <c:v>0.15901633333333301</c:v>
                </c:pt>
                <c:pt idx="4471">
                  <c:v>0.167878</c:v>
                </c:pt>
                <c:pt idx="4472">
                  <c:v>0.55960466666666697</c:v>
                </c:pt>
                <c:pt idx="4473">
                  <c:v>0.58068299999999995</c:v>
                </c:pt>
                <c:pt idx="4474">
                  <c:v>0.51849833333333295</c:v>
                </c:pt>
                <c:pt idx="4475">
                  <c:v>0.58582800000000002</c:v>
                </c:pt>
                <c:pt idx="4476">
                  <c:v>0.58582800000000002</c:v>
                </c:pt>
                <c:pt idx="4477">
                  <c:v>0.49118066666666699</c:v>
                </c:pt>
                <c:pt idx="4478">
                  <c:v>0.27851799999999999</c:v>
                </c:pt>
                <c:pt idx="4479">
                  <c:v>0.70081866666666703</c:v>
                </c:pt>
                <c:pt idx="4480">
                  <c:v>0.76400833333333296</c:v>
                </c:pt>
                <c:pt idx="4481">
                  <c:v>0.34795933333333301</c:v>
                </c:pt>
                <c:pt idx="4482">
                  <c:v>0.72172833333333297</c:v>
                </c:pt>
                <c:pt idx="4483">
                  <c:v>0.19684699999999999</c:v>
                </c:pt>
                <c:pt idx="4484">
                  <c:v>0.24164766666666701</c:v>
                </c:pt>
                <c:pt idx="4485">
                  <c:v>0.41179766666666701</c:v>
                </c:pt>
                <c:pt idx="4486">
                  <c:v>0.14068566666666699</c:v>
                </c:pt>
                <c:pt idx="4487">
                  <c:v>0.96685600000000005</c:v>
                </c:pt>
                <c:pt idx="4488">
                  <c:v>0.333990333333333</c:v>
                </c:pt>
                <c:pt idx="4489">
                  <c:v>0.14618500000000001</c:v>
                </c:pt>
                <c:pt idx="4490">
                  <c:v>0.83273399999999997</c:v>
                </c:pt>
                <c:pt idx="4491">
                  <c:v>0.42471166666666699</c:v>
                </c:pt>
                <c:pt idx="4492">
                  <c:v>0.15779599999999999</c:v>
                </c:pt>
                <c:pt idx="4493">
                  <c:v>0.34580300000000003</c:v>
                </c:pt>
                <c:pt idx="4494">
                  <c:v>0.22173066666666699</c:v>
                </c:pt>
                <c:pt idx="4495">
                  <c:v>0.33774833333333298</c:v>
                </c:pt>
                <c:pt idx="4496">
                  <c:v>0.33774833333333298</c:v>
                </c:pt>
                <c:pt idx="4497">
                  <c:v>0.33774833333333298</c:v>
                </c:pt>
                <c:pt idx="4498">
                  <c:v>0.38753399999999999</c:v>
                </c:pt>
                <c:pt idx="4499">
                  <c:v>0.188794666666667</c:v>
                </c:pt>
                <c:pt idx="4500">
                  <c:v>0.28609766666666703</c:v>
                </c:pt>
                <c:pt idx="4501">
                  <c:v>0.44680866666666702</c:v>
                </c:pt>
                <c:pt idx="4502">
                  <c:v>0.24739666666666699</c:v>
                </c:pt>
                <c:pt idx="4503">
                  <c:v>0.241912666666667</c:v>
                </c:pt>
                <c:pt idx="4504">
                  <c:v>0.39452300000000001</c:v>
                </c:pt>
                <c:pt idx="4505">
                  <c:v>0.51778833333333296</c:v>
                </c:pt>
                <c:pt idx="4506">
                  <c:v>0.208423</c:v>
                </c:pt>
                <c:pt idx="4507">
                  <c:v>0.58164733333333296</c:v>
                </c:pt>
                <c:pt idx="4508">
                  <c:v>0.206012</c:v>
                </c:pt>
                <c:pt idx="4509">
                  <c:v>0.35125499999999998</c:v>
                </c:pt>
                <c:pt idx="4510">
                  <c:v>0.57246533333333305</c:v>
                </c:pt>
                <c:pt idx="4511">
                  <c:v>0.51535066666666696</c:v>
                </c:pt>
                <c:pt idx="4512">
                  <c:v>0.50318099999999999</c:v>
                </c:pt>
                <c:pt idx="4513">
                  <c:v>0.212554666666667</c:v>
                </c:pt>
                <c:pt idx="4514">
                  <c:v>0.41477133333333299</c:v>
                </c:pt>
                <c:pt idx="4515">
                  <c:v>0.40505933333333299</c:v>
                </c:pt>
                <c:pt idx="4516">
                  <c:v>0.53449599999999997</c:v>
                </c:pt>
                <c:pt idx="4517">
                  <c:v>0.41672933333333301</c:v>
                </c:pt>
                <c:pt idx="4518">
                  <c:v>0.27048166666666701</c:v>
                </c:pt>
                <c:pt idx="4519">
                  <c:v>0.39710533333333298</c:v>
                </c:pt>
                <c:pt idx="4520">
                  <c:v>0.472798</c:v>
                </c:pt>
                <c:pt idx="4521">
                  <c:v>0.14826266666666699</c:v>
                </c:pt>
                <c:pt idx="4522">
                  <c:v>0.1795119</c:v>
                </c:pt>
                <c:pt idx="4523">
                  <c:v>0.466117</c:v>
                </c:pt>
                <c:pt idx="4524">
                  <c:v>0.36416066666666702</c:v>
                </c:pt>
                <c:pt idx="4525">
                  <c:v>0.27372433333333301</c:v>
                </c:pt>
                <c:pt idx="4526">
                  <c:v>0.20740400000000001</c:v>
                </c:pt>
                <c:pt idx="4527">
                  <c:v>0.25840633333333302</c:v>
                </c:pt>
                <c:pt idx="4528">
                  <c:v>0.304163666666667</c:v>
                </c:pt>
                <c:pt idx="4529">
                  <c:v>0.239587666666667</c:v>
                </c:pt>
                <c:pt idx="4530">
                  <c:v>0.24607066666666699</c:v>
                </c:pt>
                <c:pt idx="4531">
                  <c:v>0.85645333333333296</c:v>
                </c:pt>
                <c:pt idx="4532">
                  <c:v>0.94872100000000004</c:v>
                </c:pt>
                <c:pt idx="4533">
                  <c:v>0.16230666666666699</c:v>
                </c:pt>
                <c:pt idx="4534">
                  <c:v>0.43125966666666699</c:v>
                </c:pt>
                <c:pt idx="4535">
                  <c:v>0.37596099999999999</c:v>
                </c:pt>
                <c:pt idx="4536">
                  <c:v>0.34874966666666701</c:v>
                </c:pt>
                <c:pt idx="4537">
                  <c:v>0.95667266666666695</c:v>
                </c:pt>
                <c:pt idx="4538">
                  <c:v>0.320689</c:v>
                </c:pt>
                <c:pt idx="4539">
                  <c:v>0.30034333333333302</c:v>
                </c:pt>
                <c:pt idx="4540">
                  <c:v>0.19591866666666699</c:v>
                </c:pt>
                <c:pt idx="4541">
                  <c:v>0.12448720000000001</c:v>
                </c:pt>
                <c:pt idx="4542">
                  <c:v>0.59082666666666706</c:v>
                </c:pt>
                <c:pt idx="4543">
                  <c:v>0.32788766666666702</c:v>
                </c:pt>
                <c:pt idx="4544">
                  <c:v>0.51368599999999998</c:v>
                </c:pt>
                <c:pt idx="4545">
                  <c:v>0.25288833333333299</c:v>
                </c:pt>
                <c:pt idx="4546">
                  <c:v>0.22502800000000001</c:v>
                </c:pt>
                <c:pt idx="4547">
                  <c:v>0.21376200000000001</c:v>
                </c:pt>
                <c:pt idx="4548">
                  <c:v>0.22235633333333299</c:v>
                </c:pt>
                <c:pt idx="4549">
                  <c:v>0.143346</c:v>
                </c:pt>
                <c:pt idx="4550">
                  <c:v>0.15603133333333299</c:v>
                </c:pt>
                <c:pt idx="4551">
                  <c:v>0.73954366666666704</c:v>
                </c:pt>
                <c:pt idx="4552">
                  <c:v>0.94449166666666695</c:v>
                </c:pt>
                <c:pt idx="4553">
                  <c:v>0.196321</c:v>
                </c:pt>
                <c:pt idx="4554">
                  <c:v>0.56163033333333301</c:v>
                </c:pt>
                <c:pt idx="4555">
                  <c:v>0.51281299999999996</c:v>
                </c:pt>
                <c:pt idx="4556">
                  <c:v>0.28700500000000001</c:v>
                </c:pt>
                <c:pt idx="4557">
                  <c:v>0.24981300000000001</c:v>
                </c:pt>
                <c:pt idx="4558">
                  <c:v>0.166293</c:v>
                </c:pt>
                <c:pt idx="4559">
                  <c:v>0.24554599999999999</c:v>
                </c:pt>
                <c:pt idx="4560">
                  <c:v>0.40893133333333298</c:v>
                </c:pt>
                <c:pt idx="4561">
                  <c:v>0.35975133333333298</c:v>
                </c:pt>
                <c:pt idx="4562">
                  <c:v>0.21489966666666699</c:v>
                </c:pt>
                <c:pt idx="4563">
                  <c:v>0.46877166666666698</c:v>
                </c:pt>
                <c:pt idx="4564">
                  <c:v>0.268544333333333</c:v>
                </c:pt>
                <c:pt idx="4565">
                  <c:v>0.98271533333333305</c:v>
                </c:pt>
                <c:pt idx="4566">
                  <c:v>0.35975933333333299</c:v>
                </c:pt>
                <c:pt idx="4567">
                  <c:v>0.14430760000000001</c:v>
                </c:pt>
                <c:pt idx="4568">
                  <c:v>0.11867999999999999</c:v>
                </c:pt>
                <c:pt idx="4569">
                  <c:v>0.40692166666666701</c:v>
                </c:pt>
                <c:pt idx="4570">
                  <c:v>0.12095409999999999</c:v>
                </c:pt>
                <c:pt idx="4571">
                  <c:v>0.233491333333333</c:v>
                </c:pt>
                <c:pt idx="4572">
                  <c:v>0.359756666666667</c:v>
                </c:pt>
                <c:pt idx="4573">
                  <c:v>0.59554333333333298</c:v>
                </c:pt>
                <c:pt idx="4574">
                  <c:v>0.53893899999999995</c:v>
                </c:pt>
                <c:pt idx="4575">
                  <c:v>0.158933666666667</c:v>
                </c:pt>
                <c:pt idx="4576">
                  <c:v>0.1039882</c:v>
                </c:pt>
                <c:pt idx="4577">
                  <c:v>0.35807733333333303</c:v>
                </c:pt>
                <c:pt idx="4578">
                  <c:v>0.109979933333333</c:v>
                </c:pt>
                <c:pt idx="4579">
                  <c:v>0.53558566666666696</c:v>
                </c:pt>
                <c:pt idx="4580">
                  <c:v>0.10117066666666701</c:v>
                </c:pt>
                <c:pt idx="4581">
                  <c:v>0.16259633333333301</c:v>
                </c:pt>
                <c:pt idx="4582">
                  <c:v>0.248606666666667</c:v>
                </c:pt>
                <c:pt idx="4583">
                  <c:v>0.248606666666667</c:v>
                </c:pt>
                <c:pt idx="4584">
                  <c:v>0.41098099999999999</c:v>
                </c:pt>
                <c:pt idx="4585">
                  <c:v>0.49376300000000001</c:v>
                </c:pt>
                <c:pt idx="4586">
                  <c:v>0.31125199999999997</c:v>
                </c:pt>
                <c:pt idx="4587">
                  <c:v>0.99957133333333303</c:v>
                </c:pt>
                <c:pt idx="4588">
                  <c:v>0.16746066666666701</c:v>
                </c:pt>
                <c:pt idx="4589">
                  <c:v>0.44525566666666699</c:v>
                </c:pt>
                <c:pt idx="4590">
                  <c:v>0.29869299999999999</c:v>
                </c:pt>
                <c:pt idx="4591">
                  <c:v>0.38849166666666701</c:v>
                </c:pt>
                <c:pt idx="4592">
                  <c:v>0.62962466666666705</c:v>
                </c:pt>
                <c:pt idx="4593">
                  <c:v>0.23080400000000001</c:v>
                </c:pt>
                <c:pt idx="4594">
                  <c:v>0.51921766666666702</c:v>
                </c:pt>
                <c:pt idx="4595">
                  <c:v>0.51921766666666702</c:v>
                </c:pt>
                <c:pt idx="4596">
                  <c:v>0.23971999999999999</c:v>
                </c:pt>
                <c:pt idx="4597">
                  <c:v>0.48903233333333301</c:v>
                </c:pt>
                <c:pt idx="4598">
                  <c:v>0.25668533333333299</c:v>
                </c:pt>
                <c:pt idx="4599">
                  <c:v>0.17093766666666699</c:v>
                </c:pt>
                <c:pt idx="4600">
                  <c:v>0.13107886666666699</c:v>
                </c:pt>
                <c:pt idx="4601">
                  <c:v>0.53342033333333305</c:v>
                </c:pt>
                <c:pt idx="4602">
                  <c:v>0.203862666666667</c:v>
                </c:pt>
                <c:pt idx="4603">
                  <c:v>0.17817533333333299</c:v>
                </c:pt>
                <c:pt idx="4604">
                  <c:v>0.24627733333333299</c:v>
                </c:pt>
                <c:pt idx="4605">
                  <c:v>0.44148466666666702</c:v>
                </c:pt>
                <c:pt idx="4606">
                  <c:v>0.22788600000000001</c:v>
                </c:pt>
                <c:pt idx="4607">
                  <c:v>0.296748333333333</c:v>
                </c:pt>
                <c:pt idx="4608">
                  <c:v>0.253921333333333</c:v>
                </c:pt>
                <c:pt idx="4609">
                  <c:v>0.25003399999999998</c:v>
                </c:pt>
                <c:pt idx="4610">
                  <c:v>0.15523899999999999</c:v>
                </c:pt>
                <c:pt idx="4611">
                  <c:v>0.69910133333333302</c:v>
                </c:pt>
                <c:pt idx="4612">
                  <c:v>0.23209099999999999</c:v>
                </c:pt>
                <c:pt idx="4613">
                  <c:v>0.34107633333333298</c:v>
                </c:pt>
                <c:pt idx="4614">
                  <c:v>0.336571333333333</c:v>
                </c:pt>
                <c:pt idx="4615">
                  <c:v>0.24288000000000001</c:v>
                </c:pt>
                <c:pt idx="4616">
                  <c:v>0.24074300000000001</c:v>
                </c:pt>
                <c:pt idx="4617">
                  <c:v>0.26096033333333302</c:v>
                </c:pt>
                <c:pt idx="4618">
                  <c:v>0.66360799999999998</c:v>
                </c:pt>
                <c:pt idx="4619">
                  <c:v>0.33252066666666702</c:v>
                </c:pt>
                <c:pt idx="4620">
                  <c:v>0.59364600000000001</c:v>
                </c:pt>
                <c:pt idx="4621">
                  <c:v>0.26514466666666697</c:v>
                </c:pt>
                <c:pt idx="4622">
                  <c:v>0.352202666666667</c:v>
                </c:pt>
                <c:pt idx="4623">
                  <c:v>0.48127966666666699</c:v>
                </c:pt>
                <c:pt idx="4624">
                  <c:v>0.36944533333333301</c:v>
                </c:pt>
                <c:pt idx="4625">
                  <c:v>0.15571599999999999</c:v>
                </c:pt>
                <c:pt idx="4626">
                  <c:v>0.39672400000000002</c:v>
                </c:pt>
                <c:pt idx="4627">
                  <c:v>0.56676033333333298</c:v>
                </c:pt>
                <c:pt idx="4628">
                  <c:v>0.10602259999999999</c:v>
                </c:pt>
                <c:pt idx="4629">
                  <c:v>0.872</c:v>
                </c:pt>
                <c:pt idx="4630">
                  <c:v>0.872</c:v>
                </c:pt>
                <c:pt idx="4631">
                  <c:v>0.15466666666666701</c:v>
                </c:pt>
                <c:pt idx="4632">
                  <c:v>0.26263366666666699</c:v>
                </c:pt>
                <c:pt idx="4633">
                  <c:v>0.28163833333333299</c:v>
                </c:pt>
                <c:pt idx="4634">
                  <c:v>0.28911100000000001</c:v>
                </c:pt>
                <c:pt idx="4635">
                  <c:v>0.75278566666666702</c:v>
                </c:pt>
                <c:pt idx="4636">
                  <c:v>0.112087266666667</c:v>
                </c:pt>
                <c:pt idx="4637">
                  <c:v>0.66634199999999999</c:v>
                </c:pt>
                <c:pt idx="4638">
                  <c:v>0.13643266666666701</c:v>
                </c:pt>
                <c:pt idx="4639">
                  <c:v>0.13967233333333301</c:v>
                </c:pt>
                <c:pt idx="4640">
                  <c:v>0.49681700000000001</c:v>
                </c:pt>
                <c:pt idx="4641">
                  <c:v>0.24377733333333301</c:v>
                </c:pt>
                <c:pt idx="4642">
                  <c:v>0.40399299999999999</c:v>
                </c:pt>
                <c:pt idx="4643">
                  <c:v>0.191352666666667</c:v>
                </c:pt>
                <c:pt idx="4644">
                  <c:v>0.222307</c:v>
                </c:pt>
                <c:pt idx="4645">
                  <c:v>0.12649886666666699</c:v>
                </c:pt>
                <c:pt idx="4646">
                  <c:v>0.19845733333333301</c:v>
                </c:pt>
                <c:pt idx="4647">
                  <c:v>0.25428333333333297</c:v>
                </c:pt>
                <c:pt idx="4648">
                  <c:v>0.229014</c:v>
                </c:pt>
                <c:pt idx="4649">
                  <c:v>0.25630599999999998</c:v>
                </c:pt>
                <c:pt idx="4650">
                  <c:v>0.53320100000000004</c:v>
                </c:pt>
                <c:pt idx="4651">
                  <c:v>0.17828133333333299</c:v>
                </c:pt>
                <c:pt idx="4652">
                  <c:v>0.17828133333333299</c:v>
                </c:pt>
                <c:pt idx="4653">
                  <c:v>0.60008633333333306</c:v>
                </c:pt>
                <c:pt idx="4654">
                  <c:v>0.29951966666666702</c:v>
                </c:pt>
                <c:pt idx="4655">
                  <c:v>0.26394366666666702</c:v>
                </c:pt>
                <c:pt idx="4656">
                  <c:v>0.21276766666666699</c:v>
                </c:pt>
                <c:pt idx="4657">
                  <c:v>0.55726166666666699</c:v>
                </c:pt>
                <c:pt idx="4658">
                  <c:v>0.277156666666667</c:v>
                </c:pt>
                <c:pt idx="4659">
                  <c:v>0.19311200000000001</c:v>
                </c:pt>
                <c:pt idx="4660">
                  <c:v>0.41548566666666698</c:v>
                </c:pt>
                <c:pt idx="4661">
                  <c:v>0.17907600000000001</c:v>
                </c:pt>
                <c:pt idx="4662">
                  <c:v>0.83257000000000003</c:v>
                </c:pt>
                <c:pt idx="4663">
                  <c:v>0.45846266666666702</c:v>
                </c:pt>
                <c:pt idx="4664">
                  <c:v>0.194583333333333</c:v>
                </c:pt>
                <c:pt idx="4665">
                  <c:v>0.16364600000000001</c:v>
                </c:pt>
                <c:pt idx="4666">
                  <c:v>0.13363366666666701</c:v>
                </c:pt>
                <c:pt idx="4667">
                  <c:v>0.42791766666666697</c:v>
                </c:pt>
                <c:pt idx="4668">
                  <c:v>0.171416333333333</c:v>
                </c:pt>
                <c:pt idx="4669">
                  <c:v>0.52667399999999998</c:v>
                </c:pt>
                <c:pt idx="4670">
                  <c:v>0.36443900000000001</c:v>
                </c:pt>
                <c:pt idx="4671">
                  <c:v>0.121241366666667</c:v>
                </c:pt>
                <c:pt idx="4672">
                  <c:v>0.43190899999999999</c:v>
                </c:pt>
                <c:pt idx="4673">
                  <c:v>0.32451933333333299</c:v>
                </c:pt>
                <c:pt idx="4674">
                  <c:v>0.20679566666666699</c:v>
                </c:pt>
                <c:pt idx="4675">
                  <c:v>0.53543533333333304</c:v>
                </c:pt>
                <c:pt idx="4676">
                  <c:v>0.14564433333333299</c:v>
                </c:pt>
                <c:pt idx="4677">
                  <c:v>0.26641166666666699</c:v>
                </c:pt>
                <c:pt idx="4678">
                  <c:v>0.1180066</c:v>
                </c:pt>
                <c:pt idx="4679">
                  <c:v>0.23891999999999999</c:v>
                </c:pt>
                <c:pt idx="4680">
                  <c:v>0.41709000000000002</c:v>
                </c:pt>
                <c:pt idx="4681">
                  <c:v>0.21535733333333301</c:v>
                </c:pt>
                <c:pt idx="4682">
                  <c:v>0.102505</c:v>
                </c:pt>
                <c:pt idx="4683">
                  <c:v>0.32629566666666698</c:v>
                </c:pt>
                <c:pt idx="4684">
                  <c:v>0.91174866666666698</c:v>
                </c:pt>
                <c:pt idx="4685">
                  <c:v>0.110344233333333</c:v>
                </c:pt>
                <c:pt idx="4686">
                  <c:v>0.309931333333333</c:v>
                </c:pt>
                <c:pt idx="4687">
                  <c:v>0.191934666666667</c:v>
                </c:pt>
                <c:pt idx="4688">
                  <c:v>0.64911866666666695</c:v>
                </c:pt>
                <c:pt idx="4689">
                  <c:v>0.255139333333333</c:v>
                </c:pt>
                <c:pt idx="4690">
                  <c:v>0.48738266666666702</c:v>
                </c:pt>
                <c:pt idx="4691">
                  <c:v>0.456044</c:v>
                </c:pt>
                <c:pt idx="4692">
                  <c:v>0.31473000000000001</c:v>
                </c:pt>
                <c:pt idx="4693">
                  <c:v>0.19502433333333299</c:v>
                </c:pt>
                <c:pt idx="4694">
                  <c:v>0.118136933333333</c:v>
                </c:pt>
                <c:pt idx="4695">
                  <c:v>0.15305106666666701</c:v>
                </c:pt>
                <c:pt idx="4696">
                  <c:v>0.93752933333333299</c:v>
                </c:pt>
                <c:pt idx="4697">
                  <c:v>0.16365933333333299</c:v>
                </c:pt>
                <c:pt idx="4698">
                  <c:v>0.98646866666666699</c:v>
                </c:pt>
                <c:pt idx="4699">
                  <c:v>0.347100666666667</c:v>
                </c:pt>
                <c:pt idx="4700">
                  <c:v>0.21783066666666701</c:v>
                </c:pt>
                <c:pt idx="4701">
                  <c:v>0.758483666666667</c:v>
                </c:pt>
                <c:pt idx="4702">
                  <c:v>0.52991433333333304</c:v>
                </c:pt>
                <c:pt idx="4703">
                  <c:v>0.35821433333333302</c:v>
                </c:pt>
                <c:pt idx="4704">
                  <c:v>0.19465099999999999</c:v>
                </c:pt>
                <c:pt idx="4705">
                  <c:v>0.19601299999999999</c:v>
                </c:pt>
                <c:pt idx="4706">
                  <c:v>0.19783500000000001</c:v>
                </c:pt>
                <c:pt idx="4707">
                  <c:v>0.25441033333333302</c:v>
                </c:pt>
                <c:pt idx="4708">
                  <c:v>0.30731900000000001</c:v>
                </c:pt>
                <c:pt idx="4709">
                  <c:v>0.29716733333333301</c:v>
                </c:pt>
                <c:pt idx="4710">
                  <c:v>0.54725333333333304</c:v>
                </c:pt>
                <c:pt idx="4711">
                  <c:v>0.51817299999999999</c:v>
                </c:pt>
                <c:pt idx="4712">
                  <c:v>0.34626433333333301</c:v>
                </c:pt>
                <c:pt idx="4713">
                  <c:v>0.123326333333333</c:v>
                </c:pt>
                <c:pt idx="4714">
                  <c:v>0.14579526666666701</c:v>
                </c:pt>
                <c:pt idx="4715">
                  <c:v>0.19349666666666701</c:v>
                </c:pt>
                <c:pt idx="4716">
                  <c:v>0.327571</c:v>
                </c:pt>
                <c:pt idx="4717">
                  <c:v>0.251520666666667</c:v>
                </c:pt>
                <c:pt idx="4718">
                  <c:v>0.42148966666666698</c:v>
                </c:pt>
                <c:pt idx="4719">
                  <c:v>0.19844933333333301</c:v>
                </c:pt>
                <c:pt idx="4720">
                  <c:v>0.92563333333333297</c:v>
                </c:pt>
                <c:pt idx="4721">
                  <c:v>0.14078333333333301</c:v>
                </c:pt>
                <c:pt idx="4722">
                  <c:v>0.25704066666666697</c:v>
                </c:pt>
                <c:pt idx="4723">
                  <c:v>0.153102666666667</c:v>
                </c:pt>
                <c:pt idx="4724">
                  <c:v>0.36382399999999998</c:v>
                </c:pt>
                <c:pt idx="4725">
                  <c:v>0.19791666666666699</c:v>
                </c:pt>
                <c:pt idx="4726">
                  <c:v>0.29285966666666702</c:v>
                </c:pt>
                <c:pt idx="4727">
                  <c:v>0.16906033333333301</c:v>
                </c:pt>
                <c:pt idx="4728">
                  <c:v>0.466312333333333</c:v>
                </c:pt>
                <c:pt idx="4729">
                  <c:v>0.33276133333333302</c:v>
                </c:pt>
                <c:pt idx="4730">
                  <c:v>0.14778133333333299</c:v>
                </c:pt>
                <c:pt idx="4731">
                  <c:v>0.11399593333333299</c:v>
                </c:pt>
                <c:pt idx="4732">
                  <c:v>0.29130400000000001</c:v>
                </c:pt>
                <c:pt idx="4733">
                  <c:v>0.48364533333333298</c:v>
                </c:pt>
                <c:pt idx="4734">
                  <c:v>0.1642894</c:v>
                </c:pt>
                <c:pt idx="4735">
                  <c:v>0.53688800000000003</c:v>
                </c:pt>
                <c:pt idx="4736">
                  <c:v>0.15455260000000001</c:v>
                </c:pt>
                <c:pt idx="4737">
                  <c:v>0.56574833333333296</c:v>
                </c:pt>
                <c:pt idx="4738">
                  <c:v>0.56275166666666698</c:v>
                </c:pt>
                <c:pt idx="4739">
                  <c:v>0.207263</c:v>
                </c:pt>
                <c:pt idx="4740">
                  <c:v>0.28786966666666702</c:v>
                </c:pt>
                <c:pt idx="4741">
                  <c:v>0.112791666666667</c:v>
                </c:pt>
                <c:pt idx="4742">
                  <c:v>0.35067833333333298</c:v>
                </c:pt>
                <c:pt idx="4743">
                  <c:v>0.151593333333333</c:v>
                </c:pt>
                <c:pt idx="4744">
                  <c:v>0.212701</c:v>
                </c:pt>
                <c:pt idx="4745">
                  <c:v>0.28275533333333303</c:v>
                </c:pt>
                <c:pt idx="4746">
                  <c:v>0.31767766666666702</c:v>
                </c:pt>
                <c:pt idx="4747">
                  <c:v>0.58500233333333296</c:v>
                </c:pt>
                <c:pt idx="4748">
                  <c:v>0.51575000000000004</c:v>
                </c:pt>
                <c:pt idx="4749">
                  <c:v>0.210647</c:v>
                </c:pt>
                <c:pt idx="4750">
                  <c:v>0.167022333333333</c:v>
                </c:pt>
                <c:pt idx="4751">
                  <c:v>0.33526266666666699</c:v>
                </c:pt>
                <c:pt idx="4752">
                  <c:v>0.431454333333333</c:v>
                </c:pt>
                <c:pt idx="4753">
                  <c:v>0.24863299999999999</c:v>
                </c:pt>
                <c:pt idx="4754">
                  <c:v>0.34232600000000002</c:v>
                </c:pt>
                <c:pt idx="4755">
                  <c:v>0.36379499999999998</c:v>
                </c:pt>
                <c:pt idx="4756">
                  <c:v>0.69582966666666701</c:v>
                </c:pt>
                <c:pt idx="4757">
                  <c:v>0.40328466666666701</c:v>
                </c:pt>
                <c:pt idx="4758">
                  <c:v>0.101631966666667</c:v>
                </c:pt>
                <c:pt idx="4759">
                  <c:v>0.107835366666667</c:v>
                </c:pt>
                <c:pt idx="4760">
                  <c:v>0.224111333333333</c:v>
                </c:pt>
                <c:pt idx="4761">
                  <c:v>0.34378766666666699</c:v>
                </c:pt>
                <c:pt idx="4762">
                  <c:v>0.130017933333333</c:v>
                </c:pt>
                <c:pt idx="4763">
                  <c:v>0.279447</c:v>
                </c:pt>
                <c:pt idx="4764">
                  <c:v>0.158991933333333</c:v>
                </c:pt>
                <c:pt idx="4765">
                  <c:v>0.22218099999999999</c:v>
                </c:pt>
                <c:pt idx="4766">
                  <c:v>0.213624333333333</c:v>
                </c:pt>
                <c:pt idx="4767">
                  <c:v>0.28190900000000002</c:v>
                </c:pt>
                <c:pt idx="4768">
                  <c:v>0.22030066666666701</c:v>
                </c:pt>
                <c:pt idx="4769">
                  <c:v>0.25623800000000002</c:v>
                </c:pt>
                <c:pt idx="4770">
                  <c:v>0.32367766666666697</c:v>
                </c:pt>
                <c:pt idx="4771">
                  <c:v>0.24431333333333299</c:v>
                </c:pt>
                <c:pt idx="4772">
                  <c:v>0.49835600000000002</c:v>
                </c:pt>
                <c:pt idx="4773">
                  <c:v>0.37988300000000003</c:v>
                </c:pt>
                <c:pt idx="4774">
                  <c:v>0.194296</c:v>
                </c:pt>
                <c:pt idx="4775">
                  <c:v>0.26696833333333297</c:v>
                </c:pt>
                <c:pt idx="4776">
                  <c:v>0.21970833333333301</c:v>
                </c:pt>
                <c:pt idx="4777">
                  <c:v>0.37116266666666697</c:v>
                </c:pt>
                <c:pt idx="4778">
                  <c:v>0.13044266666666701</c:v>
                </c:pt>
                <c:pt idx="4779">
                  <c:v>0.81335966666666704</c:v>
                </c:pt>
                <c:pt idx="4780">
                  <c:v>0.16080466666666701</c:v>
                </c:pt>
                <c:pt idx="4781">
                  <c:v>0.49775399999999997</c:v>
                </c:pt>
                <c:pt idx="4782">
                  <c:v>0.73636233333333301</c:v>
                </c:pt>
                <c:pt idx="4783">
                  <c:v>0.35068766666666701</c:v>
                </c:pt>
                <c:pt idx="4784">
                  <c:v>0.371454333333333</c:v>
                </c:pt>
                <c:pt idx="4785">
                  <c:v>0.33348366666666701</c:v>
                </c:pt>
                <c:pt idx="4786">
                  <c:v>0.16905166666666699</c:v>
                </c:pt>
                <c:pt idx="4787">
                  <c:v>0.280144333333333</c:v>
                </c:pt>
                <c:pt idx="4788">
                  <c:v>0.113883266666667</c:v>
                </c:pt>
                <c:pt idx="4789">
                  <c:v>0.76376966666666701</c:v>
                </c:pt>
                <c:pt idx="4790">
                  <c:v>0.20002066666666701</c:v>
                </c:pt>
                <c:pt idx="4791">
                  <c:v>0.62019533333333299</c:v>
                </c:pt>
                <c:pt idx="4792">
                  <c:v>0.42872100000000002</c:v>
                </c:pt>
                <c:pt idx="4793">
                  <c:v>0.16690466666666701</c:v>
                </c:pt>
                <c:pt idx="4794">
                  <c:v>0.29015166666666697</c:v>
                </c:pt>
                <c:pt idx="4795">
                  <c:v>0.29015166666666697</c:v>
                </c:pt>
                <c:pt idx="4796">
                  <c:v>0.640465333333333</c:v>
                </c:pt>
                <c:pt idx="4797">
                  <c:v>0.279857666666667</c:v>
                </c:pt>
                <c:pt idx="4798">
                  <c:v>0.441487666666667</c:v>
                </c:pt>
                <c:pt idx="4799">
                  <c:v>0.19606460000000001</c:v>
                </c:pt>
                <c:pt idx="4800">
                  <c:v>0.23225399999999999</c:v>
                </c:pt>
                <c:pt idx="4801">
                  <c:v>0.20996899999999999</c:v>
                </c:pt>
                <c:pt idx="4802">
                  <c:v>0.191238666666667</c:v>
                </c:pt>
                <c:pt idx="4803">
                  <c:v>0.87308533333333305</c:v>
                </c:pt>
                <c:pt idx="4804">
                  <c:v>0.23655100000000001</c:v>
                </c:pt>
                <c:pt idx="4805">
                  <c:v>0.19485966666666699</c:v>
                </c:pt>
                <c:pt idx="4806">
                  <c:v>0.34680033333333299</c:v>
                </c:pt>
                <c:pt idx="4807">
                  <c:v>0.25951966666666698</c:v>
                </c:pt>
                <c:pt idx="4808">
                  <c:v>0.98431366666666698</c:v>
                </c:pt>
                <c:pt idx="4809">
                  <c:v>0.25588166666666701</c:v>
                </c:pt>
                <c:pt idx="4810">
                  <c:v>0.63229599999999997</c:v>
                </c:pt>
                <c:pt idx="4811">
                  <c:v>0.52809766666666702</c:v>
                </c:pt>
                <c:pt idx="4812">
                  <c:v>0.22355333333333299</c:v>
                </c:pt>
                <c:pt idx="4813">
                  <c:v>0.28248299999999998</c:v>
                </c:pt>
                <c:pt idx="4814">
                  <c:v>0.20526</c:v>
                </c:pt>
                <c:pt idx="4815">
                  <c:v>0.68482066666666697</c:v>
                </c:pt>
                <c:pt idx="4816">
                  <c:v>0.24153833333333299</c:v>
                </c:pt>
                <c:pt idx="4817">
                  <c:v>0.24599733333333301</c:v>
                </c:pt>
                <c:pt idx="4818">
                  <c:v>0.24250333333333299</c:v>
                </c:pt>
                <c:pt idx="4819">
                  <c:v>0.239508</c:v>
                </c:pt>
                <c:pt idx="4820">
                  <c:v>0.25982466666666698</c:v>
                </c:pt>
                <c:pt idx="4821">
                  <c:v>0.47166233333333302</c:v>
                </c:pt>
                <c:pt idx="4822">
                  <c:v>0.73166666666666702</c:v>
                </c:pt>
                <c:pt idx="4823">
                  <c:v>0.20404333333333299</c:v>
                </c:pt>
                <c:pt idx="4824">
                  <c:v>0.29713966666666702</c:v>
                </c:pt>
                <c:pt idx="4825">
                  <c:v>0.24992946666666699</c:v>
                </c:pt>
                <c:pt idx="4826">
                  <c:v>0.13294566666666699</c:v>
                </c:pt>
                <c:pt idx="4827">
                  <c:v>0.34886466666666699</c:v>
                </c:pt>
                <c:pt idx="4828">
                  <c:v>0.33206766666666698</c:v>
                </c:pt>
                <c:pt idx="4829">
                  <c:v>0.180288333333333</c:v>
                </c:pt>
                <c:pt idx="4830">
                  <c:v>0.35664533333333298</c:v>
                </c:pt>
                <c:pt idx="4831">
                  <c:v>0.47251533333333301</c:v>
                </c:pt>
                <c:pt idx="4832">
                  <c:v>0.207297333333333</c:v>
                </c:pt>
                <c:pt idx="4833">
                  <c:v>0.24158833333333299</c:v>
                </c:pt>
                <c:pt idx="4834">
                  <c:v>0.41045866666666703</c:v>
                </c:pt>
                <c:pt idx="4835">
                  <c:v>0.52900533333333299</c:v>
                </c:pt>
                <c:pt idx="4836">
                  <c:v>0.16959966666666701</c:v>
                </c:pt>
                <c:pt idx="4837">
                  <c:v>0.26797433333333298</c:v>
                </c:pt>
                <c:pt idx="4838">
                  <c:v>0.28749799999999998</c:v>
                </c:pt>
                <c:pt idx="4839">
                  <c:v>0.97109033333333294</c:v>
                </c:pt>
                <c:pt idx="4840">
                  <c:v>0.218475</c:v>
                </c:pt>
                <c:pt idx="4841">
                  <c:v>0.426715333333333</c:v>
                </c:pt>
                <c:pt idx="4842">
                  <c:v>0.14413733333333301</c:v>
                </c:pt>
                <c:pt idx="4843">
                  <c:v>0.91961599999999999</c:v>
                </c:pt>
                <c:pt idx="4844">
                  <c:v>0.145001666666667</c:v>
                </c:pt>
                <c:pt idx="4845">
                  <c:v>0.28283833333333303</c:v>
                </c:pt>
                <c:pt idx="4846">
                  <c:v>0.54733733333333301</c:v>
                </c:pt>
                <c:pt idx="4847">
                  <c:v>0.137449866666667</c:v>
                </c:pt>
                <c:pt idx="4848">
                  <c:v>0.45489933333333299</c:v>
                </c:pt>
                <c:pt idx="4849">
                  <c:v>0.20779033333333299</c:v>
                </c:pt>
                <c:pt idx="4850">
                  <c:v>0.26690233333333302</c:v>
                </c:pt>
                <c:pt idx="4851">
                  <c:v>0.33874133333333301</c:v>
                </c:pt>
                <c:pt idx="4852">
                  <c:v>0.15319820000000001</c:v>
                </c:pt>
                <c:pt idx="4853">
                  <c:v>0.45559233333333299</c:v>
                </c:pt>
                <c:pt idx="4854">
                  <c:v>0.20590966666666699</c:v>
                </c:pt>
                <c:pt idx="4855">
                  <c:v>0.80273066666666704</c:v>
                </c:pt>
                <c:pt idx="4856">
                  <c:v>0.39545666666666701</c:v>
                </c:pt>
                <c:pt idx="4857">
                  <c:v>0.30047133333333298</c:v>
                </c:pt>
                <c:pt idx="4858">
                  <c:v>0.97152633333333305</c:v>
                </c:pt>
                <c:pt idx="4859">
                  <c:v>0.194154666666667</c:v>
                </c:pt>
                <c:pt idx="4860">
                  <c:v>0.13664433333333301</c:v>
                </c:pt>
                <c:pt idx="4861">
                  <c:v>0.244359666666667</c:v>
                </c:pt>
                <c:pt idx="4862">
                  <c:v>0.41200366666666699</c:v>
                </c:pt>
                <c:pt idx="4863">
                  <c:v>0.208846</c:v>
                </c:pt>
                <c:pt idx="4864">
                  <c:v>0.31060733333333301</c:v>
                </c:pt>
                <c:pt idx="4865">
                  <c:v>0.23824166666666699</c:v>
                </c:pt>
                <c:pt idx="4866">
                  <c:v>0.14398166666666701</c:v>
                </c:pt>
                <c:pt idx="4867">
                  <c:v>0.192171333333333</c:v>
                </c:pt>
                <c:pt idx="4868">
                  <c:v>0.334158333333333</c:v>
                </c:pt>
                <c:pt idx="4869">
                  <c:v>0.209489333333333</c:v>
                </c:pt>
                <c:pt idx="4870">
                  <c:v>0.201951666666667</c:v>
                </c:pt>
                <c:pt idx="4871">
                  <c:v>0.23585466666666699</c:v>
                </c:pt>
                <c:pt idx="4872">
                  <c:v>0.21502033333333301</c:v>
                </c:pt>
                <c:pt idx="4873">
                  <c:v>0.206877333333333</c:v>
                </c:pt>
                <c:pt idx="4874">
                  <c:v>0.198142333333333</c:v>
                </c:pt>
                <c:pt idx="4875">
                  <c:v>0.32838166666666702</c:v>
                </c:pt>
                <c:pt idx="4876">
                  <c:v>0.246005</c:v>
                </c:pt>
                <c:pt idx="4877">
                  <c:v>0.246626333333333</c:v>
                </c:pt>
                <c:pt idx="4878">
                  <c:v>0.32233800000000001</c:v>
                </c:pt>
                <c:pt idx="4879">
                  <c:v>0.53183499999999995</c:v>
                </c:pt>
                <c:pt idx="4880">
                  <c:v>0.51740799999999998</c:v>
                </c:pt>
                <c:pt idx="4881">
                  <c:v>0.110034466666667</c:v>
                </c:pt>
                <c:pt idx="4882">
                  <c:v>0.536748</c:v>
                </c:pt>
                <c:pt idx="4883">
                  <c:v>0.46476833333333301</c:v>
                </c:pt>
                <c:pt idx="4884">
                  <c:v>0.24332166666666699</c:v>
                </c:pt>
                <c:pt idx="4885">
                  <c:v>0.46172000000000002</c:v>
                </c:pt>
                <c:pt idx="4886">
                  <c:v>0.17803566666666701</c:v>
                </c:pt>
                <c:pt idx="4887">
                  <c:v>0.24835499999999999</c:v>
                </c:pt>
                <c:pt idx="4888">
                  <c:v>0.181542333333333</c:v>
                </c:pt>
                <c:pt idx="4889">
                  <c:v>0.686236333333333</c:v>
                </c:pt>
                <c:pt idx="4890">
                  <c:v>0.49044900000000002</c:v>
                </c:pt>
                <c:pt idx="4891">
                  <c:v>0.37404233333333298</c:v>
                </c:pt>
                <c:pt idx="4892">
                  <c:v>0.164491</c:v>
                </c:pt>
                <c:pt idx="4893">
                  <c:v>0.260805333333333</c:v>
                </c:pt>
                <c:pt idx="4894">
                  <c:v>0.24978500000000001</c:v>
                </c:pt>
                <c:pt idx="4895">
                  <c:v>0.45165966666666701</c:v>
                </c:pt>
                <c:pt idx="4896">
                  <c:v>0.1376011</c:v>
                </c:pt>
                <c:pt idx="4897">
                  <c:v>0.47191699999999998</c:v>
                </c:pt>
                <c:pt idx="4898">
                  <c:v>0.483951666666667</c:v>
                </c:pt>
                <c:pt idx="4899">
                  <c:v>0.615784</c:v>
                </c:pt>
                <c:pt idx="4900">
                  <c:v>0.17963633333333301</c:v>
                </c:pt>
                <c:pt idx="4901">
                  <c:v>0.169313666666667</c:v>
                </c:pt>
                <c:pt idx="4902">
                  <c:v>0.72132033333333301</c:v>
                </c:pt>
                <c:pt idx="4903">
                  <c:v>0.16819400000000001</c:v>
                </c:pt>
                <c:pt idx="4904">
                  <c:v>0.224832</c:v>
                </c:pt>
                <c:pt idx="4905">
                  <c:v>0.10225303333333299</c:v>
                </c:pt>
                <c:pt idx="4906">
                  <c:v>0.29080099999999998</c:v>
                </c:pt>
                <c:pt idx="4907">
                  <c:v>0.62206499999999998</c:v>
                </c:pt>
                <c:pt idx="4908">
                  <c:v>0.223537133333333</c:v>
                </c:pt>
                <c:pt idx="4909">
                  <c:v>0.32388533333333303</c:v>
                </c:pt>
                <c:pt idx="4910">
                  <c:v>0.31626700000000002</c:v>
                </c:pt>
                <c:pt idx="4911">
                  <c:v>0.299095</c:v>
                </c:pt>
                <c:pt idx="4912">
                  <c:v>0.74517866666666699</c:v>
                </c:pt>
                <c:pt idx="4913">
                  <c:v>0.24810833333333299</c:v>
                </c:pt>
                <c:pt idx="4914">
                  <c:v>0.21413133333333301</c:v>
                </c:pt>
                <c:pt idx="4915">
                  <c:v>0.155352033333333</c:v>
                </c:pt>
                <c:pt idx="4916">
                  <c:v>0.28645599999999999</c:v>
                </c:pt>
                <c:pt idx="4917">
                  <c:v>0.20100299999999999</c:v>
                </c:pt>
                <c:pt idx="4918">
                  <c:v>0.36839566666666701</c:v>
                </c:pt>
                <c:pt idx="4919">
                  <c:v>0.384641333333333</c:v>
                </c:pt>
                <c:pt idx="4920">
                  <c:v>0.38093866666666698</c:v>
                </c:pt>
                <c:pt idx="4921">
                  <c:v>0.98699499999999996</c:v>
                </c:pt>
                <c:pt idx="4922">
                  <c:v>0.477725333333333</c:v>
                </c:pt>
                <c:pt idx="4923">
                  <c:v>0.31798100000000001</c:v>
                </c:pt>
                <c:pt idx="4924">
                  <c:v>0.196381</c:v>
                </c:pt>
                <c:pt idx="4925">
                  <c:v>0.37013400000000002</c:v>
                </c:pt>
                <c:pt idx="4926">
                  <c:v>0.39906433333333302</c:v>
                </c:pt>
                <c:pt idx="4927">
                  <c:v>0.169187333333333</c:v>
                </c:pt>
                <c:pt idx="4928">
                  <c:v>0.63364733333333301</c:v>
                </c:pt>
                <c:pt idx="4929">
                  <c:v>0.133740733333333</c:v>
                </c:pt>
                <c:pt idx="4930">
                  <c:v>0.67311933333333296</c:v>
                </c:pt>
                <c:pt idx="4931">
                  <c:v>0.25871833333333299</c:v>
                </c:pt>
                <c:pt idx="4932">
                  <c:v>0.35713299999999998</c:v>
                </c:pt>
                <c:pt idx="4933">
                  <c:v>0.26418000000000003</c:v>
                </c:pt>
                <c:pt idx="4934">
                  <c:v>0.491219666666667</c:v>
                </c:pt>
                <c:pt idx="4935">
                  <c:v>0.58604066666666699</c:v>
                </c:pt>
                <c:pt idx="4936">
                  <c:v>0.68792133333333305</c:v>
                </c:pt>
                <c:pt idx="4937">
                  <c:v>0.68792133333333305</c:v>
                </c:pt>
                <c:pt idx="4938">
                  <c:v>0.26717600000000002</c:v>
                </c:pt>
                <c:pt idx="4939">
                  <c:v>0.16682886666666699</c:v>
                </c:pt>
                <c:pt idx="4940">
                  <c:v>0.24657066666666699</c:v>
                </c:pt>
                <c:pt idx="4941">
                  <c:v>0.45010966666666702</c:v>
                </c:pt>
                <c:pt idx="4942">
                  <c:v>0.31304733333333301</c:v>
                </c:pt>
                <c:pt idx="4943">
                  <c:v>0.54232266666666695</c:v>
                </c:pt>
                <c:pt idx="4944">
                  <c:v>0.10855153333333301</c:v>
                </c:pt>
                <c:pt idx="4945">
                  <c:v>0.38666766666666702</c:v>
                </c:pt>
                <c:pt idx="4946">
                  <c:v>0.14786966666666701</c:v>
                </c:pt>
                <c:pt idx="4947">
                  <c:v>0.43854599999999999</c:v>
                </c:pt>
                <c:pt idx="4948">
                  <c:v>0.31383899999999998</c:v>
                </c:pt>
                <c:pt idx="4949">
                  <c:v>0.113493733333333</c:v>
                </c:pt>
                <c:pt idx="4950">
                  <c:v>0.113493733333333</c:v>
                </c:pt>
                <c:pt idx="4951">
                  <c:v>0.17203599999999999</c:v>
                </c:pt>
                <c:pt idx="4952">
                  <c:v>0.59495666666666702</c:v>
                </c:pt>
                <c:pt idx="4953">
                  <c:v>0.71195399999999998</c:v>
                </c:pt>
                <c:pt idx="4954">
                  <c:v>0.28756666666666703</c:v>
                </c:pt>
                <c:pt idx="4955">
                  <c:v>0.33075266666666697</c:v>
                </c:pt>
                <c:pt idx="4956">
                  <c:v>0.28737333333333298</c:v>
                </c:pt>
                <c:pt idx="4957">
                  <c:v>0.28737333333333298</c:v>
                </c:pt>
                <c:pt idx="4958">
                  <c:v>0.29115233333333301</c:v>
                </c:pt>
                <c:pt idx="4959">
                  <c:v>0.123255166666667</c:v>
                </c:pt>
                <c:pt idx="4960">
                  <c:v>0.182235333333333</c:v>
                </c:pt>
                <c:pt idx="4961">
                  <c:v>0.95031933333333296</c:v>
                </c:pt>
                <c:pt idx="4962">
                  <c:v>0.56296133333333298</c:v>
                </c:pt>
                <c:pt idx="4963">
                  <c:v>0.137692333333333</c:v>
                </c:pt>
                <c:pt idx="4964">
                  <c:v>0.12522793333333301</c:v>
                </c:pt>
                <c:pt idx="4965">
                  <c:v>0.41926933333333299</c:v>
                </c:pt>
                <c:pt idx="4966">
                  <c:v>0.81153666666666702</c:v>
                </c:pt>
                <c:pt idx="4967">
                  <c:v>0.19660566666666701</c:v>
                </c:pt>
                <c:pt idx="4968">
                  <c:v>0.28423533333333301</c:v>
                </c:pt>
                <c:pt idx="4969">
                  <c:v>0.25623659333333298</c:v>
                </c:pt>
                <c:pt idx="4970">
                  <c:v>0.254560333333333</c:v>
                </c:pt>
                <c:pt idx="4971">
                  <c:v>0.26621</c:v>
                </c:pt>
                <c:pt idx="4972">
                  <c:v>0.28510966666666698</c:v>
                </c:pt>
                <c:pt idx="4973">
                  <c:v>0.23706133333333301</c:v>
                </c:pt>
                <c:pt idx="4974">
                  <c:v>0.19536266666666699</c:v>
                </c:pt>
                <c:pt idx="4975">
                  <c:v>0.175508</c:v>
                </c:pt>
                <c:pt idx="4976">
                  <c:v>0.25476199999999999</c:v>
                </c:pt>
                <c:pt idx="4977">
                  <c:v>0.26355333333333297</c:v>
                </c:pt>
                <c:pt idx="4978">
                  <c:v>0.17137733333333299</c:v>
                </c:pt>
                <c:pt idx="4979">
                  <c:v>0.217713666666667</c:v>
                </c:pt>
                <c:pt idx="4980">
                  <c:v>0.434414666666667</c:v>
                </c:pt>
                <c:pt idx="4981">
                  <c:v>0.56683799999999995</c:v>
                </c:pt>
                <c:pt idx="4982">
                  <c:v>0.51789066666666705</c:v>
                </c:pt>
                <c:pt idx="4983">
                  <c:v>0.37239933333333303</c:v>
                </c:pt>
                <c:pt idx="4984">
                  <c:v>0.46382833333333301</c:v>
                </c:pt>
                <c:pt idx="4985">
                  <c:v>0.16971266666666701</c:v>
                </c:pt>
                <c:pt idx="4986">
                  <c:v>0.21684866666666699</c:v>
                </c:pt>
                <c:pt idx="4987">
                  <c:v>0.25593100000000002</c:v>
                </c:pt>
                <c:pt idx="4988">
                  <c:v>0.23339299999999999</c:v>
                </c:pt>
                <c:pt idx="4989">
                  <c:v>0.28216433333333302</c:v>
                </c:pt>
                <c:pt idx="4990">
                  <c:v>0.68163099999999999</c:v>
                </c:pt>
                <c:pt idx="4991">
                  <c:v>0.18699033333333301</c:v>
                </c:pt>
                <c:pt idx="4992">
                  <c:v>0.20681933333333299</c:v>
                </c:pt>
                <c:pt idx="4993">
                  <c:v>0.16371266666666701</c:v>
                </c:pt>
                <c:pt idx="4994">
                  <c:v>0.182352666666667</c:v>
                </c:pt>
                <c:pt idx="4995">
                  <c:v>0.17388066666666699</c:v>
                </c:pt>
                <c:pt idx="4996">
                  <c:v>0.42790866666666699</c:v>
                </c:pt>
                <c:pt idx="4997">
                  <c:v>0.28253800000000001</c:v>
                </c:pt>
                <c:pt idx="4998">
                  <c:v>0.39388833333333301</c:v>
                </c:pt>
                <c:pt idx="4999">
                  <c:v>0.30755399999999999</c:v>
                </c:pt>
                <c:pt idx="5000">
                  <c:v>0.13226740000000001</c:v>
                </c:pt>
                <c:pt idx="5001">
                  <c:v>0.39962466666666702</c:v>
                </c:pt>
                <c:pt idx="5002">
                  <c:v>0.45081500000000002</c:v>
                </c:pt>
                <c:pt idx="5003">
                  <c:v>0.69700300000000004</c:v>
                </c:pt>
                <c:pt idx="5004">
                  <c:v>0.69700300000000004</c:v>
                </c:pt>
                <c:pt idx="5005">
                  <c:v>0.69700300000000004</c:v>
                </c:pt>
                <c:pt idx="5006">
                  <c:v>0.69700300000000004</c:v>
                </c:pt>
                <c:pt idx="5007">
                  <c:v>0.26787933333333303</c:v>
                </c:pt>
                <c:pt idx="5008">
                  <c:v>0.98834266666666704</c:v>
                </c:pt>
                <c:pt idx="5009">
                  <c:v>0.16852200000000001</c:v>
                </c:pt>
                <c:pt idx="5010">
                  <c:v>0.52505566666666703</c:v>
                </c:pt>
                <c:pt idx="5011">
                  <c:v>0.155422333333333</c:v>
                </c:pt>
                <c:pt idx="5012">
                  <c:v>0.48913533333333298</c:v>
                </c:pt>
                <c:pt idx="5013">
                  <c:v>0.32790433333333302</c:v>
                </c:pt>
                <c:pt idx="5014">
                  <c:v>0.57413166666666704</c:v>
                </c:pt>
                <c:pt idx="5015">
                  <c:v>0.23918866666666699</c:v>
                </c:pt>
                <c:pt idx="5016">
                  <c:v>0.34579433333333298</c:v>
                </c:pt>
                <c:pt idx="5017">
                  <c:v>0.65995300000000001</c:v>
                </c:pt>
                <c:pt idx="5018">
                  <c:v>0.48594233333333298</c:v>
                </c:pt>
                <c:pt idx="5019">
                  <c:v>0.27780933333333302</c:v>
                </c:pt>
                <c:pt idx="5020">
                  <c:v>0.27861000000000002</c:v>
                </c:pt>
                <c:pt idx="5021">
                  <c:v>0.14799670000000001</c:v>
                </c:pt>
                <c:pt idx="5022">
                  <c:v>0.184775666666667</c:v>
                </c:pt>
                <c:pt idx="5023">
                  <c:v>0.14980499999999999</c:v>
                </c:pt>
                <c:pt idx="5024">
                  <c:v>0.78429899999999997</c:v>
                </c:pt>
                <c:pt idx="5025">
                  <c:v>0.17526766666666699</c:v>
                </c:pt>
                <c:pt idx="5026">
                  <c:v>0.584320333333333</c:v>
                </c:pt>
                <c:pt idx="5027">
                  <c:v>0.49807733333333298</c:v>
                </c:pt>
                <c:pt idx="5028">
                  <c:v>0.72618000000000005</c:v>
                </c:pt>
                <c:pt idx="5029">
                  <c:v>0.37216666666666698</c:v>
                </c:pt>
                <c:pt idx="5030">
                  <c:v>0.33635733333333301</c:v>
                </c:pt>
                <c:pt idx="5031">
                  <c:v>0.65860533333333304</c:v>
                </c:pt>
                <c:pt idx="5032">
                  <c:v>0.32328800000000002</c:v>
                </c:pt>
                <c:pt idx="5033">
                  <c:v>0.84468366666666705</c:v>
                </c:pt>
                <c:pt idx="5034">
                  <c:v>0.16562733333333299</c:v>
                </c:pt>
                <c:pt idx="5035">
                  <c:v>0.723345666666667</c:v>
                </c:pt>
                <c:pt idx="5036">
                  <c:v>0.273953</c:v>
                </c:pt>
                <c:pt idx="5037">
                  <c:v>0.32994099999999998</c:v>
                </c:pt>
                <c:pt idx="5038">
                  <c:v>0.39431466666666698</c:v>
                </c:pt>
                <c:pt idx="5039">
                  <c:v>0.42794333333333301</c:v>
                </c:pt>
                <c:pt idx="5040">
                  <c:v>0.73561500000000002</c:v>
                </c:pt>
                <c:pt idx="5041">
                  <c:v>0.47299033333333301</c:v>
                </c:pt>
                <c:pt idx="5042">
                  <c:v>0.379309333333333</c:v>
                </c:pt>
                <c:pt idx="5043">
                  <c:v>0.94731100000000001</c:v>
                </c:pt>
                <c:pt idx="5044">
                  <c:v>0.34805133333333299</c:v>
                </c:pt>
                <c:pt idx="5045">
                  <c:v>0.608704666666667</c:v>
                </c:pt>
                <c:pt idx="5046">
                  <c:v>0.22417799999999999</c:v>
                </c:pt>
                <c:pt idx="5047">
                  <c:v>0.12069566666666701</c:v>
                </c:pt>
                <c:pt idx="5048">
                  <c:v>0.318332333333333</c:v>
                </c:pt>
                <c:pt idx="5049">
                  <c:v>0.1108585</c:v>
                </c:pt>
                <c:pt idx="5050">
                  <c:v>0.37808366666666698</c:v>
                </c:pt>
                <c:pt idx="5051">
                  <c:v>0.1171677</c:v>
                </c:pt>
                <c:pt idx="5052">
                  <c:v>0.55848166666666699</c:v>
                </c:pt>
                <c:pt idx="5053">
                  <c:v>0.27200733333333299</c:v>
                </c:pt>
                <c:pt idx="5054">
                  <c:v>0.14910300000000001</c:v>
                </c:pt>
                <c:pt idx="5055">
                  <c:v>0.55693833333333298</c:v>
                </c:pt>
                <c:pt idx="5056">
                  <c:v>0.27433533333333299</c:v>
                </c:pt>
                <c:pt idx="5057">
                  <c:v>0.41962466666666698</c:v>
                </c:pt>
                <c:pt idx="5058">
                  <c:v>0.94009500000000001</c:v>
                </c:pt>
                <c:pt idx="5059">
                  <c:v>0.46389599999999998</c:v>
                </c:pt>
                <c:pt idx="5060">
                  <c:v>0.26890599999999998</c:v>
                </c:pt>
                <c:pt idx="5061">
                  <c:v>0.88786733333333301</c:v>
                </c:pt>
                <c:pt idx="5062">
                  <c:v>0.23260266666666701</c:v>
                </c:pt>
                <c:pt idx="5063">
                  <c:v>0.35478166666666699</c:v>
                </c:pt>
                <c:pt idx="5064">
                  <c:v>0.485698666666667</c:v>
                </c:pt>
                <c:pt idx="5065">
                  <c:v>0.37364799999999998</c:v>
                </c:pt>
                <c:pt idx="5066">
                  <c:v>0.32596366666666698</c:v>
                </c:pt>
                <c:pt idx="5067">
                  <c:v>0.32503133333333301</c:v>
                </c:pt>
                <c:pt idx="5068">
                  <c:v>0.47159733333333298</c:v>
                </c:pt>
                <c:pt idx="5069">
                  <c:v>0.13389453333333301</c:v>
                </c:pt>
                <c:pt idx="5070">
                  <c:v>0.33024799999999999</c:v>
                </c:pt>
                <c:pt idx="5071">
                  <c:v>0.44021199999999999</c:v>
                </c:pt>
                <c:pt idx="5072">
                  <c:v>0.37522866666666699</c:v>
                </c:pt>
                <c:pt idx="5073">
                  <c:v>0.203578333333333</c:v>
                </c:pt>
                <c:pt idx="5074">
                  <c:v>0.62868100000000005</c:v>
                </c:pt>
                <c:pt idx="5075">
                  <c:v>0.62868100000000005</c:v>
                </c:pt>
                <c:pt idx="5076">
                  <c:v>0.13254233333333301</c:v>
                </c:pt>
                <c:pt idx="5077">
                  <c:v>0.35494566666666699</c:v>
                </c:pt>
                <c:pt idx="5078">
                  <c:v>0.29954133333333299</c:v>
                </c:pt>
                <c:pt idx="5079">
                  <c:v>0.54446799999999995</c:v>
                </c:pt>
                <c:pt idx="5080">
                  <c:v>0.54446799999999995</c:v>
                </c:pt>
                <c:pt idx="5081">
                  <c:v>0.54446799999999995</c:v>
                </c:pt>
                <c:pt idx="5082">
                  <c:v>0.54446799999999995</c:v>
                </c:pt>
                <c:pt idx="5083">
                  <c:v>0.28905500000000001</c:v>
                </c:pt>
                <c:pt idx="5084">
                  <c:v>0.16322766666666699</c:v>
                </c:pt>
                <c:pt idx="5085">
                  <c:v>0.483024333333333</c:v>
                </c:pt>
                <c:pt idx="5086">
                  <c:v>0.104880633333333</c:v>
                </c:pt>
                <c:pt idx="5087">
                  <c:v>0.216289333333333</c:v>
                </c:pt>
                <c:pt idx="5088">
                  <c:v>0.31096833333333301</c:v>
                </c:pt>
                <c:pt idx="5089">
                  <c:v>0.20074700000000001</c:v>
                </c:pt>
                <c:pt idx="5090">
                  <c:v>0.13945299999999999</c:v>
                </c:pt>
                <c:pt idx="5091">
                  <c:v>0.53659566666666703</c:v>
                </c:pt>
                <c:pt idx="5092">
                  <c:v>0.236321</c:v>
                </c:pt>
                <c:pt idx="5093">
                  <c:v>0.96082999999999996</c:v>
                </c:pt>
                <c:pt idx="5094">
                  <c:v>0.35980499999999999</c:v>
                </c:pt>
                <c:pt idx="5095">
                  <c:v>0.11185349999999999</c:v>
                </c:pt>
                <c:pt idx="5096">
                  <c:v>0.34721866666666701</c:v>
                </c:pt>
                <c:pt idx="5097">
                  <c:v>0.37690600000000002</c:v>
                </c:pt>
                <c:pt idx="5098">
                  <c:v>0.60513733333333297</c:v>
                </c:pt>
                <c:pt idx="5099">
                  <c:v>0.25965266666666698</c:v>
                </c:pt>
                <c:pt idx="5100">
                  <c:v>0.33871899999999999</c:v>
                </c:pt>
                <c:pt idx="5101">
                  <c:v>0.32062166666666703</c:v>
                </c:pt>
                <c:pt idx="5102">
                  <c:v>0.30004199999999998</c:v>
                </c:pt>
                <c:pt idx="5103">
                  <c:v>0.17693800000000001</c:v>
                </c:pt>
                <c:pt idx="5104">
                  <c:v>0.15454899999999999</c:v>
                </c:pt>
                <c:pt idx="5105">
                  <c:v>0.155754</c:v>
                </c:pt>
                <c:pt idx="5106">
                  <c:v>0.61222466666666697</c:v>
                </c:pt>
                <c:pt idx="5107">
                  <c:v>0.61222466666666697</c:v>
                </c:pt>
                <c:pt idx="5108">
                  <c:v>0.21799866666666701</c:v>
                </c:pt>
                <c:pt idx="5109">
                  <c:v>0.25352999999999998</c:v>
                </c:pt>
                <c:pt idx="5110">
                  <c:v>0.320946333333333</c:v>
                </c:pt>
                <c:pt idx="5111">
                  <c:v>0.51298666666666703</c:v>
                </c:pt>
                <c:pt idx="5112">
                  <c:v>0.22085633333333299</c:v>
                </c:pt>
                <c:pt idx="5113">
                  <c:v>0.50785033333333296</c:v>
                </c:pt>
                <c:pt idx="5114">
                  <c:v>0.20847599999999999</c:v>
                </c:pt>
                <c:pt idx="5115">
                  <c:v>0.17723566666666701</c:v>
                </c:pt>
                <c:pt idx="5116">
                  <c:v>0.242231</c:v>
                </c:pt>
                <c:pt idx="5117">
                  <c:v>0.24016933333333301</c:v>
                </c:pt>
                <c:pt idx="5118">
                  <c:v>0.40186366666666701</c:v>
                </c:pt>
                <c:pt idx="5119">
                  <c:v>0.445218</c:v>
                </c:pt>
                <c:pt idx="5120">
                  <c:v>0.34349233333333301</c:v>
                </c:pt>
                <c:pt idx="5121">
                  <c:v>0.34768533333333301</c:v>
                </c:pt>
                <c:pt idx="5122">
                  <c:v>0.26235700000000001</c:v>
                </c:pt>
                <c:pt idx="5123">
                  <c:v>0.25141566666666698</c:v>
                </c:pt>
                <c:pt idx="5124">
                  <c:v>0.100065633333333</c:v>
                </c:pt>
                <c:pt idx="5125">
                  <c:v>0.86437066666666695</c:v>
                </c:pt>
                <c:pt idx="5126">
                  <c:v>0.76048866666666703</c:v>
                </c:pt>
                <c:pt idx="5127">
                  <c:v>0.211206333333333</c:v>
                </c:pt>
                <c:pt idx="5128">
                  <c:v>0.36098033333333301</c:v>
                </c:pt>
                <c:pt idx="5129">
                  <c:v>0.270511</c:v>
                </c:pt>
                <c:pt idx="5130">
                  <c:v>0.147718933333333</c:v>
                </c:pt>
                <c:pt idx="5131">
                  <c:v>0.20334233333333299</c:v>
                </c:pt>
                <c:pt idx="5132">
                  <c:v>0.18356033333333299</c:v>
                </c:pt>
                <c:pt idx="5133">
                  <c:v>0.31877100000000003</c:v>
                </c:pt>
                <c:pt idx="5134">
                  <c:v>0.36749866666666697</c:v>
                </c:pt>
                <c:pt idx="5135">
                  <c:v>0.33878000000000003</c:v>
                </c:pt>
                <c:pt idx="5136">
                  <c:v>0.31265266666666702</c:v>
                </c:pt>
                <c:pt idx="5137">
                  <c:v>0.62636233333333302</c:v>
                </c:pt>
                <c:pt idx="5138">
                  <c:v>0.35017599999999999</c:v>
                </c:pt>
                <c:pt idx="5139">
                  <c:v>0.13239003333333299</c:v>
                </c:pt>
                <c:pt idx="5140">
                  <c:v>0.96149333333333298</c:v>
                </c:pt>
                <c:pt idx="5141">
                  <c:v>0.12496866666666701</c:v>
                </c:pt>
                <c:pt idx="5142">
                  <c:v>0.160606</c:v>
                </c:pt>
                <c:pt idx="5143">
                  <c:v>0.34480666666666698</c:v>
                </c:pt>
                <c:pt idx="5144">
                  <c:v>0.34480666666666698</c:v>
                </c:pt>
                <c:pt idx="5145">
                  <c:v>0.50432533333333296</c:v>
                </c:pt>
                <c:pt idx="5146">
                  <c:v>0.15529599999999999</c:v>
                </c:pt>
                <c:pt idx="5147">
                  <c:v>0.196780333333333</c:v>
                </c:pt>
                <c:pt idx="5148">
                  <c:v>0.16966200000000001</c:v>
                </c:pt>
                <c:pt idx="5149">
                  <c:v>0.22804933333333299</c:v>
                </c:pt>
                <c:pt idx="5150">
                  <c:v>0.199824</c:v>
                </c:pt>
                <c:pt idx="5151">
                  <c:v>0.63368533333333299</c:v>
                </c:pt>
                <c:pt idx="5152">
                  <c:v>0.151249666666667</c:v>
                </c:pt>
                <c:pt idx="5153">
                  <c:v>0.116110333333333</c:v>
                </c:pt>
                <c:pt idx="5154">
                  <c:v>0.16807133333333299</c:v>
                </c:pt>
                <c:pt idx="5155">
                  <c:v>0.279642</c:v>
                </c:pt>
                <c:pt idx="5156">
                  <c:v>0.31466833333333299</c:v>
                </c:pt>
                <c:pt idx="5157">
                  <c:v>0.130041033333333</c:v>
                </c:pt>
                <c:pt idx="5158">
                  <c:v>0.146033</c:v>
                </c:pt>
                <c:pt idx="5159">
                  <c:v>0.71091733333333296</c:v>
                </c:pt>
                <c:pt idx="5160">
                  <c:v>0.29511066666666702</c:v>
                </c:pt>
                <c:pt idx="5161">
                  <c:v>0.58353299999999997</c:v>
                </c:pt>
                <c:pt idx="5162">
                  <c:v>0.26616266666666699</c:v>
                </c:pt>
                <c:pt idx="5163">
                  <c:v>0.13599900000000001</c:v>
                </c:pt>
                <c:pt idx="5164">
                  <c:v>0.18362366666666699</c:v>
                </c:pt>
                <c:pt idx="5165">
                  <c:v>0.18886800000000001</c:v>
                </c:pt>
                <c:pt idx="5166">
                  <c:v>0.195562666666667</c:v>
                </c:pt>
                <c:pt idx="5167">
                  <c:v>0.27787099999999998</c:v>
                </c:pt>
                <c:pt idx="5168">
                  <c:v>0.946597666666667</c:v>
                </c:pt>
                <c:pt idx="5169">
                  <c:v>0.51640966666666699</c:v>
                </c:pt>
                <c:pt idx="5170">
                  <c:v>0.23403966666666701</c:v>
                </c:pt>
                <c:pt idx="5171">
                  <c:v>0.20870233333333299</c:v>
                </c:pt>
                <c:pt idx="5172">
                  <c:v>0.191089333333333</c:v>
                </c:pt>
                <c:pt idx="5173">
                  <c:v>0.33217133333333299</c:v>
                </c:pt>
                <c:pt idx="5174">
                  <c:v>0.52289133333333304</c:v>
                </c:pt>
                <c:pt idx="5175">
                  <c:v>0.32660933333333297</c:v>
                </c:pt>
                <c:pt idx="5176">
                  <c:v>0.18372340000000001</c:v>
                </c:pt>
                <c:pt idx="5177">
                  <c:v>0.33377733333333298</c:v>
                </c:pt>
                <c:pt idx="5178">
                  <c:v>0.22790033333333301</c:v>
                </c:pt>
                <c:pt idx="5179">
                  <c:v>0.51748066666666703</c:v>
                </c:pt>
                <c:pt idx="5180">
                  <c:v>0.466177333333333</c:v>
                </c:pt>
                <c:pt idx="5181">
                  <c:v>0.466177333333333</c:v>
                </c:pt>
                <c:pt idx="5182">
                  <c:v>0.16278566666666699</c:v>
                </c:pt>
                <c:pt idx="5183">
                  <c:v>0.25397133333333299</c:v>
                </c:pt>
                <c:pt idx="5184">
                  <c:v>0.19370799999999999</c:v>
                </c:pt>
                <c:pt idx="5185">
                  <c:v>0.25688533333333302</c:v>
                </c:pt>
                <c:pt idx="5186">
                  <c:v>0.20915066666666701</c:v>
                </c:pt>
                <c:pt idx="5187">
                  <c:v>0.158187833333333</c:v>
                </c:pt>
                <c:pt idx="5188">
                  <c:v>0.14146366666666699</c:v>
                </c:pt>
                <c:pt idx="5189">
                  <c:v>0.137753666666667</c:v>
                </c:pt>
                <c:pt idx="5190">
                  <c:v>0.202371</c:v>
                </c:pt>
                <c:pt idx="5191">
                  <c:v>0.23454</c:v>
                </c:pt>
                <c:pt idx="5192">
                  <c:v>0.54541799999999996</c:v>
                </c:pt>
                <c:pt idx="5193">
                  <c:v>0.54541799999999996</c:v>
                </c:pt>
                <c:pt idx="5194">
                  <c:v>0.54541799999999996</c:v>
                </c:pt>
                <c:pt idx="5195">
                  <c:v>0.54541799999999996</c:v>
                </c:pt>
                <c:pt idx="5196">
                  <c:v>0.42566833333333298</c:v>
                </c:pt>
                <c:pt idx="5197">
                  <c:v>0.28631499999999999</c:v>
                </c:pt>
                <c:pt idx="5198">
                  <c:v>0.154690033333333</c:v>
                </c:pt>
                <c:pt idx="5199">
                  <c:v>0.175047233333333</c:v>
                </c:pt>
                <c:pt idx="5200">
                  <c:v>0.40823233333333298</c:v>
                </c:pt>
                <c:pt idx="5201">
                  <c:v>0.48565799999999998</c:v>
                </c:pt>
                <c:pt idx="5202">
                  <c:v>0.23433066666666699</c:v>
                </c:pt>
                <c:pt idx="5203">
                  <c:v>0.961571333333333</c:v>
                </c:pt>
                <c:pt idx="5204">
                  <c:v>0.41409533333333298</c:v>
                </c:pt>
                <c:pt idx="5205">
                  <c:v>0.28125666666666699</c:v>
                </c:pt>
                <c:pt idx="5206">
                  <c:v>0.15175986666666699</c:v>
                </c:pt>
                <c:pt idx="5207">
                  <c:v>0.15746233333333301</c:v>
                </c:pt>
                <c:pt idx="5208">
                  <c:v>0.320191</c:v>
                </c:pt>
                <c:pt idx="5209">
                  <c:v>0.141363666666667</c:v>
                </c:pt>
                <c:pt idx="5210">
                  <c:v>0.17499933333333301</c:v>
                </c:pt>
                <c:pt idx="5211">
                  <c:v>0.18031990000000001</c:v>
                </c:pt>
                <c:pt idx="5212">
                  <c:v>0.38791900000000001</c:v>
                </c:pt>
                <c:pt idx="5213">
                  <c:v>0.13460963333333301</c:v>
                </c:pt>
                <c:pt idx="5214">
                  <c:v>0.49230233333333301</c:v>
                </c:pt>
                <c:pt idx="5215">
                  <c:v>0.57414933333333296</c:v>
                </c:pt>
                <c:pt idx="5216">
                  <c:v>0.47949066666666701</c:v>
                </c:pt>
                <c:pt idx="5217">
                  <c:v>0.107738966666667</c:v>
                </c:pt>
                <c:pt idx="5218">
                  <c:v>0.25188533333333302</c:v>
                </c:pt>
                <c:pt idx="5219">
                  <c:v>0.114312133333333</c:v>
                </c:pt>
                <c:pt idx="5220">
                  <c:v>0.144505933333333</c:v>
                </c:pt>
                <c:pt idx="5221">
                  <c:v>0.37967499999999998</c:v>
                </c:pt>
                <c:pt idx="5222">
                  <c:v>0.31014633333333302</c:v>
                </c:pt>
                <c:pt idx="5223">
                  <c:v>0.84533766666666699</c:v>
                </c:pt>
                <c:pt idx="5224">
                  <c:v>0.12428286666666701</c:v>
                </c:pt>
                <c:pt idx="5225">
                  <c:v>0.75410666666666704</c:v>
                </c:pt>
                <c:pt idx="5226">
                  <c:v>0.340745666666667</c:v>
                </c:pt>
                <c:pt idx="5227">
                  <c:v>0.38847300000000001</c:v>
                </c:pt>
                <c:pt idx="5228">
                  <c:v>0.60692166666666703</c:v>
                </c:pt>
                <c:pt idx="5229">
                  <c:v>0.35379433333333299</c:v>
                </c:pt>
                <c:pt idx="5230">
                  <c:v>0.23157133333333299</c:v>
                </c:pt>
                <c:pt idx="5231">
                  <c:v>0.53145366666666705</c:v>
                </c:pt>
                <c:pt idx="5232">
                  <c:v>0.54382399999999997</c:v>
                </c:pt>
                <c:pt idx="5233">
                  <c:v>0.40261766666666698</c:v>
                </c:pt>
                <c:pt idx="5234">
                  <c:v>0.361572333333333</c:v>
                </c:pt>
                <c:pt idx="5235">
                  <c:v>0.232775333333333</c:v>
                </c:pt>
                <c:pt idx="5236">
                  <c:v>0.23817966666666701</c:v>
                </c:pt>
                <c:pt idx="5237">
                  <c:v>0.241869</c:v>
                </c:pt>
                <c:pt idx="5238">
                  <c:v>0.20841899999999999</c:v>
                </c:pt>
                <c:pt idx="5239">
                  <c:v>0.174548333333333</c:v>
                </c:pt>
                <c:pt idx="5240">
                  <c:v>0.174548333333333</c:v>
                </c:pt>
                <c:pt idx="5241">
                  <c:v>0.174548333333333</c:v>
                </c:pt>
                <c:pt idx="5242">
                  <c:v>0.174548333333333</c:v>
                </c:pt>
                <c:pt idx="5243">
                  <c:v>0.18490166666666699</c:v>
                </c:pt>
                <c:pt idx="5244">
                  <c:v>0.249577666666667</c:v>
                </c:pt>
                <c:pt idx="5245">
                  <c:v>0.23896366666666699</c:v>
                </c:pt>
                <c:pt idx="5246">
                  <c:v>0.39727699999999999</c:v>
                </c:pt>
                <c:pt idx="5247">
                  <c:v>0.74240200000000001</c:v>
                </c:pt>
                <c:pt idx="5248">
                  <c:v>0.74240200000000001</c:v>
                </c:pt>
                <c:pt idx="5249">
                  <c:v>0.13404199999999999</c:v>
                </c:pt>
                <c:pt idx="5250">
                  <c:v>0.26466099999999998</c:v>
                </c:pt>
                <c:pt idx="5251">
                  <c:v>0.15117233333333299</c:v>
                </c:pt>
                <c:pt idx="5252">
                  <c:v>0.41416666666666702</c:v>
                </c:pt>
                <c:pt idx="5253">
                  <c:v>0.61922299999999997</c:v>
                </c:pt>
                <c:pt idx="5254">
                  <c:v>0.394685333333333</c:v>
                </c:pt>
                <c:pt idx="5255">
                  <c:v>0.29693966666666699</c:v>
                </c:pt>
                <c:pt idx="5256">
                  <c:v>0.34938866666666701</c:v>
                </c:pt>
                <c:pt idx="5257">
                  <c:v>0.26836966666666701</c:v>
                </c:pt>
                <c:pt idx="5258">
                  <c:v>0.1107556</c:v>
                </c:pt>
                <c:pt idx="5259">
                  <c:v>0.29259400000000002</c:v>
                </c:pt>
                <c:pt idx="5260">
                  <c:v>0.27535999999999999</c:v>
                </c:pt>
                <c:pt idx="5261">
                  <c:v>0.15275433333333299</c:v>
                </c:pt>
                <c:pt idx="5262">
                  <c:v>0.27798499999999998</c:v>
                </c:pt>
                <c:pt idx="5263">
                  <c:v>0.41673833333333299</c:v>
                </c:pt>
                <c:pt idx="5264">
                  <c:v>0.307597333333333</c:v>
                </c:pt>
                <c:pt idx="5265">
                  <c:v>0.295607333333333</c:v>
                </c:pt>
                <c:pt idx="5266">
                  <c:v>0.31739699999999998</c:v>
                </c:pt>
                <c:pt idx="5267">
                  <c:v>0.40361433333333302</c:v>
                </c:pt>
                <c:pt idx="5268">
                  <c:v>0.123699633333333</c:v>
                </c:pt>
                <c:pt idx="5269">
                  <c:v>0.45818500000000001</c:v>
                </c:pt>
                <c:pt idx="5270">
                  <c:v>0.220623666666667</c:v>
                </c:pt>
                <c:pt idx="5271">
                  <c:v>0.34898200000000001</c:v>
                </c:pt>
                <c:pt idx="5272">
                  <c:v>0.1036194</c:v>
                </c:pt>
                <c:pt idx="5273">
                  <c:v>0.39513633333333298</c:v>
                </c:pt>
                <c:pt idx="5274">
                  <c:v>0.304263333333333</c:v>
                </c:pt>
                <c:pt idx="5275">
                  <c:v>0.146883866666667</c:v>
                </c:pt>
                <c:pt idx="5276">
                  <c:v>0.59923333333333295</c:v>
                </c:pt>
                <c:pt idx="5277">
                  <c:v>0.206240333333333</c:v>
                </c:pt>
                <c:pt idx="5278">
                  <c:v>0.1082634</c:v>
                </c:pt>
                <c:pt idx="5279">
                  <c:v>0.157707666666667</c:v>
                </c:pt>
                <c:pt idx="5280">
                  <c:v>0.52438866666666695</c:v>
                </c:pt>
                <c:pt idx="5281">
                  <c:v>0.57976666666666699</c:v>
                </c:pt>
                <c:pt idx="5282">
                  <c:v>0.39297833333333299</c:v>
                </c:pt>
                <c:pt idx="5283">
                  <c:v>0.29664099999999999</c:v>
                </c:pt>
                <c:pt idx="5284">
                  <c:v>0.123674333333333</c:v>
                </c:pt>
                <c:pt idx="5285">
                  <c:v>0.406461666666667</c:v>
                </c:pt>
                <c:pt idx="5286">
                  <c:v>0.348198333333333</c:v>
                </c:pt>
                <c:pt idx="5287">
                  <c:v>0.35566966666666699</c:v>
                </c:pt>
                <c:pt idx="5288">
                  <c:v>0.408677333333333</c:v>
                </c:pt>
                <c:pt idx="5289">
                  <c:v>0.240869</c:v>
                </c:pt>
                <c:pt idx="5290">
                  <c:v>0.85184933333333301</c:v>
                </c:pt>
                <c:pt idx="5291">
                  <c:v>0.22467166666666699</c:v>
                </c:pt>
                <c:pt idx="5292">
                  <c:v>0.13040199999999999</c:v>
                </c:pt>
                <c:pt idx="5293">
                  <c:v>0.12810966666666701</c:v>
                </c:pt>
                <c:pt idx="5294">
                  <c:v>0.428597333333333</c:v>
                </c:pt>
                <c:pt idx="5295">
                  <c:v>0.52911333333333299</c:v>
                </c:pt>
                <c:pt idx="5296">
                  <c:v>0.44127499999999997</c:v>
                </c:pt>
                <c:pt idx="5297">
                  <c:v>0.44127499999999997</c:v>
                </c:pt>
                <c:pt idx="5298">
                  <c:v>0.42165133333333299</c:v>
                </c:pt>
                <c:pt idx="5299">
                  <c:v>0.23391300000000001</c:v>
                </c:pt>
                <c:pt idx="5300">
                  <c:v>0.29461433333333298</c:v>
                </c:pt>
                <c:pt idx="5301">
                  <c:v>0.178389666666667</c:v>
                </c:pt>
                <c:pt idx="5302">
                  <c:v>0.1388886</c:v>
                </c:pt>
                <c:pt idx="5303">
                  <c:v>0.168668333333333</c:v>
                </c:pt>
                <c:pt idx="5304">
                  <c:v>0.54896100000000003</c:v>
                </c:pt>
                <c:pt idx="5305">
                  <c:v>0.26278400000000002</c:v>
                </c:pt>
                <c:pt idx="5306">
                  <c:v>0.23520070000000001</c:v>
                </c:pt>
                <c:pt idx="5307">
                  <c:v>0.40639166666666698</c:v>
                </c:pt>
                <c:pt idx="5308">
                  <c:v>0.1301554</c:v>
                </c:pt>
                <c:pt idx="5309">
                  <c:v>0.13496866666666699</c:v>
                </c:pt>
                <c:pt idx="5310">
                  <c:v>0.227696333333333</c:v>
                </c:pt>
                <c:pt idx="5311">
                  <c:v>0.58235433333333297</c:v>
                </c:pt>
                <c:pt idx="5312">
                  <c:v>0.43984133333333297</c:v>
                </c:pt>
                <c:pt idx="5313">
                  <c:v>0.16232099999999999</c:v>
                </c:pt>
                <c:pt idx="5314">
                  <c:v>0.37894499999999998</c:v>
                </c:pt>
                <c:pt idx="5315">
                  <c:v>0.13410376666666701</c:v>
                </c:pt>
                <c:pt idx="5316">
                  <c:v>0.62214333333333305</c:v>
                </c:pt>
                <c:pt idx="5317">
                  <c:v>0.139491</c:v>
                </c:pt>
                <c:pt idx="5318">
                  <c:v>0.28347133333333302</c:v>
                </c:pt>
                <c:pt idx="5319">
                  <c:v>0.48385466666666699</c:v>
                </c:pt>
                <c:pt idx="5320">
                  <c:v>0.18946233333333301</c:v>
                </c:pt>
                <c:pt idx="5321">
                  <c:v>0.59117166666666698</c:v>
                </c:pt>
                <c:pt idx="5322">
                  <c:v>0.33845700000000001</c:v>
                </c:pt>
                <c:pt idx="5323">
                  <c:v>0.68885533333333304</c:v>
                </c:pt>
                <c:pt idx="5324">
                  <c:v>0.28889599999999999</c:v>
                </c:pt>
                <c:pt idx="5325">
                  <c:v>0.41808533333333298</c:v>
                </c:pt>
                <c:pt idx="5326">
                  <c:v>0.91906033333333303</c:v>
                </c:pt>
                <c:pt idx="5327">
                  <c:v>0.31525633333333303</c:v>
                </c:pt>
                <c:pt idx="5328">
                  <c:v>0.420277333333333</c:v>
                </c:pt>
                <c:pt idx="5329">
                  <c:v>0.28559533333333298</c:v>
                </c:pt>
                <c:pt idx="5330">
                  <c:v>0.29144766666666699</c:v>
                </c:pt>
                <c:pt idx="5331">
                  <c:v>0.176124</c:v>
                </c:pt>
                <c:pt idx="5332">
                  <c:v>0.23414099999999999</c:v>
                </c:pt>
                <c:pt idx="5333">
                  <c:v>0.181463666666667</c:v>
                </c:pt>
                <c:pt idx="5334">
                  <c:v>0.27164433333333299</c:v>
                </c:pt>
                <c:pt idx="5335">
                  <c:v>0.39043533333333302</c:v>
                </c:pt>
                <c:pt idx="5336">
                  <c:v>0.197662</c:v>
                </c:pt>
                <c:pt idx="5337">
                  <c:v>0.56390700000000005</c:v>
                </c:pt>
                <c:pt idx="5338">
                  <c:v>0.301856666666667</c:v>
                </c:pt>
                <c:pt idx="5339">
                  <c:v>0.64823766666666705</c:v>
                </c:pt>
                <c:pt idx="5340">
                  <c:v>0.19526499999999999</c:v>
                </c:pt>
                <c:pt idx="5341">
                  <c:v>0.185165</c:v>
                </c:pt>
                <c:pt idx="5342">
                  <c:v>0.14356033333333301</c:v>
                </c:pt>
                <c:pt idx="5343">
                  <c:v>0.138301333333333</c:v>
                </c:pt>
                <c:pt idx="5344">
                  <c:v>0.57194766666666697</c:v>
                </c:pt>
                <c:pt idx="5345">
                  <c:v>0.38742833333333299</c:v>
                </c:pt>
                <c:pt idx="5346">
                  <c:v>0.29331133333333298</c:v>
                </c:pt>
                <c:pt idx="5347">
                  <c:v>0.237021333333333</c:v>
                </c:pt>
                <c:pt idx="5348">
                  <c:v>0.622265333333333</c:v>
                </c:pt>
                <c:pt idx="5349">
                  <c:v>0.44004100000000002</c:v>
                </c:pt>
                <c:pt idx="5350">
                  <c:v>0.33247466666666697</c:v>
                </c:pt>
                <c:pt idx="5351">
                  <c:v>0.96529200000000004</c:v>
                </c:pt>
                <c:pt idx="5352">
                  <c:v>0.73990833333333295</c:v>
                </c:pt>
                <c:pt idx="5353">
                  <c:v>0.18421299999999999</c:v>
                </c:pt>
                <c:pt idx="5354">
                  <c:v>0.45835700000000001</c:v>
                </c:pt>
                <c:pt idx="5355">
                  <c:v>0.275523666666667</c:v>
                </c:pt>
                <c:pt idx="5356">
                  <c:v>0.40626566666666702</c:v>
                </c:pt>
                <c:pt idx="5357">
                  <c:v>0.280528</c:v>
                </c:pt>
                <c:pt idx="5358">
                  <c:v>0.191064333333333</c:v>
                </c:pt>
                <c:pt idx="5359">
                  <c:v>0.48119966666666703</c:v>
                </c:pt>
                <c:pt idx="5360">
                  <c:v>0.81879333333333304</c:v>
                </c:pt>
                <c:pt idx="5361">
                  <c:v>0.35846233333333299</c:v>
                </c:pt>
                <c:pt idx="5362">
                  <c:v>0.10853459999999999</c:v>
                </c:pt>
                <c:pt idx="5363">
                  <c:v>0.170137333333333</c:v>
                </c:pt>
                <c:pt idx="5364">
                  <c:v>0.14378833333333299</c:v>
                </c:pt>
                <c:pt idx="5365">
                  <c:v>0.262900666666667</c:v>
                </c:pt>
                <c:pt idx="5366">
                  <c:v>0.19743333333333299</c:v>
                </c:pt>
                <c:pt idx="5367">
                  <c:v>0.480984666666667</c:v>
                </c:pt>
                <c:pt idx="5368">
                  <c:v>0.203199666666667</c:v>
                </c:pt>
                <c:pt idx="5369">
                  <c:v>0.11804466666666701</c:v>
                </c:pt>
                <c:pt idx="5370">
                  <c:v>0.181940666666667</c:v>
                </c:pt>
                <c:pt idx="5371">
                  <c:v>0.29466033333333302</c:v>
                </c:pt>
                <c:pt idx="5372">
                  <c:v>0.29466033333333302</c:v>
                </c:pt>
                <c:pt idx="5373">
                  <c:v>0.38004466666666697</c:v>
                </c:pt>
                <c:pt idx="5374">
                  <c:v>0.100983833333333</c:v>
                </c:pt>
                <c:pt idx="5375">
                  <c:v>0.27903666666666699</c:v>
                </c:pt>
                <c:pt idx="5376">
                  <c:v>0.354285666666667</c:v>
                </c:pt>
                <c:pt idx="5377">
                  <c:v>0.34043299999999999</c:v>
                </c:pt>
                <c:pt idx="5378">
                  <c:v>0.22573833333333301</c:v>
                </c:pt>
                <c:pt idx="5379">
                  <c:v>0.20799500000000001</c:v>
                </c:pt>
                <c:pt idx="5380">
                  <c:v>0.25228466666666699</c:v>
                </c:pt>
                <c:pt idx="5381">
                  <c:v>0.17175833333333301</c:v>
                </c:pt>
                <c:pt idx="5382">
                  <c:v>0.26454066666666698</c:v>
                </c:pt>
                <c:pt idx="5383">
                  <c:v>0.21715366666666699</c:v>
                </c:pt>
                <c:pt idx="5384">
                  <c:v>0.423572333333333</c:v>
                </c:pt>
                <c:pt idx="5385">
                  <c:v>0.270500666666667</c:v>
                </c:pt>
                <c:pt idx="5386">
                  <c:v>0.21582733333333301</c:v>
                </c:pt>
                <c:pt idx="5387">
                  <c:v>0.150553666666667</c:v>
                </c:pt>
                <c:pt idx="5388">
                  <c:v>0.15405933333333299</c:v>
                </c:pt>
                <c:pt idx="5389">
                  <c:v>0.87746666666666695</c:v>
                </c:pt>
                <c:pt idx="5390">
                  <c:v>0.25687133333333301</c:v>
                </c:pt>
                <c:pt idx="5391">
                  <c:v>0.332434333333333</c:v>
                </c:pt>
                <c:pt idx="5392">
                  <c:v>0.15214766666666699</c:v>
                </c:pt>
                <c:pt idx="5393">
                  <c:v>0.531687666666667</c:v>
                </c:pt>
                <c:pt idx="5394">
                  <c:v>0.11791676666666701</c:v>
                </c:pt>
                <c:pt idx="5395">
                  <c:v>0.35372700000000001</c:v>
                </c:pt>
                <c:pt idx="5396">
                  <c:v>0.34947699999999998</c:v>
                </c:pt>
                <c:pt idx="5397">
                  <c:v>0.130159</c:v>
                </c:pt>
                <c:pt idx="5398">
                  <c:v>0.24251566666666699</c:v>
                </c:pt>
                <c:pt idx="5399">
                  <c:v>0.40909499999999999</c:v>
                </c:pt>
                <c:pt idx="5400">
                  <c:v>0.531945</c:v>
                </c:pt>
                <c:pt idx="5401">
                  <c:v>0.12927766666666701</c:v>
                </c:pt>
                <c:pt idx="5402">
                  <c:v>0.34242166666666701</c:v>
                </c:pt>
                <c:pt idx="5403">
                  <c:v>0.34242166666666701</c:v>
                </c:pt>
                <c:pt idx="5404">
                  <c:v>0.32233733333333298</c:v>
                </c:pt>
                <c:pt idx="5405">
                  <c:v>0.61153900000000005</c:v>
                </c:pt>
                <c:pt idx="5406">
                  <c:v>0.64840533333333294</c:v>
                </c:pt>
                <c:pt idx="5407">
                  <c:v>0.64840533333333294</c:v>
                </c:pt>
                <c:pt idx="5408">
                  <c:v>0.13698626666666699</c:v>
                </c:pt>
                <c:pt idx="5409">
                  <c:v>0.34524066666666697</c:v>
                </c:pt>
                <c:pt idx="5410">
                  <c:v>0.27475500000000003</c:v>
                </c:pt>
                <c:pt idx="5411">
                  <c:v>0.37219200000000002</c:v>
                </c:pt>
                <c:pt idx="5412">
                  <c:v>0.68009966666666699</c:v>
                </c:pt>
                <c:pt idx="5413">
                  <c:v>0.16156733333333301</c:v>
                </c:pt>
                <c:pt idx="5414">
                  <c:v>0.36563099999999998</c:v>
                </c:pt>
                <c:pt idx="5415">
                  <c:v>0.28761366666666699</c:v>
                </c:pt>
                <c:pt idx="5416">
                  <c:v>0.54796766666666696</c:v>
                </c:pt>
                <c:pt idx="5417">
                  <c:v>0.89034899999999995</c:v>
                </c:pt>
                <c:pt idx="5418">
                  <c:v>0.498292333333333</c:v>
                </c:pt>
                <c:pt idx="5419">
                  <c:v>0.27542433333333299</c:v>
                </c:pt>
                <c:pt idx="5420">
                  <c:v>0.23516500000000001</c:v>
                </c:pt>
                <c:pt idx="5421">
                  <c:v>0.17138500000000001</c:v>
                </c:pt>
                <c:pt idx="5422">
                  <c:v>0.52814266666666698</c:v>
                </c:pt>
                <c:pt idx="5423">
                  <c:v>0.53828900000000002</c:v>
                </c:pt>
                <c:pt idx="5424">
                  <c:v>0.113229833333333</c:v>
                </c:pt>
                <c:pt idx="5425">
                  <c:v>0.29759000000000002</c:v>
                </c:pt>
                <c:pt idx="5426">
                  <c:v>0.210301666666667</c:v>
                </c:pt>
                <c:pt idx="5427">
                  <c:v>0.26650433333333301</c:v>
                </c:pt>
                <c:pt idx="5428">
                  <c:v>0.97985900000000004</c:v>
                </c:pt>
                <c:pt idx="5429">
                  <c:v>0.225082</c:v>
                </c:pt>
                <c:pt idx="5430">
                  <c:v>0.232051333333333</c:v>
                </c:pt>
                <c:pt idx="5431">
                  <c:v>0.443423333333333</c:v>
                </c:pt>
                <c:pt idx="5432">
                  <c:v>0.36165700000000001</c:v>
                </c:pt>
                <c:pt idx="5433">
                  <c:v>0.181659666666667</c:v>
                </c:pt>
                <c:pt idx="5434">
                  <c:v>0.15185899999999999</c:v>
                </c:pt>
                <c:pt idx="5435">
                  <c:v>0.26624766666666699</c:v>
                </c:pt>
                <c:pt idx="5436">
                  <c:v>0.378944</c:v>
                </c:pt>
                <c:pt idx="5437">
                  <c:v>0.98676166666666698</c:v>
                </c:pt>
                <c:pt idx="5438">
                  <c:v>0.23300133333333301</c:v>
                </c:pt>
                <c:pt idx="5439">
                  <c:v>0.16189366666666699</c:v>
                </c:pt>
                <c:pt idx="5440">
                  <c:v>0.20709066666666701</c:v>
                </c:pt>
                <c:pt idx="5441">
                  <c:v>0.10189303333333299</c:v>
                </c:pt>
                <c:pt idx="5442">
                  <c:v>0.33574999999999999</c:v>
                </c:pt>
                <c:pt idx="5443">
                  <c:v>0.184342333333333</c:v>
                </c:pt>
                <c:pt idx="5444">
                  <c:v>0.303719666666667</c:v>
                </c:pt>
                <c:pt idx="5445">
                  <c:v>0.203134333333333</c:v>
                </c:pt>
                <c:pt idx="5446">
                  <c:v>0.50303533333333295</c:v>
                </c:pt>
                <c:pt idx="5447">
                  <c:v>0.25781233333333298</c:v>
                </c:pt>
                <c:pt idx="5448">
                  <c:v>0.140631333333333</c:v>
                </c:pt>
                <c:pt idx="5449">
                  <c:v>0.15442296666666699</c:v>
                </c:pt>
                <c:pt idx="5450">
                  <c:v>0.32063333333333299</c:v>
                </c:pt>
                <c:pt idx="5451">
                  <c:v>0.103423533333333</c:v>
                </c:pt>
                <c:pt idx="5452">
                  <c:v>0.47186933333333297</c:v>
                </c:pt>
                <c:pt idx="5453">
                  <c:v>0.177334666666667</c:v>
                </c:pt>
                <c:pt idx="5454">
                  <c:v>0.23965066666666701</c:v>
                </c:pt>
                <c:pt idx="5455">
                  <c:v>0.23965066666666701</c:v>
                </c:pt>
                <c:pt idx="5456">
                  <c:v>0.19320200000000001</c:v>
                </c:pt>
                <c:pt idx="5457">
                  <c:v>0.15075666666666701</c:v>
                </c:pt>
                <c:pt idx="5458">
                  <c:v>0.15263299999999999</c:v>
                </c:pt>
                <c:pt idx="5459">
                  <c:v>0.226556333333333</c:v>
                </c:pt>
                <c:pt idx="5460">
                  <c:v>0.13707066666666701</c:v>
                </c:pt>
                <c:pt idx="5461">
                  <c:v>0.409138</c:v>
                </c:pt>
                <c:pt idx="5462">
                  <c:v>0.43136033333333301</c:v>
                </c:pt>
                <c:pt idx="5463">
                  <c:v>0.40906166666666699</c:v>
                </c:pt>
                <c:pt idx="5464">
                  <c:v>0.200844666666667</c:v>
                </c:pt>
                <c:pt idx="5465">
                  <c:v>0.122947366666667</c:v>
                </c:pt>
                <c:pt idx="5466">
                  <c:v>0.43327266666666697</c:v>
                </c:pt>
                <c:pt idx="5467">
                  <c:v>0.46835333333333301</c:v>
                </c:pt>
                <c:pt idx="5468">
                  <c:v>0.11364566666666701</c:v>
                </c:pt>
                <c:pt idx="5469">
                  <c:v>0.12156876666666699</c:v>
                </c:pt>
                <c:pt idx="5470">
                  <c:v>0.64898133333333297</c:v>
                </c:pt>
                <c:pt idx="5471">
                  <c:v>0.40588233333333301</c:v>
                </c:pt>
                <c:pt idx="5472">
                  <c:v>0.264523333333333</c:v>
                </c:pt>
                <c:pt idx="5473">
                  <c:v>0.33284399999999997</c:v>
                </c:pt>
                <c:pt idx="5474">
                  <c:v>0.16706433333333301</c:v>
                </c:pt>
                <c:pt idx="5475">
                  <c:v>0.17484566666666701</c:v>
                </c:pt>
                <c:pt idx="5476">
                  <c:v>0.489159333333333</c:v>
                </c:pt>
                <c:pt idx="5477">
                  <c:v>0.161649666666667</c:v>
                </c:pt>
                <c:pt idx="5478">
                  <c:v>0.28964099999999998</c:v>
                </c:pt>
                <c:pt idx="5479">
                  <c:v>0.27504299999999998</c:v>
                </c:pt>
                <c:pt idx="5480">
                  <c:v>0.19005266666666701</c:v>
                </c:pt>
                <c:pt idx="5481">
                  <c:v>0.16719000000000001</c:v>
                </c:pt>
                <c:pt idx="5482">
                  <c:v>0.41320566666666703</c:v>
                </c:pt>
                <c:pt idx="5483">
                  <c:v>0.216695</c:v>
                </c:pt>
                <c:pt idx="5484">
                  <c:v>0.324062666666667</c:v>
                </c:pt>
                <c:pt idx="5485">
                  <c:v>0.17374753333333301</c:v>
                </c:pt>
                <c:pt idx="5486">
                  <c:v>0.245542333333333</c:v>
                </c:pt>
                <c:pt idx="5487">
                  <c:v>0.56187799999999999</c:v>
                </c:pt>
                <c:pt idx="5488">
                  <c:v>0.1076782</c:v>
                </c:pt>
                <c:pt idx="5489">
                  <c:v>0.49639466666666698</c:v>
                </c:pt>
                <c:pt idx="5490">
                  <c:v>0.15164366666666701</c:v>
                </c:pt>
                <c:pt idx="5491">
                  <c:v>0.25285299999999999</c:v>
                </c:pt>
                <c:pt idx="5492">
                  <c:v>0.39731300000000003</c:v>
                </c:pt>
                <c:pt idx="5493">
                  <c:v>0.154903333333333</c:v>
                </c:pt>
                <c:pt idx="5494">
                  <c:v>0.26423400000000002</c:v>
                </c:pt>
                <c:pt idx="5495">
                  <c:v>0.300439333333333</c:v>
                </c:pt>
                <c:pt idx="5496">
                  <c:v>0.20210033333333299</c:v>
                </c:pt>
                <c:pt idx="5497">
                  <c:v>0.29438399999999998</c:v>
                </c:pt>
                <c:pt idx="5498">
                  <c:v>0.20502163333333301</c:v>
                </c:pt>
                <c:pt idx="5499">
                  <c:v>0.51730833333333304</c:v>
                </c:pt>
                <c:pt idx="5500">
                  <c:v>0.206181</c:v>
                </c:pt>
                <c:pt idx="5501">
                  <c:v>0.15095366666666701</c:v>
                </c:pt>
                <c:pt idx="5502">
                  <c:v>0.121870066666667</c:v>
                </c:pt>
                <c:pt idx="5503">
                  <c:v>0.55367366666666695</c:v>
                </c:pt>
                <c:pt idx="5504">
                  <c:v>0.15958900000000001</c:v>
                </c:pt>
                <c:pt idx="5505">
                  <c:v>0.29807733333333303</c:v>
                </c:pt>
                <c:pt idx="5506">
                  <c:v>0.28980966666666702</c:v>
                </c:pt>
                <c:pt idx="5507">
                  <c:v>0.109170766666667</c:v>
                </c:pt>
                <c:pt idx="5508">
                  <c:v>0.75984200000000002</c:v>
                </c:pt>
                <c:pt idx="5509">
                  <c:v>0.75984200000000002</c:v>
                </c:pt>
                <c:pt idx="5510">
                  <c:v>0.107677833333333</c:v>
                </c:pt>
                <c:pt idx="5511">
                  <c:v>0.37466066666666697</c:v>
                </c:pt>
                <c:pt idx="5512">
                  <c:v>0.41667700000000002</c:v>
                </c:pt>
                <c:pt idx="5513">
                  <c:v>0.33231366666666701</c:v>
                </c:pt>
                <c:pt idx="5514">
                  <c:v>0.33231366666666701</c:v>
                </c:pt>
                <c:pt idx="5515">
                  <c:v>0.266625</c:v>
                </c:pt>
                <c:pt idx="5516">
                  <c:v>0.95768500000000001</c:v>
                </c:pt>
                <c:pt idx="5517">
                  <c:v>0.94887066666666697</c:v>
                </c:pt>
                <c:pt idx="5518">
                  <c:v>0.10927566666666701</c:v>
                </c:pt>
                <c:pt idx="5519">
                  <c:v>0.10927566666666701</c:v>
                </c:pt>
                <c:pt idx="5520">
                  <c:v>0.16119466666666701</c:v>
                </c:pt>
                <c:pt idx="5521">
                  <c:v>0.47764733333333298</c:v>
                </c:pt>
                <c:pt idx="5522">
                  <c:v>0.15540499999999999</c:v>
                </c:pt>
                <c:pt idx="5523">
                  <c:v>0.18803600000000001</c:v>
                </c:pt>
                <c:pt idx="5524">
                  <c:v>0.12615433333333301</c:v>
                </c:pt>
                <c:pt idx="5525">
                  <c:v>0.39689866666666701</c:v>
                </c:pt>
                <c:pt idx="5526">
                  <c:v>0.101370366666667</c:v>
                </c:pt>
                <c:pt idx="5527">
                  <c:v>0.22740733333333299</c:v>
                </c:pt>
                <c:pt idx="5528">
                  <c:v>0.31906699999999999</c:v>
                </c:pt>
                <c:pt idx="5529">
                  <c:v>0.15049299999999999</c:v>
                </c:pt>
                <c:pt idx="5530">
                  <c:v>0.26916766666666703</c:v>
                </c:pt>
                <c:pt idx="5531">
                  <c:v>0.20416500000000001</c:v>
                </c:pt>
                <c:pt idx="5532">
                  <c:v>0.25252599999999997</c:v>
                </c:pt>
                <c:pt idx="5533">
                  <c:v>0.1159613</c:v>
                </c:pt>
                <c:pt idx="5534">
                  <c:v>0.15472133333333299</c:v>
                </c:pt>
                <c:pt idx="5535">
                  <c:v>0.13761390000000001</c:v>
                </c:pt>
                <c:pt idx="5536">
                  <c:v>0.16518833333333299</c:v>
                </c:pt>
                <c:pt idx="5537">
                  <c:v>0.281063333333333</c:v>
                </c:pt>
                <c:pt idx="5538">
                  <c:v>0.135324166666667</c:v>
                </c:pt>
                <c:pt idx="5539">
                  <c:v>0.33611833333333302</c:v>
                </c:pt>
                <c:pt idx="5540">
                  <c:v>0.33611833333333302</c:v>
                </c:pt>
                <c:pt idx="5541">
                  <c:v>0.33611833333333302</c:v>
                </c:pt>
                <c:pt idx="5542">
                  <c:v>0.31772299999999998</c:v>
                </c:pt>
                <c:pt idx="5543">
                  <c:v>0.19032433333333301</c:v>
                </c:pt>
                <c:pt idx="5544">
                  <c:v>0.122188666666667</c:v>
                </c:pt>
                <c:pt idx="5545">
                  <c:v>0.82275433333333303</c:v>
                </c:pt>
                <c:pt idx="5546">
                  <c:v>0.43382466666666702</c:v>
                </c:pt>
                <c:pt idx="5547">
                  <c:v>0.31344166666666701</c:v>
                </c:pt>
                <c:pt idx="5548">
                  <c:v>0.27316766666666698</c:v>
                </c:pt>
                <c:pt idx="5549">
                  <c:v>0.30141566666666703</c:v>
                </c:pt>
                <c:pt idx="5550">
                  <c:v>0.15666126666666699</c:v>
                </c:pt>
                <c:pt idx="5551">
                  <c:v>0.32908900000000002</c:v>
                </c:pt>
                <c:pt idx="5552">
                  <c:v>0.36513066666666699</c:v>
                </c:pt>
                <c:pt idx="5553">
                  <c:v>0.59922600000000004</c:v>
                </c:pt>
                <c:pt idx="5554">
                  <c:v>0.117679266666667</c:v>
                </c:pt>
                <c:pt idx="5555">
                  <c:v>0.233022333333333</c:v>
                </c:pt>
                <c:pt idx="5556">
                  <c:v>0.150715933333333</c:v>
                </c:pt>
                <c:pt idx="5557">
                  <c:v>0.23297699999999999</c:v>
                </c:pt>
                <c:pt idx="5558">
                  <c:v>0.363970666666667</c:v>
                </c:pt>
                <c:pt idx="5559">
                  <c:v>0.333816</c:v>
                </c:pt>
                <c:pt idx="5560">
                  <c:v>0.16871233333333299</c:v>
                </c:pt>
                <c:pt idx="5561">
                  <c:v>0.83861433333333302</c:v>
                </c:pt>
                <c:pt idx="5562">
                  <c:v>0.100635566666667</c:v>
                </c:pt>
                <c:pt idx="5563">
                  <c:v>0.59153533333333297</c:v>
                </c:pt>
                <c:pt idx="5564">
                  <c:v>0.15166596666666701</c:v>
                </c:pt>
                <c:pt idx="5565">
                  <c:v>0.201991</c:v>
                </c:pt>
                <c:pt idx="5566">
                  <c:v>0.55242866666666701</c:v>
                </c:pt>
                <c:pt idx="5567">
                  <c:v>0.25669033333333302</c:v>
                </c:pt>
                <c:pt idx="5568">
                  <c:v>0.34626566666666703</c:v>
                </c:pt>
                <c:pt idx="5569">
                  <c:v>0.56736566666666699</c:v>
                </c:pt>
                <c:pt idx="5570">
                  <c:v>0.23863300000000001</c:v>
                </c:pt>
                <c:pt idx="5571">
                  <c:v>0.22056999999999999</c:v>
                </c:pt>
                <c:pt idx="5572">
                  <c:v>0.37949733333333302</c:v>
                </c:pt>
                <c:pt idx="5573">
                  <c:v>0.31993533333333302</c:v>
                </c:pt>
                <c:pt idx="5574">
                  <c:v>0.51731099999999997</c:v>
                </c:pt>
                <c:pt idx="5575">
                  <c:v>0.13623399999999999</c:v>
                </c:pt>
                <c:pt idx="5576">
                  <c:v>0.25017966666666702</c:v>
                </c:pt>
                <c:pt idx="5577">
                  <c:v>0.15555806666666699</c:v>
                </c:pt>
                <c:pt idx="5578">
                  <c:v>0.266249666666667</c:v>
                </c:pt>
                <c:pt idx="5579">
                  <c:v>0.293383</c:v>
                </c:pt>
                <c:pt idx="5580">
                  <c:v>0.222239666666667</c:v>
                </c:pt>
                <c:pt idx="5581">
                  <c:v>0.37004666666666702</c:v>
                </c:pt>
                <c:pt idx="5582">
                  <c:v>0.33287233333333299</c:v>
                </c:pt>
                <c:pt idx="5583">
                  <c:v>0.34822466666666702</c:v>
                </c:pt>
                <c:pt idx="5584">
                  <c:v>0.85407299999999997</c:v>
                </c:pt>
                <c:pt idx="5585">
                  <c:v>0.85407299999999997</c:v>
                </c:pt>
                <c:pt idx="5586">
                  <c:v>0.18951633333333301</c:v>
                </c:pt>
                <c:pt idx="5587">
                  <c:v>0.51472233333333295</c:v>
                </c:pt>
                <c:pt idx="5588">
                  <c:v>0.248236333333333</c:v>
                </c:pt>
                <c:pt idx="5589">
                  <c:v>0.127591233333333</c:v>
                </c:pt>
                <c:pt idx="5590">
                  <c:v>0.31020833333333298</c:v>
                </c:pt>
                <c:pt idx="5591">
                  <c:v>0.38068433333333301</c:v>
                </c:pt>
                <c:pt idx="5592">
                  <c:v>0.39007033333333302</c:v>
                </c:pt>
                <c:pt idx="5593">
                  <c:v>0.490126333333333</c:v>
                </c:pt>
                <c:pt idx="5594">
                  <c:v>0.39140333333333299</c:v>
                </c:pt>
                <c:pt idx="5595">
                  <c:v>0.38346133333333299</c:v>
                </c:pt>
                <c:pt idx="5596">
                  <c:v>0.231738</c:v>
                </c:pt>
                <c:pt idx="5597">
                  <c:v>0.159778</c:v>
                </c:pt>
                <c:pt idx="5598">
                  <c:v>0.42250700000000002</c:v>
                </c:pt>
                <c:pt idx="5599">
                  <c:v>0.27958333333333302</c:v>
                </c:pt>
                <c:pt idx="5600">
                  <c:v>0.26010066666666698</c:v>
                </c:pt>
                <c:pt idx="5601">
                  <c:v>0.500193</c:v>
                </c:pt>
                <c:pt idx="5602">
                  <c:v>0.286555333333333</c:v>
                </c:pt>
                <c:pt idx="5603">
                  <c:v>0.1204617</c:v>
                </c:pt>
                <c:pt idx="5604">
                  <c:v>0.15492566666666699</c:v>
                </c:pt>
                <c:pt idx="5605">
                  <c:v>0.33857799999999999</c:v>
                </c:pt>
                <c:pt idx="5606">
                  <c:v>0.165913266666667</c:v>
                </c:pt>
                <c:pt idx="5607">
                  <c:v>0.38477800000000001</c:v>
                </c:pt>
                <c:pt idx="5608">
                  <c:v>0.23678133333333301</c:v>
                </c:pt>
                <c:pt idx="5609">
                  <c:v>0.23928766666666701</c:v>
                </c:pt>
                <c:pt idx="5610">
                  <c:v>0.11792863333333301</c:v>
                </c:pt>
                <c:pt idx="5611">
                  <c:v>0.11792863333333301</c:v>
                </c:pt>
                <c:pt idx="5612">
                  <c:v>0.16632733333333299</c:v>
                </c:pt>
                <c:pt idx="5613">
                  <c:v>0.18072666666666701</c:v>
                </c:pt>
                <c:pt idx="5614">
                  <c:v>0.154160666666667</c:v>
                </c:pt>
                <c:pt idx="5615">
                  <c:v>0.26775599999999999</c:v>
                </c:pt>
                <c:pt idx="5616">
                  <c:v>0.209956333333333</c:v>
                </c:pt>
                <c:pt idx="5617">
                  <c:v>0.12826960000000001</c:v>
                </c:pt>
                <c:pt idx="5618">
                  <c:v>0.163503333333333</c:v>
                </c:pt>
                <c:pt idx="5619">
                  <c:v>0.199898666666667</c:v>
                </c:pt>
                <c:pt idx="5620">
                  <c:v>0.133836333333333</c:v>
                </c:pt>
                <c:pt idx="5621">
                  <c:v>0.49961966666666702</c:v>
                </c:pt>
                <c:pt idx="5622">
                  <c:v>0.26632333333333302</c:v>
                </c:pt>
                <c:pt idx="5623">
                  <c:v>0.46188800000000002</c:v>
                </c:pt>
                <c:pt idx="5624">
                  <c:v>0.29964766666666698</c:v>
                </c:pt>
                <c:pt idx="5625">
                  <c:v>0.48583100000000001</c:v>
                </c:pt>
                <c:pt idx="5626">
                  <c:v>0.281658666666667</c:v>
                </c:pt>
                <c:pt idx="5627">
                  <c:v>0.22587233333333301</c:v>
                </c:pt>
                <c:pt idx="5628">
                  <c:v>0.362632333333333</c:v>
                </c:pt>
                <c:pt idx="5629">
                  <c:v>0.19702766666666699</c:v>
                </c:pt>
                <c:pt idx="5630">
                  <c:v>0.214675333333333</c:v>
                </c:pt>
                <c:pt idx="5631">
                  <c:v>0.193891333333333</c:v>
                </c:pt>
                <c:pt idx="5632">
                  <c:v>0.36934400000000001</c:v>
                </c:pt>
                <c:pt idx="5633">
                  <c:v>0.18319299999999999</c:v>
                </c:pt>
                <c:pt idx="5634">
                  <c:v>0.50002466666666701</c:v>
                </c:pt>
                <c:pt idx="5635">
                  <c:v>0.410665</c:v>
                </c:pt>
                <c:pt idx="5636">
                  <c:v>0.1163558</c:v>
                </c:pt>
                <c:pt idx="5637">
                  <c:v>0.21961166666666701</c:v>
                </c:pt>
                <c:pt idx="5638">
                  <c:v>0.21961166666666701</c:v>
                </c:pt>
                <c:pt idx="5639">
                  <c:v>0.21961166666666701</c:v>
                </c:pt>
                <c:pt idx="5640">
                  <c:v>0.202519</c:v>
                </c:pt>
                <c:pt idx="5641">
                  <c:v>0.50654066666666697</c:v>
                </c:pt>
                <c:pt idx="5642">
                  <c:v>0.21380033333333301</c:v>
                </c:pt>
                <c:pt idx="5643">
                  <c:v>0.27763266666666703</c:v>
                </c:pt>
                <c:pt idx="5644">
                  <c:v>0.22902866666666699</c:v>
                </c:pt>
                <c:pt idx="5645">
                  <c:v>0.22902866666666699</c:v>
                </c:pt>
                <c:pt idx="5646">
                  <c:v>0.20188700000000001</c:v>
                </c:pt>
                <c:pt idx="5647">
                  <c:v>0.156789333333333</c:v>
                </c:pt>
                <c:pt idx="5648">
                  <c:v>0.29054333333333299</c:v>
                </c:pt>
                <c:pt idx="5649">
                  <c:v>0.30427399999999999</c:v>
                </c:pt>
                <c:pt idx="5650">
                  <c:v>0.34883066666666701</c:v>
                </c:pt>
                <c:pt idx="5651">
                  <c:v>0.35803400000000002</c:v>
                </c:pt>
                <c:pt idx="5652">
                  <c:v>0.267782666666667</c:v>
                </c:pt>
                <c:pt idx="5653">
                  <c:v>0.51435633333333297</c:v>
                </c:pt>
                <c:pt idx="5654">
                  <c:v>0.211378333333333</c:v>
                </c:pt>
                <c:pt idx="5655">
                  <c:v>0.14545896666666699</c:v>
                </c:pt>
                <c:pt idx="5656">
                  <c:v>0.28321966666666698</c:v>
                </c:pt>
                <c:pt idx="5657">
                  <c:v>0.28321966666666698</c:v>
                </c:pt>
                <c:pt idx="5658">
                  <c:v>0.34191500000000002</c:v>
                </c:pt>
                <c:pt idx="5659">
                  <c:v>0.17228766666666701</c:v>
                </c:pt>
                <c:pt idx="5660">
                  <c:v>0.32140633333333302</c:v>
                </c:pt>
                <c:pt idx="5661">
                  <c:v>0.245629666666667</c:v>
                </c:pt>
                <c:pt idx="5662">
                  <c:v>0.38140633333333301</c:v>
                </c:pt>
                <c:pt idx="5663">
                  <c:v>0.38127866666666699</c:v>
                </c:pt>
                <c:pt idx="5664">
                  <c:v>0.17180999999999999</c:v>
                </c:pt>
                <c:pt idx="5665">
                  <c:v>0.27460000000000001</c:v>
                </c:pt>
                <c:pt idx="5666">
                  <c:v>0.23616899999999999</c:v>
                </c:pt>
                <c:pt idx="5667">
                  <c:v>0.116104333333333</c:v>
                </c:pt>
                <c:pt idx="5668">
                  <c:v>0.21074399999999999</c:v>
                </c:pt>
                <c:pt idx="5669">
                  <c:v>0.110727033333333</c:v>
                </c:pt>
                <c:pt idx="5670">
                  <c:v>0.29941566666666702</c:v>
                </c:pt>
                <c:pt idx="5671">
                  <c:v>0.18248466666666699</c:v>
                </c:pt>
                <c:pt idx="5672">
                  <c:v>0.37452966666666698</c:v>
                </c:pt>
                <c:pt idx="5673">
                  <c:v>0.30952099999999999</c:v>
                </c:pt>
                <c:pt idx="5674">
                  <c:v>0.121684966666667</c:v>
                </c:pt>
                <c:pt idx="5675">
                  <c:v>0.25383933333333297</c:v>
                </c:pt>
                <c:pt idx="5676">
                  <c:v>0.29239266666666702</c:v>
                </c:pt>
                <c:pt idx="5677">
                  <c:v>0.27684966666666699</c:v>
                </c:pt>
                <c:pt idx="5678">
                  <c:v>0.128511666666667</c:v>
                </c:pt>
                <c:pt idx="5679">
                  <c:v>0.13517299999999999</c:v>
                </c:pt>
                <c:pt idx="5680">
                  <c:v>0.31510633333333299</c:v>
                </c:pt>
                <c:pt idx="5681">
                  <c:v>0.14656166666666701</c:v>
                </c:pt>
                <c:pt idx="5682">
                  <c:v>0.40753899999999998</c:v>
                </c:pt>
                <c:pt idx="5683">
                  <c:v>0.40753899999999998</c:v>
                </c:pt>
                <c:pt idx="5684">
                  <c:v>0.40753899999999998</c:v>
                </c:pt>
                <c:pt idx="5685">
                  <c:v>0.40753899999999998</c:v>
                </c:pt>
                <c:pt idx="5686">
                  <c:v>0.27325300000000002</c:v>
                </c:pt>
                <c:pt idx="5687">
                  <c:v>0.79413166666666701</c:v>
                </c:pt>
                <c:pt idx="5688">
                  <c:v>0.112295033333333</c:v>
                </c:pt>
                <c:pt idx="5689">
                  <c:v>0.158477333333333</c:v>
                </c:pt>
                <c:pt idx="5690">
                  <c:v>0.72392533333333298</c:v>
                </c:pt>
                <c:pt idx="5691">
                  <c:v>0.20858233333333301</c:v>
                </c:pt>
                <c:pt idx="5692">
                  <c:v>0.69761899999999999</c:v>
                </c:pt>
                <c:pt idx="5693">
                  <c:v>0.14320233333333299</c:v>
                </c:pt>
                <c:pt idx="5694">
                  <c:v>0.23138500000000001</c:v>
                </c:pt>
                <c:pt idx="5695">
                  <c:v>0.31096766666666698</c:v>
                </c:pt>
                <c:pt idx="5696">
                  <c:v>0.26376566666666701</c:v>
                </c:pt>
                <c:pt idx="5697">
                  <c:v>0.26376566666666701</c:v>
                </c:pt>
                <c:pt idx="5698">
                  <c:v>0.1132272</c:v>
                </c:pt>
                <c:pt idx="5699">
                  <c:v>0.36799700000000002</c:v>
                </c:pt>
                <c:pt idx="5700">
                  <c:v>0.34769899999999998</c:v>
                </c:pt>
                <c:pt idx="5701">
                  <c:v>0.123439433333333</c:v>
                </c:pt>
                <c:pt idx="5702">
                  <c:v>0.356333333333333</c:v>
                </c:pt>
                <c:pt idx="5703">
                  <c:v>0.29771433333333303</c:v>
                </c:pt>
                <c:pt idx="5704">
                  <c:v>0.33395333333333299</c:v>
                </c:pt>
                <c:pt idx="5705">
                  <c:v>0.16985666666666699</c:v>
                </c:pt>
                <c:pt idx="5706">
                  <c:v>0.82886899999999997</c:v>
                </c:pt>
                <c:pt idx="5707">
                  <c:v>0.18735933333333299</c:v>
                </c:pt>
                <c:pt idx="5708">
                  <c:v>0.22578000000000001</c:v>
                </c:pt>
                <c:pt idx="5709">
                  <c:v>0.118239866666667</c:v>
                </c:pt>
                <c:pt idx="5710">
                  <c:v>0.24376766666666699</c:v>
                </c:pt>
                <c:pt idx="5711">
                  <c:v>0.73211533333333301</c:v>
                </c:pt>
                <c:pt idx="5712">
                  <c:v>0.14467766666666701</c:v>
                </c:pt>
                <c:pt idx="5713">
                  <c:v>0.35546333333333302</c:v>
                </c:pt>
                <c:pt idx="5714">
                  <c:v>0.34838133333333299</c:v>
                </c:pt>
                <c:pt idx="5715">
                  <c:v>0.30838433333333298</c:v>
                </c:pt>
                <c:pt idx="5716">
                  <c:v>0.1219003</c:v>
                </c:pt>
                <c:pt idx="5717">
                  <c:v>0.22836566666666699</c:v>
                </c:pt>
                <c:pt idx="5718">
                  <c:v>0.146600066666667</c:v>
                </c:pt>
                <c:pt idx="5719">
                  <c:v>0.25117899999999999</c:v>
                </c:pt>
                <c:pt idx="5720">
                  <c:v>0.54024566666666696</c:v>
                </c:pt>
                <c:pt idx="5721">
                  <c:v>0.39956166666666698</c:v>
                </c:pt>
                <c:pt idx="5722">
                  <c:v>0.15819466666666701</c:v>
                </c:pt>
                <c:pt idx="5723">
                  <c:v>0.98800233333333298</c:v>
                </c:pt>
                <c:pt idx="5724">
                  <c:v>0.47589799999999999</c:v>
                </c:pt>
                <c:pt idx="5725">
                  <c:v>0.49769566666666698</c:v>
                </c:pt>
                <c:pt idx="5726">
                  <c:v>0.16240199999999999</c:v>
                </c:pt>
                <c:pt idx="5727">
                  <c:v>0.85206933333333301</c:v>
                </c:pt>
                <c:pt idx="5728">
                  <c:v>0.14568683333333299</c:v>
                </c:pt>
                <c:pt idx="5729">
                  <c:v>0.68335666666666695</c:v>
                </c:pt>
                <c:pt idx="5730">
                  <c:v>0.16993033333333299</c:v>
                </c:pt>
                <c:pt idx="5731">
                  <c:v>0.14326700000000001</c:v>
                </c:pt>
                <c:pt idx="5732">
                  <c:v>0.19080546666666701</c:v>
                </c:pt>
                <c:pt idx="5733">
                  <c:v>0.98305666666666702</c:v>
                </c:pt>
                <c:pt idx="5734">
                  <c:v>0.29813200000000001</c:v>
                </c:pt>
                <c:pt idx="5735">
                  <c:v>0.55243933333333295</c:v>
                </c:pt>
                <c:pt idx="5736">
                  <c:v>0.16918033333333299</c:v>
                </c:pt>
                <c:pt idx="5737">
                  <c:v>0.1188477</c:v>
                </c:pt>
                <c:pt idx="5738">
                  <c:v>0.146897</c:v>
                </c:pt>
                <c:pt idx="5739">
                  <c:v>0.35118033333333298</c:v>
                </c:pt>
                <c:pt idx="5740">
                  <c:v>0.523922</c:v>
                </c:pt>
                <c:pt idx="5741">
                  <c:v>0.2352834</c:v>
                </c:pt>
                <c:pt idx="5742">
                  <c:v>0.392905</c:v>
                </c:pt>
                <c:pt idx="5743">
                  <c:v>0.22461166666666699</c:v>
                </c:pt>
                <c:pt idx="5744">
                  <c:v>0.33236500000000002</c:v>
                </c:pt>
                <c:pt idx="5745">
                  <c:v>0.24295766666666699</c:v>
                </c:pt>
                <c:pt idx="5746">
                  <c:v>0.41776866666666701</c:v>
                </c:pt>
                <c:pt idx="5747">
                  <c:v>0.173044</c:v>
                </c:pt>
                <c:pt idx="5748">
                  <c:v>0.39962066666666701</c:v>
                </c:pt>
                <c:pt idx="5749">
                  <c:v>0.26219199999999998</c:v>
                </c:pt>
                <c:pt idx="5750">
                  <c:v>0.46368733333333301</c:v>
                </c:pt>
                <c:pt idx="5751">
                  <c:v>0.16047800000000001</c:v>
                </c:pt>
                <c:pt idx="5752">
                  <c:v>0.73309599999999997</c:v>
                </c:pt>
                <c:pt idx="5753">
                  <c:v>0.43987933333333301</c:v>
                </c:pt>
                <c:pt idx="5754">
                  <c:v>0.44719166666666699</c:v>
                </c:pt>
                <c:pt idx="5755">
                  <c:v>0.16149333333333299</c:v>
                </c:pt>
                <c:pt idx="5756">
                  <c:v>0.82794999999999996</c:v>
                </c:pt>
                <c:pt idx="5757">
                  <c:v>0.17463000000000001</c:v>
                </c:pt>
                <c:pt idx="5758">
                  <c:v>0.39814733333333302</c:v>
                </c:pt>
                <c:pt idx="5759">
                  <c:v>0.70901333333333305</c:v>
                </c:pt>
                <c:pt idx="5760">
                  <c:v>0.16317499999999999</c:v>
                </c:pt>
                <c:pt idx="5761">
                  <c:v>0.33631266666666698</c:v>
                </c:pt>
                <c:pt idx="5762">
                  <c:v>0.16041066666666701</c:v>
                </c:pt>
                <c:pt idx="5763">
                  <c:v>0.28087099999999998</c:v>
                </c:pt>
                <c:pt idx="5764">
                  <c:v>0.311757333333333</c:v>
                </c:pt>
                <c:pt idx="5765">
                  <c:v>0.1238881</c:v>
                </c:pt>
                <c:pt idx="5766">
                  <c:v>0.236371</c:v>
                </c:pt>
                <c:pt idx="5767">
                  <c:v>0.18632733333333301</c:v>
                </c:pt>
                <c:pt idx="5768">
                  <c:v>0.50621866666666704</c:v>
                </c:pt>
                <c:pt idx="5769">
                  <c:v>0.445124666666667</c:v>
                </c:pt>
                <c:pt idx="5770">
                  <c:v>0.17809433333333299</c:v>
                </c:pt>
                <c:pt idx="5771">
                  <c:v>0.75827100000000003</c:v>
                </c:pt>
                <c:pt idx="5772">
                  <c:v>0.22972899999999999</c:v>
                </c:pt>
                <c:pt idx="5773">
                  <c:v>0.244161766666667</c:v>
                </c:pt>
                <c:pt idx="5774">
                  <c:v>0.84745999999999999</c:v>
                </c:pt>
                <c:pt idx="5775">
                  <c:v>0.84745999999999999</c:v>
                </c:pt>
                <c:pt idx="5776">
                  <c:v>0.119273333333333</c:v>
                </c:pt>
                <c:pt idx="5777">
                  <c:v>0.60691166666666696</c:v>
                </c:pt>
                <c:pt idx="5778">
                  <c:v>0.17741399999999999</c:v>
                </c:pt>
                <c:pt idx="5779">
                  <c:v>0.83838299999999999</c:v>
                </c:pt>
                <c:pt idx="5780">
                  <c:v>0.74167033333333299</c:v>
                </c:pt>
                <c:pt idx="5781">
                  <c:v>0.15190799999999999</c:v>
                </c:pt>
                <c:pt idx="5782">
                  <c:v>0.98221566666666704</c:v>
                </c:pt>
                <c:pt idx="5783">
                  <c:v>0.29851533333333302</c:v>
                </c:pt>
                <c:pt idx="5784">
                  <c:v>0.19439733333333301</c:v>
                </c:pt>
                <c:pt idx="5785">
                  <c:v>0.19439733333333301</c:v>
                </c:pt>
                <c:pt idx="5786">
                  <c:v>0.25042266666666702</c:v>
                </c:pt>
                <c:pt idx="5787">
                  <c:v>0.26698966666666701</c:v>
                </c:pt>
                <c:pt idx="5788">
                  <c:v>0.26181900000000002</c:v>
                </c:pt>
                <c:pt idx="5789">
                  <c:v>0.40224633333333298</c:v>
                </c:pt>
                <c:pt idx="5790">
                  <c:v>0.22493666666666701</c:v>
                </c:pt>
                <c:pt idx="5791">
                  <c:v>0.13748133333333301</c:v>
                </c:pt>
                <c:pt idx="5792">
                  <c:v>0.30017233333333299</c:v>
                </c:pt>
                <c:pt idx="5793">
                  <c:v>0.25717966666666697</c:v>
                </c:pt>
                <c:pt idx="5794">
                  <c:v>0.24929733333333301</c:v>
                </c:pt>
                <c:pt idx="5795">
                  <c:v>0.26201000000000002</c:v>
                </c:pt>
                <c:pt idx="5796">
                  <c:v>0.317199333333333</c:v>
                </c:pt>
                <c:pt idx="5797">
                  <c:v>0.187361733333333</c:v>
                </c:pt>
                <c:pt idx="5798">
                  <c:v>0.183965666666667</c:v>
                </c:pt>
                <c:pt idx="5799">
                  <c:v>0.22675400000000001</c:v>
                </c:pt>
                <c:pt idx="5800">
                  <c:v>0.24506666666666699</c:v>
                </c:pt>
                <c:pt idx="5801">
                  <c:v>0.13913900000000001</c:v>
                </c:pt>
                <c:pt idx="5802">
                  <c:v>0.28024633333333299</c:v>
                </c:pt>
                <c:pt idx="5803">
                  <c:v>0.272652333333333</c:v>
                </c:pt>
                <c:pt idx="5804">
                  <c:v>0.114951566666667</c:v>
                </c:pt>
                <c:pt idx="5805">
                  <c:v>0.64485999999999999</c:v>
                </c:pt>
                <c:pt idx="5806">
                  <c:v>0.179818066666667</c:v>
                </c:pt>
                <c:pt idx="5807">
                  <c:v>0.48805633333333298</c:v>
                </c:pt>
                <c:pt idx="5808">
                  <c:v>0.179253</c:v>
                </c:pt>
                <c:pt idx="5809">
                  <c:v>0.33438699999999999</c:v>
                </c:pt>
                <c:pt idx="5810">
                  <c:v>0.29575499999999999</c:v>
                </c:pt>
                <c:pt idx="5811">
                  <c:v>0.227076</c:v>
                </c:pt>
                <c:pt idx="5812">
                  <c:v>0.227076</c:v>
                </c:pt>
                <c:pt idx="5813">
                  <c:v>0.560049666666667</c:v>
                </c:pt>
                <c:pt idx="5814">
                  <c:v>0.19315866666666701</c:v>
                </c:pt>
                <c:pt idx="5815">
                  <c:v>0.445288666666667</c:v>
                </c:pt>
                <c:pt idx="5816">
                  <c:v>0.25654133333333301</c:v>
                </c:pt>
                <c:pt idx="5817">
                  <c:v>0.25654133333333301</c:v>
                </c:pt>
                <c:pt idx="5818">
                  <c:v>0.27899099999999999</c:v>
                </c:pt>
                <c:pt idx="5819">
                  <c:v>0.17368600000000001</c:v>
                </c:pt>
                <c:pt idx="5820">
                  <c:v>0.47023999999999999</c:v>
                </c:pt>
                <c:pt idx="5821">
                  <c:v>0.98692899999999995</c:v>
                </c:pt>
                <c:pt idx="5822">
                  <c:v>0.13280773333333301</c:v>
                </c:pt>
                <c:pt idx="5823">
                  <c:v>0.49250933333333302</c:v>
                </c:pt>
                <c:pt idx="5824">
                  <c:v>0.49250933333333302</c:v>
                </c:pt>
                <c:pt idx="5825">
                  <c:v>0.18629200000000001</c:v>
                </c:pt>
                <c:pt idx="5826">
                  <c:v>0.2997899</c:v>
                </c:pt>
                <c:pt idx="5827">
                  <c:v>0.31078033333333299</c:v>
                </c:pt>
                <c:pt idx="5828">
                  <c:v>0.31078033333333299</c:v>
                </c:pt>
                <c:pt idx="5829">
                  <c:v>0.20341500000000001</c:v>
                </c:pt>
                <c:pt idx="5830">
                  <c:v>0.67040966666666701</c:v>
                </c:pt>
                <c:pt idx="5831">
                  <c:v>0.43744133333333302</c:v>
                </c:pt>
                <c:pt idx="5832">
                  <c:v>0.19253933333333301</c:v>
                </c:pt>
                <c:pt idx="5833">
                  <c:v>0.19333066666666701</c:v>
                </c:pt>
                <c:pt idx="5834">
                  <c:v>0.19333066666666701</c:v>
                </c:pt>
                <c:pt idx="5835">
                  <c:v>0.79516933333333295</c:v>
                </c:pt>
                <c:pt idx="5836">
                  <c:v>0.25744766666666702</c:v>
                </c:pt>
                <c:pt idx="5837">
                  <c:v>0.34258066666666698</c:v>
                </c:pt>
                <c:pt idx="5838">
                  <c:v>0.17615366666666701</c:v>
                </c:pt>
                <c:pt idx="5839">
                  <c:v>0.18003343333333299</c:v>
                </c:pt>
                <c:pt idx="5840">
                  <c:v>0.114607</c:v>
                </c:pt>
                <c:pt idx="5841">
                  <c:v>0.49385200000000001</c:v>
                </c:pt>
                <c:pt idx="5842">
                  <c:v>0.19691566666666699</c:v>
                </c:pt>
                <c:pt idx="5843">
                  <c:v>0.665042666666667</c:v>
                </c:pt>
                <c:pt idx="5844">
                  <c:v>0.24892900000000001</c:v>
                </c:pt>
                <c:pt idx="5845">
                  <c:v>0.35845833333333299</c:v>
                </c:pt>
                <c:pt idx="5846">
                  <c:v>0.30838433333333298</c:v>
                </c:pt>
                <c:pt idx="5847">
                  <c:v>0.124775333333333</c:v>
                </c:pt>
                <c:pt idx="5848">
                  <c:v>0.51881999999999995</c:v>
                </c:pt>
                <c:pt idx="5849">
                  <c:v>0.140047</c:v>
                </c:pt>
                <c:pt idx="5850">
                  <c:v>0.157022733333333</c:v>
                </c:pt>
                <c:pt idx="5851">
                  <c:v>0.12703866666666699</c:v>
                </c:pt>
                <c:pt idx="5852">
                  <c:v>0.163985666666667</c:v>
                </c:pt>
                <c:pt idx="5853">
                  <c:v>0.18665266666666699</c:v>
                </c:pt>
                <c:pt idx="5854">
                  <c:v>0.19714899999999999</c:v>
                </c:pt>
                <c:pt idx="5855">
                  <c:v>0.50468233333333301</c:v>
                </c:pt>
                <c:pt idx="5856">
                  <c:v>0.115726733333333</c:v>
                </c:pt>
                <c:pt idx="5857">
                  <c:v>0.32172499999999998</c:v>
                </c:pt>
                <c:pt idx="5858">
                  <c:v>0.40490366666666699</c:v>
                </c:pt>
                <c:pt idx="5859">
                  <c:v>0.40490366666666699</c:v>
                </c:pt>
                <c:pt idx="5860">
                  <c:v>0.242817333333333</c:v>
                </c:pt>
                <c:pt idx="5861">
                  <c:v>0.18710299999999999</c:v>
                </c:pt>
                <c:pt idx="5862">
                  <c:v>0.43205066666666703</c:v>
                </c:pt>
                <c:pt idx="5863">
                  <c:v>0.1876456</c:v>
                </c:pt>
                <c:pt idx="5864">
                  <c:v>0.34605200000000003</c:v>
                </c:pt>
                <c:pt idx="5865">
                  <c:v>0.28852100000000003</c:v>
                </c:pt>
                <c:pt idx="5866">
                  <c:v>0.108004633333333</c:v>
                </c:pt>
                <c:pt idx="5867">
                  <c:v>0.252869333333333</c:v>
                </c:pt>
                <c:pt idx="5868">
                  <c:v>0.355032666666667</c:v>
                </c:pt>
                <c:pt idx="5869">
                  <c:v>0.37248900000000001</c:v>
                </c:pt>
                <c:pt idx="5870">
                  <c:v>0.64833700000000005</c:v>
                </c:pt>
                <c:pt idx="5871">
                  <c:v>0.1116587</c:v>
                </c:pt>
                <c:pt idx="5872">
                  <c:v>0.22106266666666699</c:v>
                </c:pt>
                <c:pt idx="5873">
                  <c:v>0.64278366666666698</c:v>
                </c:pt>
                <c:pt idx="5874">
                  <c:v>0.68102200000000002</c:v>
                </c:pt>
                <c:pt idx="5875">
                  <c:v>0.22101599999999999</c:v>
                </c:pt>
                <c:pt idx="5876">
                  <c:v>0.29466233333333303</c:v>
                </c:pt>
                <c:pt idx="5877">
                  <c:v>0.50235700000000005</c:v>
                </c:pt>
                <c:pt idx="5878">
                  <c:v>0.192404666666667</c:v>
                </c:pt>
                <c:pt idx="5879">
                  <c:v>0.45990066666666701</c:v>
                </c:pt>
                <c:pt idx="5880">
                  <c:v>0.156051666666667</c:v>
                </c:pt>
                <c:pt idx="5881">
                  <c:v>0.13064000000000001</c:v>
                </c:pt>
                <c:pt idx="5882">
                  <c:v>0.353099</c:v>
                </c:pt>
                <c:pt idx="5883">
                  <c:v>0.28259066666666699</c:v>
                </c:pt>
                <c:pt idx="5884">
                  <c:v>0.120576666666667</c:v>
                </c:pt>
                <c:pt idx="5885">
                  <c:v>0.51865300000000003</c:v>
                </c:pt>
                <c:pt idx="5886">
                  <c:v>0.59694433333333297</c:v>
                </c:pt>
                <c:pt idx="5887">
                  <c:v>0.60295600000000005</c:v>
                </c:pt>
                <c:pt idx="5888">
                  <c:v>0.44152166666666698</c:v>
                </c:pt>
                <c:pt idx="5889">
                  <c:v>0.30298900000000001</c:v>
                </c:pt>
                <c:pt idx="5890">
                  <c:v>0.14600133333333301</c:v>
                </c:pt>
                <c:pt idx="5891">
                  <c:v>0.21894033333333299</c:v>
                </c:pt>
                <c:pt idx="5892">
                  <c:v>0.17065733333333299</c:v>
                </c:pt>
                <c:pt idx="5893">
                  <c:v>0.239394</c:v>
                </c:pt>
                <c:pt idx="5894">
                  <c:v>0.30027033333333297</c:v>
                </c:pt>
                <c:pt idx="5895">
                  <c:v>0.90678766666666699</c:v>
                </c:pt>
                <c:pt idx="5896">
                  <c:v>0.17947566666666701</c:v>
                </c:pt>
                <c:pt idx="5897">
                  <c:v>0.50482400000000005</c:v>
                </c:pt>
                <c:pt idx="5898">
                  <c:v>0.24496833333333301</c:v>
                </c:pt>
                <c:pt idx="5899">
                  <c:v>0.24496833333333301</c:v>
                </c:pt>
                <c:pt idx="5900">
                  <c:v>0.204822</c:v>
                </c:pt>
                <c:pt idx="5901">
                  <c:v>0.232127</c:v>
                </c:pt>
                <c:pt idx="5902">
                  <c:v>0.342777</c:v>
                </c:pt>
                <c:pt idx="5903">
                  <c:v>0.26578366666666697</c:v>
                </c:pt>
                <c:pt idx="5904">
                  <c:v>0.117450033333333</c:v>
                </c:pt>
                <c:pt idx="5905">
                  <c:v>0.411758333333333</c:v>
                </c:pt>
                <c:pt idx="5906">
                  <c:v>0.45791866666666697</c:v>
                </c:pt>
                <c:pt idx="5907">
                  <c:v>0.55133066666666697</c:v>
                </c:pt>
                <c:pt idx="5908">
                  <c:v>0.43091499999999999</c:v>
                </c:pt>
                <c:pt idx="5909">
                  <c:v>0.20172633333333301</c:v>
                </c:pt>
                <c:pt idx="5910">
                  <c:v>0.36718733333333298</c:v>
                </c:pt>
                <c:pt idx="5911">
                  <c:v>0.165166333333333</c:v>
                </c:pt>
                <c:pt idx="5912">
                  <c:v>0.12813933333333299</c:v>
                </c:pt>
                <c:pt idx="5913">
                  <c:v>0.171687333333333</c:v>
                </c:pt>
                <c:pt idx="5914">
                  <c:v>0.37998900000000002</c:v>
                </c:pt>
                <c:pt idx="5915">
                  <c:v>0.117520233333333</c:v>
                </c:pt>
                <c:pt idx="5916">
                  <c:v>0.21809466666666699</c:v>
                </c:pt>
                <c:pt idx="5917">
                  <c:v>0.166629</c:v>
                </c:pt>
                <c:pt idx="5918">
                  <c:v>0.65903100000000003</c:v>
                </c:pt>
                <c:pt idx="5919">
                  <c:v>0.1489</c:v>
                </c:pt>
                <c:pt idx="5920">
                  <c:v>0.61969066666666694</c:v>
                </c:pt>
                <c:pt idx="5921">
                  <c:v>0.23917966666666701</c:v>
                </c:pt>
                <c:pt idx="5922">
                  <c:v>0.142539366666667</c:v>
                </c:pt>
                <c:pt idx="5923">
                  <c:v>0.40756566666666699</c:v>
                </c:pt>
                <c:pt idx="5924">
                  <c:v>0.133049</c:v>
                </c:pt>
                <c:pt idx="5925">
                  <c:v>0.15550800000000001</c:v>
                </c:pt>
                <c:pt idx="5926">
                  <c:v>0.23863933333333301</c:v>
                </c:pt>
                <c:pt idx="5927">
                  <c:v>0.221113</c:v>
                </c:pt>
                <c:pt idx="5928">
                  <c:v>0.24628</c:v>
                </c:pt>
                <c:pt idx="5929">
                  <c:v>0.242159666666667</c:v>
                </c:pt>
                <c:pt idx="5930">
                  <c:v>0.52186633333333299</c:v>
                </c:pt>
                <c:pt idx="5931">
                  <c:v>0.1507617</c:v>
                </c:pt>
                <c:pt idx="5932">
                  <c:v>0.198922666666667</c:v>
                </c:pt>
                <c:pt idx="5933">
                  <c:v>0.121590033333333</c:v>
                </c:pt>
                <c:pt idx="5934">
                  <c:v>0.17114326666666699</c:v>
                </c:pt>
                <c:pt idx="5935">
                  <c:v>0.39571366666666702</c:v>
                </c:pt>
                <c:pt idx="5936">
                  <c:v>0.13937016666666699</c:v>
                </c:pt>
                <c:pt idx="5937">
                  <c:v>0.1059017</c:v>
                </c:pt>
                <c:pt idx="5938">
                  <c:v>0.16812833333333299</c:v>
                </c:pt>
                <c:pt idx="5939">
                  <c:v>0.97708200000000001</c:v>
                </c:pt>
                <c:pt idx="5940">
                  <c:v>0.63749500000000003</c:v>
                </c:pt>
                <c:pt idx="5941">
                  <c:v>0.25876733333333302</c:v>
                </c:pt>
                <c:pt idx="5942">
                  <c:v>0.20220133333333301</c:v>
                </c:pt>
                <c:pt idx="5943">
                  <c:v>0.69001766666666697</c:v>
                </c:pt>
                <c:pt idx="5944">
                  <c:v>0.240755</c:v>
                </c:pt>
                <c:pt idx="5945">
                  <c:v>0.56226166666666699</c:v>
                </c:pt>
                <c:pt idx="5946">
                  <c:v>0.24965833333333301</c:v>
                </c:pt>
                <c:pt idx="5947">
                  <c:v>0.45409699999999997</c:v>
                </c:pt>
                <c:pt idx="5948">
                  <c:v>0.45409699999999997</c:v>
                </c:pt>
                <c:pt idx="5949">
                  <c:v>0.39500666666666701</c:v>
                </c:pt>
                <c:pt idx="5950">
                  <c:v>0.16254133333333301</c:v>
                </c:pt>
                <c:pt idx="5951">
                  <c:v>0.21115500000000001</c:v>
                </c:pt>
                <c:pt idx="5952">
                  <c:v>0.21020433333333299</c:v>
                </c:pt>
                <c:pt idx="5953">
                  <c:v>0.71890833333333304</c:v>
                </c:pt>
                <c:pt idx="5954">
                  <c:v>0.28168300000000002</c:v>
                </c:pt>
                <c:pt idx="5955">
                  <c:v>0.107201933333333</c:v>
                </c:pt>
                <c:pt idx="5956">
                  <c:v>0.58785166666666699</c:v>
                </c:pt>
                <c:pt idx="5957">
                  <c:v>0.88416533333333303</c:v>
                </c:pt>
                <c:pt idx="5958">
                  <c:v>0.41357733333333302</c:v>
                </c:pt>
                <c:pt idx="5959">
                  <c:v>0.22624966666666699</c:v>
                </c:pt>
                <c:pt idx="5960">
                  <c:v>0.112382166666667</c:v>
                </c:pt>
                <c:pt idx="5961">
                  <c:v>0.52201166666666698</c:v>
                </c:pt>
                <c:pt idx="5962">
                  <c:v>0.27923866666666702</c:v>
                </c:pt>
                <c:pt idx="5963">
                  <c:v>0.371149333333333</c:v>
                </c:pt>
                <c:pt idx="5964">
                  <c:v>0.371149333333333</c:v>
                </c:pt>
                <c:pt idx="5965">
                  <c:v>0.146622</c:v>
                </c:pt>
                <c:pt idx="5966">
                  <c:v>0.33359499999999997</c:v>
                </c:pt>
                <c:pt idx="5967">
                  <c:v>0.34974266666666698</c:v>
                </c:pt>
                <c:pt idx="5968">
                  <c:v>0.25005166666666701</c:v>
                </c:pt>
                <c:pt idx="5969">
                  <c:v>0.27980366666666701</c:v>
                </c:pt>
                <c:pt idx="5970">
                  <c:v>0.26766933333333298</c:v>
                </c:pt>
                <c:pt idx="5971">
                  <c:v>0.36528033333333298</c:v>
                </c:pt>
                <c:pt idx="5972">
                  <c:v>0.37891166666666698</c:v>
                </c:pt>
                <c:pt idx="5973">
                  <c:v>0.23597066666666699</c:v>
                </c:pt>
                <c:pt idx="5974">
                  <c:v>0.14398506666666699</c:v>
                </c:pt>
                <c:pt idx="5975">
                  <c:v>0.14398506666666699</c:v>
                </c:pt>
                <c:pt idx="5976">
                  <c:v>0.28885766666666701</c:v>
                </c:pt>
                <c:pt idx="5977">
                  <c:v>0.222208666666667</c:v>
                </c:pt>
                <c:pt idx="5978">
                  <c:v>0.42571599999999998</c:v>
                </c:pt>
                <c:pt idx="5979">
                  <c:v>0.21225133333333299</c:v>
                </c:pt>
                <c:pt idx="5980">
                  <c:v>0.30463400000000002</c:v>
                </c:pt>
                <c:pt idx="5981">
                  <c:v>0.43839966666666702</c:v>
                </c:pt>
                <c:pt idx="5982">
                  <c:v>0.134849</c:v>
                </c:pt>
                <c:pt idx="5983">
                  <c:v>0.30553266666666701</c:v>
                </c:pt>
                <c:pt idx="5984">
                  <c:v>0.186672</c:v>
                </c:pt>
                <c:pt idx="5985">
                  <c:v>0.50296966666666698</c:v>
                </c:pt>
                <c:pt idx="5986">
                  <c:v>0.1181569</c:v>
                </c:pt>
                <c:pt idx="5987">
                  <c:v>0.1087718</c:v>
                </c:pt>
                <c:pt idx="5988">
                  <c:v>0.28581833333333301</c:v>
                </c:pt>
                <c:pt idx="5989">
                  <c:v>0.32307633333333302</c:v>
                </c:pt>
                <c:pt idx="5990">
                  <c:v>0.118541933333333</c:v>
                </c:pt>
                <c:pt idx="5991">
                  <c:v>0.79308933333333298</c:v>
                </c:pt>
                <c:pt idx="5992">
                  <c:v>0.13986799999999999</c:v>
                </c:pt>
                <c:pt idx="5993">
                  <c:v>0.26733299999999999</c:v>
                </c:pt>
                <c:pt idx="5994">
                  <c:v>0.30975200000000003</c:v>
                </c:pt>
                <c:pt idx="5995">
                  <c:v>0.256463</c:v>
                </c:pt>
                <c:pt idx="5996">
                  <c:v>0.668458</c:v>
                </c:pt>
                <c:pt idx="5997">
                  <c:v>0.13133300000000001</c:v>
                </c:pt>
                <c:pt idx="5998">
                  <c:v>0.19021433333333301</c:v>
                </c:pt>
                <c:pt idx="5999">
                  <c:v>0.12543533333333301</c:v>
                </c:pt>
                <c:pt idx="6000">
                  <c:v>0.13945679999999999</c:v>
                </c:pt>
                <c:pt idx="6001">
                  <c:v>0.15516866666666701</c:v>
                </c:pt>
                <c:pt idx="6002">
                  <c:v>0.22111366666666701</c:v>
                </c:pt>
                <c:pt idx="6003">
                  <c:v>0.21842600000000001</c:v>
                </c:pt>
                <c:pt idx="6004">
                  <c:v>0.194038666666667</c:v>
                </c:pt>
                <c:pt idx="6005">
                  <c:v>0.197829333333333</c:v>
                </c:pt>
                <c:pt idx="6006">
                  <c:v>0.19440033333333301</c:v>
                </c:pt>
                <c:pt idx="6007">
                  <c:v>0.15490799999999999</c:v>
                </c:pt>
                <c:pt idx="6008">
                  <c:v>0.144809666666667</c:v>
                </c:pt>
                <c:pt idx="6009">
                  <c:v>0.38333366666666702</c:v>
                </c:pt>
                <c:pt idx="6010">
                  <c:v>0.21335399999999999</c:v>
                </c:pt>
                <c:pt idx="6011">
                  <c:v>0.83965900000000004</c:v>
                </c:pt>
                <c:pt idx="6012">
                  <c:v>0.67544666666666697</c:v>
                </c:pt>
                <c:pt idx="6013">
                  <c:v>0.15149633333333301</c:v>
                </c:pt>
                <c:pt idx="6014">
                  <c:v>0.16385189999999999</c:v>
                </c:pt>
                <c:pt idx="6015">
                  <c:v>0.23644399999999999</c:v>
                </c:pt>
                <c:pt idx="6016">
                  <c:v>0.428348333333333</c:v>
                </c:pt>
                <c:pt idx="6017">
                  <c:v>0.33311099999999999</c:v>
                </c:pt>
                <c:pt idx="6018">
                  <c:v>0.80763499999999999</c:v>
                </c:pt>
                <c:pt idx="6019">
                  <c:v>0.201402</c:v>
                </c:pt>
                <c:pt idx="6020">
                  <c:v>0.50053333333333305</c:v>
                </c:pt>
                <c:pt idx="6021">
                  <c:v>0.47276000000000001</c:v>
                </c:pt>
                <c:pt idx="6022">
                  <c:v>0.213177333333333</c:v>
                </c:pt>
                <c:pt idx="6023">
                  <c:v>0.13149369999999999</c:v>
                </c:pt>
                <c:pt idx="6024">
                  <c:v>0.37194066666666697</c:v>
                </c:pt>
                <c:pt idx="6025">
                  <c:v>0.16163966666666699</c:v>
                </c:pt>
                <c:pt idx="6026">
                  <c:v>0.39833200000000002</c:v>
                </c:pt>
                <c:pt idx="6027">
                  <c:v>0.11871900000000001</c:v>
                </c:pt>
                <c:pt idx="6028">
                  <c:v>0.18436633333333299</c:v>
                </c:pt>
                <c:pt idx="6029">
                  <c:v>0.12378753333333301</c:v>
                </c:pt>
                <c:pt idx="6030">
                  <c:v>0.47270166666666702</c:v>
                </c:pt>
                <c:pt idx="6031">
                  <c:v>0.120783433333333</c:v>
                </c:pt>
                <c:pt idx="6032">
                  <c:v>0.1063506</c:v>
                </c:pt>
                <c:pt idx="6033">
                  <c:v>0.15696733333333299</c:v>
                </c:pt>
                <c:pt idx="6034">
                  <c:v>0.155864</c:v>
                </c:pt>
                <c:pt idx="6035">
                  <c:v>0.248589</c:v>
                </c:pt>
                <c:pt idx="6036">
                  <c:v>0.17720166666666701</c:v>
                </c:pt>
                <c:pt idx="6037">
                  <c:v>0.114447666666667</c:v>
                </c:pt>
                <c:pt idx="6038">
                  <c:v>0.280494666666667</c:v>
                </c:pt>
                <c:pt idx="6039">
                  <c:v>0.491186333333333</c:v>
                </c:pt>
                <c:pt idx="6040">
                  <c:v>0.46710966666666698</c:v>
                </c:pt>
                <c:pt idx="6041">
                  <c:v>0.18151173333333301</c:v>
                </c:pt>
                <c:pt idx="6042">
                  <c:v>0.29285699999999998</c:v>
                </c:pt>
                <c:pt idx="6043">
                  <c:v>0.94845699999999999</c:v>
                </c:pt>
                <c:pt idx="6044">
                  <c:v>0.146218666666667</c:v>
                </c:pt>
                <c:pt idx="6045">
                  <c:v>0.39303666666666698</c:v>
                </c:pt>
                <c:pt idx="6046">
                  <c:v>0.97775133333333297</c:v>
                </c:pt>
                <c:pt idx="6047">
                  <c:v>0.101504566666667</c:v>
                </c:pt>
                <c:pt idx="6048">
                  <c:v>0.41642133333333298</c:v>
                </c:pt>
                <c:pt idx="6049">
                  <c:v>0.21658433333333299</c:v>
                </c:pt>
                <c:pt idx="6050">
                  <c:v>0.219061333333333</c:v>
                </c:pt>
                <c:pt idx="6051">
                  <c:v>0.38705099999999998</c:v>
                </c:pt>
                <c:pt idx="6052">
                  <c:v>0.21896733333333299</c:v>
                </c:pt>
                <c:pt idx="6053">
                  <c:v>0.63473133333333298</c:v>
                </c:pt>
                <c:pt idx="6054">
                  <c:v>0.18569813333333299</c:v>
                </c:pt>
                <c:pt idx="6055">
                  <c:v>0.20210800000000001</c:v>
                </c:pt>
                <c:pt idx="6056">
                  <c:v>0.31555766666666701</c:v>
                </c:pt>
                <c:pt idx="6057">
                  <c:v>0.214805</c:v>
                </c:pt>
                <c:pt idx="6058">
                  <c:v>0.17070333333333301</c:v>
                </c:pt>
                <c:pt idx="6059">
                  <c:v>0.169410333333333</c:v>
                </c:pt>
                <c:pt idx="6060">
                  <c:v>0.169410333333333</c:v>
                </c:pt>
                <c:pt idx="6061">
                  <c:v>0.564340333333333</c:v>
                </c:pt>
                <c:pt idx="6062">
                  <c:v>0.33743733333333298</c:v>
                </c:pt>
                <c:pt idx="6063">
                  <c:v>0.147703</c:v>
                </c:pt>
                <c:pt idx="6064">
                  <c:v>0.33530066666666702</c:v>
                </c:pt>
                <c:pt idx="6065">
                  <c:v>0.33530066666666702</c:v>
                </c:pt>
                <c:pt idx="6066">
                  <c:v>0.95003300000000002</c:v>
                </c:pt>
                <c:pt idx="6067">
                  <c:v>0.40986133333333302</c:v>
                </c:pt>
                <c:pt idx="6068">
                  <c:v>0.22721733333333299</c:v>
                </c:pt>
                <c:pt idx="6069">
                  <c:v>0.578108333333333</c:v>
                </c:pt>
                <c:pt idx="6070">
                  <c:v>0.147517333333333</c:v>
                </c:pt>
                <c:pt idx="6071">
                  <c:v>0.16055566666666701</c:v>
                </c:pt>
                <c:pt idx="6072">
                  <c:v>0.97133800000000003</c:v>
                </c:pt>
                <c:pt idx="6073">
                  <c:v>0.1413258</c:v>
                </c:pt>
                <c:pt idx="6074">
                  <c:v>0.205623</c:v>
                </c:pt>
                <c:pt idx="6075">
                  <c:v>0.20758733333333301</c:v>
                </c:pt>
                <c:pt idx="6076">
                  <c:v>0.21847800000000001</c:v>
                </c:pt>
                <c:pt idx="6077">
                  <c:v>0.27004033333333299</c:v>
                </c:pt>
                <c:pt idx="6078">
                  <c:v>0.24496833333333301</c:v>
                </c:pt>
                <c:pt idx="6079">
                  <c:v>0.128871333333333</c:v>
                </c:pt>
                <c:pt idx="6080">
                  <c:v>0.20673533333333299</c:v>
                </c:pt>
                <c:pt idx="6081">
                  <c:v>0.15519966666666701</c:v>
                </c:pt>
                <c:pt idx="6082">
                  <c:v>0.736995333333333</c:v>
                </c:pt>
                <c:pt idx="6083">
                  <c:v>0.66576533333333299</c:v>
                </c:pt>
                <c:pt idx="6084">
                  <c:v>0.146234166666667</c:v>
                </c:pt>
                <c:pt idx="6085">
                  <c:v>0.97067333333333305</c:v>
                </c:pt>
                <c:pt idx="6086">
                  <c:v>0.156365333333333</c:v>
                </c:pt>
                <c:pt idx="6087">
                  <c:v>0.40596633333333298</c:v>
                </c:pt>
                <c:pt idx="6088">
                  <c:v>0.325303333333333</c:v>
                </c:pt>
                <c:pt idx="6089">
                  <c:v>0.23871166666666699</c:v>
                </c:pt>
                <c:pt idx="6090">
                  <c:v>0.193731666666667</c:v>
                </c:pt>
                <c:pt idx="6091">
                  <c:v>0.29835933333333298</c:v>
                </c:pt>
                <c:pt idx="6092">
                  <c:v>0.1233189</c:v>
                </c:pt>
                <c:pt idx="6093">
                  <c:v>0.11779833333333301</c:v>
                </c:pt>
                <c:pt idx="6094">
                  <c:v>0.113111166666667</c:v>
                </c:pt>
                <c:pt idx="6095">
                  <c:v>0.129948333333333</c:v>
                </c:pt>
                <c:pt idx="6096">
                  <c:v>0.459403333333333</c:v>
                </c:pt>
                <c:pt idx="6097">
                  <c:v>0.18483866666666701</c:v>
                </c:pt>
                <c:pt idx="6098">
                  <c:v>0.41111666666666702</c:v>
                </c:pt>
                <c:pt idx="6099">
                  <c:v>0.174636333333333</c:v>
                </c:pt>
                <c:pt idx="6100">
                  <c:v>0.99189466666666704</c:v>
                </c:pt>
                <c:pt idx="6101">
                  <c:v>0.203365666666667</c:v>
                </c:pt>
                <c:pt idx="6102">
                  <c:v>0.203696666666667</c:v>
                </c:pt>
                <c:pt idx="6103">
                  <c:v>0.209919666666667</c:v>
                </c:pt>
                <c:pt idx="6104">
                  <c:v>0.59946500000000003</c:v>
                </c:pt>
                <c:pt idx="6105">
                  <c:v>0.277418</c:v>
                </c:pt>
                <c:pt idx="6106">
                  <c:v>0.13886373333333299</c:v>
                </c:pt>
                <c:pt idx="6107">
                  <c:v>0.24411966666666701</c:v>
                </c:pt>
                <c:pt idx="6108">
                  <c:v>0.17650333333333301</c:v>
                </c:pt>
                <c:pt idx="6109">
                  <c:v>0.19096433333333299</c:v>
                </c:pt>
                <c:pt idx="6110">
                  <c:v>0.25166166666666701</c:v>
                </c:pt>
                <c:pt idx="6111">
                  <c:v>0.147384666666667</c:v>
                </c:pt>
                <c:pt idx="6112">
                  <c:v>0.26905166666666702</c:v>
                </c:pt>
                <c:pt idx="6113">
                  <c:v>0.47820600000000002</c:v>
                </c:pt>
                <c:pt idx="6114">
                  <c:v>0.38842399999999999</c:v>
                </c:pt>
                <c:pt idx="6115">
                  <c:v>0.37642633333333297</c:v>
                </c:pt>
                <c:pt idx="6116">
                  <c:v>0.44405499999999998</c:v>
                </c:pt>
                <c:pt idx="6117">
                  <c:v>0.163730666666667</c:v>
                </c:pt>
                <c:pt idx="6118">
                  <c:v>0.13519800000000001</c:v>
                </c:pt>
                <c:pt idx="6119">
                  <c:v>0.24046999999999999</c:v>
                </c:pt>
                <c:pt idx="6120">
                  <c:v>0.14614766666666701</c:v>
                </c:pt>
                <c:pt idx="6121">
                  <c:v>0.20183300000000001</c:v>
                </c:pt>
                <c:pt idx="6122">
                  <c:v>0.42546899999999999</c:v>
                </c:pt>
                <c:pt idx="6123">
                  <c:v>0.22526399999999999</c:v>
                </c:pt>
                <c:pt idx="6124">
                  <c:v>0.22264566666666699</c:v>
                </c:pt>
                <c:pt idx="6125">
                  <c:v>0.96432233333333295</c:v>
                </c:pt>
                <c:pt idx="6126">
                  <c:v>0.1407563</c:v>
                </c:pt>
                <c:pt idx="6127">
                  <c:v>0.33714266666666698</c:v>
                </c:pt>
                <c:pt idx="6128">
                  <c:v>0.31259733333333301</c:v>
                </c:pt>
                <c:pt idx="6129">
                  <c:v>0.74186099999999999</c:v>
                </c:pt>
                <c:pt idx="6130">
                  <c:v>0.19493133333333301</c:v>
                </c:pt>
                <c:pt idx="6131">
                  <c:v>0.156306733333333</c:v>
                </c:pt>
                <c:pt idx="6132">
                  <c:v>0.14679300000000001</c:v>
                </c:pt>
                <c:pt idx="6133">
                  <c:v>0.15167663333333301</c:v>
                </c:pt>
                <c:pt idx="6134">
                  <c:v>0.20632400000000001</c:v>
                </c:pt>
                <c:pt idx="6135">
                  <c:v>0.20632400000000001</c:v>
                </c:pt>
                <c:pt idx="6136">
                  <c:v>0.20632400000000001</c:v>
                </c:pt>
                <c:pt idx="6137">
                  <c:v>0.20632400000000001</c:v>
                </c:pt>
                <c:pt idx="6138">
                  <c:v>0.20632400000000001</c:v>
                </c:pt>
                <c:pt idx="6139">
                  <c:v>0.45146566666666699</c:v>
                </c:pt>
                <c:pt idx="6140">
                  <c:v>0.45146566666666699</c:v>
                </c:pt>
                <c:pt idx="6141">
                  <c:v>0.50177499999999997</c:v>
                </c:pt>
                <c:pt idx="6142">
                  <c:v>0.18246000000000001</c:v>
                </c:pt>
                <c:pt idx="6143">
                  <c:v>0.25263666666666701</c:v>
                </c:pt>
                <c:pt idx="6144">
                  <c:v>0.28000966666666699</c:v>
                </c:pt>
                <c:pt idx="6145">
                  <c:v>0.403644</c:v>
                </c:pt>
                <c:pt idx="6146">
                  <c:v>0.18869333333333299</c:v>
                </c:pt>
                <c:pt idx="6147">
                  <c:v>0.57628133333333298</c:v>
                </c:pt>
                <c:pt idx="6148">
                  <c:v>0.22232399999999999</c:v>
                </c:pt>
                <c:pt idx="6149">
                  <c:v>0.1176987</c:v>
                </c:pt>
                <c:pt idx="6150">
                  <c:v>0.43286033333333301</c:v>
                </c:pt>
                <c:pt idx="6151">
                  <c:v>0.58248133333333296</c:v>
                </c:pt>
                <c:pt idx="6152">
                  <c:v>0.42870399999999997</c:v>
                </c:pt>
                <c:pt idx="6153">
                  <c:v>0.27443000000000001</c:v>
                </c:pt>
                <c:pt idx="6154">
                  <c:v>0.12624633333333299</c:v>
                </c:pt>
                <c:pt idx="6155">
                  <c:v>0.28782333333333299</c:v>
                </c:pt>
                <c:pt idx="6156">
                  <c:v>0.103235333333333</c:v>
                </c:pt>
                <c:pt idx="6157">
                  <c:v>0.33067866666666701</c:v>
                </c:pt>
                <c:pt idx="6158">
                  <c:v>0.50104899999999997</c:v>
                </c:pt>
                <c:pt idx="6159">
                  <c:v>0.17116833333333301</c:v>
                </c:pt>
                <c:pt idx="6160">
                  <c:v>0.13070546666666699</c:v>
                </c:pt>
                <c:pt idx="6161">
                  <c:v>0.43067899999999998</c:v>
                </c:pt>
                <c:pt idx="6162">
                  <c:v>0.13858100000000001</c:v>
                </c:pt>
                <c:pt idx="6163">
                  <c:v>0.14585466666666699</c:v>
                </c:pt>
                <c:pt idx="6164">
                  <c:v>0.14091166666666699</c:v>
                </c:pt>
                <c:pt idx="6165">
                  <c:v>0.149057666666667</c:v>
                </c:pt>
                <c:pt idx="6166">
                  <c:v>0.27074999999999999</c:v>
                </c:pt>
                <c:pt idx="6167">
                  <c:v>0.122489933333333</c:v>
                </c:pt>
                <c:pt idx="6168">
                  <c:v>0.43096733333333298</c:v>
                </c:pt>
                <c:pt idx="6169">
                  <c:v>0.220959666666667</c:v>
                </c:pt>
                <c:pt idx="6170">
                  <c:v>0.180675</c:v>
                </c:pt>
                <c:pt idx="6171">
                  <c:v>0.29522900000000002</c:v>
                </c:pt>
                <c:pt idx="6172">
                  <c:v>0.233450666666667</c:v>
                </c:pt>
                <c:pt idx="6173">
                  <c:v>0.248405666666667</c:v>
                </c:pt>
                <c:pt idx="6174">
                  <c:v>0.15372566666666701</c:v>
                </c:pt>
                <c:pt idx="6175">
                  <c:v>0.39799699999999999</c:v>
                </c:pt>
                <c:pt idx="6176">
                  <c:v>0.137889333333333</c:v>
                </c:pt>
                <c:pt idx="6177">
                  <c:v>0.15947866666666699</c:v>
                </c:pt>
                <c:pt idx="6178">
                  <c:v>0.23117499999999999</c:v>
                </c:pt>
                <c:pt idx="6179">
                  <c:v>0.70448133333333296</c:v>
                </c:pt>
                <c:pt idx="6180">
                  <c:v>0.77597099999999997</c:v>
                </c:pt>
                <c:pt idx="6181">
                  <c:v>0.77597099999999997</c:v>
                </c:pt>
                <c:pt idx="6182">
                  <c:v>0.14151433333333299</c:v>
                </c:pt>
                <c:pt idx="6183">
                  <c:v>0.78379900000000002</c:v>
                </c:pt>
                <c:pt idx="6184">
                  <c:v>0.17707366666666699</c:v>
                </c:pt>
                <c:pt idx="6185">
                  <c:v>0.12694900000000001</c:v>
                </c:pt>
                <c:pt idx="6186">
                  <c:v>0.85677266666666696</c:v>
                </c:pt>
                <c:pt idx="6187">
                  <c:v>0.223195333333333</c:v>
                </c:pt>
                <c:pt idx="6188">
                  <c:v>0.1082684</c:v>
                </c:pt>
                <c:pt idx="6189">
                  <c:v>0.151466666666667</c:v>
                </c:pt>
                <c:pt idx="6190">
                  <c:v>0.64439966666666704</c:v>
                </c:pt>
                <c:pt idx="6191">
                  <c:v>0.25468833333333302</c:v>
                </c:pt>
                <c:pt idx="6192">
                  <c:v>0.19893433333333299</c:v>
                </c:pt>
                <c:pt idx="6193">
                  <c:v>0.23897833333333299</c:v>
                </c:pt>
                <c:pt idx="6194">
                  <c:v>0.56221233333333298</c:v>
                </c:pt>
                <c:pt idx="6195">
                  <c:v>0.25597166666666699</c:v>
                </c:pt>
                <c:pt idx="6196">
                  <c:v>0.23981866666666701</c:v>
                </c:pt>
                <c:pt idx="6197">
                  <c:v>0.15022533333333299</c:v>
                </c:pt>
                <c:pt idx="6198">
                  <c:v>0.144951</c:v>
                </c:pt>
                <c:pt idx="6199">
                  <c:v>0.27179433333333303</c:v>
                </c:pt>
                <c:pt idx="6200">
                  <c:v>0.63989366666666703</c:v>
                </c:pt>
                <c:pt idx="6201">
                  <c:v>0.42361233333333298</c:v>
                </c:pt>
                <c:pt idx="6202">
                  <c:v>0.215440666666667</c:v>
                </c:pt>
                <c:pt idx="6203">
                  <c:v>0.33497266666666697</c:v>
                </c:pt>
                <c:pt idx="6204">
                  <c:v>0.145974666666667</c:v>
                </c:pt>
                <c:pt idx="6205">
                  <c:v>0.10549509999999999</c:v>
                </c:pt>
                <c:pt idx="6206">
                  <c:v>0.451293</c:v>
                </c:pt>
                <c:pt idx="6207">
                  <c:v>0.11647250000000001</c:v>
                </c:pt>
                <c:pt idx="6208">
                  <c:v>0.42457133333333302</c:v>
                </c:pt>
                <c:pt idx="6209">
                  <c:v>0.59344399999999997</c:v>
                </c:pt>
                <c:pt idx="6210">
                  <c:v>0.70509566666666701</c:v>
                </c:pt>
                <c:pt idx="6211">
                  <c:v>0.30652200000000002</c:v>
                </c:pt>
                <c:pt idx="6212">
                  <c:v>0.28809966666666698</c:v>
                </c:pt>
                <c:pt idx="6213">
                  <c:v>0.334108666666667</c:v>
                </c:pt>
                <c:pt idx="6214">
                  <c:v>0.28607966666666701</c:v>
                </c:pt>
                <c:pt idx="6215">
                  <c:v>0.21737500000000001</c:v>
                </c:pt>
                <c:pt idx="6216">
                  <c:v>0.54305766666666699</c:v>
                </c:pt>
                <c:pt idx="6217">
                  <c:v>0.534412</c:v>
                </c:pt>
                <c:pt idx="6218">
                  <c:v>0.364707</c:v>
                </c:pt>
                <c:pt idx="6219">
                  <c:v>0.175876</c:v>
                </c:pt>
                <c:pt idx="6220">
                  <c:v>0.50899766666666701</c:v>
                </c:pt>
                <c:pt idx="6221">
                  <c:v>0.12113699999999999</c:v>
                </c:pt>
                <c:pt idx="6222">
                  <c:v>0.180891</c:v>
                </c:pt>
                <c:pt idx="6223">
                  <c:v>0.180891</c:v>
                </c:pt>
                <c:pt idx="6224">
                  <c:v>0.20949563333333299</c:v>
                </c:pt>
                <c:pt idx="6225">
                  <c:v>0.80369633333333301</c:v>
                </c:pt>
                <c:pt idx="6226">
                  <c:v>0.60222166666666699</c:v>
                </c:pt>
                <c:pt idx="6227">
                  <c:v>0.66912300000000002</c:v>
                </c:pt>
                <c:pt idx="6228">
                  <c:v>0.252309333333333</c:v>
                </c:pt>
                <c:pt idx="6229">
                  <c:v>0.119625</c:v>
                </c:pt>
                <c:pt idx="6230">
                  <c:v>0.67728999999999995</c:v>
                </c:pt>
                <c:pt idx="6231">
                  <c:v>0.25083633333333299</c:v>
                </c:pt>
                <c:pt idx="6232">
                  <c:v>0.23660166666666699</c:v>
                </c:pt>
                <c:pt idx="6233">
                  <c:v>0.35546166666666701</c:v>
                </c:pt>
                <c:pt idx="6234">
                  <c:v>0.20189333333333301</c:v>
                </c:pt>
                <c:pt idx="6235">
                  <c:v>0.20189333333333301</c:v>
                </c:pt>
                <c:pt idx="6236">
                  <c:v>0.33642866666666699</c:v>
                </c:pt>
                <c:pt idx="6237">
                  <c:v>0.12710433333333301</c:v>
                </c:pt>
                <c:pt idx="6238">
                  <c:v>0.144634333333333</c:v>
                </c:pt>
                <c:pt idx="6239">
                  <c:v>0.120038666666667</c:v>
                </c:pt>
                <c:pt idx="6240">
                  <c:v>0.285571666666667</c:v>
                </c:pt>
                <c:pt idx="6241">
                  <c:v>0.114143666666667</c:v>
                </c:pt>
                <c:pt idx="6242">
                  <c:v>0.1127055</c:v>
                </c:pt>
                <c:pt idx="6243">
                  <c:v>0.98124500000000003</c:v>
                </c:pt>
                <c:pt idx="6244">
                  <c:v>0.29132066666666701</c:v>
                </c:pt>
                <c:pt idx="6245">
                  <c:v>0.50792333333333295</c:v>
                </c:pt>
                <c:pt idx="6246">
                  <c:v>0.40522433333333302</c:v>
                </c:pt>
                <c:pt idx="6247">
                  <c:v>0.16025600000000001</c:v>
                </c:pt>
                <c:pt idx="6248">
                  <c:v>0.30235299999999998</c:v>
                </c:pt>
                <c:pt idx="6249">
                  <c:v>0.43977133333333301</c:v>
                </c:pt>
                <c:pt idx="6250">
                  <c:v>0.25220799999999999</c:v>
                </c:pt>
                <c:pt idx="6251">
                  <c:v>0.114133</c:v>
                </c:pt>
                <c:pt idx="6252">
                  <c:v>0.69161033333333299</c:v>
                </c:pt>
                <c:pt idx="6253">
                  <c:v>0.65110333333333303</c:v>
                </c:pt>
                <c:pt idx="6254">
                  <c:v>0.13890466666666701</c:v>
                </c:pt>
                <c:pt idx="6255">
                  <c:v>0.176248666666667</c:v>
                </c:pt>
                <c:pt idx="6256">
                  <c:v>0.152903233333333</c:v>
                </c:pt>
                <c:pt idx="6257">
                  <c:v>0.18755766666666701</c:v>
                </c:pt>
                <c:pt idx="6258">
                  <c:v>0.16217300000000001</c:v>
                </c:pt>
                <c:pt idx="6259">
                  <c:v>0.50458233333333302</c:v>
                </c:pt>
                <c:pt idx="6260">
                  <c:v>0.386633</c:v>
                </c:pt>
                <c:pt idx="6261">
                  <c:v>0.23250699999999999</c:v>
                </c:pt>
                <c:pt idx="6262">
                  <c:v>0.99035200000000001</c:v>
                </c:pt>
                <c:pt idx="6263">
                  <c:v>0.13003600000000001</c:v>
                </c:pt>
                <c:pt idx="6264">
                  <c:v>0.22646833333333299</c:v>
                </c:pt>
                <c:pt idx="6265">
                  <c:v>0.525814</c:v>
                </c:pt>
                <c:pt idx="6266">
                  <c:v>0.232936</c:v>
                </c:pt>
                <c:pt idx="6267">
                  <c:v>0.19005900000000001</c:v>
                </c:pt>
                <c:pt idx="6268">
                  <c:v>0.18682633333333301</c:v>
                </c:pt>
                <c:pt idx="6269">
                  <c:v>0.15012666666666699</c:v>
                </c:pt>
                <c:pt idx="6270">
                  <c:v>0.142380333333333</c:v>
                </c:pt>
                <c:pt idx="6271">
                  <c:v>0.12855340000000001</c:v>
                </c:pt>
                <c:pt idx="6272">
                  <c:v>0.81557433333333296</c:v>
                </c:pt>
                <c:pt idx="6273">
                  <c:v>0.32158599999999998</c:v>
                </c:pt>
                <c:pt idx="6274">
                  <c:v>0.463974</c:v>
                </c:pt>
                <c:pt idx="6275">
                  <c:v>0.35264833333333301</c:v>
                </c:pt>
                <c:pt idx="6276">
                  <c:v>0.33423166666666698</c:v>
                </c:pt>
                <c:pt idx="6277">
                  <c:v>0.23005600000000001</c:v>
                </c:pt>
                <c:pt idx="6278">
                  <c:v>0.40171966666666697</c:v>
                </c:pt>
                <c:pt idx="6279">
                  <c:v>0.12806590000000001</c:v>
                </c:pt>
                <c:pt idx="6280">
                  <c:v>0.178767333333333</c:v>
                </c:pt>
                <c:pt idx="6281">
                  <c:v>0.24197199999999999</c:v>
                </c:pt>
                <c:pt idx="6282">
                  <c:v>0.54666733333333295</c:v>
                </c:pt>
                <c:pt idx="6283">
                  <c:v>0.50776933333333296</c:v>
                </c:pt>
                <c:pt idx="6284">
                  <c:v>0.33724733333333301</c:v>
                </c:pt>
                <c:pt idx="6285">
                  <c:v>0.61866299999999996</c:v>
                </c:pt>
                <c:pt idx="6286">
                  <c:v>0.114361633333333</c:v>
                </c:pt>
                <c:pt idx="6287">
                  <c:v>0.15155633333333299</c:v>
                </c:pt>
                <c:pt idx="6288">
                  <c:v>0.104181333333333</c:v>
                </c:pt>
                <c:pt idx="6289">
                  <c:v>0.13097066666666701</c:v>
                </c:pt>
                <c:pt idx="6290">
                  <c:v>0.115843133333333</c:v>
                </c:pt>
                <c:pt idx="6291">
                  <c:v>0.19448099999999999</c:v>
                </c:pt>
                <c:pt idx="6292">
                  <c:v>0.22382733333333299</c:v>
                </c:pt>
                <c:pt idx="6293">
                  <c:v>0.167786666666667</c:v>
                </c:pt>
                <c:pt idx="6294">
                  <c:v>0.51280066666666702</c:v>
                </c:pt>
                <c:pt idx="6295">
                  <c:v>0.91748533333333304</c:v>
                </c:pt>
                <c:pt idx="6296">
                  <c:v>0.115878666666667</c:v>
                </c:pt>
                <c:pt idx="6297">
                  <c:v>0.39359366666666701</c:v>
                </c:pt>
                <c:pt idx="6298">
                  <c:v>0.14404666666666699</c:v>
                </c:pt>
                <c:pt idx="6299">
                  <c:v>0.218771666666667</c:v>
                </c:pt>
                <c:pt idx="6300">
                  <c:v>0.11675960000000001</c:v>
                </c:pt>
                <c:pt idx="6301">
                  <c:v>0.11675960000000001</c:v>
                </c:pt>
                <c:pt idx="6302">
                  <c:v>0.21903566666666699</c:v>
                </c:pt>
                <c:pt idx="6303">
                  <c:v>0.106013133333333</c:v>
                </c:pt>
                <c:pt idx="6304">
                  <c:v>0.47900100000000001</c:v>
                </c:pt>
                <c:pt idx="6305">
                  <c:v>0.30245300000000003</c:v>
                </c:pt>
                <c:pt idx="6306">
                  <c:v>0.14201196666666699</c:v>
                </c:pt>
                <c:pt idx="6307">
                  <c:v>0.45738733333333298</c:v>
                </c:pt>
                <c:pt idx="6308">
                  <c:v>0.121655266666667</c:v>
                </c:pt>
                <c:pt idx="6309">
                  <c:v>0.18507333333333301</c:v>
                </c:pt>
                <c:pt idx="6310">
                  <c:v>0.54524366666666702</c:v>
                </c:pt>
                <c:pt idx="6311">
                  <c:v>0.228327</c:v>
                </c:pt>
                <c:pt idx="6312">
                  <c:v>0.10975736666666699</c:v>
                </c:pt>
                <c:pt idx="6313">
                  <c:v>0.111533433333333</c:v>
                </c:pt>
                <c:pt idx="6314">
                  <c:v>0.71277666666666695</c:v>
                </c:pt>
                <c:pt idx="6315">
                  <c:v>0.44891266666666702</c:v>
                </c:pt>
                <c:pt idx="6316">
                  <c:v>0.26660400000000001</c:v>
                </c:pt>
                <c:pt idx="6317">
                  <c:v>0.219371333333333</c:v>
                </c:pt>
                <c:pt idx="6318">
                  <c:v>0.20019799999999999</c:v>
                </c:pt>
                <c:pt idx="6319">
                  <c:v>0.26344800000000002</c:v>
                </c:pt>
                <c:pt idx="6320">
                  <c:v>0.32774233333333302</c:v>
                </c:pt>
                <c:pt idx="6321">
                  <c:v>0.28412833333333298</c:v>
                </c:pt>
                <c:pt idx="6322">
                  <c:v>0.26316066666666699</c:v>
                </c:pt>
                <c:pt idx="6323">
                  <c:v>0.21683866666666701</c:v>
                </c:pt>
                <c:pt idx="6324">
                  <c:v>0.15127006666666701</c:v>
                </c:pt>
                <c:pt idx="6325">
                  <c:v>0.262706</c:v>
                </c:pt>
                <c:pt idx="6326">
                  <c:v>0.17914833333333299</c:v>
                </c:pt>
                <c:pt idx="6327">
                  <c:v>0.25570933333333301</c:v>
                </c:pt>
                <c:pt idx="6328">
                  <c:v>0.173585666666667</c:v>
                </c:pt>
                <c:pt idx="6329">
                  <c:v>0.21611033333333299</c:v>
                </c:pt>
                <c:pt idx="6330">
                  <c:v>0.55618533333333298</c:v>
                </c:pt>
                <c:pt idx="6331">
                  <c:v>0.20930733333333301</c:v>
                </c:pt>
                <c:pt idx="6332">
                  <c:v>0.33207700000000001</c:v>
                </c:pt>
                <c:pt idx="6333">
                  <c:v>0.59205166666666698</c:v>
                </c:pt>
                <c:pt idx="6334">
                  <c:v>0.46744366666666698</c:v>
                </c:pt>
                <c:pt idx="6335">
                  <c:v>0.44350499999999998</c:v>
                </c:pt>
                <c:pt idx="6336">
                  <c:v>0.31336700000000001</c:v>
                </c:pt>
                <c:pt idx="6337">
                  <c:v>0.104765266666667</c:v>
                </c:pt>
                <c:pt idx="6338">
                  <c:v>0.56665966666666701</c:v>
                </c:pt>
                <c:pt idx="6339">
                  <c:v>0.15892266666666699</c:v>
                </c:pt>
                <c:pt idx="6340">
                  <c:v>0.122186666666667</c:v>
                </c:pt>
                <c:pt idx="6341">
                  <c:v>0.15904799999999999</c:v>
                </c:pt>
                <c:pt idx="6342">
                  <c:v>0.101137033333333</c:v>
                </c:pt>
                <c:pt idx="6343">
                  <c:v>0.28969299999999998</c:v>
                </c:pt>
                <c:pt idx="6344">
                  <c:v>0.30091400000000001</c:v>
                </c:pt>
                <c:pt idx="6345">
                  <c:v>0.113116233333333</c:v>
                </c:pt>
                <c:pt idx="6346">
                  <c:v>0.143157333333333</c:v>
                </c:pt>
                <c:pt idx="6347">
                  <c:v>0.22978166666666699</c:v>
                </c:pt>
                <c:pt idx="6348">
                  <c:v>0.22251699999999999</c:v>
                </c:pt>
                <c:pt idx="6349">
                  <c:v>0.822695333333333</c:v>
                </c:pt>
                <c:pt idx="6350">
                  <c:v>0.305105666666667</c:v>
                </c:pt>
                <c:pt idx="6351">
                  <c:v>0.20349800000000001</c:v>
                </c:pt>
                <c:pt idx="6352">
                  <c:v>0.28179133333333301</c:v>
                </c:pt>
                <c:pt idx="6353">
                  <c:v>0.16968133333333299</c:v>
                </c:pt>
                <c:pt idx="6354">
                  <c:v>0.44904100000000002</c:v>
                </c:pt>
                <c:pt idx="6355">
                  <c:v>0.37716966666666701</c:v>
                </c:pt>
                <c:pt idx="6356">
                  <c:v>0.35605066666666702</c:v>
                </c:pt>
                <c:pt idx="6357">
                  <c:v>0.23456333333333301</c:v>
                </c:pt>
                <c:pt idx="6358">
                  <c:v>0.10369893333333299</c:v>
                </c:pt>
                <c:pt idx="6359">
                  <c:v>0.71957199999999999</c:v>
                </c:pt>
                <c:pt idx="6360">
                  <c:v>0.71957199999999999</c:v>
                </c:pt>
                <c:pt idx="6361">
                  <c:v>0.14865300000000001</c:v>
                </c:pt>
                <c:pt idx="6362">
                  <c:v>0.32472933333333298</c:v>
                </c:pt>
                <c:pt idx="6363">
                  <c:v>0.101729633333333</c:v>
                </c:pt>
                <c:pt idx="6364">
                  <c:v>0.13242933333333301</c:v>
                </c:pt>
                <c:pt idx="6365">
                  <c:v>0.23335266666666701</c:v>
                </c:pt>
                <c:pt idx="6366">
                  <c:v>0.124122333333333</c:v>
                </c:pt>
                <c:pt idx="6367">
                  <c:v>0.28405666666666701</c:v>
                </c:pt>
                <c:pt idx="6368">
                  <c:v>0.14422399999999999</c:v>
                </c:pt>
                <c:pt idx="6369">
                  <c:v>0.44091033333333302</c:v>
                </c:pt>
                <c:pt idx="6370">
                  <c:v>0.239983</c:v>
                </c:pt>
                <c:pt idx="6371">
                  <c:v>0.77525833333333305</c:v>
                </c:pt>
                <c:pt idx="6372">
                  <c:v>0.120565333333333</c:v>
                </c:pt>
                <c:pt idx="6373">
                  <c:v>0.19662333333333301</c:v>
                </c:pt>
                <c:pt idx="6374">
                  <c:v>0.38496533333333299</c:v>
                </c:pt>
                <c:pt idx="6375">
                  <c:v>0.14638433333333301</c:v>
                </c:pt>
                <c:pt idx="6376">
                  <c:v>0.26362999999999998</c:v>
                </c:pt>
                <c:pt idx="6377">
                  <c:v>0.56867199999999996</c:v>
                </c:pt>
                <c:pt idx="6378">
                  <c:v>0.188235333333333</c:v>
                </c:pt>
                <c:pt idx="6379">
                  <c:v>0.37532433333333298</c:v>
                </c:pt>
                <c:pt idx="6380">
                  <c:v>0.17082333333333299</c:v>
                </c:pt>
                <c:pt idx="6381">
                  <c:v>0.18038000000000001</c:v>
                </c:pt>
                <c:pt idx="6382">
                  <c:v>0.48795066666666698</c:v>
                </c:pt>
                <c:pt idx="6383">
                  <c:v>0.120139633333333</c:v>
                </c:pt>
                <c:pt idx="6384">
                  <c:v>0.32310366666666701</c:v>
                </c:pt>
                <c:pt idx="6385">
                  <c:v>0.178333666666667</c:v>
                </c:pt>
                <c:pt idx="6386">
                  <c:v>0.12230240000000001</c:v>
                </c:pt>
                <c:pt idx="6387">
                  <c:v>0.24031433333333299</c:v>
                </c:pt>
                <c:pt idx="6388">
                  <c:v>0.118652666666667</c:v>
                </c:pt>
                <c:pt idx="6389">
                  <c:v>0.12759699999999999</c:v>
                </c:pt>
                <c:pt idx="6390">
                  <c:v>0.192981666666667</c:v>
                </c:pt>
                <c:pt idx="6391">
                  <c:v>0.17038300000000001</c:v>
                </c:pt>
                <c:pt idx="6392">
                  <c:v>0.17038300000000001</c:v>
                </c:pt>
                <c:pt idx="6393">
                  <c:v>0.12338440000000001</c:v>
                </c:pt>
                <c:pt idx="6394">
                  <c:v>0.48480333333333298</c:v>
                </c:pt>
                <c:pt idx="6395">
                  <c:v>0.19333666666666699</c:v>
                </c:pt>
                <c:pt idx="6396">
                  <c:v>0.23787566666666701</c:v>
                </c:pt>
                <c:pt idx="6397">
                  <c:v>0.18606200000000001</c:v>
                </c:pt>
                <c:pt idx="6398">
                  <c:v>0.28115600000000002</c:v>
                </c:pt>
                <c:pt idx="6399">
                  <c:v>0.44309033333333298</c:v>
                </c:pt>
                <c:pt idx="6400">
                  <c:v>0.36484299999999997</c:v>
                </c:pt>
                <c:pt idx="6401">
                  <c:v>0.59648199999999996</c:v>
                </c:pt>
                <c:pt idx="6402">
                  <c:v>0.188291666666667</c:v>
                </c:pt>
                <c:pt idx="6403">
                  <c:v>0.167531333333333</c:v>
                </c:pt>
                <c:pt idx="6404">
                  <c:v>0.113516666666667</c:v>
                </c:pt>
                <c:pt idx="6405">
                  <c:v>0.14563499999999999</c:v>
                </c:pt>
                <c:pt idx="6406">
                  <c:v>0.26782866666666699</c:v>
                </c:pt>
                <c:pt idx="6407">
                  <c:v>0.56390099999999999</c:v>
                </c:pt>
                <c:pt idx="6408">
                  <c:v>0.17660666666666699</c:v>
                </c:pt>
                <c:pt idx="6409">
                  <c:v>0.404453333333333</c:v>
                </c:pt>
                <c:pt idx="6410">
                  <c:v>0.22657633333333299</c:v>
                </c:pt>
                <c:pt idx="6411">
                  <c:v>0.120393</c:v>
                </c:pt>
                <c:pt idx="6412">
                  <c:v>0.22833300000000001</c:v>
                </c:pt>
                <c:pt idx="6413">
                  <c:v>0.18534666666666699</c:v>
                </c:pt>
                <c:pt idx="6414">
                  <c:v>0.21356166666666701</c:v>
                </c:pt>
                <c:pt idx="6415">
                  <c:v>0.115686333333333</c:v>
                </c:pt>
                <c:pt idx="6416">
                  <c:v>0.14554700000000001</c:v>
                </c:pt>
                <c:pt idx="6417">
                  <c:v>0.1565483</c:v>
                </c:pt>
                <c:pt idx="6418">
                  <c:v>0.182625333333333</c:v>
                </c:pt>
                <c:pt idx="6419">
                  <c:v>0.1125221</c:v>
                </c:pt>
                <c:pt idx="6420">
                  <c:v>0.51595433333333296</c:v>
                </c:pt>
                <c:pt idx="6421">
                  <c:v>0.24639966666666699</c:v>
                </c:pt>
                <c:pt idx="6422">
                  <c:v>0.111314866666667</c:v>
                </c:pt>
                <c:pt idx="6423">
                  <c:v>0.21783066666666701</c:v>
                </c:pt>
                <c:pt idx="6424">
                  <c:v>0.82404266666666703</c:v>
                </c:pt>
                <c:pt idx="6425">
                  <c:v>0.13405783333333299</c:v>
                </c:pt>
                <c:pt idx="6426">
                  <c:v>0.1192324</c:v>
                </c:pt>
                <c:pt idx="6427">
                  <c:v>0.187293666666667</c:v>
                </c:pt>
                <c:pt idx="6428">
                  <c:v>0.12786576666666699</c:v>
                </c:pt>
                <c:pt idx="6429">
                  <c:v>0.21099999999999999</c:v>
                </c:pt>
                <c:pt idx="6430">
                  <c:v>0.154783</c:v>
                </c:pt>
                <c:pt idx="6431">
                  <c:v>0.18146899999999999</c:v>
                </c:pt>
                <c:pt idx="6432">
                  <c:v>0.19050439999999999</c:v>
                </c:pt>
                <c:pt idx="6433">
                  <c:v>0.247506333333333</c:v>
                </c:pt>
                <c:pt idx="6434">
                  <c:v>0.92742999999999998</c:v>
                </c:pt>
                <c:pt idx="6435">
                  <c:v>0.19724433333333299</c:v>
                </c:pt>
                <c:pt idx="6436">
                  <c:v>0.379637</c:v>
                </c:pt>
                <c:pt idx="6437">
                  <c:v>0.46857966666666701</c:v>
                </c:pt>
                <c:pt idx="6438">
                  <c:v>0.11119066666666701</c:v>
                </c:pt>
                <c:pt idx="6439">
                  <c:v>0.22302466666666701</c:v>
                </c:pt>
                <c:pt idx="6440">
                  <c:v>0.22302466666666701</c:v>
                </c:pt>
                <c:pt idx="6441">
                  <c:v>0.28295300000000001</c:v>
                </c:pt>
                <c:pt idx="6442">
                  <c:v>0.98552833333333301</c:v>
                </c:pt>
                <c:pt idx="6443">
                  <c:v>0.147070333333333</c:v>
                </c:pt>
                <c:pt idx="6444">
                  <c:v>0.24142</c:v>
                </c:pt>
                <c:pt idx="6445">
                  <c:v>0.14582273333333301</c:v>
                </c:pt>
                <c:pt idx="6446">
                  <c:v>0.220481333333333</c:v>
                </c:pt>
                <c:pt idx="6447">
                  <c:v>0.1308233</c:v>
                </c:pt>
                <c:pt idx="6448">
                  <c:v>0.44811499999999999</c:v>
                </c:pt>
                <c:pt idx="6449">
                  <c:v>0.30354500000000001</c:v>
                </c:pt>
                <c:pt idx="6450">
                  <c:v>0.349945333333333</c:v>
                </c:pt>
                <c:pt idx="6451">
                  <c:v>0.144051333333333</c:v>
                </c:pt>
                <c:pt idx="6452">
                  <c:v>0.13883400000000001</c:v>
                </c:pt>
                <c:pt idx="6453">
                  <c:v>0.64564866666666698</c:v>
                </c:pt>
                <c:pt idx="6454">
                  <c:v>0.56299133333333296</c:v>
                </c:pt>
                <c:pt idx="6455">
                  <c:v>0.17997733333333299</c:v>
                </c:pt>
                <c:pt idx="6456">
                  <c:v>0.204418666666667</c:v>
                </c:pt>
                <c:pt idx="6457">
                  <c:v>0.46792699999999998</c:v>
                </c:pt>
                <c:pt idx="6458">
                  <c:v>0.212834</c:v>
                </c:pt>
                <c:pt idx="6459">
                  <c:v>0.15999099999999999</c:v>
                </c:pt>
                <c:pt idx="6460">
                  <c:v>0.17377300000000001</c:v>
                </c:pt>
                <c:pt idx="6461">
                  <c:v>0.18827533333333299</c:v>
                </c:pt>
                <c:pt idx="6462">
                  <c:v>0.32230966666666699</c:v>
                </c:pt>
                <c:pt idx="6463">
                  <c:v>0.14807763333333299</c:v>
                </c:pt>
                <c:pt idx="6464">
                  <c:v>0.17510200000000001</c:v>
                </c:pt>
                <c:pt idx="6465">
                  <c:v>0.56612700000000005</c:v>
                </c:pt>
                <c:pt idx="6466">
                  <c:v>0.26327800000000001</c:v>
                </c:pt>
                <c:pt idx="6467">
                  <c:v>0.434423</c:v>
                </c:pt>
                <c:pt idx="6468">
                  <c:v>0.36621599999999999</c:v>
                </c:pt>
                <c:pt idx="6469">
                  <c:v>0.17712133333333299</c:v>
                </c:pt>
                <c:pt idx="6470">
                  <c:v>0.181709333333333</c:v>
                </c:pt>
                <c:pt idx="6471">
                  <c:v>0.65042033333333305</c:v>
                </c:pt>
                <c:pt idx="6472">
                  <c:v>0.92799766666666705</c:v>
                </c:pt>
                <c:pt idx="6473">
                  <c:v>0.375004</c:v>
                </c:pt>
                <c:pt idx="6474">
                  <c:v>0.30264333333333299</c:v>
                </c:pt>
                <c:pt idx="6475">
                  <c:v>0.12515499999999999</c:v>
                </c:pt>
                <c:pt idx="6476">
                  <c:v>0.107432266666667</c:v>
                </c:pt>
                <c:pt idx="6477">
                  <c:v>0.28479199999999999</c:v>
                </c:pt>
                <c:pt idx="6478">
                  <c:v>0.13435486666666699</c:v>
                </c:pt>
                <c:pt idx="6479">
                  <c:v>0.118642866666667</c:v>
                </c:pt>
                <c:pt idx="6480">
                  <c:v>0.1063481</c:v>
                </c:pt>
                <c:pt idx="6481">
                  <c:v>0.161738666666667</c:v>
                </c:pt>
                <c:pt idx="6482">
                  <c:v>0.29335600000000001</c:v>
                </c:pt>
                <c:pt idx="6483">
                  <c:v>0.277316333333333</c:v>
                </c:pt>
                <c:pt idx="6484">
                  <c:v>0.76516233333333294</c:v>
                </c:pt>
                <c:pt idx="6485">
                  <c:v>0.76516233333333294</c:v>
                </c:pt>
                <c:pt idx="6486">
                  <c:v>0.76516233333333294</c:v>
                </c:pt>
                <c:pt idx="6487">
                  <c:v>0.32370666666666698</c:v>
                </c:pt>
                <c:pt idx="6488">
                  <c:v>0.27127299999999999</c:v>
                </c:pt>
                <c:pt idx="6489">
                  <c:v>0.108369166666667</c:v>
                </c:pt>
                <c:pt idx="6490">
                  <c:v>0.149860933333333</c:v>
                </c:pt>
                <c:pt idx="6491">
                  <c:v>0.25616566666666701</c:v>
                </c:pt>
                <c:pt idx="6492">
                  <c:v>0.16992636666666699</c:v>
                </c:pt>
                <c:pt idx="6493">
                  <c:v>0.167142333333333</c:v>
                </c:pt>
                <c:pt idx="6494">
                  <c:v>0.15321299999999999</c:v>
                </c:pt>
                <c:pt idx="6495">
                  <c:v>0.83086800000000005</c:v>
                </c:pt>
                <c:pt idx="6496">
                  <c:v>0.14638433333333301</c:v>
                </c:pt>
                <c:pt idx="6497">
                  <c:v>0.18067233333333299</c:v>
                </c:pt>
                <c:pt idx="6498">
                  <c:v>0.19712966666666701</c:v>
                </c:pt>
                <c:pt idx="6499">
                  <c:v>0.113701833333333</c:v>
                </c:pt>
                <c:pt idx="6500">
                  <c:v>0.26209633333333299</c:v>
                </c:pt>
                <c:pt idx="6501">
                  <c:v>0.44984966666666698</c:v>
                </c:pt>
                <c:pt idx="6502">
                  <c:v>0.28604233333333301</c:v>
                </c:pt>
                <c:pt idx="6503">
                  <c:v>0.34712866666666697</c:v>
                </c:pt>
                <c:pt idx="6504">
                  <c:v>0.14608173333333299</c:v>
                </c:pt>
                <c:pt idx="6505">
                  <c:v>0.179304666666667</c:v>
                </c:pt>
                <c:pt idx="6506">
                  <c:v>0.99444533333333296</c:v>
                </c:pt>
                <c:pt idx="6507">
                  <c:v>0.200188333333333</c:v>
                </c:pt>
                <c:pt idx="6508">
                  <c:v>0.37219966666666698</c:v>
                </c:pt>
                <c:pt idx="6509">
                  <c:v>0.35699766666666699</c:v>
                </c:pt>
                <c:pt idx="6510">
                  <c:v>0.21279963333333299</c:v>
                </c:pt>
                <c:pt idx="6511">
                  <c:v>0.62194866666666704</c:v>
                </c:pt>
                <c:pt idx="6512">
                  <c:v>0.13397503333333299</c:v>
                </c:pt>
                <c:pt idx="6513">
                  <c:v>0.20376433333333299</c:v>
                </c:pt>
                <c:pt idx="6514">
                  <c:v>0.190862333333333</c:v>
                </c:pt>
                <c:pt idx="6515">
                  <c:v>0.29852733333333298</c:v>
                </c:pt>
                <c:pt idx="6516">
                  <c:v>0.170377</c:v>
                </c:pt>
                <c:pt idx="6517">
                  <c:v>0.19511500000000001</c:v>
                </c:pt>
                <c:pt idx="6518">
                  <c:v>0.19511500000000001</c:v>
                </c:pt>
                <c:pt idx="6519">
                  <c:v>0.15273766666666699</c:v>
                </c:pt>
                <c:pt idx="6520">
                  <c:v>0.18019099999999999</c:v>
                </c:pt>
                <c:pt idx="6521">
                  <c:v>0.11643539999999999</c:v>
                </c:pt>
                <c:pt idx="6522">
                  <c:v>0.26079933333333299</c:v>
                </c:pt>
                <c:pt idx="6523">
                  <c:v>0.20218566666666701</c:v>
                </c:pt>
                <c:pt idx="6524">
                  <c:v>0.20218566666666701</c:v>
                </c:pt>
                <c:pt idx="6525">
                  <c:v>0.483140666666667</c:v>
                </c:pt>
                <c:pt idx="6526">
                  <c:v>0.483140666666667</c:v>
                </c:pt>
                <c:pt idx="6527">
                  <c:v>0.258212</c:v>
                </c:pt>
                <c:pt idx="6528">
                  <c:v>0.26226833333333299</c:v>
                </c:pt>
                <c:pt idx="6529">
                  <c:v>0.50230233333333296</c:v>
                </c:pt>
                <c:pt idx="6530">
                  <c:v>0.50230233333333296</c:v>
                </c:pt>
                <c:pt idx="6531">
                  <c:v>0.50230233333333296</c:v>
                </c:pt>
                <c:pt idx="6532">
                  <c:v>0.13567309999999999</c:v>
                </c:pt>
                <c:pt idx="6533">
                  <c:v>0.237072333333333</c:v>
                </c:pt>
                <c:pt idx="6534">
                  <c:v>0.16209233333333301</c:v>
                </c:pt>
                <c:pt idx="6535">
                  <c:v>0.206555666666667</c:v>
                </c:pt>
                <c:pt idx="6536">
                  <c:v>0.48467733333333302</c:v>
                </c:pt>
                <c:pt idx="6537">
                  <c:v>0.60292900000000005</c:v>
                </c:pt>
                <c:pt idx="6538">
                  <c:v>0.33576733333333297</c:v>
                </c:pt>
                <c:pt idx="6539">
                  <c:v>0.31545299999999998</c:v>
                </c:pt>
                <c:pt idx="6540">
                  <c:v>0.31888433333333299</c:v>
                </c:pt>
                <c:pt idx="6541">
                  <c:v>0.365968666666667</c:v>
                </c:pt>
                <c:pt idx="6542">
                  <c:v>0.27108599999999999</c:v>
                </c:pt>
                <c:pt idx="6543">
                  <c:v>0.35184533333333301</c:v>
                </c:pt>
                <c:pt idx="6544">
                  <c:v>0.17269100000000001</c:v>
                </c:pt>
                <c:pt idx="6545">
                  <c:v>0.23521566666666699</c:v>
                </c:pt>
                <c:pt idx="6546">
                  <c:v>0.32584566666666698</c:v>
                </c:pt>
                <c:pt idx="6547">
                  <c:v>0.99741566666666703</c:v>
                </c:pt>
                <c:pt idx="6548">
                  <c:v>0.50834533333333298</c:v>
                </c:pt>
                <c:pt idx="6549">
                  <c:v>0.298109333333333</c:v>
                </c:pt>
                <c:pt idx="6550">
                  <c:v>0.1085971</c:v>
                </c:pt>
                <c:pt idx="6551">
                  <c:v>0.28930866666666699</c:v>
                </c:pt>
                <c:pt idx="6552">
                  <c:v>0.106285633333333</c:v>
                </c:pt>
                <c:pt idx="6553">
                  <c:v>0.55062233333333299</c:v>
                </c:pt>
                <c:pt idx="6554">
                  <c:v>0.21457833333333301</c:v>
                </c:pt>
                <c:pt idx="6555">
                  <c:v>0.143031666666667</c:v>
                </c:pt>
                <c:pt idx="6556">
                  <c:v>0.398982</c:v>
                </c:pt>
                <c:pt idx="6557">
                  <c:v>0.17715466666666699</c:v>
                </c:pt>
                <c:pt idx="6558">
                  <c:v>0.42940066666666699</c:v>
                </c:pt>
                <c:pt idx="6559">
                  <c:v>0.134456466666667</c:v>
                </c:pt>
                <c:pt idx="6560">
                  <c:v>0.331774333333333</c:v>
                </c:pt>
                <c:pt idx="6561">
                  <c:v>0.29371466666666701</c:v>
                </c:pt>
                <c:pt idx="6562">
                  <c:v>0.37165799999999999</c:v>
                </c:pt>
                <c:pt idx="6563">
                  <c:v>0.35121666666666701</c:v>
                </c:pt>
                <c:pt idx="6564">
                  <c:v>0.218813333333333</c:v>
                </c:pt>
                <c:pt idx="6565">
                  <c:v>0.113436</c:v>
                </c:pt>
                <c:pt idx="6566">
                  <c:v>0.113436</c:v>
                </c:pt>
                <c:pt idx="6567">
                  <c:v>0.22664200000000001</c:v>
                </c:pt>
                <c:pt idx="6568">
                  <c:v>0.41418266666666698</c:v>
                </c:pt>
                <c:pt idx="6569">
                  <c:v>0.27709366666666702</c:v>
                </c:pt>
                <c:pt idx="6570">
                  <c:v>0.70923433333333297</c:v>
                </c:pt>
                <c:pt idx="6571">
                  <c:v>0.14343966666666699</c:v>
                </c:pt>
                <c:pt idx="6572">
                  <c:v>0.313757333333333</c:v>
                </c:pt>
                <c:pt idx="6573">
                  <c:v>0.32884099999999999</c:v>
                </c:pt>
                <c:pt idx="6574">
                  <c:v>0.44036766666666699</c:v>
                </c:pt>
                <c:pt idx="6575">
                  <c:v>0.33388566666666702</c:v>
                </c:pt>
                <c:pt idx="6576">
                  <c:v>0.113190833333333</c:v>
                </c:pt>
                <c:pt idx="6577">
                  <c:v>0.55742666666666696</c:v>
                </c:pt>
                <c:pt idx="6578">
                  <c:v>0.15978700000000001</c:v>
                </c:pt>
                <c:pt idx="6579">
                  <c:v>0.390038</c:v>
                </c:pt>
                <c:pt idx="6580">
                  <c:v>0.83804566666666702</c:v>
                </c:pt>
                <c:pt idx="6581">
                  <c:v>0.65703966666666702</c:v>
                </c:pt>
                <c:pt idx="6582">
                  <c:v>0.16279666666666701</c:v>
                </c:pt>
                <c:pt idx="6583">
                  <c:v>0.27256000000000002</c:v>
                </c:pt>
                <c:pt idx="6584">
                  <c:v>0.21462933333333301</c:v>
                </c:pt>
                <c:pt idx="6585">
                  <c:v>0.22549733333333299</c:v>
                </c:pt>
                <c:pt idx="6586">
                  <c:v>0.970702333333333</c:v>
                </c:pt>
                <c:pt idx="6587">
                  <c:v>0.18966666666666701</c:v>
                </c:pt>
                <c:pt idx="6588">
                  <c:v>0.25468233333333301</c:v>
                </c:pt>
                <c:pt idx="6589">
                  <c:v>0.27209699999999998</c:v>
                </c:pt>
                <c:pt idx="6590">
                  <c:v>0.14232466666666699</c:v>
                </c:pt>
                <c:pt idx="6591">
                  <c:v>0.37452600000000003</c:v>
                </c:pt>
                <c:pt idx="6592">
                  <c:v>0.183548666666667</c:v>
                </c:pt>
                <c:pt idx="6593">
                  <c:v>0.46457900000000002</c:v>
                </c:pt>
                <c:pt idx="6594">
                  <c:v>0.37553399999999998</c:v>
                </c:pt>
                <c:pt idx="6595">
                  <c:v>0.1009763</c:v>
                </c:pt>
                <c:pt idx="6596">
                  <c:v>0.15461266666666701</c:v>
                </c:pt>
                <c:pt idx="6597">
                  <c:v>0.43809566666666699</c:v>
                </c:pt>
                <c:pt idx="6598">
                  <c:v>0.168253666666667</c:v>
                </c:pt>
                <c:pt idx="6599">
                  <c:v>0.86402933333333298</c:v>
                </c:pt>
                <c:pt idx="6600">
                  <c:v>0.29251100000000002</c:v>
                </c:pt>
                <c:pt idx="6601">
                  <c:v>0.16256999999999999</c:v>
                </c:pt>
                <c:pt idx="6602">
                  <c:v>0.23222366666666699</c:v>
                </c:pt>
                <c:pt idx="6603">
                  <c:v>0.27791300000000002</c:v>
                </c:pt>
                <c:pt idx="6604">
                  <c:v>0.118883533333333</c:v>
                </c:pt>
                <c:pt idx="6605">
                  <c:v>0.314763666666667</c:v>
                </c:pt>
                <c:pt idx="6606">
                  <c:v>0.14747479999999999</c:v>
                </c:pt>
                <c:pt idx="6607">
                  <c:v>0.1122515</c:v>
                </c:pt>
                <c:pt idx="6608">
                  <c:v>0.139922033333333</c:v>
                </c:pt>
                <c:pt idx="6609">
                  <c:v>0.109656833333333</c:v>
                </c:pt>
                <c:pt idx="6610">
                  <c:v>0.26805099999999998</c:v>
                </c:pt>
                <c:pt idx="6611">
                  <c:v>0.30298566666666699</c:v>
                </c:pt>
                <c:pt idx="6612">
                  <c:v>0.27453766666666701</c:v>
                </c:pt>
                <c:pt idx="6613">
                  <c:v>0.19718033333333301</c:v>
                </c:pt>
                <c:pt idx="6614">
                  <c:v>0.19642653333333299</c:v>
                </c:pt>
                <c:pt idx="6615">
                  <c:v>0.28794366666666699</c:v>
                </c:pt>
                <c:pt idx="6616">
                  <c:v>0.28854200000000002</c:v>
                </c:pt>
                <c:pt idx="6617">
                  <c:v>0.27880199999999999</c:v>
                </c:pt>
                <c:pt idx="6618">
                  <c:v>0.50387099999999996</c:v>
                </c:pt>
                <c:pt idx="6619">
                  <c:v>0.80878666666666699</c:v>
                </c:pt>
                <c:pt idx="6620">
                  <c:v>0.20013400000000001</c:v>
                </c:pt>
                <c:pt idx="6621">
                  <c:v>0.19919999999999999</c:v>
                </c:pt>
                <c:pt idx="6622">
                  <c:v>0.314151333333333</c:v>
                </c:pt>
                <c:pt idx="6623">
                  <c:v>0.50413766666666704</c:v>
                </c:pt>
                <c:pt idx="6624">
                  <c:v>0.38355099999999998</c:v>
                </c:pt>
                <c:pt idx="6625">
                  <c:v>0.31072866666666699</c:v>
                </c:pt>
                <c:pt idx="6626">
                  <c:v>0.31072866666666699</c:v>
                </c:pt>
                <c:pt idx="6627">
                  <c:v>0.25305899999999998</c:v>
                </c:pt>
                <c:pt idx="6628">
                  <c:v>0.172205</c:v>
                </c:pt>
                <c:pt idx="6629">
                  <c:v>0.13352600000000001</c:v>
                </c:pt>
                <c:pt idx="6630">
                  <c:v>0.16989399999999999</c:v>
                </c:pt>
                <c:pt idx="6631">
                  <c:v>0.89185700000000001</c:v>
                </c:pt>
                <c:pt idx="6632">
                  <c:v>0.220660666666667</c:v>
                </c:pt>
                <c:pt idx="6633">
                  <c:v>0.140453666666667</c:v>
                </c:pt>
                <c:pt idx="6634">
                  <c:v>0.32317966666666698</c:v>
                </c:pt>
                <c:pt idx="6635">
                  <c:v>0.18912833333333301</c:v>
                </c:pt>
                <c:pt idx="6636">
                  <c:v>0.138512</c:v>
                </c:pt>
                <c:pt idx="6637">
                  <c:v>0.33085100000000001</c:v>
                </c:pt>
                <c:pt idx="6638">
                  <c:v>0.15149099999999999</c:v>
                </c:pt>
                <c:pt idx="6639">
                  <c:v>0.228821</c:v>
                </c:pt>
                <c:pt idx="6640">
                  <c:v>0.275272666666667</c:v>
                </c:pt>
                <c:pt idx="6641">
                  <c:v>0.16840266666666701</c:v>
                </c:pt>
                <c:pt idx="6642">
                  <c:v>0.11377646666666701</c:v>
                </c:pt>
                <c:pt idx="6643">
                  <c:v>0.27738033333333301</c:v>
                </c:pt>
                <c:pt idx="6644">
                  <c:v>0.32167899999999999</c:v>
                </c:pt>
                <c:pt idx="6645">
                  <c:v>0.12607499999999999</c:v>
                </c:pt>
                <c:pt idx="6646">
                  <c:v>0.100482666666667</c:v>
                </c:pt>
                <c:pt idx="6647">
                  <c:v>0.229379</c:v>
                </c:pt>
                <c:pt idx="6648">
                  <c:v>0.18012900000000001</c:v>
                </c:pt>
                <c:pt idx="6649">
                  <c:v>0.89192000000000005</c:v>
                </c:pt>
                <c:pt idx="6650">
                  <c:v>0.24855766666666701</c:v>
                </c:pt>
                <c:pt idx="6651">
                  <c:v>0.13058900000000001</c:v>
                </c:pt>
                <c:pt idx="6652">
                  <c:v>0.108182666666667</c:v>
                </c:pt>
                <c:pt idx="6653">
                  <c:v>0.2240287</c:v>
                </c:pt>
                <c:pt idx="6654">
                  <c:v>0.124506333333333</c:v>
                </c:pt>
                <c:pt idx="6655">
                  <c:v>0.26548366666666701</c:v>
                </c:pt>
                <c:pt idx="6656">
                  <c:v>0.23671566666666699</c:v>
                </c:pt>
                <c:pt idx="6657">
                  <c:v>0.18655833333333299</c:v>
                </c:pt>
                <c:pt idx="6658">
                  <c:v>0.15716966666666701</c:v>
                </c:pt>
                <c:pt idx="6659">
                  <c:v>0.416789666666667</c:v>
                </c:pt>
                <c:pt idx="6660">
                  <c:v>0.33795900000000001</c:v>
                </c:pt>
                <c:pt idx="6661">
                  <c:v>0.15145283333333301</c:v>
                </c:pt>
                <c:pt idx="6662">
                  <c:v>0.18776166666666699</c:v>
                </c:pt>
                <c:pt idx="6663">
                  <c:v>0.11985469999999999</c:v>
                </c:pt>
                <c:pt idx="6664">
                  <c:v>0.27855133333333298</c:v>
                </c:pt>
                <c:pt idx="6665">
                  <c:v>0.16144366666666701</c:v>
                </c:pt>
                <c:pt idx="6666">
                  <c:v>0.21070433333333299</c:v>
                </c:pt>
                <c:pt idx="6667">
                  <c:v>0.13214066666666699</c:v>
                </c:pt>
                <c:pt idx="6668">
                  <c:v>0.25489166666666702</c:v>
                </c:pt>
                <c:pt idx="6669">
                  <c:v>0.25489166666666702</c:v>
                </c:pt>
                <c:pt idx="6670">
                  <c:v>0.1089981</c:v>
                </c:pt>
                <c:pt idx="6671">
                  <c:v>0.22624333333333299</c:v>
                </c:pt>
                <c:pt idx="6672">
                  <c:v>0.18933033333333299</c:v>
                </c:pt>
                <c:pt idx="6673">
                  <c:v>0.19193866666666701</c:v>
                </c:pt>
                <c:pt idx="6674">
                  <c:v>0.150172</c:v>
                </c:pt>
                <c:pt idx="6675">
                  <c:v>0.100267933333333</c:v>
                </c:pt>
                <c:pt idx="6676">
                  <c:v>0.41073233333333298</c:v>
                </c:pt>
                <c:pt idx="6677">
                  <c:v>0.116863966666667</c:v>
                </c:pt>
                <c:pt idx="6678">
                  <c:v>0.10549699999999999</c:v>
                </c:pt>
                <c:pt idx="6679">
                  <c:v>0.36638233333333298</c:v>
                </c:pt>
                <c:pt idx="6680">
                  <c:v>0.16683833333333301</c:v>
                </c:pt>
                <c:pt idx="6681">
                  <c:v>0.16779586666666699</c:v>
                </c:pt>
                <c:pt idx="6682">
                  <c:v>0.13161410000000001</c:v>
                </c:pt>
                <c:pt idx="6683">
                  <c:v>0.15922500000000001</c:v>
                </c:pt>
                <c:pt idx="6684">
                  <c:v>0.12653663333333301</c:v>
                </c:pt>
                <c:pt idx="6685">
                  <c:v>0.170984</c:v>
                </c:pt>
                <c:pt idx="6686">
                  <c:v>0.116315433333333</c:v>
                </c:pt>
                <c:pt idx="6687">
                  <c:v>0.78750866666666697</c:v>
                </c:pt>
                <c:pt idx="6688">
                  <c:v>0.21079800000000001</c:v>
                </c:pt>
                <c:pt idx="6689">
                  <c:v>0.33893633333333301</c:v>
                </c:pt>
                <c:pt idx="6690">
                  <c:v>0.19626733333333299</c:v>
                </c:pt>
                <c:pt idx="6691">
                  <c:v>0.162618333333333</c:v>
                </c:pt>
                <c:pt idx="6692">
                  <c:v>0.25174666666666701</c:v>
                </c:pt>
                <c:pt idx="6693">
                  <c:v>0.15786466666666699</c:v>
                </c:pt>
                <c:pt idx="6694">
                  <c:v>0.11668489999999999</c:v>
                </c:pt>
                <c:pt idx="6695">
                  <c:v>0.34414566666666702</c:v>
                </c:pt>
                <c:pt idx="6696">
                  <c:v>0.11615490000000001</c:v>
                </c:pt>
                <c:pt idx="6697">
                  <c:v>0.12832099999999999</c:v>
                </c:pt>
                <c:pt idx="6698">
                  <c:v>0.35648966666666698</c:v>
                </c:pt>
                <c:pt idx="6699">
                  <c:v>0.120854066666667</c:v>
                </c:pt>
                <c:pt idx="6700">
                  <c:v>0.12462366666666699</c:v>
                </c:pt>
                <c:pt idx="6701">
                  <c:v>0.168810666666667</c:v>
                </c:pt>
                <c:pt idx="6702">
                  <c:v>0.23579066666666701</c:v>
                </c:pt>
                <c:pt idx="6703">
                  <c:v>0.141473666666667</c:v>
                </c:pt>
                <c:pt idx="6704">
                  <c:v>0.84853433333333295</c:v>
                </c:pt>
                <c:pt idx="6705">
                  <c:v>0.13214066666666699</c:v>
                </c:pt>
                <c:pt idx="6706">
                  <c:v>0.22025</c:v>
                </c:pt>
                <c:pt idx="6707">
                  <c:v>0.16181226666666701</c:v>
                </c:pt>
                <c:pt idx="6708">
                  <c:v>0.312155666666667</c:v>
                </c:pt>
                <c:pt idx="6709">
                  <c:v>0.27627233333333301</c:v>
                </c:pt>
                <c:pt idx="6710">
                  <c:v>0.27627233333333301</c:v>
                </c:pt>
                <c:pt idx="6711">
                  <c:v>0.311363</c:v>
                </c:pt>
                <c:pt idx="6712">
                  <c:v>0.245698</c:v>
                </c:pt>
                <c:pt idx="6713">
                  <c:v>0.1076749</c:v>
                </c:pt>
                <c:pt idx="6714">
                  <c:v>0.38396266666666701</c:v>
                </c:pt>
                <c:pt idx="6715">
                  <c:v>0.1870887</c:v>
                </c:pt>
                <c:pt idx="6716">
                  <c:v>0.47313033333333299</c:v>
                </c:pt>
                <c:pt idx="6717">
                  <c:v>0.17606333333333299</c:v>
                </c:pt>
                <c:pt idx="6718">
                  <c:v>0.26787033333333299</c:v>
                </c:pt>
                <c:pt idx="6719">
                  <c:v>0.88063666666666696</c:v>
                </c:pt>
                <c:pt idx="6720">
                  <c:v>0.38576933333333302</c:v>
                </c:pt>
                <c:pt idx="6721">
                  <c:v>0.14383799999999999</c:v>
                </c:pt>
                <c:pt idx="6722">
                  <c:v>0.12440279999999999</c:v>
                </c:pt>
                <c:pt idx="6723">
                  <c:v>0.83102133333333295</c:v>
                </c:pt>
                <c:pt idx="6724">
                  <c:v>0.144338666666667</c:v>
                </c:pt>
                <c:pt idx="6725">
                  <c:v>0.20684533333333299</c:v>
                </c:pt>
                <c:pt idx="6726">
                  <c:v>0.19161866666666699</c:v>
                </c:pt>
                <c:pt idx="6727">
                  <c:v>0.42714966666666698</c:v>
                </c:pt>
                <c:pt idx="6728">
                  <c:v>0.42714966666666698</c:v>
                </c:pt>
                <c:pt idx="6729">
                  <c:v>0.167838666666667</c:v>
                </c:pt>
                <c:pt idx="6730">
                  <c:v>0.186855666666667</c:v>
                </c:pt>
                <c:pt idx="6731">
                  <c:v>0.186855666666667</c:v>
                </c:pt>
                <c:pt idx="6732">
                  <c:v>0.32430233333333303</c:v>
                </c:pt>
                <c:pt idx="6733">
                  <c:v>0.20815566666666699</c:v>
                </c:pt>
                <c:pt idx="6734">
                  <c:v>0.20815566666666699</c:v>
                </c:pt>
                <c:pt idx="6735">
                  <c:v>0.27936666666666699</c:v>
                </c:pt>
                <c:pt idx="6736">
                  <c:v>0.116206633333333</c:v>
                </c:pt>
                <c:pt idx="6737">
                  <c:v>0.45389000000000002</c:v>
                </c:pt>
                <c:pt idx="6738">
                  <c:v>0.13094976666666699</c:v>
                </c:pt>
                <c:pt idx="6739">
                  <c:v>0.33248800000000001</c:v>
                </c:pt>
                <c:pt idx="6740">
                  <c:v>0.183869</c:v>
                </c:pt>
                <c:pt idx="6741">
                  <c:v>0.20833433333333301</c:v>
                </c:pt>
                <c:pt idx="6742">
                  <c:v>0.10150946666666701</c:v>
                </c:pt>
                <c:pt idx="6743">
                  <c:v>0.43178133333333302</c:v>
                </c:pt>
                <c:pt idx="6744">
                  <c:v>0.14912366666666699</c:v>
                </c:pt>
                <c:pt idx="6745">
                  <c:v>0.20368</c:v>
                </c:pt>
                <c:pt idx="6746">
                  <c:v>0.316133</c:v>
                </c:pt>
                <c:pt idx="6747">
                  <c:v>0.16115233333333301</c:v>
                </c:pt>
                <c:pt idx="6748">
                  <c:v>0.13697826666666699</c:v>
                </c:pt>
                <c:pt idx="6749">
                  <c:v>0.25675566666666699</c:v>
                </c:pt>
                <c:pt idx="6750">
                  <c:v>0.35815666666666701</c:v>
                </c:pt>
                <c:pt idx="6751">
                  <c:v>0.18601500000000001</c:v>
                </c:pt>
                <c:pt idx="6752">
                  <c:v>0.295945666666667</c:v>
                </c:pt>
                <c:pt idx="6753">
                  <c:v>0.62599800000000005</c:v>
                </c:pt>
                <c:pt idx="6754">
                  <c:v>0.41129033333333298</c:v>
                </c:pt>
                <c:pt idx="6755">
                  <c:v>0.13739899999999999</c:v>
                </c:pt>
                <c:pt idx="6756">
                  <c:v>0.75566433333333305</c:v>
                </c:pt>
                <c:pt idx="6757">
                  <c:v>0.122375333333333</c:v>
                </c:pt>
                <c:pt idx="6758">
                  <c:v>0.58725566666666695</c:v>
                </c:pt>
                <c:pt idx="6759">
                  <c:v>0.24672833333333299</c:v>
                </c:pt>
                <c:pt idx="6760">
                  <c:v>0.194864333333333</c:v>
                </c:pt>
                <c:pt idx="6761">
                  <c:v>0.15242710000000001</c:v>
                </c:pt>
                <c:pt idx="6762">
                  <c:v>0.12776066666666699</c:v>
                </c:pt>
                <c:pt idx="6763">
                  <c:v>0.15278866666666699</c:v>
                </c:pt>
                <c:pt idx="6764">
                  <c:v>0.79681266666666695</c:v>
                </c:pt>
                <c:pt idx="6765">
                  <c:v>0.80692666666666701</c:v>
                </c:pt>
                <c:pt idx="6766">
                  <c:v>0.25219999999999998</c:v>
                </c:pt>
                <c:pt idx="6767">
                  <c:v>0.22478000000000001</c:v>
                </c:pt>
                <c:pt idx="6768">
                  <c:v>0.13406100000000001</c:v>
                </c:pt>
                <c:pt idx="6769">
                  <c:v>0.26557466666666701</c:v>
                </c:pt>
                <c:pt idx="6770">
                  <c:v>0.134135333333333</c:v>
                </c:pt>
                <c:pt idx="6771">
                  <c:v>0.69082733333333302</c:v>
                </c:pt>
                <c:pt idx="6772">
                  <c:v>0.232923666666667</c:v>
                </c:pt>
                <c:pt idx="6773">
                  <c:v>0.11992700000000001</c:v>
                </c:pt>
                <c:pt idx="6774">
                  <c:v>0.15947066666666701</c:v>
                </c:pt>
                <c:pt idx="6775">
                  <c:v>0.42850333333333301</c:v>
                </c:pt>
                <c:pt idx="6776">
                  <c:v>0.30993533333333301</c:v>
                </c:pt>
                <c:pt idx="6777">
                  <c:v>0.105263166666667</c:v>
                </c:pt>
                <c:pt idx="6778">
                  <c:v>0.36062566666666701</c:v>
                </c:pt>
                <c:pt idx="6779">
                  <c:v>0.14864203333333301</c:v>
                </c:pt>
                <c:pt idx="6780">
                  <c:v>0.21352533333333301</c:v>
                </c:pt>
                <c:pt idx="6781">
                  <c:v>0.47524633333333299</c:v>
                </c:pt>
                <c:pt idx="6782">
                  <c:v>0.29960666666666702</c:v>
                </c:pt>
                <c:pt idx="6783">
                  <c:v>0.31433666666666699</c:v>
                </c:pt>
                <c:pt idx="6784">
                  <c:v>0.10895163333333301</c:v>
                </c:pt>
                <c:pt idx="6785">
                  <c:v>0.53186133333333296</c:v>
                </c:pt>
                <c:pt idx="6786">
                  <c:v>0.52664100000000003</c:v>
                </c:pt>
                <c:pt idx="6787">
                  <c:v>0.31383533333333302</c:v>
                </c:pt>
                <c:pt idx="6788">
                  <c:v>0.31383533333333302</c:v>
                </c:pt>
                <c:pt idx="6789">
                  <c:v>0.52689533333333305</c:v>
                </c:pt>
                <c:pt idx="6790">
                  <c:v>0.52689533333333305</c:v>
                </c:pt>
                <c:pt idx="6791">
                  <c:v>0.34163066666666703</c:v>
                </c:pt>
                <c:pt idx="6792">
                  <c:v>0.144868</c:v>
                </c:pt>
                <c:pt idx="6793">
                  <c:v>0.11767166666666699</c:v>
                </c:pt>
                <c:pt idx="6794">
                  <c:v>0.17837149999999999</c:v>
                </c:pt>
                <c:pt idx="6795">
                  <c:v>0.202077333333333</c:v>
                </c:pt>
                <c:pt idx="6796">
                  <c:v>0.18511900000000001</c:v>
                </c:pt>
                <c:pt idx="6797">
                  <c:v>0.31386766666666699</c:v>
                </c:pt>
                <c:pt idx="6798">
                  <c:v>0.12291466666666701</c:v>
                </c:pt>
                <c:pt idx="6799">
                  <c:v>0.33092233333333299</c:v>
                </c:pt>
                <c:pt idx="6800">
                  <c:v>0.20610933333333301</c:v>
                </c:pt>
                <c:pt idx="6801">
                  <c:v>0.10851533333333301</c:v>
                </c:pt>
                <c:pt idx="6802">
                  <c:v>0.26386700000000002</c:v>
                </c:pt>
                <c:pt idx="6803">
                  <c:v>0.17961866666666701</c:v>
                </c:pt>
                <c:pt idx="6804">
                  <c:v>0.19185033333333301</c:v>
                </c:pt>
                <c:pt idx="6805">
                  <c:v>0.28915666666666701</c:v>
                </c:pt>
                <c:pt idx="6806">
                  <c:v>0.26430233333333297</c:v>
                </c:pt>
                <c:pt idx="6807">
                  <c:v>0.98344466666666697</c:v>
                </c:pt>
                <c:pt idx="6808">
                  <c:v>0.47581000000000001</c:v>
                </c:pt>
                <c:pt idx="6809">
                  <c:v>0.139971333333333</c:v>
                </c:pt>
                <c:pt idx="6810">
                  <c:v>0.184523666666667</c:v>
                </c:pt>
                <c:pt idx="6811">
                  <c:v>0.36691966666666698</c:v>
                </c:pt>
                <c:pt idx="6812">
                  <c:v>0.15088833333333301</c:v>
                </c:pt>
                <c:pt idx="6813">
                  <c:v>0.55099066666666696</c:v>
                </c:pt>
                <c:pt idx="6814">
                  <c:v>0.18081133333333299</c:v>
                </c:pt>
                <c:pt idx="6815">
                  <c:v>0.18081133333333299</c:v>
                </c:pt>
                <c:pt idx="6816">
                  <c:v>0.134934</c:v>
                </c:pt>
                <c:pt idx="6817">
                  <c:v>0.23907066666666699</c:v>
                </c:pt>
                <c:pt idx="6818">
                  <c:v>0.30696699999999999</c:v>
                </c:pt>
                <c:pt idx="6819">
                  <c:v>0.30696699999999999</c:v>
                </c:pt>
                <c:pt idx="6820">
                  <c:v>0.17659566666666701</c:v>
                </c:pt>
                <c:pt idx="6821">
                  <c:v>0.98799733333333295</c:v>
                </c:pt>
                <c:pt idx="6822">
                  <c:v>0.116837433333333</c:v>
                </c:pt>
                <c:pt idx="6823">
                  <c:v>0.40148800000000001</c:v>
                </c:pt>
                <c:pt idx="6824">
                  <c:v>0.574498333333333</c:v>
                </c:pt>
                <c:pt idx="6825">
                  <c:v>0.574498333333333</c:v>
                </c:pt>
                <c:pt idx="6826">
                  <c:v>0.147142666666667</c:v>
                </c:pt>
                <c:pt idx="6827">
                  <c:v>0.194189</c:v>
                </c:pt>
                <c:pt idx="6828">
                  <c:v>0.51622699999999999</c:v>
                </c:pt>
                <c:pt idx="6829">
                  <c:v>0.11196399999999999</c:v>
                </c:pt>
                <c:pt idx="6830">
                  <c:v>0.11196399999999999</c:v>
                </c:pt>
                <c:pt idx="6831">
                  <c:v>0.15521533333333301</c:v>
                </c:pt>
                <c:pt idx="6832">
                  <c:v>0.13053166666666699</c:v>
                </c:pt>
                <c:pt idx="6833">
                  <c:v>0.22304463333333299</c:v>
                </c:pt>
                <c:pt idx="6834">
                  <c:v>0.441612333333333</c:v>
                </c:pt>
                <c:pt idx="6835">
                  <c:v>0.27216000000000001</c:v>
                </c:pt>
                <c:pt idx="6836">
                  <c:v>0.11773699999999999</c:v>
                </c:pt>
                <c:pt idx="6837">
                  <c:v>0.26594566666666702</c:v>
                </c:pt>
                <c:pt idx="6838">
                  <c:v>0.47512333333333301</c:v>
                </c:pt>
                <c:pt idx="6839">
                  <c:v>0.296856333333333</c:v>
                </c:pt>
                <c:pt idx="6840">
                  <c:v>0.20830333333333301</c:v>
                </c:pt>
                <c:pt idx="6841">
                  <c:v>0.40714299999999998</c:v>
                </c:pt>
                <c:pt idx="6842">
                  <c:v>0.194823</c:v>
                </c:pt>
                <c:pt idx="6843">
                  <c:v>0.27186666666666698</c:v>
                </c:pt>
                <c:pt idx="6844">
                  <c:v>0.58081899999999997</c:v>
                </c:pt>
                <c:pt idx="6845">
                  <c:v>0.172593</c:v>
                </c:pt>
                <c:pt idx="6846">
                  <c:v>0.233980666666667</c:v>
                </c:pt>
                <c:pt idx="6847">
                  <c:v>0.16625300000000001</c:v>
                </c:pt>
                <c:pt idx="6848">
                  <c:v>0.29877366666666699</c:v>
                </c:pt>
                <c:pt idx="6849">
                  <c:v>0.51988933333333298</c:v>
                </c:pt>
                <c:pt idx="6850">
                  <c:v>0.67432766666666699</c:v>
                </c:pt>
                <c:pt idx="6851">
                  <c:v>0.12747686666666699</c:v>
                </c:pt>
                <c:pt idx="6852">
                  <c:v>0.244005</c:v>
                </c:pt>
                <c:pt idx="6853">
                  <c:v>0.24504200000000001</c:v>
                </c:pt>
                <c:pt idx="6854">
                  <c:v>0.242585</c:v>
                </c:pt>
                <c:pt idx="6855">
                  <c:v>0.19025866666666699</c:v>
                </c:pt>
                <c:pt idx="6856">
                  <c:v>0.198166333333333</c:v>
                </c:pt>
                <c:pt idx="6857">
                  <c:v>0.19823433333333301</c:v>
                </c:pt>
                <c:pt idx="6858">
                  <c:v>0.154828666666667</c:v>
                </c:pt>
                <c:pt idx="6859">
                  <c:v>0.1379107</c:v>
                </c:pt>
                <c:pt idx="6860">
                  <c:v>0.171449666666667</c:v>
                </c:pt>
                <c:pt idx="6861">
                  <c:v>0.30480000000000002</c:v>
                </c:pt>
                <c:pt idx="6862">
                  <c:v>0.16383003333333301</c:v>
                </c:pt>
                <c:pt idx="6863">
                  <c:v>0.179197</c:v>
                </c:pt>
                <c:pt idx="6864">
                  <c:v>0.13440650000000001</c:v>
                </c:pt>
                <c:pt idx="6865">
                  <c:v>0.12529383333333299</c:v>
                </c:pt>
                <c:pt idx="6866">
                  <c:v>0.78207566666666695</c:v>
                </c:pt>
                <c:pt idx="6867">
                  <c:v>0.21514066666666701</c:v>
                </c:pt>
                <c:pt idx="6868">
                  <c:v>0.33247466666666697</c:v>
                </c:pt>
                <c:pt idx="6869">
                  <c:v>0.54172299999999995</c:v>
                </c:pt>
                <c:pt idx="6870">
                  <c:v>0.10032226666666701</c:v>
                </c:pt>
                <c:pt idx="6871">
                  <c:v>0.13236400000000001</c:v>
                </c:pt>
                <c:pt idx="6872">
                  <c:v>0.120348333333333</c:v>
                </c:pt>
                <c:pt idx="6873">
                  <c:v>0.239522333333333</c:v>
                </c:pt>
                <c:pt idx="6874">
                  <c:v>0.20756333333333299</c:v>
                </c:pt>
                <c:pt idx="6875">
                  <c:v>0.138774333333333</c:v>
                </c:pt>
                <c:pt idx="6876">
                  <c:v>0.190015666666667</c:v>
                </c:pt>
                <c:pt idx="6877">
                  <c:v>0.36575833333333302</c:v>
                </c:pt>
                <c:pt idx="6878">
                  <c:v>0.26768433333333302</c:v>
                </c:pt>
                <c:pt idx="6879">
                  <c:v>0.39939866666666701</c:v>
                </c:pt>
                <c:pt idx="6880">
                  <c:v>0.89062033333333301</c:v>
                </c:pt>
                <c:pt idx="6881">
                  <c:v>0.57043600000000005</c:v>
                </c:pt>
                <c:pt idx="6882">
                  <c:v>0.14397343333333301</c:v>
                </c:pt>
                <c:pt idx="6883">
                  <c:v>0.37815066666666702</c:v>
                </c:pt>
                <c:pt idx="6884">
                  <c:v>0.50721400000000005</c:v>
                </c:pt>
                <c:pt idx="6885">
                  <c:v>0.24166633333333301</c:v>
                </c:pt>
                <c:pt idx="6886">
                  <c:v>0.208467333333333</c:v>
                </c:pt>
                <c:pt idx="6887">
                  <c:v>0.55325866666666701</c:v>
                </c:pt>
                <c:pt idx="6888">
                  <c:v>0.121150066666667</c:v>
                </c:pt>
                <c:pt idx="6889">
                  <c:v>0.23730266666666699</c:v>
                </c:pt>
                <c:pt idx="6890">
                  <c:v>0.222603666666667</c:v>
                </c:pt>
                <c:pt idx="6891">
                  <c:v>0.15602966666666701</c:v>
                </c:pt>
                <c:pt idx="6892">
                  <c:v>0.13785333333333299</c:v>
                </c:pt>
                <c:pt idx="6893">
                  <c:v>0.136822</c:v>
                </c:pt>
                <c:pt idx="6894">
                  <c:v>0.13951833333333299</c:v>
                </c:pt>
                <c:pt idx="6895">
                  <c:v>0.13840666666666701</c:v>
                </c:pt>
                <c:pt idx="6896">
                  <c:v>0.184042333333333</c:v>
                </c:pt>
                <c:pt idx="6897">
                  <c:v>0.121303666666667</c:v>
                </c:pt>
                <c:pt idx="6898">
                  <c:v>0.230531666666667</c:v>
                </c:pt>
                <c:pt idx="6899">
                  <c:v>0.186271666666667</c:v>
                </c:pt>
                <c:pt idx="6900">
                  <c:v>0.30106756666666701</c:v>
                </c:pt>
                <c:pt idx="6901">
                  <c:v>0.102000533333333</c:v>
                </c:pt>
                <c:pt idx="6902">
                  <c:v>0.21190200000000001</c:v>
                </c:pt>
                <c:pt idx="6903">
                  <c:v>0.25889133333333297</c:v>
                </c:pt>
                <c:pt idx="6904">
                  <c:v>0.612781666666667</c:v>
                </c:pt>
                <c:pt idx="6905">
                  <c:v>0.66770300000000005</c:v>
                </c:pt>
                <c:pt idx="6906">
                  <c:v>0.18433266666666701</c:v>
                </c:pt>
                <c:pt idx="6907">
                  <c:v>0.180305666666667</c:v>
                </c:pt>
                <c:pt idx="6908">
                  <c:v>0.13734033333333301</c:v>
                </c:pt>
                <c:pt idx="6909">
                  <c:v>0.195178666666667</c:v>
                </c:pt>
                <c:pt idx="6910">
                  <c:v>0.36920133333333299</c:v>
                </c:pt>
                <c:pt idx="6911">
                  <c:v>0.28166400000000003</c:v>
                </c:pt>
                <c:pt idx="6912">
                  <c:v>0.112772833333333</c:v>
                </c:pt>
                <c:pt idx="6913">
                  <c:v>0.26492233333333298</c:v>
                </c:pt>
                <c:pt idx="6914">
                  <c:v>0.241567</c:v>
                </c:pt>
                <c:pt idx="6915">
                  <c:v>0.403667</c:v>
                </c:pt>
                <c:pt idx="6916">
                  <c:v>0.220273</c:v>
                </c:pt>
                <c:pt idx="6917">
                  <c:v>0.16572666666666699</c:v>
                </c:pt>
                <c:pt idx="6918">
                  <c:v>0.14529566666666699</c:v>
                </c:pt>
                <c:pt idx="6919">
                  <c:v>0.36157266666666699</c:v>
                </c:pt>
                <c:pt idx="6920">
                  <c:v>0.23833299999999999</c:v>
                </c:pt>
                <c:pt idx="6921">
                  <c:v>0.246887</c:v>
                </c:pt>
                <c:pt idx="6922">
                  <c:v>0.150075133333333</c:v>
                </c:pt>
                <c:pt idx="6923">
                  <c:v>0.26383966666666703</c:v>
                </c:pt>
                <c:pt idx="6924">
                  <c:v>0.22453366666666699</c:v>
                </c:pt>
                <c:pt idx="6925">
                  <c:v>0.19697933333333301</c:v>
                </c:pt>
                <c:pt idx="6926">
                  <c:v>0.272156333333333</c:v>
                </c:pt>
                <c:pt idx="6927">
                  <c:v>0.38253799999999999</c:v>
                </c:pt>
                <c:pt idx="6928">
                  <c:v>0.49524533333333298</c:v>
                </c:pt>
                <c:pt idx="6929">
                  <c:v>0.1068962</c:v>
                </c:pt>
                <c:pt idx="6930">
                  <c:v>0.10807473333333301</c:v>
                </c:pt>
                <c:pt idx="6931">
                  <c:v>0.10528066666666699</c:v>
                </c:pt>
                <c:pt idx="6932">
                  <c:v>0.91210133333333299</c:v>
                </c:pt>
                <c:pt idx="6933">
                  <c:v>0.20710400000000001</c:v>
                </c:pt>
                <c:pt idx="6934">
                  <c:v>0.1059625</c:v>
                </c:pt>
                <c:pt idx="6935">
                  <c:v>0.30621700000000002</c:v>
                </c:pt>
                <c:pt idx="6936">
                  <c:v>0.57394266666666705</c:v>
                </c:pt>
                <c:pt idx="6937">
                  <c:v>0.97478733333333301</c:v>
                </c:pt>
                <c:pt idx="6938">
                  <c:v>0.208054666666667</c:v>
                </c:pt>
                <c:pt idx="6939">
                  <c:v>0.18455299999999999</c:v>
                </c:pt>
                <c:pt idx="6940">
                  <c:v>0.1023794</c:v>
                </c:pt>
                <c:pt idx="6941">
                  <c:v>0.110679333333333</c:v>
                </c:pt>
                <c:pt idx="6942">
                  <c:v>0.24155633333333301</c:v>
                </c:pt>
                <c:pt idx="6943">
                  <c:v>0.10730933333333301</c:v>
                </c:pt>
                <c:pt idx="6944">
                  <c:v>0.45642933333333302</c:v>
                </c:pt>
                <c:pt idx="6945">
                  <c:v>0.91754899999999995</c:v>
                </c:pt>
                <c:pt idx="6946">
                  <c:v>0.115682333333333</c:v>
                </c:pt>
                <c:pt idx="6947">
                  <c:v>0.33324466666666702</c:v>
                </c:pt>
                <c:pt idx="6948">
                  <c:v>0.18793389999999999</c:v>
                </c:pt>
                <c:pt idx="6949">
                  <c:v>0.123300033333333</c:v>
                </c:pt>
                <c:pt idx="6950">
                  <c:v>0.29824766666666702</c:v>
                </c:pt>
                <c:pt idx="6951">
                  <c:v>0.16827066666666701</c:v>
                </c:pt>
                <c:pt idx="6952">
                  <c:v>0.21939800000000001</c:v>
                </c:pt>
                <c:pt idx="6953">
                  <c:v>0.75272700000000003</c:v>
                </c:pt>
                <c:pt idx="6954">
                  <c:v>0.18124706666666701</c:v>
                </c:pt>
                <c:pt idx="6955">
                  <c:v>0.24953166666666701</c:v>
                </c:pt>
                <c:pt idx="6956">
                  <c:v>0.19826566666666701</c:v>
                </c:pt>
                <c:pt idx="6957">
                  <c:v>0.12932033333333301</c:v>
                </c:pt>
                <c:pt idx="6958">
                  <c:v>0.21764133333333299</c:v>
                </c:pt>
                <c:pt idx="6959">
                  <c:v>0.197774333333333</c:v>
                </c:pt>
                <c:pt idx="6960">
                  <c:v>0.88949400000000001</c:v>
                </c:pt>
                <c:pt idx="6961">
                  <c:v>0.389527333333333</c:v>
                </c:pt>
                <c:pt idx="6962">
                  <c:v>0.43151166666666702</c:v>
                </c:pt>
                <c:pt idx="6963">
                  <c:v>0.18544433333333299</c:v>
                </c:pt>
                <c:pt idx="6964">
                  <c:v>0.11146716666666701</c:v>
                </c:pt>
                <c:pt idx="6965">
                  <c:v>0.1060576</c:v>
                </c:pt>
                <c:pt idx="6966">
                  <c:v>0.32378200000000001</c:v>
                </c:pt>
                <c:pt idx="6967">
                  <c:v>0.30142333333333299</c:v>
                </c:pt>
                <c:pt idx="6968">
                  <c:v>0.27456233333333302</c:v>
                </c:pt>
                <c:pt idx="6969">
                  <c:v>0.36504266666666702</c:v>
                </c:pt>
                <c:pt idx="6970">
                  <c:v>0.1517</c:v>
                </c:pt>
                <c:pt idx="6971">
                  <c:v>0.24387900000000001</c:v>
                </c:pt>
                <c:pt idx="6972">
                  <c:v>0.12948689999999999</c:v>
                </c:pt>
                <c:pt idx="6973">
                  <c:v>0.356611333333333</c:v>
                </c:pt>
                <c:pt idx="6974">
                  <c:v>0.214009333333333</c:v>
                </c:pt>
                <c:pt idx="6975">
                  <c:v>0.27379366666666699</c:v>
                </c:pt>
                <c:pt idx="6976">
                  <c:v>0.20832666666666699</c:v>
                </c:pt>
                <c:pt idx="6977">
                  <c:v>0.27858100000000002</c:v>
                </c:pt>
                <c:pt idx="6978">
                  <c:v>0.78368266666666697</c:v>
                </c:pt>
                <c:pt idx="6979">
                  <c:v>0.119044133333333</c:v>
                </c:pt>
                <c:pt idx="6980">
                  <c:v>0.96388633333333296</c:v>
                </c:pt>
                <c:pt idx="6981">
                  <c:v>0.36250533333333301</c:v>
                </c:pt>
                <c:pt idx="6982">
                  <c:v>0.22458266666666701</c:v>
                </c:pt>
                <c:pt idx="6983">
                  <c:v>0.40369300000000002</c:v>
                </c:pt>
                <c:pt idx="6984">
                  <c:v>0.40369300000000002</c:v>
                </c:pt>
                <c:pt idx="6985">
                  <c:v>0.48872933333333302</c:v>
                </c:pt>
                <c:pt idx="6986">
                  <c:v>0.153292333333333</c:v>
                </c:pt>
                <c:pt idx="6987">
                  <c:v>0.109986</c:v>
                </c:pt>
                <c:pt idx="6988">
                  <c:v>0.232031666666667</c:v>
                </c:pt>
                <c:pt idx="6989">
                  <c:v>0.173348</c:v>
                </c:pt>
                <c:pt idx="6990">
                  <c:v>0.29972300000000002</c:v>
                </c:pt>
                <c:pt idx="6991">
                  <c:v>0.24550966666666699</c:v>
                </c:pt>
                <c:pt idx="6992">
                  <c:v>0.166110333333333</c:v>
                </c:pt>
                <c:pt idx="6993">
                  <c:v>0.189067333333333</c:v>
                </c:pt>
                <c:pt idx="6994">
                  <c:v>0.15978136666666701</c:v>
                </c:pt>
                <c:pt idx="6995">
                  <c:v>0.13843466666666701</c:v>
                </c:pt>
                <c:pt idx="6996">
                  <c:v>0.349277</c:v>
                </c:pt>
                <c:pt idx="6997">
                  <c:v>0.11698509999999999</c:v>
                </c:pt>
                <c:pt idx="6998">
                  <c:v>0.345963666666667</c:v>
                </c:pt>
                <c:pt idx="6999">
                  <c:v>0.1683769</c:v>
                </c:pt>
                <c:pt idx="7000">
                  <c:v>0.32410433333333299</c:v>
                </c:pt>
                <c:pt idx="7001">
                  <c:v>0.226492</c:v>
                </c:pt>
                <c:pt idx="7002">
                  <c:v>0.386855</c:v>
                </c:pt>
                <c:pt idx="7003">
                  <c:v>0.31207733333333298</c:v>
                </c:pt>
                <c:pt idx="7004">
                  <c:v>0.17919533333333301</c:v>
                </c:pt>
                <c:pt idx="7005">
                  <c:v>0.18740299999999999</c:v>
                </c:pt>
                <c:pt idx="7006">
                  <c:v>0.37394066666666698</c:v>
                </c:pt>
                <c:pt idx="7007">
                  <c:v>0.42231933333333299</c:v>
                </c:pt>
                <c:pt idx="7008">
                  <c:v>0.232953666666667</c:v>
                </c:pt>
                <c:pt idx="7009">
                  <c:v>0.21433466666666701</c:v>
                </c:pt>
                <c:pt idx="7010">
                  <c:v>0.19803100000000001</c:v>
                </c:pt>
                <c:pt idx="7011">
                  <c:v>0.19803100000000001</c:v>
                </c:pt>
                <c:pt idx="7012">
                  <c:v>0.25809500000000002</c:v>
                </c:pt>
                <c:pt idx="7013">
                  <c:v>0.162998</c:v>
                </c:pt>
                <c:pt idx="7014">
                  <c:v>0.39174500000000001</c:v>
                </c:pt>
                <c:pt idx="7015">
                  <c:v>0.39174500000000001</c:v>
                </c:pt>
                <c:pt idx="7016">
                  <c:v>0.39174500000000001</c:v>
                </c:pt>
                <c:pt idx="7017">
                  <c:v>0.98738966666666705</c:v>
                </c:pt>
                <c:pt idx="7018">
                  <c:v>0.40508833333333299</c:v>
                </c:pt>
                <c:pt idx="7019">
                  <c:v>0.14356933333333299</c:v>
                </c:pt>
                <c:pt idx="7020">
                  <c:v>0.10376236666666699</c:v>
                </c:pt>
                <c:pt idx="7021">
                  <c:v>0.21328</c:v>
                </c:pt>
                <c:pt idx="7022">
                  <c:v>0.100970433333333</c:v>
                </c:pt>
                <c:pt idx="7023">
                  <c:v>0.37123566666666702</c:v>
                </c:pt>
                <c:pt idx="7024">
                  <c:v>0.117541666666667</c:v>
                </c:pt>
                <c:pt idx="7025">
                  <c:v>0.113494333333333</c:v>
                </c:pt>
                <c:pt idx="7026">
                  <c:v>0.23387833333333299</c:v>
                </c:pt>
                <c:pt idx="7027">
                  <c:v>0.19431933333333301</c:v>
                </c:pt>
                <c:pt idx="7028">
                  <c:v>0.13246766666666701</c:v>
                </c:pt>
                <c:pt idx="7029">
                  <c:v>0.28172066666666701</c:v>
                </c:pt>
                <c:pt idx="7030">
                  <c:v>0.21047566666666701</c:v>
                </c:pt>
                <c:pt idx="7031">
                  <c:v>0.140541</c:v>
                </c:pt>
                <c:pt idx="7032">
                  <c:v>0.1031902</c:v>
                </c:pt>
                <c:pt idx="7033">
                  <c:v>0.25120633333333298</c:v>
                </c:pt>
                <c:pt idx="7034">
                  <c:v>0.19675999999999999</c:v>
                </c:pt>
                <c:pt idx="7035">
                  <c:v>0.13463143333333299</c:v>
                </c:pt>
                <c:pt idx="7036">
                  <c:v>0.108888</c:v>
                </c:pt>
                <c:pt idx="7037">
                  <c:v>0.32983499999999999</c:v>
                </c:pt>
                <c:pt idx="7038">
                  <c:v>0.115427666666667</c:v>
                </c:pt>
                <c:pt idx="7039">
                  <c:v>0.11041493333333301</c:v>
                </c:pt>
                <c:pt idx="7040">
                  <c:v>0.16702</c:v>
                </c:pt>
                <c:pt idx="7041">
                  <c:v>0.26962033333333302</c:v>
                </c:pt>
                <c:pt idx="7042">
                  <c:v>0.21674966666666701</c:v>
                </c:pt>
                <c:pt idx="7043">
                  <c:v>0.13720033333333301</c:v>
                </c:pt>
                <c:pt idx="7044">
                  <c:v>0.16081100000000001</c:v>
                </c:pt>
                <c:pt idx="7045">
                  <c:v>0.16116849999999999</c:v>
                </c:pt>
                <c:pt idx="7046">
                  <c:v>0.113188966666667</c:v>
                </c:pt>
                <c:pt idx="7047">
                  <c:v>0.36380833333333301</c:v>
                </c:pt>
                <c:pt idx="7048">
                  <c:v>0.15087400000000001</c:v>
                </c:pt>
                <c:pt idx="7049">
                  <c:v>0.21916566666666701</c:v>
                </c:pt>
                <c:pt idx="7050">
                  <c:v>0.94469166666666704</c:v>
                </c:pt>
                <c:pt idx="7051">
                  <c:v>0.20834366666666701</c:v>
                </c:pt>
                <c:pt idx="7052">
                  <c:v>0.1146065</c:v>
                </c:pt>
                <c:pt idx="7053">
                  <c:v>0.26881333333333302</c:v>
                </c:pt>
                <c:pt idx="7054">
                  <c:v>0.14654666666666699</c:v>
                </c:pt>
                <c:pt idx="7055">
                  <c:v>0.13171766666666701</c:v>
                </c:pt>
                <c:pt idx="7056">
                  <c:v>0.221858</c:v>
                </c:pt>
                <c:pt idx="7057">
                  <c:v>0.20113600000000001</c:v>
                </c:pt>
                <c:pt idx="7058">
                  <c:v>0.197661</c:v>
                </c:pt>
                <c:pt idx="7059">
                  <c:v>0.21326100000000001</c:v>
                </c:pt>
                <c:pt idx="7060">
                  <c:v>0.24071100000000001</c:v>
                </c:pt>
                <c:pt idx="7061">
                  <c:v>0.24000866666666701</c:v>
                </c:pt>
                <c:pt idx="7062">
                  <c:v>0.30535266666666699</c:v>
                </c:pt>
                <c:pt idx="7063">
                  <c:v>0.374101666666667</c:v>
                </c:pt>
                <c:pt idx="7064">
                  <c:v>0.27407433333333298</c:v>
                </c:pt>
                <c:pt idx="7065">
                  <c:v>0.26636900000000002</c:v>
                </c:pt>
                <c:pt idx="7066">
                  <c:v>0.106082333333333</c:v>
                </c:pt>
                <c:pt idx="7067">
                  <c:v>0.216904333333333</c:v>
                </c:pt>
                <c:pt idx="7068">
                  <c:v>0.21963233333333301</c:v>
                </c:pt>
                <c:pt idx="7069">
                  <c:v>0.28072666666666701</c:v>
                </c:pt>
                <c:pt idx="7070">
                  <c:v>0.47425666666666699</c:v>
                </c:pt>
                <c:pt idx="7071">
                  <c:v>0.23204266666666701</c:v>
                </c:pt>
                <c:pt idx="7072">
                  <c:v>0.221312333333333</c:v>
                </c:pt>
                <c:pt idx="7073">
                  <c:v>0.148044333333333</c:v>
                </c:pt>
                <c:pt idx="7074">
                  <c:v>0.1398248</c:v>
                </c:pt>
                <c:pt idx="7075">
                  <c:v>0.76189566666666697</c:v>
                </c:pt>
                <c:pt idx="7076">
                  <c:v>0.76189566666666697</c:v>
                </c:pt>
                <c:pt idx="7077">
                  <c:v>0.154337</c:v>
                </c:pt>
                <c:pt idx="7078">
                  <c:v>0.38889400000000002</c:v>
                </c:pt>
                <c:pt idx="7079">
                  <c:v>0.38889400000000002</c:v>
                </c:pt>
                <c:pt idx="7080">
                  <c:v>0.29952200000000001</c:v>
                </c:pt>
                <c:pt idx="7081">
                  <c:v>0.14759166666666701</c:v>
                </c:pt>
                <c:pt idx="7082">
                  <c:v>0.248811</c:v>
                </c:pt>
                <c:pt idx="7083">
                  <c:v>0.22685233333333299</c:v>
                </c:pt>
                <c:pt idx="7084">
                  <c:v>0.162797</c:v>
                </c:pt>
                <c:pt idx="7085">
                  <c:v>0.30713733333333298</c:v>
                </c:pt>
                <c:pt idx="7086">
                  <c:v>0.18528666666666699</c:v>
                </c:pt>
                <c:pt idx="7087">
                  <c:v>0.45500299999999999</c:v>
                </c:pt>
                <c:pt idx="7088">
                  <c:v>0.37438133333333301</c:v>
                </c:pt>
                <c:pt idx="7089">
                  <c:v>0.45653833333333299</c:v>
                </c:pt>
                <c:pt idx="7090">
                  <c:v>0.45653833333333299</c:v>
                </c:pt>
                <c:pt idx="7091">
                  <c:v>0.135278433333333</c:v>
                </c:pt>
                <c:pt idx="7092">
                  <c:v>0.134823</c:v>
                </c:pt>
                <c:pt idx="7093">
                  <c:v>0.79190366666666701</c:v>
                </c:pt>
                <c:pt idx="7094">
                  <c:v>0.151799666666667</c:v>
                </c:pt>
                <c:pt idx="7095">
                  <c:v>0.13217906666666701</c:v>
                </c:pt>
                <c:pt idx="7096">
                  <c:v>0.10126930000000001</c:v>
                </c:pt>
                <c:pt idx="7097">
                  <c:v>0.99266633333333298</c:v>
                </c:pt>
                <c:pt idx="7098">
                  <c:v>0.30806533333333302</c:v>
                </c:pt>
                <c:pt idx="7099">
                  <c:v>0.143157333333333</c:v>
                </c:pt>
                <c:pt idx="7100">
                  <c:v>0.29458000000000001</c:v>
                </c:pt>
                <c:pt idx="7101">
                  <c:v>0.29458000000000001</c:v>
                </c:pt>
                <c:pt idx="7102">
                  <c:v>0.148162866666667</c:v>
                </c:pt>
                <c:pt idx="7103">
                  <c:v>0.31885666666666701</c:v>
                </c:pt>
                <c:pt idx="7104">
                  <c:v>0.22726299999999999</c:v>
                </c:pt>
                <c:pt idx="7105">
                  <c:v>0.138547</c:v>
                </c:pt>
                <c:pt idx="7106">
                  <c:v>0.10997609999999999</c:v>
                </c:pt>
                <c:pt idx="7107">
                  <c:v>0.28068233333333298</c:v>
                </c:pt>
                <c:pt idx="7108">
                  <c:v>0.92888733333333295</c:v>
                </c:pt>
                <c:pt idx="7109">
                  <c:v>0.18317033333333299</c:v>
                </c:pt>
                <c:pt idx="7110">
                  <c:v>0.20416999999999999</c:v>
                </c:pt>
                <c:pt idx="7111">
                  <c:v>0.118351</c:v>
                </c:pt>
                <c:pt idx="7112">
                  <c:v>0.31563000000000002</c:v>
                </c:pt>
                <c:pt idx="7113">
                  <c:v>0.59571866666666695</c:v>
                </c:pt>
                <c:pt idx="7114">
                  <c:v>0.12152136666666701</c:v>
                </c:pt>
                <c:pt idx="7115">
                  <c:v>0.29405799999999999</c:v>
                </c:pt>
                <c:pt idx="7116">
                  <c:v>0.28567866666666702</c:v>
                </c:pt>
                <c:pt idx="7117">
                  <c:v>0.89211966666666698</c:v>
                </c:pt>
                <c:pt idx="7118">
                  <c:v>0.12840699999999999</c:v>
                </c:pt>
                <c:pt idx="7119">
                  <c:v>0.115201333333333</c:v>
                </c:pt>
                <c:pt idx="7120">
                  <c:v>0.252562333333333</c:v>
                </c:pt>
                <c:pt idx="7121">
                  <c:v>0.20030833333333301</c:v>
                </c:pt>
                <c:pt idx="7122">
                  <c:v>0.1532172</c:v>
                </c:pt>
                <c:pt idx="7123">
                  <c:v>0.202006466666667</c:v>
                </c:pt>
                <c:pt idx="7124">
                  <c:v>0.27284766666666699</c:v>
                </c:pt>
                <c:pt idx="7125">
                  <c:v>0.45989766666666698</c:v>
                </c:pt>
                <c:pt idx="7126">
                  <c:v>0.22082033333333301</c:v>
                </c:pt>
                <c:pt idx="7127">
                  <c:v>0.27044099999999999</c:v>
                </c:pt>
                <c:pt idx="7128">
                  <c:v>0.17057966666666699</c:v>
                </c:pt>
                <c:pt idx="7129">
                  <c:v>0.19918633333333299</c:v>
                </c:pt>
                <c:pt idx="7130">
                  <c:v>0.771058666666667</c:v>
                </c:pt>
                <c:pt idx="7131">
                  <c:v>0.24615000000000001</c:v>
                </c:pt>
                <c:pt idx="7132">
                  <c:v>0.31066333333333301</c:v>
                </c:pt>
                <c:pt idx="7133">
                  <c:v>0.31066333333333301</c:v>
                </c:pt>
                <c:pt idx="7134">
                  <c:v>0.19987466666666701</c:v>
                </c:pt>
                <c:pt idx="7135">
                  <c:v>0.15609666666666699</c:v>
                </c:pt>
                <c:pt idx="7136">
                  <c:v>0.15873899999999999</c:v>
                </c:pt>
                <c:pt idx="7137">
                  <c:v>0.78477699999999995</c:v>
                </c:pt>
                <c:pt idx="7138">
                  <c:v>0.115048566666667</c:v>
                </c:pt>
                <c:pt idx="7139">
                  <c:v>0.151829666666667</c:v>
                </c:pt>
                <c:pt idx="7140">
                  <c:v>0.24730233333333301</c:v>
                </c:pt>
                <c:pt idx="7141">
                  <c:v>0.20793066666666701</c:v>
                </c:pt>
                <c:pt idx="7142">
                  <c:v>0.20793066666666701</c:v>
                </c:pt>
                <c:pt idx="7143">
                  <c:v>0.27950799999999998</c:v>
                </c:pt>
                <c:pt idx="7144">
                  <c:v>0.182408666666667</c:v>
                </c:pt>
                <c:pt idx="7145">
                  <c:v>0.31380066666666701</c:v>
                </c:pt>
                <c:pt idx="7146">
                  <c:v>0.63378800000000002</c:v>
                </c:pt>
                <c:pt idx="7147">
                  <c:v>0.24904000000000001</c:v>
                </c:pt>
                <c:pt idx="7148">
                  <c:v>0.169197666666667</c:v>
                </c:pt>
                <c:pt idx="7149">
                  <c:v>0.13858466666666699</c:v>
                </c:pt>
                <c:pt idx="7150">
                  <c:v>0.93018333333333303</c:v>
                </c:pt>
                <c:pt idx="7151">
                  <c:v>0.55845133333333297</c:v>
                </c:pt>
                <c:pt idx="7152">
                  <c:v>0.55845133333333297</c:v>
                </c:pt>
                <c:pt idx="7153">
                  <c:v>0.37226366666666699</c:v>
                </c:pt>
                <c:pt idx="7154">
                  <c:v>0.236572333333333</c:v>
                </c:pt>
                <c:pt idx="7155">
                  <c:v>0.37694499999999997</c:v>
                </c:pt>
                <c:pt idx="7156">
                  <c:v>0.34339500000000001</c:v>
                </c:pt>
                <c:pt idx="7157">
                  <c:v>0.46004466666666699</c:v>
                </c:pt>
                <c:pt idx="7158">
                  <c:v>0.124990333333333</c:v>
                </c:pt>
                <c:pt idx="7159">
                  <c:v>0.10033400000000001</c:v>
                </c:pt>
                <c:pt idx="7160">
                  <c:v>0.108290133333333</c:v>
                </c:pt>
                <c:pt idx="7161">
                  <c:v>0.1006972</c:v>
                </c:pt>
                <c:pt idx="7162">
                  <c:v>0.183741666666667</c:v>
                </c:pt>
                <c:pt idx="7163">
                  <c:v>0.15987390000000001</c:v>
                </c:pt>
                <c:pt idx="7164">
                  <c:v>0.35954700000000001</c:v>
                </c:pt>
                <c:pt idx="7165">
                  <c:v>0.105627233333333</c:v>
                </c:pt>
                <c:pt idx="7166">
                  <c:v>0.191787333333333</c:v>
                </c:pt>
                <c:pt idx="7167">
                  <c:v>0.15893699999999999</c:v>
                </c:pt>
                <c:pt idx="7168">
                  <c:v>0.123388333333333</c:v>
                </c:pt>
                <c:pt idx="7169">
                  <c:v>0.76073533333333299</c:v>
                </c:pt>
                <c:pt idx="7170">
                  <c:v>0.12366566666666701</c:v>
                </c:pt>
                <c:pt idx="7171">
                  <c:v>0.51029433333333296</c:v>
                </c:pt>
                <c:pt idx="7172">
                  <c:v>0.158734666666667</c:v>
                </c:pt>
                <c:pt idx="7173">
                  <c:v>0.519855333333333</c:v>
                </c:pt>
                <c:pt idx="7174">
                  <c:v>0.61477433333333298</c:v>
                </c:pt>
                <c:pt idx="7175">
                  <c:v>0.24913299999999999</c:v>
                </c:pt>
                <c:pt idx="7176">
                  <c:v>0.30909466666666702</c:v>
                </c:pt>
                <c:pt idx="7177">
                  <c:v>0.30909466666666702</c:v>
                </c:pt>
                <c:pt idx="7178">
                  <c:v>0.14057133333333299</c:v>
                </c:pt>
                <c:pt idx="7179">
                  <c:v>0.161412</c:v>
                </c:pt>
                <c:pt idx="7180">
                  <c:v>0.10592840000000001</c:v>
                </c:pt>
                <c:pt idx="7181">
                  <c:v>0.25296533333333299</c:v>
                </c:pt>
                <c:pt idx="7182">
                  <c:v>0.14374166666666699</c:v>
                </c:pt>
                <c:pt idx="7183">
                  <c:v>0.103254966666667</c:v>
                </c:pt>
                <c:pt idx="7184">
                  <c:v>0.121096633333333</c:v>
                </c:pt>
                <c:pt idx="7185">
                  <c:v>0.94148866666666697</c:v>
                </c:pt>
                <c:pt idx="7186">
                  <c:v>0.27680333333333301</c:v>
                </c:pt>
                <c:pt idx="7187">
                  <c:v>0.62995066666666699</c:v>
                </c:pt>
                <c:pt idx="7188">
                  <c:v>0.41630866666666699</c:v>
                </c:pt>
                <c:pt idx="7189">
                  <c:v>0.192872666666667</c:v>
                </c:pt>
                <c:pt idx="7190">
                  <c:v>0.143609033333333</c:v>
                </c:pt>
                <c:pt idx="7191">
                  <c:v>0.15955393333333301</c:v>
                </c:pt>
                <c:pt idx="7192">
                  <c:v>0.16764833333333301</c:v>
                </c:pt>
                <c:pt idx="7193">
                  <c:v>0.16764833333333301</c:v>
                </c:pt>
                <c:pt idx="7194">
                  <c:v>0.224036333333333</c:v>
                </c:pt>
                <c:pt idx="7195">
                  <c:v>0.224036333333333</c:v>
                </c:pt>
                <c:pt idx="7196">
                  <c:v>0.191459566666667</c:v>
                </c:pt>
                <c:pt idx="7197">
                  <c:v>0.15611333333333299</c:v>
                </c:pt>
                <c:pt idx="7198">
                  <c:v>0.211311</c:v>
                </c:pt>
                <c:pt idx="7199">
                  <c:v>0.124120033333333</c:v>
                </c:pt>
                <c:pt idx="7200">
                  <c:v>0.40397966666666701</c:v>
                </c:pt>
                <c:pt idx="7201">
                  <c:v>0.157005333333333</c:v>
                </c:pt>
                <c:pt idx="7202">
                  <c:v>0.30709166666666698</c:v>
                </c:pt>
                <c:pt idx="7203">
                  <c:v>0.12031763333333299</c:v>
                </c:pt>
                <c:pt idx="7204">
                  <c:v>0.15382066666666699</c:v>
                </c:pt>
                <c:pt idx="7205">
                  <c:v>0.150073333333333</c:v>
                </c:pt>
                <c:pt idx="7206">
                  <c:v>0.122389133333333</c:v>
                </c:pt>
                <c:pt idx="7207">
                  <c:v>0.21629999999999999</c:v>
                </c:pt>
                <c:pt idx="7208">
                  <c:v>0.10724210000000001</c:v>
                </c:pt>
                <c:pt idx="7209">
                  <c:v>0.13799690000000001</c:v>
                </c:pt>
                <c:pt idx="7210">
                  <c:v>0.17568566666666699</c:v>
                </c:pt>
                <c:pt idx="7211">
                  <c:v>0.13119883333333299</c:v>
                </c:pt>
                <c:pt idx="7212">
                  <c:v>0.40409499999999998</c:v>
                </c:pt>
                <c:pt idx="7213">
                  <c:v>0.20889199999999999</c:v>
                </c:pt>
                <c:pt idx="7214">
                  <c:v>0.114964</c:v>
                </c:pt>
                <c:pt idx="7215">
                  <c:v>0.70586833333333299</c:v>
                </c:pt>
                <c:pt idx="7216">
                  <c:v>0.68163166666666697</c:v>
                </c:pt>
                <c:pt idx="7217">
                  <c:v>0.23522233333333301</c:v>
                </c:pt>
                <c:pt idx="7218">
                  <c:v>0.19839850000000001</c:v>
                </c:pt>
                <c:pt idx="7219">
                  <c:v>0.22940199999999999</c:v>
                </c:pt>
                <c:pt idx="7220">
                  <c:v>0.12603420000000001</c:v>
                </c:pt>
                <c:pt idx="7221">
                  <c:v>0.21966033333333301</c:v>
                </c:pt>
                <c:pt idx="7222">
                  <c:v>0.181968666666667</c:v>
                </c:pt>
                <c:pt idx="7223">
                  <c:v>0.330019333333333</c:v>
                </c:pt>
                <c:pt idx="7224">
                  <c:v>0.18751200000000001</c:v>
                </c:pt>
                <c:pt idx="7225">
                  <c:v>0.16629133333333301</c:v>
                </c:pt>
                <c:pt idx="7226">
                  <c:v>0.28527766666666698</c:v>
                </c:pt>
                <c:pt idx="7227">
                  <c:v>0.13898533333333299</c:v>
                </c:pt>
                <c:pt idx="7228">
                  <c:v>0.116098566666667</c:v>
                </c:pt>
                <c:pt idx="7229">
                  <c:v>0.61113633333333295</c:v>
                </c:pt>
                <c:pt idx="7230">
                  <c:v>0.11277796666666701</c:v>
                </c:pt>
                <c:pt idx="7231">
                  <c:v>0.32660899999999998</c:v>
                </c:pt>
                <c:pt idx="7232">
                  <c:v>0.200164333333333</c:v>
                </c:pt>
                <c:pt idx="7233">
                  <c:v>0.32562566666666698</c:v>
                </c:pt>
                <c:pt idx="7234">
                  <c:v>0.30156166666666701</c:v>
                </c:pt>
                <c:pt idx="7235">
                  <c:v>0.102127866666667</c:v>
                </c:pt>
                <c:pt idx="7236">
                  <c:v>0.18519133333333301</c:v>
                </c:pt>
                <c:pt idx="7237">
                  <c:v>0.34964800000000001</c:v>
                </c:pt>
                <c:pt idx="7238">
                  <c:v>0.12637246666666699</c:v>
                </c:pt>
                <c:pt idx="7239">
                  <c:v>0.26064799999999999</c:v>
                </c:pt>
                <c:pt idx="7240">
                  <c:v>0.227009666666667</c:v>
                </c:pt>
                <c:pt idx="7241">
                  <c:v>0.126581</c:v>
                </c:pt>
                <c:pt idx="7242">
                  <c:v>0.18798733333333301</c:v>
                </c:pt>
                <c:pt idx="7243">
                  <c:v>0.114824333333333</c:v>
                </c:pt>
                <c:pt idx="7244">
                  <c:v>0.32094766666666702</c:v>
                </c:pt>
                <c:pt idx="7245">
                  <c:v>0.26594133333333297</c:v>
                </c:pt>
                <c:pt idx="7246">
                  <c:v>0.25668833333333302</c:v>
                </c:pt>
                <c:pt idx="7247">
                  <c:v>0.66501766666666695</c:v>
                </c:pt>
                <c:pt idx="7248">
                  <c:v>0.44296000000000002</c:v>
                </c:pt>
                <c:pt idx="7249">
                  <c:v>0.248089</c:v>
                </c:pt>
                <c:pt idx="7250">
                  <c:v>0.232673666666667</c:v>
                </c:pt>
                <c:pt idx="7251">
                  <c:v>0.173532666666667</c:v>
                </c:pt>
                <c:pt idx="7252">
                  <c:v>0.134734666666667</c:v>
                </c:pt>
                <c:pt idx="7253">
                  <c:v>0.137013633333333</c:v>
                </c:pt>
                <c:pt idx="7254">
                  <c:v>0.118962</c:v>
                </c:pt>
                <c:pt idx="7255">
                  <c:v>0.27791266666666697</c:v>
                </c:pt>
                <c:pt idx="7256">
                  <c:v>0.39017733333333299</c:v>
                </c:pt>
                <c:pt idx="7257">
                  <c:v>0.19830600000000001</c:v>
                </c:pt>
                <c:pt idx="7258">
                  <c:v>0.61191300000000004</c:v>
                </c:pt>
                <c:pt idx="7259">
                  <c:v>0.32238566666666701</c:v>
                </c:pt>
                <c:pt idx="7260">
                  <c:v>0.32238566666666701</c:v>
                </c:pt>
                <c:pt idx="7261">
                  <c:v>0.32238566666666701</c:v>
                </c:pt>
                <c:pt idx="7262">
                  <c:v>0.20641066666666699</c:v>
                </c:pt>
                <c:pt idx="7263">
                  <c:v>0.22937533333333299</c:v>
                </c:pt>
                <c:pt idx="7264">
                  <c:v>0.13432206666666699</c:v>
                </c:pt>
                <c:pt idx="7265">
                  <c:v>0.16753833333333301</c:v>
                </c:pt>
                <c:pt idx="7266">
                  <c:v>0.15115066666666699</c:v>
                </c:pt>
                <c:pt idx="7267">
                  <c:v>0.27968333333333301</c:v>
                </c:pt>
                <c:pt idx="7268">
                  <c:v>0.13365633333333299</c:v>
                </c:pt>
                <c:pt idx="7269">
                  <c:v>0.31083166666666701</c:v>
                </c:pt>
                <c:pt idx="7270">
                  <c:v>0.340816333333333</c:v>
                </c:pt>
                <c:pt idx="7271">
                  <c:v>0.61349200000000004</c:v>
                </c:pt>
                <c:pt idx="7272">
                  <c:v>0.17307133333333299</c:v>
                </c:pt>
                <c:pt idx="7273">
                  <c:v>0.17966599999999999</c:v>
                </c:pt>
                <c:pt idx="7274">
                  <c:v>0.22837633333333299</c:v>
                </c:pt>
                <c:pt idx="7275">
                  <c:v>0.206543333333333</c:v>
                </c:pt>
                <c:pt idx="7276">
                  <c:v>0.131876033333333</c:v>
                </c:pt>
                <c:pt idx="7277">
                  <c:v>0.102206433333333</c:v>
                </c:pt>
                <c:pt idx="7278">
                  <c:v>0.181774666666667</c:v>
                </c:pt>
                <c:pt idx="7279">
                  <c:v>0.107343066666667</c:v>
                </c:pt>
                <c:pt idx="7280">
                  <c:v>0.794686</c:v>
                </c:pt>
                <c:pt idx="7281">
                  <c:v>0.794686</c:v>
                </c:pt>
                <c:pt idx="7282">
                  <c:v>0.417294</c:v>
                </c:pt>
                <c:pt idx="7283">
                  <c:v>0.56018633333333301</c:v>
                </c:pt>
                <c:pt idx="7284">
                  <c:v>0.17100533333333301</c:v>
                </c:pt>
                <c:pt idx="7285">
                  <c:v>0.27456700000000001</c:v>
                </c:pt>
                <c:pt idx="7286">
                  <c:v>0.143937333333333</c:v>
                </c:pt>
                <c:pt idx="7287">
                  <c:v>0.14089716666666699</c:v>
                </c:pt>
                <c:pt idx="7288">
                  <c:v>0.55160600000000004</c:v>
                </c:pt>
                <c:pt idx="7289">
                  <c:v>0.55160600000000004</c:v>
                </c:pt>
                <c:pt idx="7290">
                  <c:v>0.12623400000000001</c:v>
                </c:pt>
                <c:pt idx="7291">
                  <c:v>0.32700400000000002</c:v>
                </c:pt>
                <c:pt idx="7292">
                  <c:v>0.32700400000000002</c:v>
                </c:pt>
                <c:pt idx="7293">
                  <c:v>0.157155666666667</c:v>
                </c:pt>
                <c:pt idx="7294">
                  <c:v>0.62471333333333301</c:v>
                </c:pt>
                <c:pt idx="7295">
                  <c:v>0.13361266666666699</c:v>
                </c:pt>
                <c:pt idx="7296">
                  <c:v>0.83556799999999998</c:v>
                </c:pt>
                <c:pt idx="7297">
                  <c:v>0.54171899999999995</c:v>
                </c:pt>
                <c:pt idx="7298">
                  <c:v>0.33025633333333299</c:v>
                </c:pt>
                <c:pt idx="7299">
                  <c:v>0.101604133333333</c:v>
                </c:pt>
                <c:pt idx="7300">
                  <c:v>0.36667066666666698</c:v>
                </c:pt>
                <c:pt idx="7301">
                  <c:v>0.305533</c:v>
                </c:pt>
                <c:pt idx="7302">
                  <c:v>0.23890966666666699</c:v>
                </c:pt>
                <c:pt idx="7303">
                  <c:v>0.115484566666667</c:v>
                </c:pt>
                <c:pt idx="7304">
                  <c:v>0.13231863333333299</c:v>
                </c:pt>
                <c:pt idx="7305">
                  <c:v>0.156510233333333</c:v>
                </c:pt>
                <c:pt idx="7306">
                  <c:v>0.113483266666667</c:v>
                </c:pt>
                <c:pt idx="7307">
                  <c:v>0.59119933333333297</c:v>
                </c:pt>
                <c:pt idx="7308">
                  <c:v>0.211082666666667</c:v>
                </c:pt>
                <c:pt idx="7309">
                  <c:v>0.15396953333333299</c:v>
                </c:pt>
                <c:pt idx="7310">
                  <c:v>0.27673766666666699</c:v>
                </c:pt>
                <c:pt idx="7311">
                  <c:v>0.130141166666667</c:v>
                </c:pt>
                <c:pt idx="7312">
                  <c:v>0.101260766666667</c:v>
                </c:pt>
                <c:pt idx="7313">
                  <c:v>0.41503099999999998</c:v>
                </c:pt>
                <c:pt idx="7314">
                  <c:v>0.10431233333333299</c:v>
                </c:pt>
                <c:pt idx="7315">
                  <c:v>0.94319799999999998</c:v>
                </c:pt>
                <c:pt idx="7316">
                  <c:v>0.271527666666667</c:v>
                </c:pt>
                <c:pt idx="7317">
                  <c:v>0.21923733333333301</c:v>
                </c:pt>
                <c:pt idx="7318">
                  <c:v>0.121106666666667</c:v>
                </c:pt>
                <c:pt idx="7319">
                  <c:v>0.32149766666666701</c:v>
                </c:pt>
                <c:pt idx="7320">
                  <c:v>0.75314400000000004</c:v>
                </c:pt>
                <c:pt idx="7321">
                  <c:v>0.120792833333333</c:v>
                </c:pt>
                <c:pt idx="7322">
                  <c:v>0.42731400000000003</c:v>
                </c:pt>
                <c:pt idx="7323">
                  <c:v>0.115674733333333</c:v>
                </c:pt>
                <c:pt idx="7324">
                  <c:v>0.47899633333333302</c:v>
                </c:pt>
                <c:pt idx="7325">
                  <c:v>0.290982666666667</c:v>
                </c:pt>
                <c:pt idx="7326">
                  <c:v>0.26345600000000002</c:v>
                </c:pt>
                <c:pt idx="7327">
                  <c:v>0.26742766666666701</c:v>
                </c:pt>
                <c:pt idx="7328">
                  <c:v>0.21047933333333299</c:v>
                </c:pt>
                <c:pt idx="7329">
                  <c:v>0.245317333333333</c:v>
                </c:pt>
                <c:pt idx="7330">
                  <c:v>0.14003966666666701</c:v>
                </c:pt>
                <c:pt idx="7331">
                  <c:v>0.108408833333333</c:v>
                </c:pt>
                <c:pt idx="7332">
                  <c:v>0.40480366666666701</c:v>
                </c:pt>
                <c:pt idx="7333">
                  <c:v>0.12093696666666701</c:v>
                </c:pt>
                <c:pt idx="7334">
                  <c:v>0.353198333333333</c:v>
                </c:pt>
                <c:pt idx="7335">
                  <c:v>0.23760933333333301</c:v>
                </c:pt>
                <c:pt idx="7336">
                  <c:v>0.15342476666666699</c:v>
                </c:pt>
                <c:pt idx="7337">
                  <c:v>0.14149300000000001</c:v>
                </c:pt>
                <c:pt idx="7338">
                  <c:v>0.158931666666667</c:v>
                </c:pt>
                <c:pt idx="7339">
                  <c:v>0.23337533333333299</c:v>
                </c:pt>
                <c:pt idx="7340">
                  <c:v>0.1008643</c:v>
                </c:pt>
                <c:pt idx="7341">
                  <c:v>0.403212666666667</c:v>
                </c:pt>
                <c:pt idx="7342">
                  <c:v>0.1400478</c:v>
                </c:pt>
                <c:pt idx="7343">
                  <c:v>0.13741926666666701</c:v>
                </c:pt>
                <c:pt idx="7344">
                  <c:v>0.168507666666667</c:v>
                </c:pt>
                <c:pt idx="7345">
                  <c:v>0.15476066666666699</c:v>
                </c:pt>
                <c:pt idx="7346">
                  <c:v>0.20361533333333301</c:v>
                </c:pt>
                <c:pt idx="7347">
                  <c:v>0.372823666666667</c:v>
                </c:pt>
                <c:pt idx="7348">
                  <c:v>0.36188700000000001</c:v>
                </c:pt>
                <c:pt idx="7349">
                  <c:v>0.47007500000000002</c:v>
                </c:pt>
                <c:pt idx="7350">
                  <c:v>0.25539833333333301</c:v>
                </c:pt>
                <c:pt idx="7351">
                  <c:v>0.50733200000000001</c:v>
                </c:pt>
                <c:pt idx="7352">
                  <c:v>0.165084333333333</c:v>
                </c:pt>
                <c:pt idx="7353">
                  <c:v>0.16428200000000001</c:v>
                </c:pt>
                <c:pt idx="7354">
                  <c:v>0.16140633333333301</c:v>
                </c:pt>
                <c:pt idx="7355">
                  <c:v>0.28438866666666701</c:v>
                </c:pt>
                <c:pt idx="7356">
                  <c:v>0.87434366666666696</c:v>
                </c:pt>
                <c:pt idx="7357">
                  <c:v>0.150259333333333</c:v>
                </c:pt>
                <c:pt idx="7358">
                  <c:v>0.15710633333333299</c:v>
                </c:pt>
                <c:pt idx="7359">
                  <c:v>0.13332063333333299</c:v>
                </c:pt>
                <c:pt idx="7360">
                  <c:v>0.57195566666666697</c:v>
                </c:pt>
                <c:pt idx="7361">
                  <c:v>0.50073533333333298</c:v>
                </c:pt>
                <c:pt idx="7362">
                  <c:v>0.29552533333333297</c:v>
                </c:pt>
                <c:pt idx="7363">
                  <c:v>0.16100900000000001</c:v>
                </c:pt>
                <c:pt idx="7364">
                  <c:v>0.151982333333333</c:v>
                </c:pt>
                <c:pt idx="7365">
                  <c:v>0.99223300000000003</c:v>
                </c:pt>
                <c:pt idx="7366">
                  <c:v>0.205738333333333</c:v>
                </c:pt>
                <c:pt idx="7367">
                  <c:v>0.1079016</c:v>
                </c:pt>
                <c:pt idx="7368">
                  <c:v>0.1079016</c:v>
                </c:pt>
                <c:pt idx="7369">
                  <c:v>0.27761033333333301</c:v>
                </c:pt>
                <c:pt idx="7370">
                  <c:v>0.98971399999999998</c:v>
                </c:pt>
                <c:pt idx="7371">
                  <c:v>0.29206500000000002</c:v>
                </c:pt>
                <c:pt idx="7372">
                  <c:v>0.14976616666666701</c:v>
                </c:pt>
                <c:pt idx="7373">
                  <c:v>0.120571</c:v>
                </c:pt>
                <c:pt idx="7374">
                  <c:v>0.12376620000000001</c:v>
                </c:pt>
                <c:pt idx="7375">
                  <c:v>0.153879666666667</c:v>
                </c:pt>
                <c:pt idx="7376">
                  <c:v>0.14684866666666699</c:v>
                </c:pt>
                <c:pt idx="7377">
                  <c:v>0.14025933333333299</c:v>
                </c:pt>
                <c:pt idx="7378">
                  <c:v>0.18597593333333301</c:v>
                </c:pt>
                <c:pt idx="7379">
                  <c:v>0.19519700000000001</c:v>
                </c:pt>
                <c:pt idx="7380">
                  <c:v>0.23538799999999999</c:v>
                </c:pt>
                <c:pt idx="7381">
                  <c:v>0.30091699999999999</c:v>
                </c:pt>
                <c:pt idx="7382">
                  <c:v>0.120188</c:v>
                </c:pt>
                <c:pt idx="7383">
                  <c:v>0.13398299999999999</c:v>
                </c:pt>
                <c:pt idx="7384">
                  <c:v>0.13768866666666699</c:v>
                </c:pt>
                <c:pt idx="7385">
                  <c:v>0.116929333333333</c:v>
                </c:pt>
                <c:pt idx="7386">
                  <c:v>0.14371400000000001</c:v>
                </c:pt>
                <c:pt idx="7387">
                  <c:v>0.230606333333333</c:v>
                </c:pt>
                <c:pt idx="7388">
                  <c:v>0.39561000000000002</c:v>
                </c:pt>
                <c:pt idx="7389">
                  <c:v>0.192717</c:v>
                </c:pt>
                <c:pt idx="7390">
                  <c:v>0.22477466666666701</c:v>
                </c:pt>
                <c:pt idx="7391">
                  <c:v>0.162377666666667</c:v>
                </c:pt>
                <c:pt idx="7392">
                  <c:v>0.34974433333333299</c:v>
                </c:pt>
                <c:pt idx="7393">
                  <c:v>0.37958199999999997</c:v>
                </c:pt>
                <c:pt idx="7394">
                  <c:v>0.1667575</c:v>
                </c:pt>
                <c:pt idx="7395">
                  <c:v>0.25598799999999999</c:v>
                </c:pt>
                <c:pt idx="7396">
                  <c:v>0.97029866666666698</c:v>
                </c:pt>
                <c:pt idx="7397">
                  <c:v>0.97029866666666698</c:v>
                </c:pt>
                <c:pt idx="7398">
                  <c:v>0.112305633333333</c:v>
                </c:pt>
                <c:pt idx="7399">
                  <c:v>0.133801366666667</c:v>
                </c:pt>
                <c:pt idx="7400">
                  <c:v>0.18005233333333301</c:v>
                </c:pt>
                <c:pt idx="7401">
                  <c:v>0.14764033333333301</c:v>
                </c:pt>
                <c:pt idx="7402">
                  <c:v>0.31694466666666699</c:v>
                </c:pt>
                <c:pt idx="7403">
                  <c:v>0.171720766666667</c:v>
                </c:pt>
                <c:pt idx="7404">
                  <c:v>0.62921000000000005</c:v>
                </c:pt>
                <c:pt idx="7405">
                  <c:v>0.135418333333333</c:v>
                </c:pt>
                <c:pt idx="7406">
                  <c:v>0.14959793333333299</c:v>
                </c:pt>
                <c:pt idx="7407">
                  <c:v>0.26396366666666699</c:v>
                </c:pt>
                <c:pt idx="7408">
                  <c:v>0.214570333333333</c:v>
                </c:pt>
                <c:pt idx="7409">
                  <c:v>0.207015333333333</c:v>
                </c:pt>
                <c:pt idx="7410">
                  <c:v>0.11623699999999999</c:v>
                </c:pt>
                <c:pt idx="7411">
                  <c:v>0.29346133333333302</c:v>
                </c:pt>
                <c:pt idx="7412">
                  <c:v>0.141419666666667</c:v>
                </c:pt>
                <c:pt idx="7413">
                  <c:v>0.141419666666667</c:v>
                </c:pt>
                <c:pt idx="7414">
                  <c:v>0.18910433333333301</c:v>
                </c:pt>
                <c:pt idx="7415">
                  <c:v>0.155427333333333</c:v>
                </c:pt>
                <c:pt idx="7416">
                  <c:v>0.110536566666667</c:v>
                </c:pt>
                <c:pt idx="7417">
                  <c:v>0.1057544</c:v>
                </c:pt>
                <c:pt idx="7418">
                  <c:v>0.60364966666666697</c:v>
                </c:pt>
                <c:pt idx="7419">
                  <c:v>0.96177133333333298</c:v>
                </c:pt>
                <c:pt idx="7420">
                  <c:v>0.25412633333333301</c:v>
                </c:pt>
                <c:pt idx="7421">
                  <c:v>0.14761940000000001</c:v>
                </c:pt>
                <c:pt idx="7422">
                  <c:v>0.38830599999999998</c:v>
                </c:pt>
                <c:pt idx="7423">
                  <c:v>0.12819366666666701</c:v>
                </c:pt>
                <c:pt idx="7424">
                  <c:v>0.10219653333333301</c:v>
                </c:pt>
                <c:pt idx="7425">
                  <c:v>0.26332333333333302</c:v>
                </c:pt>
                <c:pt idx="7426">
                  <c:v>0.92862433333333305</c:v>
                </c:pt>
                <c:pt idx="7427">
                  <c:v>0.70577133333333297</c:v>
                </c:pt>
                <c:pt idx="7428">
                  <c:v>0.403978333333333</c:v>
                </c:pt>
                <c:pt idx="7429">
                  <c:v>0.136889233333333</c:v>
                </c:pt>
                <c:pt idx="7430">
                  <c:v>0.34334566666666699</c:v>
                </c:pt>
                <c:pt idx="7431">
                  <c:v>0.189763666666667</c:v>
                </c:pt>
                <c:pt idx="7432">
                  <c:v>0.239449666666667</c:v>
                </c:pt>
                <c:pt idx="7433">
                  <c:v>0.66199933333333305</c:v>
                </c:pt>
                <c:pt idx="7434">
                  <c:v>0.37113366666666697</c:v>
                </c:pt>
                <c:pt idx="7435">
                  <c:v>0.24473066666666701</c:v>
                </c:pt>
                <c:pt idx="7436">
                  <c:v>0.1154355</c:v>
                </c:pt>
                <c:pt idx="7437">
                  <c:v>0.18167266666666701</c:v>
                </c:pt>
                <c:pt idx="7438">
                  <c:v>0.215272666666667</c:v>
                </c:pt>
                <c:pt idx="7439">
                  <c:v>0.27799966666666698</c:v>
                </c:pt>
                <c:pt idx="7440">
                  <c:v>0.121890866666667</c:v>
                </c:pt>
                <c:pt idx="7441">
                  <c:v>0.69894433333333295</c:v>
                </c:pt>
                <c:pt idx="7442">
                  <c:v>0.26261533333333298</c:v>
                </c:pt>
                <c:pt idx="7443">
                  <c:v>0.1207884</c:v>
                </c:pt>
                <c:pt idx="7444">
                  <c:v>0.56858200000000003</c:v>
                </c:pt>
                <c:pt idx="7445">
                  <c:v>0.56858200000000003</c:v>
                </c:pt>
                <c:pt idx="7446">
                  <c:v>0.246171</c:v>
                </c:pt>
                <c:pt idx="7447">
                  <c:v>0.16313466666666701</c:v>
                </c:pt>
                <c:pt idx="7448">
                  <c:v>0.235993333333333</c:v>
                </c:pt>
                <c:pt idx="7449">
                  <c:v>0.14266166666666699</c:v>
                </c:pt>
                <c:pt idx="7450">
                  <c:v>0.25273899999999999</c:v>
                </c:pt>
                <c:pt idx="7451">
                  <c:v>0.13852639999999999</c:v>
                </c:pt>
                <c:pt idx="7452">
                  <c:v>0.37841599999999997</c:v>
                </c:pt>
                <c:pt idx="7453">
                  <c:v>0.36762566666666702</c:v>
                </c:pt>
                <c:pt idx="7454">
                  <c:v>0.49388799999999999</c:v>
                </c:pt>
                <c:pt idx="7455">
                  <c:v>0.16035966666666701</c:v>
                </c:pt>
                <c:pt idx="7456">
                  <c:v>0.12717800000000001</c:v>
                </c:pt>
                <c:pt idx="7457">
                  <c:v>0.12717800000000001</c:v>
                </c:pt>
                <c:pt idx="7458">
                  <c:v>0.232280666666667</c:v>
                </c:pt>
                <c:pt idx="7459">
                  <c:v>0.19639166666666699</c:v>
                </c:pt>
                <c:pt idx="7460">
                  <c:v>0.61866733333333301</c:v>
                </c:pt>
                <c:pt idx="7461">
                  <c:v>0.21368599999999999</c:v>
                </c:pt>
                <c:pt idx="7462">
                  <c:v>0.253832</c:v>
                </c:pt>
                <c:pt idx="7463">
                  <c:v>0.129741</c:v>
                </c:pt>
                <c:pt idx="7464">
                  <c:v>0.21480666666666701</c:v>
                </c:pt>
                <c:pt idx="7465">
                  <c:v>0.38091566666666699</c:v>
                </c:pt>
                <c:pt idx="7466">
                  <c:v>0.88165800000000005</c:v>
                </c:pt>
                <c:pt idx="7467">
                  <c:v>0.15921333333333301</c:v>
                </c:pt>
                <c:pt idx="7468">
                  <c:v>0.132935</c:v>
                </c:pt>
                <c:pt idx="7469">
                  <c:v>0.10281926666666701</c:v>
                </c:pt>
                <c:pt idx="7470">
                  <c:v>0.16843766666666701</c:v>
                </c:pt>
                <c:pt idx="7471">
                  <c:v>0.188474</c:v>
                </c:pt>
                <c:pt idx="7472">
                  <c:v>0.54972966666666701</c:v>
                </c:pt>
                <c:pt idx="7473">
                  <c:v>0.194578</c:v>
                </c:pt>
                <c:pt idx="7474">
                  <c:v>0.44501433333333301</c:v>
                </c:pt>
                <c:pt idx="7475">
                  <c:v>0.14532366666666699</c:v>
                </c:pt>
                <c:pt idx="7476">
                  <c:v>0.10319159999999999</c:v>
                </c:pt>
                <c:pt idx="7477">
                  <c:v>0.17322000000000001</c:v>
                </c:pt>
                <c:pt idx="7478">
                  <c:v>0.35959433333333302</c:v>
                </c:pt>
                <c:pt idx="7479">
                  <c:v>0.165311333333333</c:v>
                </c:pt>
                <c:pt idx="7480">
                  <c:v>0.23187033333333301</c:v>
                </c:pt>
                <c:pt idx="7481">
                  <c:v>0.13527400000000001</c:v>
                </c:pt>
                <c:pt idx="7482">
                  <c:v>0.275196</c:v>
                </c:pt>
                <c:pt idx="7483">
                  <c:v>0.17635200000000001</c:v>
                </c:pt>
                <c:pt idx="7484">
                  <c:v>0.11154563333333301</c:v>
                </c:pt>
                <c:pt idx="7485">
                  <c:v>0.226212</c:v>
                </c:pt>
                <c:pt idx="7486">
                  <c:v>0.191042666666667</c:v>
                </c:pt>
                <c:pt idx="7487">
                  <c:v>0.13502033333333299</c:v>
                </c:pt>
                <c:pt idx="7488">
                  <c:v>0.19868833333333299</c:v>
                </c:pt>
                <c:pt idx="7489">
                  <c:v>0.22094633333333299</c:v>
                </c:pt>
                <c:pt idx="7490">
                  <c:v>0.13860929999999999</c:v>
                </c:pt>
                <c:pt idx="7491">
                  <c:v>0.340330666666667</c:v>
                </c:pt>
                <c:pt idx="7492">
                  <c:v>0.13522273333333301</c:v>
                </c:pt>
                <c:pt idx="7493">
                  <c:v>0.332726666666667</c:v>
                </c:pt>
                <c:pt idx="7494">
                  <c:v>0.17106133333333301</c:v>
                </c:pt>
                <c:pt idx="7495">
                  <c:v>0.117975333333333</c:v>
                </c:pt>
                <c:pt idx="7496">
                  <c:v>0.112671433333333</c:v>
                </c:pt>
                <c:pt idx="7497">
                  <c:v>0.14146700000000001</c:v>
                </c:pt>
                <c:pt idx="7498">
                  <c:v>0.492935333333333</c:v>
                </c:pt>
                <c:pt idx="7499">
                  <c:v>0.492935333333333</c:v>
                </c:pt>
                <c:pt idx="7500">
                  <c:v>0.492935333333333</c:v>
                </c:pt>
                <c:pt idx="7501">
                  <c:v>0.40447300000000003</c:v>
                </c:pt>
                <c:pt idx="7502">
                  <c:v>0.30543733333333301</c:v>
                </c:pt>
                <c:pt idx="7503">
                  <c:v>0.19499166666666701</c:v>
                </c:pt>
                <c:pt idx="7504">
                  <c:v>0.125464933333333</c:v>
                </c:pt>
                <c:pt idx="7505">
                  <c:v>0.25148633333333298</c:v>
                </c:pt>
                <c:pt idx="7506">
                  <c:v>0.25148633333333298</c:v>
                </c:pt>
                <c:pt idx="7507">
                  <c:v>0.178857666666667</c:v>
                </c:pt>
                <c:pt idx="7508">
                  <c:v>0.23127966666666699</c:v>
                </c:pt>
                <c:pt idx="7509">
                  <c:v>0.28928433333333298</c:v>
                </c:pt>
                <c:pt idx="7510">
                  <c:v>0.17835300000000001</c:v>
                </c:pt>
                <c:pt idx="7511">
                  <c:v>0.285293666666667</c:v>
                </c:pt>
                <c:pt idx="7512">
                  <c:v>0.44461166666666702</c:v>
                </c:pt>
                <c:pt idx="7513">
                  <c:v>0.556477</c:v>
                </c:pt>
                <c:pt idx="7514">
                  <c:v>0.42413666666666699</c:v>
                </c:pt>
                <c:pt idx="7515">
                  <c:v>0.12373366666666701</c:v>
                </c:pt>
                <c:pt idx="7516">
                  <c:v>0.98930133333333303</c:v>
                </c:pt>
                <c:pt idx="7517">
                  <c:v>0.108874466666667</c:v>
                </c:pt>
                <c:pt idx="7518">
                  <c:v>0.1134806</c:v>
                </c:pt>
                <c:pt idx="7519">
                  <c:v>0.29585333333333302</c:v>
                </c:pt>
                <c:pt idx="7520">
                  <c:v>0.15708333333333299</c:v>
                </c:pt>
                <c:pt idx="7521">
                  <c:v>0.125452333333333</c:v>
                </c:pt>
                <c:pt idx="7522">
                  <c:v>0.21520400000000001</c:v>
                </c:pt>
                <c:pt idx="7523">
                  <c:v>0.98840266666666698</c:v>
                </c:pt>
                <c:pt idx="7524">
                  <c:v>0.20547633333333301</c:v>
                </c:pt>
                <c:pt idx="7525">
                  <c:v>0.113007066666667</c:v>
                </c:pt>
                <c:pt idx="7526">
                  <c:v>0.30299266666666702</c:v>
                </c:pt>
                <c:pt idx="7527">
                  <c:v>0.97982866666666701</c:v>
                </c:pt>
                <c:pt idx="7528">
                  <c:v>0.121824633333333</c:v>
                </c:pt>
                <c:pt idx="7529">
                  <c:v>0.165159</c:v>
                </c:pt>
                <c:pt idx="7530">
                  <c:v>0.118825533333333</c:v>
                </c:pt>
                <c:pt idx="7531">
                  <c:v>0.205955</c:v>
                </c:pt>
                <c:pt idx="7532">
                  <c:v>0.103271866666667</c:v>
                </c:pt>
                <c:pt idx="7533">
                  <c:v>0.116218433333333</c:v>
                </c:pt>
                <c:pt idx="7534">
                  <c:v>0.34657133333333301</c:v>
                </c:pt>
                <c:pt idx="7535">
                  <c:v>0.112161333333333</c:v>
                </c:pt>
                <c:pt idx="7536">
                  <c:v>0.112161333333333</c:v>
                </c:pt>
                <c:pt idx="7537">
                  <c:v>0.13443766666666701</c:v>
                </c:pt>
                <c:pt idx="7538">
                  <c:v>0.18478033333333299</c:v>
                </c:pt>
                <c:pt idx="7539">
                  <c:v>0.14772866666666701</c:v>
                </c:pt>
                <c:pt idx="7540">
                  <c:v>0.284088333333333</c:v>
                </c:pt>
                <c:pt idx="7541">
                  <c:v>0.191208666666667</c:v>
                </c:pt>
                <c:pt idx="7542">
                  <c:v>0.13142699999999999</c:v>
                </c:pt>
                <c:pt idx="7543">
                  <c:v>0.16054499999999999</c:v>
                </c:pt>
                <c:pt idx="7544">
                  <c:v>0.26293533333333302</c:v>
                </c:pt>
                <c:pt idx="7545">
                  <c:v>0.96272633333333302</c:v>
                </c:pt>
                <c:pt idx="7546">
                  <c:v>0.25053966666666699</c:v>
                </c:pt>
                <c:pt idx="7547">
                  <c:v>0.32386199999999998</c:v>
                </c:pt>
                <c:pt idx="7548">
                  <c:v>0.97424599999999995</c:v>
                </c:pt>
                <c:pt idx="7549">
                  <c:v>0.15140166666666699</c:v>
                </c:pt>
                <c:pt idx="7550">
                  <c:v>0.117600966666667</c:v>
                </c:pt>
                <c:pt idx="7551">
                  <c:v>0.117600966666667</c:v>
                </c:pt>
                <c:pt idx="7552">
                  <c:v>0.14143033333333299</c:v>
                </c:pt>
                <c:pt idx="7553">
                  <c:v>0.142718866666667</c:v>
                </c:pt>
                <c:pt idx="7554">
                  <c:v>0.27173966666666699</c:v>
                </c:pt>
                <c:pt idx="7555">
                  <c:v>0.28056433333333303</c:v>
                </c:pt>
                <c:pt idx="7556">
                  <c:v>0.40338000000000002</c:v>
                </c:pt>
                <c:pt idx="7557">
                  <c:v>0.29122466666666702</c:v>
                </c:pt>
                <c:pt idx="7558">
                  <c:v>0.12913923333333299</c:v>
                </c:pt>
                <c:pt idx="7559">
                  <c:v>0.41171166666666698</c:v>
                </c:pt>
                <c:pt idx="7560">
                  <c:v>0.15174163333333299</c:v>
                </c:pt>
                <c:pt idx="7561">
                  <c:v>0.12786566666666699</c:v>
                </c:pt>
                <c:pt idx="7562">
                  <c:v>0.23835799999999999</c:v>
                </c:pt>
                <c:pt idx="7563">
                  <c:v>0.16490866666666701</c:v>
                </c:pt>
                <c:pt idx="7564">
                  <c:v>0.16490866666666701</c:v>
                </c:pt>
                <c:pt idx="7565">
                  <c:v>0.11643643333333301</c:v>
                </c:pt>
                <c:pt idx="7566">
                  <c:v>0.214125333333333</c:v>
                </c:pt>
                <c:pt idx="7567">
                  <c:v>0.14500653333333299</c:v>
                </c:pt>
                <c:pt idx="7568">
                  <c:v>0.18636966666666699</c:v>
                </c:pt>
                <c:pt idx="7569">
                  <c:v>0.118809466666667</c:v>
                </c:pt>
                <c:pt idx="7570">
                  <c:v>0.103234566666667</c:v>
                </c:pt>
                <c:pt idx="7571">
                  <c:v>0.197036666666667</c:v>
                </c:pt>
                <c:pt idx="7572">
                  <c:v>0.53167266666666702</c:v>
                </c:pt>
                <c:pt idx="7573">
                  <c:v>0.65927233333333302</c:v>
                </c:pt>
                <c:pt idx="7574">
                  <c:v>0.31065633333333298</c:v>
                </c:pt>
                <c:pt idx="7575">
                  <c:v>0.31065633333333298</c:v>
                </c:pt>
                <c:pt idx="7576">
                  <c:v>0.104286033333333</c:v>
                </c:pt>
                <c:pt idx="7577">
                  <c:v>0.44832066666666698</c:v>
                </c:pt>
                <c:pt idx="7578">
                  <c:v>0.20077966666666699</c:v>
                </c:pt>
                <c:pt idx="7579">
                  <c:v>0.149769333333333</c:v>
                </c:pt>
                <c:pt idx="7580">
                  <c:v>0.33716600000000002</c:v>
                </c:pt>
                <c:pt idx="7581">
                  <c:v>0.539065666666667</c:v>
                </c:pt>
                <c:pt idx="7582">
                  <c:v>0.23672599999999999</c:v>
                </c:pt>
                <c:pt idx="7583">
                  <c:v>0.34278966666666699</c:v>
                </c:pt>
                <c:pt idx="7584">
                  <c:v>0.17346866666666699</c:v>
                </c:pt>
                <c:pt idx="7585">
                  <c:v>0.87137299999999995</c:v>
                </c:pt>
                <c:pt idx="7586">
                  <c:v>0.294389333333333</c:v>
                </c:pt>
                <c:pt idx="7587">
                  <c:v>0.20287113333333301</c:v>
                </c:pt>
                <c:pt idx="7588">
                  <c:v>0.26544299999999998</c:v>
                </c:pt>
                <c:pt idx="7589">
                  <c:v>0.1271167</c:v>
                </c:pt>
                <c:pt idx="7590">
                  <c:v>0.114501166666667</c:v>
                </c:pt>
                <c:pt idx="7591">
                  <c:v>0.164025333333333</c:v>
                </c:pt>
                <c:pt idx="7592">
                  <c:v>0.164025333333333</c:v>
                </c:pt>
                <c:pt idx="7593">
                  <c:v>0.77276333333333302</c:v>
                </c:pt>
                <c:pt idx="7594">
                  <c:v>0.77276333333333302</c:v>
                </c:pt>
                <c:pt idx="7595">
                  <c:v>0.77276333333333302</c:v>
                </c:pt>
                <c:pt idx="7596">
                  <c:v>0.77276333333333302</c:v>
                </c:pt>
                <c:pt idx="7597">
                  <c:v>0.50534066666666699</c:v>
                </c:pt>
                <c:pt idx="7598">
                  <c:v>0.270264333333333</c:v>
                </c:pt>
                <c:pt idx="7599">
                  <c:v>0.82783466666666705</c:v>
                </c:pt>
                <c:pt idx="7600">
                  <c:v>0.15833066666666701</c:v>
                </c:pt>
                <c:pt idx="7601">
                  <c:v>0.149868</c:v>
                </c:pt>
                <c:pt idx="7602">
                  <c:v>0.63797666666666697</c:v>
                </c:pt>
                <c:pt idx="7603">
                  <c:v>0.210476</c:v>
                </c:pt>
                <c:pt idx="7604">
                  <c:v>0.105417766666667</c:v>
                </c:pt>
                <c:pt idx="7605">
                  <c:v>0.179646</c:v>
                </c:pt>
                <c:pt idx="7606">
                  <c:v>0.39640466666666702</c:v>
                </c:pt>
                <c:pt idx="7607">
                  <c:v>0.112182333333333</c:v>
                </c:pt>
                <c:pt idx="7608">
                  <c:v>0.471495</c:v>
                </c:pt>
                <c:pt idx="7609">
                  <c:v>0.123949666666667</c:v>
                </c:pt>
                <c:pt idx="7610">
                  <c:v>0.64476999999999995</c:v>
                </c:pt>
                <c:pt idx="7611">
                  <c:v>0.216016666666667</c:v>
                </c:pt>
                <c:pt idx="7612">
                  <c:v>0.52531966666666696</c:v>
                </c:pt>
                <c:pt idx="7613">
                  <c:v>0.25716766666666702</c:v>
                </c:pt>
                <c:pt idx="7614">
                  <c:v>0.71096199999999998</c:v>
                </c:pt>
                <c:pt idx="7615">
                  <c:v>0.130401666666667</c:v>
                </c:pt>
                <c:pt idx="7616">
                  <c:v>0.41534866666666698</c:v>
                </c:pt>
                <c:pt idx="7617">
                  <c:v>0.131392333333333</c:v>
                </c:pt>
                <c:pt idx="7618">
                  <c:v>0.28429733333333301</c:v>
                </c:pt>
                <c:pt idx="7619">
                  <c:v>0.139692333333333</c:v>
                </c:pt>
                <c:pt idx="7620">
                  <c:v>0.13040309999999999</c:v>
                </c:pt>
                <c:pt idx="7621">
                  <c:v>0.1236525</c:v>
                </c:pt>
                <c:pt idx="7622">
                  <c:v>0.230109333333333</c:v>
                </c:pt>
                <c:pt idx="7623">
                  <c:v>0.69058799999999998</c:v>
                </c:pt>
                <c:pt idx="7624">
                  <c:v>0.14253533333333299</c:v>
                </c:pt>
                <c:pt idx="7625">
                  <c:v>0.178475666666667</c:v>
                </c:pt>
                <c:pt idx="7626">
                  <c:v>0.201244266666667</c:v>
                </c:pt>
                <c:pt idx="7627">
                  <c:v>0.20283599999999999</c:v>
                </c:pt>
                <c:pt idx="7628">
                  <c:v>0.25008766666666699</c:v>
                </c:pt>
                <c:pt idx="7629">
                  <c:v>0.11882760000000001</c:v>
                </c:pt>
                <c:pt idx="7630">
                  <c:v>0.174004033333333</c:v>
                </c:pt>
                <c:pt idx="7631">
                  <c:v>0.174004033333333</c:v>
                </c:pt>
                <c:pt idx="7632">
                  <c:v>0.10164756666666699</c:v>
                </c:pt>
                <c:pt idx="7633">
                  <c:v>0.25381366666666699</c:v>
                </c:pt>
                <c:pt idx="7634">
                  <c:v>0.25381366666666699</c:v>
                </c:pt>
                <c:pt idx="7635">
                  <c:v>0.120542933333333</c:v>
                </c:pt>
                <c:pt idx="7636">
                  <c:v>0.12543043333333301</c:v>
                </c:pt>
                <c:pt idx="7637">
                  <c:v>0.17573466666666701</c:v>
                </c:pt>
                <c:pt idx="7638">
                  <c:v>0.34946033333333298</c:v>
                </c:pt>
                <c:pt idx="7639">
                  <c:v>0.229393333333333</c:v>
                </c:pt>
                <c:pt idx="7640">
                  <c:v>0.273465666666667</c:v>
                </c:pt>
                <c:pt idx="7641">
                  <c:v>0.116822333333333</c:v>
                </c:pt>
                <c:pt idx="7642">
                  <c:v>0.38039066666666699</c:v>
                </c:pt>
                <c:pt idx="7643">
                  <c:v>0.19036866666666699</c:v>
                </c:pt>
                <c:pt idx="7644">
                  <c:v>0.27515200000000001</c:v>
                </c:pt>
                <c:pt idx="7645">
                  <c:v>0.12652533333333299</c:v>
                </c:pt>
                <c:pt idx="7646">
                  <c:v>0.15096066666666699</c:v>
                </c:pt>
                <c:pt idx="7647">
                  <c:v>0.21744466666666701</c:v>
                </c:pt>
                <c:pt idx="7648">
                  <c:v>0.13658400000000001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B25-48C0-A15B-BDF7EF5A82E0}"/>
            </c:ext>
          </c:extLst>
        </c:ser>
        <c:ser>
          <c:idx val="1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20889707042841096"/>
                  <c:y val="-1.9709269942514457E-2"/>
                </c:manualLayout>
              </c:layout>
              <c:tx>
                <c:rich>
                  <a:bodyPr/>
                  <a:lstStyle/>
                  <a:p>
                    <a:fld id="{231FABD0-AC05-4BEE-A671-C505E2C8B677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B25-48C0-A15B-BDF7EF5A82E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25-48C0-A15B-BDF7EF5A82E0}"/>
                </c:ext>
              </c:extLst>
            </c:dLbl>
            <c:dLbl>
              <c:idx val="2"/>
              <c:layout>
                <c:manualLayout>
                  <c:x val="1.6335723495549941E-2"/>
                  <c:y val="-5.9296422068646312E-2"/>
                </c:manualLayout>
              </c:layout>
              <c:tx>
                <c:rich>
                  <a:bodyPr/>
                  <a:lstStyle/>
                  <a:p>
                    <a:fld id="{BA019A2A-B046-4056-8250-4BA89198E55C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5B25-48C0-A15B-BDF7EF5A82E0}"/>
                </c:ext>
              </c:extLst>
            </c:dLbl>
            <c:dLbl>
              <c:idx val="3"/>
              <c:layout>
                <c:manualLayout>
                  <c:x val="-0.18527502863487569"/>
                  <c:y val="-4.4090570859549358E-2"/>
                </c:manualLayout>
              </c:layout>
              <c:tx>
                <c:rich>
                  <a:bodyPr/>
                  <a:lstStyle/>
                  <a:p>
                    <a:fld id="{EFB18475-1008-414A-9C07-3974A602B05D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5B25-48C0-A15B-BDF7EF5A82E0}"/>
                </c:ext>
              </c:extLst>
            </c:dLbl>
            <c:dLbl>
              <c:idx val="4"/>
              <c:layout>
                <c:manualLayout>
                  <c:x val="-0.1819442918994453"/>
                  <c:y val="-6.5328863821642352E-2"/>
                </c:manualLayout>
              </c:layout>
              <c:tx>
                <c:rich>
                  <a:bodyPr/>
                  <a:lstStyle/>
                  <a:p>
                    <a:fld id="{6F22E6BE-1ED4-4F85-ACA8-695F95C05D4A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5B25-48C0-A15B-BDF7EF5A82E0}"/>
                </c:ext>
              </c:extLst>
            </c:dLbl>
            <c:dLbl>
              <c:idx val="5"/>
              <c:layout>
                <c:manualLayout>
                  <c:x val="-5.8608205849931079E-3"/>
                  <c:y val="-2.4147604770673851E-2"/>
                </c:manualLayout>
              </c:layout>
              <c:tx>
                <c:rich>
                  <a:bodyPr/>
                  <a:lstStyle/>
                  <a:p>
                    <a:fld id="{8E272093-541A-455F-B7FE-1B2478E4812B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5B25-48C0-A15B-BDF7EF5A82E0}"/>
                </c:ext>
              </c:extLst>
            </c:dLbl>
            <c:dLbl>
              <c:idx val="6"/>
              <c:layout>
                <c:manualLayout>
                  <c:x val="2.3468137990104009E-2"/>
                  <c:y val="-6.414245737841047E-2"/>
                </c:manualLayout>
              </c:layout>
              <c:tx>
                <c:rich>
                  <a:bodyPr/>
                  <a:lstStyle/>
                  <a:p>
                    <a:fld id="{3F9AF2BA-61BC-4A24-8C82-BFC7E777E847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5B25-48C0-A15B-BDF7EF5A82E0}"/>
                </c:ext>
              </c:extLst>
            </c:dLbl>
            <c:dLbl>
              <c:idx val="7"/>
              <c:layout>
                <c:manualLayout>
                  <c:x val="2.8971756460036083E-3"/>
                  <c:y val="1.0870316055412057E-2"/>
                </c:manualLayout>
              </c:layout>
              <c:tx>
                <c:rich>
                  <a:bodyPr/>
                  <a:lstStyle/>
                  <a:p>
                    <a:fld id="{8CCF3B88-0750-443F-BC41-3CAD71273698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5B25-48C0-A15B-BDF7EF5A82E0}"/>
                </c:ext>
              </c:extLst>
            </c:dLbl>
            <c:dLbl>
              <c:idx val="8"/>
              <c:layout>
                <c:manualLayout>
                  <c:x val="-2.9166217760872221E-3"/>
                  <c:y val="-1.8472821020494783E-2"/>
                </c:manualLayout>
              </c:layout>
              <c:tx>
                <c:rich>
                  <a:bodyPr/>
                  <a:lstStyle/>
                  <a:p>
                    <a:fld id="{F863528C-D99A-4877-8063-8F879B38B9FA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5B25-48C0-A15B-BDF7EF5A82E0}"/>
                </c:ext>
              </c:extLst>
            </c:dLbl>
            <c:dLbl>
              <c:idx val="9"/>
              <c:layout>
                <c:manualLayout>
                  <c:x val="4.2087693562141579E-2"/>
                  <c:y val="5.3945594451172245E-3"/>
                </c:manualLayout>
              </c:layout>
              <c:tx>
                <c:rich>
                  <a:bodyPr/>
                  <a:lstStyle/>
                  <a:p>
                    <a:fld id="{C9D8CD74-12CA-49B1-98C4-30DE22111628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5B25-48C0-A15B-BDF7EF5A82E0}"/>
                </c:ext>
              </c:extLst>
            </c:dLbl>
            <c:dLbl>
              <c:idx val="10"/>
              <c:layout>
                <c:manualLayout>
                  <c:x val="7.5855885124539784E-3"/>
                  <c:y val="3.8740739078313283E-2"/>
                </c:manualLayout>
              </c:layout>
              <c:tx>
                <c:rich>
                  <a:bodyPr/>
                  <a:lstStyle/>
                  <a:p>
                    <a:fld id="{BC5EC0E5-9D4C-4E92-94E4-7DFBD0A56648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5B25-48C0-A15B-BDF7EF5A82E0}"/>
                </c:ext>
              </c:extLst>
            </c:dLbl>
            <c:dLbl>
              <c:idx val="11"/>
              <c:layout>
                <c:manualLayout>
                  <c:x val="1.4111261174833013E-2"/>
                  <c:y val="1.6543138478396519E-2"/>
                </c:manualLayout>
              </c:layout>
              <c:tx>
                <c:rich>
                  <a:bodyPr/>
                  <a:lstStyle/>
                  <a:p>
                    <a:fld id="{82DB9303-ABA3-4C77-90FC-29113E674FDF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5B25-48C0-A15B-BDF7EF5A82E0}"/>
                </c:ext>
              </c:extLst>
            </c:dLbl>
            <c:dLbl>
              <c:idx val="12"/>
              <c:layout>
                <c:manualLayout>
                  <c:x val="1.7939138083323102E-2"/>
                  <c:y val="-5.8979308640262507E-3"/>
                </c:manualLayout>
              </c:layout>
              <c:tx>
                <c:rich>
                  <a:bodyPr/>
                  <a:lstStyle/>
                  <a:p>
                    <a:fld id="{7F0007AA-3194-453D-BBD2-36ABB5D3AAF1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5B25-48C0-A15B-BDF7EF5A82E0}"/>
                </c:ext>
              </c:extLst>
            </c:dLbl>
            <c:dLbl>
              <c:idx val="13"/>
              <c:layout>
                <c:manualLayout>
                  <c:x val="1.6252426234622204E-2"/>
                  <c:y val="-2.3559079426712551E-2"/>
                </c:manualLayout>
              </c:layout>
              <c:tx>
                <c:rich>
                  <a:bodyPr/>
                  <a:lstStyle/>
                  <a:p>
                    <a:fld id="{DBED79AC-EACC-4759-9DCE-3EB55A6B939E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5B25-48C0-A15B-BDF7EF5A82E0}"/>
                </c:ext>
              </c:extLst>
            </c:dLbl>
            <c:dLbl>
              <c:idx val="14"/>
              <c:layout>
                <c:manualLayout>
                  <c:x val="5.6850754266902052E-3"/>
                  <c:y val="4.8703467365101031E-3"/>
                </c:manualLayout>
              </c:layout>
              <c:tx>
                <c:rich>
                  <a:bodyPr/>
                  <a:lstStyle/>
                  <a:p>
                    <a:fld id="{AEAF4B0B-8BA0-4D24-80E9-1676C5DAF484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5B25-48C0-A15B-BDF7EF5A82E0}"/>
                </c:ext>
              </c:extLst>
            </c:dLbl>
            <c:dLbl>
              <c:idx val="15"/>
              <c:layout>
                <c:manualLayout>
                  <c:x val="1.0398313195855165E-2"/>
                  <c:y val="-3.9389539162488281E-2"/>
                </c:manualLayout>
              </c:layout>
              <c:tx>
                <c:rich>
                  <a:bodyPr/>
                  <a:lstStyle/>
                  <a:p>
                    <a:fld id="{D8CD628C-D197-4760-A802-1D7C0359BBB2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5B25-48C0-A15B-BDF7EF5A82E0}"/>
                </c:ext>
              </c:extLst>
            </c:dLbl>
            <c:dLbl>
              <c:idx val="16"/>
              <c:layout>
                <c:manualLayout>
                  <c:x val="1.1246283926904079E-3"/>
                  <c:y val="-2.8900458736052362E-2"/>
                </c:manualLayout>
              </c:layout>
              <c:tx>
                <c:rich>
                  <a:bodyPr/>
                  <a:lstStyle/>
                  <a:p>
                    <a:fld id="{70943E32-96BA-4084-ABC7-D45FDDDC4E99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5B25-48C0-A15B-BDF7EF5A82E0}"/>
                </c:ext>
              </c:extLst>
            </c:dLbl>
            <c:dLbl>
              <c:idx val="17"/>
              <c:layout>
                <c:manualLayout>
                  <c:x val="7.6012118002590839E-3"/>
                  <c:y val="-1.367494608701786E-2"/>
                </c:manualLayout>
              </c:layout>
              <c:tx>
                <c:rich>
                  <a:bodyPr/>
                  <a:lstStyle/>
                  <a:p>
                    <a:fld id="{D3CC24A6-42AC-49A1-8516-E00218F97CA8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5B25-48C0-A15B-BDF7EF5A82E0}"/>
                </c:ext>
              </c:extLst>
            </c:dLbl>
            <c:dLbl>
              <c:idx val="18"/>
              <c:layout>
                <c:manualLayout>
                  <c:x val="1.8714194868519433E-2"/>
                  <c:y val="-5.9652591746481801E-3"/>
                </c:manualLayout>
              </c:layout>
              <c:tx>
                <c:rich>
                  <a:bodyPr/>
                  <a:lstStyle/>
                  <a:p>
                    <a:fld id="{7C09A997-D8C2-4216-A998-F5E01523A8DB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5B25-48C0-A15B-BDF7EF5A82E0}"/>
                </c:ext>
              </c:extLst>
            </c:dLbl>
            <c:dLbl>
              <c:idx val="19"/>
              <c:layout>
                <c:manualLayout>
                  <c:x val="4.1732389205413244E-2"/>
                  <c:y val="-5.5372434856944827E-3"/>
                </c:manualLayout>
              </c:layout>
              <c:tx>
                <c:rich>
                  <a:bodyPr/>
                  <a:lstStyle/>
                  <a:p>
                    <a:fld id="{46EA0558-BE48-45D3-906B-72E371B7E00F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5B25-48C0-A15B-BDF7EF5A82E0}"/>
                </c:ext>
              </c:extLst>
            </c:dLbl>
            <c:dLbl>
              <c:idx val="20"/>
              <c:layout>
                <c:manualLayout>
                  <c:x val="3.4388616564017982E-2"/>
                  <c:y val="-2.6661719541736118E-3"/>
                </c:manualLayout>
              </c:layout>
              <c:tx>
                <c:rich>
                  <a:bodyPr/>
                  <a:lstStyle/>
                  <a:p>
                    <a:fld id="{7B0DDCC8-9648-4D04-97D3-26D8A315EB76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5B25-48C0-A15B-BDF7EF5A82E0}"/>
                </c:ext>
              </c:extLst>
            </c:dLbl>
            <c:dLbl>
              <c:idx val="21"/>
              <c:layout>
                <c:manualLayout>
                  <c:x val="-6.9251476598654965E-2"/>
                  <c:y val="-9.3070459514262675E-3"/>
                </c:manualLayout>
              </c:layout>
              <c:tx>
                <c:rich>
                  <a:bodyPr/>
                  <a:lstStyle/>
                  <a:p>
                    <a:fld id="{99E4E8A5-0673-42C0-8BB7-315AF36DBAD9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5B25-48C0-A15B-BDF7EF5A82E0}"/>
                </c:ext>
              </c:extLst>
            </c:dLbl>
            <c:dLbl>
              <c:idx val="22"/>
              <c:layout>
                <c:manualLayout>
                  <c:x val="1.1641173748195666E-2"/>
                  <c:y val="9.4922716717736107E-3"/>
                </c:manualLayout>
              </c:layout>
              <c:tx>
                <c:rich>
                  <a:bodyPr/>
                  <a:lstStyle/>
                  <a:p>
                    <a:fld id="{C2272A3B-021D-42F8-8C55-BE297064C663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5B25-48C0-A15B-BDF7EF5A82E0}"/>
                </c:ext>
              </c:extLst>
            </c:dLbl>
            <c:dLbl>
              <c:idx val="23"/>
              <c:layout>
                <c:manualLayout>
                  <c:x val="2.4945074947630676E-2"/>
                  <c:y val="-2.0425835534133561E-3"/>
                </c:manualLayout>
              </c:layout>
              <c:tx>
                <c:rich>
                  <a:bodyPr/>
                  <a:lstStyle/>
                  <a:p>
                    <a:fld id="{D2755168-ACB4-44B9-85B3-8650C306A26E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5B25-48C0-A15B-BDF7EF5A82E0}"/>
                </c:ext>
              </c:extLst>
            </c:dLbl>
            <c:dLbl>
              <c:idx val="24"/>
              <c:layout>
                <c:manualLayout>
                  <c:x val="8.3508745798369383E-3"/>
                  <c:y val="-5.313398712717677E-3"/>
                </c:manualLayout>
              </c:layout>
              <c:tx>
                <c:rich>
                  <a:bodyPr/>
                  <a:lstStyle/>
                  <a:p>
                    <a:fld id="{CC98B9DA-518B-4ED0-A0BB-1D959CBD2686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5B25-48C0-A15B-BDF7EF5A82E0}"/>
                </c:ext>
              </c:extLst>
            </c:dLbl>
            <c:dLbl>
              <c:idx val="25"/>
              <c:layout>
                <c:manualLayout>
                  <c:x val="6.2417582417582419E-3"/>
                  <c:y val="-1.2067898117697682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5B25-48C0-A15B-BDF7EF5A82E0}"/>
                </c:ext>
              </c:extLst>
            </c:dLbl>
            <c:dLbl>
              <c:idx val="26"/>
              <c:layout>
                <c:manualLayout>
                  <c:x val="-6.4073375443454289E-2"/>
                  <c:y val="-2.8218728183602479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5B25-48C0-A15B-BDF7EF5A82E0}"/>
                </c:ext>
              </c:extLst>
            </c:dLbl>
            <c:dLbl>
              <c:idx val="27"/>
              <c:layout>
                <c:manualLayout>
                  <c:x val="-9.4285137434744811E-3"/>
                  <c:y val="-2.1489801085679144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5B25-48C0-A15B-BDF7EF5A82E0}"/>
                </c:ext>
              </c:extLst>
            </c:dLbl>
            <c:dLbl>
              <c:idx val="28"/>
              <c:layout>
                <c:manualLayout>
                  <c:x val="-5.4476190476190477E-2"/>
                  <c:y val="-2.3909381361972546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5B25-48C0-A15B-BDF7EF5A82E0}"/>
                </c:ext>
              </c:extLst>
            </c:dLbl>
            <c:dLbl>
              <c:idx val="29"/>
              <c:layout>
                <c:manualLayout>
                  <c:x val="9.6262582561795155E-3"/>
                  <c:y val="-1.0957777358219943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3-5B25-48C0-A15B-BDF7EF5A82E0}"/>
                </c:ext>
              </c:extLst>
            </c:dLbl>
            <c:dLbl>
              <c:idx val="30"/>
              <c:layout>
                <c:manualLayout>
                  <c:x val="1.0344322344322237E-2"/>
                  <c:y val="1.5830161037029881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5B25-48C0-A15B-BDF7EF5A82E0}"/>
                </c:ext>
              </c:extLst>
            </c:dLbl>
            <c:dLbl>
              <c:idx val="31"/>
              <c:layout>
                <c:manualLayout>
                  <c:x val="-5.2088027458106201E-2"/>
                  <c:y val="2.1572639365160209E-2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5-5B25-48C0-A15B-BDF7EF5A82E0}"/>
                </c:ext>
              </c:extLst>
            </c:dLbl>
            <c:dLbl>
              <c:idx val="32"/>
              <c:layout>
                <c:manualLayout>
                  <c:x val="-0.10669348987503292"/>
                  <c:y val="2.688906188929069E-3"/>
                </c:manualLayout>
              </c:layout>
              <c:tx>
                <c:rich>
                  <a:bodyPr/>
                  <a:lstStyle/>
                  <a:p>
                    <a:fld id="{EA574496-8F7A-430A-BC5C-8D596D58648E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5B25-48C0-A15B-BDF7EF5A82E0}"/>
                </c:ext>
              </c:extLst>
            </c:dLbl>
            <c:dLbl>
              <c:idx val="33"/>
              <c:layout>
                <c:manualLayout>
                  <c:x val="-0.11090847736583635"/>
                  <c:y val="1.0434430823658071E-3"/>
                </c:manualLayout>
              </c:layout>
              <c:tx>
                <c:rich>
                  <a:bodyPr/>
                  <a:lstStyle/>
                  <a:p>
                    <a:fld id="{0EFB5DE1-C768-4429-BB49-33400AD5A843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5B25-48C0-A15B-BDF7EF5A82E0}"/>
                </c:ext>
              </c:extLst>
            </c:dLbl>
            <c:dLbl>
              <c:idx val="34"/>
              <c:layout>
                <c:manualLayout>
                  <c:x val="-0.13821412779141704"/>
                  <c:y val="-7.6931304642312345E-3"/>
                </c:manualLayout>
              </c:layout>
              <c:tx>
                <c:rich>
                  <a:bodyPr/>
                  <a:lstStyle/>
                  <a:p>
                    <a:fld id="{150F9EAA-F832-4579-94DB-A758EDC29E8B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5B25-48C0-A15B-BDF7EF5A82E0}"/>
                </c:ext>
              </c:extLst>
            </c:dLbl>
            <c:dLbl>
              <c:idx val="35"/>
              <c:layout>
                <c:manualLayout>
                  <c:x val="-0.1329547089124983"/>
                  <c:y val="-7.4611401681871359E-3"/>
                </c:manualLayout>
              </c:layout>
              <c:tx>
                <c:rich>
                  <a:bodyPr/>
                  <a:lstStyle/>
                  <a:p>
                    <a:fld id="{247191C4-CBEF-49E4-BC44-A0F5C47A0AE1}" type="CELLRANGE">
                      <a:rPr lang="en-US"/>
                      <a:pPr/>
                      <a:t>[PLAGECELL]</a:t>
                    </a:fld>
                    <a:endParaRPr lang="fr-F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5B25-48C0-A15B-BDF7EF5A82E0}"/>
                </c:ext>
              </c:extLst>
            </c:dLbl>
            <c:dLbl>
              <c:idx val="36"/>
              <c:layout>
                <c:manualLayout>
                  <c:x val="1.861544230048167E-2"/>
                  <c:y val="-5.349362394055548E-4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5B25-48C0-A15B-BDF7EF5A82E0}"/>
                </c:ext>
              </c:extLst>
            </c:dLbl>
            <c:dLbl>
              <c:idx val="37"/>
              <c:layout>
                <c:manualLayout>
                  <c:x val="-6.4901041216001848E-2"/>
                  <c:y val="5.6567129009643484E-4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5B25-48C0-A15B-BDF7EF5A82E0}"/>
                </c:ext>
              </c:extLst>
            </c:dLbl>
            <c:dLbl>
              <c:idx val="38"/>
              <c:layout>
                <c:manualLayout>
                  <c:x val="-8.0528395489025412E-5"/>
                  <c:y val="1.832540808097525E-3"/>
                </c:manualLayout>
              </c:layout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5B25-48C0-A15B-BDF7EF5A82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19050" rIns="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'IR.&gt;0.1 vs FC-Clean GRAPH'!$S$2:$S$40</c:f>
              <c:numCache>
                <c:formatCode>General</c:formatCode>
                <c:ptCount val="39"/>
                <c:pt idx="0">
                  <c:v>3.8175214396218098</c:v>
                </c:pt>
                <c:pt idx="1">
                  <c:v>3.8175214396218098</c:v>
                </c:pt>
                <c:pt idx="2">
                  <c:v>4.3100264313133003</c:v>
                </c:pt>
                <c:pt idx="3">
                  <c:v>4.03070295991495</c:v>
                </c:pt>
                <c:pt idx="4">
                  <c:v>4.2479043010398296</c:v>
                </c:pt>
                <c:pt idx="5">
                  <c:v>5.4731818102710399</c:v>
                </c:pt>
                <c:pt idx="6">
                  <c:v>4.5075133036103496</c:v>
                </c:pt>
                <c:pt idx="7">
                  <c:v>3.7968280446438398</c:v>
                </c:pt>
                <c:pt idx="8">
                  <c:v>5.3399720620529099</c:v>
                </c:pt>
                <c:pt idx="9">
                  <c:v>3.73317356291283</c:v>
                </c:pt>
                <c:pt idx="10">
                  <c:v>3.7910378602222399</c:v>
                </c:pt>
                <c:pt idx="11">
                  <c:v>4.1360385735105796</c:v>
                </c:pt>
                <c:pt idx="12">
                  <c:v>3.8590210705610302</c:v>
                </c:pt>
                <c:pt idx="13">
                  <c:v>3.6368672107760198</c:v>
                </c:pt>
                <c:pt idx="14">
                  <c:v>4.9434744875277996</c:v>
                </c:pt>
                <c:pt idx="15">
                  <c:v>3.7574543950759698</c:v>
                </c:pt>
                <c:pt idx="16">
                  <c:v>4.0313001829175903</c:v>
                </c:pt>
                <c:pt idx="17">
                  <c:v>4.5358501743315403</c:v>
                </c:pt>
                <c:pt idx="18">
                  <c:v>4.0063338260571797</c:v>
                </c:pt>
                <c:pt idx="19">
                  <c:v>3.32147247324149</c:v>
                </c:pt>
                <c:pt idx="20">
                  <c:v>3.63891624039243</c:v>
                </c:pt>
                <c:pt idx="21">
                  <c:v>5.8935228832965398</c:v>
                </c:pt>
                <c:pt idx="22">
                  <c:v>3.5626706169837798</c:v>
                </c:pt>
                <c:pt idx="23">
                  <c:v>2.8982364906389</c:v>
                </c:pt>
                <c:pt idx="24">
                  <c:v>2.4036399653373302</c:v>
                </c:pt>
                <c:pt idx="32">
                  <c:v>-3.3042148945617398</c:v>
                </c:pt>
                <c:pt idx="33">
                  <c:v>-3.0141640817997599</c:v>
                </c:pt>
                <c:pt idx="34">
                  <c:v>-3.1440088394213399</c:v>
                </c:pt>
                <c:pt idx="35">
                  <c:v>-3.55655915580334</c:v>
                </c:pt>
              </c:numCache>
            </c:numRef>
          </c:xVal>
          <c:yVal>
            <c:numRef>
              <c:f>'IR.&gt;0.1 vs FC-Clean GRAPH'!$T$2:$T$40</c:f>
              <c:numCache>
                <c:formatCode>General</c:formatCode>
                <c:ptCount val="39"/>
                <c:pt idx="0">
                  <c:v>0.99190966666666702</c:v>
                </c:pt>
                <c:pt idx="1">
                  <c:v>0.99190966666666702</c:v>
                </c:pt>
                <c:pt idx="2">
                  <c:v>0.98932933333333295</c:v>
                </c:pt>
                <c:pt idx="3">
                  <c:v>0.98123533333333302</c:v>
                </c:pt>
                <c:pt idx="4">
                  <c:v>0.97416666666666696</c:v>
                </c:pt>
                <c:pt idx="5">
                  <c:v>0.97179400000000005</c:v>
                </c:pt>
                <c:pt idx="6">
                  <c:v>0.92297233333333295</c:v>
                </c:pt>
                <c:pt idx="7">
                  <c:v>0.89667666666666701</c:v>
                </c:pt>
                <c:pt idx="8">
                  <c:v>0.88681500000000002</c:v>
                </c:pt>
                <c:pt idx="9">
                  <c:v>0.84205433333333302</c:v>
                </c:pt>
                <c:pt idx="10">
                  <c:v>0.82297133333333305</c:v>
                </c:pt>
                <c:pt idx="11">
                  <c:v>0.81467699999999998</c:v>
                </c:pt>
                <c:pt idx="12">
                  <c:v>0.65102733333333296</c:v>
                </c:pt>
                <c:pt idx="13">
                  <c:v>0.65075799999999995</c:v>
                </c:pt>
                <c:pt idx="14">
                  <c:v>0.57687533333333296</c:v>
                </c:pt>
                <c:pt idx="15">
                  <c:v>0.56641033333333302</c:v>
                </c:pt>
                <c:pt idx="16">
                  <c:v>0.55328766666666696</c:v>
                </c:pt>
                <c:pt idx="17">
                  <c:v>0.51393999999999995</c:v>
                </c:pt>
                <c:pt idx="18">
                  <c:v>0.48406500000000002</c:v>
                </c:pt>
                <c:pt idx="19">
                  <c:v>0.410526</c:v>
                </c:pt>
                <c:pt idx="20">
                  <c:v>0.38075933333333301</c:v>
                </c:pt>
                <c:pt idx="21">
                  <c:v>0.22665469999999999</c:v>
                </c:pt>
                <c:pt idx="22">
                  <c:v>0.17028633333333301</c:v>
                </c:pt>
                <c:pt idx="23">
                  <c:v>0.18946433333333301</c:v>
                </c:pt>
                <c:pt idx="24">
                  <c:v>0.1098021</c:v>
                </c:pt>
                <c:pt idx="32">
                  <c:v>0.69058799999999998</c:v>
                </c:pt>
                <c:pt idx="33">
                  <c:v>0.82783466666666705</c:v>
                </c:pt>
                <c:pt idx="34">
                  <c:v>0.71096199999999998</c:v>
                </c:pt>
                <c:pt idx="35">
                  <c:v>0.38039066666666699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'IR.&gt;0.1 vs FC-Clean GRAPH'!$R$2:$R$40</c15:f>
                <c15:dlblRangeCache>
                  <c:ptCount val="39"/>
                  <c:pt idx="0">
                    <c:v>CEP295NL</c:v>
                  </c:pt>
                  <c:pt idx="1">
                    <c:v>CEP295NL</c:v>
                  </c:pt>
                  <c:pt idx="2">
                    <c:v>GNB3</c:v>
                  </c:pt>
                  <c:pt idx="3">
                    <c:v>ELMO3</c:v>
                  </c:pt>
                  <c:pt idx="4">
                    <c:v>CCDC17</c:v>
                  </c:pt>
                  <c:pt idx="5">
                    <c:v>H1-9P</c:v>
                  </c:pt>
                  <c:pt idx="6">
                    <c:v>KCNIP2</c:v>
                  </c:pt>
                  <c:pt idx="7">
                    <c:v>PPFIA4</c:v>
                  </c:pt>
                  <c:pt idx="8">
                    <c:v>SLC26A10P</c:v>
                  </c:pt>
                  <c:pt idx="9">
                    <c:v>CTRL</c:v>
                  </c:pt>
                  <c:pt idx="10">
                    <c:v>TNFRSF25</c:v>
                  </c:pt>
                  <c:pt idx="11">
                    <c:v>GDPD3</c:v>
                  </c:pt>
                  <c:pt idx="12">
                    <c:v>ATG16L2</c:v>
                  </c:pt>
                  <c:pt idx="13">
                    <c:v>YJEFN3</c:v>
                  </c:pt>
                  <c:pt idx="14">
                    <c:v>LAT</c:v>
                  </c:pt>
                  <c:pt idx="15">
                    <c:v>FER1L4</c:v>
                  </c:pt>
                  <c:pt idx="16">
                    <c:v>MAPK8IP3</c:v>
                  </c:pt>
                  <c:pt idx="17">
                    <c:v>SEC31B</c:v>
                  </c:pt>
                  <c:pt idx="18">
                    <c:v>SAP25</c:v>
                  </c:pt>
                  <c:pt idx="19">
                    <c:v>LCAT</c:v>
                  </c:pt>
                  <c:pt idx="20">
                    <c:v>CDK3</c:v>
                  </c:pt>
                  <c:pt idx="21">
                    <c:v>C1QTNF12</c:v>
                  </c:pt>
                  <c:pt idx="22">
                    <c:v>ADSS1</c:v>
                  </c:pt>
                  <c:pt idx="23">
                    <c:v>MACROD1</c:v>
                  </c:pt>
                  <c:pt idx="24">
                    <c:v>TRAPPC9</c:v>
                  </c:pt>
                  <c:pt idx="32">
                    <c:v>RPL7</c:v>
                  </c:pt>
                  <c:pt idx="33">
                    <c:v>PPIA</c:v>
                  </c:pt>
                  <c:pt idx="34">
                    <c:v>RPS15A</c:v>
                  </c:pt>
                  <c:pt idx="35">
                    <c:v>UBA52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D-5B25-48C0-A15B-BDF7EF5A82E0}"/>
            </c:ext>
          </c:extLst>
        </c:ser>
        <c:ser>
          <c:idx val="4"/>
          <c:order val="4"/>
          <c:tx>
            <c:strRef>
              <c:f>'IR.&gt;0.1 vs FC-Clean GRAPH'!$AR$1</c:f>
              <c:strCache>
                <c:ptCount val="1"/>
                <c:pt idx="0">
                  <c:v>Median -3.322</c:v>
                </c:pt>
              </c:strCache>
            </c:strRef>
          </c:tx>
          <c:spPr>
            <a:ln w="2540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" lastClr="FFFFFF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spPr>
              <a:ln w="19050" cap="rnd">
                <a:solidFill>
                  <a:sysClr val="windowText" lastClr="000000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'IR.&gt;0.1 vs FC-Clean GRAPH'!$AR$2:$AR$19</c:f>
              <c:numCache>
                <c:formatCode>General</c:formatCode>
                <c:ptCount val="18"/>
                <c:pt idx="0">
                  <c:v>-4.2750516393625038</c:v>
                </c:pt>
                <c:pt idx="1">
                  <c:v>-4.0461589613888895</c:v>
                </c:pt>
                <c:pt idx="2">
                  <c:v>-3.8751967652794295</c:v>
                </c:pt>
                <c:pt idx="3">
                  <c:v>-3.7386860880942927</c:v>
                </c:pt>
                <c:pt idx="4">
                  <c:v>-3.6250438536295535</c:v>
                </c:pt>
                <c:pt idx="5">
                  <c:v>-3.5276963409488236</c:v>
                </c:pt>
                <c:pt idx="6">
                  <c:v>-3.4425513457420167</c:v>
                </c:pt>
                <c:pt idx="7">
                  <c:v>-3.3668876483881225</c:v>
                </c:pt>
                <c:pt idx="8">
                  <c:v>-3.2988036629752093</c:v>
                </c:pt>
                <c:pt idx="9">
                  <c:v>-3.2369180995699534</c:v>
                </c:pt>
                <c:pt idx="10">
                  <c:v>-3.1801959166182177</c:v>
                </c:pt>
                <c:pt idx="11">
                  <c:v>-3.1278414668657493</c:v>
                </c:pt>
                <c:pt idx="12">
                  <c:v>-3.0792299267418413</c:v>
                </c:pt>
                <c:pt idx="13">
                  <c:v>-3.0338616447699556</c:v>
                </c:pt>
                <c:pt idx="14">
                  <c:v>-2.9913307896806125</c:v>
                </c:pt>
                <c:pt idx="15">
                  <c:v>-2.9513032386446034</c:v>
                </c:pt>
                <c:pt idx="16">
                  <c:v>-2.913500618811399</c:v>
                </c:pt>
                <c:pt idx="17">
                  <c:v>-2.8776885552158737</c:v>
                </c:pt>
              </c:numCache>
            </c:numRef>
          </c:xVal>
          <c:yVal>
            <c:numRef>
              <c:f>'IR.&gt;0.1 vs FC-Clean GRAPH'!$AO$2:$AO$19</c:f>
              <c:numCache>
                <c:formatCode>General</c:formatCode>
                <c:ptCount val="18"/>
                <c:pt idx="0">
                  <c:v>0.125</c:v>
                </c:pt>
                <c:pt idx="1">
                  <c:v>0.17499999999999999</c:v>
                </c:pt>
                <c:pt idx="2">
                  <c:v>0.22500000000000001</c:v>
                </c:pt>
                <c:pt idx="3">
                  <c:v>0.27500000000000002</c:v>
                </c:pt>
                <c:pt idx="4">
                  <c:v>0.32500000000000001</c:v>
                </c:pt>
                <c:pt idx="5">
                  <c:v>0.375</c:v>
                </c:pt>
                <c:pt idx="6">
                  <c:v>0.42499999999999999</c:v>
                </c:pt>
                <c:pt idx="7">
                  <c:v>0.47499999999999998</c:v>
                </c:pt>
                <c:pt idx="8">
                  <c:v>0.52500000000000002</c:v>
                </c:pt>
                <c:pt idx="9">
                  <c:v>0.57499999999999996</c:v>
                </c:pt>
                <c:pt idx="10">
                  <c:v>0.625</c:v>
                </c:pt>
                <c:pt idx="11">
                  <c:v>0.67500000000000004</c:v>
                </c:pt>
                <c:pt idx="12">
                  <c:v>0.72499999999999998</c:v>
                </c:pt>
                <c:pt idx="13">
                  <c:v>0.77500000000000002</c:v>
                </c:pt>
                <c:pt idx="14">
                  <c:v>0.82499999999999996</c:v>
                </c:pt>
                <c:pt idx="15">
                  <c:v>0.875</c:v>
                </c:pt>
                <c:pt idx="16">
                  <c:v>0.92500000000000004</c:v>
                </c:pt>
                <c:pt idx="17">
                  <c:v>0.97499999999999998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5B25-48C0-A15B-BDF7EF5A82E0}"/>
            </c:ext>
          </c:extLst>
        </c:ser>
        <c:ser>
          <c:idx val="5"/>
          <c:order val="5"/>
          <c:tx>
            <c:strRef>
              <c:f>'IR.&gt;0.1 vs FC-Clean GRAPH'!$AS$1</c:f>
              <c:strCache>
                <c:ptCount val="1"/>
                <c:pt idx="0">
                  <c:v>Median +3.322</c:v>
                </c:pt>
              </c:strCache>
            </c:strRef>
          </c:tx>
          <c:spPr>
            <a:ln w="2540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trendline>
            <c:spPr>
              <a:ln w="19050" cap="rnd">
                <a:solidFill>
                  <a:sysClr val="windowText" lastClr="000000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'IR.&gt;0.1 vs FC-Clean GRAPH'!$AS$2:$AS$19</c:f>
              <c:numCache>
                <c:formatCode>General</c:formatCode>
                <c:ptCount val="18"/>
                <c:pt idx="0">
                  <c:v>2.3689483606374964</c:v>
                </c:pt>
                <c:pt idx="1">
                  <c:v>2.5978410386111106</c:v>
                </c:pt>
                <c:pt idx="2">
                  <c:v>2.7688032347205707</c:v>
                </c:pt>
                <c:pt idx="3">
                  <c:v>2.9053139119057074</c:v>
                </c:pt>
                <c:pt idx="4">
                  <c:v>3.0189561463704466</c:v>
                </c:pt>
                <c:pt idx="5">
                  <c:v>3.1163036590511766</c:v>
                </c:pt>
                <c:pt idx="6">
                  <c:v>3.2014486542579834</c:v>
                </c:pt>
                <c:pt idx="7">
                  <c:v>3.2771123516118776</c:v>
                </c:pt>
                <c:pt idx="8">
                  <c:v>3.3451963370247908</c:v>
                </c:pt>
                <c:pt idx="9">
                  <c:v>3.4070819004300468</c:v>
                </c:pt>
                <c:pt idx="10">
                  <c:v>3.4638040833817825</c:v>
                </c:pt>
                <c:pt idx="11">
                  <c:v>3.5161585331342509</c:v>
                </c:pt>
                <c:pt idx="12">
                  <c:v>3.5647700732581589</c:v>
                </c:pt>
                <c:pt idx="13">
                  <c:v>3.6101383552300446</c:v>
                </c:pt>
                <c:pt idx="14">
                  <c:v>3.6526692103193876</c:v>
                </c:pt>
                <c:pt idx="15">
                  <c:v>3.6926967613553967</c:v>
                </c:pt>
                <c:pt idx="16">
                  <c:v>3.7304993811886011</c:v>
                </c:pt>
                <c:pt idx="17">
                  <c:v>3.7663114447841264</c:v>
                </c:pt>
              </c:numCache>
            </c:numRef>
          </c:xVal>
          <c:yVal>
            <c:numRef>
              <c:f>'IR.&gt;0.1 vs FC-Clean GRAPH'!$AO$2:$AO$19</c:f>
              <c:numCache>
                <c:formatCode>General</c:formatCode>
                <c:ptCount val="18"/>
                <c:pt idx="0">
                  <c:v>0.125</c:v>
                </c:pt>
                <c:pt idx="1">
                  <c:v>0.17499999999999999</c:v>
                </c:pt>
                <c:pt idx="2">
                  <c:v>0.22500000000000001</c:v>
                </c:pt>
                <c:pt idx="3">
                  <c:v>0.27500000000000002</c:v>
                </c:pt>
                <c:pt idx="4">
                  <c:v>0.32500000000000001</c:v>
                </c:pt>
                <c:pt idx="5">
                  <c:v>0.375</c:v>
                </c:pt>
                <c:pt idx="6">
                  <c:v>0.42499999999999999</c:v>
                </c:pt>
                <c:pt idx="7">
                  <c:v>0.47499999999999998</c:v>
                </c:pt>
                <c:pt idx="8">
                  <c:v>0.52500000000000002</c:v>
                </c:pt>
                <c:pt idx="9">
                  <c:v>0.57499999999999996</c:v>
                </c:pt>
                <c:pt idx="10">
                  <c:v>0.625</c:v>
                </c:pt>
                <c:pt idx="11">
                  <c:v>0.67500000000000004</c:v>
                </c:pt>
                <c:pt idx="12">
                  <c:v>0.72499999999999998</c:v>
                </c:pt>
                <c:pt idx="13">
                  <c:v>0.77500000000000002</c:v>
                </c:pt>
                <c:pt idx="14">
                  <c:v>0.82499999999999996</c:v>
                </c:pt>
                <c:pt idx="15">
                  <c:v>0.875</c:v>
                </c:pt>
                <c:pt idx="16">
                  <c:v>0.92500000000000004</c:v>
                </c:pt>
                <c:pt idx="17">
                  <c:v>0.97499999999999998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5B25-48C0-A15B-BDF7EF5A8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114208"/>
        <c:axId val="358113792"/>
      </c:scatterChart>
      <c:valAx>
        <c:axId val="1961225680"/>
        <c:scaling>
          <c:orientation val="minMax"/>
          <c:max val="6"/>
          <c:min val="-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lnFC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10395840"/>
        <c:crossesAt val="0.1"/>
        <c:crossBetween val="midCat"/>
      </c:valAx>
      <c:valAx>
        <c:axId val="2110395840"/>
        <c:scaling>
          <c:logBase val="2"/>
          <c:orientation val="minMax"/>
          <c:max val="1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IR 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61225680"/>
        <c:crossesAt val="-6"/>
        <c:crossBetween val="midCat"/>
      </c:valAx>
      <c:valAx>
        <c:axId val="358113792"/>
        <c:scaling>
          <c:logBase val="2"/>
          <c:orientation val="minMax"/>
          <c:max val="1"/>
          <c:min val="0.1"/>
        </c:scaling>
        <c:delete val="1"/>
        <c:axPos val="r"/>
        <c:numFmt formatCode="General" sourceLinked="1"/>
        <c:majorTickMark val="out"/>
        <c:minorTickMark val="none"/>
        <c:tickLblPos val="nextTo"/>
        <c:crossAx val="358114208"/>
        <c:crosses val="max"/>
        <c:crossBetween val="midCat"/>
      </c:valAx>
      <c:valAx>
        <c:axId val="35811420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58113792"/>
        <c:crosses val="max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0DED9-5BB5-478D-97EA-8C7EBED01F8E}" type="datetimeFigureOut">
              <a:rPr lang="fr-FR" smtClean="0"/>
              <a:t>06/06/2024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77A13-97A1-4DA3-88B6-2628BC78E7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32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Hello </a:t>
            </a:r>
            <a:r>
              <a:rPr lang="fr-FR" dirty="0" err="1"/>
              <a:t>everyone</a:t>
            </a:r>
            <a:r>
              <a:rPr lang="fr-FR" dirty="0"/>
              <a:t> and </a:t>
            </a: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having</a:t>
            </a:r>
            <a:r>
              <a:rPr lang="fr-FR" dirty="0"/>
              <a:t> me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today</a:t>
            </a:r>
            <a:r>
              <a:rPr lang="fr-FR" dirty="0"/>
              <a:t>, I </a:t>
            </a:r>
            <a:r>
              <a:rPr lang="fr-FR" dirty="0" err="1"/>
              <a:t>am</a:t>
            </a:r>
            <a:r>
              <a:rPr lang="fr-FR" dirty="0"/>
              <a:t> </a:t>
            </a:r>
            <a:r>
              <a:rPr lang="fr-FR" dirty="0" err="1"/>
              <a:t>nathan</a:t>
            </a:r>
            <a:r>
              <a:rPr lang="fr-FR" dirty="0"/>
              <a:t> </a:t>
            </a:r>
            <a:r>
              <a:rPr lang="fr-FR" dirty="0" err="1"/>
              <a:t>Lecourveuvreur</a:t>
            </a:r>
            <a:r>
              <a:rPr lang="fr-FR" dirty="0"/>
              <a:t>, a second </a:t>
            </a:r>
            <a:r>
              <a:rPr lang="fr-FR" dirty="0" err="1"/>
              <a:t>year</a:t>
            </a:r>
            <a:r>
              <a:rPr lang="fr-FR" dirty="0"/>
              <a:t> PhD </a:t>
            </a:r>
            <a:r>
              <a:rPr lang="fr-FR" dirty="0" err="1"/>
              <a:t>student</a:t>
            </a:r>
            <a:r>
              <a:rPr lang="fr-FR" dirty="0"/>
              <a:t> in Thierry </a:t>
            </a:r>
            <a:r>
              <a:rPr lang="fr-FR" dirty="0" err="1"/>
              <a:t>Forné’s</a:t>
            </a:r>
            <a:r>
              <a:rPr lang="fr-FR" dirty="0"/>
              <a:t> team and </a:t>
            </a:r>
            <a:r>
              <a:rPr lang="fr-FR" dirty="0" err="1"/>
              <a:t>today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par of </a:t>
            </a:r>
            <a:r>
              <a:rPr lang="fr-FR" dirty="0" err="1"/>
              <a:t>my</a:t>
            </a:r>
            <a:r>
              <a:rPr lang="fr-FR" dirty="0"/>
              <a:t> PhD </a:t>
            </a:r>
            <a:r>
              <a:rPr lang="fr-FR" dirty="0" err="1"/>
              <a:t>project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revolves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the RD-HRS </a:t>
            </a:r>
            <a:r>
              <a:rPr lang="fr-FR" dirty="0" err="1"/>
              <a:t>method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us to </a:t>
            </a:r>
            <a:r>
              <a:rPr lang="fr-FR" dirty="0" err="1"/>
              <a:t>obtain</a:t>
            </a:r>
            <a:r>
              <a:rPr lang="fr-FR" dirty="0"/>
              <a:t> new insights on the </a:t>
            </a:r>
            <a:r>
              <a:rPr lang="fr-FR" dirty="0" err="1"/>
              <a:t>relationship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phase </a:t>
            </a:r>
            <a:r>
              <a:rPr lang="fr-FR" dirty="0" err="1"/>
              <a:t>seperation</a:t>
            </a:r>
            <a:r>
              <a:rPr lang="fr-FR" dirty="0"/>
              <a:t>, DNA and RNA.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194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I </a:t>
            </a:r>
            <a:r>
              <a:rPr lang="fr-FR" dirty="0" err="1"/>
              <a:t>analysed</a:t>
            </a:r>
            <a:r>
              <a:rPr lang="fr-FR" dirty="0"/>
              <a:t> the fractions </a:t>
            </a:r>
            <a:r>
              <a:rPr lang="fr-FR" dirty="0" err="1"/>
              <a:t>from</a:t>
            </a:r>
            <a:r>
              <a:rPr lang="fr-FR" dirty="0"/>
              <a:t> an HRS </a:t>
            </a:r>
            <a:r>
              <a:rPr lang="fr-FR" dirty="0" err="1"/>
              <a:t>experiment</a:t>
            </a:r>
            <a:r>
              <a:rPr lang="fr-FR" dirty="0"/>
              <a:t> on IMR90 </a:t>
            </a:r>
            <a:r>
              <a:rPr lang="fr-FR" dirty="0" err="1"/>
              <a:t>cells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/>
              <a:t>human</a:t>
            </a:r>
            <a:r>
              <a:rPr lang="fr-FR" dirty="0"/>
              <a:t> fœtal </a:t>
            </a:r>
            <a:r>
              <a:rPr lang="fr-FR" dirty="0" err="1"/>
              <a:t>lung</a:t>
            </a:r>
            <a:r>
              <a:rPr lang="fr-FR" dirty="0"/>
              <a:t> </a:t>
            </a:r>
            <a:r>
              <a:rPr lang="fr-FR" dirty="0" err="1"/>
              <a:t>fibroblasts</a:t>
            </a:r>
            <a:r>
              <a:rPr lang="fr-FR" dirty="0"/>
              <a:t>, and </a:t>
            </a:r>
            <a:r>
              <a:rPr lang="fr-FR" dirty="0" err="1"/>
              <a:t>analysed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RT-</a:t>
            </a:r>
            <a:r>
              <a:rPr lang="fr-FR" dirty="0" err="1"/>
              <a:t>qPCR</a:t>
            </a:r>
            <a:r>
              <a:rPr lang="fr-FR" dirty="0"/>
              <a:t> I </a:t>
            </a:r>
            <a:r>
              <a:rPr lang="fr-FR" dirty="0" err="1"/>
              <a:t>checked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fraction for the </a:t>
            </a:r>
            <a:r>
              <a:rPr lang="fr-FR" dirty="0" err="1"/>
              <a:t>presence</a:t>
            </a:r>
            <a:r>
              <a:rPr lang="fr-FR" dirty="0"/>
              <a:t> of 3 RNA, the 18S </a:t>
            </a:r>
            <a:r>
              <a:rPr lang="fr-FR" dirty="0" err="1"/>
              <a:t>ribosomic</a:t>
            </a:r>
            <a:r>
              <a:rPr lang="fr-FR" dirty="0"/>
              <a:t> RNA, the GAPDH </a:t>
            </a:r>
            <a:r>
              <a:rPr lang="fr-FR" dirty="0" err="1"/>
              <a:t>mRNA</a:t>
            </a:r>
            <a:r>
              <a:rPr lang="fr-FR" dirty="0"/>
              <a:t> and the long non </a:t>
            </a:r>
            <a:r>
              <a:rPr lang="fr-FR" dirty="0" err="1"/>
              <a:t>coding</a:t>
            </a:r>
            <a:r>
              <a:rPr lang="fr-FR" dirty="0"/>
              <a:t> Neat1 RNA. So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fraction the % of RNA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recovered</a:t>
            </a:r>
            <a:r>
              <a:rPr lang="fr-FR" dirty="0"/>
              <a:t> at </a:t>
            </a:r>
            <a:r>
              <a:rPr lang="fr-FR" dirty="0" err="1"/>
              <a:t>each</a:t>
            </a:r>
            <a:r>
              <a:rPr lang="fr-FR" dirty="0"/>
              <a:t> fraction.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in the </a:t>
            </a:r>
            <a:r>
              <a:rPr lang="fr-FR" dirty="0" err="1"/>
              <a:t>permeabilization</a:t>
            </a:r>
            <a:r>
              <a:rPr lang="fr-FR" dirty="0"/>
              <a:t> fraction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most</a:t>
            </a:r>
            <a:r>
              <a:rPr lang="fr-FR" dirty="0"/>
              <a:t> of the </a:t>
            </a:r>
            <a:r>
              <a:rPr lang="fr-FR" dirty="0" err="1"/>
              <a:t>ribosomic</a:t>
            </a:r>
            <a:r>
              <a:rPr lang="fr-FR" dirty="0"/>
              <a:t> RNA and 30% of the </a:t>
            </a:r>
            <a:r>
              <a:rPr lang="fr-FR" dirty="0" err="1"/>
              <a:t>mRNA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fraction, 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barely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Neat1 in </a:t>
            </a:r>
            <a:r>
              <a:rPr lang="fr-FR" dirty="0" err="1"/>
              <a:t>this</a:t>
            </a:r>
            <a:r>
              <a:rPr lang="fr-FR" dirty="0"/>
              <a:t> fraction. In the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more </a:t>
            </a:r>
            <a:r>
              <a:rPr lang="fr-FR" dirty="0" err="1"/>
              <a:t>than</a:t>
            </a:r>
            <a:r>
              <a:rPr lang="fr-FR" dirty="0"/>
              <a:t> 10 times </a:t>
            </a:r>
            <a:r>
              <a:rPr lang="fr-FR" dirty="0" err="1"/>
              <a:t>less</a:t>
            </a:r>
            <a:r>
              <a:rPr lang="fr-FR" dirty="0"/>
              <a:t> RNA, and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in the </a:t>
            </a:r>
            <a:r>
              <a:rPr lang="fr-FR" dirty="0" err="1"/>
              <a:t>washes</a:t>
            </a:r>
            <a:r>
              <a:rPr lang="fr-FR" dirty="0"/>
              <a:t>. In the soluble fraction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can’t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RNA. BUT in the </a:t>
            </a:r>
            <a:r>
              <a:rPr lang="fr-FR" dirty="0" err="1"/>
              <a:t>Insluble</a:t>
            </a:r>
            <a:r>
              <a:rPr lang="fr-FR" dirty="0"/>
              <a:t> fraction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find</a:t>
            </a:r>
            <a:r>
              <a:rPr lang="fr-FR" dirty="0"/>
              <a:t> RNA, but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little</a:t>
            </a:r>
            <a:r>
              <a:rPr lang="fr-FR" dirty="0"/>
              <a:t> 18S RNA. 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Neat1 RNA in </a:t>
            </a:r>
            <a:r>
              <a:rPr lang="fr-FR" dirty="0" err="1"/>
              <a:t>this</a:t>
            </a:r>
            <a:r>
              <a:rPr lang="fr-FR" dirty="0"/>
              <a:t> fraction. But </a:t>
            </a:r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litterature</a:t>
            </a:r>
            <a:r>
              <a:rPr lang="fr-FR" dirty="0"/>
              <a:t> the Neat1 RNA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located</a:t>
            </a:r>
            <a:r>
              <a:rPr lang="fr-FR" dirty="0"/>
              <a:t> in a </a:t>
            </a:r>
            <a:r>
              <a:rPr lang="fr-FR" dirty="0" err="1"/>
              <a:t>nuclear</a:t>
            </a:r>
            <a:r>
              <a:rPr lang="fr-FR" dirty="0"/>
              <a:t> body.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671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I </a:t>
            </a:r>
            <a:r>
              <a:rPr lang="fr-FR" dirty="0" err="1"/>
              <a:t>analysed</a:t>
            </a:r>
            <a:r>
              <a:rPr lang="fr-FR" dirty="0"/>
              <a:t> the fractions </a:t>
            </a:r>
            <a:r>
              <a:rPr lang="fr-FR" dirty="0" err="1"/>
              <a:t>from</a:t>
            </a:r>
            <a:r>
              <a:rPr lang="fr-FR" dirty="0"/>
              <a:t> an HRS </a:t>
            </a:r>
            <a:r>
              <a:rPr lang="fr-FR" dirty="0" err="1"/>
              <a:t>experiment</a:t>
            </a:r>
            <a:r>
              <a:rPr lang="fr-FR" dirty="0"/>
              <a:t> on IMR90 </a:t>
            </a:r>
            <a:r>
              <a:rPr lang="fr-FR" dirty="0" err="1"/>
              <a:t>cells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/>
              <a:t>human</a:t>
            </a:r>
            <a:r>
              <a:rPr lang="fr-FR" dirty="0"/>
              <a:t> fœtal </a:t>
            </a:r>
            <a:r>
              <a:rPr lang="fr-FR" dirty="0" err="1"/>
              <a:t>lung</a:t>
            </a:r>
            <a:r>
              <a:rPr lang="fr-FR" dirty="0"/>
              <a:t> </a:t>
            </a:r>
            <a:r>
              <a:rPr lang="fr-FR" dirty="0" err="1"/>
              <a:t>fibroblasts</a:t>
            </a:r>
            <a:r>
              <a:rPr lang="fr-FR" dirty="0"/>
              <a:t>, and </a:t>
            </a:r>
            <a:r>
              <a:rPr lang="fr-FR" dirty="0" err="1"/>
              <a:t>analysed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RT-</a:t>
            </a:r>
            <a:r>
              <a:rPr lang="fr-FR" dirty="0" err="1"/>
              <a:t>qPCR</a:t>
            </a:r>
            <a:r>
              <a:rPr lang="fr-FR" dirty="0"/>
              <a:t> I </a:t>
            </a:r>
            <a:r>
              <a:rPr lang="fr-FR" dirty="0" err="1"/>
              <a:t>checked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fraction for the </a:t>
            </a:r>
            <a:r>
              <a:rPr lang="fr-FR" dirty="0" err="1"/>
              <a:t>presence</a:t>
            </a:r>
            <a:r>
              <a:rPr lang="fr-FR" dirty="0"/>
              <a:t> of 3 RNA, the 18S </a:t>
            </a:r>
            <a:r>
              <a:rPr lang="fr-FR" dirty="0" err="1"/>
              <a:t>ribosomic</a:t>
            </a:r>
            <a:r>
              <a:rPr lang="fr-FR" dirty="0"/>
              <a:t> RNA, the GAPDH </a:t>
            </a:r>
            <a:r>
              <a:rPr lang="fr-FR" dirty="0" err="1"/>
              <a:t>mRNA</a:t>
            </a:r>
            <a:r>
              <a:rPr lang="fr-FR" dirty="0"/>
              <a:t> and the long non </a:t>
            </a:r>
            <a:r>
              <a:rPr lang="fr-FR" dirty="0" err="1"/>
              <a:t>coding</a:t>
            </a:r>
            <a:r>
              <a:rPr lang="fr-FR" dirty="0"/>
              <a:t> Neat1 RNA. So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fraction the % of RNA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recovered</a:t>
            </a:r>
            <a:r>
              <a:rPr lang="fr-FR" dirty="0"/>
              <a:t> at </a:t>
            </a:r>
            <a:r>
              <a:rPr lang="fr-FR" dirty="0" err="1"/>
              <a:t>each</a:t>
            </a:r>
            <a:r>
              <a:rPr lang="fr-FR" dirty="0"/>
              <a:t> fraction.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in the </a:t>
            </a:r>
            <a:r>
              <a:rPr lang="fr-FR" dirty="0" err="1"/>
              <a:t>permeabilization</a:t>
            </a:r>
            <a:r>
              <a:rPr lang="fr-FR" dirty="0"/>
              <a:t> fraction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most</a:t>
            </a:r>
            <a:r>
              <a:rPr lang="fr-FR" dirty="0"/>
              <a:t> of the </a:t>
            </a:r>
            <a:r>
              <a:rPr lang="fr-FR" dirty="0" err="1"/>
              <a:t>ribosomic</a:t>
            </a:r>
            <a:r>
              <a:rPr lang="fr-FR" dirty="0"/>
              <a:t> RNA and 30% of the </a:t>
            </a:r>
            <a:r>
              <a:rPr lang="fr-FR" dirty="0" err="1"/>
              <a:t>mRNA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fraction, 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barely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Neat1 in </a:t>
            </a:r>
            <a:r>
              <a:rPr lang="fr-FR" dirty="0" err="1"/>
              <a:t>this</a:t>
            </a:r>
            <a:r>
              <a:rPr lang="fr-FR" dirty="0"/>
              <a:t> fraction. In the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more </a:t>
            </a:r>
            <a:r>
              <a:rPr lang="fr-FR" dirty="0" err="1"/>
              <a:t>than</a:t>
            </a:r>
            <a:r>
              <a:rPr lang="fr-FR" dirty="0"/>
              <a:t> 10 times </a:t>
            </a:r>
            <a:r>
              <a:rPr lang="fr-FR" dirty="0" err="1"/>
              <a:t>less</a:t>
            </a:r>
            <a:r>
              <a:rPr lang="fr-FR" dirty="0"/>
              <a:t> RNA, and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in the </a:t>
            </a:r>
            <a:r>
              <a:rPr lang="fr-FR" dirty="0" err="1"/>
              <a:t>washes</a:t>
            </a:r>
            <a:r>
              <a:rPr lang="fr-FR" dirty="0"/>
              <a:t>. In the soluble fraction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can’t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RNA. BUT in the </a:t>
            </a:r>
            <a:r>
              <a:rPr lang="fr-FR" dirty="0" err="1"/>
              <a:t>Insluble</a:t>
            </a:r>
            <a:r>
              <a:rPr lang="fr-FR" dirty="0"/>
              <a:t> fraction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find</a:t>
            </a:r>
            <a:r>
              <a:rPr lang="fr-FR" dirty="0"/>
              <a:t> RNA, but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little</a:t>
            </a:r>
            <a:r>
              <a:rPr lang="fr-FR" dirty="0"/>
              <a:t> 18S RNA. 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Neat1 RNA in </a:t>
            </a:r>
            <a:r>
              <a:rPr lang="fr-FR" dirty="0" err="1"/>
              <a:t>this</a:t>
            </a:r>
            <a:r>
              <a:rPr lang="fr-FR" dirty="0"/>
              <a:t> fraction. But </a:t>
            </a:r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litterature</a:t>
            </a:r>
            <a:r>
              <a:rPr lang="fr-FR" dirty="0"/>
              <a:t> the Neat1 RNA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located</a:t>
            </a:r>
            <a:r>
              <a:rPr lang="fr-FR" dirty="0"/>
              <a:t> in a </a:t>
            </a:r>
            <a:r>
              <a:rPr lang="fr-FR" dirty="0" err="1"/>
              <a:t>nuclear</a:t>
            </a:r>
            <a:r>
              <a:rPr lang="fr-FR" dirty="0"/>
              <a:t> body.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389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RD-HRS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the RNA and DNA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9881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of all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the main topics of </a:t>
            </a:r>
            <a:r>
              <a:rPr lang="fr-FR" dirty="0" err="1"/>
              <a:t>my</a:t>
            </a:r>
            <a:r>
              <a:rPr lang="fr-FR" dirty="0"/>
              <a:t> PhD, </a:t>
            </a:r>
            <a:r>
              <a:rPr lang="fr-FR" dirty="0" err="1"/>
              <a:t>nuclear</a:t>
            </a:r>
            <a:r>
              <a:rPr lang="fr-FR" dirty="0"/>
              <a:t> bodies </a:t>
            </a:r>
            <a:r>
              <a:rPr lang="fr-FR" dirty="0" err="1"/>
              <a:t>andp</a:t>
            </a:r>
            <a:r>
              <a:rPr lang="fr-FR" dirty="0"/>
              <a:t> hase </a:t>
            </a:r>
            <a:r>
              <a:rPr lang="fr-FR" dirty="0" err="1"/>
              <a:t>separation</a:t>
            </a:r>
            <a:r>
              <a:rPr lang="fr-FR" dirty="0"/>
              <a:t> and the HRS technique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687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172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45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568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621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8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of all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the main topics of </a:t>
            </a:r>
            <a:r>
              <a:rPr lang="fr-FR" dirty="0" err="1"/>
              <a:t>my</a:t>
            </a:r>
            <a:r>
              <a:rPr lang="fr-FR" dirty="0"/>
              <a:t> PhD, </a:t>
            </a:r>
            <a:r>
              <a:rPr lang="fr-FR" dirty="0" err="1"/>
              <a:t>nuclear</a:t>
            </a:r>
            <a:r>
              <a:rPr lang="fr-FR" dirty="0"/>
              <a:t> bodies </a:t>
            </a:r>
            <a:r>
              <a:rPr lang="fr-FR" dirty="0" err="1"/>
              <a:t>andp</a:t>
            </a:r>
            <a:r>
              <a:rPr lang="fr-FR" dirty="0"/>
              <a:t> hase </a:t>
            </a:r>
            <a:r>
              <a:rPr lang="fr-FR" dirty="0" err="1"/>
              <a:t>separation</a:t>
            </a:r>
            <a:r>
              <a:rPr lang="fr-FR" dirty="0"/>
              <a:t> and the HRS technique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904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786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133F9EFC-8CFC-42F6-A9D7-9BE7614F2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accumulation dans la fraction soluble</a:t>
            </a:r>
          </a:p>
        </p:txBody>
      </p:sp>
    </p:spTree>
    <p:extLst>
      <p:ext uri="{BB962C8B-B14F-4D97-AF65-F5344CB8AC3E}">
        <p14:creationId xmlns:p14="http://schemas.microsoft.com/office/powerpoint/2010/main" val="1542006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E1A4AA19-626F-4538-A9F4-D0E6C47ED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Faire figure avec méthode de calcul d’isabelle et </a:t>
            </a:r>
            <a:r>
              <a:rPr lang="fr-FR" dirty="0" err="1"/>
              <a:t>flavio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676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A7F6031-B1B6-4149-8640-6E906F9BA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Neat</a:t>
            </a:r>
            <a:r>
              <a:rPr lang="fr-FR" dirty="0"/>
              <a:t> et </a:t>
            </a:r>
            <a:r>
              <a:rPr lang="fr-FR" dirty="0" err="1"/>
              <a:t>Xist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283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A7F6031-B1B6-4149-8640-6E906F9BA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xist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665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056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249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0DC3EF33-DEA9-4CA1-BDC5-CD3C96DA5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8701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137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E7FD1DD8-E9E4-4443-976D-B794E698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Known</a:t>
            </a:r>
            <a:r>
              <a:rPr lang="fr-FR" dirty="0"/>
              <a:t> exon = alternative </a:t>
            </a:r>
            <a:r>
              <a:rPr lang="fr-FR" dirty="0" err="1"/>
              <a:t>splicing</a:t>
            </a:r>
            <a:r>
              <a:rPr lang="fr-FR" dirty="0"/>
              <a:t> of a </a:t>
            </a:r>
            <a:r>
              <a:rPr lang="fr-FR" dirty="0" err="1"/>
              <a:t>known</a:t>
            </a:r>
            <a:r>
              <a:rPr lang="fr-FR" dirty="0"/>
              <a:t> exon</a:t>
            </a:r>
          </a:p>
        </p:txBody>
      </p:sp>
    </p:spTree>
    <p:extLst>
      <p:ext uri="{BB962C8B-B14F-4D97-AF65-F5344CB8AC3E}">
        <p14:creationId xmlns:p14="http://schemas.microsoft.com/office/powerpoint/2010/main" val="121318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0" dirty="0"/>
              <a:t>Inter </a:t>
            </a:r>
            <a:r>
              <a:rPr lang="fr-FR" i="0" dirty="0" err="1"/>
              <a:t>tad</a:t>
            </a:r>
            <a:r>
              <a:rPr lang="fr-FR" i="0" dirty="0"/>
              <a:t> interaction </a:t>
            </a:r>
            <a:r>
              <a:rPr lang="fr-FR" i="0" dirty="0" err="1"/>
              <a:t>happen</a:t>
            </a:r>
            <a:r>
              <a:rPr lang="fr-FR" i="0" dirty="0"/>
              <a:t> in </a:t>
            </a:r>
            <a:r>
              <a:rPr lang="fr-FR" i="0" dirty="0" err="1"/>
              <a:t>nuclear</a:t>
            </a:r>
            <a:r>
              <a:rPr lang="fr-FR" i="0" dirty="0"/>
              <a:t> micro </a:t>
            </a:r>
            <a:r>
              <a:rPr lang="fr-FR" i="0" dirty="0" err="1"/>
              <a:t>environements</a:t>
            </a:r>
            <a:r>
              <a:rPr lang="fr-FR" i="0" dirty="0"/>
              <a:t> </a:t>
            </a:r>
            <a:r>
              <a:rPr lang="fr-FR" i="0" dirty="0" err="1"/>
              <a:t>throught</a:t>
            </a:r>
            <a:r>
              <a:rPr lang="fr-FR" i="0" dirty="0"/>
              <a:t> high </a:t>
            </a:r>
            <a:r>
              <a:rPr lang="fr-FR" i="0" dirty="0" err="1"/>
              <a:t>molecular</a:t>
            </a:r>
            <a:r>
              <a:rPr lang="fr-FR" i="0" dirty="0"/>
              <a:t> </a:t>
            </a:r>
            <a:r>
              <a:rPr lang="fr-FR" i="0" dirty="0" err="1"/>
              <a:t>crowding</a:t>
            </a:r>
            <a:endParaRPr lang="fr-F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6655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E7FD1DD8-E9E4-4443-976D-B794E698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Known</a:t>
            </a:r>
            <a:r>
              <a:rPr lang="fr-FR" dirty="0"/>
              <a:t> exon = alternative </a:t>
            </a:r>
            <a:r>
              <a:rPr lang="fr-FR" dirty="0" err="1"/>
              <a:t>splicing</a:t>
            </a:r>
            <a:r>
              <a:rPr lang="fr-FR" dirty="0"/>
              <a:t> of a </a:t>
            </a:r>
            <a:r>
              <a:rPr lang="fr-FR" dirty="0" err="1"/>
              <a:t>known</a:t>
            </a:r>
            <a:r>
              <a:rPr lang="fr-FR" dirty="0"/>
              <a:t> exon</a:t>
            </a:r>
          </a:p>
        </p:txBody>
      </p:sp>
    </p:spTree>
    <p:extLst>
      <p:ext uri="{BB962C8B-B14F-4D97-AF65-F5344CB8AC3E}">
        <p14:creationId xmlns:p14="http://schemas.microsoft.com/office/powerpoint/2010/main" val="3439520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E7FD1DD8-E9E4-4443-976D-B794E698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Known</a:t>
            </a:r>
            <a:r>
              <a:rPr lang="fr-FR" dirty="0"/>
              <a:t> exon = alternative </a:t>
            </a:r>
            <a:r>
              <a:rPr lang="fr-FR" dirty="0" err="1"/>
              <a:t>splicing</a:t>
            </a:r>
            <a:r>
              <a:rPr lang="fr-FR" dirty="0"/>
              <a:t> of a </a:t>
            </a:r>
            <a:r>
              <a:rPr lang="fr-FR" dirty="0" err="1"/>
              <a:t>known</a:t>
            </a:r>
            <a:r>
              <a:rPr lang="fr-FR" dirty="0"/>
              <a:t> exon</a:t>
            </a:r>
          </a:p>
        </p:txBody>
      </p:sp>
    </p:spTree>
    <p:extLst>
      <p:ext uri="{BB962C8B-B14F-4D97-AF65-F5344CB8AC3E}">
        <p14:creationId xmlns:p14="http://schemas.microsoft.com/office/powerpoint/2010/main" val="3211495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E7FD1DD8-E9E4-4443-976D-B794E698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Known</a:t>
            </a:r>
            <a:r>
              <a:rPr lang="fr-FR" dirty="0"/>
              <a:t> exon = alternative </a:t>
            </a:r>
            <a:r>
              <a:rPr lang="fr-FR" dirty="0" err="1"/>
              <a:t>splicing</a:t>
            </a:r>
            <a:r>
              <a:rPr lang="fr-FR" dirty="0"/>
              <a:t> of a </a:t>
            </a:r>
            <a:r>
              <a:rPr lang="fr-FR" dirty="0" err="1"/>
              <a:t>known</a:t>
            </a:r>
            <a:r>
              <a:rPr lang="fr-FR" dirty="0"/>
              <a:t> exon</a:t>
            </a:r>
          </a:p>
        </p:txBody>
      </p:sp>
    </p:spTree>
    <p:extLst>
      <p:ext uri="{BB962C8B-B14F-4D97-AF65-F5344CB8AC3E}">
        <p14:creationId xmlns:p14="http://schemas.microsoft.com/office/powerpoint/2010/main" val="3380834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E7FD1DD8-E9E4-4443-976D-B794E698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Known</a:t>
            </a:r>
            <a:r>
              <a:rPr lang="fr-FR" dirty="0"/>
              <a:t> exon = alternative </a:t>
            </a:r>
            <a:r>
              <a:rPr lang="fr-FR" dirty="0" err="1"/>
              <a:t>splicing</a:t>
            </a:r>
            <a:r>
              <a:rPr lang="fr-FR" dirty="0"/>
              <a:t> of a </a:t>
            </a:r>
            <a:r>
              <a:rPr lang="fr-FR" dirty="0" err="1"/>
              <a:t>known</a:t>
            </a:r>
            <a:r>
              <a:rPr lang="fr-FR" dirty="0"/>
              <a:t> exon</a:t>
            </a:r>
          </a:p>
        </p:txBody>
      </p:sp>
    </p:spTree>
    <p:extLst>
      <p:ext uri="{BB962C8B-B14F-4D97-AF65-F5344CB8AC3E}">
        <p14:creationId xmlns:p14="http://schemas.microsoft.com/office/powerpoint/2010/main" val="2973900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E7FD1DD8-E9E4-4443-976D-B794E698B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Threshold</a:t>
            </a:r>
            <a:r>
              <a:rPr lang="fr-FR" dirty="0"/>
              <a:t> at 10 FC -&gt; </a:t>
            </a:r>
            <a:r>
              <a:rPr lang="fr-FR" dirty="0" err="1"/>
              <a:t>finding</a:t>
            </a:r>
            <a:r>
              <a:rPr lang="fr-FR" dirty="0"/>
              <a:t> </a:t>
            </a:r>
            <a:r>
              <a:rPr lang="fr-FR" dirty="0" err="1"/>
              <a:t>outlisers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5022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of all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the main topics of </a:t>
            </a:r>
            <a:r>
              <a:rPr lang="fr-FR" dirty="0" err="1"/>
              <a:t>my</a:t>
            </a:r>
            <a:r>
              <a:rPr lang="fr-FR" dirty="0"/>
              <a:t> PhD, </a:t>
            </a:r>
            <a:r>
              <a:rPr lang="fr-FR" dirty="0" err="1"/>
              <a:t>nuclear</a:t>
            </a:r>
            <a:r>
              <a:rPr lang="fr-FR" dirty="0"/>
              <a:t> bodies </a:t>
            </a:r>
            <a:r>
              <a:rPr lang="fr-FR" dirty="0" err="1"/>
              <a:t>andp</a:t>
            </a:r>
            <a:r>
              <a:rPr lang="fr-FR" dirty="0"/>
              <a:t> hase </a:t>
            </a:r>
            <a:r>
              <a:rPr lang="fr-FR" dirty="0" err="1"/>
              <a:t>separation</a:t>
            </a:r>
            <a:r>
              <a:rPr lang="fr-FR" dirty="0"/>
              <a:t> and the HRS technique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202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Fiare</a:t>
            </a:r>
            <a:r>
              <a:rPr lang="fr-FR" dirty="0"/>
              <a:t> transi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815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Since</a:t>
            </a:r>
            <a:r>
              <a:rPr lang="fr-FR" dirty="0"/>
              <a:t> I </a:t>
            </a:r>
            <a:r>
              <a:rPr lang="fr-FR" dirty="0" err="1"/>
              <a:t>don’t</a:t>
            </a:r>
            <a:r>
              <a:rPr lang="fr-FR" dirty="0"/>
              <a:t> have </a:t>
            </a:r>
            <a:r>
              <a:rPr lang="fr-FR" dirty="0" err="1"/>
              <a:t>enough</a:t>
            </a:r>
            <a:r>
              <a:rPr lang="fr-FR" dirty="0"/>
              <a:t> time to </a:t>
            </a:r>
            <a:r>
              <a:rPr lang="fr-FR" dirty="0" err="1"/>
              <a:t>target</a:t>
            </a:r>
            <a:r>
              <a:rPr lang="fr-FR" dirty="0"/>
              <a:t> all the </a:t>
            </a:r>
            <a:r>
              <a:rPr lang="fr-FR" dirty="0" err="1"/>
              <a:t>nuclear</a:t>
            </a:r>
            <a:r>
              <a:rPr lang="fr-FR" dirty="0"/>
              <a:t> bodies one by one, I chose to focus on one, the </a:t>
            </a:r>
            <a:r>
              <a:rPr lang="fr-FR" dirty="0" err="1"/>
              <a:t>paraspeckles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are a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nuclear</a:t>
            </a:r>
            <a:r>
              <a:rPr lang="fr-FR" dirty="0"/>
              <a:t> body, 400 nm in </a:t>
            </a:r>
            <a:r>
              <a:rPr lang="fr-FR" dirty="0" err="1"/>
              <a:t>diameter</a:t>
            </a:r>
            <a:r>
              <a:rPr lang="fr-FR" dirty="0"/>
              <a:t>.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known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formed</a:t>
            </a:r>
            <a:r>
              <a:rPr lang="fr-FR" dirty="0"/>
              <a:t> by phase </a:t>
            </a:r>
            <a:r>
              <a:rPr lang="fr-FR" dirty="0" err="1"/>
              <a:t>seperation</a:t>
            </a:r>
            <a:r>
              <a:rPr lang="fr-FR" dirty="0"/>
              <a:t> and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interestingly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organised</a:t>
            </a:r>
            <a:r>
              <a:rPr lang="fr-FR" dirty="0"/>
              <a:t> by the Neat1 RNA.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involved</a:t>
            </a:r>
            <a:r>
              <a:rPr lang="fr-FR" dirty="0"/>
              <a:t> in a </a:t>
            </a:r>
            <a:r>
              <a:rPr lang="fr-FR" dirty="0" err="1"/>
              <a:t>wide</a:t>
            </a:r>
            <a:r>
              <a:rPr lang="fr-FR" dirty="0"/>
              <a:t> range of </a:t>
            </a:r>
            <a:r>
              <a:rPr lang="fr-FR" dirty="0" err="1"/>
              <a:t>processes</a:t>
            </a:r>
            <a:r>
              <a:rPr lang="fr-FR" dirty="0"/>
              <a:t> in the nucleus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makes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involved</a:t>
            </a:r>
            <a:r>
              <a:rPr lang="fr-FR" dirty="0"/>
              <a:t> in </a:t>
            </a:r>
            <a:r>
              <a:rPr lang="fr-FR" dirty="0" err="1"/>
              <a:t>numerous</a:t>
            </a:r>
            <a:r>
              <a:rPr lang="fr-FR" dirty="0"/>
              <a:t> </a:t>
            </a:r>
            <a:r>
              <a:rPr lang="fr-FR" dirty="0" err="1"/>
              <a:t>deseases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viral infection, </a:t>
            </a:r>
            <a:r>
              <a:rPr lang="fr-FR" dirty="0" err="1"/>
              <a:t>amyotrofic</a:t>
            </a:r>
            <a:r>
              <a:rPr lang="fr-FR" dirty="0"/>
              <a:t> </a:t>
            </a:r>
            <a:r>
              <a:rPr lang="fr-FR" dirty="0" err="1"/>
              <a:t>lateral</a:t>
            </a:r>
            <a:r>
              <a:rPr lang="fr-FR" dirty="0"/>
              <a:t> </a:t>
            </a:r>
            <a:r>
              <a:rPr lang="fr-FR" dirty="0" err="1"/>
              <a:t>sclerosis</a:t>
            </a:r>
            <a:r>
              <a:rPr lang="fr-FR" dirty="0"/>
              <a:t>, and multiple cancers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308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And </a:t>
            </a:r>
            <a:r>
              <a:rPr lang="fr-FR" dirty="0" err="1"/>
              <a:t>now</a:t>
            </a:r>
            <a:r>
              <a:rPr lang="fr-FR" dirty="0"/>
              <a:t> the active </a:t>
            </a:r>
            <a:r>
              <a:rPr lang="fr-FR" dirty="0" err="1"/>
              <a:t>chromatin</a:t>
            </a:r>
            <a:r>
              <a:rPr lang="fr-FR" dirty="0"/>
              <a:t> binding. In 2014 West has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Neat1 attaches to active </a:t>
            </a:r>
            <a:r>
              <a:rPr lang="fr-FR" dirty="0" err="1"/>
              <a:t>promoters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RNA/DNA interaction </a:t>
            </a:r>
            <a:r>
              <a:rPr lang="fr-FR" dirty="0" err="1"/>
              <a:t>detection</a:t>
            </a:r>
            <a:r>
              <a:rPr lang="fr-FR" dirty="0"/>
              <a:t>, but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beeing</a:t>
            </a:r>
            <a:r>
              <a:rPr lang="fr-FR" dirty="0"/>
              <a:t> able to </a:t>
            </a:r>
            <a:r>
              <a:rPr lang="fr-FR" dirty="0" err="1"/>
              <a:t>identify</a:t>
            </a:r>
            <a:r>
              <a:rPr lang="fr-FR" dirty="0"/>
              <a:t> the </a:t>
            </a:r>
            <a:r>
              <a:rPr lang="fr-FR" dirty="0" err="1"/>
              <a:t>isoform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bound</a:t>
            </a:r>
            <a:r>
              <a:rPr lang="fr-FR" dirty="0"/>
              <a:t> due to the </a:t>
            </a:r>
            <a:r>
              <a:rPr lang="fr-FR" dirty="0" err="1"/>
              <a:t>lack</a:t>
            </a:r>
            <a:r>
              <a:rPr lang="fr-FR" dirty="0"/>
              <a:t> of </a:t>
            </a:r>
            <a:r>
              <a:rPr lang="fr-FR" dirty="0" err="1"/>
              <a:t>sequencing</a:t>
            </a:r>
            <a:r>
              <a:rPr lang="fr-FR" dirty="0"/>
              <a:t> </a:t>
            </a:r>
            <a:r>
              <a:rPr lang="fr-FR" dirty="0" err="1"/>
              <a:t>depth</a:t>
            </a:r>
            <a:r>
              <a:rPr lang="fr-FR" dirty="0"/>
              <a:t>. But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recently</a:t>
            </a:r>
            <a:r>
              <a:rPr lang="fr-FR" dirty="0"/>
              <a:t> in 2023 </a:t>
            </a:r>
            <a:r>
              <a:rPr lang="fr-FR" dirty="0" err="1"/>
              <a:t>Reddy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Neat1_2 </a:t>
            </a:r>
            <a:r>
              <a:rPr lang="fr-FR" dirty="0" err="1"/>
              <a:t>binds</a:t>
            </a:r>
            <a:r>
              <a:rPr lang="fr-FR" dirty="0"/>
              <a:t> the SWI-SNF </a:t>
            </a:r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throught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ARID1 B </a:t>
            </a:r>
            <a:r>
              <a:rPr lang="fr-FR" dirty="0" err="1"/>
              <a:t>subunit</a:t>
            </a:r>
            <a:r>
              <a:rPr lang="fr-FR" dirty="0"/>
              <a:t>. So the binding at active </a:t>
            </a:r>
            <a:r>
              <a:rPr lang="fr-FR" dirty="0" err="1"/>
              <a:t>promoters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mediated</a:t>
            </a:r>
            <a:r>
              <a:rPr lang="fr-FR" dirty="0"/>
              <a:t> by </a:t>
            </a:r>
            <a:r>
              <a:rPr lang="fr-FR" dirty="0" err="1"/>
              <a:t>this</a:t>
            </a:r>
            <a:r>
              <a:rPr lang="fr-FR" dirty="0"/>
              <a:t> interaction </a:t>
            </a:r>
            <a:r>
              <a:rPr lang="fr-FR" dirty="0" err="1"/>
              <a:t>since</a:t>
            </a:r>
            <a:r>
              <a:rPr lang="fr-FR" dirty="0"/>
              <a:t> SWI/SNF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linked</a:t>
            </a:r>
            <a:r>
              <a:rPr lang="fr-FR" dirty="0"/>
              <a:t> to active </a:t>
            </a:r>
            <a:r>
              <a:rPr lang="fr-FR" dirty="0" err="1"/>
              <a:t>chromatin</a:t>
            </a:r>
            <a:r>
              <a:rPr lang="fr-FR" dirty="0"/>
              <a:t> </a:t>
            </a:r>
            <a:r>
              <a:rPr lang="fr-FR" dirty="0" err="1"/>
              <a:t>remodeling</a:t>
            </a:r>
            <a:r>
              <a:rPr lang="fr-FR" dirty="0"/>
              <a:t>. This </a:t>
            </a:r>
            <a:r>
              <a:rPr lang="fr-FR" dirty="0" err="1"/>
              <a:t>is</a:t>
            </a:r>
            <a:r>
              <a:rPr lang="fr-FR" dirty="0"/>
              <a:t> the aspect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interests</a:t>
            </a:r>
            <a:r>
              <a:rPr lang="fr-FR" dirty="0"/>
              <a:t> us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involves</a:t>
            </a:r>
            <a:r>
              <a:rPr lang="fr-FR" dirty="0"/>
              <a:t> DNA/RNA/</a:t>
            </a:r>
            <a:r>
              <a:rPr lang="fr-FR" dirty="0" err="1"/>
              <a:t>nuclearbody</a:t>
            </a:r>
            <a:r>
              <a:rPr lang="fr-FR" dirty="0"/>
              <a:t> interactions.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141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266297D6-FF88-459F-9795-E28777B90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747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As I </a:t>
            </a:r>
            <a:r>
              <a:rPr lang="fr-FR" dirty="0" err="1"/>
              <a:t>said</a:t>
            </a:r>
            <a:r>
              <a:rPr lang="fr-FR" dirty="0"/>
              <a:t> the </a:t>
            </a:r>
            <a:r>
              <a:rPr lang="fr-FR" dirty="0" err="1"/>
              <a:t>nuclear</a:t>
            </a:r>
            <a:r>
              <a:rPr lang="fr-FR" dirty="0"/>
              <a:t> bodies are </a:t>
            </a:r>
            <a:r>
              <a:rPr lang="fr-FR" dirty="0" err="1"/>
              <a:t>formed</a:t>
            </a:r>
            <a:r>
              <a:rPr lang="fr-FR" dirty="0"/>
              <a:t> by phase </a:t>
            </a:r>
            <a:r>
              <a:rPr lang="fr-FR" dirty="0" err="1"/>
              <a:t>seperation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happens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a </a:t>
            </a:r>
            <a:r>
              <a:rPr lang="fr-FR" dirty="0" err="1"/>
              <a:t>protein</a:t>
            </a:r>
            <a:r>
              <a:rPr lang="fr-FR" dirty="0"/>
              <a:t> has a more </a:t>
            </a:r>
            <a:r>
              <a:rPr lang="fr-FR" dirty="0" err="1"/>
              <a:t>affinty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itself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solvant. This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aggregates</a:t>
            </a:r>
            <a:r>
              <a:rPr lang="fr-FR" dirty="0"/>
              <a:t> of the </a:t>
            </a:r>
            <a:r>
              <a:rPr lang="fr-FR" dirty="0" err="1"/>
              <a:t>protein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end as droplets of high concentration of the </a:t>
            </a:r>
            <a:r>
              <a:rPr lang="fr-FR" dirty="0" err="1"/>
              <a:t>protein</a:t>
            </a:r>
            <a:r>
              <a:rPr lang="fr-FR" dirty="0"/>
              <a:t> of </a:t>
            </a:r>
            <a:r>
              <a:rPr lang="fr-FR" dirty="0" err="1"/>
              <a:t>interest</a:t>
            </a:r>
            <a:r>
              <a:rPr lang="fr-FR" dirty="0"/>
              <a:t>. But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proteins</a:t>
            </a:r>
            <a:r>
              <a:rPr lang="fr-FR" dirty="0"/>
              <a:t> can </a:t>
            </a:r>
            <a:r>
              <a:rPr lang="fr-FR" dirty="0" err="1"/>
              <a:t>locate</a:t>
            </a:r>
            <a:r>
              <a:rPr lang="fr-FR" dirty="0"/>
              <a:t> to </a:t>
            </a:r>
            <a:r>
              <a:rPr lang="fr-FR" dirty="0" err="1"/>
              <a:t>these</a:t>
            </a:r>
            <a:r>
              <a:rPr lang="fr-FR" dirty="0"/>
              <a:t> droplets but </a:t>
            </a:r>
            <a:r>
              <a:rPr lang="fr-FR" dirty="0" err="1"/>
              <a:t>also</a:t>
            </a:r>
            <a:r>
              <a:rPr lang="fr-FR" dirty="0"/>
              <a:t> DNA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dragged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DNA binding </a:t>
            </a:r>
            <a:r>
              <a:rPr lang="fr-FR" dirty="0" err="1"/>
              <a:t>proteins</a:t>
            </a:r>
            <a:r>
              <a:rPr lang="fr-FR" dirty="0"/>
              <a:t> are </a:t>
            </a:r>
            <a:r>
              <a:rPr lang="fr-FR" dirty="0" err="1"/>
              <a:t>contained</a:t>
            </a:r>
            <a:r>
              <a:rPr lang="fr-FR" dirty="0"/>
              <a:t> </a:t>
            </a:r>
            <a:r>
              <a:rPr lang="fr-FR" dirty="0" err="1"/>
              <a:t>insidet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droplets. Even RNA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droplets and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a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of </a:t>
            </a:r>
            <a:r>
              <a:rPr lang="fr-FR" dirty="0" err="1"/>
              <a:t>organization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2881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266297D6-FF88-459F-9795-E28777B90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5174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Enlever </a:t>
            </a:r>
            <a:r>
              <a:rPr lang="fr-FR" dirty="0" err="1"/>
              <a:t>réplicat</a:t>
            </a:r>
            <a:r>
              <a:rPr lang="fr-FR" dirty="0"/>
              <a:t> 1</a:t>
            </a:r>
          </a:p>
          <a:p>
            <a:r>
              <a:rPr lang="fr-FR" dirty="0"/>
              <a:t>Mettre T- en premier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4180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Enlever </a:t>
            </a:r>
            <a:r>
              <a:rPr lang="fr-FR" dirty="0" err="1"/>
              <a:t>réplicat</a:t>
            </a:r>
            <a:r>
              <a:rPr lang="fr-FR" dirty="0"/>
              <a:t> 1</a:t>
            </a:r>
          </a:p>
          <a:p>
            <a:r>
              <a:rPr lang="fr-FR" dirty="0"/>
              <a:t>Mettre T- en premier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4982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6C35330E-A844-4456-8A70-43CB1A71B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Target sharing </a:t>
            </a:r>
            <a:r>
              <a:rPr lang="fr-FR" dirty="0" err="1"/>
              <a:t>betwee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7668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6C35330E-A844-4456-8A70-43CB1A71B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Target sharing </a:t>
            </a:r>
            <a:r>
              <a:rPr lang="fr-FR" dirty="0" err="1"/>
              <a:t>betwee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27053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6C35330E-A844-4456-8A70-43CB1A71B4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Target sharing </a:t>
            </a:r>
            <a:r>
              <a:rPr lang="fr-FR" dirty="0" err="1"/>
              <a:t>betwee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52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one of the topics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PhD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the </a:t>
            </a:r>
            <a:r>
              <a:rPr lang="fr-FR" dirty="0" err="1"/>
              <a:t>nuclear</a:t>
            </a:r>
            <a:r>
              <a:rPr lang="fr-FR" dirty="0"/>
              <a:t> bodies.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membraneless</a:t>
            </a:r>
            <a:r>
              <a:rPr lang="fr-FR" dirty="0"/>
              <a:t> </a:t>
            </a:r>
            <a:r>
              <a:rPr lang="fr-FR" dirty="0" err="1"/>
              <a:t>organels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the nucleus and are </a:t>
            </a:r>
            <a:r>
              <a:rPr lang="fr-FR" dirty="0" err="1"/>
              <a:t>formed</a:t>
            </a:r>
            <a:r>
              <a:rPr lang="fr-FR" dirty="0"/>
              <a:t> by phase </a:t>
            </a:r>
            <a:r>
              <a:rPr lang="fr-FR" dirty="0" err="1"/>
              <a:t>seperation</a:t>
            </a:r>
            <a:r>
              <a:rPr lang="fr-FR" dirty="0"/>
              <a:t>. There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ahuge</a:t>
            </a:r>
            <a:r>
              <a:rPr lang="fr-FR" dirty="0"/>
              <a:t> </a:t>
            </a:r>
            <a:r>
              <a:rPr lang="fr-FR" dirty="0" err="1"/>
              <a:t>variety</a:t>
            </a:r>
            <a:r>
              <a:rPr lang="fr-FR" dirty="0"/>
              <a:t> of </a:t>
            </a:r>
            <a:r>
              <a:rPr lang="fr-FR" dirty="0" err="1"/>
              <a:t>nuclear</a:t>
            </a:r>
            <a:r>
              <a:rPr lang="fr-FR" dirty="0"/>
              <a:t> bodies and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distiguishable</a:t>
            </a:r>
            <a:r>
              <a:rPr lang="fr-FR" dirty="0"/>
              <a:t> by the </a:t>
            </a:r>
            <a:r>
              <a:rPr lang="fr-FR" dirty="0" err="1"/>
              <a:t>proteins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compose </a:t>
            </a:r>
            <a:r>
              <a:rPr lang="fr-FR" dirty="0" err="1"/>
              <a:t>them</a:t>
            </a:r>
            <a:r>
              <a:rPr lang="fr-FR" dirty="0"/>
              <a:t>. </a:t>
            </a:r>
            <a:r>
              <a:rPr lang="fr-FR" dirty="0" err="1"/>
              <a:t>They</a:t>
            </a:r>
            <a:r>
              <a:rPr lang="fr-FR" dirty="0"/>
              <a:t> can have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roles</a:t>
            </a:r>
            <a:r>
              <a:rPr lang="fr-FR" dirty="0"/>
              <a:t>, but </a:t>
            </a:r>
            <a:r>
              <a:rPr lang="fr-FR" dirty="0" err="1"/>
              <a:t>most</a:t>
            </a:r>
            <a:r>
              <a:rPr lang="fr-FR" dirty="0"/>
              <a:t> of </a:t>
            </a:r>
            <a:r>
              <a:rPr lang="fr-FR" dirty="0" err="1"/>
              <a:t>them</a:t>
            </a:r>
            <a:r>
              <a:rPr lang="fr-FR" dirty="0"/>
              <a:t> are 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the </a:t>
            </a:r>
            <a:r>
              <a:rPr lang="fr-FR" dirty="0" err="1"/>
              <a:t>regulation</a:t>
            </a:r>
            <a:r>
              <a:rPr lang="fr-FR" dirty="0"/>
              <a:t> of </a:t>
            </a:r>
            <a:r>
              <a:rPr lang="fr-FR" dirty="0" err="1"/>
              <a:t>gene</a:t>
            </a:r>
            <a:r>
              <a:rPr lang="fr-FR" dirty="0"/>
              <a:t> expression and RNA </a:t>
            </a:r>
            <a:r>
              <a:rPr lang="fr-FR" dirty="0" err="1"/>
              <a:t>processing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37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of all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the main topics of </a:t>
            </a:r>
            <a:r>
              <a:rPr lang="fr-FR" dirty="0" err="1"/>
              <a:t>my</a:t>
            </a:r>
            <a:r>
              <a:rPr lang="fr-FR" dirty="0"/>
              <a:t> PhD, </a:t>
            </a:r>
            <a:r>
              <a:rPr lang="fr-FR" dirty="0" err="1"/>
              <a:t>nuclear</a:t>
            </a:r>
            <a:r>
              <a:rPr lang="fr-FR" dirty="0"/>
              <a:t> bodies </a:t>
            </a:r>
            <a:r>
              <a:rPr lang="fr-FR" dirty="0" err="1"/>
              <a:t>andp</a:t>
            </a:r>
            <a:r>
              <a:rPr lang="fr-FR" dirty="0"/>
              <a:t> hase </a:t>
            </a:r>
            <a:r>
              <a:rPr lang="fr-FR" dirty="0" err="1"/>
              <a:t>separation</a:t>
            </a:r>
            <a:r>
              <a:rPr lang="fr-FR" dirty="0"/>
              <a:t> and the HRS technique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470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RD-HRS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the RNA and DNA</a:t>
            </a:r>
          </a:p>
          <a:p>
            <a:r>
              <a:rPr lang="fr-FR" dirty="0"/>
              <a:t>Filtre pour </a:t>
            </a:r>
            <a:r>
              <a:rPr lang="fr-FR" dirty="0" err="1"/>
              <a:t>loops</a:t>
            </a:r>
            <a:endParaRPr lang="fr-FR" dirty="0"/>
          </a:p>
          <a:p>
            <a:endParaRPr lang="fr-FR" dirty="0"/>
          </a:p>
          <a:p>
            <a:r>
              <a:rPr lang="fr-FR" dirty="0"/>
              <a:t>Dessin du filtre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939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RD-HRS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get</a:t>
            </a:r>
            <a:r>
              <a:rPr lang="fr-FR" dirty="0"/>
              <a:t> the RNA and DNA</a:t>
            </a:r>
          </a:p>
          <a:p>
            <a:r>
              <a:rPr lang="fr-FR" dirty="0"/>
              <a:t>Filtre pour </a:t>
            </a:r>
            <a:r>
              <a:rPr lang="fr-FR" dirty="0" err="1"/>
              <a:t>loops</a:t>
            </a:r>
            <a:endParaRPr lang="fr-FR" dirty="0"/>
          </a:p>
          <a:p>
            <a:endParaRPr lang="fr-FR" dirty="0"/>
          </a:p>
          <a:p>
            <a:r>
              <a:rPr lang="fr-FR" dirty="0"/>
              <a:t>Dessin du filtre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6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characterise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HRS Marie Odile the </a:t>
            </a:r>
            <a:r>
              <a:rPr lang="fr-FR" dirty="0" err="1"/>
              <a:t>phd</a:t>
            </a:r>
            <a:r>
              <a:rPr lang="fr-FR" dirty="0"/>
              <a:t> </a:t>
            </a:r>
            <a:r>
              <a:rPr lang="fr-FR" dirty="0" err="1"/>
              <a:t>student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the </a:t>
            </a:r>
            <a:r>
              <a:rPr lang="fr-FR" dirty="0" err="1"/>
              <a:t>HRSseq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on mouse ES </a:t>
            </a:r>
            <a:r>
              <a:rPr lang="fr-FR" dirty="0" err="1"/>
              <a:t>cells</a:t>
            </a:r>
            <a:r>
              <a:rPr lang="fr-FR" dirty="0"/>
              <a:t> and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HRS display a high </a:t>
            </a:r>
            <a:r>
              <a:rPr lang="fr-FR" dirty="0" err="1"/>
              <a:t>spacial</a:t>
            </a:r>
            <a:r>
              <a:rPr lang="fr-FR" dirty="0"/>
              <a:t> </a:t>
            </a:r>
            <a:r>
              <a:rPr lang="fr-FR" dirty="0" err="1"/>
              <a:t>proximity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mESC</a:t>
            </a:r>
            <a:r>
              <a:rPr lang="fr-FR" dirty="0"/>
              <a:t> </a:t>
            </a:r>
            <a:r>
              <a:rPr lang="fr-FR" dirty="0" err="1"/>
              <a:t>HiC</a:t>
            </a:r>
            <a:r>
              <a:rPr lang="fr-FR" dirty="0"/>
              <a:t> data.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A </a:t>
            </a:r>
            <a:r>
              <a:rPr lang="fr-FR" dirty="0" err="1"/>
              <a:t>compartment</a:t>
            </a:r>
            <a:r>
              <a:rPr lang="fr-FR" dirty="0"/>
              <a:t>.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tried</a:t>
            </a:r>
            <a:r>
              <a:rPr lang="fr-FR" dirty="0"/>
              <a:t> to look at the TSS content </a:t>
            </a:r>
            <a:r>
              <a:rPr lang="fr-FR" dirty="0" err="1"/>
              <a:t>inside</a:t>
            </a:r>
            <a:r>
              <a:rPr lang="fr-FR" dirty="0"/>
              <a:t> the HRS, and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a high </a:t>
            </a:r>
            <a:r>
              <a:rPr lang="fr-FR" dirty="0" err="1"/>
              <a:t>correlation</a:t>
            </a:r>
            <a:r>
              <a:rPr lang="fr-FR" dirty="0"/>
              <a:t> but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active TSS.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she</a:t>
            </a:r>
            <a:r>
              <a:rPr lang="fr-FR" dirty="0"/>
              <a:t> chose to look at the super </a:t>
            </a:r>
            <a:r>
              <a:rPr lang="fr-FR" dirty="0" err="1"/>
              <a:t>enhancers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active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supposed</a:t>
            </a:r>
            <a:r>
              <a:rPr lang="fr-FR" dirty="0"/>
              <a:t> to localise a type of </a:t>
            </a:r>
            <a:r>
              <a:rPr lang="fr-FR" dirty="0" err="1"/>
              <a:t>nuclear</a:t>
            </a:r>
            <a:r>
              <a:rPr lang="fr-FR" dirty="0"/>
              <a:t> body, the </a:t>
            </a:r>
            <a:r>
              <a:rPr lang="fr-FR" dirty="0" err="1"/>
              <a:t>transcriptional</a:t>
            </a:r>
            <a:r>
              <a:rPr lang="fr-FR" dirty="0"/>
              <a:t> </a:t>
            </a:r>
            <a:r>
              <a:rPr lang="fr-FR" dirty="0" err="1"/>
              <a:t>condensates</a:t>
            </a:r>
            <a:r>
              <a:rPr lang="fr-FR" dirty="0"/>
              <a:t>. And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didn’t</a:t>
            </a:r>
            <a:r>
              <a:rPr lang="fr-FR" dirty="0"/>
              <a:t> </a:t>
            </a:r>
            <a:r>
              <a:rPr lang="fr-FR" dirty="0" err="1"/>
              <a:t>find</a:t>
            </a:r>
            <a:r>
              <a:rPr lang="fr-FR" dirty="0"/>
              <a:t> a </a:t>
            </a:r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HRS and the </a:t>
            </a:r>
            <a:r>
              <a:rPr lang="fr-FR" dirty="0" err="1"/>
              <a:t>whole</a:t>
            </a:r>
            <a:r>
              <a:rPr lang="fr-FR" dirty="0"/>
              <a:t> pool of super </a:t>
            </a:r>
            <a:r>
              <a:rPr lang="fr-FR" dirty="0" err="1"/>
              <a:t>enhancers</a:t>
            </a:r>
            <a:r>
              <a:rPr lang="fr-FR" dirty="0"/>
              <a:t>, but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ones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are active in </a:t>
            </a:r>
            <a:r>
              <a:rPr lang="fr-FR" dirty="0" err="1"/>
              <a:t>mESCs</a:t>
            </a:r>
            <a:r>
              <a:rPr lang="fr-FR" dirty="0"/>
              <a:t>.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sequences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are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to </a:t>
            </a:r>
            <a:r>
              <a:rPr lang="fr-FR" dirty="0" err="1"/>
              <a:t>associate</a:t>
            </a:r>
            <a:r>
              <a:rPr lang="fr-FR" dirty="0"/>
              <a:t> to </a:t>
            </a:r>
            <a:r>
              <a:rPr lang="fr-FR" dirty="0" err="1"/>
              <a:t>nuclear</a:t>
            </a:r>
            <a:r>
              <a:rPr lang="fr-FR" dirty="0"/>
              <a:t> bodies, </a:t>
            </a:r>
            <a:r>
              <a:rPr lang="fr-FR" dirty="0" err="1"/>
              <a:t>such</a:t>
            </a:r>
            <a:r>
              <a:rPr lang="fr-FR" dirty="0"/>
              <a:t> as histone </a:t>
            </a:r>
            <a:r>
              <a:rPr lang="fr-FR" dirty="0" err="1"/>
              <a:t>genes</a:t>
            </a:r>
            <a:r>
              <a:rPr lang="fr-FR" dirty="0"/>
              <a:t>, </a:t>
            </a:r>
            <a:r>
              <a:rPr lang="fr-FR" dirty="0" err="1"/>
              <a:t>tRNA</a:t>
            </a:r>
            <a:r>
              <a:rPr lang="fr-FR" dirty="0"/>
              <a:t> </a:t>
            </a:r>
            <a:r>
              <a:rPr lang="fr-FR" dirty="0" err="1"/>
              <a:t>genes</a:t>
            </a:r>
            <a:r>
              <a:rPr lang="fr-FR" dirty="0"/>
              <a:t> and </a:t>
            </a:r>
            <a:r>
              <a:rPr lang="fr-FR" dirty="0" err="1"/>
              <a:t>much</a:t>
            </a:r>
            <a:r>
              <a:rPr lang="fr-FR" dirty="0"/>
              <a:t> more.</a:t>
            </a:r>
          </a:p>
          <a:p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show us </a:t>
            </a:r>
            <a:r>
              <a:rPr lang="fr-FR" dirty="0" err="1"/>
              <a:t>that</a:t>
            </a:r>
            <a:r>
              <a:rPr lang="fr-FR" dirty="0"/>
              <a:t> the HRS </a:t>
            </a:r>
            <a:r>
              <a:rPr lang="fr-FR" dirty="0" err="1"/>
              <a:t>is</a:t>
            </a:r>
            <a:r>
              <a:rPr lang="fr-FR" dirty="0"/>
              <a:t> a good </a:t>
            </a:r>
            <a:r>
              <a:rPr lang="fr-FR" dirty="0" err="1"/>
              <a:t>method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the global association of DNA to </a:t>
            </a:r>
            <a:r>
              <a:rPr lang="fr-FR" dirty="0" err="1"/>
              <a:t>nuclear</a:t>
            </a:r>
            <a:r>
              <a:rPr lang="fr-FR" dirty="0"/>
              <a:t> bodies.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77A13-97A1-4DA3-88B6-2628BC78E77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67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6F3DC3-D1E1-4AA6-B4E3-6AE3DE459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04288A-BE8A-47EF-930F-26B0805A9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3E9986-248E-4066-9F9D-67FABA7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F01B0-7852-46A9-8419-7A0412E0B0B3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83715E-B015-4D16-825A-752B0812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44BA9C-FB65-46E8-BF23-C3F72FCA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0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83B1A-706A-44DC-A457-775A4B4A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4E25F0-385F-4A98-83D3-86263037F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3CF24F-F802-4900-9320-4F3A0584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94EE8-C4A2-41D6-8A18-DF6FEEC55882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C9087B-A317-40B5-A738-4C6EB1CC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7A6071-F701-4B16-874A-F5721A8F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71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334CDA0-D492-46A1-8E8A-E82B6FE86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BED3DE-1670-4055-9D19-14F6561C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9210DE-D804-4C47-97C1-D6A6D7C8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0DBA-2E03-45B6-8AB6-47C4EB2AC858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23D6D2-2702-48C3-83B9-B45807042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1C3670-FFF3-4DA1-99D0-3701CA7B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10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BF5F9A-3272-427C-866D-C411A6CC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741443-8111-4DE2-AFAD-5D9CFE2DD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313189-85BF-47C2-89EA-9169189A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6FA4-A34A-48CF-BD03-CDAE52196777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E5B420-1EAC-45D7-9FA9-093DB674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79C882-1A49-443C-964C-0CA32CBC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55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3C87A9-EEF1-4672-A376-4AE30E3F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141C02-BB71-4952-B313-442DF168E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05C951-076D-46F6-B8CD-9CC0FA0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4CE9-E9DB-4030-86B5-4A424839F6B8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A41BA6-AC2A-46FD-B39F-4CA7765B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D4D9F8-16F2-424E-99F9-5EF785CB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99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DAA4F-74CF-47D9-AFEB-3CB494D3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6F7F50-368F-46A1-8E67-590FC22C0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FE7D0E-2617-4D09-BA42-10E1ACBDA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8305D6F-6F73-4C8C-ADFC-CCECD0BE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1B62-6935-4683-B93F-8913FBDFCFB2}" type="datetime1">
              <a:rPr lang="fr-FR" smtClean="0"/>
              <a:t>06/06/2024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D48041-40E3-42F8-8BAD-0144E2E4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B26676-050D-4A9C-90E7-D0AEF8B1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20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2F1278-73C1-422F-8890-91A3AB0F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7D50B-1341-43D9-B4DA-F092D71E5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2F8091-C7C0-488F-9906-E1503ED13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764FA1-44FD-44D3-BDF8-C74D2D299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1441B5-1205-4FCD-9376-42F020856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2912231-4239-43D4-9F88-B63C3A51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E5B-E552-4848-BE29-9C888A4EB63E}" type="datetime1">
              <a:rPr lang="fr-FR" smtClean="0"/>
              <a:t>06/06/2024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2E7D14-CE38-4CC1-B98F-CAF8DC5F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2B5BF5-1A98-4BE3-A750-4E85759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63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00380C-B2CB-4253-A70D-B5BDF49C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155624-FFF6-4E90-8F99-9C6A4F82E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A2FE-49BA-4B15-806E-60C5BCF3B214}" type="datetime1">
              <a:rPr lang="fr-FR" smtClean="0"/>
              <a:t>06/06/2024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47BA85-3D6B-466C-994B-A83A7273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ACF1FC-A2D7-4322-A6BD-0625B4CE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37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32B663-CDE7-43C5-95B8-ED7DA8A3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6336-3E92-477F-8C7E-A6784CA93AC2}" type="datetime1">
              <a:rPr lang="fr-FR" smtClean="0"/>
              <a:t>06/06/2024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8E353E-920F-4E15-B3A5-D566788C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230D9B-BB66-4809-AB3C-F67ABB4E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38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3E835-F716-496D-8C86-94281FBEF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316BED-D9A9-465F-91F4-4085CC2AC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47467D-1330-4C35-9D08-48A9F126A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2FE1BD-8130-452A-8614-A9B59536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6AC7-B144-4D96-82CE-7D1EDB126AD9}" type="datetime1">
              <a:rPr lang="fr-FR" smtClean="0"/>
              <a:t>06/06/2024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B63F3E-CB5F-4020-8F79-9CA764C4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2F5E81-158F-43C1-A088-15A697FE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492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98909-1BEF-417C-A8F7-57ABF6B0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14A1E92-1080-4A80-9B0F-15F76C8E9B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19EB89-4617-40FC-BE57-F52C47FB8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940688-4B51-4CF4-9384-F7632FE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E6409-4BB4-474E-BAA3-69E4E3E56C78}" type="datetime1">
              <a:rPr lang="fr-FR" smtClean="0"/>
              <a:t>06/06/2024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066AD1-FF17-4168-BDF6-059F7B9D0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E6228A-E78E-472E-BAD7-E3C29B0A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69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268A359-32AB-4922-BD32-6BA129E9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486235-26A9-4361-B309-76AB223F5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D670F3-04B0-4B38-9E28-5B186BE0E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454DF-6AC8-4210-A4FC-BAE93DA0E548}" type="datetime1">
              <a:rPr lang="fr-FR" smtClean="0"/>
              <a:t>06/06/2024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A551F5-EA3E-4F7C-A9A1-CBF960F5B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FDB31F-8FC0-491D-98BE-D78B49F34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75A8B-0B98-427E-B44A-674A6FC73B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12" Type="http://schemas.openxmlformats.org/officeDocument/2006/relationships/image" Target="../media/image5.png"/><Relationship Id="rId17" Type="http://schemas.openxmlformats.org/officeDocument/2006/relationships/image" Target="../media/image83.jpg"/><Relationship Id="rId2" Type="http://schemas.openxmlformats.org/officeDocument/2006/relationships/image" Target="../media/image1.png"/><Relationship Id="rId16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openxmlformats.org/officeDocument/2006/relationships/image" Target="../media/image4.png"/><Relationship Id="rId5" Type="http://schemas.openxmlformats.org/officeDocument/2006/relationships/image" Target="../media/image74.jpeg"/><Relationship Id="rId15" Type="http://schemas.openxmlformats.org/officeDocument/2006/relationships/image" Target="../media/image81.jpg"/><Relationship Id="rId10" Type="http://schemas.openxmlformats.org/officeDocument/2006/relationships/image" Target="../media/image79.jpg"/><Relationship Id="rId4" Type="http://schemas.openxmlformats.org/officeDocument/2006/relationships/image" Target="../media/image3.png"/><Relationship Id="rId9" Type="http://schemas.openxmlformats.org/officeDocument/2006/relationships/image" Target="../media/image78.png"/><Relationship Id="rId14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B4D8CB-AC83-4277-86F5-439E4184476D}"/>
              </a:ext>
            </a:extLst>
          </p:cNvPr>
          <p:cNvSpPr/>
          <p:nvPr/>
        </p:nvSpPr>
        <p:spPr>
          <a:xfrm>
            <a:off x="0" y="2205317"/>
            <a:ext cx="12192000" cy="2447365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RNA profiling of molecule-crowded nuclear micro-environments</a:t>
            </a:r>
          </a:p>
          <a:p>
            <a:pPr algn="ctr"/>
            <a:endParaRPr lang="fr-FR" sz="20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2400" u="sng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Nathan Lecouvreur</a:t>
            </a:r>
          </a:p>
          <a:p>
            <a:pPr algn="ctr"/>
            <a:endParaRPr lang="fr-FR" sz="1200" dirty="0">
              <a:solidFill>
                <a:srgbClr val="F1D0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Thierry </a:t>
            </a:r>
            <a:r>
              <a:rPr lang="fr-FR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Forné’s</a:t>
            </a:r>
            <a:r>
              <a:rPr lang="fr-FR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team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IGMM, Montpellier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88D657-A16A-488B-9865-339789F73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0" y="4859216"/>
            <a:ext cx="3429000" cy="19027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12EFFE-4C9A-4042-A845-7D8CE1681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51117"/>
            <a:ext cx="2143125" cy="21431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9720B0-6868-406B-8257-5D04D73E9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489" y="175112"/>
            <a:ext cx="3112448" cy="18951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6ADDB30-35DC-4C86-AA8A-25E827B569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43"/>
          <a:stretch/>
        </p:blipFill>
        <p:spPr>
          <a:xfrm>
            <a:off x="9460750" y="4686779"/>
            <a:ext cx="2111925" cy="20751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72393B-31A4-4ADC-9657-7671A880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</a:t>
            </a:fld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B189239-5F9D-48BE-BE72-C169B70B6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38675" y="775016"/>
            <a:ext cx="29146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0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632A4FA-0AD9-49E4-BF5D-299E5FB0F33C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3786995" y="2719156"/>
            <a:ext cx="3812813" cy="0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944D094-99F7-4B40-8BB3-BAE19F3B1A75}"/>
              </a:ext>
            </a:extLst>
          </p:cNvPr>
          <p:cNvSpPr txBox="1"/>
          <p:nvPr/>
        </p:nvSpPr>
        <p:spPr>
          <a:xfrm>
            <a:off x="437480" y="858377"/>
            <a:ext cx="44573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HRS : High-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salt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Recovered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Assay</a:t>
            </a:r>
            <a:endParaRPr lang="fr-FR" b="1" u="sng" dirty="0">
              <a:solidFill>
                <a:srgbClr val="0505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761A64CB-241E-4AF8-BE42-CA0471AC4554}"/>
              </a:ext>
            </a:extLst>
          </p:cNvPr>
          <p:cNvSpPr txBox="1"/>
          <p:nvPr/>
        </p:nvSpPr>
        <p:spPr>
          <a:xfrm flipH="1">
            <a:off x="2894186" y="5654768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Insoluble</a:t>
            </a:r>
          </a:p>
        </p:txBody>
      </p:sp>
      <p:sp>
        <p:nvSpPr>
          <p:cNvPr id="69" name="Flèche : bas 68">
            <a:extLst>
              <a:ext uri="{FF2B5EF4-FFF2-40B4-BE49-F238E27FC236}">
                <a16:creationId xmlns:a16="http://schemas.microsoft.com/office/drawing/2014/main" id="{2B54DA0A-3CD1-4732-BE4D-131D962E91A5}"/>
              </a:ext>
            </a:extLst>
          </p:cNvPr>
          <p:cNvSpPr/>
          <p:nvPr/>
        </p:nvSpPr>
        <p:spPr>
          <a:xfrm rot="19601981" flipH="1">
            <a:off x="3023120" y="5247305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F13F856-8C0C-40D3-877A-05991AF76986}"/>
              </a:ext>
            </a:extLst>
          </p:cNvPr>
          <p:cNvSpPr txBox="1"/>
          <p:nvPr/>
        </p:nvSpPr>
        <p:spPr>
          <a:xfrm>
            <a:off x="355039" y="5654768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Soluble</a:t>
            </a:r>
          </a:p>
        </p:txBody>
      </p:sp>
      <p:sp>
        <p:nvSpPr>
          <p:cNvPr id="71" name="Flèche : bas 70">
            <a:extLst>
              <a:ext uri="{FF2B5EF4-FFF2-40B4-BE49-F238E27FC236}">
                <a16:creationId xmlns:a16="http://schemas.microsoft.com/office/drawing/2014/main" id="{E9DFD387-0E66-4333-9DB3-D06D37EDCEF2}"/>
              </a:ext>
            </a:extLst>
          </p:cNvPr>
          <p:cNvSpPr/>
          <p:nvPr/>
        </p:nvSpPr>
        <p:spPr>
          <a:xfrm rot="1998019">
            <a:off x="1581735" y="5248431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6AB60798-C979-4E50-952B-26FE73BF7945}"/>
              </a:ext>
            </a:extLst>
          </p:cNvPr>
          <p:cNvSpPr txBox="1"/>
          <p:nvPr/>
        </p:nvSpPr>
        <p:spPr>
          <a:xfrm>
            <a:off x="811735" y="4985943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Ultrafiltration</a:t>
            </a:r>
          </a:p>
        </p:txBody>
      </p:sp>
      <p:sp>
        <p:nvSpPr>
          <p:cNvPr id="73" name="Flèche courbée vers la droite 50">
            <a:extLst>
              <a:ext uri="{FF2B5EF4-FFF2-40B4-BE49-F238E27FC236}">
                <a16:creationId xmlns:a16="http://schemas.microsoft.com/office/drawing/2014/main" id="{D5F8F5AE-A36B-44D1-9F6B-18218B56179A}"/>
              </a:ext>
            </a:extLst>
          </p:cNvPr>
          <p:cNvSpPr/>
          <p:nvPr/>
        </p:nvSpPr>
        <p:spPr>
          <a:xfrm>
            <a:off x="459554" y="4756014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1199C157-01C5-4259-968A-840CA321D4AE}"/>
              </a:ext>
            </a:extLst>
          </p:cNvPr>
          <p:cNvSpPr txBox="1"/>
          <p:nvPr/>
        </p:nvSpPr>
        <p:spPr>
          <a:xfrm>
            <a:off x="811736" y="4583389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Restriction enzyme digestion</a:t>
            </a:r>
          </a:p>
        </p:txBody>
      </p:sp>
      <p:sp>
        <p:nvSpPr>
          <p:cNvPr id="75" name="Flèche courbée vers la droite 50">
            <a:extLst>
              <a:ext uri="{FF2B5EF4-FFF2-40B4-BE49-F238E27FC236}">
                <a16:creationId xmlns:a16="http://schemas.microsoft.com/office/drawing/2014/main" id="{40393D83-9794-47D6-93A7-4A005440A621}"/>
              </a:ext>
            </a:extLst>
          </p:cNvPr>
          <p:cNvSpPr/>
          <p:nvPr/>
        </p:nvSpPr>
        <p:spPr>
          <a:xfrm>
            <a:off x="459554" y="4352154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42E26429-C229-48F5-A882-6063A6114769}"/>
              </a:ext>
            </a:extLst>
          </p:cNvPr>
          <p:cNvSpPr txBox="1"/>
          <p:nvPr/>
        </p:nvSpPr>
        <p:spPr>
          <a:xfrm>
            <a:off x="806090" y="4176925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Washes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Flèche courbée vers la droite 50">
            <a:extLst>
              <a:ext uri="{FF2B5EF4-FFF2-40B4-BE49-F238E27FC236}">
                <a16:creationId xmlns:a16="http://schemas.microsoft.com/office/drawing/2014/main" id="{6EED0A7E-A874-4748-A7BE-BC2D50CF816C}"/>
              </a:ext>
            </a:extLst>
          </p:cNvPr>
          <p:cNvSpPr/>
          <p:nvPr/>
        </p:nvSpPr>
        <p:spPr>
          <a:xfrm>
            <a:off x="459554" y="3950199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259E250C-575E-48ED-B6C5-76B5C78908E1}"/>
              </a:ext>
            </a:extLst>
          </p:cNvPr>
          <p:cNvSpPr txBox="1"/>
          <p:nvPr/>
        </p:nvSpPr>
        <p:spPr>
          <a:xfrm>
            <a:off x="806090" y="3765126"/>
            <a:ext cx="2980905" cy="338554"/>
          </a:xfrm>
          <a:prstGeom prst="rect">
            <a:avLst/>
          </a:prstGeom>
          <a:solidFill>
            <a:srgbClr val="21325E"/>
          </a:solidFill>
          <a:ln w="12700">
            <a:solidFill>
              <a:srgbClr val="050533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halos</a:t>
            </a:r>
          </a:p>
        </p:txBody>
      </p:sp>
      <p:sp>
        <p:nvSpPr>
          <p:cNvPr id="79" name="Flèche courbée vers la droite 50">
            <a:extLst>
              <a:ext uri="{FF2B5EF4-FFF2-40B4-BE49-F238E27FC236}">
                <a16:creationId xmlns:a16="http://schemas.microsoft.com/office/drawing/2014/main" id="{E3C3CAD3-CFDD-4770-95EE-415495DCDB50}"/>
              </a:ext>
            </a:extLst>
          </p:cNvPr>
          <p:cNvSpPr/>
          <p:nvPr/>
        </p:nvSpPr>
        <p:spPr>
          <a:xfrm>
            <a:off x="459554" y="3538764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6DC9AD70-C3FA-46EF-B52F-9F70DD2CBCBC}"/>
              </a:ext>
            </a:extLst>
          </p:cNvPr>
          <p:cNvSpPr txBox="1"/>
          <p:nvPr/>
        </p:nvSpPr>
        <p:spPr>
          <a:xfrm>
            <a:off x="811734" y="3354393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Flèche courbée vers la droite 50">
            <a:extLst>
              <a:ext uri="{FF2B5EF4-FFF2-40B4-BE49-F238E27FC236}">
                <a16:creationId xmlns:a16="http://schemas.microsoft.com/office/drawing/2014/main" id="{108853B2-E935-466C-9329-ED537B0B1843}"/>
              </a:ext>
            </a:extLst>
          </p:cNvPr>
          <p:cNvSpPr/>
          <p:nvPr/>
        </p:nvSpPr>
        <p:spPr>
          <a:xfrm>
            <a:off x="459554" y="311877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D0C9184F-8C7C-4F97-981C-1D96ABCC3078}"/>
              </a:ext>
            </a:extLst>
          </p:cNvPr>
          <p:cNvSpPr txBox="1"/>
          <p:nvPr/>
        </p:nvSpPr>
        <p:spPr>
          <a:xfrm>
            <a:off x="811735" y="2948817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Permeabilization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Flèche courbée vers la droite 50">
            <a:extLst>
              <a:ext uri="{FF2B5EF4-FFF2-40B4-BE49-F238E27FC236}">
                <a16:creationId xmlns:a16="http://schemas.microsoft.com/office/drawing/2014/main" id="{CD04190D-318E-4247-9CDE-55FB321107A4}"/>
              </a:ext>
            </a:extLst>
          </p:cNvPr>
          <p:cNvSpPr/>
          <p:nvPr/>
        </p:nvSpPr>
        <p:spPr>
          <a:xfrm>
            <a:off x="459554" y="2719156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D412A0C-83C6-4652-8668-92656E0A9A56}"/>
              </a:ext>
            </a:extLst>
          </p:cNvPr>
          <p:cNvSpPr txBox="1"/>
          <p:nvPr/>
        </p:nvSpPr>
        <p:spPr>
          <a:xfrm>
            <a:off x="814703" y="2153771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</a:t>
            </a: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Flèche courbée vers la droite 50">
            <a:extLst>
              <a:ext uri="{FF2B5EF4-FFF2-40B4-BE49-F238E27FC236}">
                <a16:creationId xmlns:a16="http://schemas.microsoft.com/office/drawing/2014/main" id="{F143366C-9119-4A4E-B396-D97A5821E13A}"/>
              </a:ext>
            </a:extLst>
          </p:cNvPr>
          <p:cNvSpPr/>
          <p:nvPr/>
        </p:nvSpPr>
        <p:spPr>
          <a:xfrm>
            <a:off x="459554" y="194453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82B78E9A-C5FD-4719-B2EA-837FF8E87E78}"/>
              </a:ext>
            </a:extLst>
          </p:cNvPr>
          <p:cNvSpPr txBox="1"/>
          <p:nvPr/>
        </p:nvSpPr>
        <p:spPr>
          <a:xfrm>
            <a:off x="817255" y="1743459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(tissues, cultures</a:t>
            </a: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2934C-7FFB-479C-A03D-BE6CD9C3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10</a:t>
            </a:fld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2624866-9969-4146-A7D3-AB83D53C8F77}"/>
              </a:ext>
            </a:extLst>
          </p:cNvPr>
          <p:cNvCxnSpPr>
            <a:cxnSpLocks/>
            <a:stCxn id="82" idx="3"/>
            <a:endCxn id="58" idx="1"/>
          </p:cNvCxnSpPr>
          <p:nvPr/>
        </p:nvCxnSpPr>
        <p:spPr>
          <a:xfrm>
            <a:off x="3792640" y="3118094"/>
            <a:ext cx="3115570" cy="0"/>
          </a:xfrm>
          <a:prstGeom prst="straightConnector1">
            <a:avLst/>
          </a:prstGeom>
          <a:ln w="76200">
            <a:solidFill>
              <a:srgbClr val="00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1E1EE3A6-7E6E-42D9-8A4E-BB9BFCFBDB6A}"/>
              </a:ext>
            </a:extLst>
          </p:cNvPr>
          <p:cNvSpPr txBox="1"/>
          <p:nvPr/>
        </p:nvSpPr>
        <p:spPr>
          <a:xfrm>
            <a:off x="6908210" y="2948817"/>
            <a:ext cx="2376420" cy="338554"/>
          </a:xfrm>
          <a:prstGeom prst="rect">
            <a:avLst/>
          </a:prstGeom>
          <a:noFill/>
          <a:ln w="28575">
            <a:solidFill>
              <a:srgbClr val="0096FF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 err="1">
                <a:solidFill>
                  <a:srgbClr val="0096FF"/>
                </a:solidFill>
              </a:rPr>
              <a:t>Permeabilization</a:t>
            </a:r>
            <a:r>
              <a:rPr lang="fr-FR" sz="1600" b="1" dirty="0">
                <a:solidFill>
                  <a:srgbClr val="0096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fraction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6BEAD8E-DA12-413D-8E7B-0EF432F6D89C}"/>
              </a:ext>
            </a:extLst>
          </p:cNvPr>
          <p:cNvSpPr txBox="1"/>
          <p:nvPr/>
        </p:nvSpPr>
        <p:spPr>
          <a:xfrm>
            <a:off x="7280171" y="3367660"/>
            <a:ext cx="1632498" cy="33855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>
                <a:solidFill>
                  <a:srgbClr val="FFC000"/>
                </a:solidFill>
              </a:rPr>
              <a:t>High </a:t>
            </a:r>
            <a:r>
              <a:rPr lang="fr-FR" sz="1600" b="1" dirty="0" err="1">
                <a:solidFill>
                  <a:srgbClr val="FFC000"/>
                </a:solidFill>
              </a:rPr>
              <a:t>salt</a:t>
            </a:r>
            <a:r>
              <a:rPr lang="fr-FR" sz="1600" b="1" dirty="0">
                <a:solidFill>
                  <a:srgbClr val="FFC000"/>
                </a:solidFill>
              </a:rPr>
              <a:t> fraction</a:t>
            </a:r>
            <a:endParaRPr lang="fr-FR" sz="16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49B2346-7F75-419A-9533-8805F7147417}"/>
              </a:ext>
            </a:extLst>
          </p:cNvPr>
          <p:cNvCxnSpPr>
            <a:cxnSpLocks/>
            <a:stCxn id="80" idx="3"/>
            <a:endCxn id="59" idx="1"/>
          </p:cNvCxnSpPr>
          <p:nvPr/>
        </p:nvCxnSpPr>
        <p:spPr>
          <a:xfrm>
            <a:off x="3792639" y="3523670"/>
            <a:ext cx="3487532" cy="1326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6235BAC4-BA7F-4F69-8827-1B6EA99D7297}"/>
              </a:ext>
            </a:extLst>
          </p:cNvPr>
          <p:cNvSpPr txBox="1"/>
          <p:nvPr/>
        </p:nvSpPr>
        <p:spPr>
          <a:xfrm>
            <a:off x="7274527" y="4196144"/>
            <a:ext cx="1625060" cy="338554"/>
          </a:xfrm>
          <a:prstGeom prst="rect">
            <a:avLst/>
          </a:prstGeom>
          <a:noFill/>
          <a:ln w="28575">
            <a:solidFill>
              <a:srgbClr val="050533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 err="1">
                <a:solidFill>
                  <a:srgbClr val="050533"/>
                </a:solidFill>
              </a:rPr>
              <a:t>Washing</a:t>
            </a:r>
            <a:r>
              <a:rPr lang="fr-FR" sz="1600" b="1" dirty="0">
                <a:solidFill>
                  <a:srgbClr val="050533"/>
                </a:solidFill>
              </a:rPr>
              <a:t> fraction</a:t>
            </a:r>
            <a:endParaRPr lang="fr-FR" sz="1600" b="1" dirty="0">
              <a:solidFill>
                <a:srgbClr val="0505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3BDC8990-A765-42FD-AE46-5AD0466BDE13}"/>
              </a:ext>
            </a:extLst>
          </p:cNvPr>
          <p:cNvCxnSpPr>
            <a:cxnSpLocks/>
            <a:stCxn id="76" idx="3"/>
            <a:endCxn id="61" idx="1"/>
          </p:cNvCxnSpPr>
          <p:nvPr/>
        </p:nvCxnSpPr>
        <p:spPr>
          <a:xfrm>
            <a:off x="3786995" y="4346202"/>
            <a:ext cx="3487532" cy="19219"/>
          </a:xfrm>
          <a:prstGeom prst="straightConnector1">
            <a:avLst/>
          </a:prstGeom>
          <a:ln w="76200">
            <a:solidFill>
              <a:srgbClr val="0505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972C60E1-D459-47EB-8B04-31ED1C1D8233}"/>
              </a:ext>
            </a:extLst>
          </p:cNvPr>
          <p:cNvSpPr txBox="1"/>
          <p:nvPr/>
        </p:nvSpPr>
        <p:spPr>
          <a:xfrm>
            <a:off x="7274527" y="5668035"/>
            <a:ext cx="1675780" cy="3385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>
                <a:solidFill>
                  <a:srgbClr val="C00000"/>
                </a:solidFill>
              </a:rPr>
              <a:t>Insoluble fraction</a:t>
            </a:r>
            <a:endParaRPr lang="fr-FR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837343A1-9297-4822-9476-26F956F77581}"/>
              </a:ext>
            </a:extLst>
          </p:cNvPr>
          <p:cNvCxnSpPr>
            <a:cxnSpLocks/>
            <a:stCxn id="68" idx="1"/>
            <a:endCxn id="63" idx="1"/>
          </p:cNvCxnSpPr>
          <p:nvPr/>
        </p:nvCxnSpPr>
        <p:spPr>
          <a:xfrm>
            <a:off x="4409317" y="5824045"/>
            <a:ext cx="2865210" cy="1326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170E173-3AB8-424B-8822-C4A18FC9845F}"/>
              </a:ext>
            </a:extLst>
          </p:cNvPr>
          <p:cNvCxnSpPr>
            <a:cxnSpLocks/>
            <a:stCxn id="70" idx="2"/>
          </p:cNvCxnSpPr>
          <p:nvPr/>
        </p:nvCxnSpPr>
        <p:spPr>
          <a:xfrm flipH="1">
            <a:off x="1112604" y="5993322"/>
            <a:ext cx="1" cy="545590"/>
          </a:xfrm>
          <a:prstGeom prst="line">
            <a:avLst/>
          </a:prstGeom>
          <a:ln w="76200">
            <a:solidFill>
              <a:srgbClr val="2885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600C75AB-8442-4572-AF7E-65A9D280C7FA}"/>
              </a:ext>
            </a:extLst>
          </p:cNvPr>
          <p:cNvCxnSpPr>
            <a:cxnSpLocks/>
            <a:endCxn id="89" idx="1"/>
          </p:cNvCxnSpPr>
          <p:nvPr/>
        </p:nvCxnSpPr>
        <p:spPr>
          <a:xfrm flipV="1">
            <a:off x="1074420" y="6525627"/>
            <a:ext cx="6249287" cy="9863"/>
          </a:xfrm>
          <a:prstGeom prst="straightConnector1">
            <a:avLst/>
          </a:prstGeom>
          <a:ln w="76200">
            <a:solidFill>
              <a:srgbClr val="2885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oneTexte 88">
            <a:extLst>
              <a:ext uri="{FF2B5EF4-FFF2-40B4-BE49-F238E27FC236}">
                <a16:creationId xmlns:a16="http://schemas.microsoft.com/office/drawing/2014/main" id="{76B3B415-B5D9-43E6-8A4F-16859AEB42E2}"/>
              </a:ext>
            </a:extLst>
          </p:cNvPr>
          <p:cNvSpPr txBox="1"/>
          <p:nvPr/>
        </p:nvSpPr>
        <p:spPr>
          <a:xfrm>
            <a:off x="7323707" y="6356350"/>
            <a:ext cx="1526700" cy="338554"/>
          </a:xfrm>
          <a:prstGeom prst="rect">
            <a:avLst/>
          </a:prstGeom>
          <a:noFill/>
          <a:ln w="28575">
            <a:solidFill>
              <a:srgbClr val="288529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>
                <a:solidFill>
                  <a:srgbClr val="288529"/>
                </a:solidFill>
              </a:rPr>
              <a:t>Soluble fraction</a:t>
            </a:r>
            <a:endParaRPr lang="fr-FR" sz="1600" b="1" dirty="0">
              <a:solidFill>
                <a:srgbClr val="2885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B10606E-CBE2-49CD-A409-A6D6C06B4A38}"/>
              </a:ext>
            </a:extLst>
          </p:cNvPr>
          <p:cNvSpPr txBox="1"/>
          <p:nvPr/>
        </p:nvSpPr>
        <p:spPr>
          <a:xfrm>
            <a:off x="814704" y="2555414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PBS Wash</a:t>
            </a:r>
          </a:p>
        </p:txBody>
      </p:sp>
      <p:sp>
        <p:nvSpPr>
          <p:cNvPr id="39" name="Flèche courbée vers la droite 50">
            <a:extLst>
              <a:ext uri="{FF2B5EF4-FFF2-40B4-BE49-F238E27FC236}">
                <a16:creationId xmlns:a16="http://schemas.microsoft.com/office/drawing/2014/main" id="{2066CD04-878D-4C12-92EA-B024776AB1AC}"/>
              </a:ext>
            </a:extLst>
          </p:cNvPr>
          <p:cNvSpPr/>
          <p:nvPr/>
        </p:nvSpPr>
        <p:spPr>
          <a:xfrm>
            <a:off x="436764" y="2346488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60DCF34-4D45-4FA5-B9E5-DA1E3FC62702}"/>
              </a:ext>
            </a:extLst>
          </p:cNvPr>
          <p:cNvSpPr txBox="1"/>
          <p:nvPr/>
        </p:nvSpPr>
        <p:spPr>
          <a:xfrm>
            <a:off x="7599808" y="2549879"/>
            <a:ext cx="1025217" cy="338554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>
                <a:solidFill>
                  <a:srgbClr val="969696"/>
                </a:solidFill>
              </a:rPr>
              <a:t>PBS Wash</a:t>
            </a:r>
            <a:endParaRPr lang="fr-FR" sz="1600" b="1" dirty="0">
              <a:solidFill>
                <a:srgbClr val="96969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4E2D6A1-E1FB-401F-B78F-343BD1CD0EBF}"/>
              </a:ext>
            </a:extLst>
          </p:cNvPr>
          <p:cNvSpPr txBox="1"/>
          <p:nvPr/>
        </p:nvSpPr>
        <p:spPr>
          <a:xfrm>
            <a:off x="7129335" y="1075355"/>
            <a:ext cx="238398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fr-FR" sz="2000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IMR90 </a:t>
            </a:r>
            <a:r>
              <a:rPr lang="fr-FR" sz="2000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cells</a:t>
            </a:r>
            <a:endParaRPr lang="fr-FR" sz="2000" b="1" u="sng" dirty="0">
              <a:solidFill>
                <a:srgbClr val="0505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fr-FR" sz="1400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 </a:t>
            </a:r>
            <a:r>
              <a:rPr lang="fr-FR" sz="1400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Fetal</a:t>
            </a:r>
            <a:r>
              <a:rPr lang="fr-FR" sz="1400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lang="fr-FR" sz="1400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Fibroblasts</a:t>
            </a:r>
            <a:endParaRPr lang="fr-FR" sz="1400" dirty="0">
              <a:solidFill>
                <a:srgbClr val="0505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fr-FR" sz="1400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400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Female</a:t>
            </a:r>
            <a:r>
              <a:rPr lang="fr-FR" sz="1400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E412AF7-4D23-4439-80AB-F5C20C270A6C}"/>
              </a:ext>
            </a:extLst>
          </p:cNvPr>
          <p:cNvSpPr txBox="1"/>
          <p:nvPr/>
        </p:nvSpPr>
        <p:spPr>
          <a:xfrm>
            <a:off x="277763" y="98299"/>
            <a:ext cx="1112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Characterization</a:t>
            </a:r>
            <a:r>
              <a:rPr lang="fr-FR" sz="2800" b="1" dirty="0">
                <a:solidFill>
                  <a:srgbClr val="FFFF00"/>
                </a:solidFill>
              </a:rPr>
              <a:t> of the RNA content in the HRS fractions in IMR90 </a:t>
            </a:r>
            <a:r>
              <a:rPr lang="fr-FR" sz="2800" b="1" dirty="0" err="1">
                <a:solidFill>
                  <a:srgbClr val="FFFF00"/>
                </a:solidFill>
              </a:rPr>
              <a:t>cells</a:t>
            </a:r>
            <a:endParaRPr lang="fr-F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B51303BE-4968-4C6F-90C5-AA573BAEC99A}"/>
              </a:ext>
            </a:extLst>
          </p:cNvPr>
          <p:cNvSpPr/>
          <p:nvPr/>
        </p:nvSpPr>
        <p:spPr>
          <a:xfrm>
            <a:off x="4573495" y="1412375"/>
            <a:ext cx="6633062" cy="509842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3" name="Graphique 102">
            <a:extLst>
              <a:ext uri="{FF2B5EF4-FFF2-40B4-BE49-F238E27FC236}">
                <a16:creationId xmlns:a16="http://schemas.microsoft.com/office/drawing/2014/main" id="{0CABAA84-C178-4EFD-B537-14EBF10614AB}"/>
              </a:ext>
            </a:extLst>
          </p:cNvPr>
          <p:cNvGraphicFramePr>
            <a:graphicFrameLocks/>
          </p:cNvGraphicFramePr>
          <p:nvPr/>
        </p:nvGraphicFramePr>
        <p:xfrm>
          <a:off x="4460593" y="2167723"/>
          <a:ext cx="6633062" cy="387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944D094-99F7-4B40-8BB3-BAE19F3B1A75}"/>
              </a:ext>
            </a:extLst>
          </p:cNvPr>
          <p:cNvSpPr txBox="1"/>
          <p:nvPr/>
        </p:nvSpPr>
        <p:spPr>
          <a:xfrm>
            <a:off x="437480" y="858377"/>
            <a:ext cx="44573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HRS : High-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salt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Recovered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Assay</a:t>
            </a:r>
            <a:endParaRPr lang="fr-FR" b="1" u="sng" dirty="0">
              <a:solidFill>
                <a:srgbClr val="0505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ZoneTexte 200">
            <a:extLst>
              <a:ext uri="{FF2B5EF4-FFF2-40B4-BE49-F238E27FC236}">
                <a16:creationId xmlns:a16="http://schemas.microsoft.com/office/drawing/2014/main" id="{66E782EA-A42F-4FE9-A62D-C8BDC3AD9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846" y="6158445"/>
            <a:ext cx="17441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HRS-RT-qPCR STEPS </a:t>
            </a:r>
          </a:p>
        </p:txBody>
      </p:sp>
      <p:sp>
        <p:nvSpPr>
          <p:cNvPr id="44" name="ZoneTexte 200">
            <a:extLst>
              <a:ext uri="{FF2B5EF4-FFF2-40B4-BE49-F238E27FC236}">
                <a16:creationId xmlns:a16="http://schemas.microsoft.com/office/drawing/2014/main" id="{665E422C-2368-47F9-A22D-C633F92E886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925115" y="3823089"/>
            <a:ext cx="18288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 recovery (% of total)</a:t>
            </a:r>
          </a:p>
        </p:txBody>
      </p:sp>
      <p:sp>
        <p:nvSpPr>
          <p:cNvPr id="45" name="ZoneTexte 200">
            <a:extLst>
              <a:ext uri="{FF2B5EF4-FFF2-40B4-BE49-F238E27FC236}">
                <a16:creationId xmlns:a16="http://schemas.microsoft.com/office/drawing/2014/main" id="{4D632A94-3151-40CB-8ACF-126E559A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944" y="2851287"/>
            <a:ext cx="12634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fr-FR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Nucleoplasmic</a:t>
            </a:r>
            <a:r>
              <a:rPr lang="en-GB" altLang="fr-FR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GB" altLang="fr-FR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</a:t>
            </a:r>
          </a:p>
        </p:txBody>
      </p:sp>
      <p:sp>
        <p:nvSpPr>
          <p:cNvPr id="48" name="ZoneTexte 200">
            <a:extLst>
              <a:ext uri="{FF2B5EF4-FFF2-40B4-BE49-F238E27FC236}">
                <a16:creationId xmlns:a16="http://schemas.microsoft.com/office/drawing/2014/main" id="{DCFDB2B1-EB94-4F5B-AB27-E92EFB396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038" y="1799338"/>
            <a:ext cx="15359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Insoluble RNA/DNA</a:t>
            </a:r>
          </a:p>
        </p:txBody>
      </p:sp>
      <p:sp>
        <p:nvSpPr>
          <p:cNvPr id="49" name="Flèche : droite 48">
            <a:extLst>
              <a:ext uri="{FF2B5EF4-FFF2-40B4-BE49-F238E27FC236}">
                <a16:creationId xmlns:a16="http://schemas.microsoft.com/office/drawing/2014/main" id="{43AB166E-2DDC-4CD6-8689-2C77985BEDD6}"/>
              </a:ext>
            </a:extLst>
          </p:cNvPr>
          <p:cNvSpPr/>
          <p:nvPr/>
        </p:nvSpPr>
        <p:spPr>
          <a:xfrm rot="5400000">
            <a:off x="10228742" y="2246237"/>
            <a:ext cx="457200" cy="91440"/>
          </a:xfrm>
          <a:prstGeom prst="rightArrow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D0F4A60B-1AD7-4F4A-8378-0F07DBBE9208}"/>
              </a:ext>
            </a:extLst>
          </p:cNvPr>
          <p:cNvSpPr/>
          <p:nvPr/>
        </p:nvSpPr>
        <p:spPr>
          <a:xfrm rot="5400000">
            <a:off x="6382132" y="3477950"/>
            <a:ext cx="457200" cy="91440"/>
          </a:xfrm>
          <a:prstGeom prst="rightArrow">
            <a:avLst/>
          </a:prstGeom>
          <a:solidFill>
            <a:srgbClr val="21325E"/>
          </a:solidFill>
          <a:ln w="6350"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C960B-FA72-4085-A4A2-263ED900F9DE}"/>
              </a:ext>
            </a:extLst>
          </p:cNvPr>
          <p:cNvSpPr/>
          <p:nvPr/>
        </p:nvSpPr>
        <p:spPr>
          <a:xfrm>
            <a:off x="6922043" y="728734"/>
            <a:ext cx="3033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Performed</a:t>
            </a:r>
            <a:r>
              <a:rPr lang="fr-FR" b="1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IMR90 </a:t>
            </a:r>
            <a:r>
              <a:rPr lang="fr-FR" b="1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cells</a:t>
            </a:r>
            <a:endParaRPr lang="fr-FR" b="1" dirty="0">
              <a:solidFill>
                <a:srgbClr val="0505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fr-FR" b="1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</a:t>
            </a:r>
            <a:r>
              <a:rPr lang="fr-FR" b="1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fœtal </a:t>
            </a:r>
            <a:r>
              <a:rPr lang="fr-FR" b="1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lung</a:t>
            </a:r>
            <a:r>
              <a:rPr lang="fr-FR" b="1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fibroblasts</a:t>
            </a:r>
            <a:endParaRPr lang="fr-FR" b="1" dirty="0">
              <a:solidFill>
                <a:srgbClr val="0505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2934C-7FFB-479C-A03D-BE6CD9C3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11</a:t>
            </a:fld>
            <a:endParaRPr lang="fr-FR"/>
          </a:p>
        </p:txBody>
      </p:sp>
      <p:sp>
        <p:nvSpPr>
          <p:cNvPr id="62" name="ZoneTexte 200">
            <a:extLst>
              <a:ext uri="{FF2B5EF4-FFF2-40B4-BE49-F238E27FC236}">
                <a16:creationId xmlns:a16="http://schemas.microsoft.com/office/drawing/2014/main" id="{51A71765-BA52-412B-8A30-BE1DB173D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7605" y="5462181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0.9</a:t>
            </a:r>
          </a:p>
        </p:txBody>
      </p:sp>
      <p:sp>
        <p:nvSpPr>
          <p:cNvPr id="63" name="ZoneTexte 200">
            <a:extLst>
              <a:ext uri="{FF2B5EF4-FFF2-40B4-BE49-F238E27FC236}">
                <a16:creationId xmlns:a16="http://schemas.microsoft.com/office/drawing/2014/main" id="{130A9221-CA17-4925-AFDC-FE0D0660F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8856" y="5462181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0.7</a:t>
            </a:r>
          </a:p>
        </p:txBody>
      </p:sp>
      <p:sp>
        <p:nvSpPr>
          <p:cNvPr id="64" name="ZoneTexte 200">
            <a:extLst>
              <a:ext uri="{FF2B5EF4-FFF2-40B4-BE49-F238E27FC236}">
                <a16:creationId xmlns:a16="http://schemas.microsoft.com/office/drawing/2014/main" id="{320FFCDE-96C5-4777-A981-03D0BB3B8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172" y="5460138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1.2</a:t>
            </a:r>
          </a:p>
        </p:txBody>
      </p:sp>
      <p:sp>
        <p:nvSpPr>
          <p:cNvPr id="65" name="ZoneTexte 200">
            <a:extLst>
              <a:ext uri="{FF2B5EF4-FFF2-40B4-BE49-F238E27FC236}">
                <a16:creationId xmlns:a16="http://schemas.microsoft.com/office/drawing/2014/main" id="{A2B4E904-0CE6-4B66-A9FD-8608B5ACA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2799" y="4752666"/>
            <a:ext cx="2804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18.3</a:t>
            </a:r>
          </a:p>
        </p:txBody>
      </p:sp>
      <p:sp>
        <p:nvSpPr>
          <p:cNvPr id="66" name="ZoneTexte 200">
            <a:extLst>
              <a:ext uri="{FF2B5EF4-FFF2-40B4-BE49-F238E27FC236}">
                <a16:creationId xmlns:a16="http://schemas.microsoft.com/office/drawing/2014/main" id="{855D2C71-61E2-4F6D-9C75-C9287645D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8714" y="4146501"/>
            <a:ext cx="16025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38</a:t>
            </a:r>
          </a:p>
        </p:txBody>
      </p:sp>
      <p:sp>
        <p:nvSpPr>
          <p:cNvPr id="88" name="ZoneTexte 200">
            <a:extLst>
              <a:ext uri="{FF2B5EF4-FFF2-40B4-BE49-F238E27FC236}">
                <a16:creationId xmlns:a16="http://schemas.microsoft.com/office/drawing/2014/main" id="{3A8A79BD-B01A-4836-A537-313322FB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8966" y="2303879"/>
            <a:ext cx="2804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95.7</a:t>
            </a:r>
          </a:p>
        </p:txBody>
      </p:sp>
      <p:sp>
        <p:nvSpPr>
          <p:cNvPr id="89" name="ZoneTexte 200">
            <a:extLst>
              <a:ext uri="{FF2B5EF4-FFF2-40B4-BE49-F238E27FC236}">
                <a16:creationId xmlns:a16="http://schemas.microsoft.com/office/drawing/2014/main" id="{02150FF9-64ED-4DDF-8F76-E34BE5C3F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231" y="3884645"/>
            <a:ext cx="2804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37.8</a:t>
            </a:r>
          </a:p>
        </p:txBody>
      </p:sp>
      <p:sp>
        <p:nvSpPr>
          <p:cNvPr id="90" name="ZoneTexte 200">
            <a:extLst>
              <a:ext uri="{FF2B5EF4-FFF2-40B4-BE49-F238E27FC236}">
                <a16:creationId xmlns:a16="http://schemas.microsoft.com/office/drawing/2014/main" id="{F22383F0-7CB1-4AE7-9991-101D3A619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500" y="4300460"/>
            <a:ext cx="2804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24.5</a:t>
            </a:r>
          </a:p>
        </p:txBody>
      </p:sp>
      <p:sp>
        <p:nvSpPr>
          <p:cNvPr id="91" name="ZoneTexte 200">
            <a:extLst>
              <a:ext uri="{FF2B5EF4-FFF2-40B4-BE49-F238E27FC236}">
                <a16:creationId xmlns:a16="http://schemas.microsoft.com/office/drawing/2014/main" id="{0F6C80C4-DE87-4A73-84C1-C5B6D5AAA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868" y="5462181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1.4</a:t>
            </a:r>
          </a:p>
        </p:txBody>
      </p:sp>
      <p:sp>
        <p:nvSpPr>
          <p:cNvPr id="92" name="ZoneTexte 200">
            <a:extLst>
              <a:ext uri="{FF2B5EF4-FFF2-40B4-BE49-F238E27FC236}">
                <a16:creationId xmlns:a16="http://schemas.microsoft.com/office/drawing/2014/main" id="{287EF9F7-CE85-481A-82B2-8F66A0E8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775" y="4181926"/>
            <a:ext cx="2804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35.1</a:t>
            </a:r>
          </a:p>
        </p:txBody>
      </p:sp>
      <p:sp>
        <p:nvSpPr>
          <p:cNvPr id="93" name="ZoneTexte 200">
            <a:extLst>
              <a:ext uri="{FF2B5EF4-FFF2-40B4-BE49-F238E27FC236}">
                <a16:creationId xmlns:a16="http://schemas.microsoft.com/office/drawing/2014/main" id="{F7CBEC92-B5CC-46E9-BE79-9EB1CC178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732" y="3985338"/>
            <a:ext cx="28044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32.6</a:t>
            </a:r>
          </a:p>
        </p:txBody>
      </p:sp>
      <p:sp>
        <p:nvSpPr>
          <p:cNvPr id="94" name="ZoneTexte 200">
            <a:extLst>
              <a:ext uri="{FF2B5EF4-FFF2-40B4-BE49-F238E27FC236}">
                <a16:creationId xmlns:a16="http://schemas.microsoft.com/office/drawing/2014/main" id="{2C0FD15E-A1FE-46FF-A45C-C6FE8673B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247" y="5462181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1.6</a:t>
            </a:r>
          </a:p>
        </p:txBody>
      </p:sp>
      <p:sp>
        <p:nvSpPr>
          <p:cNvPr id="95" name="ZoneTexte 200">
            <a:extLst>
              <a:ext uri="{FF2B5EF4-FFF2-40B4-BE49-F238E27FC236}">
                <a16:creationId xmlns:a16="http://schemas.microsoft.com/office/drawing/2014/main" id="{30552CBB-0AF2-4589-9E6B-92CD8702B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199" y="5030302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7.4</a:t>
            </a:r>
          </a:p>
        </p:txBody>
      </p:sp>
      <p:sp>
        <p:nvSpPr>
          <p:cNvPr id="96" name="ZoneTexte 200">
            <a:extLst>
              <a:ext uri="{FF2B5EF4-FFF2-40B4-BE49-F238E27FC236}">
                <a16:creationId xmlns:a16="http://schemas.microsoft.com/office/drawing/2014/main" id="{6D00FDFE-6E17-46E0-B77D-C2B5CB887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515" y="5286049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3.9</a:t>
            </a:r>
          </a:p>
        </p:txBody>
      </p:sp>
      <p:sp>
        <p:nvSpPr>
          <p:cNvPr id="97" name="ZoneTexte 200">
            <a:extLst>
              <a:ext uri="{FF2B5EF4-FFF2-40B4-BE49-F238E27FC236}">
                <a16:creationId xmlns:a16="http://schemas.microsoft.com/office/drawing/2014/main" id="{67A42ADC-7152-421B-A7E5-031D4D162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882" y="5515813"/>
            <a:ext cx="801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0</a:t>
            </a:r>
          </a:p>
        </p:txBody>
      </p:sp>
      <p:sp>
        <p:nvSpPr>
          <p:cNvPr id="99" name="ZoneTexte 200">
            <a:extLst>
              <a:ext uri="{FF2B5EF4-FFF2-40B4-BE49-F238E27FC236}">
                <a16:creationId xmlns:a16="http://schemas.microsoft.com/office/drawing/2014/main" id="{37EC6E5D-8479-4065-8CD7-39B233082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191" y="5487076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0.4</a:t>
            </a:r>
          </a:p>
        </p:txBody>
      </p:sp>
      <p:sp>
        <p:nvSpPr>
          <p:cNvPr id="100" name="ZoneTexte 200">
            <a:extLst>
              <a:ext uri="{FF2B5EF4-FFF2-40B4-BE49-F238E27FC236}">
                <a16:creationId xmlns:a16="http://schemas.microsoft.com/office/drawing/2014/main" id="{495686D4-D4C5-4436-B32E-292B5570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442" y="5489211"/>
            <a:ext cx="20031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0.3</a:t>
            </a:r>
          </a:p>
        </p:txBody>
      </p:sp>
      <p:sp>
        <p:nvSpPr>
          <p:cNvPr id="101" name="ZoneTexte 200">
            <a:extLst>
              <a:ext uri="{FF2B5EF4-FFF2-40B4-BE49-F238E27FC236}">
                <a16:creationId xmlns:a16="http://schemas.microsoft.com/office/drawing/2014/main" id="{EA1FFCD4-CB9A-4A0D-8765-D55F8E31E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406" y="5495267"/>
            <a:ext cx="801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fr-FR" sz="1000" dirty="0"/>
              <a:t>0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9631751-5104-4CF4-B444-64509D4C6CAF}"/>
              </a:ext>
            </a:extLst>
          </p:cNvPr>
          <p:cNvGrpSpPr/>
          <p:nvPr/>
        </p:nvGrpSpPr>
        <p:grpSpPr>
          <a:xfrm>
            <a:off x="355039" y="1743459"/>
            <a:ext cx="4054278" cy="4249863"/>
            <a:chOff x="355039" y="1743459"/>
            <a:chExt cx="4054278" cy="4249863"/>
          </a:xfrm>
        </p:grpSpPr>
        <p:sp>
          <p:nvSpPr>
            <p:cNvPr id="116" name="ZoneTexte 115">
              <a:extLst>
                <a:ext uri="{FF2B5EF4-FFF2-40B4-BE49-F238E27FC236}">
                  <a16:creationId xmlns:a16="http://schemas.microsoft.com/office/drawing/2014/main" id="{3E172442-ECE6-40F9-9F58-AA6E6B3FA24A}"/>
                </a:ext>
              </a:extLst>
            </p:cNvPr>
            <p:cNvSpPr txBox="1"/>
            <p:nvPr/>
          </p:nvSpPr>
          <p:spPr>
            <a:xfrm flipH="1">
              <a:off x="2894186" y="5654768"/>
              <a:ext cx="1515131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Insoluble</a:t>
              </a:r>
            </a:p>
          </p:txBody>
        </p:sp>
        <p:sp>
          <p:nvSpPr>
            <p:cNvPr id="117" name="Flèche : bas 116">
              <a:extLst>
                <a:ext uri="{FF2B5EF4-FFF2-40B4-BE49-F238E27FC236}">
                  <a16:creationId xmlns:a16="http://schemas.microsoft.com/office/drawing/2014/main" id="{BFD33044-52D6-474E-9615-85ADF95024A9}"/>
                </a:ext>
              </a:extLst>
            </p:cNvPr>
            <p:cNvSpPr/>
            <p:nvPr/>
          </p:nvSpPr>
          <p:spPr>
            <a:xfrm rot="19601981" flipH="1">
              <a:off x="3023120" y="5247305"/>
              <a:ext cx="159501" cy="469355"/>
            </a:xfrm>
            <a:prstGeom prst="downArrow">
              <a:avLst>
                <a:gd name="adj1" fmla="val 50000"/>
                <a:gd name="adj2" fmla="val 125244"/>
              </a:avLst>
            </a:prstGeom>
            <a:solidFill>
              <a:srgbClr val="FFFF00"/>
            </a:solidFill>
            <a:ln>
              <a:solidFill>
                <a:srgbClr val="0505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5F8547F2-C267-47B3-B684-D2C2A6DA9841}"/>
                </a:ext>
              </a:extLst>
            </p:cNvPr>
            <p:cNvSpPr txBox="1"/>
            <p:nvPr/>
          </p:nvSpPr>
          <p:spPr>
            <a:xfrm>
              <a:off x="355039" y="5654768"/>
              <a:ext cx="1515131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Soluble</a:t>
              </a:r>
            </a:p>
          </p:txBody>
        </p:sp>
        <p:sp>
          <p:nvSpPr>
            <p:cNvPr id="119" name="Flèche : bas 118">
              <a:extLst>
                <a:ext uri="{FF2B5EF4-FFF2-40B4-BE49-F238E27FC236}">
                  <a16:creationId xmlns:a16="http://schemas.microsoft.com/office/drawing/2014/main" id="{ECC732E1-8348-4F6B-A855-91F1DDDF18FB}"/>
                </a:ext>
              </a:extLst>
            </p:cNvPr>
            <p:cNvSpPr/>
            <p:nvPr/>
          </p:nvSpPr>
          <p:spPr>
            <a:xfrm rot="1998019">
              <a:off x="1581735" y="5248431"/>
              <a:ext cx="159501" cy="469355"/>
            </a:xfrm>
            <a:prstGeom prst="downArrow">
              <a:avLst>
                <a:gd name="adj1" fmla="val 50000"/>
                <a:gd name="adj2" fmla="val 125244"/>
              </a:avLst>
            </a:prstGeom>
            <a:solidFill>
              <a:srgbClr val="FFFF00"/>
            </a:solidFill>
            <a:ln>
              <a:solidFill>
                <a:srgbClr val="0505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B9301CAD-CBB2-4E48-9846-B859B0B1D094}"/>
                </a:ext>
              </a:extLst>
            </p:cNvPr>
            <p:cNvSpPr txBox="1"/>
            <p:nvPr/>
          </p:nvSpPr>
          <p:spPr>
            <a:xfrm>
              <a:off x="811735" y="4985943"/>
              <a:ext cx="2980905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dirty="0">
                  <a:solidFill>
                    <a:srgbClr val="F0F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Ultrafiltration</a:t>
              </a:r>
            </a:p>
          </p:txBody>
        </p:sp>
        <p:sp>
          <p:nvSpPr>
            <p:cNvPr id="121" name="Flèche courbée vers la droite 50">
              <a:extLst>
                <a:ext uri="{FF2B5EF4-FFF2-40B4-BE49-F238E27FC236}">
                  <a16:creationId xmlns:a16="http://schemas.microsoft.com/office/drawing/2014/main" id="{0509F525-3E27-4B9C-BD3D-A27FE5ED1FA0}"/>
                </a:ext>
              </a:extLst>
            </p:cNvPr>
            <p:cNvSpPr/>
            <p:nvPr/>
          </p:nvSpPr>
          <p:spPr>
            <a:xfrm>
              <a:off x="459554" y="4756014"/>
              <a:ext cx="369326" cy="356586"/>
            </a:xfrm>
            <a:prstGeom prst="curvedRightArrow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F8985515-42A4-4600-9AE5-838991525BAE}"/>
                </a:ext>
              </a:extLst>
            </p:cNvPr>
            <p:cNvSpPr txBox="1"/>
            <p:nvPr/>
          </p:nvSpPr>
          <p:spPr>
            <a:xfrm>
              <a:off x="811736" y="4583389"/>
              <a:ext cx="2980905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dirty="0">
                  <a:solidFill>
                    <a:srgbClr val="F0F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Restriction enzyme digestion</a:t>
              </a:r>
            </a:p>
          </p:txBody>
        </p:sp>
        <p:sp>
          <p:nvSpPr>
            <p:cNvPr id="123" name="Flèche courbée vers la droite 50">
              <a:extLst>
                <a:ext uri="{FF2B5EF4-FFF2-40B4-BE49-F238E27FC236}">
                  <a16:creationId xmlns:a16="http://schemas.microsoft.com/office/drawing/2014/main" id="{C264A36A-7700-4D21-A7E8-886754BDB7C6}"/>
                </a:ext>
              </a:extLst>
            </p:cNvPr>
            <p:cNvSpPr/>
            <p:nvPr/>
          </p:nvSpPr>
          <p:spPr>
            <a:xfrm>
              <a:off x="459554" y="4352154"/>
              <a:ext cx="369326" cy="356586"/>
            </a:xfrm>
            <a:prstGeom prst="curvedRightArrow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0F79C60E-B8AD-441A-A5C8-AA1A9CE73C9F}"/>
                </a:ext>
              </a:extLst>
            </p:cNvPr>
            <p:cNvSpPr txBox="1"/>
            <p:nvPr/>
          </p:nvSpPr>
          <p:spPr>
            <a:xfrm>
              <a:off x="806090" y="4176925"/>
              <a:ext cx="2980905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dirty="0" err="1">
                  <a:solidFill>
                    <a:srgbClr val="F0F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Washes</a:t>
              </a:r>
              <a:endPara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Flèche courbée vers la droite 50">
              <a:extLst>
                <a:ext uri="{FF2B5EF4-FFF2-40B4-BE49-F238E27FC236}">
                  <a16:creationId xmlns:a16="http://schemas.microsoft.com/office/drawing/2014/main" id="{673C381B-9181-4099-A477-98245566B64D}"/>
                </a:ext>
              </a:extLst>
            </p:cNvPr>
            <p:cNvSpPr/>
            <p:nvPr/>
          </p:nvSpPr>
          <p:spPr>
            <a:xfrm>
              <a:off x="459554" y="3950199"/>
              <a:ext cx="369326" cy="356586"/>
            </a:xfrm>
            <a:prstGeom prst="curvedRightArrow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89957C7F-C792-4665-BC39-E73C0E839721}"/>
                </a:ext>
              </a:extLst>
            </p:cNvPr>
            <p:cNvSpPr txBox="1"/>
            <p:nvPr/>
          </p:nvSpPr>
          <p:spPr>
            <a:xfrm>
              <a:off x="806090" y="3765126"/>
              <a:ext cx="2980905" cy="338554"/>
            </a:xfrm>
            <a:prstGeom prst="rect">
              <a:avLst/>
            </a:prstGeom>
            <a:solidFill>
              <a:srgbClr val="21325E"/>
            </a:solidFill>
            <a:ln w="12700">
              <a:solidFill>
                <a:srgbClr val="050533"/>
              </a:solidFill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</a:t>
              </a:r>
              <a:r>
                <a:rPr lang="fr-FR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halos</a:t>
              </a:r>
            </a:p>
          </p:txBody>
        </p:sp>
        <p:sp>
          <p:nvSpPr>
            <p:cNvPr id="127" name="Flèche courbée vers la droite 50">
              <a:extLst>
                <a:ext uri="{FF2B5EF4-FFF2-40B4-BE49-F238E27FC236}">
                  <a16:creationId xmlns:a16="http://schemas.microsoft.com/office/drawing/2014/main" id="{C66CF5EA-18BA-4F9D-A408-A5E493E0B0FD}"/>
                </a:ext>
              </a:extLst>
            </p:cNvPr>
            <p:cNvSpPr/>
            <p:nvPr/>
          </p:nvSpPr>
          <p:spPr>
            <a:xfrm>
              <a:off x="459554" y="3538764"/>
              <a:ext cx="369326" cy="356586"/>
            </a:xfrm>
            <a:prstGeom prst="curvedRightArrow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A253C959-0F55-44D2-BC19-70D9BC567611}"/>
                </a:ext>
              </a:extLst>
            </p:cNvPr>
            <p:cNvSpPr txBox="1"/>
            <p:nvPr/>
          </p:nvSpPr>
          <p:spPr>
            <a:xfrm>
              <a:off x="811734" y="3354393"/>
              <a:ext cx="2980905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2M </a:t>
              </a:r>
              <a:r>
                <a:rPr lang="fr-FR" sz="1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NaCl</a:t>
              </a:r>
              <a:r>
                <a:rPr lang="fr-FR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treatment</a:t>
              </a:r>
              <a:endPara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Flèche courbée vers la droite 50">
              <a:extLst>
                <a:ext uri="{FF2B5EF4-FFF2-40B4-BE49-F238E27FC236}">
                  <a16:creationId xmlns:a16="http://schemas.microsoft.com/office/drawing/2014/main" id="{232FEECC-3BA8-4F16-AB8C-EDEC0764A18D}"/>
                </a:ext>
              </a:extLst>
            </p:cNvPr>
            <p:cNvSpPr/>
            <p:nvPr/>
          </p:nvSpPr>
          <p:spPr>
            <a:xfrm>
              <a:off x="459554" y="3118773"/>
              <a:ext cx="369326" cy="356586"/>
            </a:xfrm>
            <a:prstGeom prst="curvedRightArrow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D521E980-4976-4A3A-A40E-CC1934DC9C17}"/>
                </a:ext>
              </a:extLst>
            </p:cNvPr>
            <p:cNvSpPr txBox="1"/>
            <p:nvPr/>
          </p:nvSpPr>
          <p:spPr>
            <a:xfrm>
              <a:off x="811735" y="2948817"/>
              <a:ext cx="2980905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Permeabilization</a:t>
              </a:r>
              <a:endPara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lèche courbée vers la droite 50">
              <a:extLst>
                <a:ext uri="{FF2B5EF4-FFF2-40B4-BE49-F238E27FC236}">
                  <a16:creationId xmlns:a16="http://schemas.microsoft.com/office/drawing/2014/main" id="{9B891BB3-1684-4BD3-A3B7-1522BD8FE8B6}"/>
                </a:ext>
              </a:extLst>
            </p:cNvPr>
            <p:cNvSpPr/>
            <p:nvPr/>
          </p:nvSpPr>
          <p:spPr>
            <a:xfrm>
              <a:off x="459554" y="2719156"/>
              <a:ext cx="369326" cy="356586"/>
            </a:xfrm>
            <a:prstGeom prst="curvedRightArrow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AA2796DA-944A-4CD1-BB65-A9E4FBA07999}"/>
                </a:ext>
              </a:extLst>
            </p:cNvPr>
            <p:cNvSpPr txBox="1"/>
            <p:nvPr/>
          </p:nvSpPr>
          <p:spPr>
            <a:xfrm>
              <a:off x="814703" y="2153771"/>
              <a:ext cx="2980905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dirty="0">
                  <a:solidFill>
                    <a:srgbClr val="F0F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Isolation of </a:t>
              </a:r>
              <a:r>
                <a:rPr lang="fr-FR" sz="1600" dirty="0" err="1">
                  <a:solidFill>
                    <a:srgbClr val="F0F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nuclei</a:t>
              </a:r>
              <a:endPara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lèche courbée vers la droite 50">
              <a:extLst>
                <a:ext uri="{FF2B5EF4-FFF2-40B4-BE49-F238E27FC236}">
                  <a16:creationId xmlns:a16="http://schemas.microsoft.com/office/drawing/2014/main" id="{C3D48D85-73BA-42B6-AF3A-822C9C30EE86}"/>
                </a:ext>
              </a:extLst>
            </p:cNvPr>
            <p:cNvSpPr/>
            <p:nvPr/>
          </p:nvSpPr>
          <p:spPr>
            <a:xfrm>
              <a:off x="459554" y="1944533"/>
              <a:ext cx="369326" cy="356586"/>
            </a:xfrm>
            <a:prstGeom prst="curvedRightArrow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058C0D92-ED85-42E3-9E99-C0BFBDD11E21}"/>
                </a:ext>
              </a:extLst>
            </p:cNvPr>
            <p:cNvSpPr txBox="1"/>
            <p:nvPr/>
          </p:nvSpPr>
          <p:spPr>
            <a:xfrm>
              <a:off x="817255" y="1743459"/>
              <a:ext cx="2980905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dirty="0" err="1">
                  <a:solidFill>
                    <a:srgbClr val="F0F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Cells</a:t>
              </a:r>
              <a:r>
                <a:rPr lang="fr-FR" sz="1600" dirty="0">
                  <a:solidFill>
                    <a:srgbClr val="F0F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(tissues, cultures</a:t>
              </a:r>
              <a:r>
                <a:rPr lang="fr-FR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1B2705DE-A6D1-4718-B2D5-030E3EDEC427}"/>
                </a:ext>
              </a:extLst>
            </p:cNvPr>
            <p:cNvSpPr txBox="1"/>
            <p:nvPr/>
          </p:nvSpPr>
          <p:spPr>
            <a:xfrm>
              <a:off x="814704" y="2555414"/>
              <a:ext cx="2980905" cy="338554"/>
            </a:xfrm>
            <a:prstGeom prst="rect">
              <a:avLst/>
            </a:prstGeom>
            <a:solidFill>
              <a:srgbClr val="21325E"/>
            </a:solidFill>
            <a:ln>
              <a:solidFill>
                <a:srgbClr val="05053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PBS Wash</a:t>
              </a:r>
            </a:p>
          </p:txBody>
        </p:sp>
        <p:sp>
          <p:nvSpPr>
            <p:cNvPr id="136" name="Flèche courbée vers la droite 50">
              <a:extLst>
                <a:ext uri="{FF2B5EF4-FFF2-40B4-BE49-F238E27FC236}">
                  <a16:creationId xmlns:a16="http://schemas.microsoft.com/office/drawing/2014/main" id="{147E575B-428C-42E5-958B-350D9579A635}"/>
                </a:ext>
              </a:extLst>
            </p:cNvPr>
            <p:cNvSpPr/>
            <p:nvPr/>
          </p:nvSpPr>
          <p:spPr>
            <a:xfrm>
              <a:off x="436764" y="2346488"/>
              <a:ext cx="369326" cy="356586"/>
            </a:xfrm>
            <a:prstGeom prst="curvedRightArrow">
              <a:avLst/>
            </a:prstGeom>
            <a:solidFill>
              <a:srgbClr val="FFFF00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FD90735A-8B30-42F9-B037-E868578D8609}"/>
              </a:ext>
            </a:extLst>
          </p:cNvPr>
          <p:cNvSpPr txBox="1"/>
          <p:nvPr/>
        </p:nvSpPr>
        <p:spPr>
          <a:xfrm>
            <a:off x="277763" y="98299"/>
            <a:ext cx="1112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Characterization</a:t>
            </a:r>
            <a:r>
              <a:rPr lang="fr-FR" sz="2800" b="1" dirty="0">
                <a:solidFill>
                  <a:srgbClr val="FFFF00"/>
                </a:solidFill>
              </a:rPr>
              <a:t> of the RNA content in the HRS fractions in IMR90 </a:t>
            </a:r>
            <a:r>
              <a:rPr lang="fr-FR" sz="2800" b="1" dirty="0" err="1">
                <a:solidFill>
                  <a:srgbClr val="FFFF00"/>
                </a:solidFill>
              </a:rPr>
              <a:t>cells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82592B-5B7B-41BF-9E0C-09CEF5056EB3}"/>
              </a:ext>
            </a:extLst>
          </p:cNvPr>
          <p:cNvSpPr/>
          <p:nvPr/>
        </p:nvSpPr>
        <p:spPr>
          <a:xfrm>
            <a:off x="6145761" y="5762838"/>
            <a:ext cx="1092912" cy="222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err="1">
                <a:solidFill>
                  <a:srgbClr val="595959"/>
                </a:solidFill>
              </a:rPr>
              <a:t>Permabilization</a:t>
            </a:r>
            <a:endParaRPr lang="fr-FR" sz="10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2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944D094-99F7-4B40-8BB3-BAE19F3B1A75}"/>
              </a:ext>
            </a:extLst>
          </p:cNvPr>
          <p:cNvSpPr txBox="1"/>
          <p:nvPr/>
        </p:nvSpPr>
        <p:spPr>
          <a:xfrm>
            <a:off x="437480" y="858377"/>
            <a:ext cx="5977085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RD-HRS : RNA/DNA High-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salt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Recovered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</a:t>
            </a:r>
            <a:r>
              <a:rPr lang="fr-FR" b="1" u="sng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u="sng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Assay</a:t>
            </a:r>
            <a:endParaRPr lang="fr-FR" b="1" u="sng" dirty="0">
              <a:solidFill>
                <a:srgbClr val="0505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fr-FR" sz="1200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Performed</a:t>
            </a:r>
            <a:r>
              <a:rPr lang="fr-FR" sz="1200" dirty="0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IMR90 </a:t>
            </a:r>
            <a:r>
              <a:rPr lang="fr-FR" sz="1200" dirty="0" err="1">
                <a:solidFill>
                  <a:srgbClr val="0505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cells</a:t>
            </a:r>
            <a:endParaRPr lang="fr-FR" sz="1200" b="1" u="sng" dirty="0">
              <a:solidFill>
                <a:srgbClr val="0505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71B1A3-9769-48FE-9C89-FB79425DF541}"/>
              </a:ext>
            </a:extLst>
          </p:cNvPr>
          <p:cNvSpPr txBox="1"/>
          <p:nvPr/>
        </p:nvSpPr>
        <p:spPr>
          <a:xfrm>
            <a:off x="5358982" y="3488534"/>
            <a:ext cx="608076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</a:t>
            </a:r>
            <a:r>
              <a:rPr lang="fr-FR" b="1" dirty="0" err="1">
                <a:solidFill>
                  <a:srgbClr val="0096FF"/>
                </a:solidFill>
              </a:rPr>
              <a:t>Permeabilization</a:t>
            </a:r>
            <a:r>
              <a:rPr lang="fr-FR" dirty="0"/>
              <a:t> fraction </a:t>
            </a:r>
            <a:r>
              <a:rPr lang="fr-FR" dirty="0" err="1"/>
              <a:t>contains</a:t>
            </a:r>
            <a:r>
              <a:rPr lang="fr-FR" dirty="0"/>
              <a:t> the </a:t>
            </a:r>
            <a:r>
              <a:rPr lang="fr-FR" b="1" dirty="0"/>
              <a:t>Soluble</a:t>
            </a:r>
            <a:r>
              <a:rPr lang="fr-FR" dirty="0"/>
              <a:t> </a:t>
            </a:r>
            <a:r>
              <a:rPr lang="fr-FR" b="1" dirty="0" err="1"/>
              <a:t>nucleoplasmic</a:t>
            </a:r>
            <a:r>
              <a:rPr lang="fr-FR" b="1" dirty="0"/>
              <a:t> RNA</a:t>
            </a:r>
          </a:p>
          <a:p>
            <a:pPr algn="ctr"/>
            <a:r>
              <a:rPr lang="fr-FR" dirty="0"/>
              <a:t>And </a:t>
            </a:r>
            <a:r>
              <a:rPr lang="fr-FR" dirty="0" err="1"/>
              <a:t>is</a:t>
            </a:r>
            <a:r>
              <a:rPr lang="fr-FR" dirty="0"/>
              <a:t> the best </a:t>
            </a:r>
            <a:r>
              <a:rPr lang="fr-FR" dirty="0" err="1"/>
              <a:t>suited</a:t>
            </a:r>
            <a:r>
              <a:rPr lang="fr-FR" dirty="0"/>
              <a:t> to </a:t>
            </a:r>
            <a:r>
              <a:rPr lang="fr-FR" dirty="0" err="1"/>
              <a:t>calculate</a:t>
            </a:r>
            <a:r>
              <a:rPr lang="fr-FR" dirty="0"/>
              <a:t> the </a:t>
            </a:r>
            <a:r>
              <a:rPr lang="fr-FR" b="1" dirty="0"/>
              <a:t>RNA </a:t>
            </a:r>
            <a:r>
              <a:rPr lang="fr-FR" b="1" dirty="0" err="1"/>
              <a:t>enrichment</a:t>
            </a:r>
            <a:r>
              <a:rPr lang="fr-FR" b="1" dirty="0"/>
              <a:t> in the </a:t>
            </a:r>
            <a:r>
              <a:rPr lang="fr-FR" b="1" dirty="0">
                <a:solidFill>
                  <a:srgbClr val="C00000"/>
                </a:solidFill>
              </a:rPr>
              <a:t>Insoluble</a:t>
            </a:r>
            <a:r>
              <a:rPr lang="fr-FR" b="1" dirty="0"/>
              <a:t> fraction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7B196-FAC8-4A5A-8E9E-49307F80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12</a:t>
            </a:fld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0C25944-DC51-4FF5-9DC5-55F2DD5179BE}"/>
              </a:ext>
            </a:extLst>
          </p:cNvPr>
          <p:cNvCxnSpPr>
            <a:cxnSpLocks/>
          </p:cNvCxnSpPr>
          <p:nvPr/>
        </p:nvCxnSpPr>
        <p:spPr>
          <a:xfrm>
            <a:off x="3792640" y="3118094"/>
            <a:ext cx="2119062" cy="404897"/>
          </a:xfrm>
          <a:prstGeom prst="straightConnector1">
            <a:avLst/>
          </a:prstGeom>
          <a:ln w="76200">
            <a:solidFill>
              <a:srgbClr val="00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E1BFE1C-C4C6-411A-8A23-5A30036436A6}"/>
              </a:ext>
            </a:extLst>
          </p:cNvPr>
          <p:cNvCxnSpPr>
            <a:cxnSpLocks/>
          </p:cNvCxnSpPr>
          <p:nvPr/>
        </p:nvCxnSpPr>
        <p:spPr>
          <a:xfrm flipV="1">
            <a:off x="4281377" y="4583389"/>
            <a:ext cx="3264829" cy="129996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>
            <a:extLst>
              <a:ext uri="{FF2B5EF4-FFF2-40B4-BE49-F238E27FC236}">
                <a16:creationId xmlns:a16="http://schemas.microsoft.com/office/drawing/2014/main" id="{F0EF9C0A-4B13-4D16-9CCB-C94332B00305}"/>
              </a:ext>
            </a:extLst>
          </p:cNvPr>
          <p:cNvSpPr txBox="1"/>
          <p:nvPr/>
        </p:nvSpPr>
        <p:spPr>
          <a:xfrm flipH="1">
            <a:off x="2894186" y="5654768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Insoluble</a:t>
            </a:r>
          </a:p>
        </p:txBody>
      </p:sp>
      <p:sp>
        <p:nvSpPr>
          <p:cNvPr id="72" name="Flèche : bas 71">
            <a:extLst>
              <a:ext uri="{FF2B5EF4-FFF2-40B4-BE49-F238E27FC236}">
                <a16:creationId xmlns:a16="http://schemas.microsoft.com/office/drawing/2014/main" id="{1D62B44E-FD51-4D1E-980C-A0928D979B35}"/>
              </a:ext>
            </a:extLst>
          </p:cNvPr>
          <p:cNvSpPr/>
          <p:nvPr/>
        </p:nvSpPr>
        <p:spPr>
          <a:xfrm rot="19601981" flipH="1">
            <a:off x="3023120" y="5247305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2FCF4F2-8D74-4EA7-8BEE-D02E739B54CD}"/>
              </a:ext>
            </a:extLst>
          </p:cNvPr>
          <p:cNvSpPr txBox="1"/>
          <p:nvPr/>
        </p:nvSpPr>
        <p:spPr>
          <a:xfrm>
            <a:off x="355039" y="5654768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Soluble</a:t>
            </a:r>
          </a:p>
        </p:txBody>
      </p:sp>
      <p:sp>
        <p:nvSpPr>
          <p:cNvPr id="74" name="Flèche : bas 73">
            <a:extLst>
              <a:ext uri="{FF2B5EF4-FFF2-40B4-BE49-F238E27FC236}">
                <a16:creationId xmlns:a16="http://schemas.microsoft.com/office/drawing/2014/main" id="{682F1B54-6B1F-4AB3-BFFA-0D824504960C}"/>
              </a:ext>
            </a:extLst>
          </p:cNvPr>
          <p:cNvSpPr/>
          <p:nvPr/>
        </p:nvSpPr>
        <p:spPr>
          <a:xfrm rot="1998019">
            <a:off x="1581735" y="5248431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6422850-6A60-4B56-99B4-8464FDE4029B}"/>
              </a:ext>
            </a:extLst>
          </p:cNvPr>
          <p:cNvSpPr txBox="1"/>
          <p:nvPr/>
        </p:nvSpPr>
        <p:spPr>
          <a:xfrm>
            <a:off x="811735" y="4985943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Ultrafiltration</a:t>
            </a:r>
          </a:p>
        </p:txBody>
      </p:sp>
      <p:sp>
        <p:nvSpPr>
          <p:cNvPr id="76" name="Flèche courbée vers la droite 50">
            <a:extLst>
              <a:ext uri="{FF2B5EF4-FFF2-40B4-BE49-F238E27FC236}">
                <a16:creationId xmlns:a16="http://schemas.microsoft.com/office/drawing/2014/main" id="{F3A892F1-7DE8-43DB-89A7-5EC497746C2A}"/>
              </a:ext>
            </a:extLst>
          </p:cNvPr>
          <p:cNvSpPr/>
          <p:nvPr/>
        </p:nvSpPr>
        <p:spPr>
          <a:xfrm>
            <a:off x="459554" y="4756014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29590C4-858E-448C-9FCA-2B1D742C52B3}"/>
              </a:ext>
            </a:extLst>
          </p:cNvPr>
          <p:cNvSpPr txBox="1"/>
          <p:nvPr/>
        </p:nvSpPr>
        <p:spPr>
          <a:xfrm>
            <a:off x="811736" y="4583389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Restriction enzyme digestion</a:t>
            </a:r>
          </a:p>
        </p:txBody>
      </p:sp>
      <p:sp>
        <p:nvSpPr>
          <p:cNvPr id="78" name="Flèche courbée vers la droite 50">
            <a:extLst>
              <a:ext uri="{FF2B5EF4-FFF2-40B4-BE49-F238E27FC236}">
                <a16:creationId xmlns:a16="http://schemas.microsoft.com/office/drawing/2014/main" id="{227A0ACE-49FB-46A3-82FF-E81B9959E68F}"/>
              </a:ext>
            </a:extLst>
          </p:cNvPr>
          <p:cNvSpPr/>
          <p:nvPr/>
        </p:nvSpPr>
        <p:spPr>
          <a:xfrm>
            <a:off x="459554" y="4352154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499F752-7C65-47A3-996B-1721A19F3E77}"/>
              </a:ext>
            </a:extLst>
          </p:cNvPr>
          <p:cNvSpPr txBox="1"/>
          <p:nvPr/>
        </p:nvSpPr>
        <p:spPr>
          <a:xfrm>
            <a:off x="806090" y="4176925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Washes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Flèche courbée vers la droite 50">
            <a:extLst>
              <a:ext uri="{FF2B5EF4-FFF2-40B4-BE49-F238E27FC236}">
                <a16:creationId xmlns:a16="http://schemas.microsoft.com/office/drawing/2014/main" id="{7ACB91E1-AE84-4223-A428-2AE5794D9AC7}"/>
              </a:ext>
            </a:extLst>
          </p:cNvPr>
          <p:cNvSpPr/>
          <p:nvPr/>
        </p:nvSpPr>
        <p:spPr>
          <a:xfrm>
            <a:off x="459554" y="3950199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B4906BEC-39D6-480F-B41E-E99DC7A123AC}"/>
              </a:ext>
            </a:extLst>
          </p:cNvPr>
          <p:cNvSpPr txBox="1"/>
          <p:nvPr/>
        </p:nvSpPr>
        <p:spPr>
          <a:xfrm>
            <a:off x="806090" y="3765126"/>
            <a:ext cx="2980905" cy="338554"/>
          </a:xfrm>
          <a:prstGeom prst="rect">
            <a:avLst/>
          </a:prstGeom>
          <a:solidFill>
            <a:srgbClr val="21325E"/>
          </a:solidFill>
          <a:ln w="12700">
            <a:solidFill>
              <a:srgbClr val="050533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halos</a:t>
            </a:r>
          </a:p>
        </p:txBody>
      </p:sp>
      <p:sp>
        <p:nvSpPr>
          <p:cNvPr id="82" name="Flèche courbée vers la droite 50">
            <a:extLst>
              <a:ext uri="{FF2B5EF4-FFF2-40B4-BE49-F238E27FC236}">
                <a16:creationId xmlns:a16="http://schemas.microsoft.com/office/drawing/2014/main" id="{FE9C61B4-ECA1-4B45-9382-D8C5E62E8DD2}"/>
              </a:ext>
            </a:extLst>
          </p:cNvPr>
          <p:cNvSpPr/>
          <p:nvPr/>
        </p:nvSpPr>
        <p:spPr>
          <a:xfrm>
            <a:off x="459554" y="3538764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931796A0-B067-4FD0-9FFA-F9A43963DCD2}"/>
              </a:ext>
            </a:extLst>
          </p:cNvPr>
          <p:cNvSpPr txBox="1"/>
          <p:nvPr/>
        </p:nvSpPr>
        <p:spPr>
          <a:xfrm>
            <a:off x="811734" y="3354393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Flèche courbée vers la droite 50">
            <a:extLst>
              <a:ext uri="{FF2B5EF4-FFF2-40B4-BE49-F238E27FC236}">
                <a16:creationId xmlns:a16="http://schemas.microsoft.com/office/drawing/2014/main" id="{D2C0ED99-CE69-41A2-B319-60C4F60CA5CB}"/>
              </a:ext>
            </a:extLst>
          </p:cNvPr>
          <p:cNvSpPr/>
          <p:nvPr/>
        </p:nvSpPr>
        <p:spPr>
          <a:xfrm>
            <a:off x="459554" y="311877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A544C5A5-6AC9-459A-B27C-46DE02C20B10}"/>
              </a:ext>
            </a:extLst>
          </p:cNvPr>
          <p:cNvSpPr txBox="1"/>
          <p:nvPr/>
        </p:nvSpPr>
        <p:spPr>
          <a:xfrm>
            <a:off x="811735" y="2948817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Permeabilization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lèche courbée vers la droite 50">
            <a:extLst>
              <a:ext uri="{FF2B5EF4-FFF2-40B4-BE49-F238E27FC236}">
                <a16:creationId xmlns:a16="http://schemas.microsoft.com/office/drawing/2014/main" id="{352208A2-D2E2-4759-9E9D-1DC1FFBE2ACC}"/>
              </a:ext>
            </a:extLst>
          </p:cNvPr>
          <p:cNvSpPr/>
          <p:nvPr/>
        </p:nvSpPr>
        <p:spPr>
          <a:xfrm>
            <a:off x="459554" y="2719156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68D71A63-43CA-4FF2-BF9B-9407CCE83DEC}"/>
              </a:ext>
            </a:extLst>
          </p:cNvPr>
          <p:cNvSpPr txBox="1"/>
          <p:nvPr/>
        </p:nvSpPr>
        <p:spPr>
          <a:xfrm>
            <a:off x="814703" y="2153771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</a:t>
            </a: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Flèche courbée vers la droite 50">
            <a:extLst>
              <a:ext uri="{FF2B5EF4-FFF2-40B4-BE49-F238E27FC236}">
                <a16:creationId xmlns:a16="http://schemas.microsoft.com/office/drawing/2014/main" id="{4792AEDA-A3BA-49F6-8B8B-ED3286FBA2A4}"/>
              </a:ext>
            </a:extLst>
          </p:cNvPr>
          <p:cNvSpPr/>
          <p:nvPr/>
        </p:nvSpPr>
        <p:spPr>
          <a:xfrm>
            <a:off x="459554" y="194453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5A2D605E-1268-4FF4-AEC3-133DD596D002}"/>
              </a:ext>
            </a:extLst>
          </p:cNvPr>
          <p:cNvSpPr txBox="1"/>
          <p:nvPr/>
        </p:nvSpPr>
        <p:spPr>
          <a:xfrm>
            <a:off x="817255" y="1743459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(tissues, cultures</a:t>
            </a: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99579F63-9F57-463B-A3A3-27B4A4A3C165}"/>
              </a:ext>
            </a:extLst>
          </p:cNvPr>
          <p:cNvSpPr txBox="1"/>
          <p:nvPr/>
        </p:nvSpPr>
        <p:spPr>
          <a:xfrm>
            <a:off x="814704" y="2555414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PBS Wash</a:t>
            </a:r>
          </a:p>
        </p:txBody>
      </p:sp>
      <p:sp>
        <p:nvSpPr>
          <p:cNvPr id="91" name="Flèche courbée vers la droite 50">
            <a:extLst>
              <a:ext uri="{FF2B5EF4-FFF2-40B4-BE49-F238E27FC236}">
                <a16:creationId xmlns:a16="http://schemas.microsoft.com/office/drawing/2014/main" id="{68079CFD-881F-4699-85F8-EE30C68EE4D8}"/>
              </a:ext>
            </a:extLst>
          </p:cNvPr>
          <p:cNvSpPr/>
          <p:nvPr/>
        </p:nvSpPr>
        <p:spPr>
          <a:xfrm>
            <a:off x="436764" y="2346488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6F23A02-AF7F-4F97-9EAD-E7AD5CE71C98}"/>
              </a:ext>
            </a:extLst>
          </p:cNvPr>
          <p:cNvSpPr txBox="1"/>
          <p:nvPr/>
        </p:nvSpPr>
        <p:spPr>
          <a:xfrm>
            <a:off x="277763" y="98299"/>
            <a:ext cx="1112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Characterization</a:t>
            </a:r>
            <a:r>
              <a:rPr lang="fr-FR" sz="2800" b="1" dirty="0">
                <a:solidFill>
                  <a:srgbClr val="FFFF00"/>
                </a:solidFill>
              </a:rPr>
              <a:t> of the RNA content in the HRS fractions in IMR90 </a:t>
            </a:r>
            <a:r>
              <a:rPr lang="fr-FR" sz="2800" b="1" dirty="0" err="1">
                <a:solidFill>
                  <a:srgbClr val="FFFF00"/>
                </a:solidFill>
              </a:rPr>
              <a:t>cells</a:t>
            </a:r>
            <a:endParaRPr lang="fr-F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15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6897268-D84B-4851-B5DC-1E6BECE8B764}"/>
              </a:ext>
            </a:extLst>
          </p:cNvPr>
          <p:cNvCxnSpPr>
            <a:cxnSpLocks/>
          </p:cNvCxnSpPr>
          <p:nvPr/>
        </p:nvCxnSpPr>
        <p:spPr>
          <a:xfrm>
            <a:off x="7665720" y="2415561"/>
            <a:ext cx="1021080" cy="1306851"/>
          </a:xfrm>
          <a:prstGeom prst="straightConnector1">
            <a:avLst/>
          </a:prstGeom>
          <a:ln w="76200">
            <a:solidFill>
              <a:srgbClr val="00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F4F91B-FB66-4D3A-A168-79087D1D2C4F}"/>
              </a:ext>
            </a:extLst>
          </p:cNvPr>
          <p:cNvSpPr txBox="1"/>
          <p:nvPr/>
        </p:nvSpPr>
        <p:spPr>
          <a:xfrm>
            <a:off x="613127" y="123909"/>
            <a:ext cx="112980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The RD-HRS </a:t>
            </a:r>
            <a:r>
              <a:rPr lang="fr-FR" sz="2800" b="1" dirty="0" err="1">
                <a:solidFill>
                  <a:srgbClr val="FFFF00"/>
                </a:solidFill>
              </a:rPr>
              <a:t>allows</a:t>
            </a:r>
            <a:r>
              <a:rPr lang="fr-FR" sz="2800" b="1" dirty="0">
                <a:solidFill>
                  <a:srgbClr val="FFFF00"/>
                </a:solidFill>
              </a:rPr>
              <a:t> the </a:t>
            </a:r>
            <a:r>
              <a:rPr lang="fr-FR" sz="2800" b="1" dirty="0" err="1">
                <a:solidFill>
                  <a:srgbClr val="FFFF00"/>
                </a:solidFill>
              </a:rPr>
              <a:t>study</a:t>
            </a:r>
            <a:r>
              <a:rPr lang="fr-FR" sz="2800" b="1" dirty="0">
                <a:solidFill>
                  <a:srgbClr val="FFFF00"/>
                </a:solidFill>
              </a:rPr>
              <a:t> of DNA and RNA </a:t>
            </a:r>
            <a:r>
              <a:rPr lang="fr-FR" sz="2800" b="1" dirty="0" err="1">
                <a:solidFill>
                  <a:srgbClr val="FFFF00"/>
                </a:solidFill>
              </a:rPr>
              <a:t>associated</a:t>
            </a:r>
            <a:r>
              <a:rPr lang="fr-FR" sz="2800" b="1" dirty="0">
                <a:solidFill>
                  <a:srgbClr val="FFFF00"/>
                </a:solidFill>
              </a:rPr>
              <a:t> to </a:t>
            </a:r>
            <a:r>
              <a:rPr lang="fr-FR" sz="2800" b="1" dirty="0" err="1">
                <a:solidFill>
                  <a:srgbClr val="FFFF00"/>
                </a:solidFill>
              </a:rPr>
              <a:t>nuclear</a:t>
            </a:r>
            <a:r>
              <a:rPr lang="fr-FR" sz="2800" b="1" dirty="0">
                <a:solidFill>
                  <a:srgbClr val="FFFF00"/>
                </a:solidFill>
              </a:rPr>
              <a:t> bodies</a:t>
            </a:r>
          </a:p>
          <a:p>
            <a:endParaRPr lang="fr-FR" sz="2400" b="1" dirty="0">
              <a:solidFill>
                <a:srgbClr val="E34234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7B196-FAC8-4A5A-8E9E-49307F80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13</a:t>
            </a:fld>
            <a:endParaRPr lang="fr-FR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F0EF9C0A-4B13-4D16-9CCB-C94332B00305}"/>
              </a:ext>
            </a:extLst>
          </p:cNvPr>
          <p:cNvSpPr txBox="1"/>
          <p:nvPr/>
        </p:nvSpPr>
        <p:spPr>
          <a:xfrm flipH="1">
            <a:off x="6859794" y="5045987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Insoluble</a:t>
            </a:r>
          </a:p>
        </p:txBody>
      </p:sp>
      <p:sp>
        <p:nvSpPr>
          <p:cNvPr id="72" name="Flèche : bas 71">
            <a:extLst>
              <a:ext uri="{FF2B5EF4-FFF2-40B4-BE49-F238E27FC236}">
                <a16:creationId xmlns:a16="http://schemas.microsoft.com/office/drawing/2014/main" id="{1D62B44E-FD51-4D1E-980C-A0928D979B35}"/>
              </a:ext>
            </a:extLst>
          </p:cNvPr>
          <p:cNvSpPr/>
          <p:nvPr/>
        </p:nvSpPr>
        <p:spPr>
          <a:xfrm rot="19601981" flipH="1">
            <a:off x="6988728" y="4638524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2FCF4F2-8D74-4EA7-8BEE-D02E739B54CD}"/>
              </a:ext>
            </a:extLst>
          </p:cNvPr>
          <p:cNvSpPr txBox="1"/>
          <p:nvPr/>
        </p:nvSpPr>
        <p:spPr>
          <a:xfrm>
            <a:off x="4320647" y="5045987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Soluble</a:t>
            </a:r>
          </a:p>
        </p:txBody>
      </p:sp>
      <p:sp>
        <p:nvSpPr>
          <p:cNvPr id="74" name="Flèche : bas 73">
            <a:extLst>
              <a:ext uri="{FF2B5EF4-FFF2-40B4-BE49-F238E27FC236}">
                <a16:creationId xmlns:a16="http://schemas.microsoft.com/office/drawing/2014/main" id="{682F1B54-6B1F-4AB3-BFFA-0D824504960C}"/>
              </a:ext>
            </a:extLst>
          </p:cNvPr>
          <p:cNvSpPr/>
          <p:nvPr/>
        </p:nvSpPr>
        <p:spPr>
          <a:xfrm rot="1998019">
            <a:off x="5547343" y="4639650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6422850-6A60-4B56-99B4-8464FDE4029B}"/>
              </a:ext>
            </a:extLst>
          </p:cNvPr>
          <p:cNvSpPr txBox="1"/>
          <p:nvPr/>
        </p:nvSpPr>
        <p:spPr>
          <a:xfrm>
            <a:off x="4777343" y="4377162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Ultrafiltration</a:t>
            </a:r>
          </a:p>
        </p:txBody>
      </p:sp>
      <p:sp>
        <p:nvSpPr>
          <p:cNvPr id="76" name="Flèche courbée vers la droite 50">
            <a:extLst>
              <a:ext uri="{FF2B5EF4-FFF2-40B4-BE49-F238E27FC236}">
                <a16:creationId xmlns:a16="http://schemas.microsoft.com/office/drawing/2014/main" id="{F3A892F1-7DE8-43DB-89A7-5EC497746C2A}"/>
              </a:ext>
            </a:extLst>
          </p:cNvPr>
          <p:cNvSpPr/>
          <p:nvPr/>
        </p:nvSpPr>
        <p:spPr>
          <a:xfrm>
            <a:off x="4425162" y="414723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29590C4-858E-448C-9FCA-2B1D742C52B3}"/>
              </a:ext>
            </a:extLst>
          </p:cNvPr>
          <p:cNvSpPr txBox="1"/>
          <p:nvPr/>
        </p:nvSpPr>
        <p:spPr>
          <a:xfrm>
            <a:off x="4777344" y="3974608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Restriction enzyme digestion</a:t>
            </a:r>
          </a:p>
        </p:txBody>
      </p:sp>
      <p:sp>
        <p:nvSpPr>
          <p:cNvPr id="78" name="Flèche courbée vers la droite 50">
            <a:extLst>
              <a:ext uri="{FF2B5EF4-FFF2-40B4-BE49-F238E27FC236}">
                <a16:creationId xmlns:a16="http://schemas.microsoft.com/office/drawing/2014/main" id="{227A0ACE-49FB-46A3-82FF-E81B9959E68F}"/>
              </a:ext>
            </a:extLst>
          </p:cNvPr>
          <p:cNvSpPr/>
          <p:nvPr/>
        </p:nvSpPr>
        <p:spPr>
          <a:xfrm>
            <a:off x="4425162" y="374337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499F752-7C65-47A3-996B-1721A19F3E77}"/>
              </a:ext>
            </a:extLst>
          </p:cNvPr>
          <p:cNvSpPr txBox="1"/>
          <p:nvPr/>
        </p:nvSpPr>
        <p:spPr>
          <a:xfrm>
            <a:off x="4771698" y="3568144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Washes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Flèche courbée vers la droite 50">
            <a:extLst>
              <a:ext uri="{FF2B5EF4-FFF2-40B4-BE49-F238E27FC236}">
                <a16:creationId xmlns:a16="http://schemas.microsoft.com/office/drawing/2014/main" id="{7ACB91E1-AE84-4223-A428-2AE5794D9AC7}"/>
              </a:ext>
            </a:extLst>
          </p:cNvPr>
          <p:cNvSpPr/>
          <p:nvPr/>
        </p:nvSpPr>
        <p:spPr>
          <a:xfrm>
            <a:off x="4425162" y="3341418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B4906BEC-39D6-480F-B41E-E99DC7A123AC}"/>
              </a:ext>
            </a:extLst>
          </p:cNvPr>
          <p:cNvSpPr txBox="1"/>
          <p:nvPr/>
        </p:nvSpPr>
        <p:spPr>
          <a:xfrm>
            <a:off x="4771698" y="3156345"/>
            <a:ext cx="2980905" cy="338554"/>
          </a:xfrm>
          <a:prstGeom prst="rect">
            <a:avLst/>
          </a:prstGeom>
          <a:solidFill>
            <a:srgbClr val="21325E"/>
          </a:solidFill>
          <a:ln w="12700">
            <a:solidFill>
              <a:srgbClr val="050533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halos</a:t>
            </a:r>
          </a:p>
        </p:txBody>
      </p:sp>
      <p:sp>
        <p:nvSpPr>
          <p:cNvPr id="82" name="Flèche courbée vers la droite 50">
            <a:extLst>
              <a:ext uri="{FF2B5EF4-FFF2-40B4-BE49-F238E27FC236}">
                <a16:creationId xmlns:a16="http://schemas.microsoft.com/office/drawing/2014/main" id="{FE9C61B4-ECA1-4B45-9382-D8C5E62E8DD2}"/>
              </a:ext>
            </a:extLst>
          </p:cNvPr>
          <p:cNvSpPr/>
          <p:nvPr/>
        </p:nvSpPr>
        <p:spPr>
          <a:xfrm>
            <a:off x="4425162" y="292998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931796A0-B067-4FD0-9FFA-F9A43963DCD2}"/>
              </a:ext>
            </a:extLst>
          </p:cNvPr>
          <p:cNvSpPr txBox="1"/>
          <p:nvPr/>
        </p:nvSpPr>
        <p:spPr>
          <a:xfrm>
            <a:off x="4777342" y="2745612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Flèche courbée vers la droite 50">
            <a:extLst>
              <a:ext uri="{FF2B5EF4-FFF2-40B4-BE49-F238E27FC236}">
                <a16:creationId xmlns:a16="http://schemas.microsoft.com/office/drawing/2014/main" id="{D2C0ED99-CE69-41A2-B319-60C4F60CA5CB}"/>
              </a:ext>
            </a:extLst>
          </p:cNvPr>
          <p:cNvSpPr/>
          <p:nvPr/>
        </p:nvSpPr>
        <p:spPr>
          <a:xfrm>
            <a:off x="4425162" y="2509992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A544C5A5-6AC9-459A-B27C-46DE02C20B10}"/>
              </a:ext>
            </a:extLst>
          </p:cNvPr>
          <p:cNvSpPr txBox="1"/>
          <p:nvPr/>
        </p:nvSpPr>
        <p:spPr>
          <a:xfrm>
            <a:off x="4777343" y="2340036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Permeabilization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lèche courbée vers la droite 50">
            <a:extLst>
              <a:ext uri="{FF2B5EF4-FFF2-40B4-BE49-F238E27FC236}">
                <a16:creationId xmlns:a16="http://schemas.microsoft.com/office/drawing/2014/main" id="{352208A2-D2E2-4759-9E9D-1DC1FFBE2ACC}"/>
              </a:ext>
            </a:extLst>
          </p:cNvPr>
          <p:cNvSpPr/>
          <p:nvPr/>
        </p:nvSpPr>
        <p:spPr>
          <a:xfrm>
            <a:off x="4425162" y="2110375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68D71A63-43CA-4FF2-BF9B-9407CCE83DEC}"/>
              </a:ext>
            </a:extLst>
          </p:cNvPr>
          <p:cNvSpPr txBox="1"/>
          <p:nvPr/>
        </p:nvSpPr>
        <p:spPr>
          <a:xfrm>
            <a:off x="4780311" y="1544990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</a:t>
            </a: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Flèche courbée vers la droite 50">
            <a:extLst>
              <a:ext uri="{FF2B5EF4-FFF2-40B4-BE49-F238E27FC236}">
                <a16:creationId xmlns:a16="http://schemas.microsoft.com/office/drawing/2014/main" id="{4792AEDA-A3BA-49F6-8B8B-ED3286FBA2A4}"/>
              </a:ext>
            </a:extLst>
          </p:cNvPr>
          <p:cNvSpPr/>
          <p:nvPr/>
        </p:nvSpPr>
        <p:spPr>
          <a:xfrm>
            <a:off x="4425162" y="1335752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5A2D605E-1268-4FF4-AEC3-133DD596D002}"/>
              </a:ext>
            </a:extLst>
          </p:cNvPr>
          <p:cNvSpPr txBox="1"/>
          <p:nvPr/>
        </p:nvSpPr>
        <p:spPr>
          <a:xfrm>
            <a:off x="4782863" y="1134678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(tissues, cultures</a:t>
            </a: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99579F63-9F57-463B-A3A3-27B4A4A3C165}"/>
              </a:ext>
            </a:extLst>
          </p:cNvPr>
          <p:cNvSpPr txBox="1"/>
          <p:nvPr/>
        </p:nvSpPr>
        <p:spPr>
          <a:xfrm>
            <a:off x="4780312" y="1946633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PBS Wash</a:t>
            </a:r>
          </a:p>
        </p:txBody>
      </p:sp>
      <p:sp>
        <p:nvSpPr>
          <p:cNvPr id="91" name="Flèche courbée vers la droite 50">
            <a:extLst>
              <a:ext uri="{FF2B5EF4-FFF2-40B4-BE49-F238E27FC236}">
                <a16:creationId xmlns:a16="http://schemas.microsoft.com/office/drawing/2014/main" id="{68079CFD-881F-4699-85F8-EE30C68EE4D8}"/>
              </a:ext>
            </a:extLst>
          </p:cNvPr>
          <p:cNvSpPr/>
          <p:nvPr/>
        </p:nvSpPr>
        <p:spPr>
          <a:xfrm>
            <a:off x="4402372" y="1737707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F31E0620-9C8F-45B8-B94D-5712F9CCAA4C}"/>
              </a:ext>
            </a:extLst>
          </p:cNvPr>
          <p:cNvCxnSpPr>
            <a:cxnSpLocks/>
            <a:endCxn id="71" idx="2"/>
          </p:cNvCxnSpPr>
          <p:nvPr/>
        </p:nvCxnSpPr>
        <p:spPr>
          <a:xfrm flipV="1">
            <a:off x="7617359" y="5384541"/>
            <a:ext cx="0" cy="65430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EF509ADE-B2C3-4DE7-8923-19F182F442D6}"/>
              </a:ext>
            </a:extLst>
          </p:cNvPr>
          <p:cNvSpPr txBox="1"/>
          <p:nvPr/>
        </p:nvSpPr>
        <p:spPr>
          <a:xfrm>
            <a:off x="10424527" y="3752389"/>
            <a:ext cx="1386918" cy="3385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Insoluble RNA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31748085-1662-49C2-A626-0B6B7A7E36D3}"/>
              </a:ext>
            </a:extLst>
          </p:cNvPr>
          <p:cNvCxnSpPr>
            <a:cxnSpLocks/>
          </p:cNvCxnSpPr>
          <p:nvPr/>
        </p:nvCxnSpPr>
        <p:spPr>
          <a:xfrm flipV="1">
            <a:off x="7617359" y="5993728"/>
            <a:ext cx="3556101" cy="631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E529827-F834-4C7F-9D76-D4B0B6BA65E8}"/>
              </a:ext>
            </a:extLst>
          </p:cNvPr>
          <p:cNvCxnSpPr>
            <a:cxnSpLocks/>
          </p:cNvCxnSpPr>
          <p:nvPr/>
        </p:nvCxnSpPr>
        <p:spPr>
          <a:xfrm flipV="1">
            <a:off x="11135360" y="4148807"/>
            <a:ext cx="0" cy="181969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6C797957-60FB-4A30-8B68-6D7373AD8782}"/>
              </a:ext>
            </a:extLst>
          </p:cNvPr>
          <p:cNvSpPr txBox="1"/>
          <p:nvPr/>
        </p:nvSpPr>
        <p:spPr>
          <a:xfrm>
            <a:off x="8713353" y="3752389"/>
            <a:ext cx="1237839" cy="338554"/>
          </a:xfrm>
          <a:prstGeom prst="rect">
            <a:avLst/>
          </a:prstGeom>
          <a:noFill/>
          <a:ln w="28575">
            <a:solidFill>
              <a:srgbClr val="0096FF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>
                <a:solidFill>
                  <a:srgbClr val="00B0F0"/>
                </a:solidFill>
              </a:rPr>
              <a:t>Soluble RNA</a:t>
            </a:r>
            <a:endParaRPr lang="fr-FR" sz="1600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C619CD7-064F-4E32-8EE2-9415CFA95226}"/>
              </a:ext>
            </a:extLst>
          </p:cNvPr>
          <p:cNvSpPr txBox="1"/>
          <p:nvPr/>
        </p:nvSpPr>
        <p:spPr>
          <a:xfrm>
            <a:off x="9332272" y="2014716"/>
            <a:ext cx="162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RT-</a:t>
            </a:r>
            <a:r>
              <a:rPr lang="fr-FR" sz="2400" b="1" dirty="0" err="1"/>
              <a:t>qPCR</a:t>
            </a:r>
            <a:endParaRPr lang="fr-FR" sz="2400" b="1" dirty="0"/>
          </a:p>
          <a:p>
            <a:pPr algn="ctr"/>
            <a:r>
              <a:rPr lang="fr-FR" sz="2400" b="1" dirty="0" err="1"/>
              <a:t>RNAseq</a:t>
            </a:r>
            <a:endParaRPr lang="fr-FR" sz="2400" b="1" dirty="0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6E15BF7E-159E-4ACA-A970-848BDB4777C5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9332273" y="2845713"/>
            <a:ext cx="392796" cy="906676"/>
          </a:xfrm>
          <a:prstGeom prst="straightConnector1">
            <a:avLst/>
          </a:prstGeom>
          <a:ln w="76200">
            <a:solidFill>
              <a:srgbClr val="009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05C37046-EA0E-4AC0-893E-8872501B9A6C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10546080" y="2845713"/>
            <a:ext cx="571906" cy="90667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0DD92AC1-4C3A-4345-AA2A-63747A9CD7C2}"/>
              </a:ext>
            </a:extLst>
          </p:cNvPr>
          <p:cNvSpPr txBox="1"/>
          <p:nvPr/>
        </p:nvSpPr>
        <p:spPr>
          <a:xfrm>
            <a:off x="7718575" y="5585397"/>
            <a:ext cx="923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RNA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876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2043112" y="0"/>
            <a:ext cx="7924800" cy="685800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F4F91B-FB66-4D3A-A168-79087D1D2C4F}"/>
              </a:ext>
            </a:extLst>
          </p:cNvPr>
          <p:cNvSpPr txBox="1"/>
          <p:nvPr/>
        </p:nvSpPr>
        <p:spPr>
          <a:xfrm>
            <a:off x="2797969" y="2081291"/>
            <a:ext cx="6596062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fr-FR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fr-FR" sz="3200" dirty="0">
                <a:solidFill>
                  <a:srgbClr val="F1D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HRS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RNAseq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B51EEB-475B-4BAF-8091-CB025A1B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241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4026276-B27A-428C-8DC4-33C352CEA83D}"/>
              </a:ext>
            </a:extLst>
          </p:cNvPr>
          <p:cNvSpPr/>
          <p:nvPr/>
        </p:nvSpPr>
        <p:spPr>
          <a:xfrm>
            <a:off x="595030" y="1290320"/>
            <a:ext cx="6953811" cy="50660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15</a:t>
            </a:fld>
            <a:endParaRPr lang="fr-FR"/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2D9208D0-E1AF-440B-897A-4AC125C455E0}"/>
              </a:ext>
            </a:extLst>
          </p:cNvPr>
          <p:cNvSpPr txBox="1"/>
          <p:nvPr/>
        </p:nvSpPr>
        <p:spPr>
          <a:xfrm>
            <a:off x="5134773" y="2109797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Insoluble RNA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1B90A33-FF4E-42E4-A594-ABBDC5EA08BD}"/>
              </a:ext>
            </a:extLst>
          </p:cNvPr>
          <p:cNvGrpSpPr/>
          <p:nvPr/>
        </p:nvGrpSpPr>
        <p:grpSpPr>
          <a:xfrm>
            <a:off x="4403344" y="2692889"/>
            <a:ext cx="2955578" cy="2992770"/>
            <a:chOff x="5795981" y="2210814"/>
            <a:chExt cx="2955578" cy="2992770"/>
          </a:xfrm>
        </p:grpSpPr>
        <p:graphicFrame>
          <p:nvGraphicFramePr>
            <p:cNvPr id="21" name="Graphique 20">
              <a:extLst>
                <a:ext uri="{FF2B5EF4-FFF2-40B4-BE49-F238E27FC236}">
                  <a16:creationId xmlns:a16="http://schemas.microsoft.com/office/drawing/2014/main" id="{CA9F8B95-9136-41D0-BECF-41A750F4FC6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44894115"/>
                </p:ext>
              </p:extLst>
            </p:nvPr>
          </p:nvGraphicFramePr>
          <p:xfrm>
            <a:off x="5795981" y="2460384"/>
            <a:ext cx="2955578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ZoneTexte 7">
              <a:extLst>
                <a:ext uri="{FF2B5EF4-FFF2-40B4-BE49-F238E27FC236}">
                  <a16:creationId xmlns:a16="http://schemas.microsoft.com/office/drawing/2014/main" id="{F76D7070-8CCB-4960-B529-F0385E1AAC1B}"/>
                </a:ext>
              </a:extLst>
            </p:cNvPr>
            <p:cNvSpPr txBox="1"/>
            <p:nvPr/>
          </p:nvSpPr>
          <p:spPr>
            <a:xfrm>
              <a:off x="7405216" y="3831984"/>
              <a:ext cx="76142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Intronic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65.0+/-11.3%</a:t>
              </a:r>
            </a:p>
          </p:txBody>
        </p:sp>
        <p:sp>
          <p:nvSpPr>
            <p:cNvPr id="23" name="ZoneTexte 9">
              <a:extLst>
                <a:ext uri="{FF2B5EF4-FFF2-40B4-BE49-F238E27FC236}">
                  <a16:creationId xmlns:a16="http://schemas.microsoft.com/office/drawing/2014/main" id="{2DCBFD76-6B57-424F-95D0-DB002F8EC090}"/>
                </a:ext>
              </a:extLst>
            </p:cNvPr>
            <p:cNvSpPr txBox="1"/>
            <p:nvPr/>
          </p:nvSpPr>
          <p:spPr>
            <a:xfrm>
              <a:off x="7023806" y="2210814"/>
              <a:ext cx="68127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Intergenic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2.6+/-0.1%</a:t>
              </a: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AF7F973-8899-4830-B23B-91ACF66A473C}"/>
                </a:ext>
              </a:extLst>
            </p:cNvPr>
            <p:cNvCxnSpPr/>
            <p:nvPr/>
          </p:nvCxnSpPr>
          <p:spPr>
            <a:xfrm>
              <a:off x="7183718" y="2512615"/>
              <a:ext cx="0" cy="1755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14">
              <a:extLst>
                <a:ext uri="{FF2B5EF4-FFF2-40B4-BE49-F238E27FC236}">
                  <a16:creationId xmlns:a16="http://schemas.microsoft.com/office/drawing/2014/main" id="{CEDF8B5E-B4F1-4896-85B4-91D3F7DB4B68}"/>
                </a:ext>
              </a:extLst>
            </p:cNvPr>
            <p:cNvSpPr txBox="1"/>
            <p:nvPr/>
          </p:nvSpPr>
          <p:spPr>
            <a:xfrm>
              <a:off x="6281205" y="3341260"/>
              <a:ext cx="76142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Exonic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33.1+/-11.2%</a:t>
              </a:r>
            </a:p>
          </p:txBody>
        </p:sp>
      </p:grpSp>
      <p:sp>
        <p:nvSpPr>
          <p:cNvPr id="13" name="ZoneTexte 6">
            <a:extLst>
              <a:ext uri="{FF2B5EF4-FFF2-40B4-BE49-F238E27FC236}">
                <a16:creationId xmlns:a16="http://schemas.microsoft.com/office/drawing/2014/main" id="{2160EA75-CB7F-4A48-AA33-4BD0A84062BE}"/>
              </a:ext>
            </a:extLst>
          </p:cNvPr>
          <p:cNvSpPr txBox="1"/>
          <p:nvPr/>
        </p:nvSpPr>
        <p:spPr>
          <a:xfrm>
            <a:off x="1895602" y="2110287"/>
            <a:ext cx="1401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Soluble RNA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CA0DD68-F36D-4859-B5F6-3BC3F22FF9BB}"/>
              </a:ext>
            </a:extLst>
          </p:cNvPr>
          <p:cNvGrpSpPr/>
          <p:nvPr/>
        </p:nvGrpSpPr>
        <p:grpSpPr>
          <a:xfrm>
            <a:off x="1118423" y="2693379"/>
            <a:ext cx="2955578" cy="2992280"/>
            <a:chOff x="2511060" y="2211304"/>
            <a:chExt cx="2955578" cy="2992280"/>
          </a:xfrm>
        </p:grpSpPr>
        <p:graphicFrame>
          <p:nvGraphicFramePr>
            <p:cNvPr id="16" name="Graphique 15">
              <a:extLst>
                <a:ext uri="{FF2B5EF4-FFF2-40B4-BE49-F238E27FC236}">
                  <a16:creationId xmlns:a16="http://schemas.microsoft.com/office/drawing/2014/main" id="{1E7E9F3C-F266-4863-ADB2-276F04CB4EF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02125029"/>
                </p:ext>
              </p:extLst>
            </p:nvPr>
          </p:nvGraphicFramePr>
          <p:xfrm>
            <a:off x="2511060" y="2460384"/>
            <a:ext cx="2955578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ZoneTexte 8">
              <a:extLst>
                <a:ext uri="{FF2B5EF4-FFF2-40B4-BE49-F238E27FC236}">
                  <a16:creationId xmlns:a16="http://schemas.microsoft.com/office/drawing/2014/main" id="{5A087E54-7912-4618-B426-FB79F9E34239}"/>
                </a:ext>
              </a:extLst>
            </p:cNvPr>
            <p:cNvSpPr txBox="1"/>
            <p:nvPr/>
          </p:nvSpPr>
          <p:spPr>
            <a:xfrm>
              <a:off x="4119660" y="3033483"/>
              <a:ext cx="69089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Intronic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21.7+/-4.2%</a:t>
              </a:r>
            </a:p>
          </p:txBody>
        </p:sp>
        <p:sp>
          <p:nvSpPr>
            <p:cNvPr id="18" name="ZoneTexte 12">
              <a:extLst>
                <a:ext uri="{FF2B5EF4-FFF2-40B4-BE49-F238E27FC236}">
                  <a16:creationId xmlns:a16="http://schemas.microsoft.com/office/drawing/2014/main" id="{6911ECC3-AE5E-497C-B410-04B021E1B69D}"/>
                </a:ext>
              </a:extLst>
            </p:cNvPr>
            <p:cNvSpPr txBox="1"/>
            <p:nvPr/>
          </p:nvSpPr>
          <p:spPr>
            <a:xfrm>
              <a:off x="3812882" y="2211304"/>
              <a:ext cx="68127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Intergenic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1.2+/-0,1%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9B23DBE-64E2-4FA3-A5A1-2A5727739F99}"/>
                </a:ext>
              </a:extLst>
            </p:cNvPr>
            <p:cNvCxnSpPr/>
            <p:nvPr/>
          </p:nvCxnSpPr>
          <p:spPr>
            <a:xfrm>
              <a:off x="3949880" y="2513105"/>
              <a:ext cx="0" cy="1755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5">
              <a:extLst>
                <a:ext uri="{FF2B5EF4-FFF2-40B4-BE49-F238E27FC236}">
                  <a16:creationId xmlns:a16="http://schemas.microsoft.com/office/drawing/2014/main" id="{5A5923B6-BB21-45B0-8A83-57B8B31920A2}"/>
                </a:ext>
              </a:extLst>
            </p:cNvPr>
            <p:cNvSpPr txBox="1"/>
            <p:nvPr/>
          </p:nvSpPr>
          <p:spPr>
            <a:xfrm>
              <a:off x="3473649" y="4118533"/>
              <a:ext cx="69089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Exonic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76.3+/-4.2%</a:t>
              </a:r>
            </a:p>
          </p:txBody>
        </p:sp>
      </p:grpSp>
      <p:sp>
        <p:nvSpPr>
          <p:cNvPr id="15" name="ZoneTexte 16">
            <a:extLst>
              <a:ext uri="{FF2B5EF4-FFF2-40B4-BE49-F238E27FC236}">
                <a16:creationId xmlns:a16="http://schemas.microsoft.com/office/drawing/2014/main" id="{00041A21-BE1B-4369-B89B-D44DEDDC7D3F}"/>
              </a:ext>
            </a:extLst>
          </p:cNvPr>
          <p:cNvSpPr txBox="1"/>
          <p:nvPr/>
        </p:nvSpPr>
        <p:spPr>
          <a:xfrm>
            <a:off x="1094198" y="1319949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Qualimap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location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aligned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E37353D-DDDA-4E22-B3B9-3C63E10FA108}"/>
              </a:ext>
            </a:extLst>
          </p:cNvPr>
          <p:cNvSpPr txBox="1"/>
          <p:nvPr/>
        </p:nvSpPr>
        <p:spPr>
          <a:xfrm>
            <a:off x="277763" y="98299"/>
            <a:ext cx="1112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The Insoluble fractions </a:t>
            </a:r>
            <a:r>
              <a:rPr lang="fr-FR" sz="2800" b="1" dirty="0" err="1">
                <a:solidFill>
                  <a:srgbClr val="FFFF00"/>
                </a:solidFill>
              </a:rPr>
              <a:t>RNAseq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reads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map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predominantly</a:t>
            </a:r>
            <a:r>
              <a:rPr lang="fr-FR" sz="2800" b="1" dirty="0">
                <a:solidFill>
                  <a:srgbClr val="FFFF00"/>
                </a:solidFill>
              </a:rPr>
              <a:t> in introns</a:t>
            </a:r>
          </a:p>
        </p:txBody>
      </p:sp>
    </p:spTree>
    <p:extLst>
      <p:ext uri="{BB962C8B-B14F-4D97-AF65-F5344CB8AC3E}">
        <p14:creationId xmlns:p14="http://schemas.microsoft.com/office/powerpoint/2010/main" val="2094446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16</a:t>
            </a:fld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EE9B399-6774-463F-AAC9-1CF0D8D9CA93}"/>
              </a:ext>
            </a:extLst>
          </p:cNvPr>
          <p:cNvSpPr txBox="1"/>
          <p:nvPr/>
        </p:nvSpPr>
        <p:spPr>
          <a:xfrm>
            <a:off x="8018594" y="2942459"/>
            <a:ext cx="3927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Most </a:t>
            </a:r>
            <a:r>
              <a:rPr lang="fr-FR" dirty="0" err="1"/>
              <a:t>reads</a:t>
            </a:r>
            <a:r>
              <a:rPr lang="fr-FR" dirty="0"/>
              <a:t> in the Insoluble fraction </a:t>
            </a:r>
            <a:r>
              <a:rPr lang="fr-FR" dirty="0" err="1"/>
              <a:t>align</a:t>
            </a:r>
            <a:r>
              <a:rPr lang="fr-FR" dirty="0"/>
              <a:t> to </a:t>
            </a:r>
            <a:r>
              <a:rPr lang="fr-FR" dirty="0" err="1"/>
              <a:t>Intronic</a:t>
            </a:r>
            <a:r>
              <a:rPr lang="fr-FR" dirty="0"/>
              <a:t> </a:t>
            </a:r>
            <a:r>
              <a:rPr lang="fr-FR" dirty="0" err="1"/>
              <a:t>regions</a:t>
            </a:r>
            <a:endParaRPr lang="fr-FR" dirty="0"/>
          </a:p>
          <a:p>
            <a:pPr algn="ctr"/>
            <a:r>
              <a:rPr lang="fr-FR" dirty="0" err="1"/>
              <a:t>Probably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pre-mRNA</a:t>
            </a:r>
            <a:r>
              <a:rPr lang="fr-FR" dirty="0"/>
              <a:t> </a:t>
            </a:r>
            <a:r>
              <a:rPr lang="fr-FR" dirty="0" err="1"/>
              <a:t>transcripts</a:t>
            </a:r>
            <a:r>
              <a:rPr lang="fr-FR" dirty="0"/>
              <a:t> are </a:t>
            </a:r>
            <a:r>
              <a:rPr lang="fr-FR" dirty="0" err="1"/>
              <a:t>detected</a:t>
            </a:r>
            <a:r>
              <a:rPr lang="fr-FR" dirty="0"/>
              <a:t> in the Insoluble fraction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62CE8FA-EC83-4E07-A8E1-AD8F0D26FE7B}"/>
              </a:ext>
            </a:extLst>
          </p:cNvPr>
          <p:cNvSpPr txBox="1"/>
          <p:nvPr/>
        </p:nvSpPr>
        <p:spPr>
          <a:xfrm>
            <a:off x="277763" y="98299"/>
            <a:ext cx="1112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The Insoluble fractions </a:t>
            </a:r>
            <a:r>
              <a:rPr lang="fr-FR" sz="2800" b="1" dirty="0" err="1">
                <a:solidFill>
                  <a:srgbClr val="FFFF00"/>
                </a:solidFill>
              </a:rPr>
              <a:t>RNAseq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reads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map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predominantly</a:t>
            </a:r>
            <a:r>
              <a:rPr lang="fr-FR" sz="2800" b="1" dirty="0">
                <a:solidFill>
                  <a:srgbClr val="FFFF00"/>
                </a:solidFill>
              </a:rPr>
              <a:t> in introns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B43AA2-5A52-4B0F-A746-CFDF0A2273BE}"/>
              </a:ext>
            </a:extLst>
          </p:cNvPr>
          <p:cNvSpPr/>
          <p:nvPr/>
        </p:nvSpPr>
        <p:spPr>
          <a:xfrm>
            <a:off x="595030" y="1290320"/>
            <a:ext cx="6953811" cy="50660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5">
            <a:extLst>
              <a:ext uri="{FF2B5EF4-FFF2-40B4-BE49-F238E27FC236}">
                <a16:creationId xmlns:a16="http://schemas.microsoft.com/office/drawing/2014/main" id="{399A2F65-E7F2-424F-AEA3-1FB9A5B99CC1}"/>
              </a:ext>
            </a:extLst>
          </p:cNvPr>
          <p:cNvSpPr txBox="1"/>
          <p:nvPr/>
        </p:nvSpPr>
        <p:spPr>
          <a:xfrm>
            <a:off x="5134773" y="2109797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Insoluble RNA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923125-2923-4805-A028-3DA578BCDD4D}"/>
              </a:ext>
            </a:extLst>
          </p:cNvPr>
          <p:cNvGrpSpPr/>
          <p:nvPr/>
        </p:nvGrpSpPr>
        <p:grpSpPr>
          <a:xfrm>
            <a:off x="4403344" y="2692889"/>
            <a:ext cx="2955578" cy="2992770"/>
            <a:chOff x="5795981" y="2210814"/>
            <a:chExt cx="2955578" cy="2992770"/>
          </a:xfrm>
        </p:grpSpPr>
        <p:graphicFrame>
          <p:nvGraphicFramePr>
            <p:cNvPr id="32" name="Graphique 31">
              <a:extLst>
                <a:ext uri="{FF2B5EF4-FFF2-40B4-BE49-F238E27FC236}">
                  <a16:creationId xmlns:a16="http://schemas.microsoft.com/office/drawing/2014/main" id="{1ED74E77-A2AF-4030-AFF0-E9B9F272DD6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74895984"/>
                </p:ext>
              </p:extLst>
            </p:nvPr>
          </p:nvGraphicFramePr>
          <p:xfrm>
            <a:off x="5795981" y="2460384"/>
            <a:ext cx="2955578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3" name="ZoneTexte 7">
              <a:extLst>
                <a:ext uri="{FF2B5EF4-FFF2-40B4-BE49-F238E27FC236}">
                  <a16:creationId xmlns:a16="http://schemas.microsoft.com/office/drawing/2014/main" id="{4A30C6D4-FEAC-4465-B94D-8D87DC4DDE0E}"/>
                </a:ext>
              </a:extLst>
            </p:cNvPr>
            <p:cNvSpPr txBox="1"/>
            <p:nvPr/>
          </p:nvSpPr>
          <p:spPr>
            <a:xfrm>
              <a:off x="7405216" y="3831984"/>
              <a:ext cx="76142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Intronic</a:t>
              </a:r>
              <a:endParaRPr lang="fr-FR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65.0+/-11.3%</a:t>
              </a:r>
            </a:p>
          </p:txBody>
        </p:sp>
        <p:sp>
          <p:nvSpPr>
            <p:cNvPr id="34" name="ZoneTexte 9">
              <a:extLst>
                <a:ext uri="{FF2B5EF4-FFF2-40B4-BE49-F238E27FC236}">
                  <a16:creationId xmlns:a16="http://schemas.microsoft.com/office/drawing/2014/main" id="{E54014BD-8AA4-465F-B29C-79886850CD2E}"/>
                </a:ext>
              </a:extLst>
            </p:cNvPr>
            <p:cNvSpPr txBox="1"/>
            <p:nvPr/>
          </p:nvSpPr>
          <p:spPr>
            <a:xfrm>
              <a:off x="7023806" y="2210814"/>
              <a:ext cx="68127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Intergenic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2.6+/-0.1%</a:t>
              </a: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21F71688-72F6-4021-A1A8-D236588F0003}"/>
                </a:ext>
              </a:extLst>
            </p:cNvPr>
            <p:cNvCxnSpPr/>
            <p:nvPr/>
          </p:nvCxnSpPr>
          <p:spPr>
            <a:xfrm>
              <a:off x="7183718" y="2512615"/>
              <a:ext cx="0" cy="1755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14">
              <a:extLst>
                <a:ext uri="{FF2B5EF4-FFF2-40B4-BE49-F238E27FC236}">
                  <a16:creationId xmlns:a16="http://schemas.microsoft.com/office/drawing/2014/main" id="{6D7FF43A-053B-4A29-BCB4-DB8AAB2CAC91}"/>
                </a:ext>
              </a:extLst>
            </p:cNvPr>
            <p:cNvSpPr txBox="1"/>
            <p:nvPr/>
          </p:nvSpPr>
          <p:spPr>
            <a:xfrm>
              <a:off x="6281205" y="3341260"/>
              <a:ext cx="76142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Exonic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33.1+/-11.2%</a:t>
              </a:r>
            </a:p>
          </p:txBody>
        </p:sp>
      </p:grpSp>
      <p:sp>
        <p:nvSpPr>
          <p:cNvPr id="37" name="ZoneTexte 6">
            <a:extLst>
              <a:ext uri="{FF2B5EF4-FFF2-40B4-BE49-F238E27FC236}">
                <a16:creationId xmlns:a16="http://schemas.microsoft.com/office/drawing/2014/main" id="{4B7D7A81-CDF7-4448-A15E-BBFDED294952}"/>
              </a:ext>
            </a:extLst>
          </p:cNvPr>
          <p:cNvSpPr txBox="1"/>
          <p:nvPr/>
        </p:nvSpPr>
        <p:spPr>
          <a:xfrm>
            <a:off x="1895602" y="2110287"/>
            <a:ext cx="1401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Soluble RNA 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206FC62-33B9-4841-AF77-12593956550A}"/>
              </a:ext>
            </a:extLst>
          </p:cNvPr>
          <p:cNvGrpSpPr/>
          <p:nvPr/>
        </p:nvGrpSpPr>
        <p:grpSpPr>
          <a:xfrm>
            <a:off x="1118423" y="2693379"/>
            <a:ext cx="2955578" cy="2992280"/>
            <a:chOff x="2511060" y="2211304"/>
            <a:chExt cx="2955578" cy="2992280"/>
          </a:xfrm>
        </p:grpSpPr>
        <p:graphicFrame>
          <p:nvGraphicFramePr>
            <p:cNvPr id="39" name="Graphique 38">
              <a:extLst>
                <a:ext uri="{FF2B5EF4-FFF2-40B4-BE49-F238E27FC236}">
                  <a16:creationId xmlns:a16="http://schemas.microsoft.com/office/drawing/2014/main" id="{519DE098-1F67-49AC-8728-132BD2E8346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18329086"/>
                </p:ext>
              </p:extLst>
            </p:nvPr>
          </p:nvGraphicFramePr>
          <p:xfrm>
            <a:off x="2511060" y="2460384"/>
            <a:ext cx="2955578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0" name="ZoneTexte 8">
              <a:extLst>
                <a:ext uri="{FF2B5EF4-FFF2-40B4-BE49-F238E27FC236}">
                  <a16:creationId xmlns:a16="http://schemas.microsoft.com/office/drawing/2014/main" id="{12D34D7A-144D-40A7-9667-C1C65F92446C}"/>
                </a:ext>
              </a:extLst>
            </p:cNvPr>
            <p:cNvSpPr txBox="1"/>
            <p:nvPr/>
          </p:nvSpPr>
          <p:spPr>
            <a:xfrm>
              <a:off x="4119660" y="3033483"/>
              <a:ext cx="69089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Intronic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21.7+/-4.2%</a:t>
              </a:r>
            </a:p>
          </p:txBody>
        </p:sp>
        <p:sp>
          <p:nvSpPr>
            <p:cNvPr id="41" name="ZoneTexte 12">
              <a:extLst>
                <a:ext uri="{FF2B5EF4-FFF2-40B4-BE49-F238E27FC236}">
                  <a16:creationId xmlns:a16="http://schemas.microsoft.com/office/drawing/2014/main" id="{706B3FE0-6FC9-4739-BDD3-448FA8D6003E}"/>
                </a:ext>
              </a:extLst>
            </p:cNvPr>
            <p:cNvSpPr txBox="1"/>
            <p:nvPr/>
          </p:nvSpPr>
          <p:spPr>
            <a:xfrm>
              <a:off x="3812882" y="2211304"/>
              <a:ext cx="68127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Intergenic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1.2+/-0,1%</a:t>
              </a:r>
            </a:p>
          </p:txBody>
        </p: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E190C199-108E-4F0C-BC44-5F102F9449D4}"/>
                </a:ext>
              </a:extLst>
            </p:cNvPr>
            <p:cNvCxnSpPr/>
            <p:nvPr/>
          </p:nvCxnSpPr>
          <p:spPr>
            <a:xfrm>
              <a:off x="3949880" y="2513105"/>
              <a:ext cx="0" cy="1755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15">
              <a:extLst>
                <a:ext uri="{FF2B5EF4-FFF2-40B4-BE49-F238E27FC236}">
                  <a16:creationId xmlns:a16="http://schemas.microsoft.com/office/drawing/2014/main" id="{B01FCEFC-FDA2-4F4D-A985-1E83B52354C3}"/>
                </a:ext>
              </a:extLst>
            </p:cNvPr>
            <p:cNvSpPr txBox="1"/>
            <p:nvPr/>
          </p:nvSpPr>
          <p:spPr>
            <a:xfrm>
              <a:off x="3473649" y="4118533"/>
              <a:ext cx="69089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Exonic</a:t>
              </a:r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fr-FR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76.3+/-4.2%</a:t>
              </a:r>
            </a:p>
          </p:txBody>
        </p:sp>
      </p:grpSp>
      <p:sp>
        <p:nvSpPr>
          <p:cNvPr id="44" name="ZoneTexte 16">
            <a:extLst>
              <a:ext uri="{FF2B5EF4-FFF2-40B4-BE49-F238E27FC236}">
                <a16:creationId xmlns:a16="http://schemas.microsoft.com/office/drawing/2014/main" id="{ACB15890-669F-4EC9-A1DE-5229B36F6D23}"/>
              </a:ext>
            </a:extLst>
          </p:cNvPr>
          <p:cNvSpPr txBox="1"/>
          <p:nvPr/>
        </p:nvSpPr>
        <p:spPr>
          <a:xfrm>
            <a:off x="1094198" y="1319949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Qualimap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location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aligned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reads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40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B65F122-FE1A-4146-8439-4A898EC4FF47}"/>
              </a:ext>
            </a:extLst>
          </p:cNvPr>
          <p:cNvSpPr/>
          <p:nvPr/>
        </p:nvSpPr>
        <p:spPr>
          <a:xfrm>
            <a:off x="959096" y="960321"/>
            <a:ext cx="10086788" cy="576115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A6A148-6CF3-4A29-BE54-D37B6B17C24D}"/>
              </a:ext>
            </a:extLst>
          </p:cNvPr>
          <p:cNvSpPr txBox="1"/>
          <p:nvPr/>
        </p:nvSpPr>
        <p:spPr>
          <a:xfrm>
            <a:off x="-10754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More </a:t>
            </a:r>
            <a:r>
              <a:rPr lang="fr-FR" sz="2800" b="1" dirty="0" err="1">
                <a:solidFill>
                  <a:srgbClr val="FFFF00"/>
                </a:solidFill>
              </a:rPr>
              <a:t>than</a:t>
            </a:r>
            <a:r>
              <a:rPr lang="fr-FR" sz="2800" b="1" dirty="0">
                <a:solidFill>
                  <a:srgbClr val="FFFF00"/>
                </a:solidFill>
              </a:rPr>
              <a:t> 5500 </a:t>
            </a:r>
            <a:r>
              <a:rPr lang="fr-FR" sz="2800" b="1" dirty="0" err="1">
                <a:solidFill>
                  <a:srgbClr val="FFFF00"/>
                </a:solidFill>
              </a:rPr>
              <a:t>genes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differentially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retained</a:t>
            </a:r>
            <a:r>
              <a:rPr lang="fr-FR" sz="2800" b="1" dirty="0">
                <a:solidFill>
                  <a:srgbClr val="FFFF00"/>
                </a:solidFill>
              </a:rPr>
              <a:t> in the Soluble and Insoluble RNA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7B92A8A3-7C4B-4ACA-87D0-3DDB54B67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003368"/>
              </p:ext>
            </p:extLst>
          </p:nvPr>
        </p:nvGraphicFramePr>
        <p:xfrm>
          <a:off x="1146116" y="1387211"/>
          <a:ext cx="9283935" cy="5187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6CEBDCC2-6A1E-454E-AD47-02891C31B855}"/>
              </a:ext>
            </a:extLst>
          </p:cNvPr>
          <p:cNvSpPr txBox="1"/>
          <p:nvPr/>
        </p:nvSpPr>
        <p:spPr>
          <a:xfrm>
            <a:off x="1823449" y="973138"/>
            <a:ext cx="854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of </a:t>
            </a:r>
            <a:r>
              <a:rPr lang="fr-FR" dirty="0" err="1"/>
              <a:t>genebody</a:t>
            </a:r>
            <a:r>
              <a:rPr lang="fr-FR" dirty="0"/>
              <a:t> </a:t>
            </a:r>
            <a:r>
              <a:rPr lang="fr-FR" dirty="0" err="1"/>
              <a:t>reads</a:t>
            </a:r>
            <a:r>
              <a:rPr lang="fr-FR" dirty="0"/>
              <a:t> </a:t>
            </a:r>
          </a:p>
          <a:p>
            <a:pPr algn="ctr"/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b="1" dirty="0">
                <a:solidFill>
                  <a:srgbClr val="0096FF"/>
                </a:solidFill>
              </a:rPr>
              <a:t>Soluble</a:t>
            </a:r>
            <a:r>
              <a:rPr lang="fr-FR" b="1" dirty="0"/>
              <a:t> and </a:t>
            </a:r>
            <a:r>
              <a:rPr lang="fr-FR" b="1" dirty="0">
                <a:solidFill>
                  <a:srgbClr val="CC3300"/>
                </a:solidFill>
              </a:rPr>
              <a:t>Insoluble</a:t>
            </a:r>
            <a:r>
              <a:rPr lang="fr-FR" b="1" dirty="0"/>
              <a:t> RNA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EC9F895D-B0C3-4AF2-95A2-C6B9FF5095F6}"/>
              </a:ext>
            </a:extLst>
          </p:cNvPr>
          <p:cNvCxnSpPr/>
          <p:nvPr/>
        </p:nvCxnSpPr>
        <p:spPr>
          <a:xfrm flipV="1">
            <a:off x="6067483" y="1649679"/>
            <a:ext cx="0" cy="42480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FD7DC72B-53CC-4807-95AE-7D03CB40BD83}"/>
              </a:ext>
            </a:extLst>
          </p:cNvPr>
          <p:cNvCxnSpPr/>
          <p:nvPr/>
        </p:nvCxnSpPr>
        <p:spPr>
          <a:xfrm flipV="1">
            <a:off x="6868111" y="1649679"/>
            <a:ext cx="0" cy="4248000"/>
          </a:xfrm>
          <a:prstGeom prst="line">
            <a:avLst/>
          </a:prstGeom>
          <a:ln w="127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DD030A54-9343-432D-9CCD-2778DE619D28}"/>
              </a:ext>
            </a:extLst>
          </p:cNvPr>
          <p:cNvCxnSpPr/>
          <p:nvPr/>
        </p:nvCxnSpPr>
        <p:spPr>
          <a:xfrm flipV="1">
            <a:off x="5288549" y="1649679"/>
            <a:ext cx="0" cy="4248000"/>
          </a:xfrm>
          <a:prstGeom prst="line">
            <a:avLst/>
          </a:prstGeom>
          <a:ln w="127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BEB072B1-2D65-4BD4-B51D-27BEE2668309}"/>
              </a:ext>
            </a:extLst>
          </p:cNvPr>
          <p:cNvCxnSpPr>
            <a:cxnSpLocks/>
          </p:cNvCxnSpPr>
          <p:nvPr/>
        </p:nvCxnSpPr>
        <p:spPr>
          <a:xfrm>
            <a:off x="2071217" y="5830122"/>
            <a:ext cx="7984066" cy="1"/>
          </a:xfrm>
          <a:prstGeom prst="line">
            <a:avLst/>
          </a:prstGeom>
          <a:ln w="127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6A07D115-55AF-4DB9-AEC0-52531042990F}"/>
              </a:ext>
            </a:extLst>
          </p:cNvPr>
          <p:cNvSpPr txBox="1"/>
          <p:nvPr/>
        </p:nvSpPr>
        <p:spPr>
          <a:xfrm>
            <a:off x="9006429" y="1959387"/>
            <a:ext cx="44723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3137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E3510AE-698E-4D59-B930-5DD7AC5C9137}"/>
              </a:ext>
            </a:extLst>
          </p:cNvPr>
          <p:cNvSpPr txBox="1"/>
          <p:nvPr/>
        </p:nvSpPr>
        <p:spPr>
          <a:xfrm>
            <a:off x="2585452" y="1959387"/>
            <a:ext cx="44723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2531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A28D6E8-5B42-4421-A714-A15D841BAB16}"/>
              </a:ext>
            </a:extLst>
          </p:cNvPr>
          <p:cNvSpPr txBox="1"/>
          <p:nvPr/>
        </p:nvSpPr>
        <p:spPr>
          <a:xfrm>
            <a:off x="5814784" y="1925820"/>
            <a:ext cx="49693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37733</a:t>
            </a:r>
            <a:endParaRPr lang="fr-FR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429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18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D676F47-4A15-4523-86C5-6F5EE3BA5A7F}"/>
              </a:ext>
            </a:extLst>
          </p:cNvPr>
          <p:cNvGrpSpPr/>
          <p:nvPr/>
        </p:nvGrpSpPr>
        <p:grpSpPr>
          <a:xfrm>
            <a:off x="-250" y="2063492"/>
            <a:ext cx="12192499" cy="2731016"/>
            <a:chOff x="-499" y="325241"/>
            <a:chExt cx="12192499" cy="273101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5278C5A-2477-49CC-B1DA-7D122FF9E23E}"/>
                </a:ext>
              </a:extLst>
            </p:cNvPr>
            <p:cNvGrpSpPr/>
            <p:nvPr/>
          </p:nvGrpSpPr>
          <p:grpSpPr>
            <a:xfrm>
              <a:off x="-499" y="325241"/>
              <a:ext cx="12192499" cy="2731016"/>
              <a:chOff x="-499" y="3516263"/>
              <a:chExt cx="12192499" cy="2731016"/>
            </a:xfrm>
          </p:grpSpPr>
          <p:sp>
            <p:nvSpPr>
              <p:cNvPr id="10" name="ZoneTexte 13">
                <a:extLst>
                  <a:ext uri="{FF2B5EF4-FFF2-40B4-BE49-F238E27FC236}">
                    <a16:creationId xmlns:a16="http://schemas.microsoft.com/office/drawing/2014/main" id="{A296F899-9D52-44B2-9FC9-6B53397FA505}"/>
                  </a:ext>
                </a:extLst>
              </p:cNvPr>
              <p:cNvSpPr txBox="1"/>
              <p:nvPr/>
            </p:nvSpPr>
            <p:spPr>
              <a:xfrm>
                <a:off x="-499" y="3516263"/>
                <a:ext cx="1257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HIST1 locus</a:t>
                </a:r>
              </a:p>
            </p:txBody>
          </p:sp>
          <p:sp>
            <p:nvSpPr>
              <p:cNvPr id="12" name="ZoneTexte 15">
                <a:extLst>
                  <a:ext uri="{FF2B5EF4-FFF2-40B4-BE49-F238E27FC236}">
                    <a16:creationId xmlns:a16="http://schemas.microsoft.com/office/drawing/2014/main" id="{CE3E124D-6DAA-428B-9FF7-9C2A71CBABFC}"/>
                  </a:ext>
                </a:extLst>
              </p:cNvPr>
              <p:cNvSpPr txBox="1"/>
              <p:nvPr/>
            </p:nvSpPr>
            <p:spPr>
              <a:xfrm>
                <a:off x="9524137" y="3936397"/>
                <a:ext cx="923330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000" dirty="0"/>
                  <a:t> H1-5 : FC=0.0647</a:t>
                </a:r>
              </a:p>
            </p:txBody>
          </p:sp>
          <p:sp>
            <p:nvSpPr>
              <p:cNvPr id="13" name="ZoneTexte 16">
                <a:extLst>
                  <a:ext uri="{FF2B5EF4-FFF2-40B4-BE49-F238E27FC236}">
                    <a16:creationId xmlns:a16="http://schemas.microsoft.com/office/drawing/2014/main" id="{93CEF671-DD01-4E1E-BFBB-29D48AAFABC1}"/>
                  </a:ext>
                </a:extLst>
              </p:cNvPr>
              <p:cNvSpPr txBox="1"/>
              <p:nvPr/>
            </p:nvSpPr>
            <p:spPr>
              <a:xfrm>
                <a:off x="11001184" y="3936397"/>
                <a:ext cx="11060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000" dirty="0"/>
                  <a:t>adj. </a:t>
                </a:r>
                <a:r>
                  <a:rPr lang="fr-FR" sz="1000" i="1" dirty="0"/>
                  <a:t>p</a:t>
                </a:r>
                <a:r>
                  <a:rPr lang="fr-FR" sz="1000" dirty="0"/>
                  <a:t>-value=1.2 10</a:t>
                </a:r>
                <a:r>
                  <a:rPr lang="fr-FR" sz="1000" baseline="30000" dirty="0"/>
                  <a:t>-92</a:t>
                </a:r>
              </a:p>
            </p:txBody>
          </p: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F81FA9F5-08D1-49C9-86D9-32FAEFA702C5}"/>
                  </a:ext>
                </a:extLst>
              </p:cNvPr>
              <p:cNvGrpSpPr/>
              <p:nvPr/>
            </p:nvGrpSpPr>
            <p:grpSpPr>
              <a:xfrm>
                <a:off x="-499" y="4091287"/>
                <a:ext cx="12192499" cy="2155992"/>
                <a:chOff x="-499" y="4091287"/>
                <a:chExt cx="12192499" cy="2155992"/>
              </a:xfrm>
            </p:grpSpPr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279B9198-FD8F-4BF9-A28C-490B6BBF7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849"/>
                <a:stretch/>
              </p:blipFill>
              <p:spPr>
                <a:xfrm>
                  <a:off x="0" y="4091287"/>
                  <a:ext cx="12192000" cy="2144449"/>
                </a:xfrm>
                <a:prstGeom prst="rect">
                  <a:avLst/>
                </a:prstGeom>
              </p:spPr>
            </p:pic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B59BBCF6-1AD0-46DE-80BA-80A93A7F8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4572"/>
                <a:stretch/>
              </p:blipFill>
              <p:spPr>
                <a:xfrm>
                  <a:off x="0" y="6022365"/>
                  <a:ext cx="12192000" cy="224914"/>
                </a:xfrm>
                <a:prstGeom prst="rect">
                  <a:avLst/>
                </a:prstGeom>
              </p:spPr>
            </p:pic>
            <p:pic>
              <p:nvPicPr>
                <p:cNvPr id="17" name="Image 16">
                  <a:extLst>
                    <a:ext uri="{FF2B5EF4-FFF2-40B4-BE49-F238E27FC236}">
                      <a16:creationId xmlns:a16="http://schemas.microsoft.com/office/drawing/2014/main" id="{ECC39006-EAF7-4E66-8AD4-F2D8D958D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9" y="4723490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D8EB96EE-B2DB-4DC0-8AE3-DCF5D8697E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934530"/>
                  <a:ext cx="12192000" cy="209550"/>
                </a:xfrm>
                <a:prstGeom prst="rect">
                  <a:avLst/>
                </a:prstGeom>
              </p:spPr>
            </p:pic>
            <p:pic>
              <p:nvPicPr>
                <p:cNvPr id="19" name="Image 18">
                  <a:extLst>
                    <a:ext uri="{FF2B5EF4-FFF2-40B4-BE49-F238E27FC236}">
                      <a16:creationId xmlns:a16="http://schemas.microsoft.com/office/drawing/2014/main" id="{278CA632-37F5-4044-8F16-51BE799FC7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9" y="5151869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5A4B7BFE-4B68-412D-927B-1365BA2A60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369091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67ACF59A-475A-4740-AC8E-425DDBDB39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9" y="5579318"/>
                  <a:ext cx="12192000" cy="204788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0A1001DB-8531-4D9D-82EB-04BA005404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9" y="5798097"/>
                  <a:ext cx="12192000" cy="209550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ZoneTexte 49">
              <a:extLst>
                <a:ext uri="{FF2B5EF4-FFF2-40B4-BE49-F238E27FC236}">
                  <a16:creationId xmlns:a16="http://schemas.microsoft.com/office/drawing/2014/main" id="{752E8E3E-AECD-4953-9A4C-87E9ADC48D5D}"/>
                </a:ext>
              </a:extLst>
            </p:cNvPr>
            <p:cNvSpPr txBox="1"/>
            <p:nvPr/>
          </p:nvSpPr>
          <p:spPr>
            <a:xfrm>
              <a:off x="879181" y="1581955"/>
              <a:ext cx="33983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0-10000</a:t>
              </a:r>
            </a:p>
          </p:txBody>
        </p:sp>
        <p:sp>
          <p:nvSpPr>
            <p:cNvPr id="9" name="ZoneTexte 50">
              <a:extLst>
                <a:ext uri="{FF2B5EF4-FFF2-40B4-BE49-F238E27FC236}">
                  <a16:creationId xmlns:a16="http://schemas.microsoft.com/office/drawing/2014/main" id="{52FD404D-0004-4DC6-9C5D-1E8F87A3596E}"/>
                </a:ext>
              </a:extLst>
            </p:cNvPr>
            <p:cNvSpPr txBox="1"/>
            <p:nvPr/>
          </p:nvSpPr>
          <p:spPr>
            <a:xfrm>
              <a:off x="853532" y="2223839"/>
              <a:ext cx="33983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0-10000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9289AC1-2170-4CD1-9A8F-19120C710FE7}"/>
              </a:ext>
            </a:extLst>
          </p:cNvPr>
          <p:cNvGrpSpPr/>
          <p:nvPr/>
        </p:nvGrpSpPr>
        <p:grpSpPr>
          <a:xfrm>
            <a:off x="-49678" y="3872402"/>
            <a:ext cx="890020" cy="707886"/>
            <a:chOff x="-49678" y="3872402"/>
            <a:chExt cx="890020" cy="7078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2A632B-5401-4796-BBC9-CDEF1F922F87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18">
              <a:extLst>
                <a:ext uri="{FF2B5EF4-FFF2-40B4-BE49-F238E27FC236}">
                  <a16:creationId xmlns:a16="http://schemas.microsoft.com/office/drawing/2014/main" id="{00FAD97C-19C5-4F91-9B9C-4D349EF1ECAD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DFBF82D-B76B-4057-9C6D-E8FA0132871E}"/>
              </a:ext>
            </a:extLst>
          </p:cNvPr>
          <p:cNvGrpSpPr/>
          <p:nvPr/>
        </p:nvGrpSpPr>
        <p:grpSpPr>
          <a:xfrm>
            <a:off x="-60595" y="3228809"/>
            <a:ext cx="890020" cy="707886"/>
            <a:chOff x="-60595" y="3228809"/>
            <a:chExt cx="890020" cy="70788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181403-61D1-44FE-93CD-8D323FF3C6F9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18">
              <a:extLst>
                <a:ext uri="{FF2B5EF4-FFF2-40B4-BE49-F238E27FC236}">
                  <a16:creationId xmlns:a16="http://schemas.microsoft.com/office/drawing/2014/main" id="{40D2DB6F-B692-432A-9D5E-FC8E75D7C664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3505237A-5081-4FA4-8FB7-45E3FB44A08E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Histone </a:t>
            </a:r>
            <a:r>
              <a:rPr lang="fr-FR" sz="2800" b="1" dirty="0" err="1">
                <a:solidFill>
                  <a:srgbClr val="FFFF00"/>
                </a:solidFill>
              </a:rPr>
              <a:t>mRNA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enriched</a:t>
            </a:r>
            <a:r>
              <a:rPr lang="fr-FR" sz="2800" b="1" dirty="0">
                <a:solidFill>
                  <a:srgbClr val="FFFF00"/>
                </a:solidFill>
              </a:rPr>
              <a:t> in the Soluble RNA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8EA4274-2E2C-4012-A589-2559BCFA682E}"/>
              </a:ext>
            </a:extLst>
          </p:cNvPr>
          <p:cNvGrpSpPr/>
          <p:nvPr/>
        </p:nvGrpSpPr>
        <p:grpSpPr>
          <a:xfrm>
            <a:off x="-49678" y="3907814"/>
            <a:ext cx="890020" cy="638626"/>
            <a:chOff x="-49678" y="3907814"/>
            <a:chExt cx="890020" cy="63862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7E62071-FF85-403D-A7CE-E84327200181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18">
              <a:extLst>
                <a:ext uri="{FF2B5EF4-FFF2-40B4-BE49-F238E27FC236}">
                  <a16:creationId xmlns:a16="http://schemas.microsoft.com/office/drawing/2014/main" id="{F27A0E2A-9382-40C0-924F-9069DDDDC164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7164016-C705-4B2E-A568-CDD731FAD49C}"/>
              </a:ext>
            </a:extLst>
          </p:cNvPr>
          <p:cNvGrpSpPr/>
          <p:nvPr/>
        </p:nvGrpSpPr>
        <p:grpSpPr>
          <a:xfrm>
            <a:off x="-60595" y="3258508"/>
            <a:ext cx="890020" cy="638626"/>
            <a:chOff x="-60595" y="3258508"/>
            <a:chExt cx="890020" cy="63862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5B6C52-4F52-444A-B220-3B713696B825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18">
              <a:extLst>
                <a:ext uri="{FF2B5EF4-FFF2-40B4-BE49-F238E27FC236}">
                  <a16:creationId xmlns:a16="http://schemas.microsoft.com/office/drawing/2014/main" id="{2A899467-77EC-48E1-8093-59AC464B55AC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214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19</a:t>
            </a:fld>
            <a:endParaRPr lang="fr-FR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F3B0674-B39F-4C13-AAD5-418D706A6C1B}"/>
              </a:ext>
            </a:extLst>
          </p:cNvPr>
          <p:cNvGrpSpPr/>
          <p:nvPr/>
        </p:nvGrpSpPr>
        <p:grpSpPr>
          <a:xfrm>
            <a:off x="-250" y="2063492"/>
            <a:ext cx="12192499" cy="2731016"/>
            <a:chOff x="-499" y="325241"/>
            <a:chExt cx="12192499" cy="2731016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AFF5CC39-FC61-43E6-BD7D-82DF514B0EFF}"/>
                </a:ext>
              </a:extLst>
            </p:cNvPr>
            <p:cNvGrpSpPr/>
            <p:nvPr/>
          </p:nvGrpSpPr>
          <p:grpSpPr>
            <a:xfrm>
              <a:off x="-499" y="325241"/>
              <a:ext cx="12192499" cy="2731016"/>
              <a:chOff x="-499" y="325241"/>
              <a:chExt cx="12192499" cy="2731016"/>
            </a:xfrm>
          </p:grpSpPr>
          <p:sp>
            <p:nvSpPr>
              <p:cNvPr id="29" name="ZoneTexte 13">
                <a:extLst>
                  <a:ext uri="{FF2B5EF4-FFF2-40B4-BE49-F238E27FC236}">
                    <a16:creationId xmlns:a16="http://schemas.microsoft.com/office/drawing/2014/main" id="{A296F899-9D52-44B2-9FC9-6B53397FA505}"/>
                  </a:ext>
                </a:extLst>
              </p:cNvPr>
              <p:cNvSpPr txBox="1"/>
              <p:nvPr/>
            </p:nvSpPr>
            <p:spPr>
              <a:xfrm>
                <a:off x="-499" y="325241"/>
                <a:ext cx="1257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HIST1 locus</a:t>
                </a:r>
              </a:p>
            </p:txBody>
          </p: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16C9137C-68C9-401B-8B09-CC3D86F7A3AD}"/>
                  </a:ext>
                </a:extLst>
              </p:cNvPr>
              <p:cNvGrpSpPr/>
              <p:nvPr/>
            </p:nvGrpSpPr>
            <p:grpSpPr>
              <a:xfrm>
                <a:off x="-499" y="900265"/>
                <a:ext cx="12192499" cy="2155992"/>
                <a:chOff x="-499" y="900265"/>
                <a:chExt cx="12192499" cy="2155992"/>
              </a:xfrm>
            </p:grpSpPr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F81FA9F5-08D1-49C9-86D9-32FAEFA702C5}"/>
                    </a:ext>
                  </a:extLst>
                </p:cNvPr>
                <p:cNvGrpSpPr/>
                <p:nvPr/>
              </p:nvGrpSpPr>
              <p:grpSpPr>
                <a:xfrm>
                  <a:off x="-499" y="900265"/>
                  <a:ext cx="12192499" cy="2155992"/>
                  <a:chOff x="-499" y="4091287"/>
                  <a:chExt cx="12192499" cy="2155992"/>
                </a:xfrm>
              </p:grpSpPr>
              <p:pic>
                <p:nvPicPr>
                  <p:cNvPr id="38" name="Image 37">
                    <a:extLst>
                      <a:ext uri="{FF2B5EF4-FFF2-40B4-BE49-F238E27FC236}">
                        <a16:creationId xmlns:a16="http://schemas.microsoft.com/office/drawing/2014/main" id="{279B9198-FD8F-4BF9-A28C-490B6BBF74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4849"/>
                  <a:stretch/>
                </p:blipFill>
                <p:spPr>
                  <a:xfrm>
                    <a:off x="0" y="4091287"/>
                    <a:ext cx="12192000" cy="2144449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 38">
                    <a:extLst>
                      <a:ext uri="{FF2B5EF4-FFF2-40B4-BE49-F238E27FC236}">
                        <a16:creationId xmlns:a16="http://schemas.microsoft.com/office/drawing/2014/main" id="{B59BBCF6-1AD0-46DE-80BA-80A93A7F82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94572"/>
                  <a:stretch/>
                </p:blipFill>
                <p:spPr>
                  <a:xfrm>
                    <a:off x="0" y="6022365"/>
                    <a:ext cx="12192000" cy="224914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 39">
                    <a:extLst>
                      <a:ext uri="{FF2B5EF4-FFF2-40B4-BE49-F238E27FC236}">
                        <a16:creationId xmlns:a16="http://schemas.microsoft.com/office/drawing/2014/main" id="{ECC39006-EAF7-4E66-8AD4-F2D8D958D9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99" y="4723490"/>
                    <a:ext cx="12192000" cy="195262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 40">
                    <a:extLst>
                      <a:ext uri="{FF2B5EF4-FFF2-40B4-BE49-F238E27FC236}">
                        <a16:creationId xmlns:a16="http://schemas.microsoft.com/office/drawing/2014/main" id="{D8EB96EE-B2DB-4DC0-8AE3-DCF5D8697E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4934530"/>
                    <a:ext cx="12192000" cy="209550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 41">
                    <a:extLst>
                      <a:ext uri="{FF2B5EF4-FFF2-40B4-BE49-F238E27FC236}">
                        <a16:creationId xmlns:a16="http://schemas.microsoft.com/office/drawing/2014/main" id="{278CA632-37F5-4044-8F16-51BE799FC7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99" y="5157955"/>
                    <a:ext cx="12192000" cy="19526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091E5CF7-7F25-4359-9DCE-094A5B03F2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178149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5C5E5FD-CFFD-4278-B10A-53CEF9A55F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9" y="2389397"/>
                  <a:ext cx="12192000" cy="20478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13C4C9C7-4542-41DB-BFFC-3138E3014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608651"/>
                  <a:ext cx="12192000" cy="209550"/>
                </a:xfrm>
                <a:prstGeom prst="rect">
                  <a:avLst/>
                </a:prstGeom>
              </p:spPr>
            </p:pic>
            <p:sp>
              <p:nvSpPr>
                <p:cNvPr id="36" name="ZoneTexte 36">
                  <a:extLst>
                    <a:ext uri="{FF2B5EF4-FFF2-40B4-BE49-F238E27FC236}">
                      <a16:creationId xmlns:a16="http://schemas.microsoft.com/office/drawing/2014/main" id="{29FFD992-32BE-4121-9F5B-E55FCE9A48FD}"/>
                    </a:ext>
                  </a:extLst>
                </p:cNvPr>
                <p:cNvSpPr txBox="1"/>
                <p:nvPr/>
              </p:nvSpPr>
              <p:spPr>
                <a:xfrm>
                  <a:off x="879181" y="1581955"/>
                  <a:ext cx="339837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fr-FR" sz="800" dirty="0"/>
                    <a:t>0-10000</a:t>
                  </a:r>
                </a:p>
              </p:txBody>
            </p:sp>
            <p:sp>
              <p:nvSpPr>
                <p:cNvPr id="37" name="ZoneTexte 38">
                  <a:extLst>
                    <a:ext uri="{FF2B5EF4-FFF2-40B4-BE49-F238E27FC236}">
                      <a16:creationId xmlns:a16="http://schemas.microsoft.com/office/drawing/2014/main" id="{15EE69C3-2804-4E2B-98B9-C0308551DB0E}"/>
                    </a:ext>
                  </a:extLst>
                </p:cNvPr>
                <p:cNvSpPr txBox="1"/>
                <p:nvPr/>
              </p:nvSpPr>
              <p:spPr>
                <a:xfrm>
                  <a:off x="853532" y="2223839"/>
                  <a:ext cx="288541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fr-FR" sz="800" dirty="0"/>
                    <a:t>0-1000</a:t>
                  </a:r>
                </a:p>
              </p:txBody>
            </p:sp>
          </p:grpSp>
        </p:grpSp>
        <p:sp>
          <p:nvSpPr>
            <p:cNvPr id="27" name="ZoneTexte 40">
              <a:extLst>
                <a:ext uri="{FF2B5EF4-FFF2-40B4-BE49-F238E27FC236}">
                  <a16:creationId xmlns:a16="http://schemas.microsoft.com/office/drawing/2014/main" id="{47F6DBC4-84BD-460B-85FC-00FE3553BC69}"/>
                </a:ext>
              </a:extLst>
            </p:cNvPr>
            <p:cNvSpPr txBox="1"/>
            <p:nvPr/>
          </p:nvSpPr>
          <p:spPr>
            <a:xfrm>
              <a:off x="9524137" y="745375"/>
              <a:ext cx="923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 H1-5 : FC=0.0647</a:t>
              </a:r>
            </a:p>
          </p:txBody>
        </p:sp>
        <p:sp>
          <p:nvSpPr>
            <p:cNvPr id="28" name="ZoneTexte 41">
              <a:extLst>
                <a:ext uri="{FF2B5EF4-FFF2-40B4-BE49-F238E27FC236}">
                  <a16:creationId xmlns:a16="http://schemas.microsoft.com/office/drawing/2014/main" id="{4BBF4724-9346-4F82-BDA1-A3A189325118}"/>
                </a:ext>
              </a:extLst>
            </p:cNvPr>
            <p:cNvSpPr txBox="1"/>
            <p:nvPr/>
          </p:nvSpPr>
          <p:spPr>
            <a:xfrm>
              <a:off x="11001184" y="745375"/>
              <a:ext cx="110607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adj. </a:t>
              </a:r>
              <a:r>
                <a:rPr lang="fr-FR" sz="1000" i="1" dirty="0"/>
                <a:t>p</a:t>
              </a:r>
              <a:r>
                <a:rPr lang="fr-FR" sz="1000" dirty="0"/>
                <a:t>-value=1.2 10</a:t>
              </a:r>
              <a:r>
                <a:rPr lang="fr-FR" sz="1000" baseline="30000" dirty="0"/>
                <a:t>-92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ACF2BEB-7E02-4D75-9856-4F0171138D3C}"/>
              </a:ext>
            </a:extLst>
          </p:cNvPr>
          <p:cNvGrpSpPr/>
          <p:nvPr/>
        </p:nvGrpSpPr>
        <p:grpSpPr>
          <a:xfrm>
            <a:off x="-49678" y="3872402"/>
            <a:ext cx="890020" cy="707886"/>
            <a:chOff x="-49678" y="3872402"/>
            <a:chExt cx="890020" cy="70788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5A6E7B-5220-4B54-AA0E-9D6079A61FAB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18">
              <a:extLst>
                <a:ext uri="{FF2B5EF4-FFF2-40B4-BE49-F238E27FC236}">
                  <a16:creationId xmlns:a16="http://schemas.microsoft.com/office/drawing/2014/main" id="{697BD6FA-B994-408D-A788-05188F722B1D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C99E78CD-FEEF-4E21-88A8-790C128DEB30}"/>
              </a:ext>
            </a:extLst>
          </p:cNvPr>
          <p:cNvGrpSpPr/>
          <p:nvPr/>
        </p:nvGrpSpPr>
        <p:grpSpPr>
          <a:xfrm>
            <a:off x="-60595" y="3228809"/>
            <a:ext cx="890020" cy="707886"/>
            <a:chOff x="-60595" y="3228809"/>
            <a:chExt cx="890020" cy="70788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A7FA7D-5925-49B3-8923-E7DF9EC85628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18">
              <a:extLst>
                <a:ext uri="{FF2B5EF4-FFF2-40B4-BE49-F238E27FC236}">
                  <a16:creationId xmlns:a16="http://schemas.microsoft.com/office/drawing/2014/main" id="{CADF786A-B20F-4254-839B-4CF601561DDA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0698F10D-934F-47DB-8F87-7FDA0BDA53C4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Histone </a:t>
            </a:r>
            <a:r>
              <a:rPr lang="fr-FR" sz="2800" b="1" dirty="0" err="1">
                <a:solidFill>
                  <a:srgbClr val="FFFF00"/>
                </a:solidFill>
              </a:rPr>
              <a:t>mRNA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enriched</a:t>
            </a:r>
            <a:r>
              <a:rPr lang="fr-FR" sz="2800" b="1" dirty="0">
                <a:solidFill>
                  <a:srgbClr val="FFFF00"/>
                </a:solidFill>
              </a:rPr>
              <a:t> in the Soluble RNA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624640DB-C290-42EE-99EF-C6C400D41F78}"/>
              </a:ext>
            </a:extLst>
          </p:cNvPr>
          <p:cNvGrpSpPr/>
          <p:nvPr/>
        </p:nvGrpSpPr>
        <p:grpSpPr>
          <a:xfrm>
            <a:off x="-49678" y="3907814"/>
            <a:ext cx="890020" cy="638626"/>
            <a:chOff x="-49678" y="3907814"/>
            <a:chExt cx="890020" cy="6386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20FFBAF-23F0-45CC-9E7A-28F05FD49DFD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18">
              <a:extLst>
                <a:ext uri="{FF2B5EF4-FFF2-40B4-BE49-F238E27FC236}">
                  <a16:creationId xmlns:a16="http://schemas.microsoft.com/office/drawing/2014/main" id="{A17BDA41-3AF0-451F-910A-46686FB8BD04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E8EB7CF-A72F-4EBD-A9C9-CFDE3D6B246B}"/>
              </a:ext>
            </a:extLst>
          </p:cNvPr>
          <p:cNvGrpSpPr/>
          <p:nvPr/>
        </p:nvGrpSpPr>
        <p:grpSpPr>
          <a:xfrm>
            <a:off x="-60595" y="3258508"/>
            <a:ext cx="890020" cy="638626"/>
            <a:chOff x="-60595" y="3258508"/>
            <a:chExt cx="890020" cy="63862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9DE0442-3ACC-479A-9C65-62D5471CA45E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18">
              <a:extLst>
                <a:ext uri="{FF2B5EF4-FFF2-40B4-BE49-F238E27FC236}">
                  <a16:creationId xmlns:a16="http://schemas.microsoft.com/office/drawing/2014/main" id="{668C2CC8-8D39-49BB-921A-C4A6A6EDA209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D7FAAE26-2F32-463A-9C2B-F36DC5513624}"/>
              </a:ext>
            </a:extLst>
          </p:cNvPr>
          <p:cNvSpPr txBox="1"/>
          <p:nvPr/>
        </p:nvSpPr>
        <p:spPr>
          <a:xfrm>
            <a:off x="3198369" y="1417563"/>
            <a:ext cx="483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10X zoom on the </a:t>
            </a:r>
            <a:r>
              <a:rPr lang="fr-FR" dirty="0">
                <a:solidFill>
                  <a:srgbClr val="CC3300"/>
                </a:solidFill>
              </a:rPr>
              <a:t>Insoluble</a:t>
            </a:r>
            <a:r>
              <a:rPr lang="fr-FR" dirty="0"/>
              <a:t> </a:t>
            </a:r>
            <a:r>
              <a:rPr lang="fr-FR" dirty="0" err="1"/>
              <a:t>track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764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2043112" y="0"/>
            <a:ext cx="7924800" cy="685800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F4F91B-FB66-4D3A-A168-79087D1D2C4F}"/>
              </a:ext>
            </a:extLst>
          </p:cNvPr>
          <p:cNvSpPr txBox="1"/>
          <p:nvPr/>
        </p:nvSpPr>
        <p:spPr>
          <a:xfrm>
            <a:off x="2485166" y="1835070"/>
            <a:ext cx="7040691" cy="24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fr-FR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fr-FR" sz="2400" dirty="0">
                <a:solidFill>
                  <a:srgbClr val="F1D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Genome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crowding</a:t>
            </a:r>
            <a:endParaRPr lang="fr-FR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fr-FR" sz="2400" dirty="0">
                <a:solidFill>
                  <a:srgbClr val="F1D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HRS technique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B51EEB-475B-4BAF-8091-CB025A1B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988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20</a:t>
            </a:fld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E333FE-F81E-489F-BD8A-C956363D4833}"/>
              </a:ext>
            </a:extLst>
          </p:cNvPr>
          <p:cNvSpPr txBox="1"/>
          <p:nvPr/>
        </p:nvSpPr>
        <p:spPr>
          <a:xfrm>
            <a:off x="3677668" y="5159195"/>
            <a:ext cx="483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Highly</a:t>
            </a:r>
            <a:r>
              <a:rPr lang="fr-FR" dirty="0"/>
              <a:t> </a:t>
            </a:r>
            <a:r>
              <a:rPr lang="fr-FR" dirty="0" err="1"/>
              <a:t>enriched</a:t>
            </a:r>
            <a:r>
              <a:rPr lang="fr-FR" dirty="0"/>
              <a:t> in the soluble fraction</a:t>
            </a:r>
          </a:p>
          <a:p>
            <a:pPr algn="ctr"/>
            <a:r>
              <a:rPr lang="fr-FR" dirty="0"/>
              <a:t>But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 in the Insoluble fraction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F3B0674-B39F-4C13-AAD5-418D706A6C1B}"/>
              </a:ext>
            </a:extLst>
          </p:cNvPr>
          <p:cNvGrpSpPr/>
          <p:nvPr/>
        </p:nvGrpSpPr>
        <p:grpSpPr>
          <a:xfrm>
            <a:off x="-250" y="2063492"/>
            <a:ext cx="12192499" cy="2731016"/>
            <a:chOff x="-499" y="325241"/>
            <a:chExt cx="12192499" cy="2731016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AFF5CC39-FC61-43E6-BD7D-82DF514B0EFF}"/>
                </a:ext>
              </a:extLst>
            </p:cNvPr>
            <p:cNvGrpSpPr/>
            <p:nvPr/>
          </p:nvGrpSpPr>
          <p:grpSpPr>
            <a:xfrm>
              <a:off x="-499" y="325241"/>
              <a:ext cx="12192499" cy="2731016"/>
              <a:chOff x="-499" y="325241"/>
              <a:chExt cx="12192499" cy="2731016"/>
            </a:xfrm>
          </p:grpSpPr>
          <p:sp>
            <p:nvSpPr>
              <p:cNvPr id="29" name="ZoneTexte 13">
                <a:extLst>
                  <a:ext uri="{FF2B5EF4-FFF2-40B4-BE49-F238E27FC236}">
                    <a16:creationId xmlns:a16="http://schemas.microsoft.com/office/drawing/2014/main" id="{A296F899-9D52-44B2-9FC9-6B53397FA505}"/>
                  </a:ext>
                </a:extLst>
              </p:cNvPr>
              <p:cNvSpPr txBox="1"/>
              <p:nvPr/>
            </p:nvSpPr>
            <p:spPr>
              <a:xfrm>
                <a:off x="-499" y="325241"/>
                <a:ext cx="1257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HIST1 locus</a:t>
                </a:r>
              </a:p>
            </p:txBody>
          </p: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16C9137C-68C9-401B-8B09-CC3D86F7A3AD}"/>
                  </a:ext>
                </a:extLst>
              </p:cNvPr>
              <p:cNvGrpSpPr/>
              <p:nvPr/>
            </p:nvGrpSpPr>
            <p:grpSpPr>
              <a:xfrm>
                <a:off x="-499" y="900265"/>
                <a:ext cx="12192499" cy="2155992"/>
                <a:chOff x="-499" y="900265"/>
                <a:chExt cx="12192499" cy="2155992"/>
              </a:xfrm>
            </p:grpSpPr>
            <p:grpSp>
              <p:nvGrpSpPr>
                <p:cNvPr id="32" name="Groupe 31">
                  <a:extLst>
                    <a:ext uri="{FF2B5EF4-FFF2-40B4-BE49-F238E27FC236}">
                      <a16:creationId xmlns:a16="http://schemas.microsoft.com/office/drawing/2014/main" id="{F81FA9F5-08D1-49C9-86D9-32FAEFA702C5}"/>
                    </a:ext>
                  </a:extLst>
                </p:cNvPr>
                <p:cNvGrpSpPr/>
                <p:nvPr/>
              </p:nvGrpSpPr>
              <p:grpSpPr>
                <a:xfrm>
                  <a:off x="-499" y="900265"/>
                  <a:ext cx="12192499" cy="2155992"/>
                  <a:chOff x="-499" y="4091287"/>
                  <a:chExt cx="12192499" cy="2155992"/>
                </a:xfrm>
              </p:grpSpPr>
              <p:pic>
                <p:nvPicPr>
                  <p:cNvPr id="38" name="Image 37">
                    <a:extLst>
                      <a:ext uri="{FF2B5EF4-FFF2-40B4-BE49-F238E27FC236}">
                        <a16:creationId xmlns:a16="http://schemas.microsoft.com/office/drawing/2014/main" id="{279B9198-FD8F-4BF9-A28C-490B6BBF74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4849"/>
                  <a:stretch/>
                </p:blipFill>
                <p:spPr>
                  <a:xfrm>
                    <a:off x="0" y="4091287"/>
                    <a:ext cx="12192000" cy="2144449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 38">
                    <a:extLst>
                      <a:ext uri="{FF2B5EF4-FFF2-40B4-BE49-F238E27FC236}">
                        <a16:creationId xmlns:a16="http://schemas.microsoft.com/office/drawing/2014/main" id="{B59BBCF6-1AD0-46DE-80BA-80A93A7F82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94572"/>
                  <a:stretch/>
                </p:blipFill>
                <p:spPr>
                  <a:xfrm>
                    <a:off x="0" y="6022365"/>
                    <a:ext cx="12192000" cy="224914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 39">
                    <a:extLst>
                      <a:ext uri="{FF2B5EF4-FFF2-40B4-BE49-F238E27FC236}">
                        <a16:creationId xmlns:a16="http://schemas.microsoft.com/office/drawing/2014/main" id="{ECC39006-EAF7-4E66-8AD4-F2D8D958D9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99" y="4723490"/>
                    <a:ext cx="12192000" cy="195262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 40">
                    <a:extLst>
                      <a:ext uri="{FF2B5EF4-FFF2-40B4-BE49-F238E27FC236}">
                        <a16:creationId xmlns:a16="http://schemas.microsoft.com/office/drawing/2014/main" id="{D8EB96EE-B2DB-4DC0-8AE3-DCF5D8697E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4934530"/>
                    <a:ext cx="12192000" cy="209550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 41">
                    <a:extLst>
                      <a:ext uri="{FF2B5EF4-FFF2-40B4-BE49-F238E27FC236}">
                        <a16:creationId xmlns:a16="http://schemas.microsoft.com/office/drawing/2014/main" id="{278CA632-37F5-4044-8F16-51BE799FC7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99" y="5157955"/>
                    <a:ext cx="12192000" cy="19526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091E5CF7-7F25-4359-9DCE-094A5B03F2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178149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5C5E5FD-CFFD-4278-B10A-53CEF9A55F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9" y="2389397"/>
                  <a:ext cx="12192000" cy="20478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13C4C9C7-4542-41DB-BFFC-3138E3014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608651"/>
                  <a:ext cx="12192000" cy="209550"/>
                </a:xfrm>
                <a:prstGeom prst="rect">
                  <a:avLst/>
                </a:prstGeom>
              </p:spPr>
            </p:pic>
            <p:sp>
              <p:nvSpPr>
                <p:cNvPr id="36" name="ZoneTexte 36">
                  <a:extLst>
                    <a:ext uri="{FF2B5EF4-FFF2-40B4-BE49-F238E27FC236}">
                      <a16:creationId xmlns:a16="http://schemas.microsoft.com/office/drawing/2014/main" id="{29FFD992-32BE-4121-9F5B-E55FCE9A48FD}"/>
                    </a:ext>
                  </a:extLst>
                </p:cNvPr>
                <p:cNvSpPr txBox="1"/>
                <p:nvPr/>
              </p:nvSpPr>
              <p:spPr>
                <a:xfrm>
                  <a:off x="879181" y="1581955"/>
                  <a:ext cx="339837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fr-FR" sz="800" dirty="0"/>
                    <a:t>0-10000</a:t>
                  </a:r>
                </a:p>
              </p:txBody>
            </p:sp>
            <p:sp>
              <p:nvSpPr>
                <p:cNvPr id="37" name="ZoneTexte 38">
                  <a:extLst>
                    <a:ext uri="{FF2B5EF4-FFF2-40B4-BE49-F238E27FC236}">
                      <a16:creationId xmlns:a16="http://schemas.microsoft.com/office/drawing/2014/main" id="{15EE69C3-2804-4E2B-98B9-C0308551DB0E}"/>
                    </a:ext>
                  </a:extLst>
                </p:cNvPr>
                <p:cNvSpPr txBox="1"/>
                <p:nvPr/>
              </p:nvSpPr>
              <p:spPr>
                <a:xfrm>
                  <a:off x="853532" y="2223839"/>
                  <a:ext cx="288541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fr-FR" sz="800" dirty="0"/>
                    <a:t>0-1000</a:t>
                  </a:r>
                </a:p>
              </p:txBody>
            </p:sp>
          </p:grpSp>
        </p:grpSp>
        <p:sp>
          <p:nvSpPr>
            <p:cNvPr id="27" name="ZoneTexte 40">
              <a:extLst>
                <a:ext uri="{FF2B5EF4-FFF2-40B4-BE49-F238E27FC236}">
                  <a16:creationId xmlns:a16="http://schemas.microsoft.com/office/drawing/2014/main" id="{47F6DBC4-84BD-460B-85FC-00FE3553BC69}"/>
                </a:ext>
              </a:extLst>
            </p:cNvPr>
            <p:cNvSpPr txBox="1"/>
            <p:nvPr/>
          </p:nvSpPr>
          <p:spPr>
            <a:xfrm>
              <a:off x="9524137" y="745375"/>
              <a:ext cx="92333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 H1-5 : FC=0.0647</a:t>
              </a:r>
            </a:p>
          </p:txBody>
        </p:sp>
        <p:sp>
          <p:nvSpPr>
            <p:cNvPr id="28" name="ZoneTexte 41">
              <a:extLst>
                <a:ext uri="{FF2B5EF4-FFF2-40B4-BE49-F238E27FC236}">
                  <a16:creationId xmlns:a16="http://schemas.microsoft.com/office/drawing/2014/main" id="{4BBF4724-9346-4F82-BDA1-A3A189325118}"/>
                </a:ext>
              </a:extLst>
            </p:cNvPr>
            <p:cNvSpPr txBox="1"/>
            <p:nvPr/>
          </p:nvSpPr>
          <p:spPr>
            <a:xfrm>
              <a:off x="11001184" y="745375"/>
              <a:ext cx="110607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adj. </a:t>
              </a:r>
              <a:r>
                <a:rPr lang="fr-FR" sz="1000" i="1" dirty="0"/>
                <a:t>p</a:t>
              </a:r>
              <a:r>
                <a:rPr lang="fr-FR" sz="1000" dirty="0"/>
                <a:t>-value=1.2 10</a:t>
              </a:r>
              <a:r>
                <a:rPr lang="fr-FR" sz="1000" baseline="30000" dirty="0"/>
                <a:t>-92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871FE547-EBF9-494E-B35A-BCFC0794DF3F}"/>
              </a:ext>
            </a:extLst>
          </p:cNvPr>
          <p:cNvSpPr txBox="1"/>
          <p:nvPr/>
        </p:nvSpPr>
        <p:spPr>
          <a:xfrm>
            <a:off x="3677668" y="6202663"/>
            <a:ext cx="483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Histone </a:t>
            </a:r>
            <a:r>
              <a:rPr lang="fr-FR" dirty="0" err="1"/>
              <a:t>mRNA</a:t>
            </a:r>
            <a:r>
              <a:rPr lang="fr-FR" dirty="0"/>
              <a:t> </a:t>
            </a:r>
            <a:r>
              <a:rPr lang="fr-FR" dirty="0" err="1"/>
              <a:t>seem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released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fast </a:t>
            </a:r>
            <a:r>
              <a:rPr lang="fr-FR" dirty="0" err="1"/>
              <a:t>from</a:t>
            </a:r>
            <a:r>
              <a:rPr lang="fr-FR" dirty="0"/>
              <a:t> the Histone locus bodies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37DDA9E-91FE-46C0-9337-2C13FA019096}"/>
              </a:ext>
            </a:extLst>
          </p:cNvPr>
          <p:cNvSpPr txBox="1"/>
          <p:nvPr/>
        </p:nvSpPr>
        <p:spPr>
          <a:xfrm>
            <a:off x="3198369" y="1417563"/>
            <a:ext cx="483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10X zoom on the </a:t>
            </a:r>
            <a:r>
              <a:rPr lang="fr-FR" dirty="0">
                <a:solidFill>
                  <a:srgbClr val="CC3300"/>
                </a:solidFill>
              </a:rPr>
              <a:t>Insoluble</a:t>
            </a:r>
            <a:r>
              <a:rPr lang="fr-FR" dirty="0"/>
              <a:t> </a:t>
            </a:r>
            <a:r>
              <a:rPr lang="fr-FR" dirty="0" err="1"/>
              <a:t>track</a:t>
            </a:r>
            <a:endParaRPr lang="fr-FR" dirty="0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987E51CB-C09F-46FF-9E84-71C077C0197C}"/>
              </a:ext>
            </a:extLst>
          </p:cNvPr>
          <p:cNvGrpSpPr/>
          <p:nvPr/>
        </p:nvGrpSpPr>
        <p:grpSpPr>
          <a:xfrm>
            <a:off x="-49678" y="3880022"/>
            <a:ext cx="890020" cy="707886"/>
            <a:chOff x="-49678" y="3872402"/>
            <a:chExt cx="890020" cy="70788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3CEF82-9FB6-4F2E-B8B3-D05CE6D6B185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18">
              <a:extLst>
                <a:ext uri="{FF2B5EF4-FFF2-40B4-BE49-F238E27FC236}">
                  <a16:creationId xmlns:a16="http://schemas.microsoft.com/office/drawing/2014/main" id="{FC5581F3-0610-4CA8-94BF-58AF99DDAB13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0826EC3-75E6-499A-9360-C33CBD95A114}"/>
              </a:ext>
            </a:extLst>
          </p:cNvPr>
          <p:cNvGrpSpPr/>
          <p:nvPr/>
        </p:nvGrpSpPr>
        <p:grpSpPr>
          <a:xfrm>
            <a:off x="-60595" y="3236429"/>
            <a:ext cx="890020" cy="707886"/>
            <a:chOff x="-60595" y="3228809"/>
            <a:chExt cx="890020" cy="70788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790F402-2B34-416D-8C28-900795EAC618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18">
              <a:extLst>
                <a:ext uri="{FF2B5EF4-FFF2-40B4-BE49-F238E27FC236}">
                  <a16:creationId xmlns:a16="http://schemas.microsoft.com/office/drawing/2014/main" id="{7F930580-69E7-441C-BF19-AD56FADEC038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BEEE8D3D-FE72-43E3-8FE0-7ECAFE63A7CE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Histone </a:t>
            </a:r>
            <a:r>
              <a:rPr lang="fr-FR" sz="2800" b="1" dirty="0" err="1">
                <a:solidFill>
                  <a:srgbClr val="FFFF00"/>
                </a:solidFill>
              </a:rPr>
              <a:t>mRNA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enriched</a:t>
            </a:r>
            <a:r>
              <a:rPr lang="fr-FR" sz="2800" b="1" dirty="0">
                <a:solidFill>
                  <a:srgbClr val="FFFF00"/>
                </a:solidFill>
              </a:rPr>
              <a:t> in the Soluble RNA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AA7470B8-B70F-4ADB-8F03-65F62CCF6EDB}"/>
              </a:ext>
            </a:extLst>
          </p:cNvPr>
          <p:cNvGrpSpPr/>
          <p:nvPr/>
        </p:nvGrpSpPr>
        <p:grpSpPr>
          <a:xfrm>
            <a:off x="-49678" y="3907814"/>
            <a:ext cx="890020" cy="638626"/>
            <a:chOff x="-49678" y="3907814"/>
            <a:chExt cx="890020" cy="63862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5734533-EF6F-4393-B1A3-232C6F618A88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18">
              <a:extLst>
                <a:ext uri="{FF2B5EF4-FFF2-40B4-BE49-F238E27FC236}">
                  <a16:creationId xmlns:a16="http://schemas.microsoft.com/office/drawing/2014/main" id="{C367D08F-6CF5-4AB3-9C58-76B016BB157E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D76BDEE2-03F9-4111-9183-B1F1C74318E0}"/>
              </a:ext>
            </a:extLst>
          </p:cNvPr>
          <p:cNvGrpSpPr/>
          <p:nvPr/>
        </p:nvGrpSpPr>
        <p:grpSpPr>
          <a:xfrm>
            <a:off x="-60595" y="3258508"/>
            <a:ext cx="890020" cy="638626"/>
            <a:chOff x="-60595" y="3258508"/>
            <a:chExt cx="890020" cy="63862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890E014-4352-4986-876A-11D4DCCA889A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18">
              <a:extLst>
                <a:ext uri="{FF2B5EF4-FFF2-40B4-BE49-F238E27FC236}">
                  <a16:creationId xmlns:a16="http://schemas.microsoft.com/office/drawing/2014/main" id="{521CEB99-B33E-4241-AD6C-C4FCC23B9F78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297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21</a:t>
            </a:fld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E333FE-F81E-489F-BD8A-C956363D4833}"/>
              </a:ext>
            </a:extLst>
          </p:cNvPr>
          <p:cNvSpPr txBox="1"/>
          <p:nvPr/>
        </p:nvSpPr>
        <p:spPr>
          <a:xfrm>
            <a:off x="3677668" y="5159195"/>
            <a:ext cx="483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Highly</a:t>
            </a:r>
            <a:r>
              <a:rPr lang="fr-FR" dirty="0"/>
              <a:t> </a:t>
            </a:r>
            <a:r>
              <a:rPr lang="fr-FR" dirty="0" err="1"/>
              <a:t>enriched</a:t>
            </a:r>
            <a:r>
              <a:rPr lang="fr-FR" dirty="0"/>
              <a:t> in the soluble fraction</a:t>
            </a:r>
          </a:p>
          <a:p>
            <a:pPr algn="ctr"/>
            <a:r>
              <a:rPr lang="fr-FR" dirty="0"/>
              <a:t>But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 in the Insoluble fraction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71FE547-EBF9-494E-B35A-BCFC0794DF3F}"/>
              </a:ext>
            </a:extLst>
          </p:cNvPr>
          <p:cNvSpPr txBox="1"/>
          <p:nvPr/>
        </p:nvSpPr>
        <p:spPr>
          <a:xfrm>
            <a:off x="3677668" y="6202663"/>
            <a:ext cx="483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Histone </a:t>
            </a:r>
            <a:r>
              <a:rPr lang="fr-FR" dirty="0" err="1"/>
              <a:t>mRNA</a:t>
            </a:r>
            <a:r>
              <a:rPr lang="fr-FR" dirty="0"/>
              <a:t> </a:t>
            </a:r>
            <a:r>
              <a:rPr lang="fr-FR" dirty="0" err="1"/>
              <a:t>seem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released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fast </a:t>
            </a:r>
            <a:r>
              <a:rPr lang="fr-FR" dirty="0" err="1"/>
              <a:t>from</a:t>
            </a:r>
            <a:r>
              <a:rPr lang="fr-FR" dirty="0"/>
              <a:t> the Histone locus bodies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8026EFB-3BA8-42BE-96D8-7DCF756DBAC5}"/>
              </a:ext>
            </a:extLst>
          </p:cNvPr>
          <p:cNvGrpSpPr/>
          <p:nvPr/>
        </p:nvGrpSpPr>
        <p:grpSpPr>
          <a:xfrm>
            <a:off x="-499" y="2065531"/>
            <a:ext cx="12192998" cy="2726937"/>
            <a:chOff x="-998" y="325241"/>
            <a:chExt cx="12192998" cy="2726937"/>
          </a:xfrm>
        </p:grpSpPr>
        <p:sp>
          <p:nvSpPr>
            <p:cNvPr id="44" name="ZoneTexte 3">
              <a:extLst>
                <a:ext uri="{FF2B5EF4-FFF2-40B4-BE49-F238E27FC236}">
                  <a16:creationId xmlns:a16="http://schemas.microsoft.com/office/drawing/2014/main" id="{7DD77652-FDCC-480C-924F-A55F9701C8B0}"/>
                </a:ext>
              </a:extLst>
            </p:cNvPr>
            <p:cNvSpPr txBox="1"/>
            <p:nvPr/>
          </p:nvSpPr>
          <p:spPr>
            <a:xfrm>
              <a:off x="-499" y="325241"/>
              <a:ext cx="1340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H2AZ1 locus</a:t>
              </a:r>
            </a:p>
          </p:txBody>
        </p:sp>
        <p:sp>
          <p:nvSpPr>
            <p:cNvPr id="46" name="ZoneTexte 5">
              <a:extLst>
                <a:ext uri="{FF2B5EF4-FFF2-40B4-BE49-F238E27FC236}">
                  <a16:creationId xmlns:a16="http://schemas.microsoft.com/office/drawing/2014/main" id="{01C73DBA-5696-4356-B2E8-597D7252CFC6}"/>
                </a:ext>
              </a:extLst>
            </p:cNvPr>
            <p:cNvSpPr txBox="1"/>
            <p:nvPr/>
          </p:nvSpPr>
          <p:spPr>
            <a:xfrm>
              <a:off x="10065157" y="745375"/>
              <a:ext cx="55303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FC=0.0839</a:t>
              </a:r>
            </a:p>
          </p:txBody>
        </p:sp>
        <p:sp>
          <p:nvSpPr>
            <p:cNvPr id="47" name="ZoneTexte 6">
              <a:extLst>
                <a:ext uri="{FF2B5EF4-FFF2-40B4-BE49-F238E27FC236}">
                  <a16:creationId xmlns:a16="http://schemas.microsoft.com/office/drawing/2014/main" id="{C74C9451-8171-46ED-A742-263AF3F0227F}"/>
                </a:ext>
              </a:extLst>
            </p:cNvPr>
            <p:cNvSpPr txBox="1"/>
            <p:nvPr/>
          </p:nvSpPr>
          <p:spPr>
            <a:xfrm>
              <a:off x="10964108" y="745375"/>
              <a:ext cx="113172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adj. </a:t>
              </a:r>
              <a:r>
                <a:rPr lang="fr-FR" sz="1000" i="1" dirty="0"/>
                <a:t>p</a:t>
              </a:r>
              <a:r>
                <a:rPr lang="fr-FR" sz="1000" dirty="0"/>
                <a:t>-value= 1.8 10</a:t>
              </a:r>
              <a:r>
                <a:rPr lang="fr-FR" sz="1000" baseline="30000" dirty="0"/>
                <a:t>-76</a:t>
              </a:r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A44E6E2E-E15E-4A49-B5D4-ACF37F3E6C0A}"/>
                </a:ext>
              </a:extLst>
            </p:cNvPr>
            <p:cNvGrpSpPr/>
            <p:nvPr/>
          </p:nvGrpSpPr>
          <p:grpSpPr>
            <a:xfrm>
              <a:off x="-998" y="899263"/>
              <a:ext cx="12192998" cy="2152915"/>
              <a:chOff x="-998" y="899263"/>
              <a:chExt cx="12192998" cy="2152915"/>
            </a:xfrm>
          </p:grpSpPr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EA55030D-0AE3-41F6-9444-2AC680C717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711"/>
              <a:stretch/>
            </p:blipFill>
            <p:spPr>
              <a:xfrm>
                <a:off x="-499" y="899263"/>
                <a:ext cx="12096327" cy="2152915"/>
              </a:xfrm>
              <a:prstGeom prst="rect">
                <a:avLst/>
              </a:prstGeom>
            </p:spPr>
          </p:pic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9347FB21-C5DC-4468-927C-BC5FF043D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9" y="1537782"/>
                <a:ext cx="12192000" cy="195262"/>
              </a:xfrm>
              <a:prstGeom prst="rect">
                <a:avLst/>
              </a:prstGeom>
            </p:spPr>
          </p:pic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095FEAB2-D3E0-46C3-B166-AFC5C3799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742570"/>
                <a:ext cx="12192000" cy="209550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E13FAEA5-EC0F-441F-8362-09ECFA4223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971074"/>
                <a:ext cx="12192000" cy="195262"/>
              </a:xfrm>
              <a:prstGeom prst="rect">
                <a:avLst/>
              </a:prstGeom>
            </p:spPr>
          </p:pic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BBCC5F59-9266-470B-A10A-BA65A6D29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183108"/>
                <a:ext cx="12192000" cy="195262"/>
              </a:xfrm>
              <a:prstGeom prst="rect">
                <a:avLst/>
              </a:prstGeom>
            </p:spPr>
          </p:pic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3E8CF793-3D7B-43F6-9582-E3A7920E8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390615"/>
                <a:ext cx="12192000" cy="204788"/>
              </a:xfrm>
              <a:prstGeom prst="rect">
                <a:avLst/>
              </a:prstGeom>
            </p:spPr>
          </p:pic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FBD53AC7-5FC8-4EE9-B629-47AB42902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609822"/>
                <a:ext cx="12192000" cy="209550"/>
              </a:xfrm>
              <a:prstGeom prst="rect">
                <a:avLst/>
              </a:prstGeom>
            </p:spPr>
          </p:pic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82B48A86-1CFE-40AD-BD5F-12C4F48BE4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4943"/>
              <a:stretch/>
            </p:blipFill>
            <p:spPr>
              <a:xfrm>
                <a:off x="-998" y="2833381"/>
                <a:ext cx="12192000" cy="209550"/>
              </a:xfrm>
              <a:prstGeom prst="rect">
                <a:avLst/>
              </a:prstGeom>
            </p:spPr>
          </p:pic>
        </p:grpSp>
        <p:sp>
          <p:nvSpPr>
            <p:cNvPr id="49" name="ZoneTexte 52">
              <a:extLst>
                <a:ext uri="{FF2B5EF4-FFF2-40B4-BE49-F238E27FC236}">
                  <a16:creationId xmlns:a16="http://schemas.microsoft.com/office/drawing/2014/main" id="{D5FC6AF1-65A5-4836-8946-C79EE624E11E}"/>
                </a:ext>
              </a:extLst>
            </p:cNvPr>
            <p:cNvSpPr txBox="1"/>
            <p:nvPr/>
          </p:nvSpPr>
          <p:spPr>
            <a:xfrm>
              <a:off x="879181" y="1581955"/>
              <a:ext cx="33983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0-10000</a:t>
              </a:r>
            </a:p>
          </p:txBody>
        </p:sp>
        <p:sp>
          <p:nvSpPr>
            <p:cNvPr id="50" name="ZoneTexte 53">
              <a:extLst>
                <a:ext uri="{FF2B5EF4-FFF2-40B4-BE49-F238E27FC236}">
                  <a16:creationId xmlns:a16="http://schemas.microsoft.com/office/drawing/2014/main" id="{7C77D2CC-52B2-4B3B-890F-F4B708B76F43}"/>
                </a:ext>
              </a:extLst>
            </p:cNvPr>
            <p:cNvSpPr txBox="1"/>
            <p:nvPr/>
          </p:nvSpPr>
          <p:spPr>
            <a:xfrm>
              <a:off x="853532" y="2223839"/>
              <a:ext cx="339837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0-10000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A1037DF-490C-4285-BD6D-5A2D1EB17200}"/>
              </a:ext>
            </a:extLst>
          </p:cNvPr>
          <p:cNvGrpSpPr/>
          <p:nvPr/>
        </p:nvGrpSpPr>
        <p:grpSpPr>
          <a:xfrm>
            <a:off x="-49678" y="3883832"/>
            <a:ext cx="890020" cy="707886"/>
            <a:chOff x="-49678" y="3872402"/>
            <a:chExt cx="890020" cy="7078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4475C5-E52C-4BD3-B092-3E7EF32DBE0E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18">
              <a:extLst>
                <a:ext uri="{FF2B5EF4-FFF2-40B4-BE49-F238E27FC236}">
                  <a16:creationId xmlns:a16="http://schemas.microsoft.com/office/drawing/2014/main" id="{E9300AEF-EBE9-40C5-AD42-2B2C4069587B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3AF52B3C-4182-433E-9897-76266EE5F1C3}"/>
              </a:ext>
            </a:extLst>
          </p:cNvPr>
          <p:cNvGrpSpPr/>
          <p:nvPr/>
        </p:nvGrpSpPr>
        <p:grpSpPr>
          <a:xfrm>
            <a:off x="-60595" y="3240239"/>
            <a:ext cx="890020" cy="707886"/>
            <a:chOff x="-60595" y="3228809"/>
            <a:chExt cx="890020" cy="70788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E87A52-79DB-4F71-B8C4-7E65B99FA73A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18">
              <a:extLst>
                <a:ext uri="{FF2B5EF4-FFF2-40B4-BE49-F238E27FC236}">
                  <a16:creationId xmlns:a16="http://schemas.microsoft.com/office/drawing/2014/main" id="{B23809A1-4873-422F-979E-28BAF19CCB60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709A1A09-4EC5-4811-B2E3-82A2DE1468BF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Histone </a:t>
            </a:r>
            <a:r>
              <a:rPr lang="fr-FR" sz="2800" b="1" dirty="0" err="1">
                <a:solidFill>
                  <a:srgbClr val="FFFF00"/>
                </a:solidFill>
              </a:rPr>
              <a:t>mRNA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enriched</a:t>
            </a:r>
            <a:r>
              <a:rPr lang="fr-FR" sz="2800" b="1" dirty="0">
                <a:solidFill>
                  <a:srgbClr val="FFFF00"/>
                </a:solidFill>
              </a:rPr>
              <a:t> in the Soluble RNA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65BD71B7-7DAC-4998-8F0F-20DF3A0E987A}"/>
              </a:ext>
            </a:extLst>
          </p:cNvPr>
          <p:cNvGrpSpPr/>
          <p:nvPr/>
        </p:nvGrpSpPr>
        <p:grpSpPr>
          <a:xfrm>
            <a:off x="-49678" y="3907814"/>
            <a:ext cx="890020" cy="638626"/>
            <a:chOff x="-49678" y="3907814"/>
            <a:chExt cx="890020" cy="6386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AC457E-7340-4E9C-8D41-70BCC43E698C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18">
              <a:extLst>
                <a:ext uri="{FF2B5EF4-FFF2-40B4-BE49-F238E27FC236}">
                  <a16:creationId xmlns:a16="http://schemas.microsoft.com/office/drawing/2014/main" id="{70B1743C-7D42-4800-A33F-FAFD97BF9BFB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D77C3A7-C8DE-4211-A6AB-4F39DBF67423}"/>
              </a:ext>
            </a:extLst>
          </p:cNvPr>
          <p:cNvGrpSpPr/>
          <p:nvPr/>
        </p:nvGrpSpPr>
        <p:grpSpPr>
          <a:xfrm>
            <a:off x="-60595" y="3258508"/>
            <a:ext cx="890020" cy="638626"/>
            <a:chOff x="-60595" y="3258508"/>
            <a:chExt cx="890020" cy="63862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7EDE688-0CC6-43D9-9AA0-24C65674C925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18">
              <a:extLst>
                <a:ext uri="{FF2B5EF4-FFF2-40B4-BE49-F238E27FC236}">
                  <a16:creationId xmlns:a16="http://schemas.microsoft.com/office/drawing/2014/main" id="{13E20633-DD60-4471-B3D5-92EA55BDA2FC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769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22</a:t>
            </a:fld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AE333FE-F81E-489F-BD8A-C956363D4833}"/>
              </a:ext>
            </a:extLst>
          </p:cNvPr>
          <p:cNvSpPr txBox="1"/>
          <p:nvPr/>
        </p:nvSpPr>
        <p:spPr>
          <a:xfrm>
            <a:off x="3677668" y="5159195"/>
            <a:ext cx="483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Highly</a:t>
            </a:r>
            <a:r>
              <a:rPr lang="fr-FR" dirty="0"/>
              <a:t> </a:t>
            </a:r>
            <a:r>
              <a:rPr lang="fr-FR" dirty="0" err="1"/>
              <a:t>enriched</a:t>
            </a:r>
            <a:r>
              <a:rPr lang="fr-FR" dirty="0"/>
              <a:t> in the soluble fraction</a:t>
            </a:r>
          </a:p>
          <a:p>
            <a:pPr algn="ctr"/>
            <a:r>
              <a:rPr lang="fr-FR" dirty="0"/>
              <a:t>But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detected</a:t>
            </a:r>
            <a:r>
              <a:rPr lang="fr-FR" dirty="0"/>
              <a:t> in the Insoluble fraction</a:t>
            </a:r>
          </a:p>
          <a:p>
            <a:pPr algn="ctr"/>
            <a:r>
              <a:rPr lang="fr-FR" dirty="0"/>
              <a:t>The </a:t>
            </a:r>
            <a:r>
              <a:rPr lang="fr-FR" dirty="0" err="1"/>
              <a:t>unspliced</a:t>
            </a:r>
            <a:r>
              <a:rPr lang="fr-FR" dirty="0"/>
              <a:t> version of histones are </a:t>
            </a:r>
            <a:r>
              <a:rPr lang="fr-FR" dirty="0" err="1"/>
              <a:t>enriched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71FE547-EBF9-494E-B35A-BCFC0794DF3F}"/>
              </a:ext>
            </a:extLst>
          </p:cNvPr>
          <p:cNvSpPr txBox="1"/>
          <p:nvPr/>
        </p:nvSpPr>
        <p:spPr>
          <a:xfrm>
            <a:off x="3677668" y="6099772"/>
            <a:ext cx="483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Histone </a:t>
            </a:r>
            <a:r>
              <a:rPr lang="fr-FR" dirty="0" err="1"/>
              <a:t>mRNA</a:t>
            </a:r>
            <a:r>
              <a:rPr lang="fr-FR" dirty="0"/>
              <a:t> </a:t>
            </a:r>
            <a:r>
              <a:rPr lang="fr-FR" dirty="0" err="1"/>
              <a:t>seem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released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fast </a:t>
            </a:r>
            <a:r>
              <a:rPr lang="fr-FR" dirty="0" err="1"/>
              <a:t>from</a:t>
            </a:r>
            <a:r>
              <a:rPr lang="fr-FR" dirty="0"/>
              <a:t> the Histone locus bodies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B998D5C-BD53-439C-B2D4-26228BA856D3}"/>
              </a:ext>
            </a:extLst>
          </p:cNvPr>
          <p:cNvGrpSpPr/>
          <p:nvPr/>
        </p:nvGrpSpPr>
        <p:grpSpPr>
          <a:xfrm>
            <a:off x="-749" y="2111327"/>
            <a:ext cx="12193497" cy="2635346"/>
            <a:chOff x="-1497" y="3445738"/>
            <a:chExt cx="12193497" cy="2635346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53C6BEE5-EFA2-4784-B40A-F79625874EBC}"/>
                </a:ext>
              </a:extLst>
            </p:cNvPr>
            <p:cNvGrpSpPr/>
            <p:nvPr/>
          </p:nvGrpSpPr>
          <p:grpSpPr>
            <a:xfrm>
              <a:off x="-1497" y="3445738"/>
              <a:ext cx="12193497" cy="2635346"/>
              <a:chOff x="-1497" y="3445738"/>
              <a:chExt cx="12193497" cy="2635346"/>
            </a:xfrm>
          </p:grpSpPr>
          <p:sp>
            <p:nvSpPr>
              <p:cNvPr id="31" name="ZoneTexte 38">
                <a:extLst>
                  <a:ext uri="{FF2B5EF4-FFF2-40B4-BE49-F238E27FC236}">
                    <a16:creationId xmlns:a16="http://schemas.microsoft.com/office/drawing/2014/main" id="{5F292D0A-E495-4AF1-BC9B-B0B8F08DC169}"/>
                  </a:ext>
                </a:extLst>
              </p:cNvPr>
              <p:cNvSpPr txBox="1"/>
              <p:nvPr/>
            </p:nvSpPr>
            <p:spPr>
              <a:xfrm>
                <a:off x="0" y="3445738"/>
                <a:ext cx="1340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H2AZ1 locus</a:t>
                </a:r>
              </a:p>
            </p:txBody>
          </p: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98F214FC-CCFE-442B-9ACF-F5B5FCDC1A57}"/>
                  </a:ext>
                </a:extLst>
              </p:cNvPr>
              <p:cNvGrpSpPr/>
              <p:nvPr/>
            </p:nvGrpSpPr>
            <p:grpSpPr>
              <a:xfrm>
                <a:off x="-1497" y="3928169"/>
                <a:ext cx="12193497" cy="2152915"/>
                <a:chOff x="-1497" y="3928169"/>
                <a:chExt cx="12193497" cy="2152915"/>
              </a:xfrm>
            </p:grpSpPr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38F44CE9-4841-4E02-B1F0-E138163107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4711"/>
                <a:stretch/>
              </p:blipFill>
              <p:spPr>
                <a:xfrm>
                  <a:off x="-499" y="3928169"/>
                  <a:ext cx="12192000" cy="2152915"/>
                </a:xfrm>
                <a:prstGeom prst="rect">
                  <a:avLst/>
                </a:prstGeom>
              </p:spPr>
            </p:pic>
            <p:pic>
              <p:nvPicPr>
                <p:cNvPr id="36" name="Image 35">
                  <a:extLst>
                    <a:ext uri="{FF2B5EF4-FFF2-40B4-BE49-F238E27FC236}">
                      <a16:creationId xmlns:a16="http://schemas.microsoft.com/office/drawing/2014/main" id="{ED2D51DE-69D7-469A-825E-E53B42C63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9" y="4559068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091738F0-9C73-4969-B947-E024995C12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763856"/>
                  <a:ext cx="12192000" cy="209550"/>
                </a:xfrm>
                <a:prstGeom prst="rect">
                  <a:avLst/>
                </a:prstGeom>
              </p:spPr>
            </p:pic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7963DD82-37E0-43BA-B50A-D5F1717F5A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4992360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C660E14C-9CAF-47C5-BB89-FDACF29597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204394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B2ABECF0-5408-4D56-BA5E-9B337133DB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411901"/>
                  <a:ext cx="12192000" cy="204788"/>
                </a:xfrm>
                <a:prstGeom prst="rect">
                  <a:avLst/>
                </a:prstGeom>
              </p:spPr>
            </p:pic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13440422-956E-4E05-A2B5-940B54342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631108"/>
                  <a:ext cx="12192000" cy="209550"/>
                </a:xfrm>
                <a:prstGeom prst="rect">
                  <a:avLst/>
                </a:prstGeom>
              </p:spPr>
            </p:pic>
            <p:pic>
              <p:nvPicPr>
                <p:cNvPr id="42" name="Image 41">
                  <a:extLst>
                    <a:ext uri="{FF2B5EF4-FFF2-40B4-BE49-F238E27FC236}">
                      <a16:creationId xmlns:a16="http://schemas.microsoft.com/office/drawing/2014/main" id="{F94DC6FF-C22E-4BFF-894B-6DB705B50E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4943"/>
                <a:stretch/>
              </p:blipFill>
              <p:spPr>
                <a:xfrm>
                  <a:off x="-998" y="5859112"/>
                  <a:ext cx="12192000" cy="209550"/>
                </a:xfrm>
                <a:prstGeom prst="rect">
                  <a:avLst/>
                </a:prstGeom>
              </p:spPr>
            </p:pic>
            <p:pic>
              <p:nvPicPr>
                <p:cNvPr id="45" name="Image 44">
                  <a:extLst>
                    <a:ext uri="{FF2B5EF4-FFF2-40B4-BE49-F238E27FC236}">
                      <a16:creationId xmlns:a16="http://schemas.microsoft.com/office/drawing/2014/main" id="{E156BFD1-AB87-4923-AC58-9E7EAC8A03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98" y="4562227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59" name="Image 58">
                  <a:extLst>
                    <a:ext uri="{FF2B5EF4-FFF2-40B4-BE49-F238E27FC236}">
                      <a16:creationId xmlns:a16="http://schemas.microsoft.com/office/drawing/2014/main" id="{6C9F3900-FB01-421E-89ED-BBB301BD7F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98" y="4767101"/>
                  <a:ext cx="12192000" cy="209550"/>
                </a:xfrm>
                <a:prstGeom prst="rect">
                  <a:avLst/>
                </a:prstGeom>
              </p:spPr>
            </p:pic>
            <p:pic>
              <p:nvPicPr>
                <p:cNvPr id="60" name="Image 59">
                  <a:extLst>
                    <a:ext uri="{FF2B5EF4-FFF2-40B4-BE49-F238E27FC236}">
                      <a16:creationId xmlns:a16="http://schemas.microsoft.com/office/drawing/2014/main" id="{97133424-D762-4136-B7AA-D0A1E0998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98" y="4995487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61" name="Image 60">
                  <a:extLst>
                    <a:ext uri="{FF2B5EF4-FFF2-40B4-BE49-F238E27FC236}">
                      <a16:creationId xmlns:a16="http://schemas.microsoft.com/office/drawing/2014/main" id="{B5622CCF-C97B-4E57-BF98-AD7D222590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205910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62" name="Image 61">
                  <a:extLst>
                    <a:ext uri="{FF2B5EF4-FFF2-40B4-BE49-F238E27FC236}">
                      <a16:creationId xmlns:a16="http://schemas.microsoft.com/office/drawing/2014/main" id="{6883D4A5-C6BA-4501-AB2F-FEF823B2DD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998" y="5414075"/>
                  <a:ext cx="12192000" cy="204788"/>
                </a:xfrm>
                <a:prstGeom prst="rect">
                  <a:avLst/>
                </a:prstGeom>
              </p:spPr>
            </p:pic>
            <p:pic>
              <p:nvPicPr>
                <p:cNvPr id="63" name="Image 62">
                  <a:extLst>
                    <a:ext uri="{FF2B5EF4-FFF2-40B4-BE49-F238E27FC236}">
                      <a16:creationId xmlns:a16="http://schemas.microsoft.com/office/drawing/2014/main" id="{952D70D9-FC8C-47CE-B2A5-750D3354F2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97" y="5632564"/>
                  <a:ext cx="12192000" cy="209550"/>
                </a:xfrm>
                <a:prstGeom prst="rect">
                  <a:avLst/>
                </a:prstGeom>
              </p:spPr>
            </p:pic>
          </p:grpSp>
          <p:sp>
            <p:nvSpPr>
              <p:cNvPr id="33" name="ZoneTexte 54">
                <a:extLst>
                  <a:ext uri="{FF2B5EF4-FFF2-40B4-BE49-F238E27FC236}">
                    <a16:creationId xmlns:a16="http://schemas.microsoft.com/office/drawing/2014/main" id="{1D02C13F-0DA2-49D2-B34E-03E833723B82}"/>
                  </a:ext>
                </a:extLst>
              </p:cNvPr>
              <p:cNvSpPr txBox="1"/>
              <p:nvPr/>
            </p:nvSpPr>
            <p:spPr>
              <a:xfrm>
                <a:off x="870714" y="4613445"/>
                <a:ext cx="23724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0-100</a:t>
                </a:r>
              </a:p>
            </p:txBody>
          </p:sp>
          <p:sp>
            <p:nvSpPr>
              <p:cNvPr id="34" name="ZoneTexte 55">
                <a:extLst>
                  <a:ext uri="{FF2B5EF4-FFF2-40B4-BE49-F238E27FC236}">
                    <a16:creationId xmlns:a16="http://schemas.microsoft.com/office/drawing/2014/main" id="{31938F7E-8089-4CFB-970C-01DBF02F7252}"/>
                  </a:ext>
                </a:extLst>
              </p:cNvPr>
              <p:cNvSpPr txBox="1"/>
              <p:nvPr/>
            </p:nvSpPr>
            <p:spPr>
              <a:xfrm>
                <a:off x="845065" y="5255329"/>
                <a:ext cx="23724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0-100</a:t>
                </a:r>
              </a:p>
            </p:txBody>
          </p:sp>
        </p:grpSp>
        <p:sp>
          <p:nvSpPr>
            <p:cNvPr id="27" name="ZoneTexte 39">
              <a:extLst>
                <a:ext uri="{FF2B5EF4-FFF2-40B4-BE49-F238E27FC236}">
                  <a16:creationId xmlns:a16="http://schemas.microsoft.com/office/drawing/2014/main" id="{5FD37B32-47EB-4E4B-8057-C7D637F304D8}"/>
                </a:ext>
              </a:extLst>
            </p:cNvPr>
            <p:cNvSpPr txBox="1"/>
            <p:nvPr/>
          </p:nvSpPr>
          <p:spPr>
            <a:xfrm>
              <a:off x="10065157" y="3752547"/>
              <a:ext cx="55303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FC=0.0839</a:t>
              </a:r>
            </a:p>
          </p:txBody>
        </p:sp>
        <p:sp>
          <p:nvSpPr>
            <p:cNvPr id="28" name="ZoneTexte 41">
              <a:extLst>
                <a:ext uri="{FF2B5EF4-FFF2-40B4-BE49-F238E27FC236}">
                  <a16:creationId xmlns:a16="http://schemas.microsoft.com/office/drawing/2014/main" id="{6EC2BC6A-4706-4E16-996E-7568A9D3FA66}"/>
                </a:ext>
              </a:extLst>
            </p:cNvPr>
            <p:cNvSpPr txBox="1"/>
            <p:nvPr/>
          </p:nvSpPr>
          <p:spPr>
            <a:xfrm>
              <a:off x="10964108" y="3752547"/>
              <a:ext cx="113172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adj. </a:t>
              </a:r>
              <a:r>
                <a:rPr lang="fr-FR" sz="1000" i="1" dirty="0"/>
                <a:t>p</a:t>
              </a:r>
              <a:r>
                <a:rPr lang="fr-FR" sz="1000" dirty="0"/>
                <a:t>-value= 1.8 10</a:t>
              </a:r>
              <a:r>
                <a:rPr lang="fr-FR" sz="1000" baseline="30000" dirty="0"/>
                <a:t>-76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F836BAE1-B116-4066-954D-B55F81A89375}"/>
              </a:ext>
            </a:extLst>
          </p:cNvPr>
          <p:cNvSpPr txBox="1"/>
          <p:nvPr/>
        </p:nvSpPr>
        <p:spPr>
          <a:xfrm>
            <a:off x="3198369" y="1417563"/>
            <a:ext cx="483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100X zoom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51B2195-509F-4C1E-99F5-11F702B866BF}"/>
              </a:ext>
            </a:extLst>
          </p:cNvPr>
          <p:cNvGrpSpPr/>
          <p:nvPr/>
        </p:nvGrpSpPr>
        <p:grpSpPr>
          <a:xfrm>
            <a:off x="-49678" y="3872402"/>
            <a:ext cx="890020" cy="707886"/>
            <a:chOff x="-49678" y="3872402"/>
            <a:chExt cx="890020" cy="70788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1B9E37-9745-4F20-8821-741E67536DEF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18">
              <a:extLst>
                <a:ext uri="{FF2B5EF4-FFF2-40B4-BE49-F238E27FC236}">
                  <a16:creationId xmlns:a16="http://schemas.microsoft.com/office/drawing/2014/main" id="{696B7AA9-B6AA-47B0-AC69-53B30832944A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55A70B07-CD84-4764-B916-EF0222615762}"/>
              </a:ext>
            </a:extLst>
          </p:cNvPr>
          <p:cNvGrpSpPr/>
          <p:nvPr/>
        </p:nvGrpSpPr>
        <p:grpSpPr>
          <a:xfrm>
            <a:off x="-60595" y="3228809"/>
            <a:ext cx="890020" cy="707886"/>
            <a:chOff x="-60595" y="3228809"/>
            <a:chExt cx="890020" cy="70788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647C23E-97F7-4D1C-805C-19D99532405C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18">
              <a:extLst>
                <a:ext uri="{FF2B5EF4-FFF2-40B4-BE49-F238E27FC236}">
                  <a16:creationId xmlns:a16="http://schemas.microsoft.com/office/drawing/2014/main" id="{3308EDAF-AE7A-415A-854D-A1B187672501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5FF12EA1-EC5C-40C4-A230-F0EA3A99B4EE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Histone </a:t>
            </a:r>
            <a:r>
              <a:rPr lang="fr-FR" sz="2800" b="1" dirty="0" err="1">
                <a:solidFill>
                  <a:srgbClr val="FFFF00"/>
                </a:solidFill>
              </a:rPr>
              <a:t>pre-mRNA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detected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only</a:t>
            </a:r>
            <a:r>
              <a:rPr lang="fr-FR" sz="2800" b="1" dirty="0">
                <a:solidFill>
                  <a:srgbClr val="FFFF00"/>
                </a:solidFill>
              </a:rPr>
              <a:t> in the Insoluble RNA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A3691E10-5094-405B-B112-5EB09A4AADB3}"/>
              </a:ext>
            </a:extLst>
          </p:cNvPr>
          <p:cNvGrpSpPr/>
          <p:nvPr/>
        </p:nvGrpSpPr>
        <p:grpSpPr>
          <a:xfrm>
            <a:off x="-49678" y="3907814"/>
            <a:ext cx="890020" cy="638626"/>
            <a:chOff x="-49678" y="3907814"/>
            <a:chExt cx="890020" cy="638626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75CA88F-B3C3-4BE8-B616-9604B2E65BBB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ZoneTexte 18">
              <a:extLst>
                <a:ext uri="{FF2B5EF4-FFF2-40B4-BE49-F238E27FC236}">
                  <a16:creationId xmlns:a16="http://schemas.microsoft.com/office/drawing/2014/main" id="{FB82725E-DCF4-489F-A23A-F93D62F0E909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205FCBFB-CC88-44C0-9622-B12DF6744050}"/>
              </a:ext>
            </a:extLst>
          </p:cNvPr>
          <p:cNvGrpSpPr/>
          <p:nvPr/>
        </p:nvGrpSpPr>
        <p:grpSpPr>
          <a:xfrm>
            <a:off x="-60595" y="3227816"/>
            <a:ext cx="890020" cy="669318"/>
            <a:chOff x="-60595" y="3227816"/>
            <a:chExt cx="890020" cy="66931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6F67C10-D3A5-405E-8F9F-DBD5EC51E1E7}"/>
                </a:ext>
              </a:extLst>
            </p:cNvPr>
            <p:cNvSpPr/>
            <p:nvPr/>
          </p:nvSpPr>
          <p:spPr>
            <a:xfrm>
              <a:off x="-1" y="3227816"/>
              <a:ext cx="763905" cy="669318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18">
              <a:extLst>
                <a:ext uri="{FF2B5EF4-FFF2-40B4-BE49-F238E27FC236}">
                  <a16:creationId xmlns:a16="http://schemas.microsoft.com/office/drawing/2014/main" id="{D4646440-5193-4034-94A5-ED890067D69A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216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23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C2416B-C730-4F65-9CEB-D73D2BC6D9C4}"/>
              </a:ext>
            </a:extLst>
          </p:cNvPr>
          <p:cNvSpPr/>
          <p:nvPr/>
        </p:nvSpPr>
        <p:spPr>
          <a:xfrm>
            <a:off x="1600200" y="858377"/>
            <a:ext cx="8382000" cy="587464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3E369F-69B5-43E1-BCAB-9BDA2A7CA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16"/>
          <a:stretch/>
        </p:blipFill>
        <p:spPr>
          <a:xfrm>
            <a:off x="2757138" y="2442963"/>
            <a:ext cx="5718626" cy="4278512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247B6B28-6592-4B11-A707-B704385B112A}"/>
              </a:ext>
            </a:extLst>
          </p:cNvPr>
          <p:cNvGrpSpPr/>
          <p:nvPr/>
        </p:nvGrpSpPr>
        <p:grpSpPr>
          <a:xfrm>
            <a:off x="1783079" y="1643803"/>
            <a:ext cx="6585959" cy="799160"/>
            <a:chOff x="1783079" y="1630065"/>
            <a:chExt cx="6585959" cy="79916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968104B-7F42-4B42-B76E-417250C81E9A}"/>
                </a:ext>
              </a:extLst>
            </p:cNvPr>
            <p:cNvSpPr txBox="1"/>
            <p:nvPr/>
          </p:nvSpPr>
          <p:spPr>
            <a:xfrm>
              <a:off x="1845826" y="2058446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REL (RT-</a:t>
              </a:r>
              <a:r>
                <a:rPr lang="fr-FR" dirty="0" err="1"/>
                <a:t>qPCR</a:t>
              </a:r>
              <a:r>
                <a:rPr lang="fr-FR" dirty="0"/>
                <a:t>)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6B1F116-9E39-485C-8A29-24815EAAD1D2}"/>
                </a:ext>
              </a:extLst>
            </p:cNvPr>
            <p:cNvSpPr txBox="1"/>
            <p:nvPr/>
          </p:nvSpPr>
          <p:spPr>
            <a:xfrm>
              <a:off x="1845826" y="1630065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FC (RNA </a:t>
              </a:r>
              <a:r>
                <a:rPr lang="fr-FR" dirty="0" err="1"/>
                <a:t>seq</a:t>
              </a:r>
              <a:r>
                <a:rPr lang="fr-FR" dirty="0"/>
                <a:t>)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3F1F310-A02B-4AE5-98C7-3410A9328354}"/>
                </a:ext>
              </a:extLst>
            </p:cNvPr>
            <p:cNvSpPr txBox="1"/>
            <p:nvPr/>
          </p:nvSpPr>
          <p:spPr>
            <a:xfrm>
              <a:off x="3430188" y="1638683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X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6757168-2C12-4B75-8B07-D1445E2223A5}"/>
                </a:ext>
              </a:extLst>
            </p:cNvPr>
            <p:cNvSpPr txBox="1"/>
            <p:nvPr/>
          </p:nvSpPr>
          <p:spPr>
            <a:xfrm>
              <a:off x="3528753" y="2051398"/>
              <a:ext cx="534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1.4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4FA773F-FF46-47F3-99E6-150A2601717E}"/>
                </a:ext>
              </a:extLst>
            </p:cNvPr>
            <p:cNvSpPr txBox="1"/>
            <p:nvPr/>
          </p:nvSpPr>
          <p:spPr>
            <a:xfrm>
              <a:off x="4312230" y="2059111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16.7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221DF43-4E70-4D8B-BF94-874804EC95C6}"/>
                </a:ext>
              </a:extLst>
            </p:cNvPr>
            <p:cNvSpPr txBox="1"/>
            <p:nvPr/>
          </p:nvSpPr>
          <p:spPr>
            <a:xfrm>
              <a:off x="5072314" y="2059111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1.7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466B7C9-C0F2-4D24-A3F3-9CBE27943FCD}"/>
                </a:ext>
              </a:extLst>
            </p:cNvPr>
            <p:cNvSpPr txBox="1"/>
            <p:nvPr/>
          </p:nvSpPr>
          <p:spPr>
            <a:xfrm>
              <a:off x="5860300" y="2059893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44.1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78327B3-48FC-4A37-A236-80B80CF90E88}"/>
                </a:ext>
              </a:extLst>
            </p:cNvPr>
            <p:cNvSpPr txBox="1"/>
            <p:nvPr/>
          </p:nvSpPr>
          <p:spPr>
            <a:xfrm>
              <a:off x="5460596" y="1630065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0.08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FCD42A0-7F65-42E5-A857-361465A42D08}"/>
                </a:ext>
              </a:extLst>
            </p:cNvPr>
            <p:cNvSpPr txBox="1"/>
            <p:nvPr/>
          </p:nvSpPr>
          <p:spPr>
            <a:xfrm>
              <a:off x="6714086" y="2054339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0.6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7E3E7ED-007F-4DD3-A06E-5C6F7FE2B9A2}"/>
                </a:ext>
              </a:extLst>
            </p:cNvPr>
            <p:cNvSpPr txBox="1"/>
            <p:nvPr/>
          </p:nvSpPr>
          <p:spPr>
            <a:xfrm>
              <a:off x="7547056" y="2054339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3.6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0990B3D-AC0A-4599-B5A8-9AF52198C12D}"/>
                </a:ext>
              </a:extLst>
            </p:cNvPr>
            <p:cNvSpPr txBox="1"/>
            <p:nvPr/>
          </p:nvSpPr>
          <p:spPr>
            <a:xfrm>
              <a:off x="7104524" y="1633542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0.06</a:t>
              </a: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223AE011-47E0-4DF2-8FF7-97AB9FD58707}"/>
                </a:ext>
              </a:extLst>
            </p:cNvPr>
            <p:cNvCxnSpPr>
              <a:cxnSpLocks/>
            </p:cNvCxnSpPr>
            <p:nvPr/>
          </p:nvCxnSpPr>
          <p:spPr>
            <a:xfrm>
              <a:off x="1783079" y="1999397"/>
              <a:ext cx="6585959" cy="71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28A40E04-DF1D-4F9D-A26B-1CB70C58395F}"/>
                </a:ext>
              </a:extLst>
            </p:cNvPr>
            <p:cNvCxnSpPr>
              <a:cxnSpLocks/>
            </p:cNvCxnSpPr>
            <p:nvPr/>
          </p:nvCxnSpPr>
          <p:spPr>
            <a:xfrm>
              <a:off x="3412180" y="163868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FA0FF3DC-CEB4-4B49-ADA8-D6373462240D}"/>
                </a:ext>
              </a:extLst>
            </p:cNvPr>
            <p:cNvCxnSpPr>
              <a:cxnSpLocks/>
            </p:cNvCxnSpPr>
            <p:nvPr/>
          </p:nvCxnSpPr>
          <p:spPr>
            <a:xfrm>
              <a:off x="5068712" y="163868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6C439E68-52F7-48C9-A949-888F8E043429}"/>
                </a:ext>
              </a:extLst>
            </p:cNvPr>
            <p:cNvCxnSpPr>
              <a:cxnSpLocks/>
            </p:cNvCxnSpPr>
            <p:nvPr/>
          </p:nvCxnSpPr>
          <p:spPr>
            <a:xfrm>
              <a:off x="6662158" y="163868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6105E7DB-2494-452A-9BF1-F5AF9C495436}"/>
              </a:ext>
            </a:extLst>
          </p:cNvPr>
          <p:cNvSpPr txBox="1"/>
          <p:nvPr/>
        </p:nvSpPr>
        <p:spPr>
          <a:xfrm>
            <a:off x="2178308" y="858973"/>
            <a:ext cx="736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RT-</a:t>
            </a:r>
            <a:r>
              <a:rPr lang="fr-FR" b="1" dirty="0" err="1"/>
              <a:t>qPCR</a:t>
            </a:r>
            <a:r>
              <a:rPr lang="fr-FR" b="1" dirty="0"/>
              <a:t> relative </a:t>
            </a:r>
            <a:r>
              <a:rPr lang="fr-FR" b="1" dirty="0" err="1"/>
              <a:t>enrichments</a:t>
            </a:r>
            <a:r>
              <a:rPr lang="fr-FR" b="1" dirty="0"/>
              <a:t> </a:t>
            </a:r>
            <a:r>
              <a:rPr lang="fr-FR" b="1" dirty="0" err="1"/>
              <a:t>level</a:t>
            </a:r>
            <a:r>
              <a:rPr lang="fr-FR" b="1" dirty="0"/>
              <a:t> (REL) </a:t>
            </a:r>
          </a:p>
          <a:p>
            <a:pPr algn="ctr"/>
            <a:r>
              <a:rPr lang="fr-FR" b="1" dirty="0"/>
              <a:t>in the Insoluble vs Soluble fractions of mature and </a:t>
            </a:r>
            <a:r>
              <a:rPr lang="fr-FR" b="1" dirty="0" err="1"/>
              <a:t>precursor</a:t>
            </a:r>
            <a:r>
              <a:rPr lang="fr-FR" b="1" dirty="0"/>
              <a:t> </a:t>
            </a:r>
            <a:r>
              <a:rPr lang="fr-FR" b="1" dirty="0" err="1"/>
              <a:t>RNAs</a:t>
            </a:r>
            <a:endParaRPr lang="fr-FR" b="1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A9DFA79-E73C-4EDB-8B0F-1083C65190CD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HRS RT-</a:t>
            </a:r>
            <a:r>
              <a:rPr lang="fr-FR" sz="2800" b="1" dirty="0" err="1">
                <a:solidFill>
                  <a:srgbClr val="FFFF00"/>
                </a:solidFill>
              </a:rPr>
              <a:t>qPCR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validates</a:t>
            </a:r>
            <a:r>
              <a:rPr lang="fr-FR" sz="2800" b="1" dirty="0">
                <a:solidFill>
                  <a:srgbClr val="FFFF00"/>
                </a:solidFill>
              </a:rPr>
              <a:t> the </a:t>
            </a:r>
            <a:r>
              <a:rPr lang="fr-FR" sz="2800" b="1" dirty="0" err="1">
                <a:solidFill>
                  <a:srgbClr val="FFFF00"/>
                </a:solidFill>
              </a:rPr>
              <a:t>enrichment</a:t>
            </a:r>
            <a:r>
              <a:rPr lang="fr-FR" sz="2800" b="1" dirty="0">
                <a:solidFill>
                  <a:srgbClr val="FFFF00"/>
                </a:solidFill>
              </a:rPr>
              <a:t> of </a:t>
            </a:r>
            <a:r>
              <a:rPr lang="fr-FR" sz="2800" b="1" dirty="0" err="1">
                <a:solidFill>
                  <a:srgbClr val="FFFF00"/>
                </a:solidFill>
              </a:rPr>
              <a:t>precursor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RNAs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1FD09D0-2EF8-4306-8512-BBDA2CF57D95}"/>
              </a:ext>
            </a:extLst>
          </p:cNvPr>
          <p:cNvSpPr txBox="1"/>
          <p:nvPr/>
        </p:nvSpPr>
        <p:spPr>
          <a:xfrm rot="16200000">
            <a:off x="985530" y="3894402"/>
            <a:ext cx="317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Relative </a:t>
            </a:r>
            <a:r>
              <a:rPr lang="fr-FR" dirty="0" err="1"/>
              <a:t>Enrichment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516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24</a:t>
            </a:fld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2EC2B1A-C486-4A02-8A0B-F5667B873748}"/>
              </a:ext>
            </a:extLst>
          </p:cNvPr>
          <p:cNvGrpSpPr/>
          <p:nvPr/>
        </p:nvGrpSpPr>
        <p:grpSpPr>
          <a:xfrm>
            <a:off x="594550" y="1605314"/>
            <a:ext cx="11578971" cy="3201107"/>
            <a:chOff x="306514" y="327467"/>
            <a:chExt cx="11578971" cy="3201107"/>
          </a:xfrm>
        </p:grpSpPr>
        <p:sp>
          <p:nvSpPr>
            <p:cNvPr id="7" name="ZoneTexte 5">
              <a:extLst>
                <a:ext uri="{FF2B5EF4-FFF2-40B4-BE49-F238E27FC236}">
                  <a16:creationId xmlns:a16="http://schemas.microsoft.com/office/drawing/2014/main" id="{A2C98882-AC97-4017-9491-F75AB7B0A1CA}"/>
                </a:ext>
              </a:extLst>
            </p:cNvPr>
            <p:cNvSpPr txBox="1"/>
            <p:nvPr/>
          </p:nvSpPr>
          <p:spPr>
            <a:xfrm>
              <a:off x="306514" y="327467"/>
              <a:ext cx="1324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NEAT1 locus</a:t>
              </a:r>
            </a:p>
          </p:txBody>
        </p:sp>
        <p:sp>
          <p:nvSpPr>
            <p:cNvPr id="9" name="ZoneTexte 7">
              <a:extLst>
                <a:ext uri="{FF2B5EF4-FFF2-40B4-BE49-F238E27FC236}">
                  <a16:creationId xmlns:a16="http://schemas.microsoft.com/office/drawing/2014/main" id="{EDC3E88F-2DC7-465B-B7FE-6E8D4A2D85AA}"/>
                </a:ext>
              </a:extLst>
            </p:cNvPr>
            <p:cNvSpPr txBox="1"/>
            <p:nvPr/>
          </p:nvSpPr>
          <p:spPr>
            <a:xfrm>
              <a:off x="9998769" y="650087"/>
              <a:ext cx="55303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FC=9.7852</a:t>
              </a:r>
            </a:p>
          </p:txBody>
        </p:sp>
        <p:sp>
          <p:nvSpPr>
            <p:cNvPr id="10" name="ZoneTexte 8">
              <a:extLst>
                <a:ext uri="{FF2B5EF4-FFF2-40B4-BE49-F238E27FC236}">
                  <a16:creationId xmlns:a16="http://schemas.microsoft.com/office/drawing/2014/main" id="{57A7902A-3A43-450E-A34A-0421437EA29F}"/>
                </a:ext>
              </a:extLst>
            </p:cNvPr>
            <p:cNvSpPr txBox="1"/>
            <p:nvPr/>
          </p:nvSpPr>
          <p:spPr>
            <a:xfrm>
              <a:off x="10749756" y="648632"/>
              <a:ext cx="1027525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adj. </a:t>
              </a:r>
              <a:r>
                <a:rPr lang="fr-FR" sz="1000" i="1" dirty="0"/>
                <a:t>p</a:t>
              </a:r>
              <a:r>
                <a:rPr lang="fr-FR" sz="1000" dirty="0"/>
                <a:t>-value=0.0107</a:t>
              </a:r>
              <a:endParaRPr lang="fr-FR" sz="1000" baseline="30000" dirty="0"/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1F778A0B-7163-4507-B9BF-DE41769730A7}"/>
                </a:ext>
              </a:extLst>
            </p:cNvPr>
            <p:cNvGrpSpPr/>
            <p:nvPr/>
          </p:nvGrpSpPr>
          <p:grpSpPr>
            <a:xfrm>
              <a:off x="497818" y="910242"/>
              <a:ext cx="11387667" cy="2618332"/>
              <a:chOff x="402166" y="1123685"/>
              <a:chExt cx="11387667" cy="2618332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9FDF1751-0B06-46E5-8DC7-18E4F765C5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98" b="69896"/>
              <a:stretch/>
            </p:blipFill>
            <p:spPr>
              <a:xfrm>
                <a:off x="402166" y="1123685"/>
                <a:ext cx="11387667" cy="1836571"/>
              </a:xfrm>
              <a:prstGeom prst="rect">
                <a:avLst/>
              </a:prstGeom>
            </p:spPr>
          </p:pic>
          <p:sp>
            <p:nvSpPr>
              <p:cNvPr id="14" name="ZoneTexte 9">
                <a:extLst>
                  <a:ext uri="{FF2B5EF4-FFF2-40B4-BE49-F238E27FC236}">
                    <a16:creationId xmlns:a16="http://schemas.microsoft.com/office/drawing/2014/main" id="{2A613D70-53D0-45CE-B956-FB4BE35C5FFB}"/>
                  </a:ext>
                </a:extLst>
              </p:cNvPr>
              <p:cNvSpPr txBox="1"/>
              <p:nvPr/>
            </p:nvSpPr>
            <p:spPr>
              <a:xfrm>
                <a:off x="5887787" y="3618906"/>
                <a:ext cx="378309" cy="123111"/>
              </a:xfrm>
              <a:prstGeom prst="rect">
                <a:avLst/>
              </a:prstGeom>
              <a:solidFill>
                <a:srgbClr val="FBFBFB"/>
              </a:solidFill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NEAT1_2</a:t>
                </a:r>
              </a:p>
            </p:txBody>
          </p:sp>
          <p:sp>
            <p:nvSpPr>
              <p:cNvPr id="16" name="ZoneTexte 11">
                <a:extLst>
                  <a:ext uri="{FF2B5EF4-FFF2-40B4-BE49-F238E27FC236}">
                    <a16:creationId xmlns:a16="http://schemas.microsoft.com/office/drawing/2014/main" id="{3404AB19-E39A-49A6-B55D-2510F597D2E8}"/>
                  </a:ext>
                </a:extLst>
              </p:cNvPr>
              <p:cNvSpPr txBox="1"/>
              <p:nvPr/>
            </p:nvSpPr>
            <p:spPr>
              <a:xfrm>
                <a:off x="667199" y="1790847"/>
                <a:ext cx="339837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0-12000</a:t>
                </a:r>
              </a:p>
            </p:txBody>
          </p:sp>
          <p:sp>
            <p:nvSpPr>
              <p:cNvPr id="17" name="ZoneTexte 12">
                <a:extLst>
                  <a:ext uri="{FF2B5EF4-FFF2-40B4-BE49-F238E27FC236}">
                    <a16:creationId xmlns:a16="http://schemas.microsoft.com/office/drawing/2014/main" id="{84C73504-03C0-41FF-93FF-105710025988}"/>
                  </a:ext>
                </a:extLst>
              </p:cNvPr>
              <p:cNvSpPr txBox="1"/>
              <p:nvPr/>
            </p:nvSpPr>
            <p:spPr>
              <a:xfrm>
                <a:off x="667199" y="2402998"/>
                <a:ext cx="339837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0-12000</a:t>
                </a:r>
              </a:p>
            </p:txBody>
          </p:sp>
          <p:sp>
            <p:nvSpPr>
              <p:cNvPr id="18" name="ZoneTexte 13">
                <a:extLst>
                  <a:ext uri="{FF2B5EF4-FFF2-40B4-BE49-F238E27FC236}">
                    <a16:creationId xmlns:a16="http://schemas.microsoft.com/office/drawing/2014/main" id="{C7C33710-62D4-4621-AC76-351718AFA786}"/>
                  </a:ext>
                </a:extLst>
              </p:cNvPr>
              <p:cNvSpPr txBox="1"/>
              <p:nvPr/>
            </p:nvSpPr>
            <p:spPr>
              <a:xfrm>
                <a:off x="667199" y="3015149"/>
                <a:ext cx="28854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0-1250</a:t>
                </a:r>
              </a:p>
            </p:txBody>
          </p:sp>
        </p:grp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CC388ED9-BAA0-40BE-8673-295D3F26F68F}"/>
                </a:ext>
              </a:extLst>
            </p:cNvPr>
            <p:cNvSpPr txBox="1"/>
            <p:nvPr/>
          </p:nvSpPr>
          <p:spPr>
            <a:xfrm>
              <a:off x="10877196" y="2801706"/>
              <a:ext cx="77264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800" dirty="0" err="1"/>
                <a:t>Factory-seq</a:t>
              </a:r>
              <a:r>
                <a:rPr lang="fr-FR" sz="800" dirty="0"/>
                <a:t> </a:t>
              </a:r>
            </a:p>
            <a:p>
              <a:pPr algn="ctr"/>
              <a:r>
                <a:rPr lang="fr-FR" sz="800" dirty="0"/>
                <a:t>(Zirkel et al., 2018)</a:t>
              </a:r>
            </a:p>
          </p:txBody>
        </p:sp>
      </p:grpSp>
      <p:sp>
        <p:nvSpPr>
          <p:cNvPr id="22" name="ZoneTexte 7">
            <a:extLst>
              <a:ext uri="{FF2B5EF4-FFF2-40B4-BE49-F238E27FC236}">
                <a16:creationId xmlns:a16="http://schemas.microsoft.com/office/drawing/2014/main" id="{425A6905-DEE0-4B21-8BED-81002CAEAEC3}"/>
              </a:ext>
            </a:extLst>
          </p:cNvPr>
          <p:cNvSpPr txBox="1"/>
          <p:nvPr/>
        </p:nvSpPr>
        <p:spPr>
          <a:xfrm>
            <a:off x="9998769" y="4010700"/>
            <a:ext cx="55303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FC=9.7852</a:t>
            </a:r>
          </a:p>
        </p:txBody>
      </p:sp>
      <p:sp>
        <p:nvSpPr>
          <p:cNvPr id="24" name="ZoneTexte 8">
            <a:extLst>
              <a:ext uri="{FF2B5EF4-FFF2-40B4-BE49-F238E27FC236}">
                <a16:creationId xmlns:a16="http://schemas.microsoft.com/office/drawing/2014/main" id="{272A8F44-FF28-4B97-A814-BA9B0AAC0685}"/>
              </a:ext>
            </a:extLst>
          </p:cNvPr>
          <p:cNvSpPr txBox="1"/>
          <p:nvPr/>
        </p:nvSpPr>
        <p:spPr>
          <a:xfrm>
            <a:off x="10749756" y="4009245"/>
            <a:ext cx="102752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adj. </a:t>
            </a:r>
            <a:r>
              <a:rPr lang="fr-FR" sz="1000" i="1" dirty="0"/>
              <a:t>p</a:t>
            </a:r>
            <a:r>
              <a:rPr lang="fr-FR" sz="1000" dirty="0"/>
              <a:t>-value=0.0107</a:t>
            </a:r>
            <a:endParaRPr lang="fr-FR" sz="1000" baseline="30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604C98E-F1B4-4A13-AFD7-746BD94AF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36495" b="54025"/>
          <a:stretch/>
        </p:blipFill>
        <p:spPr>
          <a:xfrm>
            <a:off x="785854" y="4012447"/>
            <a:ext cx="11387667" cy="57833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378B9D32-AFF5-471D-B838-FD872211F95F}"/>
              </a:ext>
            </a:extLst>
          </p:cNvPr>
          <p:cNvGrpSpPr/>
          <p:nvPr/>
        </p:nvGrpSpPr>
        <p:grpSpPr>
          <a:xfrm>
            <a:off x="-41130" y="3375060"/>
            <a:ext cx="890020" cy="707886"/>
            <a:chOff x="-49678" y="3872402"/>
            <a:chExt cx="890020" cy="7078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582F4E-A239-4AB9-A900-F7C6AFF29CCB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18">
              <a:extLst>
                <a:ext uri="{FF2B5EF4-FFF2-40B4-BE49-F238E27FC236}">
                  <a16:creationId xmlns:a16="http://schemas.microsoft.com/office/drawing/2014/main" id="{FA438848-2AC3-4DC6-AB3F-FF77B92EA98E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150530E-3667-437D-8551-051578386A6F}"/>
              </a:ext>
            </a:extLst>
          </p:cNvPr>
          <p:cNvGrpSpPr/>
          <p:nvPr/>
        </p:nvGrpSpPr>
        <p:grpSpPr>
          <a:xfrm>
            <a:off x="-52047" y="2731467"/>
            <a:ext cx="890020" cy="707886"/>
            <a:chOff x="-60595" y="3228809"/>
            <a:chExt cx="890020" cy="70788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3BC9D8-E5E7-493D-8A86-37A8D991A965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18">
              <a:extLst>
                <a:ext uri="{FF2B5EF4-FFF2-40B4-BE49-F238E27FC236}">
                  <a16:creationId xmlns:a16="http://schemas.microsoft.com/office/drawing/2014/main" id="{4C0DA07D-E2CD-44AE-ACB9-56CB81149F8E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D44DAB38-B75C-44D3-86AC-40400FAB5B8F}"/>
              </a:ext>
            </a:extLst>
          </p:cNvPr>
          <p:cNvSpPr txBox="1"/>
          <p:nvPr/>
        </p:nvSpPr>
        <p:spPr>
          <a:xfrm>
            <a:off x="3677918" y="5161778"/>
            <a:ext cx="483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nuclear</a:t>
            </a:r>
            <a:r>
              <a:rPr lang="fr-FR" dirty="0"/>
              <a:t> body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lncRNAs</a:t>
            </a:r>
            <a:r>
              <a:rPr lang="fr-FR" dirty="0"/>
              <a:t> are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enriched</a:t>
            </a:r>
            <a:r>
              <a:rPr lang="fr-FR" dirty="0"/>
              <a:t> in the Insoluble fraction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746FD9-79ED-4FDF-B3DB-9B230DD55DBA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Nuclear</a:t>
            </a:r>
            <a:r>
              <a:rPr lang="fr-FR" sz="2800" b="1" dirty="0">
                <a:solidFill>
                  <a:srgbClr val="FFFF00"/>
                </a:solidFill>
              </a:rPr>
              <a:t> body </a:t>
            </a:r>
            <a:r>
              <a:rPr lang="fr-FR" sz="2800" b="1" dirty="0" err="1">
                <a:solidFill>
                  <a:srgbClr val="FFFF00"/>
                </a:solidFill>
              </a:rPr>
              <a:t>associated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RNAs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found</a:t>
            </a:r>
            <a:r>
              <a:rPr lang="fr-FR" sz="2800" b="1" dirty="0">
                <a:solidFill>
                  <a:srgbClr val="FFFF00"/>
                </a:solidFill>
              </a:rPr>
              <a:t> in the Insoluble RNA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E1F3335-164F-4536-9C63-5654AD1E587D}"/>
              </a:ext>
            </a:extLst>
          </p:cNvPr>
          <p:cNvGrpSpPr/>
          <p:nvPr/>
        </p:nvGrpSpPr>
        <p:grpSpPr>
          <a:xfrm>
            <a:off x="-41776" y="3410472"/>
            <a:ext cx="890020" cy="638626"/>
            <a:chOff x="-49678" y="3907814"/>
            <a:chExt cx="890020" cy="6386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E75502D-A7E8-4ECA-8E31-913A5607FDC6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18">
              <a:extLst>
                <a:ext uri="{FF2B5EF4-FFF2-40B4-BE49-F238E27FC236}">
                  <a16:creationId xmlns:a16="http://schemas.microsoft.com/office/drawing/2014/main" id="{D1D6D423-F157-4A51-B7E9-F2794E429158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7DD4F590-3769-496D-B77D-AF404BD435CD}"/>
              </a:ext>
            </a:extLst>
          </p:cNvPr>
          <p:cNvGrpSpPr/>
          <p:nvPr/>
        </p:nvGrpSpPr>
        <p:grpSpPr>
          <a:xfrm>
            <a:off x="-52693" y="2761166"/>
            <a:ext cx="890020" cy="638626"/>
            <a:chOff x="-60595" y="3258508"/>
            <a:chExt cx="890020" cy="63862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2BEC8D8-867B-443C-9750-3D558F9E84A2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18">
              <a:extLst>
                <a:ext uri="{FF2B5EF4-FFF2-40B4-BE49-F238E27FC236}">
                  <a16:creationId xmlns:a16="http://schemas.microsoft.com/office/drawing/2014/main" id="{0B6AA9B4-9720-476B-8278-9477FDFF8FD9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514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25</a:t>
            </a:fld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DB82532-5840-4D38-8E21-7452F44E0D6B}"/>
              </a:ext>
            </a:extLst>
          </p:cNvPr>
          <p:cNvGrpSpPr/>
          <p:nvPr/>
        </p:nvGrpSpPr>
        <p:grpSpPr>
          <a:xfrm>
            <a:off x="772451" y="2146348"/>
            <a:ext cx="11409547" cy="2291404"/>
            <a:chOff x="306514" y="3435039"/>
            <a:chExt cx="11806238" cy="2371072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E8FA3C9-AFD6-4F1A-A85C-812B9EBF455F}"/>
                </a:ext>
              </a:extLst>
            </p:cNvPr>
            <p:cNvGrpSpPr/>
            <p:nvPr/>
          </p:nvGrpSpPr>
          <p:grpSpPr>
            <a:xfrm>
              <a:off x="306514" y="4015643"/>
              <a:ext cx="11806238" cy="1790468"/>
              <a:chOff x="-5074394" y="3505269"/>
              <a:chExt cx="23517969" cy="1790468"/>
            </a:xfrm>
          </p:grpSpPr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1F288791-40A7-44A9-9573-F0D2DC2C38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46" t="6984" b="63746"/>
              <a:stretch/>
            </p:blipFill>
            <p:spPr>
              <a:xfrm>
                <a:off x="8829674" y="3506858"/>
                <a:ext cx="9613901" cy="1785702"/>
              </a:xfrm>
              <a:prstGeom prst="rect">
                <a:avLst/>
              </a:prstGeom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C6716E6B-EF2B-4E4D-90AC-8D380A4FD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21" t="6958" r="5219" b="63746"/>
              <a:stretch/>
            </p:blipFill>
            <p:spPr>
              <a:xfrm>
                <a:off x="3545114" y="3506858"/>
                <a:ext cx="9980386" cy="1787291"/>
              </a:xfrm>
              <a:prstGeom prst="rect">
                <a:avLst/>
              </a:prstGeom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A240FA29-F797-41A2-98EF-FC12C52112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2" t="6906" r="15410" b="63746"/>
              <a:stretch/>
            </p:blipFill>
            <p:spPr>
              <a:xfrm>
                <a:off x="-5074394" y="3505269"/>
                <a:ext cx="9544792" cy="1790468"/>
              </a:xfrm>
              <a:prstGeom prst="rect">
                <a:avLst/>
              </a:prstGeom>
            </p:spPr>
          </p:pic>
        </p:grpSp>
        <p:sp>
          <p:nvSpPr>
            <p:cNvPr id="29" name="ZoneTexte 32">
              <a:extLst>
                <a:ext uri="{FF2B5EF4-FFF2-40B4-BE49-F238E27FC236}">
                  <a16:creationId xmlns:a16="http://schemas.microsoft.com/office/drawing/2014/main" id="{5633825A-11D5-4248-BC58-1812A7A72A8B}"/>
                </a:ext>
              </a:extLst>
            </p:cNvPr>
            <p:cNvSpPr txBox="1"/>
            <p:nvPr/>
          </p:nvSpPr>
          <p:spPr>
            <a:xfrm>
              <a:off x="5993190" y="5620651"/>
              <a:ext cx="174728" cy="123111"/>
            </a:xfrm>
            <a:prstGeom prst="rect">
              <a:avLst/>
            </a:prstGeom>
            <a:solidFill>
              <a:srgbClr val="FBFBFB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XIST</a:t>
              </a:r>
            </a:p>
          </p:txBody>
        </p:sp>
        <p:sp>
          <p:nvSpPr>
            <p:cNvPr id="30" name="ZoneTexte 33">
              <a:extLst>
                <a:ext uri="{FF2B5EF4-FFF2-40B4-BE49-F238E27FC236}">
                  <a16:creationId xmlns:a16="http://schemas.microsoft.com/office/drawing/2014/main" id="{BBEF54B6-5D6A-4BB6-A0C3-A9867A4061C3}"/>
                </a:ext>
              </a:extLst>
            </p:cNvPr>
            <p:cNvSpPr txBox="1"/>
            <p:nvPr/>
          </p:nvSpPr>
          <p:spPr>
            <a:xfrm>
              <a:off x="3452025" y="5384693"/>
              <a:ext cx="174728" cy="123111"/>
            </a:xfrm>
            <a:prstGeom prst="rect">
              <a:avLst/>
            </a:prstGeom>
            <a:solidFill>
              <a:srgbClr val="FBFBFB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TSIX</a:t>
              </a:r>
            </a:p>
          </p:txBody>
        </p:sp>
        <p:sp>
          <p:nvSpPr>
            <p:cNvPr id="31" name="ZoneTexte 34">
              <a:extLst>
                <a:ext uri="{FF2B5EF4-FFF2-40B4-BE49-F238E27FC236}">
                  <a16:creationId xmlns:a16="http://schemas.microsoft.com/office/drawing/2014/main" id="{EF6C5302-702B-49B0-9724-2F1719909F61}"/>
                </a:ext>
              </a:extLst>
            </p:cNvPr>
            <p:cNvSpPr txBox="1"/>
            <p:nvPr/>
          </p:nvSpPr>
          <p:spPr>
            <a:xfrm>
              <a:off x="3105733" y="5630650"/>
              <a:ext cx="201978" cy="123111"/>
            </a:xfrm>
            <a:prstGeom prst="rect">
              <a:avLst/>
            </a:prstGeom>
            <a:solidFill>
              <a:srgbClr val="FBFBFB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         </a:t>
              </a:r>
            </a:p>
          </p:txBody>
        </p:sp>
        <p:sp>
          <p:nvSpPr>
            <p:cNvPr id="32" name="ZoneTexte 35">
              <a:extLst>
                <a:ext uri="{FF2B5EF4-FFF2-40B4-BE49-F238E27FC236}">
                  <a16:creationId xmlns:a16="http://schemas.microsoft.com/office/drawing/2014/main" id="{133FAD25-DD5D-492D-B38B-05283D08BC39}"/>
                </a:ext>
              </a:extLst>
            </p:cNvPr>
            <p:cNvSpPr txBox="1"/>
            <p:nvPr/>
          </p:nvSpPr>
          <p:spPr>
            <a:xfrm>
              <a:off x="6992925" y="5630650"/>
              <a:ext cx="201978" cy="123111"/>
            </a:xfrm>
            <a:prstGeom prst="rect">
              <a:avLst/>
            </a:prstGeom>
            <a:solidFill>
              <a:srgbClr val="FBFBFB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         </a:t>
              </a:r>
            </a:p>
          </p:txBody>
        </p:sp>
        <p:sp>
          <p:nvSpPr>
            <p:cNvPr id="33" name="ZoneTexte 37">
              <a:extLst>
                <a:ext uri="{FF2B5EF4-FFF2-40B4-BE49-F238E27FC236}">
                  <a16:creationId xmlns:a16="http://schemas.microsoft.com/office/drawing/2014/main" id="{E71AC216-D251-4C38-8B7E-83EDF8ACC075}"/>
                </a:ext>
              </a:extLst>
            </p:cNvPr>
            <p:cNvSpPr txBox="1"/>
            <p:nvPr/>
          </p:nvSpPr>
          <p:spPr>
            <a:xfrm>
              <a:off x="306514" y="3435039"/>
              <a:ext cx="1116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XIST locus</a:t>
              </a:r>
            </a:p>
          </p:txBody>
        </p:sp>
        <p:sp>
          <p:nvSpPr>
            <p:cNvPr id="35" name="ZoneTexte 39">
              <a:extLst>
                <a:ext uri="{FF2B5EF4-FFF2-40B4-BE49-F238E27FC236}">
                  <a16:creationId xmlns:a16="http://schemas.microsoft.com/office/drawing/2014/main" id="{D69C1D85-FCF9-490C-B11D-5E9A6A391CB8}"/>
                </a:ext>
              </a:extLst>
            </p:cNvPr>
            <p:cNvSpPr txBox="1"/>
            <p:nvPr/>
          </p:nvSpPr>
          <p:spPr>
            <a:xfrm>
              <a:off x="9998769" y="3757659"/>
              <a:ext cx="55303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FC=4.5419</a:t>
              </a:r>
            </a:p>
          </p:txBody>
        </p:sp>
        <p:sp>
          <p:nvSpPr>
            <p:cNvPr id="36" name="ZoneTexte 40">
              <a:extLst>
                <a:ext uri="{FF2B5EF4-FFF2-40B4-BE49-F238E27FC236}">
                  <a16:creationId xmlns:a16="http://schemas.microsoft.com/office/drawing/2014/main" id="{C0B6713C-B476-4A8E-BA77-161ED852629F}"/>
                </a:ext>
              </a:extLst>
            </p:cNvPr>
            <p:cNvSpPr txBox="1"/>
            <p:nvPr/>
          </p:nvSpPr>
          <p:spPr>
            <a:xfrm>
              <a:off x="10877196" y="3759199"/>
              <a:ext cx="110607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adj. </a:t>
              </a:r>
              <a:r>
                <a:rPr lang="fr-FR" sz="1000" i="1" dirty="0"/>
                <a:t>p</a:t>
              </a:r>
              <a:r>
                <a:rPr lang="fr-FR" sz="1000" dirty="0"/>
                <a:t>-value=3.6.10</a:t>
              </a:r>
              <a:r>
                <a:rPr lang="fr-FR" sz="1000" baseline="30000" dirty="0"/>
                <a:t>-15</a:t>
              </a:r>
            </a:p>
          </p:txBody>
        </p:sp>
        <p:sp>
          <p:nvSpPr>
            <p:cNvPr id="37" name="ZoneTexte 41">
              <a:extLst>
                <a:ext uri="{FF2B5EF4-FFF2-40B4-BE49-F238E27FC236}">
                  <a16:creationId xmlns:a16="http://schemas.microsoft.com/office/drawing/2014/main" id="{910CBF7F-1C60-4BAA-9129-591D4F2A0F22}"/>
                </a:ext>
              </a:extLst>
            </p:cNvPr>
            <p:cNvSpPr txBox="1"/>
            <p:nvPr/>
          </p:nvSpPr>
          <p:spPr>
            <a:xfrm>
              <a:off x="1778281" y="5454036"/>
              <a:ext cx="201978" cy="123111"/>
            </a:xfrm>
            <a:prstGeom prst="rect">
              <a:avLst/>
            </a:prstGeom>
            <a:solidFill>
              <a:srgbClr val="FBFBFB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         </a:t>
              </a:r>
            </a:p>
          </p:txBody>
        </p:sp>
      </p:grpSp>
      <p:sp>
        <p:nvSpPr>
          <p:cNvPr id="25" name="ZoneTexte 44">
            <a:extLst>
              <a:ext uri="{FF2B5EF4-FFF2-40B4-BE49-F238E27FC236}">
                <a16:creationId xmlns:a16="http://schemas.microsoft.com/office/drawing/2014/main" id="{5E965BCB-405A-4FA9-87A5-1DA8D316A759}"/>
              </a:ext>
            </a:extLst>
          </p:cNvPr>
          <p:cNvSpPr txBox="1"/>
          <p:nvPr/>
        </p:nvSpPr>
        <p:spPr>
          <a:xfrm>
            <a:off x="350365" y="3061403"/>
            <a:ext cx="28854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/>
              <a:t>0-2000</a:t>
            </a:r>
          </a:p>
        </p:txBody>
      </p:sp>
      <p:sp>
        <p:nvSpPr>
          <p:cNvPr id="26" name="ZoneTexte 52">
            <a:extLst>
              <a:ext uri="{FF2B5EF4-FFF2-40B4-BE49-F238E27FC236}">
                <a16:creationId xmlns:a16="http://schemas.microsoft.com/office/drawing/2014/main" id="{26C31929-9D86-475C-9C74-D5C2637893DA}"/>
              </a:ext>
            </a:extLst>
          </p:cNvPr>
          <p:cNvSpPr txBox="1"/>
          <p:nvPr/>
        </p:nvSpPr>
        <p:spPr>
          <a:xfrm>
            <a:off x="350365" y="3586356"/>
            <a:ext cx="28854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/>
              <a:t>0-2000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A97E959-A2CA-4FF6-9D31-83245F42A48A}"/>
              </a:ext>
            </a:extLst>
          </p:cNvPr>
          <p:cNvGrpSpPr/>
          <p:nvPr/>
        </p:nvGrpSpPr>
        <p:grpSpPr>
          <a:xfrm>
            <a:off x="-41130" y="3417732"/>
            <a:ext cx="890020" cy="707886"/>
            <a:chOff x="-49678" y="3872402"/>
            <a:chExt cx="890020" cy="70788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D0C8D2-4E46-46CF-9894-C6951CBC4D40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18">
              <a:extLst>
                <a:ext uri="{FF2B5EF4-FFF2-40B4-BE49-F238E27FC236}">
                  <a16:creationId xmlns:a16="http://schemas.microsoft.com/office/drawing/2014/main" id="{62824E1B-579D-40FF-A9A6-3A14D8C37B94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6061DDE-DE4D-4429-9BF4-4E69450E9E4D}"/>
              </a:ext>
            </a:extLst>
          </p:cNvPr>
          <p:cNvGrpSpPr/>
          <p:nvPr/>
        </p:nvGrpSpPr>
        <p:grpSpPr>
          <a:xfrm>
            <a:off x="-52047" y="2761947"/>
            <a:ext cx="890020" cy="707886"/>
            <a:chOff x="-60595" y="3228809"/>
            <a:chExt cx="890020" cy="70788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4B7EA23-34AB-4F4C-9F82-6D77BA6E6C8C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18">
              <a:extLst>
                <a:ext uri="{FF2B5EF4-FFF2-40B4-BE49-F238E27FC236}">
                  <a16:creationId xmlns:a16="http://schemas.microsoft.com/office/drawing/2014/main" id="{56CF2153-6FBC-4E31-934D-73D1938462C1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7E26B5C-2018-4374-A5CB-608DFE8C7FCB}"/>
              </a:ext>
            </a:extLst>
          </p:cNvPr>
          <p:cNvGrpSpPr/>
          <p:nvPr/>
        </p:nvGrpSpPr>
        <p:grpSpPr>
          <a:xfrm>
            <a:off x="-41130" y="4107057"/>
            <a:ext cx="890020" cy="270167"/>
            <a:chOff x="-49678" y="3872402"/>
            <a:chExt cx="890020" cy="67403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B2C7E3D-19E9-4FA6-A612-316ECCBCF838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18">
              <a:extLst>
                <a:ext uri="{FF2B5EF4-FFF2-40B4-BE49-F238E27FC236}">
                  <a16:creationId xmlns:a16="http://schemas.microsoft.com/office/drawing/2014/main" id="{09E030CD-0C9E-45B6-9659-79ABB4EDB3F0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614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/>
                <a:t>Gene</a:t>
              </a:r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ADAEDA00-7EA6-47E1-ACC3-A7D9AAB46AEE}"/>
              </a:ext>
            </a:extLst>
          </p:cNvPr>
          <p:cNvSpPr txBox="1"/>
          <p:nvPr/>
        </p:nvSpPr>
        <p:spPr>
          <a:xfrm>
            <a:off x="3677918" y="5161778"/>
            <a:ext cx="4836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nuclear</a:t>
            </a:r>
            <a:r>
              <a:rPr lang="fr-FR" dirty="0"/>
              <a:t> body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lncRNAs</a:t>
            </a:r>
            <a:r>
              <a:rPr lang="fr-FR" dirty="0"/>
              <a:t> are </a:t>
            </a:r>
            <a:r>
              <a:rPr lang="fr-FR" dirty="0" err="1"/>
              <a:t>found</a:t>
            </a:r>
            <a:r>
              <a:rPr lang="fr-FR" dirty="0"/>
              <a:t> </a:t>
            </a:r>
            <a:r>
              <a:rPr lang="fr-FR" dirty="0" err="1"/>
              <a:t>enriched</a:t>
            </a:r>
            <a:r>
              <a:rPr lang="fr-FR" dirty="0"/>
              <a:t> in the Insoluble fraction</a:t>
            </a:r>
          </a:p>
          <a:p>
            <a:pPr algn="ctr"/>
            <a:endParaRPr lang="fr-FR" sz="900" dirty="0"/>
          </a:p>
          <a:p>
            <a:pPr algn="ctr"/>
            <a:r>
              <a:rPr lang="fr-FR" dirty="0"/>
              <a:t>In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spliced</a:t>
            </a:r>
            <a:r>
              <a:rPr lang="fr-FR" dirty="0"/>
              <a:t> </a:t>
            </a:r>
            <a:r>
              <a:rPr lang="fr-FR" dirty="0" err="1"/>
              <a:t>Isoform</a:t>
            </a:r>
            <a:endParaRPr lang="fr-FR" dirty="0"/>
          </a:p>
          <a:p>
            <a:pPr algn="ctr"/>
            <a:endParaRPr lang="fr-FR" sz="900" dirty="0"/>
          </a:p>
          <a:p>
            <a:pPr algn="ctr"/>
            <a:r>
              <a:rPr lang="fr-FR" dirty="0"/>
              <a:t>And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heterochromatin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structures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9D8B873-A25E-4577-A70E-1F31FB603E1B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Nuclear</a:t>
            </a:r>
            <a:r>
              <a:rPr lang="fr-FR" sz="2800" b="1" dirty="0">
                <a:solidFill>
                  <a:srgbClr val="FFFF00"/>
                </a:solidFill>
              </a:rPr>
              <a:t> body </a:t>
            </a:r>
            <a:r>
              <a:rPr lang="fr-FR" sz="2800" b="1" dirty="0" err="1">
                <a:solidFill>
                  <a:srgbClr val="FFFF00"/>
                </a:solidFill>
              </a:rPr>
              <a:t>associated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RNAs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found</a:t>
            </a:r>
            <a:r>
              <a:rPr lang="fr-FR" sz="2800" b="1" dirty="0">
                <a:solidFill>
                  <a:srgbClr val="FFFF00"/>
                </a:solidFill>
              </a:rPr>
              <a:t> in the Insoluble RNA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A89CC33-B647-4884-8DA4-A58451A5E397}"/>
              </a:ext>
            </a:extLst>
          </p:cNvPr>
          <p:cNvGrpSpPr/>
          <p:nvPr/>
        </p:nvGrpSpPr>
        <p:grpSpPr>
          <a:xfrm>
            <a:off x="-41130" y="3454310"/>
            <a:ext cx="890020" cy="638626"/>
            <a:chOff x="-49678" y="3907814"/>
            <a:chExt cx="890020" cy="63862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58F578-80C5-4DCA-9255-A3BC77481D7E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18">
              <a:extLst>
                <a:ext uri="{FF2B5EF4-FFF2-40B4-BE49-F238E27FC236}">
                  <a16:creationId xmlns:a16="http://schemas.microsoft.com/office/drawing/2014/main" id="{CACBEB53-100F-4D98-8DBF-EFC92CB2B5E0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94F54EA-9B82-4215-8609-B3E291233C56}"/>
              </a:ext>
            </a:extLst>
          </p:cNvPr>
          <p:cNvGrpSpPr/>
          <p:nvPr/>
        </p:nvGrpSpPr>
        <p:grpSpPr>
          <a:xfrm>
            <a:off x="-52047" y="2805004"/>
            <a:ext cx="890020" cy="638626"/>
            <a:chOff x="-60595" y="3258508"/>
            <a:chExt cx="890020" cy="63862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308941D-06D0-4CB3-B666-18696E4205E3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18">
              <a:extLst>
                <a:ext uri="{FF2B5EF4-FFF2-40B4-BE49-F238E27FC236}">
                  <a16:creationId xmlns:a16="http://schemas.microsoft.com/office/drawing/2014/main" id="{8F149806-3AC9-463E-AE23-5F4AC2F48FCB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400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87FDA66-8E40-4C5F-A86A-0F1BC7EF7D59}"/>
              </a:ext>
            </a:extLst>
          </p:cNvPr>
          <p:cNvSpPr/>
          <p:nvPr/>
        </p:nvSpPr>
        <p:spPr>
          <a:xfrm>
            <a:off x="1600200" y="858377"/>
            <a:ext cx="8382000" cy="587464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26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806F1B-1027-421A-B73F-A08AE7687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78"/>
          <a:stretch/>
        </p:blipFill>
        <p:spPr>
          <a:xfrm>
            <a:off x="2766305" y="2439288"/>
            <a:ext cx="5602733" cy="4180053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2A4BCD12-2525-48CB-B863-231700F299A6}"/>
              </a:ext>
            </a:extLst>
          </p:cNvPr>
          <p:cNvGrpSpPr/>
          <p:nvPr/>
        </p:nvGrpSpPr>
        <p:grpSpPr>
          <a:xfrm>
            <a:off x="1812866" y="1645421"/>
            <a:ext cx="6585959" cy="772526"/>
            <a:chOff x="1783079" y="1625033"/>
            <a:chExt cx="6585959" cy="772526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517E0C5-2CD3-4A87-A970-E66C39B69DE6}"/>
                </a:ext>
              </a:extLst>
            </p:cNvPr>
            <p:cNvSpPr txBox="1"/>
            <p:nvPr/>
          </p:nvSpPr>
          <p:spPr>
            <a:xfrm>
              <a:off x="1838392" y="2028227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REL (RT-</a:t>
              </a:r>
              <a:r>
                <a:rPr lang="fr-FR" dirty="0" err="1"/>
                <a:t>qPCR</a:t>
              </a:r>
              <a:r>
                <a:rPr lang="fr-FR" dirty="0"/>
                <a:t>)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64EBEF8-06B8-4CF1-B9E7-9CA7CF3C546C}"/>
                </a:ext>
              </a:extLst>
            </p:cNvPr>
            <p:cNvSpPr txBox="1"/>
            <p:nvPr/>
          </p:nvSpPr>
          <p:spPr>
            <a:xfrm>
              <a:off x="1843095" y="1640938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FC (RNA </a:t>
              </a:r>
              <a:r>
                <a:rPr lang="fr-FR" dirty="0" err="1"/>
                <a:t>seq</a:t>
              </a:r>
              <a:r>
                <a:rPr lang="fr-FR" dirty="0"/>
                <a:t>)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564B80C-7F5D-4EB1-A23E-570217A51527}"/>
                </a:ext>
              </a:extLst>
            </p:cNvPr>
            <p:cNvSpPr txBox="1"/>
            <p:nvPr/>
          </p:nvSpPr>
          <p:spPr>
            <a:xfrm>
              <a:off x="3558904" y="1625033"/>
              <a:ext cx="476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0.7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4CE53F5-6CA9-441C-A610-D778636A6260}"/>
                </a:ext>
              </a:extLst>
            </p:cNvPr>
            <p:cNvSpPr txBox="1"/>
            <p:nvPr/>
          </p:nvSpPr>
          <p:spPr>
            <a:xfrm>
              <a:off x="3538708" y="2020625"/>
              <a:ext cx="534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4.9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157C930-F44C-481B-87D4-CD5C354BF8AC}"/>
                </a:ext>
              </a:extLst>
            </p:cNvPr>
            <p:cNvSpPr txBox="1"/>
            <p:nvPr/>
          </p:nvSpPr>
          <p:spPr>
            <a:xfrm>
              <a:off x="4378792" y="2020625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4.9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7548127-853C-49E9-9D5D-8FB6CF89A8CA}"/>
                </a:ext>
              </a:extLst>
            </p:cNvPr>
            <p:cNvSpPr txBox="1"/>
            <p:nvPr/>
          </p:nvSpPr>
          <p:spPr>
            <a:xfrm>
              <a:off x="5120379" y="2005544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97.1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9D71A34-BA91-427A-B6AD-AB8D879A07DC}"/>
                </a:ext>
              </a:extLst>
            </p:cNvPr>
            <p:cNvSpPr txBox="1"/>
            <p:nvPr/>
          </p:nvSpPr>
          <p:spPr>
            <a:xfrm>
              <a:off x="5859711" y="2002874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192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C9AC445-8F67-4D40-B737-A28E10297B26}"/>
                </a:ext>
              </a:extLst>
            </p:cNvPr>
            <p:cNvSpPr txBox="1"/>
            <p:nvPr/>
          </p:nvSpPr>
          <p:spPr>
            <a:xfrm>
              <a:off x="4312230" y="1630065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0.3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8B692EA-F5CA-44C8-898F-ED2650F1CCD0}"/>
                </a:ext>
              </a:extLst>
            </p:cNvPr>
            <p:cNvSpPr txBox="1"/>
            <p:nvPr/>
          </p:nvSpPr>
          <p:spPr>
            <a:xfrm>
              <a:off x="5106773" y="1638781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9.8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E825F680-5FA8-4995-9804-4356EE1ACC6F}"/>
                </a:ext>
              </a:extLst>
            </p:cNvPr>
            <p:cNvSpPr txBox="1"/>
            <p:nvPr/>
          </p:nvSpPr>
          <p:spPr>
            <a:xfrm>
              <a:off x="6689072" y="2007906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394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2EE447D-3F21-4266-979B-D99248EFFE67}"/>
                </a:ext>
              </a:extLst>
            </p:cNvPr>
            <p:cNvSpPr txBox="1"/>
            <p:nvPr/>
          </p:nvSpPr>
          <p:spPr>
            <a:xfrm>
              <a:off x="7470965" y="2007906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385</a:t>
              </a: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F00CFE2C-2C89-463F-910A-5451B21B33BC}"/>
                </a:ext>
              </a:extLst>
            </p:cNvPr>
            <p:cNvCxnSpPr>
              <a:cxnSpLocks/>
            </p:cNvCxnSpPr>
            <p:nvPr/>
          </p:nvCxnSpPr>
          <p:spPr>
            <a:xfrm>
              <a:off x="1783079" y="1999397"/>
              <a:ext cx="6585959" cy="71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BF6DDE21-38C6-4402-AAAF-B26B94C80C72}"/>
                </a:ext>
              </a:extLst>
            </p:cNvPr>
            <p:cNvCxnSpPr>
              <a:cxnSpLocks/>
            </p:cNvCxnSpPr>
            <p:nvPr/>
          </p:nvCxnSpPr>
          <p:spPr>
            <a:xfrm>
              <a:off x="3412180" y="163868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4D62DFE3-9793-4F64-BAA8-63AC67D6A49E}"/>
                </a:ext>
              </a:extLst>
            </p:cNvPr>
            <p:cNvCxnSpPr>
              <a:cxnSpLocks/>
            </p:cNvCxnSpPr>
            <p:nvPr/>
          </p:nvCxnSpPr>
          <p:spPr>
            <a:xfrm>
              <a:off x="4190888" y="163868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45411EAE-94AE-4B85-9525-5A33655B5A91}"/>
                </a:ext>
              </a:extLst>
            </p:cNvPr>
            <p:cNvCxnSpPr>
              <a:cxnSpLocks/>
            </p:cNvCxnSpPr>
            <p:nvPr/>
          </p:nvCxnSpPr>
          <p:spPr>
            <a:xfrm>
              <a:off x="5068712" y="163868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6ABE26C-8F42-463C-B8CE-C7CDCEEE2D42}"/>
                </a:ext>
              </a:extLst>
            </p:cNvPr>
            <p:cNvCxnSpPr>
              <a:cxnSpLocks/>
            </p:cNvCxnSpPr>
            <p:nvPr/>
          </p:nvCxnSpPr>
          <p:spPr>
            <a:xfrm>
              <a:off x="6591038" y="163868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FD51BAA-54ED-4409-9383-893F1CF5FF46}"/>
              </a:ext>
            </a:extLst>
          </p:cNvPr>
          <p:cNvCxnSpPr>
            <a:cxnSpLocks/>
          </p:cNvCxnSpPr>
          <p:nvPr/>
        </p:nvCxnSpPr>
        <p:spPr>
          <a:xfrm>
            <a:off x="5798820" y="1650453"/>
            <a:ext cx="0" cy="7357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1E9287A4-6A22-4C24-8C5A-EF480513F49B}"/>
              </a:ext>
            </a:extLst>
          </p:cNvPr>
          <p:cNvSpPr txBox="1"/>
          <p:nvPr/>
        </p:nvSpPr>
        <p:spPr>
          <a:xfrm>
            <a:off x="5924316" y="1649006"/>
            <a:ext cx="61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16.5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E09165EF-2203-4622-9DB2-0BE78201D5F8}"/>
              </a:ext>
            </a:extLst>
          </p:cNvPr>
          <p:cNvCxnSpPr>
            <a:cxnSpLocks/>
          </p:cNvCxnSpPr>
          <p:nvPr/>
        </p:nvCxnSpPr>
        <p:spPr>
          <a:xfrm>
            <a:off x="7442748" y="1659071"/>
            <a:ext cx="0" cy="7357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1C31E29E-5F45-4F7E-BE12-CBD9123BFBB6}"/>
              </a:ext>
            </a:extLst>
          </p:cNvPr>
          <p:cNvSpPr txBox="1"/>
          <p:nvPr/>
        </p:nvSpPr>
        <p:spPr>
          <a:xfrm>
            <a:off x="6721875" y="1653930"/>
            <a:ext cx="61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14.8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5ED383C-6239-4EA9-8C37-30799C7B10D4}"/>
              </a:ext>
            </a:extLst>
          </p:cNvPr>
          <p:cNvSpPr txBox="1"/>
          <p:nvPr/>
        </p:nvSpPr>
        <p:spPr>
          <a:xfrm>
            <a:off x="7503015" y="1652592"/>
            <a:ext cx="61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4.5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A9289BA-5121-43B8-AD5D-B8052BF4FD2D}"/>
              </a:ext>
            </a:extLst>
          </p:cNvPr>
          <p:cNvSpPr txBox="1"/>
          <p:nvPr/>
        </p:nvSpPr>
        <p:spPr>
          <a:xfrm>
            <a:off x="3208290" y="894984"/>
            <a:ext cx="481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RT-</a:t>
            </a:r>
            <a:r>
              <a:rPr lang="fr-FR" b="1" dirty="0" err="1"/>
              <a:t>qPCR</a:t>
            </a:r>
            <a:r>
              <a:rPr lang="fr-FR" b="1" dirty="0"/>
              <a:t> relative </a:t>
            </a:r>
            <a:r>
              <a:rPr lang="fr-FR" b="1" dirty="0" err="1"/>
              <a:t>enrichments</a:t>
            </a:r>
            <a:r>
              <a:rPr lang="fr-FR" b="1" dirty="0"/>
              <a:t> (REL) in the Insoluble vs Soluble fractions of </a:t>
            </a:r>
            <a:r>
              <a:rPr lang="fr-FR" b="1" dirty="0" err="1"/>
              <a:t>target</a:t>
            </a:r>
            <a:r>
              <a:rPr lang="fr-FR" b="1" dirty="0"/>
              <a:t> </a:t>
            </a:r>
            <a:r>
              <a:rPr lang="fr-FR" b="1" dirty="0" err="1"/>
              <a:t>RNAs</a:t>
            </a:r>
            <a:endParaRPr lang="fr-FR" b="1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F0EB089-9C8E-4A49-9462-7B4CD23B9263}"/>
              </a:ext>
            </a:extLst>
          </p:cNvPr>
          <p:cNvSpPr txBox="1"/>
          <p:nvPr/>
        </p:nvSpPr>
        <p:spPr>
          <a:xfrm rot="16200000">
            <a:off x="985530" y="3894402"/>
            <a:ext cx="317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Relative </a:t>
            </a:r>
            <a:r>
              <a:rPr lang="fr-FR" dirty="0" err="1"/>
              <a:t>Enrichment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2C754AF-3CAA-4FD6-BD0C-EDB0CF4612F6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HRS RT-</a:t>
            </a:r>
            <a:r>
              <a:rPr lang="fr-FR" sz="2800" b="1" dirty="0" err="1">
                <a:solidFill>
                  <a:srgbClr val="FFFF00"/>
                </a:solidFill>
              </a:rPr>
              <a:t>qPCR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validates</a:t>
            </a:r>
            <a:r>
              <a:rPr lang="fr-FR" sz="2800" b="1" dirty="0">
                <a:solidFill>
                  <a:srgbClr val="FFFF00"/>
                </a:solidFill>
              </a:rPr>
              <a:t> the </a:t>
            </a:r>
            <a:r>
              <a:rPr lang="fr-FR" sz="2800" b="1" dirty="0" err="1">
                <a:solidFill>
                  <a:srgbClr val="FFFF00"/>
                </a:solidFill>
              </a:rPr>
              <a:t>enrichment</a:t>
            </a:r>
            <a:r>
              <a:rPr lang="fr-FR" sz="2800" b="1" dirty="0">
                <a:solidFill>
                  <a:srgbClr val="FFFF00"/>
                </a:solidFill>
              </a:rPr>
              <a:t> of </a:t>
            </a:r>
            <a:r>
              <a:rPr lang="fr-FR" sz="2800" b="1" dirty="0" err="1">
                <a:solidFill>
                  <a:srgbClr val="FFFF00"/>
                </a:solidFill>
              </a:rPr>
              <a:t>some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lncRNAs</a:t>
            </a:r>
            <a:endParaRPr lang="fr-F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80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27</a:t>
            </a:fld>
            <a:endParaRPr lang="fr-FR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7520003-B3E0-44E2-9898-15D6F3B1085D}"/>
              </a:ext>
            </a:extLst>
          </p:cNvPr>
          <p:cNvGrpSpPr/>
          <p:nvPr/>
        </p:nvGrpSpPr>
        <p:grpSpPr>
          <a:xfrm>
            <a:off x="6916" y="1957376"/>
            <a:ext cx="12205836" cy="3239689"/>
            <a:chOff x="-13836" y="3242494"/>
            <a:chExt cx="12205836" cy="3239689"/>
          </a:xfrm>
        </p:grpSpPr>
        <p:sp>
          <p:nvSpPr>
            <p:cNvPr id="46" name="ZoneTexte 54">
              <a:extLst>
                <a:ext uri="{FF2B5EF4-FFF2-40B4-BE49-F238E27FC236}">
                  <a16:creationId xmlns:a16="http://schemas.microsoft.com/office/drawing/2014/main" id="{5E04A422-AB18-4B99-913C-28F48DFA39A8}"/>
                </a:ext>
              </a:extLst>
            </p:cNvPr>
            <p:cNvSpPr txBox="1"/>
            <p:nvPr/>
          </p:nvSpPr>
          <p:spPr>
            <a:xfrm>
              <a:off x="-13836" y="3242494"/>
              <a:ext cx="1343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LENG8 locus</a:t>
              </a:r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9437CFA3-4472-44C5-9E87-4F230FBE95CA}"/>
                </a:ext>
              </a:extLst>
            </p:cNvPr>
            <p:cNvGrpSpPr/>
            <p:nvPr/>
          </p:nvGrpSpPr>
          <p:grpSpPr>
            <a:xfrm>
              <a:off x="-4" y="3589872"/>
              <a:ext cx="12192004" cy="2685255"/>
              <a:chOff x="-4" y="3429000"/>
              <a:chExt cx="12192004" cy="2685255"/>
            </a:xfrm>
          </p:grpSpPr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FA934B82-4195-43CC-BEB9-B99FC8E80C28}"/>
                  </a:ext>
                </a:extLst>
              </p:cNvPr>
              <p:cNvGrpSpPr/>
              <p:nvPr/>
            </p:nvGrpSpPr>
            <p:grpSpPr>
              <a:xfrm>
                <a:off x="-4" y="3429000"/>
                <a:ext cx="12192004" cy="2660915"/>
                <a:chOff x="-4" y="3429000"/>
                <a:chExt cx="12192004" cy="2660915"/>
              </a:xfrm>
            </p:grpSpPr>
            <p:pic>
              <p:nvPicPr>
                <p:cNvPr id="64" name="Image 63">
                  <a:extLst>
                    <a:ext uri="{FF2B5EF4-FFF2-40B4-BE49-F238E27FC236}">
                      <a16:creationId xmlns:a16="http://schemas.microsoft.com/office/drawing/2014/main" id="{DF70322E-39F8-429C-8AD2-77D5AB203E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6384"/>
                <a:stretch/>
              </p:blipFill>
              <p:spPr>
                <a:xfrm>
                  <a:off x="0" y="3429000"/>
                  <a:ext cx="12192000" cy="2660915"/>
                </a:xfrm>
                <a:prstGeom prst="rect">
                  <a:avLst/>
                </a:prstGeom>
              </p:spPr>
            </p:pic>
            <p:pic>
              <p:nvPicPr>
                <p:cNvPr id="65" name="Image 64">
                  <a:extLst>
                    <a:ext uri="{FF2B5EF4-FFF2-40B4-BE49-F238E27FC236}">
                      <a16:creationId xmlns:a16="http://schemas.microsoft.com/office/drawing/2014/main" id="{9238C06F-A629-4B55-9CE4-B44499859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3686"/>
                <a:stretch/>
              </p:blipFill>
              <p:spPr>
                <a:xfrm>
                  <a:off x="-4" y="5355107"/>
                  <a:ext cx="12192000" cy="675933"/>
                </a:xfrm>
                <a:prstGeom prst="rect">
                  <a:avLst/>
                </a:prstGeom>
              </p:spPr>
            </p:pic>
            <p:pic>
              <p:nvPicPr>
                <p:cNvPr id="66" name="Image 65">
                  <a:extLst>
                    <a:ext uri="{FF2B5EF4-FFF2-40B4-BE49-F238E27FC236}">
                      <a16:creationId xmlns:a16="http://schemas.microsoft.com/office/drawing/2014/main" id="{1B2439EF-22E3-4B8B-A9E8-F3A0B44DD0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" y="4063319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67" name="Image 66">
                  <a:extLst>
                    <a:ext uri="{FF2B5EF4-FFF2-40B4-BE49-F238E27FC236}">
                      <a16:creationId xmlns:a16="http://schemas.microsoft.com/office/drawing/2014/main" id="{3B002D69-8FE5-4FE0-A69F-087156634A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" y="4269424"/>
                  <a:ext cx="12192000" cy="209550"/>
                </a:xfrm>
                <a:prstGeom prst="rect">
                  <a:avLst/>
                </a:prstGeom>
              </p:spPr>
            </p:pic>
            <p:pic>
              <p:nvPicPr>
                <p:cNvPr id="68" name="Image 67">
                  <a:extLst>
                    <a:ext uri="{FF2B5EF4-FFF2-40B4-BE49-F238E27FC236}">
                      <a16:creationId xmlns:a16="http://schemas.microsoft.com/office/drawing/2014/main" id="{C0F2EF38-54B8-46BE-BA4C-6EAEC4FABB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" y="4493847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69" name="Image 68">
                  <a:extLst>
                    <a:ext uri="{FF2B5EF4-FFF2-40B4-BE49-F238E27FC236}">
                      <a16:creationId xmlns:a16="http://schemas.microsoft.com/office/drawing/2014/main" id="{CFDEF3D6-E609-417F-B6DD-6177678855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" y="4705203"/>
                  <a:ext cx="12192000" cy="195262"/>
                </a:xfrm>
                <a:prstGeom prst="rect">
                  <a:avLst/>
                </a:prstGeom>
              </p:spPr>
            </p:pic>
            <p:pic>
              <p:nvPicPr>
                <p:cNvPr id="70" name="Image 69">
                  <a:extLst>
                    <a:ext uri="{FF2B5EF4-FFF2-40B4-BE49-F238E27FC236}">
                      <a16:creationId xmlns:a16="http://schemas.microsoft.com/office/drawing/2014/main" id="{9256314C-8427-429C-B77D-DFCADEA13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" y="4913076"/>
                  <a:ext cx="12192000" cy="204788"/>
                </a:xfrm>
                <a:prstGeom prst="rect">
                  <a:avLst/>
                </a:prstGeom>
              </p:spPr>
            </p:pic>
            <p:pic>
              <p:nvPicPr>
                <p:cNvPr id="71" name="Image 70">
                  <a:extLst>
                    <a:ext uri="{FF2B5EF4-FFF2-40B4-BE49-F238E27FC236}">
                      <a16:creationId xmlns:a16="http://schemas.microsoft.com/office/drawing/2014/main" id="{CE4E32BB-56E8-4E31-B39A-BBDC10E25B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131861"/>
                  <a:ext cx="12192000" cy="209550"/>
                </a:xfrm>
                <a:prstGeom prst="rect">
                  <a:avLst/>
                </a:prstGeom>
              </p:spPr>
            </p:pic>
          </p:grpSp>
          <p:sp>
            <p:nvSpPr>
              <p:cNvPr id="56" name="ZoneTexte 72">
                <a:extLst>
                  <a:ext uri="{FF2B5EF4-FFF2-40B4-BE49-F238E27FC236}">
                    <a16:creationId xmlns:a16="http://schemas.microsoft.com/office/drawing/2014/main" id="{3FAA0F26-B00D-44C0-A654-B713AA0543B3}"/>
                  </a:ext>
                </a:extLst>
              </p:cNvPr>
              <p:cNvSpPr txBox="1"/>
              <p:nvPr/>
            </p:nvSpPr>
            <p:spPr>
              <a:xfrm>
                <a:off x="5791425" y="5991144"/>
                <a:ext cx="27411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LENG8</a:t>
                </a:r>
              </a:p>
            </p:txBody>
          </p:sp>
          <p:sp>
            <p:nvSpPr>
              <p:cNvPr id="57" name="ZoneTexte 73">
                <a:extLst>
                  <a:ext uri="{FF2B5EF4-FFF2-40B4-BE49-F238E27FC236}">
                    <a16:creationId xmlns:a16="http://schemas.microsoft.com/office/drawing/2014/main" id="{6CA7074D-3100-4ED7-92BA-A929B8AD1BED}"/>
                  </a:ext>
                </a:extLst>
              </p:cNvPr>
              <p:cNvSpPr txBox="1"/>
              <p:nvPr/>
            </p:nvSpPr>
            <p:spPr>
              <a:xfrm>
                <a:off x="1343638" y="5427066"/>
                <a:ext cx="463268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LENG8-AS1</a:t>
                </a:r>
              </a:p>
            </p:txBody>
          </p:sp>
          <p:sp>
            <p:nvSpPr>
              <p:cNvPr id="58" name="ZoneTexte 74">
                <a:extLst>
                  <a:ext uri="{FF2B5EF4-FFF2-40B4-BE49-F238E27FC236}">
                    <a16:creationId xmlns:a16="http://schemas.microsoft.com/office/drawing/2014/main" id="{7C6FFBC3-1423-458E-A63B-AAAAA6C5D772}"/>
                  </a:ext>
                </a:extLst>
              </p:cNvPr>
              <p:cNvSpPr txBox="1"/>
              <p:nvPr/>
            </p:nvSpPr>
            <p:spPr>
              <a:xfrm>
                <a:off x="11221040" y="5991144"/>
                <a:ext cx="27411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LENG9</a:t>
                </a:r>
              </a:p>
            </p:txBody>
          </p:sp>
        </p:grpSp>
        <p:sp>
          <p:nvSpPr>
            <p:cNvPr id="49" name="ZoneTexte 65">
              <a:extLst>
                <a:ext uri="{FF2B5EF4-FFF2-40B4-BE49-F238E27FC236}">
                  <a16:creationId xmlns:a16="http://schemas.microsoft.com/office/drawing/2014/main" id="{047601F3-E29D-493E-AA37-0997A24A0902}"/>
                </a:ext>
              </a:extLst>
            </p:cNvPr>
            <p:cNvSpPr txBox="1"/>
            <p:nvPr/>
          </p:nvSpPr>
          <p:spPr>
            <a:xfrm>
              <a:off x="862248" y="4264224"/>
              <a:ext cx="28854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0-2500</a:t>
              </a:r>
            </a:p>
          </p:txBody>
        </p:sp>
        <p:sp>
          <p:nvSpPr>
            <p:cNvPr id="50" name="ZoneTexte 66">
              <a:extLst>
                <a:ext uri="{FF2B5EF4-FFF2-40B4-BE49-F238E27FC236}">
                  <a16:creationId xmlns:a16="http://schemas.microsoft.com/office/drawing/2014/main" id="{C6350588-9E62-4F7D-9BFF-F52794C61594}"/>
                </a:ext>
              </a:extLst>
            </p:cNvPr>
            <p:cNvSpPr txBox="1"/>
            <p:nvPr/>
          </p:nvSpPr>
          <p:spPr>
            <a:xfrm>
              <a:off x="836599" y="4906108"/>
              <a:ext cx="28854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0-2500</a:t>
              </a:r>
            </a:p>
          </p:txBody>
        </p:sp>
        <p:sp>
          <p:nvSpPr>
            <p:cNvPr id="51" name="ZoneTexte 67">
              <a:extLst>
                <a:ext uri="{FF2B5EF4-FFF2-40B4-BE49-F238E27FC236}">
                  <a16:creationId xmlns:a16="http://schemas.microsoft.com/office/drawing/2014/main" id="{3564F960-49AB-400F-947B-C71E64854C62}"/>
                </a:ext>
              </a:extLst>
            </p:cNvPr>
            <p:cNvSpPr txBox="1"/>
            <p:nvPr/>
          </p:nvSpPr>
          <p:spPr>
            <a:xfrm>
              <a:off x="9998769" y="3411062"/>
              <a:ext cx="61875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FC=13.0514</a:t>
              </a:r>
            </a:p>
          </p:txBody>
        </p:sp>
        <p:sp>
          <p:nvSpPr>
            <p:cNvPr id="52" name="ZoneTexte 68">
              <a:extLst>
                <a:ext uri="{FF2B5EF4-FFF2-40B4-BE49-F238E27FC236}">
                  <a16:creationId xmlns:a16="http://schemas.microsoft.com/office/drawing/2014/main" id="{AC96EFBB-A2AE-4AC7-8883-1E3EFF5494E7}"/>
                </a:ext>
              </a:extLst>
            </p:cNvPr>
            <p:cNvSpPr txBox="1"/>
            <p:nvPr/>
          </p:nvSpPr>
          <p:spPr>
            <a:xfrm>
              <a:off x="11018256" y="3413350"/>
              <a:ext cx="95378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adj. </a:t>
              </a:r>
              <a:r>
                <a:rPr lang="fr-FR" sz="1000" i="1" dirty="0"/>
                <a:t>p</a:t>
              </a:r>
              <a:r>
                <a:rPr lang="fr-FR" sz="1000" dirty="0"/>
                <a:t>-value=10</a:t>
              </a:r>
              <a:r>
                <a:rPr lang="fr-FR" sz="1000" baseline="30000" dirty="0"/>
                <a:t>-117</a:t>
              </a:r>
            </a:p>
          </p:txBody>
        </p:sp>
        <p:sp>
          <p:nvSpPr>
            <p:cNvPr id="53" name="ZoneTexte 69">
              <a:extLst>
                <a:ext uri="{FF2B5EF4-FFF2-40B4-BE49-F238E27FC236}">
                  <a16:creationId xmlns:a16="http://schemas.microsoft.com/office/drawing/2014/main" id="{346B2244-9FCB-495F-9A4E-7C7AB0303CD0}"/>
                </a:ext>
              </a:extLst>
            </p:cNvPr>
            <p:cNvSpPr txBox="1"/>
            <p:nvPr/>
          </p:nvSpPr>
          <p:spPr>
            <a:xfrm>
              <a:off x="9163799" y="6359072"/>
              <a:ext cx="383118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/>
                <a:t>Intron 15</a:t>
              </a:r>
            </a:p>
          </p:txBody>
        </p: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8141EAFB-1BFA-4773-87CC-0559CB1C89F5}"/>
                </a:ext>
              </a:extLst>
            </p:cNvPr>
            <p:cNvCxnSpPr/>
            <p:nvPr/>
          </p:nvCxnSpPr>
          <p:spPr>
            <a:xfrm flipV="1">
              <a:off x="9355358" y="6145837"/>
              <a:ext cx="0" cy="2201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D234FEB0-2009-4A91-9CD4-76CF58E7B868}"/>
              </a:ext>
            </a:extLst>
          </p:cNvPr>
          <p:cNvSpPr txBox="1"/>
          <p:nvPr/>
        </p:nvSpPr>
        <p:spPr>
          <a:xfrm>
            <a:off x="3055716" y="5159195"/>
            <a:ext cx="5458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LENG8 RNA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retained</a:t>
            </a:r>
            <a:r>
              <a:rPr lang="fr-FR" dirty="0"/>
              <a:t> in the Insoluble fraction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1F298EF-4C63-4DCD-B60F-D694C540169D}"/>
              </a:ext>
            </a:extLst>
          </p:cNvPr>
          <p:cNvGrpSpPr/>
          <p:nvPr/>
        </p:nvGrpSpPr>
        <p:grpSpPr>
          <a:xfrm>
            <a:off x="-41130" y="3545748"/>
            <a:ext cx="890020" cy="707886"/>
            <a:chOff x="-49678" y="3872402"/>
            <a:chExt cx="890020" cy="70788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FB3AEC-8D06-46C8-92D3-BA1A1CBE5F0D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18">
              <a:extLst>
                <a:ext uri="{FF2B5EF4-FFF2-40B4-BE49-F238E27FC236}">
                  <a16:creationId xmlns:a16="http://schemas.microsoft.com/office/drawing/2014/main" id="{C72D442C-F08F-441C-89BD-BE035AC7D200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0CFECC5-95FC-4953-9DFC-1AC9C4769AF8}"/>
              </a:ext>
            </a:extLst>
          </p:cNvPr>
          <p:cNvGrpSpPr/>
          <p:nvPr/>
        </p:nvGrpSpPr>
        <p:grpSpPr>
          <a:xfrm>
            <a:off x="-52047" y="2889963"/>
            <a:ext cx="890020" cy="707886"/>
            <a:chOff x="-60595" y="3228809"/>
            <a:chExt cx="890020" cy="70788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42C774-6CCD-49CB-8749-980472550A80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18">
              <a:extLst>
                <a:ext uri="{FF2B5EF4-FFF2-40B4-BE49-F238E27FC236}">
                  <a16:creationId xmlns:a16="http://schemas.microsoft.com/office/drawing/2014/main" id="{B5A53DAC-E18F-454B-8F41-6C24D1ABFA43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89AC95E7-9B86-48A1-9FC4-9061B9851609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Splicing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events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detected</a:t>
            </a:r>
            <a:r>
              <a:rPr lang="fr-FR" sz="2800" b="1" dirty="0">
                <a:solidFill>
                  <a:srgbClr val="FFFF00"/>
                </a:solidFill>
              </a:rPr>
              <a:t> in the Insoluble RNA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0F925EB-DA19-4E19-AD1A-2C05AC6F085F}"/>
              </a:ext>
            </a:extLst>
          </p:cNvPr>
          <p:cNvGrpSpPr/>
          <p:nvPr/>
        </p:nvGrpSpPr>
        <p:grpSpPr>
          <a:xfrm>
            <a:off x="-30213" y="3571984"/>
            <a:ext cx="890020" cy="638626"/>
            <a:chOff x="-49678" y="3907814"/>
            <a:chExt cx="890020" cy="6386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BB5232C-4F2F-4C3A-9BB4-AE1FEC0E6BE1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18">
              <a:extLst>
                <a:ext uri="{FF2B5EF4-FFF2-40B4-BE49-F238E27FC236}">
                  <a16:creationId xmlns:a16="http://schemas.microsoft.com/office/drawing/2014/main" id="{1E7489E6-5F18-46DD-B7CE-5E54223D2388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6D15DB0-E745-4F55-8112-68CC8ED62783}"/>
              </a:ext>
            </a:extLst>
          </p:cNvPr>
          <p:cNvGrpSpPr/>
          <p:nvPr/>
        </p:nvGrpSpPr>
        <p:grpSpPr>
          <a:xfrm>
            <a:off x="-41130" y="2922678"/>
            <a:ext cx="890020" cy="638626"/>
            <a:chOff x="-60595" y="3258508"/>
            <a:chExt cx="890020" cy="63862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B14AE0F-1A91-4C49-97AE-4241319FBB80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18">
              <a:extLst>
                <a:ext uri="{FF2B5EF4-FFF2-40B4-BE49-F238E27FC236}">
                  <a16:creationId xmlns:a16="http://schemas.microsoft.com/office/drawing/2014/main" id="{DBA8C7C5-9D12-4F19-8AF4-A65F757A3499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137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-6916" y="1907035"/>
            <a:ext cx="12192000" cy="313202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28</a:t>
            </a:fld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234FEB0-2009-4A91-9CD4-76CF58E7B868}"/>
              </a:ext>
            </a:extLst>
          </p:cNvPr>
          <p:cNvSpPr txBox="1"/>
          <p:nvPr/>
        </p:nvSpPr>
        <p:spPr>
          <a:xfrm>
            <a:off x="3055716" y="5159195"/>
            <a:ext cx="5458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LENG8 </a:t>
            </a:r>
            <a:r>
              <a:rPr lang="fr-FR" dirty="0" err="1"/>
              <a:t>seems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retained</a:t>
            </a:r>
            <a:r>
              <a:rPr lang="fr-FR" dirty="0"/>
              <a:t> in the Insoluble fraction</a:t>
            </a:r>
          </a:p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7B5181F-79F8-49DE-BC96-7ACDF9A128BD}"/>
              </a:ext>
            </a:extLst>
          </p:cNvPr>
          <p:cNvGrpSpPr/>
          <p:nvPr/>
        </p:nvGrpSpPr>
        <p:grpSpPr>
          <a:xfrm>
            <a:off x="-4" y="1856322"/>
            <a:ext cx="12192008" cy="3400006"/>
            <a:chOff x="-8" y="3376511"/>
            <a:chExt cx="12192008" cy="3400006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788A3CB3-880D-4C84-A180-EDCDC7317383}"/>
                </a:ext>
              </a:extLst>
            </p:cNvPr>
            <p:cNvGrpSpPr/>
            <p:nvPr/>
          </p:nvGrpSpPr>
          <p:grpSpPr>
            <a:xfrm>
              <a:off x="-8" y="3376511"/>
              <a:ext cx="12192008" cy="3400006"/>
              <a:chOff x="-8" y="3082177"/>
              <a:chExt cx="12192008" cy="3400006"/>
            </a:xfrm>
          </p:grpSpPr>
          <p:sp>
            <p:nvSpPr>
              <p:cNvPr id="32" name="ZoneTexte 11">
                <a:extLst>
                  <a:ext uri="{FF2B5EF4-FFF2-40B4-BE49-F238E27FC236}">
                    <a16:creationId xmlns:a16="http://schemas.microsoft.com/office/drawing/2014/main" id="{BD6EFA8C-EBB7-4B97-AA86-626AB30F8C44}"/>
                  </a:ext>
                </a:extLst>
              </p:cNvPr>
              <p:cNvSpPr txBox="1"/>
              <p:nvPr/>
            </p:nvSpPr>
            <p:spPr>
              <a:xfrm>
                <a:off x="0" y="3082177"/>
                <a:ext cx="1343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LENG8 locus</a:t>
                </a:r>
              </a:p>
            </p:txBody>
          </p: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6CD61231-6391-4793-A26C-D6B7D77D43A1}"/>
                  </a:ext>
                </a:extLst>
              </p:cNvPr>
              <p:cNvGrpSpPr/>
              <p:nvPr/>
            </p:nvGrpSpPr>
            <p:grpSpPr>
              <a:xfrm>
                <a:off x="-4" y="3581406"/>
                <a:ext cx="12192004" cy="2685255"/>
                <a:chOff x="-4" y="3429000"/>
                <a:chExt cx="12192004" cy="2685255"/>
              </a:xfrm>
            </p:grpSpPr>
            <p:grpSp>
              <p:nvGrpSpPr>
                <p:cNvPr id="42" name="Groupe 41">
                  <a:extLst>
                    <a:ext uri="{FF2B5EF4-FFF2-40B4-BE49-F238E27FC236}">
                      <a16:creationId xmlns:a16="http://schemas.microsoft.com/office/drawing/2014/main" id="{FD4B5B31-47C9-4C0F-BE3B-D7C273740990}"/>
                    </a:ext>
                  </a:extLst>
                </p:cNvPr>
                <p:cNvGrpSpPr/>
                <p:nvPr/>
              </p:nvGrpSpPr>
              <p:grpSpPr>
                <a:xfrm>
                  <a:off x="-4" y="3429000"/>
                  <a:ext cx="12192004" cy="2660915"/>
                  <a:chOff x="-4" y="3429000"/>
                  <a:chExt cx="12192004" cy="2660915"/>
                </a:xfrm>
              </p:grpSpPr>
              <p:pic>
                <p:nvPicPr>
                  <p:cNvPr id="59" name="Image 58">
                    <a:extLst>
                      <a:ext uri="{FF2B5EF4-FFF2-40B4-BE49-F238E27FC236}">
                        <a16:creationId xmlns:a16="http://schemas.microsoft.com/office/drawing/2014/main" id="{F63B7B62-1919-4DA4-BE29-24AFC3F187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6384"/>
                  <a:stretch/>
                </p:blipFill>
                <p:spPr>
                  <a:xfrm>
                    <a:off x="0" y="3429000"/>
                    <a:ext cx="12192000" cy="2660915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 59">
                    <a:extLst>
                      <a:ext uri="{FF2B5EF4-FFF2-40B4-BE49-F238E27FC236}">
                        <a16:creationId xmlns:a16="http://schemas.microsoft.com/office/drawing/2014/main" id="{6EF5273F-A1AE-485D-B236-6C34007203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83686"/>
                  <a:stretch/>
                </p:blipFill>
                <p:spPr>
                  <a:xfrm>
                    <a:off x="-4" y="5355107"/>
                    <a:ext cx="12192000" cy="675933"/>
                  </a:xfrm>
                  <a:prstGeom prst="rect">
                    <a:avLst/>
                  </a:prstGeom>
                </p:spPr>
              </p:pic>
              <p:pic>
                <p:nvPicPr>
                  <p:cNvPr id="61" name="Image 60">
                    <a:extLst>
                      <a:ext uri="{FF2B5EF4-FFF2-40B4-BE49-F238E27FC236}">
                        <a16:creationId xmlns:a16="http://schemas.microsoft.com/office/drawing/2014/main" id="{7EFC78CA-7E5E-4B10-8E8D-306C8B8C86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" y="4063319"/>
                    <a:ext cx="12192000" cy="195262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 61">
                    <a:extLst>
                      <a:ext uri="{FF2B5EF4-FFF2-40B4-BE49-F238E27FC236}">
                        <a16:creationId xmlns:a16="http://schemas.microsoft.com/office/drawing/2014/main" id="{E13E0741-621D-46AC-BC66-DA46487A48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" y="4269424"/>
                    <a:ext cx="12192000" cy="209550"/>
                  </a:xfrm>
                  <a:prstGeom prst="rect">
                    <a:avLst/>
                  </a:prstGeom>
                </p:spPr>
              </p:pic>
              <p:pic>
                <p:nvPicPr>
                  <p:cNvPr id="63" name="Image 62">
                    <a:extLst>
                      <a:ext uri="{FF2B5EF4-FFF2-40B4-BE49-F238E27FC236}">
                        <a16:creationId xmlns:a16="http://schemas.microsoft.com/office/drawing/2014/main" id="{AA68CCCD-973A-475D-BF4F-E3195FD2EF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" y="4493847"/>
                    <a:ext cx="12192000" cy="195262"/>
                  </a:xfrm>
                  <a:prstGeom prst="rect">
                    <a:avLst/>
                  </a:prstGeom>
                </p:spPr>
              </p:pic>
              <p:pic>
                <p:nvPicPr>
                  <p:cNvPr id="73" name="Image 72">
                    <a:extLst>
                      <a:ext uri="{FF2B5EF4-FFF2-40B4-BE49-F238E27FC236}">
                        <a16:creationId xmlns:a16="http://schemas.microsoft.com/office/drawing/2014/main" id="{B6259EC1-4FF1-4C3A-AA71-52D18309A0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" y="4705203"/>
                    <a:ext cx="12192000" cy="195262"/>
                  </a:xfrm>
                  <a:prstGeom prst="rect">
                    <a:avLst/>
                  </a:prstGeom>
                </p:spPr>
              </p:pic>
              <p:pic>
                <p:nvPicPr>
                  <p:cNvPr id="74" name="Image 73">
                    <a:extLst>
                      <a:ext uri="{FF2B5EF4-FFF2-40B4-BE49-F238E27FC236}">
                        <a16:creationId xmlns:a16="http://schemas.microsoft.com/office/drawing/2014/main" id="{38120A75-1A28-4B37-AD42-932CECE457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4" y="4913076"/>
                    <a:ext cx="12192000" cy="204788"/>
                  </a:xfrm>
                  <a:prstGeom prst="rect">
                    <a:avLst/>
                  </a:prstGeom>
                </p:spPr>
              </p:pic>
              <p:pic>
                <p:nvPicPr>
                  <p:cNvPr id="75" name="Image 74">
                    <a:extLst>
                      <a:ext uri="{FF2B5EF4-FFF2-40B4-BE49-F238E27FC236}">
                        <a16:creationId xmlns:a16="http://schemas.microsoft.com/office/drawing/2014/main" id="{6ADEC175-6E0A-4EE9-BE7C-A0FE5CBD37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5131861"/>
                    <a:ext cx="12192000" cy="2095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3" name="ZoneTexte 59">
                  <a:extLst>
                    <a:ext uri="{FF2B5EF4-FFF2-40B4-BE49-F238E27FC236}">
                      <a16:creationId xmlns:a16="http://schemas.microsoft.com/office/drawing/2014/main" id="{FEB7BD99-ADD9-4358-81D5-F836CC289E12}"/>
                    </a:ext>
                  </a:extLst>
                </p:cNvPr>
                <p:cNvSpPr txBox="1"/>
                <p:nvPr/>
              </p:nvSpPr>
              <p:spPr>
                <a:xfrm>
                  <a:off x="5791425" y="5991144"/>
                  <a:ext cx="274114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fr-FR" sz="800" dirty="0"/>
                    <a:t>LENG8</a:t>
                  </a:r>
                </a:p>
              </p:txBody>
            </p:sp>
            <p:sp>
              <p:nvSpPr>
                <p:cNvPr id="45" name="ZoneTexte 60">
                  <a:extLst>
                    <a:ext uri="{FF2B5EF4-FFF2-40B4-BE49-F238E27FC236}">
                      <a16:creationId xmlns:a16="http://schemas.microsoft.com/office/drawing/2014/main" id="{C34F533F-709C-4871-A0C3-84D786AB4663}"/>
                    </a:ext>
                  </a:extLst>
                </p:cNvPr>
                <p:cNvSpPr txBox="1"/>
                <p:nvPr/>
              </p:nvSpPr>
              <p:spPr>
                <a:xfrm>
                  <a:off x="1343638" y="5427066"/>
                  <a:ext cx="463268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fr-FR" sz="800" dirty="0"/>
                    <a:t>LENG8-AS1</a:t>
                  </a:r>
                </a:p>
              </p:txBody>
            </p:sp>
            <p:sp>
              <p:nvSpPr>
                <p:cNvPr id="47" name="ZoneTexte 61">
                  <a:extLst>
                    <a:ext uri="{FF2B5EF4-FFF2-40B4-BE49-F238E27FC236}">
                      <a16:creationId xmlns:a16="http://schemas.microsoft.com/office/drawing/2014/main" id="{6B1B0FE9-413E-4505-B6F6-9CED94CFAA93}"/>
                    </a:ext>
                  </a:extLst>
                </p:cNvPr>
                <p:cNvSpPr txBox="1"/>
                <p:nvPr/>
              </p:nvSpPr>
              <p:spPr>
                <a:xfrm>
                  <a:off x="11221040" y="5991144"/>
                  <a:ext cx="274114" cy="1231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fr-FR" sz="800" dirty="0"/>
                    <a:t>LENG9</a:t>
                  </a:r>
                </a:p>
              </p:txBody>
            </p:sp>
          </p:grpSp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FC1936E7-19EA-4415-8DAE-8A04D47F2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" y="4215829"/>
                <a:ext cx="12192000" cy="195262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A58B712D-9EC8-45A4-945E-EE5A2F837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421300"/>
                <a:ext cx="12192000" cy="209550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0406C56C-CEEB-4013-BB3B-66D4471CA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646071"/>
                <a:ext cx="12192000" cy="195262"/>
              </a:xfrm>
              <a:prstGeom prst="rect">
                <a:avLst/>
              </a:prstGeom>
            </p:spPr>
          </p:pic>
          <p:sp>
            <p:nvSpPr>
              <p:cNvPr id="38" name="ZoneTexte 36">
                <a:extLst>
                  <a:ext uri="{FF2B5EF4-FFF2-40B4-BE49-F238E27FC236}">
                    <a16:creationId xmlns:a16="http://schemas.microsoft.com/office/drawing/2014/main" id="{9B01ECE0-45D9-486F-900B-63C6BA1BF82E}"/>
                  </a:ext>
                </a:extLst>
              </p:cNvPr>
              <p:cNvSpPr txBox="1"/>
              <p:nvPr/>
            </p:nvSpPr>
            <p:spPr>
              <a:xfrm>
                <a:off x="862248" y="4255758"/>
                <a:ext cx="23724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0-200</a:t>
                </a:r>
              </a:p>
            </p:txBody>
          </p:sp>
          <p:sp>
            <p:nvSpPr>
              <p:cNvPr id="39" name="ZoneTexte 40">
                <a:extLst>
                  <a:ext uri="{FF2B5EF4-FFF2-40B4-BE49-F238E27FC236}">
                    <a16:creationId xmlns:a16="http://schemas.microsoft.com/office/drawing/2014/main" id="{0622E212-FD3D-44CE-AA94-C046722D55B7}"/>
                  </a:ext>
                </a:extLst>
              </p:cNvPr>
              <p:cNvSpPr txBox="1"/>
              <p:nvPr/>
            </p:nvSpPr>
            <p:spPr>
              <a:xfrm>
                <a:off x="836599" y="4897642"/>
                <a:ext cx="288541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0-2500</a:t>
                </a:r>
              </a:p>
            </p:txBody>
          </p:sp>
          <p:sp>
            <p:nvSpPr>
              <p:cNvPr id="40" name="ZoneTexte 48">
                <a:extLst>
                  <a:ext uri="{FF2B5EF4-FFF2-40B4-BE49-F238E27FC236}">
                    <a16:creationId xmlns:a16="http://schemas.microsoft.com/office/drawing/2014/main" id="{FEC6F853-8AD9-4746-A449-59E96F842111}"/>
                  </a:ext>
                </a:extLst>
              </p:cNvPr>
              <p:cNvSpPr txBox="1"/>
              <p:nvPr/>
            </p:nvSpPr>
            <p:spPr>
              <a:xfrm>
                <a:off x="9163799" y="6359072"/>
                <a:ext cx="383118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800" dirty="0"/>
                  <a:t>Intron 15</a:t>
                </a:r>
              </a:p>
            </p:txBody>
          </p:sp>
          <p:cxnSp>
            <p:nvCxnSpPr>
              <p:cNvPr id="41" name="Connecteur droit avec flèche 40">
                <a:extLst>
                  <a:ext uri="{FF2B5EF4-FFF2-40B4-BE49-F238E27FC236}">
                    <a16:creationId xmlns:a16="http://schemas.microsoft.com/office/drawing/2014/main" id="{247F4757-36A5-40E8-BC93-F96EAF080112}"/>
                  </a:ext>
                </a:extLst>
              </p:cNvPr>
              <p:cNvCxnSpPr/>
              <p:nvPr/>
            </p:nvCxnSpPr>
            <p:spPr>
              <a:xfrm flipV="1">
                <a:off x="9355358" y="6145837"/>
                <a:ext cx="0" cy="2201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ZoneTexte 63">
              <a:extLst>
                <a:ext uri="{FF2B5EF4-FFF2-40B4-BE49-F238E27FC236}">
                  <a16:creationId xmlns:a16="http://schemas.microsoft.com/office/drawing/2014/main" id="{5917A63D-1B40-4C30-AA4C-62461615C7F3}"/>
                </a:ext>
              </a:extLst>
            </p:cNvPr>
            <p:cNvSpPr txBox="1"/>
            <p:nvPr/>
          </p:nvSpPr>
          <p:spPr>
            <a:xfrm>
              <a:off x="10114103" y="3692067"/>
              <a:ext cx="61875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FC=13.0514</a:t>
              </a:r>
            </a:p>
          </p:txBody>
        </p:sp>
        <p:sp>
          <p:nvSpPr>
            <p:cNvPr id="31" name="ZoneTexte 83">
              <a:extLst>
                <a:ext uri="{FF2B5EF4-FFF2-40B4-BE49-F238E27FC236}">
                  <a16:creationId xmlns:a16="http://schemas.microsoft.com/office/drawing/2014/main" id="{12EBE09A-F2C5-4C16-82DF-CF47DA6409A2}"/>
                </a:ext>
              </a:extLst>
            </p:cNvPr>
            <p:cNvSpPr txBox="1"/>
            <p:nvPr/>
          </p:nvSpPr>
          <p:spPr>
            <a:xfrm>
              <a:off x="11133590" y="3694355"/>
              <a:ext cx="95378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dirty="0"/>
                <a:t>adj. </a:t>
              </a:r>
              <a:r>
                <a:rPr lang="fr-FR" sz="1000" i="1" dirty="0"/>
                <a:t>p</a:t>
              </a:r>
              <a:r>
                <a:rPr lang="fr-FR" sz="1000" dirty="0"/>
                <a:t>-value=10</a:t>
              </a:r>
              <a:r>
                <a:rPr lang="fr-FR" sz="1000" baseline="30000" dirty="0"/>
                <a:t>-117</a:t>
              </a:r>
            </a:p>
          </p:txBody>
        </p:sp>
      </p:grpSp>
      <p:sp>
        <p:nvSpPr>
          <p:cNvPr id="76" name="ZoneTexte 75">
            <a:extLst>
              <a:ext uri="{FF2B5EF4-FFF2-40B4-BE49-F238E27FC236}">
                <a16:creationId xmlns:a16="http://schemas.microsoft.com/office/drawing/2014/main" id="{33AA473B-F74D-44A5-8989-DC26ACDC4595}"/>
              </a:ext>
            </a:extLst>
          </p:cNvPr>
          <p:cNvSpPr txBox="1"/>
          <p:nvPr/>
        </p:nvSpPr>
        <p:spPr>
          <a:xfrm>
            <a:off x="3055716" y="5705860"/>
            <a:ext cx="545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But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the intron 15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spliced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released</a:t>
            </a:r>
            <a:endParaRPr lang="fr-FR" dirty="0"/>
          </a:p>
          <a:p>
            <a:pPr algn="ctr"/>
            <a:endParaRPr lang="fr-FR" dirty="0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8B10A69-5AC3-40EC-859F-02D5A68332CD}"/>
              </a:ext>
            </a:extLst>
          </p:cNvPr>
          <p:cNvGrpSpPr/>
          <p:nvPr/>
        </p:nvGrpSpPr>
        <p:grpSpPr>
          <a:xfrm>
            <a:off x="-47226" y="3594516"/>
            <a:ext cx="890020" cy="707886"/>
            <a:chOff x="-49678" y="3872402"/>
            <a:chExt cx="890020" cy="70788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AD87165-B85B-4D38-AD00-75710845E1EF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18">
              <a:extLst>
                <a:ext uri="{FF2B5EF4-FFF2-40B4-BE49-F238E27FC236}">
                  <a16:creationId xmlns:a16="http://schemas.microsoft.com/office/drawing/2014/main" id="{55F33E5C-B1CB-4090-A0FF-C9F21CC52913}"/>
                </a:ext>
              </a:extLst>
            </p:cNvPr>
            <p:cNvSpPr txBox="1"/>
            <p:nvPr/>
          </p:nvSpPr>
          <p:spPr>
            <a:xfrm>
              <a:off x="-49678" y="3872402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 Fraction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018C191E-E5F9-4D30-9B5D-E5B5BEB5E140}"/>
              </a:ext>
            </a:extLst>
          </p:cNvPr>
          <p:cNvGrpSpPr/>
          <p:nvPr/>
        </p:nvGrpSpPr>
        <p:grpSpPr>
          <a:xfrm>
            <a:off x="-58143" y="2938731"/>
            <a:ext cx="890020" cy="707886"/>
            <a:chOff x="-60595" y="3228809"/>
            <a:chExt cx="890020" cy="70788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733D957-2329-4D08-A194-27AB89062F50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18">
              <a:extLst>
                <a:ext uri="{FF2B5EF4-FFF2-40B4-BE49-F238E27FC236}">
                  <a16:creationId xmlns:a16="http://schemas.microsoft.com/office/drawing/2014/main" id="{D73CAD73-BEDE-4C67-A756-7D2D2FB2B060}"/>
                </a:ext>
              </a:extLst>
            </p:cNvPr>
            <p:cNvSpPr txBox="1"/>
            <p:nvPr/>
          </p:nvSpPr>
          <p:spPr>
            <a:xfrm>
              <a:off x="-60595" y="3228809"/>
              <a:ext cx="890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 Fraction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0B19CA9B-B4D5-4E23-8383-E416E921C60E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Splicing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events</a:t>
            </a:r>
            <a:r>
              <a:rPr lang="fr-FR" sz="2800" b="1" dirty="0">
                <a:solidFill>
                  <a:srgbClr val="FFFF00"/>
                </a:solidFill>
              </a:rPr>
              <a:t> are </a:t>
            </a:r>
            <a:r>
              <a:rPr lang="fr-FR" sz="2800" b="1" dirty="0" err="1">
                <a:solidFill>
                  <a:srgbClr val="FFFF00"/>
                </a:solidFill>
              </a:rPr>
              <a:t>detected</a:t>
            </a:r>
            <a:r>
              <a:rPr lang="fr-FR" sz="2800" b="1" dirty="0">
                <a:solidFill>
                  <a:srgbClr val="FFFF00"/>
                </a:solidFill>
              </a:rPr>
              <a:t> in the Insoluble RNA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54DB99C5-CD57-4C9A-8874-61D9E793292E}"/>
              </a:ext>
            </a:extLst>
          </p:cNvPr>
          <p:cNvGrpSpPr/>
          <p:nvPr/>
        </p:nvGrpSpPr>
        <p:grpSpPr>
          <a:xfrm>
            <a:off x="-47226" y="3628179"/>
            <a:ext cx="890020" cy="638626"/>
            <a:chOff x="-49678" y="3907814"/>
            <a:chExt cx="890020" cy="63862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BFB8640-4430-4CD9-A5F2-3F2F1763041E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18">
              <a:extLst>
                <a:ext uri="{FF2B5EF4-FFF2-40B4-BE49-F238E27FC236}">
                  <a16:creationId xmlns:a16="http://schemas.microsoft.com/office/drawing/2014/main" id="{E193A744-0C05-483E-90D9-56A84FEF6CFB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40D99FC-8F33-4ED3-8C80-66519120313C}"/>
              </a:ext>
            </a:extLst>
          </p:cNvPr>
          <p:cNvGrpSpPr/>
          <p:nvPr/>
        </p:nvGrpSpPr>
        <p:grpSpPr>
          <a:xfrm>
            <a:off x="-58143" y="2978873"/>
            <a:ext cx="890020" cy="638626"/>
            <a:chOff x="-60595" y="3258508"/>
            <a:chExt cx="890020" cy="638626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A2C6015-832E-4CF5-BBB5-36AE33499F4F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ZoneTexte 18">
              <a:extLst>
                <a:ext uri="{FF2B5EF4-FFF2-40B4-BE49-F238E27FC236}">
                  <a16:creationId xmlns:a16="http://schemas.microsoft.com/office/drawing/2014/main" id="{C2A4B4EC-1A89-4A6B-A9C9-22AE3BFBD0AD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8CA5B1FE-AE13-481C-B135-0EB577FC0F30}"/>
              </a:ext>
            </a:extLst>
          </p:cNvPr>
          <p:cNvSpPr txBox="1"/>
          <p:nvPr/>
        </p:nvSpPr>
        <p:spPr>
          <a:xfrm>
            <a:off x="3198369" y="1417563"/>
            <a:ext cx="483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10X zoom on the </a:t>
            </a:r>
            <a:r>
              <a:rPr lang="fr-FR" dirty="0">
                <a:solidFill>
                  <a:srgbClr val="00B0F0"/>
                </a:solidFill>
              </a:rPr>
              <a:t>Soluble</a:t>
            </a:r>
            <a:r>
              <a:rPr lang="fr-FR" dirty="0"/>
              <a:t> </a:t>
            </a:r>
            <a:r>
              <a:rPr lang="fr-FR" dirty="0" err="1"/>
              <a:t>track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292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701EB19-086C-412E-95B1-59A5E40D384A}"/>
              </a:ext>
            </a:extLst>
          </p:cNvPr>
          <p:cNvSpPr/>
          <p:nvPr/>
        </p:nvSpPr>
        <p:spPr>
          <a:xfrm>
            <a:off x="1600200" y="858377"/>
            <a:ext cx="8382000" cy="587464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29</a:t>
            </a:fld>
            <a:endParaRPr lang="fr-FR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79CAE73C-1247-4B34-B125-6650495E45D5}"/>
              </a:ext>
            </a:extLst>
          </p:cNvPr>
          <p:cNvGrpSpPr/>
          <p:nvPr/>
        </p:nvGrpSpPr>
        <p:grpSpPr>
          <a:xfrm>
            <a:off x="1662947" y="1475955"/>
            <a:ext cx="6594332" cy="802161"/>
            <a:chOff x="1845826" y="1625617"/>
            <a:chExt cx="6594332" cy="802161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AD1454A7-21F2-40DE-85EE-BB1D3F33F901}"/>
                </a:ext>
              </a:extLst>
            </p:cNvPr>
            <p:cNvSpPr txBox="1"/>
            <p:nvPr/>
          </p:nvSpPr>
          <p:spPr>
            <a:xfrm>
              <a:off x="1845826" y="2058446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REL (RT-</a:t>
              </a:r>
              <a:r>
                <a:rPr lang="fr-FR" dirty="0" err="1"/>
                <a:t>qPCR</a:t>
              </a:r>
              <a:r>
                <a:rPr lang="fr-FR" dirty="0"/>
                <a:t>)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B412F54-3A06-4A76-AB35-6AAB5C2158D3}"/>
                </a:ext>
              </a:extLst>
            </p:cNvPr>
            <p:cNvSpPr txBox="1"/>
            <p:nvPr/>
          </p:nvSpPr>
          <p:spPr>
            <a:xfrm>
              <a:off x="1845826" y="1630065"/>
              <a:ext cx="1496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FC (RNA </a:t>
              </a:r>
              <a:r>
                <a:rPr lang="fr-FR" dirty="0" err="1"/>
                <a:t>seq</a:t>
              </a:r>
              <a:r>
                <a:rPr lang="fr-FR" dirty="0"/>
                <a:t>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6CD2FD0-017B-4759-808C-D9EE05A7E823}"/>
                </a:ext>
              </a:extLst>
            </p:cNvPr>
            <p:cNvSpPr txBox="1"/>
            <p:nvPr/>
          </p:nvSpPr>
          <p:spPr>
            <a:xfrm>
              <a:off x="3611614" y="1999242"/>
              <a:ext cx="63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28.4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85E4CCA8-9F08-43A6-9451-A8B7F0493680}"/>
                </a:ext>
              </a:extLst>
            </p:cNvPr>
            <p:cNvSpPr txBox="1"/>
            <p:nvPr/>
          </p:nvSpPr>
          <p:spPr>
            <a:xfrm>
              <a:off x="4142279" y="2002563"/>
              <a:ext cx="73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3354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672CFD5-F1F9-4B6C-9EB8-EFE7A208969E}"/>
                </a:ext>
              </a:extLst>
            </p:cNvPr>
            <p:cNvSpPr txBox="1"/>
            <p:nvPr/>
          </p:nvSpPr>
          <p:spPr>
            <a:xfrm>
              <a:off x="4882581" y="2000087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13.3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FFE56B5-7C6B-4FB1-9987-1DAE015BB429}"/>
                </a:ext>
              </a:extLst>
            </p:cNvPr>
            <p:cNvSpPr txBox="1"/>
            <p:nvPr/>
          </p:nvSpPr>
          <p:spPr>
            <a:xfrm>
              <a:off x="5399504" y="2000087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698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78E55A80-0DE4-4F5C-8A8C-5EEA863FE516}"/>
                </a:ext>
              </a:extLst>
            </p:cNvPr>
            <p:cNvSpPr txBox="1"/>
            <p:nvPr/>
          </p:nvSpPr>
          <p:spPr>
            <a:xfrm>
              <a:off x="3909785" y="1638683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13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C45A94BB-D1B8-4674-A686-4A7727E006F7}"/>
                </a:ext>
              </a:extLst>
            </p:cNvPr>
            <p:cNvSpPr txBox="1"/>
            <p:nvPr/>
          </p:nvSpPr>
          <p:spPr>
            <a:xfrm>
              <a:off x="6037012" y="1997950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0.82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F67E35A0-5A81-4298-8514-E71C0F9F4BB1}"/>
                </a:ext>
              </a:extLst>
            </p:cNvPr>
            <p:cNvSpPr txBox="1"/>
            <p:nvPr/>
          </p:nvSpPr>
          <p:spPr>
            <a:xfrm>
              <a:off x="7767547" y="1998564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68.9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585C5D67-AD93-4DB7-B9F7-0883C00EC4EE}"/>
                </a:ext>
              </a:extLst>
            </p:cNvPr>
            <p:cNvSpPr txBox="1"/>
            <p:nvPr/>
          </p:nvSpPr>
          <p:spPr>
            <a:xfrm>
              <a:off x="6334050" y="1625617"/>
              <a:ext cx="61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3.6</a:t>
              </a:r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341A63A6-4D00-4DC5-A05B-E319C8021469}"/>
                </a:ext>
              </a:extLst>
            </p:cNvPr>
            <p:cNvCxnSpPr>
              <a:cxnSpLocks/>
            </p:cNvCxnSpPr>
            <p:nvPr/>
          </p:nvCxnSpPr>
          <p:spPr>
            <a:xfrm>
              <a:off x="1854199" y="1999397"/>
              <a:ext cx="6585959" cy="71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24359A30-529D-4904-9BB7-E7545819C718}"/>
                </a:ext>
              </a:extLst>
            </p:cNvPr>
            <p:cNvCxnSpPr>
              <a:cxnSpLocks/>
            </p:cNvCxnSpPr>
            <p:nvPr/>
          </p:nvCxnSpPr>
          <p:spPr>
            <a:xfrm>
              <a:off x="3554420" y="163868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7CFB93C8-FB48-4BA5-B82B-EB765EDBE9A6}"/>
                </a:ext>
              </a:extLst>
            </p:cNvPr>
            <p:cNvCxnSpPr>
              <a:cxnSpLocks/>
            </p:cNvCxnSpPr>
            <p:nvPr/>
          </p:nvCxnSpPr>
          <p:spPr>
            <a:xfrm>
              <a:off x="6015986" y="1630063"/>
              <a:ext cx="0" cy="7357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6E0E1384-A13D-408E-A3E2-2A602D03C536}"/>
              </a:ext>
            </a:extLst>
          </p:cNvPr>
          <p:cNvSpPr txBox="1"/>
          <p:nvPr/>
        </p:nvSpPr>
        <p:spPr>
          <a:xfrm>
            <a:off x="7018886" y="1858824"/>
            <a:ext cx="61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3.3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524F5FBC-6F2C-4FEC-90CD-85051A4AAAF2}"/>
              </a:ext>
            </a:extLst>
          </p:cNvPr>
          <p:cNvSpPr txBox="1"/>
          <p:nvPr/>
        </p:nvSpPr>
        <p:spPr>
          <a:xfrm>
            <a:off x="3208290" y="894984"/>
            <a:ext cx="565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RT-</a:t>
            </a:r>
            <a:r>
              <a:rPr lang="fr-FR" b="1" dirty="0" err="1"/>
              <a:t>qPCR</a:t>
            </a:r>
            <a:r>
              <a:rPr lang="fr-FR" b="1" dirty="0"/>
              <a:t> relative </a:t>
            </a:r>
            <a:r>
              <a:rPr lang="fr-FR" b="1" dirty="0" err="1"/>
              <a:t>enrichments</a:t>
            </a:r>
            <a:r>
              <a:rPr lang="fr-FR" b="1" dirty="0"/>
              <a:t> (REL) in the Insoluble vs Soluble fractions of mature and </a:t>
            </a:r>
            <a:r>
              <a:rPr lang="fr-FR" b="1" dirty="0" err="1"/>
              <a:t>retained</a:t>
            </a:r>
            <a:r>
              <a:rPr lang="fr-FR" b="1" dirty="0"/>
              <a:t> introns </a:t>
            </a:r>
            <a:r>
              <a:rPr lang="fr-FR" b="1" dirty="0" err="1"/>
              <a:t>RNAs</a:t>
            </a:r>
            <a:endParaRPr lang="fr-FR" b="1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B25F1B2-2B4D-4571-8E6D-EBDDC61D4CDA}"/>
              </a:ext>
            </a:extLst>
          </p:cNvPr>
          <p:cNvSpPr txBox="1"/>
          <p:nvPr/>
        </p:nvSpPr>
        <p:spPr>
          <a:xfrm>
            <a:off x="0" y="56356"/>
            <a:ext cx="12407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HRS RT-</a:t>
            </a:r>
            <a:r>
              <a:rPr lang="fr-FR" sz="2400" b="1" dirty="0" err="1">
                <a:solidFill>
                  <a:srgbClr val="FFFF00"/>
                </a:solidFill>
              </a:rPr>
              <a:t>qPCR</a:t>
            </a: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>
                <a:solidFill>
                  <a:srgbClr val="FFFF00"/>
                </a:solidFill>
              </a:rPr>
              <a:t>allows</a:t>
            </a:r>
            <a:r>
              <a:rPr lang="fr-FR" sz="2400" b="1" dirty="0">
                <a:solidFill>
                  <a:srgbClr val="FFFF00"/>
                </a:solidFill>
              </a:rPr>
              <a:t> the </a:t>
            </a:r>
            <a:r>
              <a:rPr lang="fr-FR" sz="2400" b="1" dirty="0" err="1">
                <a:solidFill>
                  <a:srgbClr val="FFFF00"/>
                </a:solidFill>
              </a:rPr>
              <a:t>detection</a:t>
            </a:r>
            <a:r>
              <a:rPr lang="fr-FR" sz="2400" b="1" dirty="0">
                <a:solidFill>
                  <a:srgbClr val="FFFF00"/>
                </a:solidFill>
              </a:rPr>
              <a:t> of </a:t>
            </a:r>
            <a:r>
              <a:rPr lang="fr-FR" sz="2400" b="1" dirty="0" err="1">
                <a:solidFill>
                  <a:srgbClr val="FFFF00"/>
                </a:solidFill>
              </a:rPr>
              <a:t>transcripts</a:t>
            </a: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>
                <a:solidFill>
                  <a:srgbClr val="FFFF00"/>
                </a:solidFill>
              </a:rPr>
              <a:t>containing</a:t>
            </a:r>
            <a:r>
              <a:rPr lang="fr-FR" sz="2400" b="1" dirty="0">
                <a:solidFill>
                  <a:srgbClr val="FFFF00"/>
                </a:solidFill>
              </a:rPr>
              <a:t> intron </a:t>
            </a:r>
            <a:r>
              <a:rPr lang="fr-FR" sz="2400" b="1" dirty="0" err="1">
                <a:solidFill>
                  <a:srgbClr val="FFFF00"/>
                </a:solidFill>
              </a:rPr>
              <a:t>retention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DB77CC-D096-4335-9D00-1E30D1DE4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95"/>
          <a:stretch/>
        </p:blipFill>
        <p:spPr>
          <a:xfrm>
            <a:off x="2809637" y="2250765"/>
            <a:ext cx="5497953" cy="4465250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2B56A5D-D843-4046-A70D-44F831336785}"/>
              </a:ext>
            </a:extLst>
          </p:cNvPr>
          <p:cNvCxnSpPr>
            <a:cxnSpLocks/>
          </p:cNvCxnSpPr>
          <p:nvPr/>
        </p:nvCxnSpPr>
        <p:spPr>
          <a:xfrm>
            <a:off x="4679752" y="1480403"/>
            <a:ext cx="0" cy="7357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B310BF11-C329-494D-BFB9-55B31533C4FC}"/>
              </a:ext>
            </a:extLst>
          </p:cNvPr>
          <p:cNvSpPr txBox="1"/>
          <p:nvPr/>
        </p:nvSpPr>
        <p:spPr>
          <a:xfrm>
            <a:off x="4996804" y="1480401"/>
            <a:ext cx="61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16.3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654D382-F609-45F2-8529-58F535F47072}"/>
              </a:ext>
            </a:extLst>
          </p:cNvPr>
          <p:cNvCxnSpPr>
            <a:cxnSpLocks/>
          </p:cNvCxnSpPr>
          <p:nvPr/>
        </p:nvCxnSpPr>
        <p:spPr>
          <a:xfrm>
            <a:off x="7015219" y="1480402"/>
            <a:ext cx="0" cy="73577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F2AB7552-5AB8-4017-AFF7-CD73C55508F2}"/>
              </a:ext>
            </a:extLst>
          </p:cNvPr>
          <p:cNvSpPr txBox="1"/>
          <p:nvPr/>
        </p:nvSpPr>
        <p:spPr>
          <a:xfrm>
            <a:off x="6420966" y="1848578"/>
            <a:ext cx="61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177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1C45B52-6DC2-45A4-9D85-B7C6CFC2293B}"/>
              </a:ext>
            </a:extLst>
          </p:cNvPr>
          <p:cNvSpPr txBox="1"/>
          <p:nvPr/>
        </p:nvSpPr>
        <p:spPr>
          <a:xfrm>
            <a:off x="7302421" y="1486650"/>
            <a:ext cx="61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1.4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00EFA7A-97F4-4CD8-A6A9-013B875670BB}"/>
              </a:ext>
            </a:extLst>
          </p:cNvPr>
          <p:cNvSpPr txBox="1"/>
          <p:nvPr/>
        </p:nvSpPr>
        <p:spPr>
          <a:xfrm rot="16200000">
            <a:off x="1060536" y="4074251"/>
            <a:ext cx="317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Relative </a:t>
            </a:r>
            <a:r>
              <a:rPr lang="fr-FR" dirty="0" err="1"/>
              <a:t>Enrichment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3897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25419B72-2C52-41FF-B010-10A971FEAABA}"/>
              </a:ext>
            </a:extLst>
          </p:cNvPr>
          <p:cNvSpPr/>
          <p:nvPr/>
        </p:nvSpPr>
        <p:spPr>
          <a:xfrm>
            <a:off x="1049482" y="748914"/>
            <a:ext cx="9541019" cy="6004075"/>
          </a:xfrm>
          <a:prstGeom prst="rect">
            <a:avLst/>
          </a:prstGeom>
          <a:solidFill>
            <a:srgbClr val="FFFFFF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fr-FR" sz="1800"/>
              <a:t>~10kb</a:t>
            </a:r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6609B1-0323-4F76-8F38-C19779A4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5F1A0B-6AC6-4257-B141-96E7127619B0}"/>
              </a:ext>
            </a:extLst>
          </p:cNvPr>
          <p:cNvSpPr txBox="1"/>
          <p:nvPr/>
        </p:nvSpPr>
        <p:spPr>
          <a:xfrm>
            <a:off x="1007468" y="6472428"/>
            <a:ext cx="2096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Adapted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</a:t>
            </a:r>
            <a:r>
              <a:rPr lang="fr-FR" sz="1200" dirty="0" err="1"/>
              <a:t>Ea</a:t>
            </a:r>
            <a:r>
              <a:rPr lang="fr-FR" sz="1200" dirty="0"/>
              <a:t> et al. 2015</a:t>
            </a:r>
          </a:p>
        </p:txBody>
      </p: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5C682270-2AA1-4B98-ABA2-055FA84B3FFC}"/>
              </a:ext>
            </a:extLst>
          </p:cNvPr>
          <p:cNvGrpSpPr/>
          <p:nvPr/>
        </p:nvGrpSpPr>
        <p:grpSpPr>
          <a:xfrm>
            <a:off x="1278356" y="857123"/>
            <a:ext cx="9158288" cy="5819775"/>
            <a:chOff x="-14288" y="404813"/>
            <a:chExt cx="9158288" cy="5819775"/>
          </a:xfrm>
        </p:grpSpPr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42108064-9F72-4DEF-991C-7154CB7CD35B}"/>
                </a:ext>
              </a:extLst>
            </p:cNvPr>
            <p:cNvSpPr/>
            <p:nvPr/>
          </p:nvSpPr>
          <p:spPr bwMode="auto">
            <a:xfrm>
              <a:off x="5172075" y="4273550"/>
              <a:ext cx="1087438" cy="576263"/>
            </a:xfrm>
            <a:prstGeom prst="ellipse">
              <a:avLst/>
            </a:prstGeom>
            <a:solidFill>
              <a:srgbClr val="FFFF00">
                <a:alpha val="66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solidFill>
                    <a:schemeClr val="tx1"/>
                  </a:solidFill>
                </a:rPr>
                <a:t>NUCLEAR  BODY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29" name="ZoneTexte 27">
              <a:extLst>
                <a:ext uri="{FF2B5EF4-FFF2-40B4-BE49-F238E27FC236}">
                  <a16:creationId xmlns:a16="http://schemas.microsoft.com/office/drawing/2014/main" id="{EC48C73C-E7E7-4E9E-A8F3-6B8FB10A3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25" y="404813"/>
              <a:ext cx="1506538" cy="64611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dirty="0" err="1"/>
                <a:t>Nucleosomal</a:t>
              </a:r>
              <a:r>
                <a:rPr lang="fr-FR" altLang="fr-FR" sz="1800" dirty="0"/>
                <a:t> </a:t>
              </a:r>
              <a:r>
                <a:rPr lang="fr-FR" altLang="fr-FR" sz="1800" dirty="0" err="1"/>
                <a:t>scale</a:t>
              </a:r>
              <a:endParaRPr lang="fr-FR" altLang="fr-FR" sz="1800" dirty="0"/>
            </a:p>
          </p:txBody>
        </p: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398EE024-46BE-40C4-9D23-F50DE60F5986}"/>
                </a:ext>
              </a:extLst>
            </p:cNvPr>
            <p:cNvSpPr txBox="1"/>
            <p:nvPr/>
          </p:nvSpPr>
          <p:spPr bwMode="auto">
            <a:xfrm>
              <a:off x="3209925" y="404813"/>
              <a:ext cx="2160588" cy="646112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 err="1"/>
                <a:t>Supranucleosomal</a:t>
              </a:r>
              <a:r>
                <a:rPr lang="fr-FR" dirty="0"/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 err="1"/>
                <a:t>scale</a:t>
              </a:r>
              <a:endParaRPr lang="fr-FR" dirty="0"/>
            </a:p>
          </p:txBody>
        </p: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1B315B33-0D48-4ADC-AA1A-DD6199353E7B}"/>
                </a:ext>
              </a:extLst>
            </p:cNvPr>
            <p:cNvSpPr txBox="1"/>
            <p:nvPr/>
          </p:nvSpPr>
          <p:spPr bwMode="auto">
            <a:xfrm>
              <a:off x="7302500" y="404813"/>
              <a:ext cx="1042988" cy="646112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 err="1"/>
                <a:t>Nuclear</a:t>
              </a:r>
              <a:r>
                <a:rPr lang="fr-FR" dirty="0"/>
                <a:t>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 err="1"/>
                <a:t>scale</a:t>
              </a:r>
              <a:endParaRPr lang="fr-FR" dirty="0"/>
            </a:p>
          </p:txBody>
        </p:sp>
        <p:sp>
          <p:nvSpPr>
            <p:cNvPr id="132" name="Rectangle 69">
              <a:extLst>
                <a:ext uri="{FF2B5EF4-FFF2-40B4-BE49-F238E27FC236}">
                  <a16:creationId xmlns:a16="http://schemas.microsoft.com/office/drawing/2014/main" id="{07290E11-284F-4709-8E2D-8E32EECBA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925" y="1008063"/>
              <a:ext cx="1635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~100Mb - ~3000Mb</a:t>
              </a:r>
            </a:p>
          </p:txBody>
        </p:sp>
        <p:sp>
          <p:nvSpPr>
            <p:cNvPr id="133" name="Rectangle 57">
              <a:extLst>
                <a:ext uri="{FF2B5EF4-FFF2-40B4-BE49-F238E27FC236}">
                  <a16:creationId xmlns:a16="http://schemas.microsoft.com/office/drawing/2014/main" id="{604F611F-579D-43DE-8FC6-153D47208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3" y="1008063"/>
              <a:ext cx="11287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1 pb - ~10 kb</a:t>
              </a:r>
            </a:p>
          </p:txBody>
        </p:sp>
        <p:sp>
          <p:nvSpPr>
            <p:cNvPr id="134" name="Rectangle 59">
              <a:extLst>
                <a:ext uri="{FF2B5EF4-FFF2-40B4-BE49-F238E27FC236}">
                  <a16:creationId xmlns:a16="http://schemas.microsoft.com/office/drawing/2014/main" id="{B0641708-E142-4BC6-AA69-2FE3337A6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6497" y="971550"/>
              <a:ext cx="1194869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 dirty="0"/>
                <a:t>~3Mb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1B8CC06-9FB5-4B82-B6B4-E7A8DA2CF0F8}"/>
                </a:ext>
              </a:extLst>
            </p:cNvPr>
            <p:cNvSpPr/>
            <p:nvPr/>
          </p:nvSpPr>
          <p:spPr bwMode="auto">
            <a:xfrm>
              <a:off x="3425825" y="1281113"/>
              <a:ext cx="3024188" cy="461962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9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latin typeface="+mn-lt"/>
                  <a:cs typeface="+mn-cs"/>
                </a:rPr>
                <a:t>INTER-TAD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latin typeface="+mn-lt"/>
                  <a:cs typeface="+mn-cs"/>
                </a:rPr>
                <a:t>DYNAMICS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6A6DDBE-EBEF-41B9-85DB-022986F41C58}"/>
                </a:ext>
              </a:extLst>
            </p:cNvPr>
            <p:cNvSpPr/>
            <p:nvPr/>
          </p:nvSpPr>
          <p:spPr bwMode="auto">
            <a:xfrm>
              <a:off x="114300" y="1282700"/>
              <a:ext cx="1439863" cy="46037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9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latin typeface="+mn-lt"/>
                  <a:cs typeface="+mn-cs"/>
                </a:rPr>
                <a:t>EPIGENETIC MODIFICATIONS 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1CF2B90-F9C3-42CA-9B80-67F23E8CC0D7}"/>
                </a:ext>
              </a:extLst>
            </p:cNvPr>
            <p:cNvSpPr/>
            <p:nvPr/>
          </p:nvSpPr>
          <p:spPr bwMode="auto">
            <a:xfrm>
              <a:off x="1698625" y="1281113"/>
              <a:ext cx="1655763" cy="461962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9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latin typeface="+mn-lt"/>
                  <a:cs typeface="+mn-cs"/>
                </a:rPr>
                <a:t>INTRA-TAD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latin typeface="+mn-lt"/>
                  <a:cs typeface="+mn-cs"/>
                </a:rPr>
                <a:t>DYNAMICS</a:t>
              </a:r>
            </a:p>
          </p:txBody>
        </p:sp>
        <p:grpSp>
          <p:nvGrpSpPr>
            <p:cNvPr id="138" name="Groupe 85">
              <a:extLst>
                <a:ext uri="{FF2B5EF4-FFF2-40B4-BE49-F238E27FC236}">
                  <a16:creationId xmlns:a16="http://schemas.microsoft.com/office/drawing/2014/main" id="{F37AB8EE-18AB-48F1-8362-8B8D5A240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26213" y="2562225"/>
              <a:ext cx="2617787" cy="3640138"/>
              <a:chOff x="6519863" y="2668588"/>
              <a:chExt cx="2617787" cy="3640137"/>
            </a:xfrm>
          </p:grpSpPr>
          <p:sp>
            <p:nvSpPr>
              <p:cNvPr id="184" name="Rectangle 25">
                <a:extLst>
                  <a:ext uri="{FF2B5EF4-FFF2-40B4-BE49-F238E27FC236}">
                    <a16:creationId xmlns:a16="http://schemas.microsoft.com/office/drawing/2014/main" id="{92CFCF61-9CA6-4380-83C3-7FED70150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4788" y="5786438"/>
                <a:ext cx="1833562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/>
                  <a:t>CHROMOSOME TERRITORIES </a:t>
                </a:r>
              </a:p>
            </p:txBody>
          </p:sp>
          <p:pic>
            <p:nvPicPr>
              <p:cNvPr id="185" name="Image 36">
                <a:extLst>
                  <a:ext uri="{FF2B5EF4-FFF2-40B4-BE49-F238E27FC236}">
                    <a16:creationId xmlns:a16="http://schemas.microsoft.com/office/drawing/2014/main" id="{2D91FE41-221F-4A4B-8055-A43F08B7E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77" t="16536" b="39500"/>
              <a:stretch>
                <a:fillRect/>
              </a:stretch>
            </p:blipFill>
            <p:spPr bwMode="auto">
              <a:xfrm>
                <a:off x="6519863" y="2668588"/>
                <a:ext cx="2617787" cy="3068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6" name="Rectangle 26">
                <a:extLst>
                  <a:ext uri="{FF2B5EF4-FFF2-40B4-BE49-F238E27FC236}">
                    <a16:creationId xmlns:a16="http://schemas.microsoft.com/office/drawing/2014/main" id="{C9589601-35AC-4CDF-AA44-7ADAD8AEE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56550" y="4725988"/>
                <a:ext cx="11017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/>
                  <a:t>NUCLEUS</a:t>
                </a:r>
              </a:p>
            </p:txBody>
          </p:sp>
        </p:grpSp>
        <p:sp>
          <p:nvSpPr>
            <p:cNvPr id="139" name="Rectangle 91">
              <a:extLst>
                <a:ext uri="{FF2B5EF4-FFF2-40B4-BE49-F238E27FC236}">
                  <a16:creationId xmlns:a16="http://schemas.microsoft.com/office/drawing/2014/main" id="{310187D8-4DDE-49A8-B7EE-6AF520215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" y="1758950"/>
              <a:ext cx="14398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NUCLEOSOMES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1F2DD1F-0E0A-49BA-AD2D-A0331580643B}"/>
                </a:ext>
              </a:extLst>
            </p:cNvPr>
            <p:cNvSpPr/>
            <p:nvPr/>
          </p:nvSpPr>
          <p:spPr bwMode="auto">
            <a:xfrm>
              <a:off x="6594475" y="1295400"/>
              <a:ext cx="2487613" cy="46196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9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latin typeface="+mn-lt"/>
                  <a:cs typeface="+mn-cs"/>
                </a:rPr>
                <a:t>NUCLEAR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latin typeface="+mn-lt"/>
                  <a:cs typeface="+mn-cs"/>
                </a:rPr>
                <a:t>POSITIONING</a:t>
              </a:r>
            </a:p>
          </p:txBody>
        </p:sp>
        <p:grpSp>
          <p:nvGrpSpPr>
            <p:cNvPr id="141" name="Groupe 84">
              <a:extLst>
                <a:ext uri="{FF2B5EF4-FFF2-40B4-BE49-F238E27FC236}">
                  <a16:creationId xmlns:a16="http://schemas.microsoft.com/office/drawing/2014/main" id="{AD886CC4-8738-48AD-AE24-F054637E4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4288" y="2601913"/>
              <a:ext cx="1766888" cy="3078162"/>
              <a:chOff x="-20638" y="2708275"/>
              <a:chExt cx="1766888" cy="3078163"/>
            </a:xfrm>
          </p:grpSpPr>
          <p:pic>
            <p:nvPicPr>
              <p:cNvPr id="182" name="Image 41">
                <a:extLst>
                  <a:ext uri="{FF2B5EF4-FFF2-40B4-BE49-F238E27FC236}">
                    <a16:creationId xmlns:a16="http://schemas.microsoft.com/office/drawing/2014/main" id="{8B789F0F-1233-4087-8540-21453F67F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75" t="16536" r="80675" b="39500"/>
              <a:stretch>
                <a:fillRect/>
              </a:stretch>
            </p:blipFill>
            <p:spPr bwMode="auto">
              <a:xfrm>
                <a:off x="411163" y="2708275"/>
                <a:ext cx="1335087" cy="306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3" name="Image 47">
                <a:extLst>
                  <a:ext uri="{FF2B5EF4-FFF2-40B4-BE49-F238E27FC236}">
                    <a16:creationId xmlns:a16="http://schemas.microsoft.com/office/drawing/2014/main" id="{B406AB8D-A4F0-408F-9425-00417B6632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536" r="94296" b="39500"/>
              <a:stretch>
                <a:fillRect/>
              </a:stretch>
            </p:blipFill>
            <p:spPr bwMode="auto">
              <a:xfrm>
                <a:off x="-20638" y="2717800"/>
                <a:ext cx="519113" cy="306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95ADF4E0-6830-4671-86DD-9EF9DCD1DD63}"/>
                </a:ext>
              </a:extLst>
            </p:cNvPr>
            <p:cNvCxnSpPr/>
            <p:nvPr/>
          </p:nvCxnSpPr>
          <p:spPr bwMode="auto">
            <a:xfrm>
              <a:off x="1625600" y="936625"/>
              <a:ext cx="0" cy="5256213"/>
            </a:xfrm>
            <a:prstGeom prst="line">
              <a:avLst/>
            </a:prstGeom>
            <a:ln w="6350" cmpd="sng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Rectangle 23">
              <a:extLst>
                <a:ext uri="{FF2B5EF4-FFF2-40B4-BE49-F238E27FC236}">
                  <a16:creationId xmlns:a16="http://schemas.microsoft.com/office/drawing/2014/main" id="{86D64847-30B3-47DD-A2CF-8A5A20436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038" y="4084638"/>
              <a:ext cx="1316037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 CHROMATIN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 LOOPS</a:t>
              </a:r>
            </a:p>
          </p:txBody>
        </p:sp>
        <p:sp>
          <p:nvSpPr>
            <p:cNvPr id="144" name="Rectangle 24">
              <a:extLst>
                <a:ext uri="{FF2B5EF4-FFF2-40B4-BE49-F238E27FC236}">
                  <a16:creationId xmlns:a16="http://schemas.microsoft.com/office/drawing/2014/main" id="{634E5EC4-B788-4DCA-9996-ADA008F22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800" y="1758950"/>
              <a:ext cx="2224088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TOPOLOGICALLY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ASSOCIATING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DOMAINS = </a:t>
              </a:r>
              <a:r>
                <a:rPr lang="fr-FR" altLang="fr-FR" sz="1400" b="1"/>
                <a:t>TADs</a:t>
              </a:r>
              <a:r>
                <a:rPr lang="fr-FR" altLang="fr-FR" sz="1000"/>
                <a:t>              </a:t>
              </a:r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534F6AE6-1239-478E-9AB3-0ACBB6578918}"/>
                </a:ext>
              </a:extLst>
            </p:cNvPr>
            <p:cNvSpPr/>
            <p:nvPr/>
          </p:nvSpPr>
          <p:spPr bwMode="auto">
            <a:xfrm>
              <a:off x="5594350" y="3030538"/>
              <a:ext cx="936625" cy="936625"/>
            </a:xfrm>
            <a:prstGeom prst="ellipse">
              <a:avLst/>
            </a:prstGeom>
            <a:solidFill>
              <a:schemeClr val="bg1">
                <a:lumMod val="75000"/>
                <a:alpha val="84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0844117D-2FE3-4E68-874F-44CCF402D72D}"/>
                </a:ext>
              </a:extLst>
            </p:cNvPr>
            <p:cNvSpPr/>
            <p:nvPr/>
          </p:nvSpPr>
          <p:spPr bwMode="auto">
            <a:xfrm>
              <a:off x="4630738" y="2649538"/>
              <a:ext cx="936625" cy="935037"/>
            </a:xfrm>
            <a:prstGeom prst="ellipse">
              <a:avLst/>
            </a:prstGeom>
            <a:solidFill>
              <a:schemeClr val="bg1">
                <a:lumMod val="75000"/>
                <a:alpha val="84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147" name="Image 37">
              <a:extLst>
                <a:ext uri="{FF2B5EF4-FFF2-40B4-BE49-F238E27FC236}">
                  <a16:creationId xmlns:a16="http://schemas.microsoft.com/office/drawing/2014/main" id="{BB2BD65E-C84A-4E29-88D7-5C385BF0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44" t="16536" r="28369" b="52129"/>
            <a:stretch>
              <a:fillRect/>
            </a:stretch>
          </p:blipFill>
          <p:spPr bwMode="auto">
            <a:xfrm>
              <a:off x="4383088" y="2587625"/>
              <a:ext cx="2147887" cy="214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78AB2635-FD71-40C3-BF1E-AB1200E2A8A5}"/>
                </a:ext>
              </a:extLst>
            </p:cNvPr>
            <p:cNvSpPr txBox="1"/>
            <p:nvPr/>
          </p:nvSpPr>
          <p:spPr bwMode="auto">
            <a:xfrm>
              <a:off x="5181600" y="4492625"/>
              <a:ext cx="293688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49" name="Rectangle 89">
              <a:extLst>
                <a:ext uri="{FF2B5EF4-FFF2-40B4-BE49-F238E27FC236}">
                  <a16:creationId xmlns:a16="http://schemas.microsoft.com/office/drawing/2014/main" id="{039427CC-B857-482D-A254-A8308E57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5838" y="5700713"/>
              <a:ext cx="18335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  </a:t>
              </a:r>
              <a:r>
                <a:rPr lang="fr-FR" altLang="fr-FR" sz="1400" b="1"/>
                <a:t>A/B</a:t>
              </a:r>
              <a:r>
                <a:rPr lang="fr-FR" altLang="fr-FR" sz="1400"/>
                <a:t> CHROMOSOMAL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 COMPARTMENTS</a:t>
              </a:r>
            </a:p>
          </p:txBody>
        </p:sp>
        <p:grpSp>
          <p:nvGrpSpPr>
            <p:cNvPr id="150" name="Groupe 98">
              <a:extLst>
                <a:ext uri="{FF2B5EF4-FFF2-40B4-BE49-F238E27FC236}">
                  <a16:creationId xmlns:a16="http://schemas.microsoft.com/office/drawing/2014/main" id="{F590B98C-2F7C-4A86-8A86-3D9B52683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0363" y="2590800"/>
              <a:ext cx="1882775" cy="1543050"/>
              <a:chOff x="1624013" y="2780204"/>
              <a:chExt cx="1882775" cy="1542975"/>
            </a:xfrm>
          </p:grpSpPr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6FF9A1B6-18EF-46E7-8E71-DA55FA43ADEC}"/>
                  </a:ext>
                </a:extLst>
              </p:cNvPr>
              <p:cNvSpPr/>
              <p:nvPr/>
            </p:nvSpPr>
            <p:spPr>
              <a:xfrm>
                <a:off x="1649413" y="2811952"/>
                <a:ext cx="1511300" cy="1514401"/>
              </a:xfrm>
              <a:prstGeom prst="ellipse">
                <a:avLst/>
              </a:prstGeom>
              <a:solidFill>
                <a:schemeClr val="bg1">
                  <a:lumMod val="75000"/>
                  <a:alpha val="84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181" name="Image 50">
                <a:extLst>
                  <a:ext uri="{FF2B5EF4-FFF2-40B4-BE49-F238E27FC236}">
                    <a16:creationId xmlns:a16="http://schemas.microsoft.com/office/drawing/2014/main" id="{1188D4D3-BD4D-4B86-95B3-780481B49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20" t="16536" r="60030" b="63454"/>
              <a:stretch>
                <a:fillRect/>
              </a:stretch>
            </p:blipFill>
            <p:spPr bwMode="auto">
              <a:xfrm>
                <a:off x="1624013" y="2780204"/>
                <a:ext cx="1882775" cy="1525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1" name="Groupe 102">
              <a:extLst>
                <a:ext uri="{FF2B5EF4-FFF2-40B4-BE49-F238E27FC236}">
                  <a16:creationId xmlns:a16="http://schemas.microsoft.com/office/drawing/2014/main" id="{A0D96A01-03D5-49FD-B4E9-B3996113EE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5463" y="4786313"/>
              <a:ext cx="1027112" cy="1055687"/>
              <a:chOff x="3060204" y="4974373"/>
              <a:chExt cx="1025970" cy="1057442"/>
            </a:xfrm>
          </p:grpSpPr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B4FE4438-FD44-472B-ADC0-B7D0714C9918}"/>
                  </a:ext>
                </a:extLst>
              </p:cNvPr>
              <p:cNvSpPr/>
              <p:nvPr/>
            </p:nvSpPr>
            <p:spPr>
              <a:xfrm>
                <a:off x="3060204" y="5065010"/>
                <a:ext cx="935584" cy="935002"/>
              </a:xfrm>
              <a:prstGeom prst="ellipse">
                <a:avLst/>
              </a:prstGeom>
              <a:solidFill>
                <a:schemeClr val="bg1">
                  <a:lumMod val="75000"/>
                  <a:alpha val="84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179" name="Image 48">
                <a:extLst>
                  <a:ext uri="{FF2B5EF4-FFF2-40B4-BE49-F238E27FC236}">
                    <a16:creationId xmlns:a16="http://schemas.microsoft.com/office/drawing/2014/main" id="{F09808C9-004F-4975-B1AE-71A9DDEE1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62" t="23109" r="28430" b="61452"/>
              <a:stretch>
                <a:fillRect/>
              </a:stretch>
            </p:blipFill>
            <p:spPr bwMode="auto">
              <a:xfrm rot="1908940" flipH="1" flipV="1">
                <a:off x="3107903" y="4974373"/>
                <a:ext cx="978271" cy="1057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2" name="Groupe 99">
              <a:extLst>
                <a:ext uri="{FF2B5EF4-FFF2-40B4-BE49-F238E27FC236}">
                  <a16:creationId xmlns:a16="http://schemas.microsoft.com/office/drawing/2014/main" id="{6E808CE7-20A9-4597-885C-5878A2E4EB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9525" y="3846513"/>
              <a:ext cx="1077913" cy="982662"/>
              <a:chOff x="3812679" y="4034925"/>
              <a:chExt cx="1078444" cy="983579"/>
            </a:xfrm>
          </p:grpSpPr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1479F25E-F254-4498-B046-757D7E6CA6B1}"/>
                  </a:ext>
                </a:extLst>
              </p:cNvPr>
              <p:cNvSpPr/>
              <p:nvPr/>
            </p:nvSpPr>
            <p:spPr>
              <a:xfrm>
                <a:off x="3812679" y="4082594"/>
                <a:ext cx="935499" cy="939088"/>
              </a:xfrm>
              <a:prstGeom prst="ellipse">
                <a:avLst/>
              </a:prstGeom>
              <a:solidFill>
                <a:schemeClr val="bg1">
                  <a:lumMod val="75000"/>
                  <a:alpha val="84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177" name="Image 39">
                <a:extLst>
                  <a:ext uri="{FF2B5EF4-FFF2-40B4-BE49-F238E27FC236}">
                    <a16:creationId xmlns:a16="http://schemas.microsoft.com/office/drawing/2014/main" id="{AE011C10-44A6-49A4-BBEC-AD7E0ABB6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62" t="23109" r="28430" b="61452"/>
              <a:stretch>
                <a:fillRect/>
              </a:stretch>
            </p:blipFill>
            <p:spPr bwMode="auto">
              <a:xfrm rot="6137405" flipV="1">
                <a:off x="3873266" y="3995340"/>
                <a:ext cx="978271" cy="1057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3" name="Groupe 65">
              <a:extLst>
                <a:ext uri="{FF2B5EF4-FFF2-40B4-BE49-F238E27FC236}">
                  <a16:creationId xmlns:a16="http://schemas.microsoft.com/office/drawing/2014/main" id="{539E066E-4A21-41EE-ACEF-6E8A8AA148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8263" y="4051300"/>
              <a:ext cx="1169987" cy="684213"/>
              <a:chOff x="2602459" y="4156054"/>
              <a:chExt cx="1170277" cy="685822"/>
            </a:xfrm>
          </p:grpSpPr>
          <p:sp>
            <p:nvSpPr>
              <p:cNvPr id="174" name="Forme libre 63">
                <a:extLst>
                  <a:ext uri="{FF2B5EF4-FFF2-40B4-BE49-F238E27FC236}">
                    <a16:creationId xmlns:a16="http://schemas.microsoft.com/office/drawing/2014/main" id="{1826FFBD-36A6-4251-9E87-180DF2E26C19}"/>
                  </a:ext>
                </a:extLst>
              </p:cNvPr>
              <p:cNvSpPr/>
              <p:nvPr/>
            </p:nvSpPr>
            <p:spPr>
              <a:xfrm>
                <a:off x="2605635" y="4189470"/>
                <a:ext cx="1171865" cy="653996"/>
              </a:xfrm>
              <a:custGeom>
                <a:avLst/>
                <a:gdLst>
                  <a:gd name="connsiteX0" fmla="*/ 349250 w 1173163"/>
                  <a:gd name="connsiteY0" fmla="*/ 14287 h 642937"/>
                  <a:gd name="connsiteX1" fmla="*/ 111125 w 1173163"/>
                  <a:gd name="connsiteY1" fmla="*/ 385762 h 642937"/>
                  <a:gd name="connsiteX2" fmla="*/ 1016000 w 1173163"/>
                  <a:gd name="connsiteY2" fmla="*/ 42862 h 642937"/>
                  <a:gd name="connsiteX3" fmla="*/ 1054100 w 1173163"/>
                  <a:gd name="connsiteY3" fmla="*/ 642937 h 642937"/>
                  <a:gd name="connsiteX0" fmla="*/ 324892 w 1144745"/>
                  <a:gd name="connsiteY0" fmla="*/ 14221 h 642871"/>
                  <a:gd name="connsiteX1" fmla="*/ 111125 w 1144745"/>
                  <a:gd name="connsiteY1" fmla="*/ 386093 h 642871"/>
                  <a:gd name="connsiteX2" fmla="*/ 991642 w 1144745"/>
                  <a:gd name="connsiteY2" fmla="*/ 42796 h 642871"/>
                  <a:gd name="connsiteX3" fmla="*/ 1029742 w 1144745"/>
                  <a:gd name="connsiteY3" fmla="*/ 642871 h 642871"/>
                  <a:gd name="connsiteX0" fmla="*/ 339180 w 1161414"/>
                  <a:gd name="connsiteY0" fmla="*/ 15809 h 644459"/>
                  <a:gd name="connsiteX1" fmla="*/ 111125 w 1161414"/>
                  <a:gd name="connsiteY1" fmla="*/ 378156 h 644459"/>
                  <a:gd name="connsiteX2" fmla="*/ 1005930 w 1161414"/>
                  <a:gd name="connsiteY2" fmla="*/ 44384 h 644459"/>
                  <a:gd name="connsiteX3" fmla="*/ 1044030 w 1161414"/>
                  <a:gd name="connsiteY3" fmla="*/ 644459 h 644459"/>
                  <a:gd name="connsiteX0" fmla="*/ 343942 w 1166176"/>
                  <a:gd name="connsiteY0" fmla="*/ 15809 h 644459"/>
                  <a:gd name="connsiteX1" fmla="*/ 115887 w 1166176"/>
                  <a:gd name="connsiteY1" fmla="*/ 378156 h 644459"/>
                  <a:gd name="connsiteX2" fmla="*/ 1010692 w 1166176"/>
                  <a:gd name="connsiteY2" fmla="*/ 44384 h 644459"/>
                  <a:gd name="connsiteX3" fmla="*/ 1048792 w 1166176"/>
                  <a:gd name="connsiteY3" fmla="*/ 644459 h 644459"/>
                  <a:gd name="connsiteX0" fmla="*/ 343942 w 1166176"/>
                  <a:gd name="connsiteY0" fmla="*/ 15809 h 644459"/>
                  <a:gd name="connsiteX1" fmla="*/ 115887 w 1166176"/>
                  <a:gd name="connsiteY1" fmla="*/ 378156 h 644459"/>
                  <a:gd name="connsiteX2" fmla="*/ 1010692 w 1166176"/>
                  <a:gd name="connsiteY2" fmla="*/ 44384 h 644459"/>
                  <a:gd name="connsiteX3" fmla="*/ 1048792 w 1166176"/>
                  <a:gd name="connsiteY3" fmla="*/ 644459 h 644459"/>
                  <a:gd name="connsiteX0" fmla="*/ 332035 w 1166176"/>
                  <a:gd name="connsiteY0" fmla="*/ 11046 h 644459"/>
                  <a:gd name="connsiteX1" fmla="*/ 115887 w 1166176"/>
                  <a:gd name="connsiteY1" fmla="*/ 378156 h 644459"/>
                  <a:gd name="connsiteX2" fmla="*/ 1010692 w 1166176"/>
                  <a:gd name="connsiteY2" fmla="*/ 44384 h 644459"/>
                  <a:gd name="connsiteX3" fmla="*/ 1048792 w 1166176"/>
                  <a:gd name="connsiteY3" fmla="*/ 644459 h 644459"/>
                  <a:gd name="connsiteX0" fmla="*/ 310603 w 1166176"/>
                  <a:gd name="connsiteY0" fmla="*/ 11046 h 644459"/>
                  <a:gd name="connsiteX1" fmla="*/ 115887 w 1166176"/>
                  <a:gd name="connsiteY1" fmla="*/ 378156 h 644459"/>
                  <a:gd name="connsiteX2" fmla="*/ 1010692 w 1166176"/>
                  <a:gd name="connsiteY2" fmla="*/ 44384 h 644459"/>
                  <a:gd name="connsiteX3" fmla="*/ 1048792 w 1166176"/>
                  <a:gd name="connsiteY3" fmla="*/ 644459 h 644459"/>
                  <a:gd name="connsiteX0" fmla="*/ 334415 w 1166176"/>
                  <a:gd name="connsiteY0" fmla="*/ 0 h 659607"/>
                  <a:gd name="connsiteX1" fmla="*/ 115887 w 1166176"/>
                  <a:gd name="connsiteY1" fmla="*/ 393304 h 659607"/>
                  <a:gd name="connsiteX2" fmla="*/ 1010692 w 1166176"/>
                  <a:gd name="connsiteY2" fmla="*/ 59532 h 659607"/>
                  <a:gd name="connsiteX3" fmla="*/ 1048792 w 1166176"/>
                  <a:gd name="connsiteY3" fmla="*/ 659607 h 659607"/>
                  <a:gd name="connsiteX0" fmla="*/ 343940 w 1166176"/>
                  <a:gd name="connsiteY0" fmla="*/ 0 h 654844"/>
                  <a:gd name="connsiteX1" fmla="*/ 115887 w 1166176"/>
                  <a:gd name="connsiteY1" fmla="*/ 388541 h 654844"/>
                  <a:gd name="connsiteX2" fmla="*/ 1010692 w 1166176"/>
                  <a:gd name="connsiteY2" fmla="*/ 54769 h 654844"/>
                  <a:gd name="connsiteX3" fmla="*/ 1048792 w 1166176"/>
                  <a:gd name="connsiteY3" fmla="*/ 654844 h 654844"/>
                  <a:gd name="connsiteX0" fmla="*/ 343940 w 1166176"/>
                  <a:gd name="connsiteY0" fmla="*/ 0 h 654844"/>
                  <a:gd name="connsiteX1" fmla="*/ 115887 w 1166176"/>
                  <a:gd name="connsiteY1" fmla="*/ 388541 h 654844"/>
                  <a:gd name="connsiteX2" fmla="*/ 1010692 w 1166176"/>
                  <a:gd name="connsiteY2" fmla="*/ 54769 h 654844"/>
                  <a:gd name="connsiteX3" fmla="*/ 1048792 w 1166176"/>
                  <a:gd name="connsiteY3" fmla="*/ 654844 h 654844"/>
                  <a:gd name="connsiteX0" fmla="*/ 343940 w 1166573"/>
                  <a:gd name="connsiteY0" fmla="*/ 0 h 654844"/>
                  <a:gd name="connsiteX1" fmla="*/ 115887 w 1166573"/>
                  <a:gd name="connsiteY1" fmla="*/ 388541 h 654844"/>
                  <a:gd name="connsiteX2" fmla="*/ 1010692 w 1166573"/>
                  <a:gd name="connsiteY2" fmla="*/ 54769 h 654844"/>
                  <a:gd name="connsiteX3" fmla="*/ 1051173 w 1166573"/>
                  <a:gd name="connsiteY3" fmla="*/ 654844 h 654844"/>
                  <a:gd name="connsiteX0" fmla="*/ 347115 w 1170277"/>
                  <a:gd name="connsiteY0" fmla="*/ 0 h 654844"/>
                  <a:gd name="connsiteX1" fmla="*/ 115887 w 1170277"/>
                  <a:gd name="connsiteY1" fmla="*/ 398066 h 654844"/>
                  <a:gd name="connsiteX2" fmla="*/ 1013867 w 1170277"/>
                  <a:gd name="connsiteY2" fmla="*/ 54769 h 654844"/>
                  <a:gd name="connsiteX3" fmla="*/ 1054348 w 1170277"/>
                  <a:gd name="connsiteY3" fmla="*/ 654844 h 654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0277" h="654844">
                    <a:moveTo>
                      <a:pt x="347115" y="0"/>
                    </a:moveTo>
                    <a:cubicBezTo>
                      <a:pt x="172490" y="183356"/>
                      <a:pt x="0" y="426640"/>
                      <a:pt x="115887" y="398066"/>
                    </a:cubicBezTo>
                    <a:cubicBezTo>
                      <a:pt x="227012" y="395685"/>
                      <a:pt x="857457" y="11973"/>
                      <a:pt x="1013867" y="54769"/>
                    </a:cubicBezTo>
                    <a:cubicBezTo>
                      <a:pt x="1170277" y="97565"/>
                      <a:pt x="1113879" y="376238"/>
                      <a:pt x="1054348" y="654844"/>
                    </a:cubicBezTo>
                  </a:path>
                </a:pathLst>
              </a:custGeom>
              <a:ln w="50800">
                <a:solidFill>
                  <a:srgbClr val="5E34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75" name="Forme libre 64">
                <a:extLst>
                  <a:ext uri="{FF2B5EF4-FFF2-40B4-BE49-F238E27FC236}">
                    <a16:creationId xmlns:a16="http://schemas.microsoft.com/office/drawing/2014/main" id="{ABAAB7E3-472B-413E-9348-1E260F7463DA}"/>
                  </a:ext>
                </a:extLst>
              </p:cNvPr>
              <p:cNvSpPr/>
              <p:nvPr/>
            </p:nvSpPr>
            <p:spPr>
              <a:xfrm>
                <a:off x="2632628" y="4157646"/>
                <a:ext cx="1119465" cy="655588"/>
              </a:xfrm>
              <a:custGeom>
                <a:avLst/>
                <a:gdLst>
                  <a:gd name="connsiteX0" fmla="*/ 349250 w 1173163"/>
                  <a:gd name="connsiteY0" fmla="*/ 14287 h 642937"/>
                  <a:gd name="connsiteX1" fmla="*/ 111125 w 1173163"/>
                  <a:gd name="connsiteY1" fmla="*/ 385762 h 642937"/>
                  <a:gd name="connsiteX2" fmla="*/ 1016000 w 1173163"/>
                  <a:gd name="connsiteY2" fmla="*/ 42862 h 642937"/>
                  <a:gd name="connsiteX3" fmla="*/ 1054100 w 1173163"/>
                  <a:gd name="connsiteY3" fmla="*/ 642937 h 642937"/>
                  <a:gd name="connsiteX0" fmla="*/ 342856 w 1128405"/>
                  <a:gd name="connsiteY0" fmla="*/ 0 h 628650"/>
                  <a:gd name="connsiteX1" fmla="*/ 104731 w 1128405"/>
                  <a:gd name="connsiteY1" fmla="*/ 371475 h 628650"/>
                  <a:gd name="connsiteX2" fmla="*/ 971242 w 1128405"/>
                  <a:gd name="connsiteY2" fmla="*/ 102611 h 628650"/>
                  <a:gd name="connsiteX3" fmla="*/ 1047706 w 1128405"/>
                  <a:gd name="connsiteY3" fmla="*/ 628650 h 628650"/>
                  <a:gd name="connsiteX0" fmla="*/ 388805 w 1182012"/>
                  <a:gd name="connsiteY0" fmla="*/ 0 h 628650"/>
                  <a:gd name="connsiteX1" fmla="*/ 104731 w 1182012"/>
                  <a:gd name="connsiteY1" fmla="*/ 394855 h 628650"/>
                  <a:gd name="connsiteX2" fmla="*/ 1017191 w 1182012"/>
                  <a:gd name="connsiteY2" fmla="*/ 102611 h 628650"/>
                  <a:gd name="connsiteX3" fmla="*/ 1093655 w 1182012"/>
                  <a:gd name="connsiteY3" fmla="*/ 628650 h 628650"/>
                  <a:gd name="connsiteX0" fmla="*/ 388805 w 1182012"/>
                  <a:gd name="connsiteY0" fmla="*/ 0 h 628650"/>
                  <a:gd name="connsiteX1" fmla="*/ 104731 w 1182012"/>
                  <a:gd name="connsiteY1" fmla="*/ 394855 h 628650"/>
                  <a:gd name="connsiteX2" fmla="*/ 1017191 w 1182012"/>
                  <a:gd name="connsiteY2" fmla="*/ 161060 h 628650"/>
                  <a:gd name="connsiteX3" fmla="*/ 1093655 w 1182012"/>
                  <a:gd name="connsiteY3" fmla="*/ 628650 h 628650"/>
                  <a:gd name="connsiteX0" fmla="*/ 388805 w 1169268"/>
                  <a:gd name="connsiteY0" fmla="*/ 0 h 511752"/>
                  <a:gd name="connsiteX1" fmla="*/ 104731 w 1169268"/>
                  <a:gd name="connsiteY1" fmla="*/ 394855 h 511752"/>
                  <a:gd name="connsiteX2" fmla="*/ 1017191 w 1169268"/>
                  <a:gd name="connsiteY2" fmla="*/ 161060 h 511752"/>
                  <a:gd name="connsiteX3" fmla="*/ 1017191 w 1169268"/>
                  <a:gd name="connsiteY3" fmla="*/ 511752 h 511752"/>
                  <a:gd name="connsiteX0" fmla="*/ 388805 w 1169268"/>
                  <a:gd name="connsiteY0" fmla="*/ 0 h 570202"/>
                  <a:gd name="connsiteX1" fmla="*/ 104731 w 1169268"/>
                  <a:gd name="connsiteY1" fmla="*/ 394855 h 570202"/>
                  <a:gd name="connsiteX2" fmla="*/ 1017191 w 1169268"/>
                  <a:gd name="connsiteY2" fmla="*/ 161060 h 570202"/>
                  <a:gd name="connsiteX3" fmla="*/ 1017191 w 1169268"/>
                  <a:gd name="connsiteY3" fmla="*/ 570202 h 570202"/>
                  <a:gd name="connsiteX0" fmla="*/ 388805 w 1171782"/>
                  <a:gd name="connsiteY0" fmla="*/ 0 h 541209"/>
                  <a:gd name="connsiteX1" fmla="*/ 104731 w 1171782"/>
                  <a:gd name="connsiteY1" fmla="*/ 394855 h 541209"/>
                  <a:gd name="connsiteX2" fmla="*/ 1017191 w 1171782"/>
                  <a:gd name="connsiteY2" fmla="*/ 161060 h 541209"/>
                  <a:gd name="connsiteX3" fmla="*/ 1032278 w 1171782"/>
                  <a:gd name="connsiteY3" fmla="*/ 541209 h 541209"/>
                  <a:gd name="connsiteX0" fmla="*/ 388805 w 1180445"/>
                  <a:gd name="connsiteY0" fmla="*/ 0 h 541209"/>
                  <a:gd name="connsiteX1" fmla="*/ 104731 w 1180445"/>
                  <a:gd name="connsiteY1" fmla="*/ 394855 h 541209"/>
                  <a:gd name="connsiteX2" fmla="*/ 1017191 w 1180445"/>
                  <a:gd name="connsiteY2" fmla="*/ 161060 h 541209"/>
                  <a:gd name="connsiteX3" fmla="*/ 1084253 w 1180445"/>
                  <a:gd name="connsiteY3" fmla="*/ 249750 h 541209"/>
                  <a:gd name="connsiteX4" fmla="*/ 1032278 w 1180445"/>
                  <a:gd name="connsiteY4" fmla="*/ 541209 h 541209"/>
                  <a:gd name="connsiteX0" fmla="*/ 332408 w 1086768"/>
                  <a:gd name="connsiteY0" fmla="*/ 0 h 541209"/>
                  <a:gd name="connsiteX1" fmla="*/ 48334 w 1086768"/>
                  <a:gd name="connsiteY1" fmla="*/ 394855 h 541209"/>
                  <a:gd name="connsiteX2" fmla="*/ 622410 w 1086768"/>
                  <a:gd name="connsiteY2" fmla="*/ 205516 h 541209"/>
                  <a:gd name="connsiteX3" fmla="*/ 1027856 w 1086768"/>
                  <a:gd name="connsiteY3" fmla="*/ 249750 h 541209"/>
                  <a:gd name="connsiteX4" fmla="*/ 975881 w 1086768"/>
                  <a:gd name="connsiteY4" fmla="*/ 541209 h 541209"/>
                  <a:gd name="connsiteX0" fmla="*/ 332408 w 1063060"/>
                  <a:gd name="connsiteY0" fmla="*/ 0 h 541209"/>
                  <a:gd name="connsiteX1" fmla="*/ 48334 w 1063060"/>
                  <a:gd name="connsiteY1" fmla="*/ 394855 h 541209"/>
                  <a:gd name="connsiteX2" fmla="*/ 622410 w 1063060"/>
                  <a:gd name="connsiteY2" fmla="*/ 205516 h 541209"/>
                  <a:gd name="connsiteX3" fmla="*/ 1004148 w 1063060"/>
                  <a:gd name="connsiteY3" fmla="*/ 126047 h 541209"/>
                  <a:gd name="connsiteX4" fmla="*/ 975881 w 1063060"/>
                  <a:gd name="connsiteY4" fmla="*/ 541209 h 541209"/>
                  <a:gd name="connsiteX0" fmla="*/ 332048 w 1063059"/>
                  <a:gd name="connsiteY0" fmla="*/ 0 h 541209"/>
                  <a:gd name="connsiteX1" fmla="*/ 47974 w 1063059"/>
                  <a:gd name="connsiteY1" fmla="*/ 394855 h 541209"/>
                  <a:gd name="connsiteX2" fmla="*/ 619895 w 1063059"/>
                  <a:gd name="connsiteY2" fmla="*/ 191986 h 541209"/>
                  <a:gd name="connsiteX3" fmla="*/ 1003788 w 1063059"/>
                  <a:gd name="connsiteY3" fmla="*/ 126047 h 541209"/>
                  <a:gd name="connsiteX4" fmla="*/ 975521 w 1063059"/>
                  <a:gd name="connsiteY4" fmla="*/ 541209 h 541209"/>
                  <a:gd name="connsiteX0" fmla="*/ 332048 w 1047972"/>
                  <a:gd name="connsiteY0" fmla="*/ 0 h 541209"/>
                  <a:gd name="connsiteX1" fmla="*/ 47974 w 1047972"/>
                  <a:gd name="connsiteY1" fmla="*/ 394855 h 541209"/>
                  <a:gd name="connsiteX2" fmla="*/ 619895 w 1047972"/>
                  <a:gd name="connsiteY2" fmla="*/ 191986 h 541209"/>
                  <a:gd name="connsiteX3" fmla="*/ 988701 w 1047972"/>
                  <a:gd name="connsiteY3" fmla="*/ 104786 h 541209"/>
                  <a:gd name="connsiteX4" fmla="*/ 975521 w 1047972"/>
                  <a:gd name="connsiteY4" fmla="*/ 541209 h 541209"/>
                  <a:gd name="connsiteX0" fmla="*/ 332048 w 1047972"/>
                  <a:gd name="connsiteY0" fmla="*/ 0 h 541209"/>
                  <a:gd name="connsiteX1" fmla="*/ 47974 w 1047972"/>
                  <a:gd name="connsiteY1" fmla="*/ 394855 h 541209"/>
                  <a:gd name="connsiteX2" fmla="*/ 619895 w 1047972"/>
                  <a:gd name="connsiteY2" fmla="*/ 191986 h 541209"/>
                  <a:gd name="connsiteX3" fmla="*/ 988701 w 1047972"/>
                  <a:gd name="connsiteY3" fmla="*/ 104786 h 541209"/>
                  <a:gd name="connsiteX4" fmla="*/ 975521 w 1047972"/>
                  <a:gd name="connsiteY4" fmla="*/ 541209 h 541209"/>
                  <a:gd name="connsiteX0" fmla="*/ 332048 w 1047972"/>
                  <a:gd name="connsiteY0" fmla="*/ 0 h 541209"/>
                  <a:gd name="connsiteX1" fmla="*/ 47974 w 1047972"/>
                  <a:gd name="connsiteY1" fmla="*/ 394855 h 541209"/>
                  <a:gd name="connsiteX2" fmla="*/ 619895 w 1047972"/>
                  <a:gd name="connsiteY2" fmla="*/ 191986 h 541209"/>
                  <a:gd name="connsiteX3" fmla="*/ 988701 w 1047972"/>
                  <a:gd name="connsiteY3" fmla="*/ 104786 h 541209"/>
                  <a:gd name="connsiteX4" fmla="*/ 975521 w 1047972"/>
                  <a:gd name="connsiteY4" fmla="*/ 541209 h 541209"/>
                  <a:gd name="connsiteX0" fmla="*/ 332048 w 1047972"/>
                  <a:gd name="connsiteY0" fmla="*/ 0 h 541209"/>
                  <a:gd name="connsiteX1" fmla="*/ 47974 w 1047972"/>
                  <a:gd name="connsiteY1" fmla="*/ 394855 h 541209"/>
                  <a:gd name="connsiteX2" fmla="*/ 619895 w 1047972"/>
                  <a:gd name="connsiteY2" fmla="*/ 191986 h 541209"/>
                  <a:gd name="connsiteX3" fmla="*/ 988701 w 1047972"/>
                  <a:gd name="connsiteY3" fmla="*/ 104786 h 541209"/>
                  <a:gd name="connsiteX4" fmla="*/ 975521 w 1047972"/>
                  <a:gd name="connsiteY4" fmla="*/ 541209 h 541209"/>
                  <a:gd name="connsiteX0" fmla="*/ 332048 w 1047972"/>
                  <a:gd name="connsiteY0" fmla="*/ 0 h 541209"/>
                  <a:gd name="connsiteX1" fmla="*/ 47974 w 1047972"/>
                  <a:gd name="connsiteY1" fmla="*/ 394855 h 541209"/>
                  <a:gd name="connsiteX2" fmla="*/ 619895 w 1047972"/>
                  <a:gd name="connsiteY2" fmla="*/ 191986 h 541209"/>
                  <a:gd name="connsiteX3" fmla="*/ 988701 w 1047972"/>
                  <a:gd name="connsiteY3" fmla="*/ 104786 h 541209"/>
                  <a:gd name="connsiteX4" fmla="*/ 975521 w 1047972"/>
                  <a:gd name="connsiteY4" fmla="*/ 541209 h 541209"/>
                  <a:gd name="connsiteX0" fmla="*/ 312650 w 1028574"/>
                  <a:gd name="connsiteY0" fmla="*/ 0 h 541209"/>
                  <a:gd name="connsiteX1" fmla="*/ 47974 w 1028574"/>
                  <a:gd name="connsiteY1" fmla="*/ 375527 h 541209"/>
                  <a:gd name="connsiteX2" fmla="*/ 600497 w 1028574"/>
                  <a:gd name="connsiteY2" fmla="*/ 191986 h 541209"/>
                  <a:gd name="connsiteX3" fmla="*/ 969303 w 1028574"/>
                  <a:gd name="connsiteY3" fmla="*/ 104786 h 541209"/>
                  <a:gd name="connsiteX4" fmla="*/ 956123 w 1028574"/>
                  <a:gd name="connsiteY4" fmla="*/ 541209 h 541209"/>
                  <a:gd name="connsiteX0" fmla="*/ 325343 w 1041267"/>
                  <a:gd name="connsiteY0" fmla="*/ 17721 h 558930"/>
                  <a:gd name="connsiteX1" fmla="*/ 249188 w 1041267"/>
                  <a:gd name="connsiteY1" fmla="*/ 62588 h 558930"/>
                  <a:gd name="connsiteX2" fmla="*/ 60667 w 1041267"/>
                  <a:gd name="connsiteY2" fmla="*/ 393248 h 558930"/>
                  <a:gd name="connsiteX3" fmla="*/ 613190 w 1041267"/>
                  <a:gd name="connsiteY3" fmla="*/ 209707 h 558930"/>
                  <a:gd name="connsiteX4" fmla="*/ 981996 w 1041267"/>
                  <a:gd name="connsiteY4" fmla="*/ 122507 h 558930"/>
                  <a:gd name="connsiteX5" fmla="*/ 968816 w 1041267"/>
                  <a:gd name="connsiteY5" fmla="*/ 558930 h 558930"/>
                  <a:gd name="connsiteX0" fmla="*/ 344741 w 1060665"/>
                  <a:gd name="connsiteY0" fmla="*/ 15788 h 556997"/>
                  <a:gd name="connsiteX1" fmla="*/ 268586 w 1060665"/>
                  <a:gd name="connsiteY1" fmla="*/ 60655 h 556997"/>
                  <a:gd name="connsiteX2" fmla="*/ 60667 w 1060665"/>
                  <a:gd name="connsiteY2" fmla="*/ 379719 h 556997"/>
                  <a:gd name="connsiteX3" fmla="*/ 632588 w 1060665"/>
                  <a:gd name="connsiteY3" fmla="*/ 207774 h 556997"/>
                  <a:gd name="connsiteX4" fmla="*/ 1001394 w 1060665"/>
                  <a:gd name="connsiteY4" fmla="*/ 120574 h 556997"/>
                  <a:gd name="connsiteX5" fmla="*/ 988214 w 1060665"/>
                  <a:gd name="connsiteY5" fmla="*/ 556997 h 556997"/>
                  <a:gd name="connsiteX0" fmla="*/ 288025 w 1003949"/>
                  <a:gd name="connsiteY0" fmla="*/ 15788 h 556997"/>
                  <a:gd name="connsiteX1" fmla="*/ 211870 w 1003949"/>
                  <a:gd name="connsiteY1" fmla="*/ 60655 h 556997"/>
                  <a:gd name="connsiteX2" fmla="*/ 3951 w 1003949"/>
                  <a:gd name="connsiteY2" fmla="*/ 379719 h 556997"/>
                  <a:gd name="connsiteX3" fmla="*/ 235579 w 1003949"/>
                  <a:gd name="connsiteY3" fmla="*/ 350584 h 556997"/>
                  <a:gd name="connsiteX4" fmla="*/ 575872 w 1003949"/>
                  <a:gd name="connsiteY4" fmla="*/ 207774 h 556997"/>
                  <a:gd name="connsiteX5" fmla="*/ 944678 w 1003949"/>
                  <a:gd name="connsiteY5" fmla="*/ 120574 h 556997"/>
                  <a:gd name="connsiteX6" fmla="*/ 931498 w 1003949"/>
                  <a:gd name="connsiteY6" fmla="*/ 556997 h 556997"/>
                  <a:gd name="connsiteX0" fmla="*/ 288025 w 1003949"/>
                  <a:gd name="connsiteY0" fmla="*/ 15788 h 556997"/>
                  <a:gd name="connsiteX1" fmla="*/ 211870 w 1003949"/>
                  <a:gd name="connsiteY1" fmla="*/ 60655 h 556997"/>
                  <a:gd name="connsiteX2" fmla="*/ 3951 w 1003949"/>
                  <a:gd name="connsiteY2" fmla="*/ 379719 h 556997"/>
                  <a:gd name="connsiteX3" fmla="*/ 235579 w 1003949"/>
                  <a:gd name="connsiteY3" fmla="*/ 350584 h 556997"/>
                  <a:gd name="connsiteX4" fmla="*/ 575872 w 1003949"/>
                  <a:gd name="connsiteY4" fmla="*/ 207774 h 556997"/>
                  <a:gd name="connsiteX5" fmla="*/ 944678 w 1003949"/>
                  <a:gd name="connsiteY5" fmla="*/ 120574 h 556997"/>
                  <a:gd name="connsiteX6" fmla="*/ 931498 w 1003949"/>
                  <a:gd name="connsiteY6" fmla="*/ 556997 h 556997"/>
                  <a:gd name="connsiteX0" fmla="*/ 288025 w 1003949"/>
                  <a:gd name="connsiteY0" fmla="*/ 15788 h 556997"/>
                  <a:gd name="connsiteX1" fmla="*/ 211870 w 1003949"/>
                  <a:gd name="connsiteY1" fmla="*/ 60655 h 556997"/>
                  <a:gd name="connsiteX2" fmla="*/ 3951 w 1003949"/>
                  <a:gd name="connsiteY2" fmla="*/ 379719 h 556997"/>
                  <a:gd name="connsiteX3" fmla="*/ 235579 w 1003949"/>
                  <a:gd name="connsiteY3" fmla="*/ 350584 h 556997"/>
                  <a:gd name="connsiteX4" fmla="*/ 575872 w 1003949"/>
                  <a:gd name="connsiteY4" fmla="*/ 207774 h 556997"/>
                  <a:gd name="connsiteX5" fmla="*/ 944678 w 1003949"/>
                  <a:gd name="connsiteY5" fmla="*/ 120574 h 556997"/>
                  <a:gd name="connsiteX6" fmla="*/ 931498 w 1003949"/>
                  <a:gd name="connsiteY6" fmla="*/ 556997 h 556997"/>
                  <a:gd name="connsiteX0" fmla="*/ 288025 w 1003949"/>
                  <a:gd name="connsiteY0" fmla="*/ 36825 h 578034"/>
                  <a:gd name="connsiteX1" fmla="*/ 318581 w 1003949"/>
                  <a:gd name="connsiteY1" fmla="*/ 7478 h 578034"/>
                  <a:gd name="connsiteX2" fmla="*/ 211870 w 1003949"/>
                  <a:gd name="connsiteY2" fmla="*/ 81692 h 578034"/>
                  <a:gd name="connsiteX3" fmla="*/ 3951 w 1003949"/>
                  <a:gd name="connsiteY3" fmla="*/ 400756 h 578034"/>
                  <a:gd name="connsiteX4" fmla="*/ 235579 w 1003949"/>
                  <a:gd name="connsiteY4" fmla="*/ 371621 h 578034"/>
                  <a:gd name="connsiteX5" fmla="*/ 575872 w 1003949"/>
                  <a:gd name="connsiteY5" fmla="*/ 228811 h 578034"/>
                  <a:gd name="connsiteX6" fmla="*/ 944678 w 1003949"/>
                  <a:gd name="connsiteY6" fmla="*/ 141611 h 578034"/>
                  <a:gd name="connsiteX7" fmla="*/ 931498 w 1003949"/>
                  <a:gd name="connsiteY7" fmla="*/ 578034 h 578034"/>
                  <a:gd name="connsiteX0" fmla="*/ 295591 w 1003949"/>
                  <a:gd name="connsiteY0" fmla="*/ 66791 h 572041"/>
                  <a:gd name="connsiteX1" fmla="*/ 318581 w 1003949"/>
                  <a:gd name="connsiteY1" fmla="*/ 1485 h 572041"/>
                  <a:gd name="connsiteX2" fmla="*/ 211870 w 1003949"/>
                  <a:gd name="connsiteY2" fmla="*/ 75699 h 572041"/>
                  <a:gd name="connsiteX3" fmla="*/ 3951 w 1003949"/>
                  <a:gd name="connsiteY3" fmla="*/ 394763 h 572041"/>
                  <a:gd name="connsiteX4" fmla="*/ 235579 w 1003949"/>
                  <a:gd name="connsiteY4" fmla="*/ 365628 h 572041"/>
                  <a:gd name="connsiteX5" fmla="*/ 575872 w 1003949"/>
                  <a:gd name="connsiteY5" fmla="*/ 222818 h 572041"/>
                  <a:gd name="connsiteX6" fmla="*/ 944678 w 1003949"/>
                  <a:gd name="connsiteY6" fmla="*/ 135618 h 572041"/>
                  <a:gd name="connsiteX7" fmla="*/ 931498 w 1003949"/>
                  <a:gd name="connsiteY7" fmla="*/ 572041 h 572041"/>
                  <a:gd name="connsiteX0" fmla="*/ 297657 w 1006015"/>
                  <a:gd name="connsiteY0" fmla="*/ 81569 h 586819"/>
                  <a:gd name="connsiteX1" fmla="*/ 320647 w 1006015"/>
                  <a:gd name="connsiteY1" fmla="*/ 16263 h 586819"/>
                  <a:gd name="connsiteX2" fmla="*/ 201543 w 1006015"/>
                  <a:gd name="connsiteY2" fmla="*/ 179147 h 586819"/>
                  <a:gd name="connsiteX3" fmla="*/ 6017 w 1006015"/>
                  <a:gd name="connsiteY3" fmla="*/ 409541 h 586819"/>
                  <a:gd name="connsiteX4" fmla="*/ 237645 w 1006015"/>
                  <a:gd name="connsiteY4" fmla="*/ 380406 h 586819"/>
                  <a:gd name="connsiteX5" fmla="*/ 577938 w 1006015"/>
                  <a:gd name="connsiteY5" fmla="*/ 237596 h 586819"/>
                  <a:gd name="connsiteX6" fmla="*/ 946744 w 1006015"/>
                  <a:gd name="connsiteY6" fmla="*/ 150396 h 586819"/>
                  <a:gd name="connsiteX7" fmla="*/ 933564 w 1006015"/>
                  <a:gd name="connsiteY7" fmla="*/ 586819 h 586819"/>
                  <a:gd name="connsiteX0" fmla="*/ 297657 w 1006015"/>
                  <a:gd name="connsiteY0" fmla="*/ 254 h 505504"/>
                  <a:gd name="connsiteX1" fmla="*/ 267348 w 1006015"/>
                  <a:gd name="connsiteY1" fmla="*/ 33222 h 505504"/>
                  <a:gd name="connsiteX2" fmla="*/ 201543 w 1006015"/>
                  <a:gd name="connsiteY2" fmla="*/ 97832 h 505504"/>
                  <a:gd name="connsiteX3" fmla="*/ 6017 w 1006015"/>
                  <a:gd name="connsiteY3" fmla="*/ 328226 h 505504"/>
                  <a:gd name="connsiteX4" fmla="*/ 237645 w 1006015"/>
                  <a:gd name="connsiteY4" fmla="*/ 299091 h 505504"/>
                  <a:gd name="connsiteX5" fmla="*/ 577938 w 1006015"/>
                  <a:gd name="connsiteY5" fmla="*/ 156281 h 505504"/>
                  <a:gd name="connsiteX6" fmla="*/ 946744 w 1006015"/>
                  <a:gd name="connsiteY6" fmla="*/ 69081 h 505504"/>
                  <a:gd name="connsiteX7" fmla="*/ 933564 w 1006015"/>
                  <a:gd name="connsiteY7" fmla="*/ 505504 h 505504"/>
                  <a:gd name="connsiteX0" fmla="*/ 280414 w 988772"/>
                  <a:gd name="connsiteY0" fmla="*/ 254 h 505504"/>
                  <a:gd name="connsiteX1" fmla="*/ 250105 w 988772"/>
                  <a:gd name="connsiteY1" fmla="*/ 33222 h 505504"/>
                  <a:gd name="connsiteX2" fmla="*/ 184300 w 988772"/>
                  <a:gd name="connsiteY2" fmla="*/ 97832 h 505504"/>
                  <a:gd name="connsiteX3" fmla="*/ 6017 w 988772"/>
                  <a:gd name="connsiteY3" fmla="*/ 326294 h 505504"/>
                  <a:gd name="connsiteX4" fmla="*/ 220402 w 988772"/>
                  <a:gd name="connsiteY4" fmla="*/ 299091 h 505504"/>
                  <a:gd name="connsiteX5" fmla="*/ 560695 w 988772"/>
                  <a:gd name="connsiteY5" fmla="*/ 156281 h 505504"/>
                  <a:gd name="connsiteX6" fmla="*/ 929501 w 988772"/>
                  <a:gd name="connsiteY6" fmla="*/ 69081 h 505504"/>
                  <a:gd name="connsiteX7" fmla="*/ 916321 w 988772"/>
                  <a:gd name="connsiteY7" fmla="*/ 505504 h 505504"/>
                  <a:gd name="connsiteX0" fmla="*/ 280414 w 990209"/>
                  <a:gd name="connsiteY0" fmla="*/ 254 h 517101"/>
                  <a:gd name="connsiteX1" fmla="*/ 250105 w 990209"/>
                  <a:gd name="connsiteY1" fmla="*/ 33222 h 517101"/>
                  <a:gd name="connsiteX2" fmla="*/ 184300 w 990209"/>
                  <a:gd name="connsiteY2" fmla="*/ 97832 h 517101"/>
                  <a:gd name="connsiteX3" fmla="*/ 6017 w 990209"/>
                  <a:gd name="connsiteY3" fmla="*/ 326294 h 517101"/>
                  <a:gd name="connsiteX4" fmla="*/ 220402 w 990209"/>
                  <a:gd name="connsiteY4" fmla="*/ 299091 h 517101"/>
                  <a:gd name="connsiteX5" fmla="*/ 560695 w 990209"/>
                  <a:gd name="connsiteY5" fmla="*/ 156281 h 517101"/>
                  <a:gd name="connsiteX6" fmla="*/ 929501 w 990209"/>
                  <a:gd name="connsiteY6" fmla="*/ 69081 h 517101"/>
                  <a:gd name="connsiteX7" fmla="*/ 924942 w 990209"/>
                  <a:gd name="connsiteY7" fmla="*/ 517101 h 517101"/>
                  <a:gd name="connsiteX0" fmla="*/ 280414 w 1000985"/>
                  <a:gd name="connsiteY0" fmla="*/ 254 h 517101"/>
                  <a:gd name="connsiteX1" fmla="*/ 250105 w 1000985"/>
                  <a:gd name="connsiteY1" fmla="*/ 33222 h 517101"/>
                  <a:gd name="connsiteX2" fmla="*/ 184300 w 1000985"/>
                  <a:gd name="connsiteY2" fmla="*/ 97832 h 517101"/>
                  <a:gd name="connsiteX3" fmla="*/ 6017 w 1000985"/>
                  <a:gd name="connsiteY3" fmla="*/ 326294 h 517101"/>
                  <a:gd name="connsiteX4" fmla="*/ 220402 w 1000985"/>
                  <a:gd name="connsiteY4" fmla="*/ 299091 h 517101"/>
                  <a:gd name="connsiteX5" fmla="*/ 560695 w 1000985"/>
                  <a:gd name="connsiteY5" fmla="*/ 156281 h 517101"/>
                  <a:gd name="connsiteX6" fmla="*/ 940277 w 1000985"/>
                  <a:gd name="connsiteY6" fmla="*/ 82612 h 517101"/>
                  <a:gd name="connsiteX7" fmla="*/ 924942 w 1000985"/>
                  <a:gd name="connsiteY7" fmla="*/ 517101 h 517101"/>
                  <a:gd name="connsiteX0" fmla="*/ 280414 w 1002062"/>
                  <a:gd name="connsiteY0" fmla="*/ 254 h 517101"/>
                  <a:gd name="connsiteX1" fmla="*/ 250105 w 1002062"/>
                  <a:gd name="connsiteY1" fmla="*/ 33222 h 517101"/>
                  <a:gd name="connsiteX2" fmla="*/ 184300 w 1002062"/>
                  <a:gd name="connsiteY2" fmla="*/ 97832 h 517101"/>
                  <a:gd name="connsiteX3" fmla="*/ 6017 w 1002062"/>
                  <a:gd name="connsiteY3" fmla="*/ 326294 h 517101"/>
                  <a:gd name="connsiteX4" fmla="*/ 220402 w 1002062"/>
                  <a:gd name="connsiteY4" fmla="*/ 299091 h 517101"/>
                  <a:gd name="connsiteX5" fmla="*/ 554230 w 1002062"/>
                  <a:gd name="connsiteY5" fmla="*/ 148550 h 517101"/>
                  <a:gd name="connsiteX6" fmla="*/ 940277 w 1002062"/>
                  <a:gd name="connsiteY6" fmla="*/ 82612 h 517101"/>
                  <a:gd name="connsiteX7" fmla="*/ 924942 w 1002062"/>
                  <a:gd name="connsiteY7" fmla="*/ 517101 h 517101"/>
                  <a:gd name="connsiteX0" fmla="*/ 280414 w 1001703"/>
                  <a:gd name="connsiteY0" fmla="*/ 254 h 517101"/>
                  <a:gd name="connsiteX1" fmla="*/ 250105 w 1001703"/>
                  <a:gd name="connsiteY1" fmla="*/ 33222 h 517101"/>
                  <a:gd name="connsiteX2" fmla="*/ 184300 w 1001703"/>
                  <a:gd name="connsiteY2" fmla="*/ 97832 h 517101"/>
                  <a:gd name="connsiteX3" fmla="*/ 6017 w 1001703"/>
                  <a:gd name="connsiteY3" fmla="*/ 326294 h 517101"/>
                  <a:gd name="connsiteX4" fmla="*/ 220402 w 1001703"/>
                  <a:gd name="connsiteY4" fmla="*/ 299091 h 517101"/>
                  <a:gd name="connsiteX5" fmla="*/ 556385 w 1001703"/>
                  <a:gd name="connsiteY5" fmla="*/ 158214 h 517101"/>
                  <a:gd name="connsiteX6" fmla="*/ 940277 w 1001703"/>
                  <a:gd name="connsiteY6" fmla="*/ 82612 h 517101"/>
                  <a:gd name="connsiteX7" fmla="*/ 924942 w 1001703"/>
                  <a:gd name="connsiteY7" fmla="*/ 517101 h 517101"/>
                  <a:gd name="connsiteX0" fmla="*/ 281492 w 1002781"/>
                  <a:gd name="connsiteY0" fmla="*/ 254 h 517101"/>
                  <a:gd name="connsiteX1" fmla="*/ 251183 w 1002781"/>
                  <a:gd name="connsiteY1" fmla="*/ 33222 h 517101"/>
                  <a:gd name="connsiteX2" fmla="*/ 178912 w 1002781"/>
                  <a:gd name="connsiteY2" fmla="*/ 92033 h 517101"/>
                  <a:gd name="connsiteX3" fmla="*/ 7095 w 1002781"/>
                  <a:gd name="connsiteY3" fmla="*/ 326294 h 517101"/>
                  <a:gd name="connsiteX4" fmla="*/ 221480 w 1002781"/>
                  <a:gd name="connsiteY4" fmla="*/ 299091 h 517101"/>
                  <a:gd name="connsiteX5" fmla="*/ 557463 w 1002781"/>
                  <a:gd name="connsiteY5" fmla="*/ 158214 h 517101"/>
                  <a:gd name="connsiteX6" fmla="*/ 941355 w 1002781"/>
                  <a:gd name="connsiteY6" fmla="*/ 82612 h 517101"/>
                  <a:gd name="connsiteX7" fmla="*/ 926020 w 1002781"/>
                  <a:gd name="connsiteY7" fmla="*/ 517101 h 517101"/>
                  <a:gd name="connsiteX0" fmla="*/ 281492 w 1002781"/>
                  <a:gd name="connsiteY0" fmla="*/ 254 h 517101"/>
                  <a:gd name="connsiteX1" fmla="*/ 238252 w 1002781"/>
                  <a:gd name="connsiteY1" fmla="*/ 31289 h 517101"/>
                  <a:gd name="connsiteX2" fmla="*/ 178912 w 1002781"/>
                  <a:gd name="connsiteY2" fmla="*/ 92033 h 517101"/>
                  <a:gd name="connsiteX3" fmla="*/ 7095 w 1002781"/>
                  <a:gd name="connsiteY3" fmla="*/ 326294 h 517101"/>
                  <a:gd name="connsiteX4" fmla="*/ 221480 w 1002781"/>
                  <a:gd name="connsiteY4" fmla="*/ 299091 h 517101"/>
                  <a:gd name="connsiteX5" fmla="*/ 557463 w 1002781"/>
                  <a:gd name="connsiteY5" fmla="*/ 158214 h 517101"/>
                  <a:gd name="connsiteX6" fmla="*/ 941355 w 1002781"/>
                  <a:gd name="connsiteY6" fmla="*/ 82612 h 517101"/>
                  <a:gd name="connsiteX7" fmla="*/ 926020 w 1002781"/>
                  <a:gd name="connsiteY7" fmla="*/ 517101 h 517101"/>
                  <a:gd name="connsiteX0" fmla="*/ 283288 w 1004577"/>
                  <a:gd name="connsiteY0" fmla="*/ 254 h 517101"/>
                  <a:gd name="connsiteX1" fmla="*/ 240048 w 1004577"/>
                  <a:gd name="connsiteY1" fmla="*/ 31289 h 517101"/>
                  <a:gd name="connsiteX2" fmla="*/ 169931 w 1004577"/>
                  <a:gd name="connsiteY2" fmla="*/ 84302 h 517101"/>
                  <a:gd name="connsiteX3" fmla="*/ 8891 w 1004577"/>
                  <a:gd name="connsiteY3" fmla="*/ 326294 h 517101"/>
                  <a:gd name="connsiteX4" fmla="*/ 223276 w 1004577"/>
                  <a:gd name="connsiteY4" fmla="*/ 299091 h 517101"/>
                  <a:gd name="connsiteX5" fmla="*/ 559259 w 1004577"/>
                  <a:gd name="connsiteY5" fmla="*/ 158214 h 517101"/>
                  <a:gd name="connsiteX6" fmla="*/ 943151 w 1004577"/>
                  <a:gd name="connsiteY6" fmla="*/ 82612 h 517101"/>
                  <a:gd name="connsiteX7" fmla="*/ 927816 w 1004577"/>
                  <a:gd name="connsiteY7" fmla="*/ 517101 h 517101"/>
                  <a:gd name="connsiteX0" fmla="*/ 283288 w 1004577"/>
                  <a:gd name="connsiteY0" fmla="*/ 254 h 517101"/>
                  <a:gd name="connsiteX1" fmla="*/ 237893 w 1004577"/>
                  <a:gd name="connsiteY1" fmla="*/ 21625 h 517101"/>
                  <a:gd name="connsiteX2" fmla="*/ 169931 w 1004577"/>
                  <a:gd name="connsiteY2" fmla="*/ 84302 h 517101"/>
                  <a:gd name="connsiteX3" fmla="*/ 8891 w 1004577"/>
                  <a:gd name="connsiteY3" fmla="*/ 326294 h 517101"/>
                  <a:gd name="connsiteX4" fmla="*/ 223276 w 1004577"/>
                  <a:gd name="connsiteY4" fmla="*/ 299091 h 517101"/>
                  <a:gd name="connsiteX5" fmla="*/ 559259 w 1004577"/>
                  <a:gd name="connsiteY5" fmla="*/ 158214 h 517101"/>
                  <a:gd name="connsiteX6" fmla="*/ 943151 w 1004577"/>
                  <a:gd name="connsiteY6" fmla="*/ 82612 h 517101"/>
                  <a:gd name="connsiteX7" fmla="*/ 927816 w 1004577"/>
                  <a:gd name="connsiteY7" fmla="*/ 517101 h 517101"/>
                  <a:gd name="connsiteX0" fmla="*/ 283288 w 1004577"/>
                  <a:gd name="connsiteY0" fmla="*/ 12051 h 528898"/>
                  <a:gd name="connsiteX1" fmla="*/ 275004 w 1004577"/>
                  <a:gd name="connsiteY1" fmla="*/ 3562 h 528898"/>
                  <a:gd name="connsiteX2" fmla="*/ 237893 w 1004577"/>
                  <a:gd name="connsiteY2" fmla="*/ 33422 h 528898"/>
                  <a:gd name="connsiteX3" fmla="*/ 169931 w 1004577"/>
                  <a:gd name="connsiteY3" fmla="*/ 96099 h 528898"/>
                  <a:gd name="connsiteX4" fmla="*/ 8891 w 1004577"/>
                  <a:gd name="connsiteY4" fmla="*/ 338091 h 528898"/>
                  <a:gd name="connsiteX5" fmla="*/ 223276 w 1004577"/>
                  <a:gd name="connsiteY5" fmla="*/ 310888 h 528898"/>
                  <a:gd name="connsiteX6" fmla="*/ 559259 w 1004577"/>
                  <a:gd name="connsiteY6" fmla="*/ 170011 h 528898"/>
                  <a:gd name="connsiteX7" fmla="*/ 943151 w 1004577"/>
                  <a:gd name="connsiteY7" fmla="*/ 94409 h 528898"/>
                  <a:gd name="connsiteX8" fmla="*/ 927816 w 1004577"/>
                  <a:gd name="connsiteY8" fmla="*/ 528898 h 528898"/>
                  <a:gd name="connsiteX0" fmla="*/ 283288 w 1004577"/>
                  <a:gd name="connsiteY0" fmla="*/ 0 h 516847"/>
                  <a:gd name="connsiteX1" fmla="*/ 287936 w 1004577"/>
                  <a:gd name="connsiteY1" fmla="*/ 5041 h 516847"/>
                  <a:gd name="connsiteX2" fmla="*/ 237893 w 1004577"/>
                  <a:gd name="connsiteY2" fmla="*/ 21371 h 516847"/>
                  <a:gd name="connsiteX3" fmla="*/ 169931 w 1004577"/>
                  <a:gd name="connsiteY3" fmla="*/ 84048 h 516847"/>
                  <a:gd name="connsiteX4" fmla="*/ 8891 w 1004577"/>
                  <a:gd name="connsiteY4" fmla="*/ 326040 h 516847"/>
                  <a:gd name="connsiteX5" fmla="*/ 223276 w 1004577"/>
                  <a:gd name="connsiteY5" fmla="*/ 298837 h 516847"/>
                  <a:gd name="connsiteX6" fmla="*/ 559259 w 1004577"/>
                  <a:gd name="connsiteY6" fmla="*/ 157960 h 516847"/>
                  <a:gd name="connsiteX7" fmla="*/ 943151 w 1004577"/>
                  <a:gd name="connsiteY7" fmla="*/ 82358 h 516847"/>
                  <a:gd name="connsiteX8" fmla="*/ 927816 w 1004577"/>
                  <a:gd name="connsiteY8" fmla="*/ 516847 h 516847"/>
                  <a:gd name="connsiteX0" fmla="*/ 282569 w 1003858"/>
                  <a:gd name="connsiteY0" fmla="*/ 0 h 516847"/>
                  <a:gd name="connsiteX1" fmla="*/ 287217 w 1003858"/>
                  <a:gd name="connsiteY1" fmla="*/ 5041 h 516847"/>
                  <a:gd name="connsiteX2" fmla="*/ 237174 w 1003858"/>
                  <a:gd name="connsiteY2" fmla="*/ 21371 h 516847"/>
                  <a:gd name="connsiteX3" fmla="*/ 173523 w 1003858"/>
                  <a:gd name="connsiteY3" fmla="*/ 89846 h 516847"/>
                  <a:gd name="connsiteX4" fmla="*/ 8172 w 1003858"/>
                  <a:gd name="connsiteY4" fmla="*/ 326040 h 516847"/>
                  <a:gd name="connsiteX5" fmla="*/ 222557 w 1003858"/>
                  <a:gd name="connsiteY5" fmla="*/ 298837 h 516847"/>
                  <a:gd name="connsiteX6" fmla="*/ 558540 w 1003858"/>
                  <a:gd name="connsiteY6" fmla="*/ 157960 h 516847"/>
                  <a:gd name="connsiteX7" fmla="*/ 942432 w 1003858"/>
                  <a:gd name="connsiteY7" fmla="*/ 82358 h 516847"/>
                  <a:gd name="connsiteX8" fmla="*/ 927097 w 1003858"/>
                  <a:gd name="connsiteY8" fmla="*/ 516847 h 516847"/>
                  <a:gd name="connsiteX0" fmla="*/ 282569 w 1003858"/>
                  <a:gd name="connsiteY0" fmla="*/ 0 h 516847"/>
                  <a:gd name="connsiteX1" fmla="*/ 287217 w 1003858"/>
                  <a:gd name="connsiteY1" fmla="*/ 5041 h 516847"/>
                  <a:gd name="connsiteX2" fmla="*/ 237174 w 1003858"/>
                  <a:gd name="connsiteY2" fmla="*/ 21371 h 516847"/>
                  <a:gd name="connsiteX3" fmla="*/ 173523 w 1003858"/>
                  <a:gd name="connsiteY3" fmla="*/ 89846 h 516847"/>
                  <a:gd name="connsiteX4" fmla="*/ 8172 w 1003858"/>
                  <a:gd name="connsiteY4" fmla="*/ 326040 h 516847"/>
                  <a:gd name="connsiteX5" fmla="*/ 222557 w 1003858"/>
                  <a:gd name="connsiteY5" fmla="*/ 298837 h 516847"/>
                  <a:gd name="connsiteX6" fmla="*/ 558540 w 1003858"/>
                  <a:gd name="connsiteY6" fmla="*/ 157960 h 516847"/>
                  <a:gd name="connsiteX7" fmla="*/ 942432 w 1003858"/>
                  <a:gd name="connsiteY7" fmla="*/ 82358 h 516847"/>
                  <a:gd name="connsiteX8" fmla="*/ 927097 w 1003858"/>
                  <a:gd name="connsiteY8" fmla="*/ 516847 h 516847"/>
                  <a:gd name="connsiteX0" fmla="*/ 284006 w 1005295"/>
                  <a:gd name="connsiteY0" fmla="*/ 0 h 516847"/>
                  <a:gd name="connsiteX1" fmla="*/ 288654 w 1005295"/>
                  <a:gd name="connsiteY1" fmla="*/ 5041 h 516847"/>
                  <a:gd name="connsiteX2" fmla="*/ 238611 w 1005295"/>
                  <a:gd name="connsiteY2" fmla="*/ 21371 h 516847"/>
                  <a:gd name="connsiteX3" fmla="*/ 166338 w 1005295"/>
                  <a:gd name="connsiteY3" fmla="*/ 89846 h 516847"/>
                  <a:gd name="connsiteX4" fmla="*/ 9609 w 1005295"/>
                  <a:gd name="connsiteY4" fmla="*/ 326040 h 516847"/>
                  <a:gd name="connsiteX5" fmla="*/ 223994 w 1005295"/>
                  <a:gd name="connsiteY5" fmla="*/ 298837 h 516847"/>
                  <a:gd name="connsiteX6" fmla="*/ 559977 w 1005295"/>
                  <a:gd name="connsiteY6" fmla="*/ 157960 h 516847"/>
                  <a:gd name="connsiteX7" fmla="*/ 943869 w 1005295"/>
                  <a:gd name="connsiteY7" fmla="*/ 82358 h 516847"/>
                  <a:gd name="connsiteX8" fmla="*/ 928534 w 1005295"/>
                  <a:gd name="connsiteY8" fmla="*/ 516847 h 516847"/>
                  <a:gd name="connsiteX0" fmla="*/ 284006 w 1005295"/>
                  <a:gd name="connsiteY0" fmla="*/ 0 h 516847"/>
                  <a:gd name="connsiteX1" fmla="*/ 288654 w 1005295"/>
                  <a:gd name="connsiteY1" fmla="*/ 5041 h 516847"/>
                  <a:gd name="connsiteX2" fmla="*/ 238611 w 1005295"/>
                  <a:gd name="connsiteY2" fmla="*/ 21371 h 516847"/>
                  <a:gd name="connsiteX3" fmla="*/ 166338 w 1005295"/>
                  <a:gd name="connsiteY3" fmla="*/ 89846 h 516847"/>
                  <a:gd name="connsiteX4" fmla="*/ 9609 w 1005295"/>
                  <a:gd name="connsiteY4" fmla="*/ 326040 h 516847"/>
                  <a:gd name="connsiteX5" fmla="*/ 223994 w 1005295"/>
                  <a:gd name="connsiteY5" fmla="*/ 298837 h 516847"/>
                  <a:gd name="connsiteX6" fmla="*/ 559977 w 1005295"/>
                  <a:gd name="connsiteY6" fmla="*/ 157960 h 516847"/>
                  <a:gd name="connsiteX7" fmla="*/ 943869 w 1005295"/>
                  <a:gd name="connsiteY7" fmla="*/ 82358 h 516847"/>
                  <a:gd name="connsiteX8" fmla="*/ 928534 w 1005295"/>
                  <a:gd name="connsiteY8" fmla="*/ 516847 h 516847"/>
                  <a:gd name="connsiteX0" fmla="*/ 284006 w 1005295"/>
                  <a:gd name="connsiteY0" fmla="*/ 0 h 516847"/>
                  <a:gd name="connsiteX1" fmla="*/ 288654 w 1005295"/>
                  <a:gd name="connsiteY1" fmla="*/ 5041 h 516847"/>
                  <a:gd name="connsiteX2" fmla="*/ 232145 w 1005295"/>
                  <a:gd name="connsiteY2" fmla="*/ 19439 h 516847"/>
                  <a:gd name="connsiteX3" fmla="*/ 166338 w 1005295"/>
                  <a:gd name="connsiteY3" fmla="*/ 89846 h 516847"/>
                  <a:gd name="connsiteX4" fmla="*/ 9609 w 1005295"/>
                  <a:gd name="connsiteY4" fmla="*/ 326040 h 516847"/>
                  <a:gd name="connsiteX5" fmla="*/ 223994 w 1005295"/>
                  <a:gd name="connsiteY5" fmla="*/ 298837 h 516847"/>
                  <a:gd name="connsiteX6" fmla="*/ 559977 w 1005295"/>
                  <a:gd name="connsiteY6" fmla="*/ 157960 h 516847"/>
                  <a:gd name="connsiteX7" fmla="*/ 943869 w 1005295"/>
                  <a:gd name="connsiteY7" fmla="*/ 82358 h 516847"/>
                  <a:gd name="connsiteX8" fmla="*/ 928534 w 1005295"/>
                  <a:gd name="connsiteY8" fmla="*/ 516847 h 516847"/>
                  <a:gd name="connsiteX0" fmla="*/ 284006 w 1005295"/>
                  <a:gd name="connsiteY0" fmla="*/ 0 h 516847"/>
                  <a:gd name="connsiteX1" fmla="*/ 288654 w 1005295"/>
                  <a:gd name="connsiteY1" fmla="*/ 5041 h 516847"/>
                  <a:gd name="connsiteX2" fmla="*/ 232145 w 1005295"/>
                  <a:gd name="connsiteY2" fmla="*/ 19439 h 516847"/>
                  <a:gd name="connsiteX3" fmla="*/ 166338 w 1005295"/>
                  <a:gd name="connsiteY3" fmla="*/ 89846 h 516847"/>
                  <a:gd name="connsiteX4" fmla="*/ 9609 w 1005295"/>
                  <a:gd name="connsiteY4" fmla="*/ 326040 h 516847"/>
                  <a:gd name="connsiteX5" fmla="*/ 223994 w 1005295"/>
                  <a:gd name="connsiteY5" fmla="*/ 298837 h 516847"/>
                  <a:gd name="connsiteX6" fmla="*/ 559977 w 1005295"/>
                  <a:gd name="connsiteY6" fmla="*/ 157960 h 516847"/>
                  <a:gd name="connsiteX7" fmla="*/ 943869 w 1005295"/>
                  <a:gd name="connsiteY7" fmla="*/ 82358 h 516847"/>
                  <a:gd name="connsiteX8" fmla="*/ 928534 w 1005295"/>
                  <a:gd name="connsiteY8" fmla="*/ 516847 h 516847"/>
                  <a:gd name="connsiteX0" fmla="*/ 284006 w 1005295"/>
                  <a:gd name="connsiteY0" fmla="*/ 13661 h 530508"/>
                  <a:gd name="connsiteX1" fmla="*/ 280033 w 1005295"/>
                  <a:gd name="connsiteY1" fmla="*/ 3240 h 530508"/>
                  <a:gd name="connsiteX2" fmla="*/ 232145 w 1005295"/>
                  <a:gd name="connsiteY2" fmla="*/ 33100 h 530508"/>
                  <a:gd name="connsiteX3" fmla="*/ 166338 w 1005295"/>
                  <a:gd name="connsiteY3" fmla="*/ 103507 h 530508"/>
                  <a:gd name="connsiteX4" fmla="*/ 9609 w 1005295"/>
                  <a:gd name="connsiteY4" fmla="*/ 339701 h 530508"/>
                  <a:gd name="connsiteX5" fmla="*/ 223994 w 1005295"/>
                  <a:gd name="connsiteY5" fmla="*/ 312498 h 530508"/>
                  <a:gd name="connsiteX6" fmla="*/ 559977 w 1005295"/>
                  <a:gd name="connsiteY6" fmla="*/ 171621 h 530508"/>
                  <a:gd name="connsiteX7" fmla="*/ 943869 w 1005295"/>
                  <a:gd name="connsiteY7" fmla="*/ 96019 h 530508"/>
                  <a:gd name="connsiteX8" fmla="*/ 928534 w 1005295"/>
                  <a:gd name="connsiteY8" fmla="*/ 530508 h 530508"/>
                  <a:gd name="connsiteX0" fmla="*/ 284725 w 1006014"/>
                  <a:gd name="connsiteY0" fmla="*/ 13661 h 530508"/>
                  <a:gd name="connsiteX1" fmla="*/ 280752 w 1006014"/>
                  <a:gd name="connsiteY1" fmla="*/ 3240 h 530508"/>
                  <a:gd name="connsiteX2" fmla="*/ 232864 w 1006014"/>
                  <a:gd name="connsiteY2" fmla="*/ 33100 h 530508"/>
                  <a:gd name="connsiteX3" fmla="*/ 162746 w 1006014"/>
                  <a:gd name="connsiteY3" fmla="*/ 97708 h 530508"/>
                  <a:gd name="connsiteX4" fmla="*/ 10328 w 1006014"/>
                  <a:gd name="connsiteY4" fmla="*/ 339701 h 530508"/>
                  <a:gd name="connsiteX5" fmla="*/ 224713 w 1006014"/>
                  <a:gd name="connsiteY5" fmla="*/ 312498 h 530508"/>
                  <a:gd name="connsiteX6" fmla="*/ 560696 w 1006014"/>
                  <a:gd name="connsiteY6" fmla="*/ 171621 h 530508"/>
                  <a:gd name="connsiteX7" fmla="*/ 944588 w 1006014"/>
                  <a:gd name="connsiteY7" fmla="*/ 96019 h 530508"/>
                  <a:gd name="connsiteX8" fmla="*/ 929253 w 1006014"/>
                  <a:gd name="connsiteY8" fmla="*/ 530508 h 530508"/>
                  <a:gd name="connsiteX0" fmla="*/ 284725 w 1007092"/>
                  <a:gd name="connsiteY0" fmla="*/ 13661 h 530508"/>
                  <a:gd name="connsiteX1" fmla="*/ 280752 w 1007092"/>
                  <a:gd name="connsiteY1" fmla="*/ 3240 h 530508"/>
                  <a:gd name="connsiteX2" fmla="*/ 232864 w 1007092"/>
                  <a:gd name="connsiteY2" fmla="*/ 33100 h 530508"/>
                  <a:gd name="connsiteX3" fmla="*/ 162746 w 1007092"/>
                  <a:gd name="connsiteY3" fmla="*/ 97708 h 530508"/>
                  <a:gd name="connsiteX4" fmla="*/ 10328 w 1007092"/>
                  <a:gd name="connsiteY4" fmla="*/ 339701 h 530508"/>
                  <a:gd name="connsiteX5" fmla="*/ 224713 w 1007092"/>
                  <a:gd name="connsiteY5" fmla="*/ 312498 h 530508"/>
                  <a:gd name="connsiteX6" fmla="*/ 560696 w 1007092"/>
                  <a:gd name="connsiteY6" fmla="*/ 171621 h 530508"/>
                  <a:gd name="connsiteX7" fmla="*/ 944588 w 1007092"/>
                  <a:gd name="connsiteY7" fmla="*/ 96019 h 530508"/>
                  <a:gd name="connsiteX8" fmla="*/ 935718 w 1007092"/>
                  <a:gd name="connsiteY8" fmla="*/ 530508 h 530508"/>
                  <a:gd name="connsiteX0" fmla="*/ 283288 w 1005655"/>
                  <a:gd name="connsiteY0" fmla="*/ 13661 h 530508"/>
                  <a:gd name="connsiteX1" fmla="*/ 279315 w 1005655"/>
                  <a:gd name="connsiteY1" fmla="*/ 3240 h 530508"/>
                  <a:gd name="connsiteX2" fmla="*/ 231427 w 1005655"/>
                  <a:gd name="connsiteY2" fmla="*/ 33100 h 530508"/>
                  <a:gd name="connsiteX3" fmla="*/ 169931 w 1005655"/>
                  <a:gd name="connsiteY3" fmla="*/ 105440 h 530508"/>
                  <a:gd name="connsiteX4" fmla="*/ 8891 w 1005655"/>
                  <a:gd name="connsiteY4" fmla="*/ 339701 h 530508"/>
                  <a:gd name="connsiteX5" fmla="*/ 223276 w 1005655"/>
                  <a:gd name="connsiteY5" fmla="*/ 312498 h 530508"/>
                  <a:gd name="connsiteX6" fmla="*/ 559259 w 1005655"/>
                  <a:gd name="connsiteY6" fmla="*/ 171621 h 530508"/>
                  <a:gd name="connsiteX7" fmla="*/ 943151 w 1005655"/>
                  <a:gd name="connsiteY7" fmla="*/ 96019 h 530508"/>
                  <a:gd name="connsiteX8" fmla="*/ 934281 w 1005655"/>
                  <a:gd name="connsiteY8" fmla="*/ 530508 h 530508"/>
                  <a:gd name="connsiteX0" fmla="*/ 289514 w 1011881"/>
                  <a:gd name="connsiteY0" fmla="*/ 13661 h 530508"/>
                  <a:gd name="connsiteX1" fmla="*/ 285541 w 1011881"/>
                  <a:gd name="connsiteY1" fmla="*/ 3240 h 530508"/>
                  <a:gd name="connsiteX2" fmla="*/ 237653 w 1011881"/>
                  <a:gd name="connsiteY2" fmla="*/ 33100 h 530508"/>
                  <a:gd name="connsiteX3" fmla="*/ 138799 w 1011881"/>
                  <a:gd name="connsiteY3" fmla="*/ 149251 h 530508"/>
                  <a:gd name="connsiteX4" fmla="*/ 15117 w 1011881"/>
                  <a:gd name="connsiteY4" fmla="*/ 339701 h 530508"/>
                  <a:gd name="connsiteX5" fmla="*/ 229502 w 1011881"/>
                  <a:gd name="connsiteY5" fmla="*/ 312498 h 530508"/>
                  <a:gd name="connsiteX6" fmla="*/ 565485 w 1011881"/>
                  <a:gd name="connsiteY6" fmla="*/ 171621 h 530508"/>
                  <a:gd name="connsiteX7" fmla="*/ 949377 w 1011881"/>
                  <a:gd name="connsiteY7" fmla="*/ 96019 h 530508"/>
                  <a:gd name="connsiteX8" fmla="*/ 940507 w 1011881"/>
                  <a:gd name="connsiteY8" fmla="*/ 530508 h 53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1881" h="530508">
                    <a:moveTo>
                      <a:pt x="289514" y="13661"/>
                    </a:moveTo>
                    <a:cubicBezTo>
                      <a:pt x="288852" y="14179"/>
                      <a:pt x="294184" y="0"/>
                      <a:pt x="285541" y="3240"/>
                    </a:cubicBezTo>
                    <a:cubicBezTo>
                      <a:pt x="276898" y="6480"/>
                      <a:pt x="258039" y="18966"/>
                      <a:pt x="237653" y="33100"/>
                    </a:cubicBezTo>
                    <a:cubicBezTo>
                      <a:pt x="228044" y="47235"/>
                      <a:pt x="181278" y="102339"/>
                      <a:pt x="138799" y="149251"/>
                    </a:cubicBezTo>
                    <a:cubicBezTo>
                      <a:pt x="100632" y="200029"/>
                      <a:pt x="0" y="312493"/>
                      <a:pt x="15117" y="339701"/>
                    </a:cubicBezTo>
                    <a:cubicBezTo>
                      <a:pt x="30234" y="366909"/>
                      <a:pt x="134182" y="341155"/>
                      <a:pt x="229502" y="312498"/>
                    </a:cubicBezTo>
                    <a:lnTo>
                      <a:pt x="565485" y="171621"/>
                    </a:lnTo>
                    <a:cubicBezTo>
                      <a:pt x="717963" y="109746"/>
                      <a:pt x="886873" y="36205"/>
                      <a:pt x="949377" y="96019"/>
                    </a:cubicBezTo>
                    <a:cubicBezTo>
                      <a:pt x="1011881" y="155833"/>
                      <a:pt x="952402" y="481932"/>
                      <a:pt x="940507" y="530508"/>
                    </a:cubicBezTo>
                  </a:path>
                </a:pathLst>
              </a:custGeom>
              <a:ln w="31750">
                <a:solidFill>
                  <a:srgbClr val="5E34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154" name="Forme libre 66">
              <a:extLst>
                <a:ext uri="{FF2B5EF4-FFF2-40B4-BE49-F238E27FC236}">
                  <a16:creationId xmlns:a16="http://schemas.microsoft.com/office/drawing/2014/main" id="{4074EBCD-1B2A-4CB6-80A2-F3432D7ABE66}"/>
                </a:ext>
              </a:extLst>
            </p:cNvPr>
            <p:cNvSpPr/>
            <p:nvPr/>
          </p:nvSpPr>
          <p:spPr bwMode="auto">
            <a:xfrm>
              <a:off x="2641600" y="4025900"/>
              <a:ext cx="1063625" cy="790575"/>
            </a:xfrm>
            <a:custGeom>
              <a:avLst/>
              <a:gdLst>
                <a:gd name="connsiteX0" fmla="*/ 318690 w 1078705"/>
                <a:gd name="connsiteY0" fmla="*/ 0 h 704850"/>
                <a:gd name="connsiteX1" fmla="*/ 190103 w 1078705"/>
                <a:gd name="connsiteY1" fmla="*/ 121444 h 704850"/>
                <a:gd name="connsiteX2" fmla="*/ 25797 w 1078705"/>
                <a:gd name="connsiteY2" fmla="*/ 378619 h 704850"/>
                <a:gd name="connsiteX3" fmla="*/ 35322 w 1078705"/>
                <a:gd name="connsiteY3" fmla="*/ 457200 h 704850"/>
                <a:gd name="connsiteX4" fmla="*/ 161528 w 1078705"/>
                <a:gd name="connsiteY4" fmla="*/ 452437 h 704850"/>
                <a:gd name="connsiteX5" fmla="*/ 525859 w 1078705"/>
                <a:gd name="connsiteY5" fmla="*/ 300037 h 704850"/>
                <a:gd name="connsiteX6" fmla="*/ 802084 w 1078705"/>
                <a:gd name="connsiteY6" fmla="*/ 171450 h 704850"/>
                <a:gd name="connsiteX7" fmla="*/ 956865 w 1078705"/>
                <a:gd name="connsiteY7" fmla="*/ 126206 h 704850"/>
                <a:gd name="connsiteX8" fmla="*/ 1025922 w 1078705"/>
                <a:gd name="connsiteY8" fmla="*/ 138112 h 704850"/>
                <a:gd name="connsiteX9" fmla="*/ 1071165 w 1078705"/>
                <a:gd name="connsiteY9" fmla="*/ 209550 h 704850"/>
                <a:gd name="connsiteX10" fmla="*/ 1071165 w 1078705"/>
                <a:gd name="connsiteY10" fmla="*/ 388144 h 704850"/>
                <a:gd name="connsiteX11" fmla="*/ 1033065 w 1078705"/>
                <a:gd name="connsiteY11" fmla="*/ 642937 h 704850"/>
                <a:gd name="connsiteX12" fmla="*/ 1028303 w 1078705"/>
                <a:gd name="connsiteY12" fmla="*/ 704850 h 704850"/>
                <a:gd name="connsiteX0" fmla="*/ 318504 w 1078519"/>
                <a:gd name="connsiteY0" fmla="*/ 0 h 704850"/>
                <a:gd name="connsiteX1" fmla="*/ 189917 w 1078519"/>
                <a:gd name="connsiteY1" fmla="*/ 121444 h 704850"/>
                <a:gd name="connsiteX2" fmla="*/ 25611 w 1078519"/>
                <a:gd name="connsiteY2" fmla="*/ 378619 h 704850"/>
                <a:gd name="connsiteX3" fmla="*/ 36252 w 1078519"/>
                <a:gd name="connsiteY3" fmla="*/ 455216 h 704850"/>
                <a:gd name="connsiteX4" fmla="*/ 161342 w 1078519"/>
                <a:gd name="connsiteY4" fmla="*/ 452437 h 704850"/>
                <a:gd name="connsiteX5" fmla="*/ 525673 w 1078519"/>
                <a:gd name="connsiteY5" fmla="*/ 300037 h 704850"/>
                <a:gd name="connsiteX6" fmla="*/ 801898 w 1078519"/>
                <a:gd name="connsiteY6" fmla="*/ 171450 h 704850"/>
                <a:gd name="connsiteX7" fmla="*/ 956679 w 1078519"/>
                <a:gd name="connsiteY7" fmla="*/ 126206 h 704850"/>
                <a:gd name="connsiteX8" fmla="*/ 1025736 w 1078519"/>
                <a:gd name="connsiteY8" fmla="*/ 138112 h 704850"/>
                <a:gd name="connsiteX9" fmla="*/ 1070979 w 1078519"/>
                <a:gd name="connsiteY9" fmla="*/ 209550 h 704850"/>
                <a:gd name="connsiteX10" fmla="*/ 1070979 w 1078519"/>
                <a:gd name="connsiteY10" fmla="*/ 388144 h 704850"/>
                <a:gd name="connsiteX11" fmla="*/ 1032879 w 1078519"/>
                <a:gd name="connsiteY11" fmla="*/ 642937 h 704850"/>
                <a:gd name="connsiteX12" fmla="*/ 1028117 w 1078519"/>
                <a:gd name="connsiteY12" fmla="*/ 704850 h 704850"/>
                <a:gd name="connsiteX0" fmla="*/ 320885 w 1080900"/>
                <a:gd name="connsiteY0" fmla="*/ 0 h 704850"/>
                <a:gd name="connsiteX1" fmla="*/ 192298 w 1080900"/>
                <a:gd name="connsiteY1" fmla="*/ 121444 h 704850"/>
                <a:gd name="connsiteX2" fmla="*/ 25611 w 1080900"/>
                <a:gd name="connsiteY2" fmla="*/ 373857 h 704850"/>
                <a:gd name="connsiteX3" fmla="*/ 38633 w 1080900"/>
                <a:gd name="connsiteY3" fmla="*/ 455216 h 704850"/>
                <a:gd name="connsiteX4" fmla="*/ 163723 w 1080900"/>
                <a:gd name="connsiteY4" fmla="*/ 452437 h 704850"/>
                <a:gd name="connsiteX5" fmla="*/ 528054 w 1080900"/>
                <a:gd name="connsiteY5" fmla="*/ 300037 h 704850"/>
                <a:gd name="connsiteX6" fmla="*/ 804279 w 1080900"/>
                <a:gd name="connsiteY6" fmla="*/ 171450 h 704850"/>
                <a:gd name="connsiteX7" fmla="*/ 959060 w 1080900"/>
                <a:gd name="connsiteY7" fmla="*/ 126206 h 704850"/>
                <a:gd name="connsiteX8" fmla="*/ 1028117 w 1080900"/>
                <a:gd name="connsiteY8" fmla="*/ 138112 h 704850"/>
                <a:gd name="connsiteX9" fmla="*/ 1073360 w 1080900"/>
                <a:gd name="connsiteY9" fmla="*/ 209550 h 704850"/>
                <a:gd name="connsiteX10" fmla="*/ 1073360 w 1080900"/>
                <a:gd name="connsiteY10" fmla="*/ 388144 h 704850"/>
                <a:gd name="connsiteX11" fmla="*/ 1035260 w 1080900"/>
                <a:gd name="connsiteY11" fmla="*/ 642937 h 704850"/>
                <a:gd name="connsiteX12" fmla="*/ 1030498 w 1080900"/>
                <a:gd name="connsiteY12" fmla="*/ 704850 h 704850"/>
                <a:gd name="connsiteX0" fmla="*/ 313741 w 1073756"/>
                <a:gd name="connsiteY0" fmla="*/ 0 h 704850"/>
                <a:gd name="connsiteX1" fmla="*/ 185154 w 1073756"/>
                <a:gd name="connsiteY1" fmla="*/ 121444 h 704850"/>
                <a:gd name="connsiteX2" fmla="*/ 25611 w 1073756"/>
                <a:gd name="connsiteY2" fmla="*/ 373857 h 704850"/>
                <a:gd name="connsiteX3" fmla="*/ 31489 w 1073756"/>
                <a:gd name="connsiteY3" fmla="*/ 455216 h 704850"/>
                <a:gd name="connsiteX4" fmla="*/ 156579 w 1073756"/>
                <a:gd name="connsiteY4" fmla="*/ 452437 h 704850"/>
                <a:gd name="connsiteX5" fmla="*/ 520910 w 1073756"/>
                <a:gd name="connsiteY5" fmla="*/ 300037 h 704850"/>
                <a:gd name="connsiteX6" fmla="*/ 797135 w 1073756"/>
                <a:gd name="connsiteY6" fmla="*/ 171450 h 704850"/>
                <a:gd name="connsiteX7" fmla="*/ 951916 w 1073756"/>
                <a:gd name="connsiteY7" fmla="*/ 126206 h 704850"/>
                <a:gd name="connsiteX8" fmla="*/ 1020973 w 1073756"/>
                <a:gd name="connsiteY8" fmla="*/ 138112 h 704850"/>
                <a:gd name="connsiteX9" fmla="*/ 1066216 w 1073756"/>
                <a:gd name="connsiteY9" fmla="*/ 209550 h 704850"/>
                <a:gd name="connsiteX10" fmla="*/ 1066216 w 1073756"/>
                <a:gd name="connsiteY10" fmla="*/ 388144 h 704850"/>
                <a:gd name="connsiteX11" fmla="*/ 1028116 w 1073756"/>
                <a:gd name="connsiteY11" fmla="*/ 642937 h 704850"/>
                <a:gd name="connsiteX12" fmla="*/ 1023354 w 1073756"/>
                <a:gd name="connsiteY12" fmla="*/ 704850 h 704850"/>
                <a:gd name="connsiteX0" fmla="*/ 304216 w 1064231"/>
                <a:gd name="connsiteY0" fmla="*/ 0 h 704850"/>
                <a:gd name="connsiteX1" fmla="*/ 175629 w 1064231"/>
                <a:gd name="connsiteY1" fmla="*/ 121444 h 704850"/>
                <a:gd name="connsiteX2" fmla="*/ 16086 w 1064231"/>
                <a:gd name="connsiteY2" fmla="*/ 373857 h 704850"/>
                <a:gd name="connsiteX3" fmla="*/ 21964 w 1064231"/>
                <a:gd name="connsiteY3" fmla="*/ 455216 h 704850"/>
                <a:gd name="connsiteX4" fmla="*/ 147054 w 1064231"/>
                <a:gd name="connsiteY4" fmla="*/ 452437 h 704850"/>
                <a:gd name="connsiteX5" fmla="*/ 511385 w 1064231"/>
                <a:gd name="connsiteY5" fmla="*/ 300037 h 704850"/>
                <a:gd name="connsiteX6" fmla="*/ 787610 w 1064231"/>
                <a:gd name="connsiteY6" fmla="*/ 171450 h 704850"/>
                <a:gd name="connsiteX7" fmla="*/ 942391 w 1064231"/>
                <a:gd name="connsiteY7" fmla="*/ 126206 h 704850"/>
                <a:gd name="connsiteX8" fmla="*/ 1011448 w 1064231"/>
                <a:gd name="connsiteY8" fmla="*/ 138112 h 704850"/>
                <a:gd name="connsiteX9" fmla="*/ 1056691 w 1064231"/>
                <a:gd name="connsiteY9" fmla="*/ 209550 h 704850"/>
                <a:gd name="connsiteX10" fmla="*/ 1056691 w 1064231"/>
                <a:gd name="connsiteY10" fmla="*/ 388144 h 704850"/>
                <a:gd name="connsiteX11" fmla="*/ 1018591 w 1064231"/>
                <a:gd name="connsiteY11" fmla="*/ 642937 h 704850"/>
                <a:gd name="connsiteX12" fmla="*/ 1013829 w 1064231"/>
                <a:gd name="connsiteY12" fmla="*/ 704850 h 704850"/>
                <a:gd name="connsiteX0" fmla="*/ 304216 w 1064231"/>
                <a:gd name="connsiteY0" fmla="*/ 0 h 711994"/>
                <a:gd name="connsiteX1" fmla="*/ 175629 w 1064231"/>
                <a:gd name="connsiteY1" fmla="*/ 121444 h 711994"/>
                <a:gd name="connsiteX2" fmla="*/ 16086 w 1064231"/>
                <a:gd name="connsiteY2" fmla="*/ 373857 h 711994"/>
                <a:gd name="connsiteX3" fmla="*/ 21964 w 1064231"/>
                <a:gd name="connsiteY3" fmla="*/ 455216 h 711994"/>
                <a:gd name="connsiteX4" fmla="*/ 147054 w 1064231"/>
                <a:gd name="connsiteY4" fmla="*/ 452437 h 711994"/>
                <a:gd name="connsiteX5" fmla="*/ 511385 w 1064231"/>
                <a:gd name="connsiteY5" fmla="*/ 300037 h 711994"/>
                <a:gd name="connsiteX6" fmla="*/ 787610 w 1064231"/>
                <a:gd name="connsiteY6" fmla="*/ 171450 h 711994"/>
                <a:gd name="connsiteX7" fmla="*/ 942391 w 1064231"/>
                <a:gd name="connsiteY7" fmla="*/ 126206 h 711994"/>
                <a:gd name="connsiteX8" fmla="*/ 1011448 w 1064231"/>
                <a:gd name="connsiteY8" fmla="*/ 138112 h 711994"/>
                <a:gd name="connsiteX9" fmla="*/ 1056691 w 1064231"/>
                <a:gd name="connsiteY9" fmla="*/ 209550 h 711994"/>
                <a:gd name="connsiteX10" fmla="*/ 1056691 w 1064231"/>
                <a:gd name="connsiteY10" fmla="*/ 388144 h 711994"/>
                <a:gd name="connsiteX11" fmla="*/ 1018591 w 1064231"/>
                <a:gd name="connsiteY11" fmla="*/ 642937 h 711994"/>
                <a:gd name="connsiteX12" fmla="*/ 1011448 w 1064231"/>
                <a:gd name="connsiteY12" fmla="*/ 711994 h 711994"/>
                <a:gd name="connsiteX0" fmla="*/ 304216 w 1064231"/>
                <a:gd name="connsiteY0" fmla="*/ 0 h 728663"/>
                <a:gd name="connsiteX1" fmla="*/ 175629 w 1064231"/>
                <a:gd name="connsiteY1" fmla="*/ 121444 h 728663"/>
                <a:gd name="connsiteX2" fmla="*/ 16086 w 1064231"/>
                <a:gd name="connsiteY2" fmla="*/ 373857 h 728663"/>
                <a:gd name="connsiteX3" fmla="*/ 21964 w 1064231"/>
                <a:gd name="connsiteY3" fmla="*/ 455216 h 728663"/>
                <a:gd name="connsiteX4" fmla="*/ 147054 w 1064231"/>
                <a:gd name="connsiteY4" fmla="*/ 452437 h 728663"/>
                <a:gd name="connsiteX5" fmla="*/ 511385 w 1064231"/>
                <a:gd name="connsiteY5" fmla="*/ 300037 h 728663"/>
                <a:gd name="connsiteX6" fmla="*/ 787610 w 1064231"/>
                <a:gd name="connsiteY6" fmla="*/ 171450 h 728663"/>
                <a:gd name="connsiteX7" fmla="*/ 942391 w 1064231"/>
                <a:gd name="connsiteY7" fmla="*/ 126206 h 728663"/>
                <a:gd name="connsiteX8" fmla="*/ 1011448 w 1064231"/>
                <a:gd name="connsiteY8" fmla="*/ 138112 h 728663"/>
                <a:gd name="connsiteX9" fmla="*/ 1056691 w 1064231"/>
                <a:gd name="connsiteY9" fmla="*/ 209550 h 728663"/>
                <a:gd name="connsiteX10" fmla="*/ 1056691 w 1064231"/>
                <a:gd name="connsiteY10" fmla="*/ 388144 h 728663"/>
                <a:gd name="connsiteX11" fmla="*/ 1018591 w 1064231"/>
                <a:gd name="connsiteY11" fmla="*/ 642937 h 728663"/>
                <a:gd name="connsiteX12" fmla="*/ 1004305 w 1064231"/>
                <a:gd name="connsiteY12" fmla="*/ 728663 h 728663"/>
                <a:gd name="connsiteX0" fmla="*/ 304216 w 1064231"/>
                <a:gd name="connsiteY0" fmla="*/ 0 h 747713"/>
                <a:gd name="connsiteX1" fmla="*/ 175629 w 1064231"/>
                <a:gd name="connsiteY1" fmla="*/ 121444 h 747713"/>
                <a:gd name="connsiteX2" fmla="*/ 16086 w 1064231"/>
                <a:gd name="connsiteY2" fmla="*/ 373857 h 747713"/>
                <a:gd name="connsiteX3" fmla="*/ 21964 w 1064231"/>
                <a:gd name="connsiteY3" fmla="*/ 455216 h 747713"/>
                <a:gd name="connsiteX4" fmla="*/ 147054 w 1064231"/>
                <a:gd name="connsiteY4" fmla="*/ 452437 h 747713"/>
                <a:gd name="connsiteX5" fmla="*/ 511385 w 1064231"/>
                <a:gd name="connsiteY5" fmla="*/ 300037 h 747713"/>
                <a:gd name="connsiteX6" fmla="*/ 787610 w 1064231"/>
                <a:gd name="connsiteY6" fmla="*/ 171450 h 747713"/>
                <a:gd name="connsiteX7" fmla="*/ 942391 w 1064231"/>
                <a:gd name="connsiteY7" fmla="*/ 126206 h 747713"/>
                <a:gd name="connsiteX8" fmla="*/ 1011448 w 1064231"/>
                <a:gd name="connsiteY8" fmla="*/ 138112 h 747713"/>
                <a:gd name="connsiteX9" fmla="*/ 1056691 w 1064231"/>
                <a:gd name="connsiteY9" fmla="*/ 209550 h 747713"/>
                <a:gd name="connsiteX10" fmla="*/ 1056691 w 1064231"/>
                <a:gd name="connsiteY10" fmla="*/ 388144 h 747713"/>
                <a:gd name="connsiteX11" fmla="*/ 1018591 w 1064231"/>
                <a:gd name="connsiteY11" fmla="*/ 642937 h 747713"/>
                <a:gd name="connsiteX12" fmla="*/ 1001924 w 1064231"/>
                <a:gd name="connsiteY12" fmla="*/ 747713 h 747713"/>
                <a:gd name="connsiteX0" fmla="*/ 304216 w 1064231"/>
                <a:gd name="connsiteY0" fmla="*/ 0 h 747713"/>
                <a:gd name="connsiteX1" fmla="*/ 247066 w 1064231"/>
                <a:gd name="connsiteY1" fmla="*/ 47625 h 747713"/>
                <a:gd name="connsiteX2" fmla="*/ 175629 w 1064231"/>
                <a:gd name="connsiteY2" fmla="*/ 121444 h 747713"/>
                <a:gd name="connsiteX3" fmla="*/ 16086 w 1064231"/>
                <a:gd name="connsiteY3" fmla="*/ 373857 h 747713"/>
                <a:gd name="connsiteX4" fmla="*/ 21964 w 1064231"/>
                <a:gd name="connsiteY4" fmla="*/ 455216 h 747713"/>
                <a:gd name="connsiteX5" fmla="*/ 147054 w 1064231"/>
                <a:gd name="connsiteY5" fmla="*/ 452437 h 747713"/>
                <a:gd name="connsiteX6" fmla="*/ 511385 w 1064231"/>
                <a:gd name="connsiteY6" fmla="*/ 300037 h 747713"/>
                <a:gd name="connsiteX7" fmla="*/ 787610 w 1064231"/>
                <a:gd name="connsiteY7" fmla="*/ 171450 h 747713"/>
                <a:gd name="connsiteX8" fmla="*/ 942391 w 1064231"/>
                <a:gd name="connsiteY8" fmla="*/ 126206 h 747713"/>
                <a:gd name="connsiteX9" fmla="*/ 1011448 w 1064231"/>
                <a:gd name="connsiteY9" fmla="*/ 138112 h 747713"/>
                <a:gd name="connsiteX10" fmla="*/ 1056691 w 1064231"/>
                <a:gd name="connsiteY10" fmla="*/ 209550 h 747713"/>
                <a:gd name="connsiteX11" fmla="*/ 1056691 w 1064231"/>
                <a:gd name="connsiteY11" fmla="*/ 388144 h 747713"/>
                <a:gd name="connsiteX12" fmla="*/ 1018591 w 1064231"/>
                <a:gd name="connsiteY12" fmla="*/ 642937 h 747713"/>
                <a:gd name="connsiteX13" fmla="*/ 1001924 w 1064231"/>
                <a:gd name="connsiteY13" fmla="*/ 747713 h 747713"/>
                <a:gd name="connsiteX0" fmla="*/ 304216 w 1064231"/>
                <a:gd name="connsiteY0" fmla="*/ 0 h 747713"/>
                <a:gd name="connsiteX1" fmla="*/ 247066 w 1064231"/>
                <a:gd name="connsiteY1" fmla="*/ 47625 h 747713"/>
                <a:gd name="connsiteX2" fmla="*/ 178010 w 1064231"/>
                <a:gd name="connsiteY2" fmla="*/ 126207 h 747713"/>
                <a:gd name="connsiteX3" fmla="*/ 16086 w 1064231"/>
                <a:gd name="connsiteY3" fmla="*/ 373857 h 747713"/>
                <a:gd name="connsiteX4" fmla="*/ 21964 w 1064231"/>
                <a:gd name="connsiteY4" fmla="*/ 455216 h 747713"/>
                <a:gd name="connsiteX5" fmla="*/ 147054 w 1064231"/>
                <a:gd name="connsiteY5" fmla="*/ 452437 h 747713"/>
                <a:gd name="connsiteX6" fmla="*/ 511385 w 1064231"/>
                <a:gd name="connsiteY6" fmla="*/ 300037 h 747713"/>
                <a:gd name="connsiteX7" fmla="*/ 787610 w 1064231"/>
                <a:gd name="connsiteY7" fmla="*/ 171450 h 747713"/>
                <a:gd name="connsiteX8" fmla="*/ 942391 w 1064231"/>
                <a:gd name="connsiteY8" fmla="*/ 126206 h 747713"/>
                <a:gd name="connsiteX9" fmla="*/ 1011448 w 1064231"/>
                <a:gd name="connsiteY9" fmla="*/ 138112 h 747713"/>
                <a:gd name="connsiteX10" fmla="*/ 1056691 w 1064231"/>
                <a:gd name="connsiteY10" fmla="*/ 209550 h 747713"/>
                <a:gd name="connsiteX11" fmla="*/ 1056691 w 1064231"/>
                <a:gd name="connsiteY11" fmla="*/ 388144 h 747713"/>
                <a:gd name="connsiteX12" fmla="*/ 1018591 w 1064231"/>
                <a:gd name="connsiteY12" fmla="*/ 642937 h 747713"/>
                <a:gd name="connsiteX13" fmla="*/ 1001924 w 1064231"/>
                <a:gd name="connsiteY13" fmla="*/ 747713 h 747713"/>
                <a:gd name="connsiteX0" fmla="*/ 304216 w 1064231"/>
                <a:gd name="connsiteY0" fmla="*/ 0 h 747713"/>
                <a:gd name="connsiteX1" fmla="*/ 247066 w 1064231"/>
                <a:gd name="connsiteY1" fmla="*/ 47625 h 747713"/>
                <a:gd name="connsiteX2" fmla="*/ 178010 w 1064231"/>
                <a:gd name="connsiteY2" fmla="*/ 126207 h 747713"/>
                <a:gd name="connsiteX3" fmla="*/ 16086 w 1064231"/>
                <a:gd name="connsiteY3" fmla="*/ 373857 h 747713"/>
                <a:gd name="connsiteX4" fmla="*/ 21964 w 1064231"/>
                <a:gd name="connsiteY4" fmla="*/ 455216 h 747713"/>
                <a:gd name="connsiteX5" fmla="*/ 147054 w 1064231"/>
                <a:gd name="connsiteY5" fmla="*/ 452437 h 747713"/>
                <a:gd name="connsiteX6" fmla="*/ 511385 w 1064231"/>
                <a:gd name="connsiteY6" fmla="*/ 300037 h 747713"/>
                <a:gd name="connsiteX7" fmla="*/ 787610 w 1064231"/>
                <a:gd name="connsiteY7" fmla="*/ 171450 h 747713"/>
                <a:gd name="connsiteX8" fmla="*/ 942391 w 1064231"/>
                <a:gd name="connsiteY8" fmla="*/ 126206 h 747713"/>
                <a:gd name="connsiteX9" fmla="*/ 1011448 w 1064231"/>
                <a:gd name="connsiteY9" fmla="*/ 138112 h 747713"/>
                <a:gd name="connsiteX10" fmla="*/ 1056691 w 1064231"/>
                <a:gd name="connsiteY10" fmla="*/ 209550 h 747713"/>
                <a:gd name="connsiteX11" fmla="*/ 1056691 w 1064231"/>
                <a:gd name="connsiteY11" fmla="*/ 388144 h 747713"/>
                <a:gd name="connsiteX12" fmla="*/ 1018591 w 1064231"/>
                <a:gd name="connsiteY12" fmla="*/ 642937 h 747713"/>
                <a:gd name="connsiteX13" fmla="*/ 1001924 w 1064231"/>
                <a:gd name="connsiteY13" fmla="*/ 747713 h 747713"/>
                <a:gd name="connsiteX0" fmla="*/ 318503 w 1064231"/>
                <a:gd name="connsiteY0" fmla="*/ 0 h 757238"/>
                <a:gd name="connsiteX1" fmla="*/ 247066 w 1064231"/>
                <a:gd name="connsiteY1" fmla="*/ 57150 h 757238"/>
                <a:gd name="connsiteX2" fmla="*/ 178010 w 1064231"/>
                <a:gd name="connsiteY2" fmla="*/ 135732 h 757238"/>
                <a:gd name="connsiteX3" fmla="*/ 16086 w 1064231"/>
                <a:gd name="connsiteY3" fmla="*/ 383382 h 757238"/>
                <a:gd name="connsiteX4" fmla="*/ 21964 w 1064231"/>
                <a:gd name="connsiteY4" fmla="*/ 464741 h 757238"/>
                <a:gd name="connsiteX5" fmla="*/ 147054 w 1064231"/>
                <a:gd name="connsiteY5" fmla="*/ 461962 h 757238"/>
                <a:gd name="connsiteX6" fmla="*/ 511385 w 1064231"/>
                <a:gd name="connsiteY6" fmla="*/ 309562 h 757238"/>
                <a:gd name="connsiteX7" fmla="*/ 787610 w 1064231"/>
                <a:gd name="connsiteY7" fmla="*/ 180975 h 757238"/>
                <a:gd name="connsiteX8" fmla="*/ 942391 w 1064231"/>
                <a:gd name="connsiteY8" fmla="*/ 135731 h 757238"/>
                <a:gd name="connsiteX9" fmla="*/ 1011448 w 1064231"/>
                <a:gd name="connsiteY9" fmla="*/ 147637 h 757238"/>
                <a:gd name="connsiteX10" fmla="*/ 1056691 w 1064231"/>
                <a:gd name="connsiteY10" fmla="*/ 219075 h 757238"/>
                <a:gd name="connsiteX11" fmla="*/ 1056691 w 1064231"/>
                <a:gd name="connsiteY11" fmla="*/ 397669 h 757238"/>
                <a:gd name="connsiteX12" fmla="*/ 1018591 w 1064231"/>
                <a:gd name="connsiteY12" fmla="*/ 652462 h 757238"/>
                <a:gd name="connsiteX13" fmla="*/ 1001924 w 1064231"/>
                <a:gd name="connsiteY13" fmla="*/ 757238 h 757238"/>
                <a:gd name="connsiteX0" fmla="*/ 318503 w 1064231"/>
                <a:gd name="connsiteY0" fmla="*/ 0 h 769540"/>
                <a:gd name="connsiteX1" fmla="*/ 247066 w 1064231"/>
                <a:gd name="connsiteY1" fmla="*/ 57150 h 769540"/>
                <a:gd name="connsiteX2" fmla="*/ 178010 w 1064231"/>
                <a:gd name="connsiteY2" fmla="*/ 135732 h 769540"/>
                <a:gd name="connsiteX3" fmla="*/ 16086 w 1064231"/>
                <a:gd name="connsiteY3" fmla="*/ 383382 h 769540"/>
                <a:gd name="connsiteX4" fmla="*/ 21964 w 1064231"/>
                <a:gd name="connsiteY4" fmla="*/ 464741 h 769540"/>
                <a:gd name="connsiteX5" fmla="*/ 147054 w 1064231"/>
                <a:gd name="connsiteY5" fmla="*/ 461962 h 769540"/>
                <a:gd name="connsiteX6" fmla="*/ 511385 w 1064231"/>
                <a:gd name="connsiteY6" fmla="*/ 309562 h 769540"/>
                <a:gd name="connsiteX7" fmla="*/ 787610 w 1064231"/>
                <a:gd name="connsiteY7" fmla="*/ 180975 h 769540"/>
                <a:gd name="connsiteX8" fmla="*/ 942391 w 1064231"/>
                <a:gd name="connsiteY8" fmla="*/ 135731 h 769540"/>
                <a:gd name="connsiteX9" fmla="*/ 1011448 w 1064231"/>
                <a:gd name="connsiteY9" fmla="*/ 147637 h 769540"/>
                <a:gd name="connsiteX10" fmla="*/ 1056691 w 1064231"/>
                <a:gd name="connsiteY10" fmla="*/ 219075 h 769540"/>
                <a:gd name="connsiteX11" fmla="*/ 1056691 w 1064231"/>
                <a:gd name="connsiteY11" fmla="*/ 397669 h 769540"/>
                <a:gd name="connsiteX12" fmla="*/ 1013829 w 1064231"/>
                <a:gd name="connsiteY12" fmla="*/ 709612 h 769540"/>
                <a:gd name="connsiteX13" fmla="*/ 1001924 w 1064231"/>
                <a:gd name="connsiteY13" fmla="*/ 757238 h 769540"/>
                <a:gd name="connsiteX0" fmla="*/ 318503 w 1064231"/>
                <a:gd name="connsiteY0" fmla="*/ 0 h 771921"/>
                <a:gd name="connsiteX1" fmla="*/ 247066 w 1064231"/>
                <a:gd name="connsiteY1" fmla="*/ 57150 h 771921"/>
                <a:gd name="connsiteX2" fmla="*/ 178010 w 1064231"/>
                <a:gd name="connsiteY2" fmla="*/ 135732 h 771921"/>
                <a:gd name="connsiteX3" fmla="*/ 16086 w 1064231"/>
                <a:gd name="connsiteY3" fmla="*/ 383382 h 771921"/>
                <a:gd name="connsiteX4" fmla="*/ 21964 w 1064231"/>
                <a:gd name="connsiteY4" fmla="*/ 464741 h 771921"/>
                <a:gd name="connsiteX5" fmla="*/ 147054 w 1064231"/>
                <a:gd name="connsiteY5" fmla="*/ 461962 h 771921"/>
                <a:gd name="connsiteX6" fmla="*/ 511385 w 1064231"/>
                <a:gd name="connsiteY6" fmla="*/ 309562 h 771921"/>
                <a:gd name="connsiteX7" fmla="*/ 787610 w 1064231"/>
                <a:gd name="connsiteY7" fmla="*/ 180975 h 771921"/>
                <a:gd name="connsiteX8" fmla="*/ 942391 w 1064231"/>
                <a:gd name="connsiteY8" fmla="*/ 135731 h 771921"/>
                <a:gd name="connsiteX9" fmla="*/ 1011448 w 1064231"/>
                <a:gd name="connsiteY9" fmla="*/ 147637 h 771921"/>
                <a:gd name="connsiteX10" fmla="*/ 1056691 w 1064231"/>
                <a:gd name="connsiteY10" fmla="*/ 219075 h 771921"/>
                <a:gd name="connsiteX11" fmla="*/ 1056691 w 1064231"/>
                <a:gd name="connsiteY11" fmla="*/ 397669 h 771921"/>
                <a:gd name="connsiteX12" fmla="*/ 1013829 w 1064231"/>
                <a:gd name="connsiteY12" fmla="*/ 709612 h 771921"/>
                <a:gd name="connsiteX13" fmla="*/ 994780 w 1064231"/>
                <a:gd name="connsiteY13" fmla="*/ 771525 h 771921"/>
                <a:gd name="connsiteX0" fmla="*/ 318503 w 1064232"/>
                <a:gd name="connsiteY0" fmla="*/ 0 h 771525"/>
                <a:gd name="connsiteX1" fmla="*/ 247066 w 1064232"/>
                <a:gd name="connsiteY1" fmla="*/ 57150 h 771525"/>
                <a:gd name="connsiteX2" fmla="*/ 178010 w 1064232"/>
                <a:gd name="connsiteY2" fmla="*/ 135732 h 771525"/>
                <a:gd name="connsiteX3" fmla="*/ 16086 w 1064232"/>
                <a:gd name="connsiteY3" fmla="*/ 383382 h 771525"/>
                <a:gd name="connsiteX4" fmla="*/ 21964 w 1064232"/>
                <a:gd name="connsiteY4" fmla="*/ 464741 h 771525"/>
                <a:gd name="connsiteX5" fmla="*/ 147054 w 1064232"/>
                <a:gd name="connsiteY5" fmla="*/ 461962 h 771525"/>
                <a:gd name="connsiteX6" fmla="*/ 511385 w 1064232"/>
                <a:gd name="connsiteY6" fmla="*/ 309562 h 771525"/>
                <a:gd name="connsiteX7" fmla="*/ 787610 w 1064232"/>
                <a:gd name="connsiteY7" fmla="*/ 180975 h 771525"/>
                <a:gd name="connsiteX8" fmla="*/ 942391 w 1064232"/>
                <a:gd name="connsiteY8" fmla="*/ 135731 h 771525"/>
                <a:gd name="connsiteX9" fmla="*/ 1011448 w 1064232"/>
                <a:gd name="connsiteY9" fmla="*/ 147637 h 771525"/>
                <a:gd name="connsiteX10" fmla="*/ 1056691 w 1064232"/>
                <a:gd name="connsiteY10" fmla="*/ 219075 h 771525"/>
                <a:gd name="connsiteX11" fmla="*/ 1056691 w 1064232"/>
                <a:gd name="connsiteY11" fmla="*/ 397669 h 771525"/>
                <a:gd name="connsiteX12" fmla="*/ 1011448 w 1064232"/>
                <a:gd name="connsiteY12" fmla="*/ 690562 h 771525"/>
                <a:gd name="connsiteX13" fmla="*/ 994780 w 1064232"/>
                <a:gd name="connsiteY13" fmla="*/ 771525 h 771525"/>
                <a:gd name="connsiteX0" fmla="*/ 318503 w 1064232"/>
                <a:gd name="connsiteY0" fmla="*/ 0 h 790575"/>
                <a:gd name="connsiteX1" fmla="*/ 247066 w 1064232"/>
                <a:gd name="connsiteY1" fmla="*/ 57150 h 790575"/>
                <a:gd name="connsiteX2" fmla="*/ 178010 w 1064232"/>
                <a:gd name="connsiteY2" fmla="*/ 135732 h 790575"/>
                <a:gd name="connsiteX3" fmla="*/ 16086 w 1064232"/>
                <a:gd name="connsiteY3" fmla="*/ 383382 h 790575"/>
                <a:gd name="connsiteX4" fmla="*/ 21964 w 1064232"/>
                <a:gd name="connsiteY4" fmla="*/ 464741 h 790575"/>
                <a:gd name="connsiteX5" fmla="*/ 147054 w 1064232"/>
                <a:gd name="connsiteY5" fmla="*/ 461962 h 790575"/>
                <a:gd name="connsiteX6" fmla="*/ 511385 w 1064232"/>
                <a:gd name="connsiteY6" fmla="*/ 309562 h 790575"/>
                <a:gd name="connsiteX7" fmla="*/ 787610 w 1064232"/>
                <a:gd name="connsiteY7" fmla="*/ 180975 h 790575"/>
                <a:gd name="connsiteX8" fmla="*/ 942391 w 1064232"/>
                <a:gd name="connsiteY8" fmla="*/ 135731 h 790575"/>
                <a:gd name="connsiteX9" fmla="*/ 1011448 w 1064232"/>
                <a:gd name="connsiteY9" fmla="*/ 147637 h 790575"/>
                <a:gd name="connsiteX10" fmla="*/ 1056691 w 1064232"/>
                <a:gd name="connsiteY10" fmla="*/ 219075 h 790575"/>
                <a:gd name="connsiteX11" fmla="*/ 1056691 w 1064232"/>
                <a:gd name="connsiteY11" fmla="*/ 397669 h 790575"/>
                <a:gd name="connsiteX12" fmla="*/ 1011448 w 1064232"/>
                <a:gd name="connsiteY12" fmla="*/ 690562 h 790575"/>
                <a:gd name="connsiteX13" fmla="*/ 987636 w 1064232"/>
                <a:gd name="connsiteY13" fmla="*/ 790575 h 790575"/>
                <a:gd name="connsiteX0" fmla="*/ 318503 w 1064232"/>
                <a:gd name="connsiteY0" fmla="*/ 0 h 790575"/>
                <a:gd name="connsiteX1" fmla="*/ 247066 w 1064232"/>
                <a:gd name="connsiteY1" fmla="*/ 57150 h 790575"/>
                <a:gd name="connsiteX2" fmla="*/ 125623 w 1064232"/>
                <a:gd name="connsiteY2" fmla="*/ 209550 h 790575"/>
                <a:gd name="connsiteX3" fmla="*/ 16086 w 1064232"/>
                <a:gd name="connsiteY3" fmla="*/ 383382 h 790575"/>
                <a:gd name="connsiteX4" fmla="*/ 21964 w 1064232"/>
                <a:gd name="connsiteY4" fmla="*/ 464741 h 790575"/>
                <a:gd name="connsiteX5" fmla="*/ 147054 w 1064232"/>
                <a:gd name="connsiteY5" fmla="*/ 461962 h 790575"/>
                <a:gd name="connsiteX6" fmla="*/ 511385 w 1064232"/>
                <a:gd name="connsiteY6" fmla="*/ 309562 h 790575"/>
                <a:gd name="connsiteX7" fmla="*/ 787610 w 1064232"/>
                <a:gd name="connsiteY7" fmla="*/ 180975 h 790575"/>
                <a:gd name="connsiteX8" fmla="*/ 942391 w 1064232"/>
                <a:gd name="connsiteY8" fmla="*/ 135731 h 790575"/>
                <a:gd name="connsiteX9" fmla="*/ 1011448 w 1064232"/>
                <a:gd name="connsiteY9" fmla="*/ 147637 h 790575"/>
                <a:gd name="connsiteX10" fmla="*/ 1056691 w 1064232"/>
                <a:gd name="connsiteY10" fmla="*/ 219075 h 790575"/>
                <a:gd name="connsiteX11" fmla="*/ 1056691 w 1064232"/>
                <a:gd name="connsiteY11" fmla="*/ 397669 h 790575"/>
                <a:gd name="connsiteX12" fmla="*/ 1011448 w 1064232"/>
                <a:gd name="connsiteY12" fmla="*/ 690562 h 790575"/>
                <a:gd name="connsiteX13" fmla="*/ 987636 w 1064232"/>
                <a:gd name="connsiteY13" fmla="*/ 790575 h 790575"/>
                <a:gd name="connsiteX0" fmla="*/ 318503 w 1064232"/>
                <a:gd name="connsiteY0" fmla="*/ 0 h 790575"/>
                <a:gd name="connsiteX1" fmla="*/ 247066 w 1064232"/>
                <a:gd name="connsiteY1" fmla="*/ 57150 h 790575"/>
                <a:gd name="connsiteX2" fmla="*/ 125623 w 1064232"/>
                <a:gd name="connsiteY2" fmla="*/ 209550 h 790575"/>
                <a:gd name="connsiteX3" fmla="*/ 16086 w 1064232"/>
                <a:gd name="connsiteY3" fmla="*/ 383382 h 790575"/>
                <a:gd name="connsiteX4" fmla="*/ 21964 w 1064232"/>
                <a:gd name="connsiteY4" fmla="*/ 464741 h 790575"/>
                <a:gd name="connsiteX5" fmla="*/ 147054 w 1064232"/>
                <a:gd name="connsiteY5" fmla="*/ 461962 h 790575"/>
                <a:gd name="connsiteX6" fmla="*/ 511385 w 1064232"/>
                <a:gd name="connsiteY6" fmla="*/ 309562 h 790575"/>
                <a:gd name="connsiteX7" fmla="*/ 787610 w 1064232"/>
                <a:gd name="connsiteY7" fmla="*/ 180975 h 790575"/>
                <a:gd name="connsiteX8" fmla="*/ 942391 w 1064232"/>
                <a:gd name="connsiteY8" fmla="*/ 135731 h 790575"/>
                <a:gd name="connsiteX9" fmla="*/ 1011448 w 1064232"/>
                <a:gd name="connsiteY9" fmla="*/ 147637 h 790575"/>
                <a:gd name="connsiteX10" fmla="*/ 1056691 w 1064232"/>
                <a:gd name="connsiteY10" fmla="*/ 219075 h 790575"/>
                <a:gd name="connsiteX11" fmla="*/ 1056691 w 1064232"/>
                <a:gd name="connsiteY11" fmla="*/ 397669 h 790575"/>
                <a:gd name="connsiteX12" fmla="*/ 1011448 w 1064232"/>
                <a:gd name="connsiteY12" fmla="*/ 690562 h 790575"/>
                <a:gd name="connsiteX13" fmla="*/ 987636 w 1064232"/>
                <a:gd name="connsiteY13" fmla="*/ 790575 h 790575"/>
                <a:gd name="connsiteX0" fmla="*/ 318503 w 1064232"/>
                <a:gd name="connsiteY0" fmla="*/ 0 h 790575"/>
                <a:gd name="connsiteX1" fmla="*/ 216110 w 1064232"/>
                <a:gd name="connsiteY1" fmla="*/ 97631 h 790575"/>
                <a:gd name="connsiteX2" fmla="*/ 125623 w 1064232"/>
                <a:gd name="connsiteY2" fmla="*/ 209550 h 790575"/>
                <a:gd name="connsiteX3" fmla="*/ 16086 w 1064232"/>
                <a:gd name="connsiteY3" fmla="*/ 383382 h 790575"/>
                <a:gd name="connsiteX4" fmla="*/ 21964 w 1064232"/>
                <a:gd name="connsiteY4" fmla="*/ 464741 h 790575"/>
                <a:gd name="connsiteX5" fmla="*/ 147054 w 1064232"/>
                <a:gd name="connsiteY5" fmla="*/ 461962 h 790575"/>
                <a:gd name="connsiteX6" fmla="*/ 511385 w 1064232"/>
                <a:gd name="connsiteY6" fmla="*/ 309562 h 790575"/>
                <a:gd name="connsiteX7" fmla="*/ 787610 w 1064232"/>
                <a:gd name="connsiteY7" fmla="*/ 180975 h 790575"/>
                <a:gd name="connsiteX8" fmla="*/ 942391 w 1064232"/>
                <a:gd name="connsiteY8" fmla="*/ 135731 h 790575"/>
                <a:gd name="connsiteX9" fmla="*/ 1011448 w 1064232"/>
                <a:gd name="connsiteY9" fmla="*/ 147637 h 790575"/>
                <a:gd name="connsiteX10" fmla="*/ 1056691 w 1064232"/>
                <a:gd name="connsiteY10" fmla="*/ 219075 h 790575"/>
                <a:gd name="connsiteX11" fmla="*/ 1056691 w 1064232"/>
                <a:gd name="connsiteY11" fmla="*/ 397669 h 790575"/>
                <a:gd name="connsiteX12" fmla="*/ 1011448 w 1064232"/>
                <a:gd name="connsiteY12" fmla="*/ 690562 h 790575"/>
                <a:gd name="connsiteX13" fmla="*/ 987636 w 1064232"/>
                <a:gd name="connsiteY13" fmla="*/ 790575 h 790575"/>
                <a:gd name="connsiteX0" fmla="*/ 318503 w 1064232"/>
                <a:gd name="connsiteY0" fmla="*/ 0 h 790575"/>
                <a:gd name="connsiteX1" fmla="*/ 192297 w 1064232"/>
                <a:gd name="connsiteY1" fmla="*/ 128587 h 790575"/>
                <a:gd name="connsiteX2" fmla="*/ 125623 w 1064232"/>
                <a:gd name="connsiteY2" fmla="*/ 209550 h 790575"/>
                <a:gd name="connsiteX3" fmla="*/ 16086 w 1064232"/>
                <a:gd name="connsiteY3" fmla="*/ 383382 h 790575"/>
                <a:gd name="connsiteX4" fmla="*/ 21964 w 1064232"/>
                <a:gd name="connsiteY4" fmla="*/ 464741 h 790575"/>
                <a:gd name="connsiteX5" fmla="*/ 147054 w 1064232"/>
                <a:gd name="connsiteY5" fmla="*/ 461962 h 790575"/>
                <a:gd name="connsiteX6" fmla="*/ 511385 w 1064232"/>
                <a:gd name="connsiteY6" fmla="*/ 309562 h 790575"/>
                <a:gd name="connsiteX7" fmla="*/ 787610 w 1064232"/>
                <a:gd name="connsiteY7" fmla="*/ 180975 h 790575"/>
                <a:gd name="connsiteX8" fmla="*/ 942391 w 1064232"/>
                <a:gd name="connsiteY8" fmla="*/ 135731 h 790575"/>
                <a:gd name="connsiteX9" fmla="*/ 1011448 w 1064232"/>
                <a:gd name="connsiteY9" fmla="*/ 147637 h 790575"/>
                <a:gd name="connsiteX10" fmla="*/ 1056691 w 1064232"/>
                <a:gd name="connsiteY10" fmla="*/ 219075 h 790575"/>
                <a:gd name="connsiteX11" fmla="*/ 1056691 w 1064232"/>
                <a:gd name="connsiteY11" fmla="*/ 397669 h 790575"/>
                <a:gd name="connsiteX12" fmla="*/ 1011448 w 1064232"/>
                <a:gd name="connsiteY12" fmla="*/ 690562 h 790575"/>
                <a:gd name="connsiteX13" fmla="*/ 987636 w 1064232"/>
                <a:gd name="connsiteY13" fmla="*/ 790575 h 790575"/>
                <a:gd name="connsiteX0" fmla="*/ 318503 w 1064232"/>
                <a:gd name="connsiteY0" fmla="*/ 0 h 790575"/>
                <a:gd name="connsiteX1" fmla="*/ 192297 w 1064232"/>
                <a:gd name="connsiteY1" fmla="*/ 128587 h 790575"/>
                <a:gd name="connsiteX2" fmla="*/ 125623 w 1064232"/>
                <a:gd name="connsiteY2" fmla="*/ 209550 h 790575"/>
                <a:gd name="connsiteX3" fmla="*/ 16086 w 1064232"/>
                <a:gd name="connsiteY3" fmla="*/ 383382 h 790575"/>
                <a:gd name="connsiteX4" fmla="*/ 21964 w 1064232"/>
                <a:gd name="connsiteY4" fmla="*/ 464741 h 790575"/>
                <a:gd name="connsiteX5" fmla="*/ 147054 w 1064232"/>
                <a:gd name="connsiteY5" fmla="*/ 461962 h 790575"/>
                <a:gd name="connsiteX6" fmla="*/ 511385 w 1064232"/>
                <a:gd name="connsiteY6" fmla="*/ 309562 h 790575"/>
                <a:gd name="connsiteX7" fmla="*/ 787610 w 1064232"/>
                <a:gd name="connsiteY7" fmla="*/ 180975 h 790575"/>
                <a:gd name="connsiteX8" fmla="*/ 942391 w 1064232"/>
                <a:gd name="connsiteY8" fmla="*/ 135731 h 790575"/>
                <a:gd name="connsiteX9" fmla="*/ 1011448 w 1064232"/>
                <a:gd name="connsiteY9" fmla="*/ 147637 h 790575"/>
                <a:gd name="connsiteX10" fmla="*/ 1056691 w 1064232"/>
                <a:gd name="connsiteY10" fmla="*/ 219075 h 790575"/>
                <a:gd name="connsiteX11" fmla="*/ 1056691 w 1064232"/>
                <a:gd name="connsiteY11" fmla="*/ 397669 h 790575"/>
                <a:gd name="connsiteX12" fmla="*/ 1011448 w 1064232"/>
                <a:gd name="connsiteY12" fmla="*/ 690562 h 790575"/>
                <a:gd name="connsiteX13" fmla="*/ 987636 w 1064232"/>
                <a:gd name="connsiteY13" fmla="*/ 790575 h 790575"/>
                <a:gd name="connsiteX0" fmla="*/ 318503 w 1064232"/>
                <a:gd name="connsiteY0" fmla="*/ 0 h 790575"/>
                <a:gd name="connsiteX1" fmla="*/ 192297 w 1064232"/>
                <a:gd name="connsiteY1" fmla="*/ 128587 h 790575"/>
                <a:gd name="connsiteX2" fmla="*/ 125623 w 1064232"/>
                <a:gd name="connsiteY2" fmla="*/ 209550 h 790575"/>
                <a:gd name="connsiteX3" fmla="*/ 16086 w 1064232"/>
                <a:gd name="connsiteY3" fmla="*/ 383382 h 790575"/>
                <a:gd name="connsiteX4" fmla="*/ 21964 w 1064232"/>
                <a:gd name="connsiteY4" fmla="*/ 464741 h 790575"/>
                <a:gd name="connsiteX5" fmla="*/ 147054 w 1064232"/>
                <a:gd name="connsiteY5" fmla="*/ 461962 h 790575"/>
                <a:gd name="connsiteX6" fmla="*/ 511385 w 1064232"/>
                <a:gd name="connsiteY6" fmla="*/ 309562 h 790575"/>
                <a:gd name="connsiteX7" fmla="*/ 787610 w 1064232"/>
                <a:gd name="connsiteY7" fmla="*/ 180975 h 790575"/>
                <a:gd name="connsiteX8" fmla="*/ 942391 w 1064232"/>
                <a:gd name="connsiteY8" fmla="*/ 135731 h 790575"/>
                <a:gd name="connsiteX9" fmla="*/ 1011448 w 1064232"/>
                <a:gd name="connsiteY9" fmla="*/ 147637 h 790575"/>
                <a:gd name="connsiteX10" fmla="*/ 1056691 w 1064232"/>
                <a:gd name="connsiteY10" fmla="*/ 219075 h 790575"/>
                <a:gd name="connsiteX11" fmla="*/ 1056691 w 1064232"/>
                <a:gd name="connsiteY11" fmla="*/ 397669 h 790575"/>
                <a:gd name="connsiteX12" fmla="*/ 1011448 w 1064232"/>
                <a:gd name="connsiteY12" fmla="*/ 690562 h 790575"/>
                <a:gd name="connsiteX13" fmla="*/ 987636 w 1064232"/>
                <a:gd name="connsiteY13" fmla="*/ 790575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4232" h="790575">
                  <a:moveTo>
                    <a:pt x="318503" y="0"/>
                  </a:moveTo>
                  <a:cubicBezTo>
                    <a:pt x="308184" y="7541"/>
                    <a:pt x="212538" y="96043"/>
                    <a:pt x="192297" y="128587"/>
                  </a:cubicBezTo>
                  <a:cubicBezTo>
                    <a:pt x="160150" y="163512"/>
                    <a:pt x="164120" y="157560"/>
                    <a:pt x="125623" y="209550"/>
                  </a:cubicBezTo>
                  <a:cubicBezTo>
                    <a:pt x="87126" y="263922"/>
                    <a:pt x="41697" y="327753"/>
                    <a:pt x="16086" y="383382"/>
                  </a:cubicBezTo>
                  <a:cubicBezTo>
                    <a:pt x="0" y="441392"/>
                    <a:pt x="136" y="451644"/>
                    <a:pt x="21964" y="464741"/>
                  </a:cubicBezTo>
                  <a:cubicBezTo>
                    <a:pt x="43792" y="477838"/>
                    <a:pt x="65484" y="487825"/>
                    <a:pt x="147054" y="461962"/>
                  </a:cubicBezTo>
                  <a:cubicBezTo>
                    <a:pt x="228624" y="436099"/>
                    <a:pt x="404626" y="356393"/>
                    <a:pt x="511385" y="309562"/>
                  </a:cubicBezTo>
                  <a:cubicBezTo>
                    <a:pt x="618144" y="262731"/>
                    <a:pt x="715776" y="209947"/>
                    <a:pt x="787610" y="180975"/>
                  </a:cubicBezTo>
                  <a:cubicBezTo>
                    <a:pt x="859444" y="152003"/>
                    <a:pt x="905085" y="141287"/>
                    <a:pt x="942391" y="135731"/>
                  </a:cubicBezTo>
                  <a:cubicBezTo>
                    <a:pt x="979697" y="130175"/>
                    <a:pt x="992398" y="133746"/>
                    <a:pt x="1011448" y="147637"/>
                  </a:cubicBezTo>
                  <a:cubicBezTo>
                    <a:pt x="1030498" y="161528"/>
                    <a:pt x="1049151" y="177403"/>
                    <a:pt x="1056691" y="219075"/>
                  </a:cubicBezTo>
                  <a:cubicBezTo>
                    <a:pt x="1064231" y="260747"/>
                    <a:pt x="1064232" y="319088"/>
                    <a:pt x="1056691" y="397669"/>
                  </a:cubicBezTo>
                  <a:cubicBezTo>
                    <a:pt x="1049150" y="476250"/>
                    <a:pt x="1022957" y="625078"/>
                    <a:pt x="1011448" y="690562"/>
                  </a:cubicBezTo>
                  <a:cubicBezTo>
                    <a:pt x="999939" y="756046"/>
                    <a:pt x="986445" y="786010"/>
                    <a:pt x="987636" y="790575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55" name="Forme libre 67">
              <a:extLst>
                <a:ext uri="{FF2B5EF4-FFF2-40B4-BE49-F238E27FC236}">
                  <a16:creationId xmlns:a16="http://schemas.microsoft.com/office/drawing/2014/main" id="{20048D28-B47B-4B89-9851-DE032CB51814}"/>
                </a:ext>
              </a:extLst>
            </p:cNvPr>
            <p:cNvSpPr/>
            <p:nvPr/>
          </p:nvSpPr>
          <p:spPr bwMode="auto">
            <a:xfrm>
              <a:off x="2705100" y="4083050"/>
              <a:ext cx="1050925" cy="728663"/>
            </a:xfrm>
            <a:custGeom>
              <a:avLst/>
              <a:gdLst>
                <a:gd name="connsiteX0" fmla="*/ 284560 w 1047354"/>
                <a:gd name="connsiteY0" fmla="*/ 0 h 685800"/>
                <a:gd name="connsiteX1" fmla="*/ 189310 w 1047354"/>
                <a:gd name="connsiteY1" fmla="*/ 104775 h 685800"/>
                <a:gd name="connsiteX2" fmla="*/ 98823 w 1047354"/>
                <a:gd name="connsiteY2" fmla="*/ 214312 h 685800"/>
                <a:gd name="connsiteX3" fmla="*/ 15479 w 1047354"/>
                <a:gd name="connsiteY3" fmla="*/ 340519 h 685800"/>
                <a:gd name="connsiteX4" fmla="*/ 10716 w 1047354"/>
                <a:gd name="connsiteY4" fmla="*/ 369094 h 685800"/>
                <a:gd name="connsiteX5" fmla="*/ 79773 w 1047354"/>
                <a:gd name="connsiteY5" fmla="*/ 352425 h 685800"/>
                <a:gd name="connsiteX6" fmla="*/ 325041 w 1047354"/>
                <a:gd name="connsiteY6" fmla="*/ 245269 h 685800"/>
                <a:gd name="connsiteX7" fmla="*/ 548879 w 1047354"/>
                <a:gd name="connsiteY7" fmla="*/ 135731 h 685800"/>
                <a:gd name="connsiteX8" fmla="*/ 739379 w 1047354"/>
                <a:gd name="connsiteY8" fmla="*/ 61912 h 685800"/>
                <a:gd name="connsiteX9" fmla="*/ 903685 w 1047354"/>
                <a:gd name="connsiteY9" fmla="*/ 28575 h 685800"/>
                <a:gd name="connsiteX10" fmla="*/ 989410 w 1047354"/>
                <a:gd name="connsiteY10" fmla="*/ 64294 h 685800"/>
                <a:gd name="connsiteX11" fmla="*/ 1034654 w 1047354"/>
                <a:gd name="connsiteY11" fmla="*/ 166687 h 685800"/>
                <a:gd name="connsiteX12" fmla="*/ 1041798 w 1047354"/>
                <a:gd name="connsiteY12" fmla="*/ 326231 h 685800"/>
                <a:gd name="connsiteX13" fmla="*/ 1001316 w 1047354"/>
                <a:gd name="connsiteY13" fmla="*/ 557212 h 685800"/>
                <a:gd name="connsiteX14" fmla="*/ 967979 w 1047354"/>
                <a:gd name="connsiteY14" fmla="*/ 685800 h 685800"/>
                <a:gd name="connsiteX0" fmla="*/ 284560 w 1048148"/>
                <a:gd name="connsiteY0" fmla="*/ 0 h 685800"/>
                <a:gd name="connsiteX1" fmla="*/ 189310 w 1048148"/>
                <a:gd name="connsiteY1" fmla="*/ 104775 h 685800"/>
                <a:gd name="connsiteX2" fmla="*/ 98823 w 1048148"/>
                <a:gd name="connsiteY2" fmla="*/ 214312 h 685800"/>
                <a:gd name="connsiteX3" fmla="*/ 15479 w 1048148"/>
                <a:gd name="connsiteY3" fmla="*/ 340519 h 685800"/>
                <a:gd name="connsiteX4" fmla="*/ 10716 w 1048148"/>
                <a:gd name="connsiteY4" fmla="*/ 369094 h 685800"/>
                <a:gd name="connsiteX5" fmla="*/ 79773 w 1048148"/>
                <a:gd name="connsiteY5" fmla="*/ 352425 h 685800"/>
                <a:gd name="connsiteX6" fmla="*/ 325041 w 1048148"/>
                <a:gd name="connsiteY6" fmla="*/ 245269 h 685800"/>
                <a:gd name="connsiteX7" fmla="*/ 548879 w 1048148"/>
                <a:gd name="connsiteY7" fmla="*/ 135731 h 685800"/>
                <a:gd name="connsiteX8" fmla="*/ 739379 w 1048148"/>
                <a:gd name="connsiteY8" fmla="*/ 61912 h 685800"/>
                <a:gd name="connsiteX9" fmla="*/ 903685 w 1048148"/>
                <a:gd name="connsiteY9" fmla="*/ 28575 h 685800"/>
                <a:gd name="connsiteX10" fmla="*/ 989410 w 1048148"/>
                <a:gd name="connsiteY10" fmla="*/ 64294 h 685800"/>
                <a:gd name="connsiteX11" fmla="*/ 1034654 w 1048148"/>
                <a:gd name="connsiteY11" fmla="*/ 166687 h 685800"/>
                <a:gd name="connsiteX12" fmla="*/ 1041798 w 1048148"/>
                <a:gd name="connsiteY12" fmla="*/ 326231 h 685800"/>
                <a:gd name="connsiteX13" fmla="*/ 996553 w 1048148"/>
                <a:gd name="connsiteY13" fmla="*/ 585787 h 685800"/>
                <a:gd name="connsiteX14" fmla="*/ 967979 w 1048148"/>
                <a:gd name="connsiteY14" fmla="*/ 685800 h 685800"/>
                <a:gd name="connsiteX0" fmla="*/ 284560 w 1048148"/>
                <a:gd name="connsiteY0" fmla="*/ 0 h 695325"/>
                <a:gd name="connsiteX1" fmla="*/ 189310 w 1048148"/>
                <a:gd name="connsiteY1" fmla="*/ 104775 h 695325"/>
                <a:gd name="connsiteX2" fmla="*/ 98823 w 1048148"/>
                <a:gd name="connsiteY2" fmla="*/ 214312 h 695325"/>
                <a:gd name="connsiteX3" fmla="*/ 15479 w 1048148"/>
                <a:gd name="connsiteY3" fmla="*/ 340519 h 695325"/>
                <a:gd name="connsiteX4" fmla="*/ 10716 w 1048148"/>
                <a:gd name="connsiteY4" fmla="*/ 369094 h 695325"/>
                <a:gd name="connsiteX5" fmla="*/ 79773 w 1048148"/>
                <a:gd name="connsiteY5" fmla="*/ 352425 h 695325"/>
                <a:gd name="connsiteX6" fmla="*/ 325041 w 1048148"/>
                <a:gd name="connsiteY6" fmla="*/ 245269 h 695325"/>
                <a:gd name="connsiteX7" fmla="*/ 548879 w 1048148"/>
                <a:gd name="connsiteY7" fmla="*/ 135731 h 695325"/>
                <a:gd name="connsiteX8" fmla="*/ 739379 w 1048148"/>
                <a:gd name="connsiteY8" fmla="*/ 61912 h 695325"/>
                <a:gd name="connsiteX9" fmla="*/ 903685 w 1048148"/>
                <a:gd name="connsiteY9" fmla="*/ 28575 h 695325"/>
                <a:gd name="connsiteX10" fmla="*/ 989410 w 1048148"/>
                <a:gd name="connsiteY10" fmla="*/ 64294 h 695325"/>
                <a:gd name="connsiteX11" fmla="*/ 1034654 w 1048148"/>
                <a:gd name="connsiteY11" fmla="*/ 166687 h 695325"/>
                <a:gd name="connsiteX12" fmla="*/ 1041798 w 1048148"/>
                <a:gd name="connsiteY12" fmla="*/ 326231 h 695325"/>
                <a:gd name="connsiteX13" fmla="*/ 996553 w 1048148"/>
                <a:gd name="connsiteY13" fmla="*/ 585787 h 695325"/>
                <a:gd name="connsiteX14" fmla="*/ 958454 w 1048148"/>
                <a:gd name="connsiteY14" fmla="*/ 695325 h 695325"/>
                <a:gd name="connsiteX0" fmla="*/ 284560 w 1048148"/>
                <a:gd name="connsiteY0" fmla="*/ 0 h 728662"/>
                <a:gd name="connsiteX1" fmla="*/ 189310 w 1048148"/>
                <a:gd name="connsiteY1" fmla="*/ 104775 h 728662"/>
                <a:gd name="connsiteX2" fmla="*/ 98823 w 1048148"/>
                <a:gd name="connsiteY2" fmla="*/ 214312 h 728662"/>
                <a:gd name="connsiteX3" fmla="*/ 15479 w 1048148"/>
                <a:gd name="connsiteY3" fmla="*/ 340519 h 728662"/>
                <a:gd name="connsiteX4" fmla="*/ 10716 w 1048148"/>
                <a:gd name="connsiteY4" fmla="*/ 369094 h 728662"/>
                <a:gd name="connsiteX5" fmla="*/ 79773 w 1048148"/>
                <a:gd name="connsiteY5" fmla="*/ 352425 h 728662"/>
                <a:gd name="connsiteX6" fmla="*/ 325041 w 1048148"/>
                <a:gd name="connsiteY6" fmla="*/ 245269 h 728662"/>
                <a:gd name="connsiteX7" fmla="*/ 548879 w 1048148"/>
                <a:gd name="connsiteY7" fmla="*/ 135731 h 728662"/>
                <a:gd name="connsiteX8" fmla="*/ 739379 w 1048148"/>
                <a:gd name="connsiteY8" fmla="*/ 61912 h 728662"/>
                <a:gd name="connsiteX9" fmla="*/ 903685 w 1048148"/>
                <a:gd name="connsiteY9" fmla="*/ 28575 h 728662"/>
                <a:gd name="connsiteX10" fmla="*/ 989410 w 1048148"/>
                <a:gd name="connsiteY10" fmla="*/ 64294 h 728662"/>
                <a:gd name="connsiteX11" fmla="*/ 1034654 w 1048148"/>
                <a:gd name="connsiteY11" fmla="*/ 166687 h 728662"/>
                <a:gd name="connsiteX12" fmla="*/ 1041798 w 1048148"/>
                <a:gd name="connsiteY12" fmla="*/ 326231 h 728662"/>
                <a:gd name="connsiteX13" fmla="*/ 996553 w 1048148"/>
                <a:gd name="connsiteY13" fmla="*/ 585787 h 728662"/>
                <a:gd name="connsiteX14" fmla="*/ 939404 w 1048148"/>
                <a:gd name="connsiteY14" fmla="*/ 728662 h 728662"/>
                <a:gd name="connsiteX0" fmla="*/ 284560 w 1049736"/>
                <a:gd name="connsiteY0" fmla="*/ 0 h 728662"/>
                <a:gd name="connsiteX1" fmla="*/ 189310 w 1049736"/>
                <a:gd name="connsiteY1" fmla="*/ 104775 h 728662"/>
                <a:gd name="connsiteX2" fmla="*/ 98823 w 1049736"/>
                <a:gd name="connsiteY2" fmla="*/ 214312 h 728662"/>
                <a:gd name="connsiteX3" fmla="*/ 15479 w 1049736"/>
                <a:gd name="connsiteY3" fmla="*/ 340519 h 728662"/>
                <a:gd name="connsiteX4" fmla="*/ 10716 w 1049736"/>
                <a:gd name="connsiteY4" fmla="*/ 369094 h 728662"/>
                <a:gd name="connsiteX5" fmla="*/ 79773 w 1049736"/>
                <a:gd name="connsiteY5" fmla="*/ 352425 h 728662"/>
                <a:gd name="connsiteX6" fmla="*/ 325041 w 1049736"/>
                <a:gd name="connsiteY6" fmla="*/ 245269 h 728662"/>
                <a:gd name="connsiteX7" fmla="*/ 548879 w 1049736"/>
                <a:gd name="connsiteY7" fmla="*/ 135731 h 728662"/>
                <a:gd name="connsiteX8" fmla="*/ 739379 w 1049736"/>
                <a:gd name="connsiteY8" fmla="*/ 61912 h 728662"/>
                <a:gd name="connsiteX9" fmla="*/ 903685 w 1049736"/>
                <a:gd name="connsiteY9" fmla="*/ 28575 h 728662"/>
                <a:gd name="connsiteX10" fmla="*/ 989410 w 1049736"/>
                <a:gd name="connsiteY10" fmla="*/ 64294 h 728662"/>
                <a:gd name="connsiteX11" fmla="*/ 1034654 w 1049736"/>
                <a:gd name="connsiteY11" fmla="*/ 166687 h 728662"/>
                <a:gd name="connsiteX12" fmla="*/ 1041798 w 1049736"/>
                <a:gd name="connsiteY12" fmla="*/ 326231 h 728662"/>
                <a:gd name="connsiteX13" fmla="*/ 987028 w 1049736"/>
                <a:gd name="connsiteY13" fmla="*/ 616743 h 728662"/>
                <a:gd name="connsiteX14" fmla="*/ 939404 w 1049736"/>
                <a:gd name="connsiteY14" fmla="*/ 728662 h 72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9736" h="728662">
                  <a:moveTo>
                    <a:pt x="284560" y="0"/>
                  </a:moveTo>
                  <a:cubicBezTo>
                    <a:pt x="252413" y="34528"/>
                    <a:pt x="220266" y="69056"/>
                    <a:pt x="189310" y="104775"/>
                  </a:cubicBezTo>
                  <a:cubicBezTo>
                    <a:pt x="158354" y="140494"/>
                    <a:pt x="127795" y="175021"/>
                    <a:pt x="98823" y="214312"/>
                  </a:cubicBezTo>
                  <a:cubicBezTo>
                    <a:pt x="69851" y="253603"/>
                    <a:pt x="30163" y="314722"/>
                    <a:pt x="15479" y="340519"/>
                  </a:cubicBezTo>
                  <a:cubicBezTo>
                    <a:pt x="795" y="366316"/>
                    <a:pt x="0" y="367110"/>
                    <a:pt x="10716" y="369094"/>
                  </a:cubicBezTo>
                  <a:cubicBezTo>
                    <a:pt x="21432" y="371078"/>
                    <a:pt x="27386" y="373063"/>
                    <a:pt x="79773" y="352425"/>
                  </a:cubicBezTo>
                  <a:cubicBezTo>
                    <a:pt x="132161" y="331788"/>
                    <a:pt x="246857" y="281385"/>
                    <a:pt x="325041" y="245269"/>
                  </a:cubicBezTo>
                  <a:cubicBezTo>
                    <a:pt x="403225" y="209153"/>
                    <a:pt x="479823" y="166291"/>
                    <a:pt x="548879" y="135731"/>
                  </a:cubicBezTo>
                  <a:cubicBezTo>
                    <a:pt x="617935" y="105171"/>
                    <a:pt x="680245" y="79771"/>
                    <a:pt x="739379" y="61912"/>
                  </a:cubicBezTo>
                  <a:cubicBezTo>
                    <a:pt x="798513" y="44053"/>
                    <a:pt x="862013" y="28178"/>
                    <a:pt x="903685" y="28575"/>
                  </a:cubicBezTo>
                  <a:cubicBezTo>
                    <a:pt x="945357" y="28972"/>
                    <a:pt x="967582" y="41275"/>
                    <a:pt x="989410" y="64294"/>
                  </a:cubicBezTo>
                  <a:cubicBezTo>
                    <a:pt x="1011238" y="87313"/>
                    <a:pt x="1025923" y="123031"/>
                    <a:pt x="1034654" y="166687"/>
                  </a:cubicBezTo>
                  <a:cubicBezTo>
                    <a:pt x="1043385" y="210343"/>
                    <a:pt x="1049736" y="251222"/>
                    <a:pt x="1041798" y="326231"/>
                  </a:cubicBezTo>
                  <a:cubicBezTo>
                    <a:pt x="1033860" y="401240"/>
                    <a:pt x="1004094" y="549671"/>
                    <a:pt x="987028" y="616743"/>
                  </a:cubicBezTo>
                  <a:cubicBezTo>
                    <a:pt x="969962" y="683815"/>
                    <a:pt x="949921" y="694332"/>
                    <a:pt x="939404" y="728662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40CBDC12-7DC7-4BB4-B1CE-A184D2F1042B}"/>
                </a:ext>
              </a:extLst>
            </p:cNvPr>
            <p:cNvSpPr/>
            <p:nvPr/>
          </p:nvSpPr>
          <p:spPr bwMode="auto">
            <a:xfrm>
              <a:off x="3697288" y="4735513"/>
              <a:ext cx="1149350" cy="60007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6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solidFill>
                    <a:schemeClr val="tx1"/>
                  </a:solidFill>
                </a:rPr>
                <a:t>NUCLEAR  BODY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57" name="Groupe 101">
              <a:extLst>
                <a:ext uri="{FF2B5EF4-FFF2-40B4-BE49-F238E27FC236}">
                  <a16:creationId xmlns:a16="http://schemas.microsoft.com/office/drawing/2014/main" id="{0EF44DC0-5830-4CB2-854B-C0CF406A7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3663" y="5146675"/>
              <a:ext cx="979487" cy="1068388"/>
              <a:chOff x="3897499" y="5334919"/>
              <a:chExt cx="979041" cy="1069637"/>
            </a:xfrm>
          </p:grpSpPr>
          <p:sp>
            <p:nvSpPr>
              <p:cNvPr id="172" name="Ellipse 171">
                <a:extLst>
                  <a:ext uri="{FF2B5EF4-FFF2-40B4-BE49-F238E27FC236}">
                    <a16:creationId xmlns:a16="http://schemas.microsoft.com/office/drawing/2014/main" id="{7476C2A7-5AF9-413C-B9CF-6CE9FA7071C4}"/>
                  </a:ext>
                </a:extLst>
              </p:cNvPr>
              <p:cNvSpPr/>
              <p:nvPr/>
            </p:nvSpPr>
            <p:spPr>
              <a:xfrm>
                <a:off x="3940341" y="5468425"/>
                <a:ext cx="936199" cy="936131"/>
              </a:xfrm>
              <a:prstGeom prst="ellipse">
                <a:avLst/>
              </a:prstGeom>
              <a:solidFill>
                <a:schemeClr val="bg1">
                  <a:lumMod val="75000"/>
                  <a:alpha val="84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173" name="Image 43">
                <a:extLst>
                  <a:ext uri="{FF2B5EF4-FFF2-40B4-BE49-F238E27FC236}">
                    <a16:creationId xmlns:a16="http://schemas.microsoft.com/office/drawing/2014/main" id="{E7616749-1422-4ABF-A56D-C17F405AD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62" t="23109" r="28430" b="61452"/>
              <a:stretch>
                <a:fillRect/>
              </a:stretch>
            </p:blipFill>
            <p:spPr bwMode="auto">
              <a:xfrm rot="11832496" flipH="1">
                <a:off x="3897499" y="5334919"/>
                <a:ext cx="978271" cy="1057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8" name="Groupe 100">
              <a:extLst>
                <a:ext uri="{FF2B5EF4-FFF2-40B4-BE49-F238E27FC236}">
                  <a16:creationId xmlns:a16="http://schemas.microsoft.com/office/drawing/2014/main" id="{C608561E-193D-470E-8E7E-5AFC3DE59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6275" y="4476750"/>
              <a:ext cx="1098550" cy="977900"/>
              <a:chOff x="4479806" y="4665291"/>
              <a:chExt cx="1098161" cy="978271"/>
            </a:xfrm>
          </p:grpSpPr>
          <p:sp>
            <p:nvSpPr>
              <p:cNvPr id="170" name="Ellipse 169">
                <a:extLst>
                  <a:ext uri="{FF2B5EF4-FFF2-40B4-BE49-F238E27FC236}">
                    <a16:creationId xmlns:a16="http://schemas.microsoft.com/office/drawing/2014/main" id="{5767152D-C9EA-4108-8910-FD07E5F2587D}"/>
                  </a:ext>
                </a:extLst>
              </p:cNvPr>
              <p:cNvSpPr/>
              <p:nvPr/>
            </p:nvSpPr>
            <p:spPr>
              <a:xfrm>
                <a:off x="4638500" y="4693877"/>
                <a:ext cx="939467" cy="935393"/>
              </a:xfrm>
              <a:prstGeom prst="ellipse">
                <a:avLst/>
              </a:prstGeom>
              <a:solidFill>
                <a:schemeClr val="bg1">
                  <a:lumMod val="75000"/>
                  <a:alpha val="84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171" name="Image 42">
                <a:extLst>
                  <a:ext uri="{FF2B5EF4-FFF2-40B4-BE49-F238E27FC236}">
                    <a16:creationId xmlns:a16="http://schemas.microsoft.com/office/drawing/2014/main" id="{F6E02C45-D2F0-4E92-84F1-AAE6CF6D8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62" t="23109" r="28430" b="61452"/>
              <a:stretch>
                <a:fillRect/>
              </a:stretch>
            </p:blipFill>
            <p:spPr bwMode="auto">
              <a:xfrm rot="16937405" flipV="1">
                <a:off x="4519391" y="4625706"/>
                <a:ext cx="978271" cy="1057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9" name="Rectangle 44">
              <a:extLst>
                <a:ext uri="{FF2B5EF4-FFF2-40B4-BE49-F238E27FC236}">
                  <a16:creationId xmlns:a16="http://schemas.microsoft.com/office/drawing/2014/main" id="{7824D6D1-770E-4F83-A57A-5DDB2492F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038" y="1757363"/>
              <a:ext cx="2303462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CHROMATIN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INTERACTIONS WITH NUCLEAR BODIES</a:t>
              </a:r>
            </a:p>
          </p:txBody>
        </p:sp>
        <p:cxnSp>
          <p:nvCxnSpPr>
            <p:cNvPr id="160" name="Connecteur droit 159">
              <a:extLst>
                <a:ext uri="{FF2B5EF4-FFF2-40B4-BE49-F238E27FC236}">
                  <a16:creationId xmlns:a16="http://schemas.microsoft.com/office/drawing/2014/main" id="{35D19853-CD26-49DB-B244-583A497B8E4F}"/>
                </a:ext>
              </a:extLst>
            </p:cNvPr>
            <p:cNvCxnSpPr/>
            <p:nvPr/>
          </p:nvCxnSpPr>
          <p:spPr bwMode="auto">
            <a:xfrm>
              <a:off x="6521450" y="936625"/>
              <a:ext cx="12700" cy="5256213"/>
            </a:xfrm>
            <a:prstGeom prst="line">
              <a:avLst/>
            </a:prstGeom>
            <a:ln w="6350" cmpd="sng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F3978321-56D7-436B-8921-0E9136F7C9B0}"/>
                </a:ext>
              </a:extLst>
            </p:cNvPr>
            <p:cNvSpPr/>
            <p:nvPr/>
          </p:nvSpPr>
          <p:spPr bwMode="auto">
            <a:xfrm>
              <a:off x="5091113" y="2751138"/>
              <a:ext cx="1150937" cy="576262"/>
            </a:xfrm>
            <a:prstGeom prst="ellipse">
              <a:avLst/>
            </a:prstGeom>
            <a:solidFill>
              <a:srgbClr val="FFFF00">
                <a:alpha val="66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solidFill>
                    <a:schemeClr val="tx1"/>
                  </a:solidFill>
                </a:rPr>
                <a:t>NUCLEAR  BODY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62" name="Groupe 71">
              <a:extLst>
                <a:ext uri="{FF2B5EF4-FFF2-40B4-BE49-F238E27FC236}">
                  <a16:creationId xmlns:a16="http://schemas.microsoft.com/office/drawing/2014/main" id="{888CAB39-942D-4DB9-B0B5-5971DBADDD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2738" y="1831975"/>
              <a:ext cx="985837" cy="1057275"/>
              <a:chOff x="5392512" y="1831212"/>
              <a:chExt cx="985297" cy="1057417"/>
            </a:xfrm>
          </p:grpSpPr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9BED0E29-C774-4354-A59E-0D54EF0B8221}"/>
                  </a:ext>
                </a:extLst>
              </p:cNvPr>
              <p:cNvSpPr/>
              <p:nvPr/>
            </p:nvSpPr>
            <p:spPr bwMode="auto">
              <a:xfrm>
                <a:off x="5392512" y="1950291"/>
                <a:ext cx="936112" cy="935163"/>
              </a:xfrm>
              <a:prstGeom prst="ellipse">
                <a:avLst/>
              </a:prstGeom>
              <a:solidFill>
                <a:schemeClr val="bg1">
                  <a:lumMod val="75000"/>
                  <a:alpha val="84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169" name="Image 86">
                <a:extLst>
                  <a:ext uri="{FF2B5EF4-FFF2-40B4-BE49-F238E27FC236}">
                    <a16:creationId xmlns:a16="http://schemas.microsoft.com/office/drawing/2014/main" id="{43AD4E01-6EB4-4B6D-9ADA-55CD0AD88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362" t="23109" r="28430" b="61452"/>
              <a:stretch>
                <a:fillRect/>
              </a:stretch>
            </p:blipFill>
            <p:spPr bwMode="auto">
              <a:xfrm rot="10062595">
                <a:off x="5399538" y="1831212"/>
                <a:ext cx="978271" cy="1057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3" name="ZoneTexte 162">
              <a:extLst>
                <a:ext uri="{FF2B5EF4-FFF2-40B4-BE49-F238E27FC236}">
                  <a16:creationId xmlns:a16="http://schemas.microsoft.com/office/drawing/2014/main" id="{50049C20-C214-4086-B376-82E6ED81426C}"/>
                </a:ext>
              </a:extLst>
            </p:cNvPr>
            <p:cNvSpPr txBox="1"/>
            <p:nvPr/>
          </p:nvSpPr>
          <p:spPr bwMode="auto">
            <a:xfrm>
              <a:off x="5140325" y="2919413"/>
              <a:ext cx="293688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+mn-lt"/>
                  <a:cs typeface="+mn-cs"/>
                </a:rPr>
                <a:t>A</a:t>
              </a:r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10171E82-5DA5-4F37-B8A1-A784CEE52E42}"/>
                </a:ext>
              </a:extLst>
            </p:cNvPr>
            <p:cNvSpPr/>
            <p:nvPr/>
          </p:nvSpPr>
          <p:spPr bwMode="auto">
            <a:xfrm>
              <a:off x="4772025" y="3497263"/>
              <a:ext cx="1087438" cy="527050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66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dirty="0">
                  <a:solidFill>
                    <a:schemeClr val="tx1"/>
                  </a:solidFill>
                </a:rPr>
                <a:t>NUCLEAR  BODY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65" name="ZoneTexte 164">
              <a:extLst>
                <a:ext uri="{FF2B5EF4-FFF2-40B4-BE49-F238E27FC236}">
                  <a16:creationId xmlns:a16="http://schemas.microsoft.com/office/drawing/2014/main" id="{197968EF-CDD7-4873-A73F-56D882D03A6E}"/>
                </a:ext>
              </a:extLst>
            </p:cNvPr>
            <p:cNvSpPr txBox="1"/>
            <p:nvPr/>
          </p:nvSpPr>
          <p:spPr bwMode="auto">
            <a:xfrm>
              <a:off x="3681413" y="4941888"/>
              <a:ext cx="285750" cy="3063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+mn-lt"/>
                  <a:cs typeface="+mn-cs"/>
                </a:rPr>
                <a:t>B</a:t>
              </a:r>
            </a:p>
          </p:txBody>
        </p:sp>
        <p:sp>
          <p:nvSpPr>
            <p:cNvPr id="166" name="ZoneTexte 165">
              <a:extLst>
                <a:ext uri="{FF2B5EF4-FFF2-40B4-BE49-F238E27FC236}">
                  <a16:creationId xmlns:a16="http://schemas.microsoft.com/office/drawing/2014/main" id="{516D8537-3BD1-4B36-9EC3-C1F962E601DC}"/>
                </a:ext>
              </a:extLst>
            </p:cNvPr>
            <p:cNvSpPr txBox="1"/>
            <p:nvPr/>
          </p:nvSpPr>
          <p:spPr bwMode="auto">
            <a:xfrm>
              <a:off x="5589588" y="3535363"/>
              <a:ext cx="285750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+mn-lt"/>
                  <a:cs typeface="+mn-cs"/>
                </a:rPr>
                <a:t>B</a:t>
              </a:r>
            </a:p>
          </p:txBody>
        </p:sp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id="{6393DA22-0370-4057-9508-5C6FF3DFCDDC}"/>
                </a:ext>
              </a:extLst>
            </p:cNvPr>
            <p:cNvSpPr txBox="1"/>
            <p:nvPr/>
          </p:nvSpPr>
          <p:spPr bwMode="auto">
            <a:xfrm>
              <a:off x="5807075" y="3024188"/>
              <a:ext cx="293688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+mn-lt"/>
                  <a:cs typeface="+mn-cs"/>
                </a:rPr>
                <a:t>A</a:t>
              </a:r>
            </a:p>
          </p:txBody>
        </p:sp>
      </p:grpSp>
      <p:sp>
        <p:nvSpPr>
          <p:cNvPr id="187" name="ZoneTexte 186">
            <a:extLst>
              <a:ext uri="{FF2B5EF4-FFF2-40B4-BE49-F238E27FC236}">
                <a16:creationId xmlns:a16="http://schemas.microsoft.com/office/drawing/2014/main" id="{68408E0C-EBCB-4089-9D67-430339E73152}"/>
              </a:ext>
            </a:extLst>
          </p:cNvPr>
          <p:cNvSpPr txBox="1"/>
          <p:nvPr/>
        </p:nvSpPr>
        <p:spPr>
          <a:xfrm>
            <a:off x="2887765" y="1433040"/>
            <a:ext cx="836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400" dirty="0"/>
              <a:t>~10kb </a:t>
            </a:r>
            <a:endParaRPr lang="fr-FR" sz="1400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7918C970-794D-4880-A1C2-647140A0FAD3}"/>
              </a:ext>
            </a:extLst>
          </p:cNvPr>
          <p:cNvSpPr txBox="1"/>
          <p:nvPr/>
        </p:nvSpPr>
        <p:spPr>
          <a:xfrm>
            <a:off x="2437016" y="83521"/>
            <a:ext cx="731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Genome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crowding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90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30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BFB9A6-A185-4B84-B04F-32AEDDC43D30}"/>
              </a:ext>
            </a:extLst>
          </p:cNvPr>
          <p:cNvSpPr txBox="1"/>
          <p:nvPr/>
        </p:nvSpPr>
        <p:spPr>
          <a:xfrm>
            <a:off x="2884966" y="711693"/>
            <a:ext cx="64220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IR Finder </a:t>
            </a:r>
            <a:r>
              <a:rPr lang="fr-FR" dirty="0" err="1"/>
              <a:t>computes</a:t>
            </a:r>
            <a:r>
              <a:rPr lang="fr-FR" dirty="0"/>
              <a:t> an Intron </a:t>
            </a:r>
            <a:r>
              <a:rPr lang="fr-FR" dirty="0" err="1"/>
              <a:t>Retention</a:t>
            </a:r>
            <a:r>
              <a:rPr lang="fr-FR" dirty="0"/>
              <a:t> score (</a:t>
            </a:r>
            <a:r>
              <a:rPr lang="fr-FR" dirty="0" err="1"/>
              <a:t>IRratio</a:t>
            </a:r>
            <a:r>
              <a:rPr lang="fr-FR" dirty="0"/>
              <a:t>) </a:t>
            </a:r>
            <a:r>
              <a:rPr lang="fr-FR" dirty="0" err="1"/>
              <a:t>representing</a:t>
            </a:r>
            <a:r>
              <a:rPr lang="fr-FR" dirty="0"/>
              <a:t> the </a:t>
            </a:r>
            <a:r>
              <a:rPr lang="fr-FR" dirty="0" err="1"/>
              <a:t>splicing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of an intron </a:t>
            </a:r>
            <a:r>
              <a:rPr lang="fr-FR" dirty="0" err="1"/>
              <a:t>from</a:t>
            </a:r>
            <a:r>
              <a:rPr lang="fr-FR" dirty="0"/>
              <a:t> 0 to 1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0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the intron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r>
              <a:rPr lang="fr-FR" b="1" dirty="0"/>
              <a:t>1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4151E-28EF-4FC4-848C-14AB0454CEA0}"/>
              </a:ext>
            </a:extLst>
          </p:cNvPr>
          <p:cNvSpPr txBox="1"/>
          <p:nvPr/>
        </p:nvSpPr>
        <p:spPr>
          <a:xfrm>
            <a:off x="-107539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Is </a:t>
            </a:r>
            <a:r>
              <a:rPr lang="fr-FR" sz="2800" b="1" dirty="0" err="1">
                <a:solidFill>
                  <a:srgbClr val="FFFF00"/>
                </a:solidFill>
              </a:rPr>
              <a:t>there</a:t>
            </a:r>
            <a:r>
              <a:rPr lang="fr-FR" sz="2800" b="1" dirty="0">
                <a:solidFill>
                  <a:srgbClr val="FFFF00"/>
                </a:solidFill>
              </a:rPr>
              <a:t> global </a:t>
            </a:r>
            <a:r>
              <a:rPr lang="fr-FR" sz="2800" b="1" dirty="0" err="1">
                <a:solidFill>
                  <a:srgbClr val="FFFF00"/>
                </a:solidFill>
              </a:rPr>
              <a:t>link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between</a:t>
            </a:r>
            <a:r>
              <a:rPr lang="fr-FR" sz="2800" b="1" dirty="0">
                <a:solidFill>
                  <a:srgbClr val="FFFF00"/>
                </a:solidFill>
              </a:rPr>
              <a:t> intron </a:t>
            </a:r>
            <a:r>
              <a:rPr lang="fr-FR" sz="2800" b="1" dirty="0" err="1">
                <a:solidFill>
                  <a:srgbClr val="FFFF00"/>
                </a:solidFill>
              </a:rPr>
              <a:t>retention</a:t>
            </a:r>
            <a:r>
              <a:rPr lang="fr-FR" sz="2800" b="1" dirty="0">
                <a:solidFill>
                  <a:srgbClr val="FFFF00"/>
                </a:solidFill>
              </a:rPr>
              <a:t> and RNA-HRS </a:t>
            </a:r>
            <a:r>
              <a:rPr lang="fr-FR" sz="2800" b="1" dirty="0" err="1">
                <a:solidFill>
                  <a:srgbClr val="FFFF00"/>
                </a:solidFill>
              </a:rPr>
              <a:t>enrichment</a:t>
            </a:r>
            <a:r>
              <a:rPr lang="fr-FR" sz="2800" b="1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949C97-694E-4C9F-9CB4-E36E174CAB9C}"/>
              </a:ext>
            </a:extLst>
          </p:cNvPr>
          <p:cNvSpPr txBox="1"/>
          <p:nvPr/>
        </p:nvSpPr>
        <p:spPr>
          <a:xfrm>
            <a:off x="8945229" y="123219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Middleton et al. 2017</a:t>
            </a:r>
          </a:p>
        </p:txBody>
      </p:sp>
    </p:spTree>
    <p:extLst>
      <p:ext uri="{BB962C8B-B14F-4D97-AF65-F5344CB8AC3E}">
        <p14:creationId xmlns:p14="http://schemas.microsoft.com/office/powerpoint/2010/main" val="3853284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1FA5482-8DE3-4995-8B2E-5F42736CA538}"/>
              </a:ext>
            </a:extLst>
          </p:cNvPr>
          <p:cNvSpPr/>
          <p:nvPr/>
        </p:nvSpPr>
        <p:spPr>
          <a:xfrm>
            <a:off x="294640" y="2232284"/>
            <a:ext cx="11633200" cy="456935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31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BFB9A6-A185-4B84-B04F-32AEDDC43D30}"/>
              </a:ext>
            </a:extLst>
          </p:cNvPr>
          <p:cNvSpPr txBox="1"/>
          <p:nvPr/>
        </p:nvSpPr>
        <p:spPr>
          <a:xfrm>
            <a:off x="2884966" y="711693"/>
            <a:ext cx="64220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IR Finder </a:t>
            </a:r>
            <a:r>
              <a:rPr lang="fr-FR" dirty="0" err="1"/>
              <a:t>computes</a:t>
            </a:r>
            <a:r>
              <a:rPr lang="fr-FR" dirty="0"/>
              <a:t> an Intron </a:t>
            </a:r>
            <a:r>
              <a:rPr lang="fr-FR" dirty="0" err="1"/>
              <a:t>Retention</a:t>
            </a:r>
            <a:r>
              <a:rPr lang="fr-FR" dirty="0"/>
              <a:t> score (</a:t>
            </a:r>
            <a:r>
              <a:rPr lang="fr-FR" dirty="0" err="1"/>
              <a:t>IRratio</a:t>
            </a:r>
            <a:r>
              <a:rPr lang="fr-FR" dirty="0"/>
              <a:t>) </a:t>
            </a:r>
            <a:r>
              <a:rPr lang="fr-FR" dirty="0" err="1"/>
              <a:t>representing</a:t>
            </a:r>
            <a:r>
              <a:rPr lang="fr-FR" dirty="0"/>
              <a:t> the </a:t>
            </a:r>
            <a:r>
              <a:rPr lang="fr-FR" dirty="0" err="1"/>
              <a:t>splicing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of an intron </a:t>
            </a:r>
            <a:r>
              <a:rPr lang="fr-FR" dirty="0" err="1"/>
              <a:t>from</a:t>
            </a:r>
            <a:r>
              <a:rPr lang="fr-FR" dirty="0"/>
              <a:t> 0 to 1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0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the intron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r>
              <a:rPr lang="fr-FR" b="1" dirty="0"/>
              <a:t>1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4151E-28EF-4FC4-848C-14AB0454CEA0}"/>
              </a:ext>
            </a:extLst>
          </p:cNvPr>
          <p:cNvSpPr txBox="1"/>
          <p:nvPr/>
        </p:nvSpPr>
        <p:spPr>
          <a:xfrm>
            <a:off x="-107539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Is </a:t>
            </a:r>
            <a:r>
              <a:rPr lang="fr-FR" sz="2800" b="1" dirty="0" err="1">
                <a:solidFill>
                  <a:srgbClr val="FFFF00"/>
                </a:solidFill>
              </a:rPr>
              <a:t>there</a:t>
            </a:r>
            <a:r>
              <a:rPr lang="fr-FR" sz="2800" b="1" dirty="0">
                <a:solidFill>
                  <a:srgbClr val="FFFF00"/>
                </a:solidFill>
              </a:rPr>
              <a:t> global </a:t>
            </a:r>
            <a:r>
              <a:rPr lang="fr-FR" sz="2800" b="1" dirty="0" err="1">
                <a:solidFill>
                  <a:srgbClr val="FFFF00"/>
                </a:solidFill>
              </a:rPr>
              <a:t>link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between</a:t>
            </a:r>
            <a:r>
              <a:rPr lang="fr-FR" sz="2800" b="1" dirty="0">
                <a:solidFill>
                  <a:srgbClr val="FFFF00"/>
                </a:solidFill>
              </a:rPr>
              <a:t> intron </a:t>
            </a:r>
            <a:r>
              <a:rPr lang="fr-FR" sz="2800" b="1" dirty="0" err="1">
                <a:solidFill>
                  <a:srgbClr val="FFFF00"/>
                </a:solidFill>
              </a:rPr>
              <a:t>retention</a:t>
            </a:r>
            <a:r>
              <a:rPr lang="fr-FR" sz="2800" b="1" dirty="0">
                <a:solidFill>
                  <a:srgbClr val="FFFF00"/>
                </a:solidFill>
              </a:rPr>
              <a:t> and RNA-HRS </a:t>
            </a:r>
            <a:r>
              <a:rPr lang="fr-FR" sz="2800" b="1" dirty="0" err="1">
                <a:solidFill>
                  <a:srgbClr val="FFFF00"/>
                </a:solidFill>
              </a:rPr>
              <a:t>enrichment</a:t>
            </a:r>
            <a:r>
              <a:rPr lang="fr-FR" sz="2800" b="1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949C97-694E-4C9F-9CB4-E36E174CAB9C}"/>
              </a:ext>
            </a:extLst>
          </p:cNvPr>
          <p:cNvSpPr txBox="1"/>
          <p:nvPr/>
        </p:nvSpPr>
        <p:spPr>
          <a:xfrm>
            <a:off x="8945229" y="123219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Middleton et al. 2017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3FDEF4-E466-4F03-B96C-1778E97D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2259825"/>
            <a:ext cx="4531360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07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1FA5482-8DE3-4995-8B2E-5F42736CA538}"/>
              </a:ext>
            </a:extLst>
          </p:cNvPr>
          <p:cNvSpPr/>
          <p:nvPr/>
        </p:nvSpPr>
        <p:spPr>
          <a:xfrm>
            <a:off x="294640" y="2232284"/>
            <a:ext cx="11633200" cy="456935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32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BFB9A6-A185-4B84-B04F-32AEDDC43D30}"/>
              </a:ext>
            </a:extLst>
          </p:cNvPr>
          <p:cNvSpPr txBox="1"/>
          <p:nvPr/>
        </p:nvSpPr>
        <p:spPr>
          <a:xfrm>
            <a:off x="2884966" y="711693"/>
            <a:ext cx="64220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IR Finder </a:t>
            </a:r>
            <a:r>
              <a:rPr lang="fr-FR" dirty="0" err="1"/>
              <a:t>computes</a:t>
            </a:r>
            <a:r>
              <a:rPr lang="fr-FR" dirty="0"/>
              <a:t> an Intron </a:t>
            </a:r>
            <a:r>
              <a:rPr lang="fr-FR" dirty="0" err="1"/>
              <a:t>Retention</a:t>
            </a:r>
            <a:r>
              <a:rPr lang="fr-FR" dirty="0"/>
              <a:t> score (</a:t>
            </a:r>
            <a:r>
              <a:rPr lang="fr-FR" dirty="0" err="1"/>
              <a:t>IRratio</a:t>
            </a:r>
            <a:r>
              <a:rPr lang="fr-FR" dirty="0"/>
              <a:t>) </a:t>
            </a:r>
            <a:r>
              <a:rPr lang="fr-FR" dirty="0" err="1"/>
              <a:t>representing</a:t>
            </a:r>
            <a:r>
              <a:rPr lang="fr-FR" dirty="0"/>
              <a:t> the </a:t>
            </a:r>
            <a:r>
              <a:rPr lang="fr-FR" dirty="0" err="1"/>
              <a:t>splicing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of an intron </a:t>
            </a:r>
            <a:r>
              <a:rPr lang="fr-FR" dirty="0" err="1"/>
              <a:t>from</a:t>
            </a:r>
            <a:r>
              <a:rPr lang="fr-FR" dirty="0"/>
              <a:t> 0 to 1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0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the intron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r>
              <a:rPr lang="fr-FR" b="1" dirty="0"/>
              <a:t>1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4151E-28EF-4FC4-848C-14AB0454CEA0}"/>
              </a:ext>
            </a:extLst>
          </p:cNvPr>
          <p:cNvSpPr txBox="1"/>
          <p:nvPr/>
        </p:nvSpPr>
        <p:spPr>
          <a:xfrm>
            <a:off x="-107539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Is </a:t>
            </a:r>
            <a:r>
              <a:rPr lang="fr-FR" sz="2800" b="1" dirty="0" err="1">
                <a:solidFill>
                  <a:srgbClr val="FFFF00"/>
                </a:solidFill>
              </a:rPr>
              <a:t>there</a:t>
            </a:r>
            <a:r>
              <a:rPr lang="fr-FR" sz="2800" b="1" dirty="0">
                <a:solidFill>
                  <a:srgbClr val="FFFF00"/>
                </a:solidFill>
              </a:rPr>
              <a:t> global </a:t>
            </a:r>
            <a:r>
              <a:rPr lang="fr-FR" sz="2800" b="1" dirty="0" err="1">
                <a:solidFill>
                  <a:srgbClr val="FFFF00"/>
                </a:solidFill>
              </a:rPr>
              <a:t>link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between</a:t>
            </a:r>
            <a:r>
              <a:rPr lang="fr-FR" sz="2800" b="1" dirty="0">
                <a:solidFill>
                  <a:srgbClr val="FFFF00"/>
                </a:solidFill>
              </a:rPr>
              <a:t> intron </a:t>
            </a:r>
            <a:r>
              <a:rPr lang="fr-FR" sz="2800" b="1" dirty="0" err="1">
                <a:solidFill>
                  <a:srgbClr val="FFFF00"/>
                </a:solidFill>
              </a:rPr>
              <a:t>retention</a:t>
            </a:r>
            <a:r>
              <a:rPr lang="fr-FR" sz="2800" b="1" dirty="0">
                <a:solidFill>
                  <a:srgbClr val="FFFF00"/>
                </a:solidFill>
              </a:rPr>
              <a:t> and RNA-HRS </a:t>
            </a:r>
            <a:r>
              <a:rPr lang="fr-FR" sz="2800" b="1" dirty="0" err="1">
                <a:solidFill>
                  <a:srgbClr val="FFFF00"/>
                </a:solidFill>
              </a:rPr>
              <a:t>enrichment</a:t>
            </a:r>
            <a:r>
              <a:rPr lang="fr-FR" sz="2800" b="1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949C97-694E-4C9F-9CB4-E36E174CAB9C}"/>
              </a:ext>
            </a:extLst>
          </p:cNvPr>
          <p:cNvSpPr txBox="1"/>
          <p:nvPr/>
        </p:nvSpPr>
        <p:spPr>
          <a:xfrm>
            <a:off x="8945229" y="123219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Middleton et al. 2017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3FDEF4-E466-4F03-B96C-1778E97D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2259825"/>
            <a:ext cx="4531360" cy="45313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A7C442-1D96-449A-8AFE-71ADBD9114BC}"/>
              </a:ext>
            </a:extLst>
          </p:cNvPr>
          <p:cNvSpPr/>
          <p:nvPr/>
        </p:nvSpPr>
        <p:spPr>
          <a:xfrm>
            <a:off x="3505200" y="6005337"/>
            <a:ext cx="1173480" cy="198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53C1BAA-5F19-4FAC-A06D-D85A8E82106A}"/>
              </a:ext>
            </a:extLst>
          </p:cNvPr>
          <p:cNvSpPr txBox="1"/>
          <p:nvPr/>
        </p:nvSpPr>
        <p:spPr>
          <a:xfrm>
            <a:off x="6537251" y="4055298"/>
            <a:ext cx="4146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no </a:t>
            </a:r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intron </a:t>
            </a:r>
            <a:r>
              <a:rPr lang="fr-FR" dirty="0" err="1"/>
              <a:t>retention</a:t>
            </a:r>
            <a:r>
              <a:rPr lang="fr-FR" dirty="0"/>
              <a:t> in the </a:t>
            </a:r>
            <a:r>
              <a:rPr lang="fr-FR" b="1" dirty="0"/>
              <a:t>Soluble RNA </a:t>
            </a:r>
            <a:r>
              <a:rPr lang="fr-FR" dirty="0"/>
              <a:t>and </a:t>
            </a:r>
            <a:r>
              <a:rPr lang="fr-FR" dirty="0" err="1"/>
              <a:t>enrichment</a:t>
            </a:r>
            <a:r>
              <a:rPr lang="fr-FR" dirty="0"/>
              <a:t> in RNA-HRS </a:t>
            </a:r>
            <a:r>
              <a:rPr lang="fr-FR" dirty="0" err="1"/>
              <a:t>experiment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9137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1FA5482-8DE3-4995-8B2E-5F42736CA538}"/>
              </a:ext>
            </a:extLst>
          </p:cNvPr>
          <p:cNvSpPr/>
          <p:nvPr/>
        </p:nvSpPr>
        <p:spPr>
          <a:xfrm>
            <a:off x="294640" y="2232284"/>
            <a:ext cx="11633200" cy="456935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33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BFB9A6-A185-4B84-B04F-32AEDDC43D30}"/>
              </a:ext>
            </a:extLst>
          </p:cNvPr>
          <p:cNvSpPr txBox="1"/>
          <p:nvPr/>
        </p:nvSpPr>
        <p:spPr>
          <a:xfrm>
            <a:off x="2884966" y="711693"/>
            <a:ext cx="64220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IR Finder </a:t>
            </a:r>
            <a:r>
              <a:rPr lang="fr-FR" dirty="0" err="1"/>
              <a:t>computes</a:t>
            </a:r>
            <a:r>
              <a:rPr lang="fr-FR" dirty="0"/>
              <a:t> an Intron </a:t>
            </a:r>
            <a:r>
              <a:rPr lang="fr-FR" dirty="0" err="1"/>
              <a:t>Retention</a:t>
            </a:r>
            <a:r>
              <a:rPr lang="fr-FR" dirty="0"/>
              <a:t> score (</a:t>
            </a:r>
            <a:r>
              <a:rPr lang="fr-FR" dirty="0" err="1"/>
              <a:t>IRratio</a:t>
            </a:r>
            <a:r>
              <a:rPr lang="fr-FR" dirty="0"/>
              <a:t>) </a:t>
            </a:r>
            <a:r>
              <a:rPr lang="fr-FR" dirty="0" err="1"/>
              <a:t>representing</a:t>
            </a:r>
            <a:r>
              <a:rPr lang="fr-FR" dirty="0"/>
              <a:t> the </a:t>
            </a:r>
            <a:r>
              <a:rPr lang="fr-FR" dirty="0" err="1"/>
              <a:t>splicing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of an intron </a:t>
            </a:r>
            <a:r>
              <a:rPr lang="fr-FR" dirty="0" err="1"/>
              <a:t>from</a:t>
            </a:r>
            <a:r>
              <a:rPr lang="fr-FR" dirty="0"/>
              <a:t> 0 to 1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0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the intron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r>
              <a:rPr lang="fr-FR" b="1" dirty="0"/>
              <a:t>1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4151E-28EF-4FC4-848C-14AB0454CEA0}"/>
              </a:ext>
            </a:extLst>
          </p:cNvPr>
          <p:cNvSpPr txBox="1"/>
          <p:nvPr/>
        </p:nvSpPr>
        <p:spPr>
          <a:xfrm>
            <a:off x="-107539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Is </a:t>
            </a:r>
            <a:r>
              <a:rPr lang="fr-FR" sz="2800" b="1" dirty="0" err="1">
                <a:solidFill>
                  <a:srgbClr val="FFFF00"/>
                </a:solidFill>
              </a:rPr>
              <a:t>there</a:t>
            </a:r>
            <a:r>
              <a:rPr lang="fr-FR" sz="2800" b="1" dirty="0">
                <a:solidFill>
                  <a:srgbClr val="FFFF00"/>
                </a:solidFill>
              </a:rPr>
              <a:t> global </a:t>
            </a:r>
            <a:r>
              <a:rPr lang="fr-FR" sz="2800" b="1" dirty="0" err="1">
                <a:solidFill>
                  <a:srgbClr val="FFFF00"/>
                </a:solidFill>
              </a:rPr>
              <a:t>link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between</a:t>
            </a:r>
            <a:r>
              <a:rPr lang="fr-FR" sz="2800" b="1" dirty="0">
                <a:solidFill>
                  <a:srgbClr val="FFFF00"/>
                </a:solidFill>
              </a:rPr>
              <a:t> intron </a:t>
            </a:r>
            <a:r>
              <a:rPr lang="fr-FR" sz="2800" b="1" dirty="0" err="1">
                <a:solidFill>
                  <a:srgbClr val="FFFF00"/>
                </a:solidFill>
              </a:rPr>
              <a:t>retention</a:t>
            </a:r>
            <a:r>
              <a:rPr lang="fr-FR" sz="2800" b="1" dirty="0">
                <a:solidFill>
                  <a:srgbClr val="FFFF00"/>
                </a:solidFill>
              </a:rPr>
              <a:t> and RNA-HRS </a:t>
            </a:r>
            <a:r>
              <a:rPr lang="fr-FR" sz="2800" b="1" dirty="0" err="1">
                <a:solidFill>
                  <a:srgbClr val="FFFF00"/>
                </a:solidFill>
              </a:rPr>
              <a:t>enrichment</a:t>
            </a:r>
            <a:r>
              <a:rPr lang="fr-FR" sz="2800" b="1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949C97-694E-4C9F-9CB4-E36E174CAB9C}"/>
              </a:ext>
            </a:extLst>
          </p:cNvPr>
          <p:cNvSpPr txBox="1"/>
          <p:nvPr/>
        </p:nvSpPr>
        <p:spPr>
          <a:xfrm>
            <a:off x="8945229" y="123219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Middleton et al. 2017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3FDEF4-E466-4F03-B96C-1778E97D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2259825"/>
            <a:ext cx="4531360" cy="45313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F406C9-8DE9-4B8E-BF53-66B0ED011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80" y="2259825"/>
            <a:ext cx="4531360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15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1FA5482-8DE3-4995-8B2E-5F42736CA538}"/>
              </a:ext>
            </a:extLst>
          </p:cNvPr>
          <p:cNvSpPr/>
          <p:nvPr/>
        </p:nvSpPr>
        <p:spPr>
          <a:xfrm>
            <a:off x="294640" y="2232284"/>
            <a:ext cx="11633200" cy="456935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34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BFB9A6-A185-4B84-B04F-32AEDDC43D30}"/>
              </a:ext>
            </a:extLst>
          </p:cNvPr>
          <p:cNvSpPr txBox="1"/>
          <p:nvPr/>
        </p:nvSpPr>
        <p:spPr>
          <a:xfrm>
            <a:off x="2884966" y="711693"/>
            <a:ext cx="64220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IR Finder </a:t>
            </a:r>
            <a:r>
              <a:rPr lang="fr-FR" dirty="0" err="1"/>
              <a:t>computes</a:t>
            </a:r>
            <a:r>
              <a:rPr lang="fr-FR" dirty="0"/>
              <a:t> an Intron </a:t>
            </a:r>
            <a:r>
              <a:rPr lang="fr-FR" dirty="0" err="1"/>
              <a:t>Retention</a:t>
            </a:r>
            <a:r>
              <a:rPr lang="fr-FR" dirty="0"/>
              <a:t> score (</a:t>
            </a:r>
            <a:r>
              <a:rPr lang="fr-FR" dirty="0" err="1"/>
              <a:t>IRratio</a:t>
            </a:r>
            <a:r>
              <a:rPr lang="fr-FR" dirty="0"/>
              <a:t>) </a:t>
            </a:r>
            <a:r>
              <a:rPr lang="fr-FR" dirty="0" err="1"/>
              <a:t>representing</a:t>
            </a:r>
            <a:r>
              <a:rPr lang="fr-FR" dirty="0"/>
              <a:t> the </a:t>
            </a:r>
            <a:r>
              <a:rPr lang="fr-FR" dirty="0" err="1"/>
              <a:t>splicing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 of an intron </a:t>
            </a:r>
            <a:r>
              <a:rPr lang="fr-FR" dirty="0" err="1"/>
              <a:t>from</a:t>
            </a:r>
            <a:r>
              <a:rPr lang="fr-FR" dirty="0"/>
              <a:t> 0 to 1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0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the intron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always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r>
              <a:rPr lang="fr-FR" b="1" dirty="0"/>
              <a:t>1</a:t>
            </a:r>
            <a:r>
              <a:rPr lang="fr-FR" dirty="0"/>
              <a:t> </a:t>
            </a:r>
            <a:r>
              <a:rPr lang="fr-FR" dirty="0" err="1"/>
              <a:t>meaning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spliced</a:t>
            </a:r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4151E-28EF-4FC4-848C-14AB0454CEA0}"/>
              </a:ext>
            </a:extLst>
          </p:cNvPr>
          <p:cNvSpPr txBox="1"/>
          <p:nvPr/>
        </p:nvSpPr>
        <p:spPr>
          <a:xfrm>
            <a:off x="-107539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Is </a:t>
            </a:r>
            <a:r>
              <a:rPr lang="fr-FR" sz="2800" b="1" dirty="0" err="1">
                <a:solidFill>
                  <a:srgbClr val="FFFF00"/>
                </a:solidFill>
              </a:rPr>
              <a:t>there</a:t>
            </a:r>
            <a:r>
              <a:rPr lang="fr-FR" sz="2800" b="1" dirty="0">
                <a:solidFill>
                  <a:srgbClr val="FFFF00"/>
                </a:solidFill>
              </a:rPr>
              <a:t> global </a:t>
            </a:r>
            <a:r>
              <a:rPr lang="fr-FR" sz="2800" b="1" dirty="0" err="1">
                <a:solidFill>
                  <a:srgbClr val="FFFF00"/>
                </a:solidFill>
              </a:rPr>
              <a:t>link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between</a:t>
            </a:r>
            <a:r>
              <a:rPr lang="fr-FR" sz="2800" b="1" dirty="0">
                <a:solidFill>
                  <a:srgbClr val="FFFF00"/>
                </a:solidFill>
              </a:rPr>
              <a:t> intron </a:t>
            </a:r>
            <a:r>
              <a:rPr lang="fr-FR" sz="2800" b="1" dirty="0" err="1">
                <a:solidFill>
                  <a:srgbClr val="FFFF00"/>
                </a:solidFill>
              </a:rPr>
              <a:t>retention</a:t>
            </a:r>
            <a:r>
              <a:rPr lang="fr-FR" sz="2800" b="1" dirty="0">
                <a:solidFill>
                  <a:srgbClr val="FFFF00"/>
                </a:solidFill>
              </a:rPr>
              <a:t> and RNA-HRS </a:t>
            </a:r>
            <a:r>
              <a:rPr lang="fr-FR" sz="2800" b="1" dirty="0" err="1">
                <a:solidFill>
                  <a:srgbClr val="FFFF00"/>
                </a:solidFill>
              </a:rPr>
              <a:t>enrichment</a:t>
            </a:r>
            <a:r>
              <a:rPr lang="fr-FR" sz="2800" b="1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949C97-694E-4C9F-9CB4-E36E174CAB9C}"/>
              </a:ext>
            </a:extLst>
          </p:cNvPr>
          <p:cNvSpPr txBox="1"/>
          <p:nvPr/>
        </p:nvSpPr>
        <p:spPr>
          <a:xfrm>
            <a:off x="8945229" y="123219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Middleton et al. 2017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F406C9-8DE9-4B8E-BF53-66B0ED011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80" y="2259825"/>
            <a:ext cx="4531360" cy="45313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A14783-4F45-4EF3-A2E4-6A63FB16AB50}"/>
              </a:ext>
            </a:extLst>
          </p:cNvPr>
          <p:cNvSpPr/>
          <p:nvPr/>
        </p:nvSpPr>
        <p:spPr>
          <a:xfrm>
            <a:off x="9197163" y="6009960"/>
            <a:ext cx="1173480" cy="198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08550F6-6D8F-4096-B767-637376012814}"/>
              </a:ext>
            </a:extLst>
          </p:cNvPr>
          <p:cNvSpPr txBox="1"/>
          <p:nvPr/>
        </p:nvSpPr>
        <p:spPr>
          <a:xfrm>
            <a:off x="524539" y="4055298"/>
            <a:ext cx="495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weak</a:t>
            </a:r>
            <a:r>
              <a:rPr lang="fr-FR" dirty="0"/>
              <a:t> but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intron </a:t>
            </a:r>
            <a:r>
              <a:rPr lang="fr-FR" dirty="0" err="1"/>
              <a:t>retention</a:t>
            </a:r>
            <a:r>
              <a:rPr lang="fr-FR" dirty="0"/>
              <a:t> in the </a:t>
            </a:r>
            <a:r>
              <a:rPr lang="fr-FR" b="1" dirty="0"/>
              <a:t>Insoluble RNA</a:t>
            </a:r>
            <a:r>
              <a:rPr lang="fr-FR" dirty="0"/>
              <a:t> and </a:t>
            </a:r>
            <a:r>
              <a:rPr lang="fr-FR" dirty="0" err="1"/>
              <a:t>enrichment</a:t>
            </a:r>
            <a:r>
              <a:rPr lang="fr-FR" dirty="0"/>
              <a:t> in RNA-HRS </a:t>
            </a:r>
            <a:r>
              <a:rPr lang="fr-FR" dirty="0" err="1"/>
              <a:t>experiement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8265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1FA5482-8DE3-4995-8B2E-5F42736CA538}"/>
              </a:ext>
            </a:extLst>
          </p:cNvPr>
          <p:cNvSpPr/>
          <p:nvPr/>
        </p:nvSpPr>
        <p:spPr>
          <a:xfrm>
            <a:off x="294640" y="1232192"/>
            <a:ext cx="11633200" cy="556945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algn="ctr"/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35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9938721-8ACC-4E26-8201-06962CEBD2DF}"/>
              </a:ext>
            </a:extLst>
          </p:cNvPr>
          <p:cNvSpPr txBox="1"/>
          <p:nvPr/>
        </p:nvSpPr>
        <p:spPr>
          <a:xfrm>
            <a:off x="772632" y="2465924"/>
            <a:ext cx="495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weak</a:t>
            </a:r>
            <a:r>
              <a:rPr lang="fr-FR" dirty="0"/>
              <a:t> but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intron </a:t>
            </a:r>
            <a:r>
              <a:rPr lang="fr-FR" dirty="0" err="1"/>
              <a:t>retention</a:t>
            </a:r>
            <a:r>
              <a:rPr lang="fr-FR" dirty="0"/>
              <a:t> in the </a:t>
            </a:r>
            <a:r>
              <a:rPr lang="fr-FR" b="1" dirty="0"/>
              <a:t>Insoluble RNA</a:t>
            </a:r>
            <a:r>
              <a:rPr lang="fr-FR" dirty="0"/>
              <a:t> and </a:t>
            </a:r>
            <a:r>
              <a:rPr lang="fr-FR" dirty="0" err="1"/>
              <a:t>enrichment</a:t>
            </a:r>
            <a:r>
              <a:rPr lang="fr-FR" dirty="0"/>
              <a:t> in RNA-HRS </a:t>
            </a:r>
            <a:r>
              <a:rPr lang="fr-FR" dirty="0" err="1"/>
              <a:t>experiement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1AD07A-F36C-49FD-B3EA-50B666D1C583}"/>
              </a:ext>
            </a:extLst>
          </p:cNvPr>
          <p:cNvSpPr/>
          <p:nvPr/>
        </p:nvSpPr>
        <p:spPr>
          <a:xfrm>
            <a:off x="9259827" y="1796366"/>
            <a:ext cx="740857" cy="273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436A8A7-FB6F-4818-A466-A2D64D4CFFBF}"/>
              </a:ext>
            </a:extLst>
          </p:cNvPr>
          <p:cNvSpPr txBox="1"/>
          <p:nvPr/>
        </p:nvSpPr>
        <p:spPr>
          <a:xfrm>
            <a:off x="457198" y="4449117"/>
            <a:ext cx="5589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Many</a:t>
            </a:r>
            <a:r>
              <a:rPr lang="fr-FR" b="1" dirty="0"/>
              <a:t> </a:t>
            </a:r>
            <a:r>
              <a:rPr lang="fr-FR" b="1" dirty="0" err="1">
                <a:solidFill>
                  <a:srgbClr val="ED7D31"/>
                </a:solidFill>
              </a:rPr>
              <a:t>transcripts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an intron </a:t>
            </a:r>
            <a:r>
              <a:rPr lang="fr-FR" b="1" dirty="0" err="1"/>
              <a:t>retention</a:t>
            </a:r>
            <a:r>
              <a:rPr lang="fr-FR" b="1" dirty="0"/>
              <a:t> are </a:t>
            </a:r>
            <a:r>
              <a:rPr lang="fr-FR" b="1" dirty="0" err="1"/>
              <a:t>enriched</a:t>
            </a:r>
            <a:r>
              <a:rPr lang="fr-FR" b="1" dirty="0"/>
              <a:t> in Insoluble RNA but not in Soluble RNA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8D11150-35EE-454C-AD76-745DA1FD6317}"/>
              </a:ext>
            </a:extLst>
          </p:cNvPr>
          <p:cNvSpPr txBox="1"/>
          <p:nvPr/>
        </p:nvSpPr>
        <p:spPr>
          <a:xfrm>
            <a:off x="-107539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Is </a:t>
            </a:r>
            <a:r>
              <a:rPr lang="fr-FR" sz="2800" b="1" dirty="0" err="1">
                <a:solidFill>
                  <a:srgbClr val="FFFF00"/>
                </a:solidFill>
              </a:rPr>
              <a:t>there</a:t>
            </a:r>
            <a:r>
              <a:rPr lang="fr-FR" sz="2800" b="1" dirty="0">
                <a:solidFill>
                  <a:srgbClr val="FFFF00"/>
                </a:solidFill>
              </a:rPr>
              <a:t> global </a:t>
            </a:r>
            <a:r>
              <a:rPr lang="fr-FR" sz="2800" b="1" dirty="0" err="1">
                <a:solidFill>
                  <a:srgbClr val="FFFF00"/>
                </a:solidFill>
              </a:rPr>
              <a:t>link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between</a:t>
            </a:r>
            <a:r>
              <a:rPr lang="fr-FR" sz="2800" b="1" dirty="0">
                <a:solidFill>
                  <a:srgbClr val="FFFF00"/>
                </a:solidFill>
              </a:rPr>
              <a:t> intron </a:t>
            </a:r>
            <a:r>
              <a:rPr lang="fr-FR" sz="2800" b="1" dirty="0" err="1">
                <a:solidFill>
                  <a:srgbClr val="FFFF00"/>
                </a:solidFill>
              </a:rPr>
              <a:t>retention</a:t>
            </a:r>
            <a:r>
              <a:rPr lang="fr-FR" sz="2800" b="1" dirty="0">
                <a:solidFill>
                  <a:srgbClr val="FFFF00"/>
                </a:solidFill>
              </a:rPr>
              <a:t> and RNA-HRS </a:t>
            </a:r>
            <a:r>
              <a:rPr lang="fr-FR" sz="2800" b="1" dirty="0" err="1">
                <a:solidFill>
                  <a:srgbClr val="FFFF00"/>
                </a:solidFill>
              </a:rPr>
              <a:t>enrichment</a:t>
            </a:r>
            <a:r>
              <a:rPr lang="fr-FR" sz="2800" b="1" dirty="0">
                <a:solidFill>
                  <a:srgbClr val="FFFF00"/>
                </a:solidFill>
              </a:rPr>
              <a:t> 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11916E7-989A-4A6C-A5C5-6461C4BB3BB8}"/>
              </a:ext>
            </a:extLst>
          </p:cNvPr>
          <p:cNvGrpSpPr/>
          <p:nvPr/>
        </p:nvGrpSpPr>
        <p:grpSpPr>
          <a:xfrm>
            <a:off x="6951730" y="2100684"/>
            <a:ext cx="4278923" cy="4139541"/>
            <a:chOff x="9598783" y="1891607"/>
            <a:chExt cx="4278923" cy="4139541"/>
          </a:xfrm>
        </p:grpSpPr>
        <p:graphicFrame>
          <p:nvGraphicFramePr>
            <p:cNvPr id="19" name="Graphique 18">
              <a:extLst>
                <a:ext uri="{FF2B5EF4-FFF2-40B4-BE49-F238E27FC236}">
                  <a16:creationId xmlns:a16="http://schemas.microsoft.com/office/drawing/2014/main" id="{3B77B555-7B1D-4050-AC33-D4B5D26B33F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08207929"/>
                </p:ext>
              </p:extLst>
            </p:nvPr>
          </p:nvGraphicFramePr>
          <p:xfrm>
            <a:off x="9598783" y="1891607"/>
            <a:ext cx="4278923" cy="41395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8" name="ZoneTexte 15">
              <a:extLst>
                <a:ext uri="{FF2B5EF4-FFF2-40B4-BE49-F238E27FC236}">
                  <a16:creationId xmlns:a16="http://schemas.microsoft.com/office/drawing/2014/main" id="{94FF1C1F-4E37-4551-8226-86160A86A809}"/>
                </a:ext>
              </a:extLst>
            </p:cNvPr>
            <p:cNvSpPr txBox="1"/>
            <p:nvPr/>
          </p:nvSpPr>
          <p:spPr>
            <a:xfrm>
              <a:off x="10551367" y="1921259"/>
              <a:ext cx="1595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Median</a:t>
              </a:r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lnFC</a:t>
              </a:r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 +/- 10 </a:t>
              </a:r>
              <a:r>
                <a:rPr lang="fr-FR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median</a:t>
              </a:r>
              <a:r>
                <a:rPr lang="fr-FR" sz="800" dirty="0">
                  <a:latin typeface="Arial" panose="020B0604020202020204" pitchFamily="34" charset="0"/>
                  <a:cs typeface="Arial" panose="020B0604020202020204" pitchFamily="34" charset="0"/>
                </a:rPr>
                <a:t> FC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310BA5AA-9B39-4698-8776-79C6637D3A0A}"/>
                </a:ext>
              </a:extLst>
            </p:cNvPr>
            <p:cNvCxnSpPr>
              <a:cxnSpLocks/>
            </p:cNvCxnSpPr>
            <p:nvPr/>
          </p:nvCxnSpPr>
          <p:spPr>
            <a:xfrm>
              <a:off x="10277715" y="2030133"/>
              <a:ext cx="27365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FBCD366-B8D0-4A82-B186-CAE0535FA790}"/>
              </a:ext>
            </a:extLst>
          </p:cNvPr>
          <p:cNvSpPr/>
          <p:nvPr/>
        </p:nvSpPr>
        <p:spPr>
          <a:xfrm rot="16200000">
            <a:off x="6330100" y="4015257"/>
            <a:ext cx="1563732" cy="310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Insoluble RNA </a:t>
            </a:r>
            <a:r>
              <a:rPr lang="fr-FR" sz="1400" b="1" dirty="0" err="1">
                <a:solidFill>
                  <a:schemeClr val="tx1"/>
                </a:solidFill>
              </a:rPr>
              <a:t>IRratio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FEC510-B68C-4156-AE04-A4618B395036}"/>
              </a:ext>
            </a:extLst>
          </p:cNvPr>
          <p:cNvSpPr/>
          <p:nvPr/>
        </p:nvSpPr>
        <p:spPr>
          <a:xfrm>
            <a:off x="8543558" y="6096291"/>
            <a:ext cx="1563732" cy="28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Log2(FC)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F7E341-17C4-4BFB-ADF8-5C48AB813795}"/>
              </a:ext>
            </a:extLst>
          </p:cNvPr>
          <p:cNvSpPr/>
          <p:nvPr/>
        </p:nvSpPr>
        <p:spPr>
          <a:xfrm>
            <a:off x="6646156" y="2269972"/>
            <a:ext cx="1563732" cy="287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50" dirty="0">
                <a:solidFill>
                  <a:srgbClr val="595959"/>
                </a:solidFill>
              </a:rPr>
              <a:t>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03DAA72-F388-4980-B0E6-D07F46BBE7EE}"/>
              </a:ext>
            </a:extLst>
          </p:cNvPr>
          <p:cNvSpPr txBox="1"/>
          <p:nvPr/>
        </p:nvSpPr>
        <p:spPr>
          <a:xfrm>
            <a:off x="6530833" y="1630375"/>
            <a:ext cx="558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LFC of HRS </a:t>
            </a:r>
            <a:r>
              <a:rPr lang="fr-FR" sz="1200" dirty="0" err="1"/>
              <a:t>RNAseq</a:t>
            </a:r>
            <a:r>
              <a:rPr lang="fr-FR" sz="1200" dirty="0"/>
              <a:t> </a:t>
            </a:r>
            <a:r>
              <a:rPr lang="fr-FR" sz="1200" dirty="0" err="1"/>
              <a:t>experiment</a:t>
            </a:r>
            <a:r>
              <a:rPr lang="fr-FR" sz="1200" dirty="0"/>
              <a:t> vs </a:t>
            </a:r>
          </a:p>
          <a:p>
            <a:pPr algn="ctr"/>
            <a:r>
              <a:rPr lang="fr-FR" sz="1200" dirty="0"/>
              <a:t>Insoluble RNA </a:t>
            </a:r>
            <a:r>
              <a:rPr lang="fr-FR" sz="1200" dirty="0" err="1"/>
              <a:t>IRratio</a:t>
            </a:r>
            <a:r>
              <a:rPr lang="fr-FR" sz="1200" dirty="0"/>
              <a:t> of "clean" introns</a:t>
            </a:r>
          </a:p>
        </p:txBody>
      </p:sp>
    </p:spTree>
    <p:extLst>
      <p:ext uri="{BB962C8B-B14F-4D97-AF65-F5344CB8AC3E}">
        <p14:creationId xmlns:p14="http://schemas.microsoft.com/office/powerpoint/2010/main" val="2528560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2043112" y="0"/>
            <a:ext cx="7924800" cy="685800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F4F91B-FB66-4D3A-A168-79087D1D2C4F}"/>
              </a:ext>
            </a:extLst>
          </p:cNvPr>
          <p:cNvSpPr txBox="1"/>
          <p:nvPr/>
        </p:nvSpPr>
        <p:spPr>
          <a:xfrm>
            <a:off x="2797969" y="2081291"/>
            <a:ext cx="6596062" cy="14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200000"/>
              </a:lnSpc>
            </a:pP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In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Targeting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paraspeckles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B51EEB-475B-4BAF-8091-CB025A1B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531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368AFF-DABB-4CF3-86BB-3B7966AD4699}"/>
              </a:ext>
            </a:extLst>
          </p:cNvPr>
          <p:cNvSpPr txBox="1"/>
          <p:nvPr/>
        </p:nvSpPr>
        <p:spPr>
          <a:xfrm>
            <a:off x="159045" y="1104210"/>
            <a:ext cx="5202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The </a:t>
            </a:r>
            <a:r>
              <a:rPr lang="fr-FR" b="1" u="sng" dirty="0" err="1"/>
              <a:t>paraspeckles</a:t>
            </a:r>
            <a:r>
              <a:rPr lang="fr-FR" b="1" u="sng" dirty="0"/>
              <a:t> :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Small </a:t>
            </a:r>
            <a:r>
              <a:rPr lang="fr-FR" b="1" dirty="0" err="1"/>
              <a:t>Nuclear</a:t>
            </a:r>
            <a:r>
              <a:rPr lang="fr-FR" b="1" dirty="0"/>
              <a:t> bodies </a:t>
            </a:r>
            <a:r>
              <a:rPr lang="fr-FR" b="1" dirty="0" err="1"/>
              <a:t>formed</a:t>
            </a:r>
            <a:r>
              <a:rPr lang="fr-FR" b="1" dirty="0"/>
              <a:t> by phase </a:t>
            </a:r>
            <a:r>
              <a:rPr lang="fr-FR" b="1" dirty="0" err="1"/>
              <a:t>separation</a:t>
            </a:r>
            <a:r>
              <a:rPr lang="fr-FR" b="1" dirty="0"/>
              <a:t> </a:t>
            </a:r>
            <a:r>
              <a:rPr lang="fr-FR" b="1" dirty="0" err="1"/>
              <a:t>based</a:t>
            </a:r>
            <a:r>
              <a:rPr lang="fr-FR" b="1" dirty="0"/>
              <a:t> </a:t>
            </a:r>
            <a:r>
              <a:rPr lang="fr-FR" b="1" dirty="0" err="1"/>
              <a:t>around</a:t>
            </a:r>
            <a:r>
              <a:rPr lang="fr-FR" b="1" dirty="0"/>
              <a:t> the </a:t>
            </a:r>
          </a:p>
          <a:p>
            <a:r>
              <a:rPr lang="fr-FR" b="1" dirty="0"/>
              <a:t>     Neat1 RNA long </a:t>
            </a:r>
            <a:r>
              <a:rPr lang="fr-FR" b="1" dirty="0" err="1"/>
              <a:t>isoform</a:t>
            </a:r>
            <a:endParaRPr lang="fr-FR" b="1" dirty="0"/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1E9F45-0C2F-4CD2-8C9E-018DF03F0656}"/>
              </a:ext>
            </a:extLst>
          </p:cNvPr>
          <p:cNvSpPr txBox="1"/>
          <p:nvPr/>
        </p:nvSpPr>
        <p:spPr>
          <a:xfrm>
            <a:off x="329855" y="5515691"/>
            <a:ext cx="309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Fox A. H. et al 2002</a:t>
            </a:r>
          </a:p>
          <a:p>
            <a:r>
              <a:rPr lang="fr-FR" sz="1200" dirty="0"/>
              <a:t>Hennig S. et al. 2015</a:t>
            </a:r>
          </a:p>
          <a:p>
            <a:r>
              <a:rPr lang="fr-FR" sz="1200" dirty="0"/>
              <a:t>Torres M. et al. 2016</a:t>
            </a:r>
          </a:p>
          <a:p>
            <a:r>
              <a:rPr lang="fr-FR" sz="1200" dirty="0"/>
              <a:t>Jang Li. et al. 2017</a:t>
            </a:r>
          </a:p>
          <a:p>
            <a:r>
              <a:rPr lang="fr-FR" sz="1200" dirty="0"/>
              <a:t>Zhang Q. et al 2013</a:t>
            </a:r>
          </a:p>
          <a:p>
            <a:r>
              <a:rPr lang="fr-FR" sz="1200" dirty="0" err="1"/>
              <a:t>Nishimoto</a:t>
            </a:r>
            <a:r>
              <a:rPr lang="fr-FR" sz="1200" dirty="0"/>
              <a:t> Y. et al. 2013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EF85C-5BE5-4C77-BE0D-7401C691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37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7F59BB9-E1A9-4071-A4D9-0A273E81B30B}"/>
              </a:ext>
            </a:extLst>
          </p:cNvPr>
          <p:cNvSpPr txBox="1"/>
          <p:nvPr/>
        </p:nvSpPr>
        <p:spPr>
          <a:xfrm>
            <a:off x="2690812" y="67077"/>
            <a:ext cx="681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Paraspeckles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70210D-73F4-4BC9-9590-973464EA5FCA}"/>
              </a:ext>
            </a:extLst>
          </p:cNvPr>
          <p:cNvSpPr/>
          <p:nvPr/>
        </p:nvSpPr>
        <p:spPr>
          <a:xfrm>
            <a:off x="159045" y="2934793"/>
            <a:ext cx="6704696" cy="2247706"/>
          </a:xfrm>
          <a:prstGeom prst="rect">
            <a:avLst/>
          </a:prstGeom>
          <a:solidFill>
            <a:srgbClr val="FFFFFF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D5291A6-9657-4F07-BD21-6678288CB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" y="3183378"/>
            <a:ext cx="5749477" cy="17455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1F826D-4213-4835-A588-0C3B4503D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12" y="1833755"/>
            <a:ext cx="4171950" cy="417195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506ED1B-E8FF-47F9-B314-1927E5352144}"/>
              </a:ext>
            </a:extLst>
          </p:cNvPr>
          <p:cNvSpPr txBox="1"/>
          <p:nvPr/>
        </p:nvSpPr>
        <p:spPr>
          <a:xfrm>
            <a:off x="6903246" y="1833755"/>
            <a:ext cx="2448877" cy="118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FF00"/>
                </a:solidFill>
              </a:rPr>
              <a:t>Paraspeckles</a:t>
            </a:r>
            <a:endParaRPr lang="fr-FR" b="1" dirty="0">
              <a:solidFill>
                <a:srgbClr val="FFFF00"/>
              </a:solidFill>
            </a:endParaRP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NONO</a:t>
            </a:r>
          </a:p>
          <a:p>
            <a:pPr algn="ctr"/>
            <a:r>
              <a:rPr lang="fr-FR" sz="1200" dirty="0">
                <a:solidFill>
                  <a:srgbClr val="00B050"/>
                </a:solidFill>
              </a:rPr>
              <a:t>PSPC1</a:t>
            </a:r>
          </a:p>
        </p:txBody>
      </p:sp>
    </p:spTree>
    <p:extLst>
      <p:ext uri="{BB962C8B-B14F-4D97-AF65-F5344CB8AC3E}">
        <p14:creationId xmlns:p14="http://schemas.microsoft.com/office/powerpoint/2010/main" val="3986897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68C4E0-A9E4-4A82-B16E-386C9B63EAE5}"/>
              </a:ext>
            </a:extLst>
          </p:cNvPr>
          <p:cNvSpPr/>
          <p:nvPr/>
        </p:nvSpPr>
        <p:spPr>
          <a:xfrm>
            <a:off x="5851684" y="726136"/>
            <a:ext cx="6301545" cy="6131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368AFF-DABB-4CF3-86BB-3B7966AD4699}"/>
              </a:ext>
            </a:extLst>
          </p:cNvPr>
          <p:cNvSpPr txBox="1"/>
          <p:nvPr/>
        </p:nvSpPr>
        <p:spPr>
          <a:xfrm>
            <a:off x="159045" y="1104210"/>
            <a:ext cx="5202664" cy="406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The </a:t>
            </a:r>
            <a:r>
              <a:rPr lang="fr-FR" b="1" u="sng" dirty="0" err="1"/>
              <a:t>paraspeckles</a:t>
            </a:r>
            <a:r>
              <a:rPr lang="fr-FR" b="1" u="sng" dirty="0"/>
              <a:t> :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Small </a:t>
            </a:r>
            <a:r>
              <a:rPr lang="fr-FR" b="1" dirty="0" err="1"/>
              <a:t>Nuclear</a:t>
            </a:r>
            <a:r>
              <a:rPr lang="fr-FR" b="1" dirty="0"/>
              <a:t> bodies </a:t>
            </a:r>
            <a:r>
              <a:rPr lang="fr-FR" b="1" dirty="0" err="1"/>
              <a:t>formed</a:t>
            </a:r>
            <a:r>
              <a:rPr lang="fr-FR" b="1" dirty="0"/>
              <a:t> by phase </a:t>
            </a:r>
            <a:r>
              <a:rPr lang="fr-FR" b="1" dirty="0" err="1"/>
              <a:t>separation</a:t>
            </a:r>
            <a:r>
              <a:rPr lang="fr-FR" b="1" dirty="0"/>
              <a:t> </a:t>
            </a:r>
            <a:r>
              <a:rPr lang="fr-FR" b="1" dirty="0" err="1"/>
              <a:t>based</a:t>
            </a:r>
            <a:r>
              <a:rPr lang="fr-FR" b="1" dirty="0"/>
              <a:t> </a:t>
            </a:r>
            <a:r>
              <a:rPr lang="fr-FR" b="1" dirty="0" err="1"/>
              <a:t>around</a:t>
            </a:r>
            <a:r>
              <a:rPr lang="fr-FR" b="1" dirty="0"/>
              <a:t> the </a:t>
            </a:r>
          </a:p>
          <a:p>
            <a:r>
              <a:rPr lang="fr-FR" b="1" dirty="0"/>
              <a:t>     Neat1 RNA long </a:t>
            </a:r>
            <a:r>
              <a:rPr lang="fr-FR" b="1" dirty="0" err="1"/>
              <a:t>isoform</a:t>
            </a:r>
            <a:endParaRPr lang="fr-FR" b="1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Involved</a:t>
            </a:r>
            <a:r>
              <a:rPr lang="fr-FR" b="1" dirty="0"/>
              <a:t> in multiple </a:t>
            </a:r>
            <a:r>
              <a:rPr lang="fr-FR" b="1" dirty="0" err="1"/>
              <a:t>processes</a:t>
            </a:r>
            <a:r>
              <a:rPr lang="fr-FR" b="1" dirty="0"/>
              <a:t> </a:t>
            </a:r>
          </a:p>
          <a:p>
            <a:r>
              <a:rPr lang="fr-FR" dirty="0"/>
              <a:t>(Post-</a:t>
            </a:r>
            <a:r>
              <a:rPr lang="fr-FR" dirty="0" err="1"/>
              <a:t>transcriptionnal</a:t>
            </a:r>
            <a:r>
              <a:rPr lang="fr-FR" dirty="0"/>
              <a:t> </a:t>
            </a:r>
            <a:r>
              <a:rPr lang="fr-FR" dirty="0" err="1"/>
              <a:t>regulation</a:t>
            </a:r>
            <a:r>
              <a:rPr lang="fr-FR" dirty="0"/>
              <a:t>, </a:t>
            </a:r>
            <a:r>
              <a:rPr lang="fr-FR" dirty="0" err="1"/>
              <a:t>pri</a:t>
            </a:r>
            <a:r>
              <a:rPr lang="fr-FR" dirty="0"/>
              <a:t>-miRNA </a:t>
            </a:r>
            <a:r>
              <a:rPr lang="fr-FR" dirty="0" err="1"/>
              <a:t>processing</a:t>
            </a:r>
            <a:r>
              <a:rPr lang="fr-FR" dirty="0"/>
              <a:t>, …)</a:t>
            </a:r>
          </a:p>
          <a:p>
            <a:endParaRPr 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 </a:t>
            </a:r>
            <a:r>
              <a:rPr lang="fr-FR" b="1" dirty="0" err="1"/>
              <a:t>Involved</a:t>
            </a:r>
            <a:r>
              <a:rPr lang="fr-FR" b="1" dirty="0"/>
              <a:t> in </a:t>
            </a:r>
            <a:r>
              <a:rPr lang="fr-FR" b="1" dirty="0" err="1"/>
              <a:t>several</a:t>
            </a:r>
            <a:r>
              <a:rPr lang="fr-FR" b="1" dirty="0"/>
              <a:t> </a:t>
            </a:r>
            <a:r>
              <a:rPr lang="fr-FR" b="1" dirty="0" err="1"/>
              <a:t>diseases</a:t>
            </a:r>
            <a:r>
              <a:rPr lang="fr-FR" b="1" dirty="0"/>
              <a:t>  </a:t>
            </a:r>
          </a:p>
          <a:p>
            <a:pPr>
              <a:lnSpc>
                <a:spcPct val="150000"/>
              </a:lnSpc>
            </a:pPr>
            <a:r>
              <a:rPr lang="fr-FR" dirty="0"/>
              <a:t>Viral Infection, Acute </a:t>
            </a:r>
            <a:r>
              <a:rPr lang="fr-FR" dirty="0" err="1"/>
              <a:t>Lateral</a:t>
            </a:r>
            <a:r>
              <a:rPr lang="fr-FR" dirty="0"/>
              <a:t> </a:t>
            </a:r>
            <a:r>
              <a:rPr lang="fr-FR" dirty="0" err="1"/>
              <a:t>Sclerosis</a:t>
            </a:r>
            <a:r>
              <a:rPr lang="fr-FR" dirty="0"/>
              <a:t> (ALS),</a:t>
            </a:r>
          </a:p>
          <a:p>
            <a:pPr>
              <a:lnSpc>
                <a:spcPct val="150000"/>
              </a:lnSpc>
            </a:pPr>
            <a:r>
              <a:rPr lang="fr-FR" dirty="0"/>
              <a:t>Acute </a:t>
            </a:r>
            <a:r>
              <a:rPr lang="fr-FR" dirty="0" err="1"/>
              <a:t>Myeloid</a:t>
            </a:r>
            <a:r>
              <a:rPr lang="fr-FR" dirty="0"/>
              <a:t> </a:t>
            </a:r>
            <a:r>
              <a:rPr lang="fr-FR" dirty="0" err="1"/>
              <a:t>Leukemia</a:t>
            </a:r>
            <a:r>
              <a:rPr lang="fr-FR" dirty="0"/>
              <a:t> (AML), and </a:t>
            </a:r>
            <a:r>
              <a:rPr lang="fr-FR" dirty="0" err="1"/>
              <a:t>other</a:t>
            </a:r>
            <a:r>
              <a:rPr lang="fr-FR" dirty="0"/>
              <a:t> cancers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1E9F45-0C2F-4CD2-8C9E-018DF03F0656}"/>
              </a:ext>
            </a:extLst>
          </p:cNvPr>
          <p:cNvSpPr txBox="1"/>
          <p:nvPr/>
        </p:nvSpPr>
        <p:spPr>
          <a:xfrm>
            <a:off x="329855" y="5515691"/>
            <a:ext cx="309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Fox A. H. et al 2002</a:t>
            </a:r>
          </a:p>
          <a:p>
            <a:r>
              <a:rPr lang="fr-FR" sz="1200" dirty="0"/>
              <a:t>Hennig S. et al. 2015</a:t>
            </a:r>
          </a:p>
          <a:p>
            <a:r>
              <a:rPr lang="fr-FR" sz="1200" dirty="0"/>
              <a:t>Torres M. et al. 2016</a:t>
            </a:r>
          </a:p>
          <a:p>
            <a:r>
              <a:rPr lang="fr-FR" sz="1200" dirty="0"/>
              <a:t>Jang Li. et al. 2017</a:t>
            </a:r>
          </a:p>
          <a:p>
            <a:r>
              <a:rPr lang="fr-FR" sz="1200" dirty="0"/>
              <a:t>Zhang Q. et al 2013</a:t>
            </a:r>
          </a:p>
          <a:p>
            <a:r>
              <a:rPr lang="fr-FR" sz="1200" dirty="0" err="1"/>
              <a:t>Nishimoto</a:t>
            </a:r>
            <a:r>
              <a:rPr lang="fr-FR" sz="1200" dirty="0"/>
              <a:t> Y. et al. 2013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EF85C-5BE5-4C77-BE0D-7401C691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38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7F59BB9-E1A9-4071-A4D9-0A273E81B30B}"/>
              </a:ext>
            </a:extLst>
          </p:cNvPr>
          <p:cNvSpPr txBox="1"/>
          <p:nvPr/>
        </p:nvSpPr>
        <p:spPr>
          <a:xfrm>
            <a:off x="2690812" y="67077"/>
            <a:ext cx="681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Paraspeckles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157F26A-0D95-4F5C-9580-42F31F0AF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84" y="726136"/>
            <a:ext cx="6346371" cy="61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83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EFFC92-C406-4501-B064-AC48B976A05A}"/>
              </a:ext>
            </a:extLst>
          </p:cNvPr>
          <p:cNvSpPr/>
          <p:nvPr/>
        </p:nvSpPr>
        <p:spPr>
          <a:xfrm>
            <a:off x="2919600" y="1053072"/>
            <a:ext cx="5608800" cy="5396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0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41CA8-382E-4AC4-B271-C30534F2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39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643689-C568-460C-AE62-80625ADCA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3" r="49474"/>
          <a:stretch/>
        </p:blipFill>
        <p:spPr>
          <a:xfrm>
            <a:off x="2919600" y="1053072"/>
            <a:ext cx="5608800" cy="545582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892FFF8-E8BD-445B-B305-FD6B4CBACF72}"/>
              </a:ext>
            </a:extLst>
          </p:cNvPr>
          <p:cNvSpPr txBox="1"/>
          <p:nvPr/>
        </p:nvSpPr>
        <p:spPr>
          <a:xfrm>
            <a:off x="2690812" y="67077"/>
            <a:ext cx="681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Paraspeckles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809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A3876-192A-46AA-A6CC-B4A869EDE3BF}"/>
              </a:ext>
            </a:extLst>
          </p:cNvPr>
          <p:cNvSpPr/>
          <p:nvPr/>
        </p:nvSpPr>
        <p:spPr>
          <a:xfrm>
            <a:off x="695325" y="5232123"/>
            <a:ext cx="4457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bodies are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phase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defRPr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local concentrations of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0B1FD04D-6625-473A-A11F-7B111D28C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5330" y="5121852"/>
            <a:ext cx="273630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000" i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Lesne</a:t>
            </a:r>
            <a:r>
              <a:rPr lang="en-US" altLang="fr-FR" sz="1000" i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et al. Genes 10:E1049, 2019. </a:t>
            </a:r>
            <a:endParaRPr lang="fr-FR" altLang="fr-FR" sz="1000" dirty="0">
              <a:latin typeface="Arial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35A548-700D-4A59-88A4-4A62F078D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49" y="726138"/>
            <a:ext cx="8404708" cy="43865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82776-2BEA-4D31-AD8A-50545912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4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FB824E-F9BF-41CE-B0D6-29ABC49809BE}"/>
              </a:ext>
            </a:extLst>
          </p:cNvPr>
          <p:cNvSpPr txBox="1"/>
          <p:nvPr/>
        </p:nvSpPr>
        <p:spPr>
          <a:xfrm>
            <a:off x="2437016" y="83521"/>
            <a:ext cx="731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Genome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crowding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36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40</a:t>
            </a:fld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234FEB0-2009-4A91-9CD4-76CF58E7B868}"/>
              </a:ext>
            </a:extLst>
          </p:cNvPr>
          <p:cNvSpPr txBox="1"/>
          <p:nvPr/>
        </p:nvSpPr>
        <p:spPr>
          <a:xfrm>
            <a:off x="3366942" y="5433020"/>
            <a:ext cx="545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Reddy</a:t>
            </a:r>
            <a:r>
              <a:rPr lang="fr-FR" i="1" dirty="0"/>
              <a:t> et al.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either</a:t>
            </a:r>
            <a:r>
              <a:rPr lang="fr-FR" dirty="0"/>
              <a:t> ARID1B or Neat1 are </a:t>
            </a:r>
            <a:r>
              <a:rPr lang="fr-FR" dirty="0" err="1"/>
              <a:t>disrupted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introns are </a:t>
            </a:r>
            <a:r>
              <a:rPr lang="fr-FR" dirty="0" err="1"/>
              <a:t>retained</a:t>
            </a:r>
            <a:endParaRPr lang="fr-FR" dirty="0"/>
          </a:p>
          <a:p>
            <a:pPr algn="ctr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518B8CC-EF27-4CB8-B70A-89BD0FCA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223" y="1102405"/>
            <a:ext cx="7102455" cy="3619814"/>
          </a:xfrm>
          <a:prstGeom prst="rect">
            <a:avLst/>
          </a:prstGeom>
          <a:ln>
            <a:solidFill>
              <a:srgbClr val="2F528F"/>
            </a:solidFill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220D081-2251-4E1B-9103-2A608842FEA4}"/>
              </a:ext>
            </a:extLst>
          </p:cNvPr>
          <p:cNvSpPr txBox="1"/>
          <p:nvPr/>
        </p:nvSpPr>
        <p:spPr>
          <a:xfrm>
            <a:off x="1988287" y="4685204"/>
            <a:ext cx="17401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 err="1"/>
              <a:t>Reddy</a:t>
            </a:r>
            <a:r>
              <a:rPr lang="fr-FR" sz="1100" dirty="0"/>
              <a:t> et al 2023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651B6C-F7B6-42D2-9154-4E831DEB6A63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Known</a:t>
            </a:r>
            <a:r>
              <a:rPr lang="fr-FR" sz="2800" b="1" dirty="0">
                <a:solidFill>
                  <a:srgbClr val="FFFF00"/>
                </a:solidFill>
              </a:rPr>
              <a:t> Intron </a:t>
            </a:r>
            <a:r>
              <a:rPr lang="fr-FR" sz="2800" b="1" dirty="0" err="1">
                <a:solidFill>
                  <a:srgbClr val="FFFF00"/>
                </a:solidFill>
              </a:rPr>
              <a:t>retention</a:t>
            </a:r>
            <a:r>
              <a:rPr lang="fr-FR" sz="2800" b="1" dirty="0">
                <a:solidFill>
                  <a:srgbClr val="FFFF00"/>
                </a:solidFill>
              </a:rPr>
              <a:t> </a:t>
            </a:r>
            <a:r>
              <a:rPr lang="fr-FR" sz="2800" b="1" dirty="0" err="1">
                <a:solidFill>
                  <a:srgbClr val="FFFF00"/>
                </a:solidFill>
              </a:rPr>
              <a:t>associated</a:t>
            </a:r>
            <a:r>
              <a:rPr lang="fr-FR" sz="2800" b="1" dirty="0">
                <a:solidFill>
                  <a:srgbClr val="FFFF00"/>
                </a:solidFill>
              </a:rPr>
              <a:t> to </a:t>
            </a:r>
            <a:r>
              <a:rPr lang="fr-FR" sz="2800" b="1" dirty="0" err="1">
                <a:solidFill>
                  <a:srgbClr val="FFFF00"/>
                </a:solidFill>
              </a:rPr>
              <a:t>paraspeckles</a:t>
            </a:r>
            <a:r>
              <a:rPr lang="fr-FR" sz="2800" b="1" dirty="0">
                <a:solidFill>
                  <a:srgbClr val="FFFF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421890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41</a:t>
            </a:fld>
            <a:endParaRPr lang="fr-FR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D234FEB0-2009-4A91-9CD4-76CF58E7B868}"/>
              </a:ext>
            </a:extLst>
          </p:cNvPr>
          <p:cNvSpPr txBox="1"/>
          <p:nvPr/>
        </p:nvSpPr>
        <p:spPr>
          <a:xfrm>
            <a:off x="3581401" y="5598280"/>
            <a:ext cx="5458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/>
              <a:t>Reddy</a:t>
            </a:r>
            <a:r>
              <a:rPr lang="fr-FR" i="1" dirty="0"/>
              <a:t> et al.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either</a:t>
            </a:r>
            <a:r>
              <a:rPr lang="fr-FR" dirty="0"/>
              <a:t> ARID1B or Neat1 are </a:t>
            </a:r>
            <a:r>
              <a:rPr lang="fr-FR" dirty="0" err="1"/>
              <a:t>disrupted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introns are </a:t>
            </a:r>
            <a:r>
              <a:rPr lang="fr-FR" dirty="0" err="1"/>
              <a:t>retained</a:t>
            </a:r>
            <a:endParaRPr lang="fr-FR" dirty="0"/>
          </a:p>
          <a:p>
            <a:pPr algn="ctr"/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518B8CC-EF27-4CB8-B70A-89BD0FCA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106" y="799229"/>
            <a:ext cx="3058007" cy="1558534"/>
          </a:xfrm>
          <a:prstGeom prst="rect">
            <a:avLst/>
          </a:prstGeom>
          <a:ln>
            <a:solidFill>
              <a:srgbClr val="2F528F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43CC0B2-6108-4AE6-90B5-C475925D6408}"/>
              </a:ext>
            </a:extLst>
          </p:cNvPr>
          <p:cNvSpPr txBox="1"/>
          <p:nvPr/>
        </p:nvSpPr>
        <p:spPr>
          <a:xfrm>
            <a:off x="5543106" y="769711"/>
            <a:ext cx="17401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 err="1"/>
              <a:t>Reddy</a:t>
            </a:r>
            <a:r>
              <a:rPr lang="fr-FR" sz="1100" dirty="0"/>
              <a:t> et al. 2023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034A4CB-4427-48EB-B03A-E7EC6FE0B97E}"/>
              </a:ext>
            </a:extLst>
          </p:cNvPr>
          <p:cNvGrpSpPr/>
          <p:nvPr/>
        </p:nvGrpSpPr>
        <p:grpSpPr>
          <a:xfrm>
            <a:off x="126987" y="2486595"/>
            <a:ext cx="11938025" cy="3138348"/>
            <a:chOff x="-6916" y="1856322"/>
            <a:chExt cx="12192000" cy="320511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4C1E9C-08E5-4C86-9535-8775C840B35A}"/>
                </a:ext>
              </a:extLst>
            </p:cNvPr>
            <p:cNvSpPr/>
            <p:nvPr/>
          </p:nvSpPr>
          <p:spPr>
            <a:xfrm>
              <a:off x="-6916" y="1907035"/>
              <a:ext cx="12192000" cy="3132022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A4F18D-C0F9-4DF0-B1B1-E8F7E6CC3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7202" b="70454"/>
            <a:stretch/>
          </p:blipFill>
          <p:spPr>
            <a:xfrm>
              <a:off x="881027" y="2228380"/>
              <a:ext cx="10094665" cy="18026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819A36E-F270-4B96-A2C4-DAA9456F5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57" r="17202" b="42404"/>
            <a:stretch/>
          </p:blipFill>
          <p:spPr>
            <a:xfrm>
              <a:off x="881027" y="4029306"/>
              <a:ext cx="10094665" cy="691762"/>
            </a:xfrm>
            <a:prstGeom prst="rect">
              <a:avLst/>
            </a:prstGeom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D1DB5242-5938-457A-AE53-55AECCD6F116}"/>
                </a:ext>
              </a:extLst>
            </p:cNvPr>
            <p:cNvGrpSpPr/>
            <p:nvPr/>
          </p:nvGrpSpPr>
          <p:grpSpPr>
            <a:xfrm>
              <a:off x="832503" y="3401703"/>
              <a:ext cx="890020" cy="707886"/>
              <a:chOff x="-49678" y="3872402"/>
              <a:chExt cx="890020" cy="70788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D5A713-6741-4795-9F97-7C3E3E781930}"/>
                  </a:ext>
                </a:extLst>
              </p:cNvPr>
              <p:cNvSpPr/>
              <p:nvPr/>
            </p:nvSpPr>
            <p:spPr>
              <a:xfrm>
                <a:off x="0" y="3907814"/>
                <a:ext cx="763905" cy="638626"/>
              </a:xfrm>
              <a:prstGeom prst="rect">
                <a:avLst/>
              </a:prstGeom>
              <a:solidFill>
                <a:srgbClr val="FAFAFA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18">
                <a:extLst>
                  <a:ext uri="{FF2B5EF4-FFF2-40B4-BE49-F238E27FC236}">
                    <a16:creationId xmlns:a16="http://schemas.microsoft.com/office/drawing/2014/main" id="{357F9F2D-7FD2-4DC5-A504-8CC870BC594F}"/>
                  </a:ext>
                </a:extLst>
              </p:cNvPr>
              <p:cNvSpPr txBox="1"/>
              <p:nvPr/>
            </p:nvSpPr>
            <p:spPr>
              <a:xfrm>
                <a:off x="-49678" y="3872402"/>
                <a:ext cx="8900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000" dirty="0">
                    <a:solidFill>
                      <a:srgbClr val="CC3300"/>
                    </a:solidFill>
                  </a:rPr>
                  <a:t>Insoluble Fraction</a:t>
                </a:r>
              </a:p>
              <a:p>
                <a:pPr algn="ctr"/>
                <a:r>
                  <a:rPr lang="fr-FR" sz="1000" dirty="0" err="1">
                    <a:solidFill>
                      <a:srgbClr val="CC3300"/>
                    </a:solidFill>
                  </a:rPr>
                  <a:t>RNAseq</a:t>
                </a:r>
                <a:endParaRPr lang="fr-FR" sz="1000" dirty="0">
                  <a:solidFill>
                    <a:srgbClr val="CC3300"/>
                  </a:solidFill>
                </a:endParaRPr>
              </a:p>
              <a:p>
                <a:pPr algn="ctr"/>
                <a:r>
                  <a:rPr lang="fr-FR" sz="1000" dirty="0" err="1">
                    <a:solidFill>
                      <a:srgbClr val="CC3300"/>
                    </a:solidFill>
                  </a:rPr>
                  <a:t>Replicates</a:t>
                </a:r>
                <a:endParaRPr lang="fr-FR" sz="1000" dirty="0">
                  <a:solidFill>
                    <a:srgbClr val="CC3300"/>
                  </a:solidFill>
                </a:endParaRPr>
              </a:p>
            </p:txBody>
          </p: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888DF2ED-9297-4F7B-97B5-F7A462BBC538}"/>
                </a:ext>
              </a:extLst>
            </p:cNvPr>
            <p:cNvGrpSpPr/>
            <p:nvPr/>
          </p:nvGrpSpPr>
          <p:grpSpPr>
            <a:xfrm>
              <a:off x="821586" y="2755443"/>
              <a:ext cx="890020" cy="707886"/>
              <a:chOff x="-60595" y="3228809"/>
              <a:chExt cx="890020" cy="70788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BC1C1AA-ACB2-4DB9-A059-CD902465B4AC}"/>
                  </a:ext>
                </a:extLst>
              </p:cNvPr>
              <p:cNvSpPr/>
              <p:nvPr/>
            </p:nvSpPr>
            <p:spPr>
              <a:xfrm>
                <a:off x="-1" y="3258508"/>
                <a:ext cx="763905" cy="638626"/>
              </a:xfrm>
              <a:prstGeom prst="rect">
                <a:avLst/>
              </a:prstGeom>
              <a:solidFill>
                <a:srgbClr val="FAFAFA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ZoneTexte 18">
                <a:extLst>
                  <a:ext uri="{FF2B5EF4-FFF2-40B4-BE49-F238E27FC236}">
                    <a16:creationId xmlns:a16="http://schemas.microsoft.com/office/drawing/2014/main" id="{475877F9-FE9C-44DE-A282-7DF0B497F7B8}"/>
                  </a:ext>
                </a:extLst>
              </p:cNvPr>
              <p:cNvSpPr txBox="1"/>
              <p:nvPr/>
            </p:nvSpPr>
            <p:spPr>
              <a:xfrm>
                <a:off x="-60595" y="3228809"/>
                <a:ext cx="8900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1000" dirty="0">
                    <a:solidFill>
                      <a:srgbClr val="0096FF"/>
                    </a:solidFill>
                  </a:rPr>
                  <a:t>Soluble Fraction</a:t>
                </a:r>
              </a:p>
              <a:p>
                <a:pPr algn="ctr"/>
                <a:r>
                  <a:rPr lang="fr-FR" sz="1000" dirty="0" err="1">
                    <a:solidFill>
                      <a:srgbClr val="0096FF"/>
                    </a:solidFill>
                  </a:rPr>
                  <a:t>RNAseq</a:t>
                </a:r>
                <a:endParaRPr lang="fr-FR" sz="1000" dirty="0">
                  <a:solidFill>
                    <a:srgbClr val="0096FF"/>
                  </a:solidFill>
                </a:endParaRPr>
              </a:p>
              <a:p>
                <a:pPr algn="ctr"/>
                <a:r>
                  <a:rPr lang="fr-FR" sz="1000" dirty="0" err="1">
                    <a:solidFill>
                      <a:srgbClr val="0096FF"/>
                    </a:solidFill>
                  </a:rPr>
                  <a:t>Replicates</a:t>
                </a:r>
                <a:endParaRPr lang="fr-FR" sz="1000" dirty="0">
                  <a:solidFill>
                    <a:srgbClr val="0096FF"/>
                  </a:solidFill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201B15-C262-4C9F-8B1E-EC362048750E}"/>
                </a:ext>
              </a:extLst>
            </p:cNvPr>
            <p:cNvSpPr/>
            <p:nvPr/>
          </p:nvSpPr>
          <p:spPr>
            <a:xfrm>
              <a:off x="8023285" y="2835349"/>
              <a:ext cx="739852" cy="180260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BEF9123-9C34-4A7A-A903-71A8D4F56DE2}"/>
                </a:ext>
              </a:extLst>
            </p:cNvPr>
            <p:cNvSpPr txBox="1"/>
            <p:nvPr/>
          </p:nvSpPr>
          <p:spPr>
            <a:xfrm>
              <a:off x="8392633" y="4784438"/>
              <a:ext cx="951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Intron 9</a:t>
              </a:r>
            </a:p>
          </p:txBody>
        </p:sp>
        <p:sp>
          <p:nvSpPr>
            <p:cNvPr id="18" name="ZoneTexte 11">
              <a:extLst>
                <a:ext uri="{FF2B5EF4-FFF2-40B4-BE49-F238E27FC236}">
                  <a16:creationId xmlns:a16="http://schemas.microsoft.com/office/drawing/2014/main" id="{F3002B12-A6FA-422A-A4BC-D46264FA94BA}"/>
                </a:ext>
              </a:extLst>
            </p:cNvPr>
            <p:cNvSpPr txBox="1"/>
            <p:nvPr/>
          </p:nvSpPr>
          <p:spPr>
            <a:xfrm>
              <a:off x="4" y="1856322"/>
              <a:ext cx="1053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METTL17</a:t>
              </a:r>
            </a:p>
          </p:txBody>
        </p: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E6E6FFB-518D-48DA-9318-1A482D1AC53C}"/>
              </a:ext>
            </a:extLst>
          </p:cNvPr>
          <p:cNvCxnSpPr>
            <a:cxnSpLocks/>
          </p:cNvCxnSpPr>
          <p:nvPr/>
        </p:nvCxnSpPr>
        <p:spPr>
          <a:xfrm flipH="1" flipV="1">
            <a:off x="6188400" y="2125677"/>
            <a:ext cx="1801509" cy="13195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0869874-7B49-42CF-9C17-AAABAF91A079}"/>
              </a:ext>
            </a:extLst>
          </p:cNvPr>
          <p:cNvCxnSpPr>
            <a:cxnSpLocks/>
          </p:cNvCxnSpPr>
          <p:nvPr/>
        </p:nvCxnSpPr>
        <p:spPr>
          <a:xfrm flipH="1" flipV="1">
            <a:off x="8585836" y="2175191"/>
            <a:ext cx="128513" cy="12700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7FA46288-3329-4C52-86E3-31A42A64B9B5}"/>
              </a:ext>
            </a:extLst>
          </p:cNvPr>
          <p:cNvSpPr txBox="1"/>
          <p:nvPr/>
        </p:nvSpPr>
        <p:spPr>
          <a:xfrm>
            <a:off x="0" y="56356"/>
            <a:ext cx="1240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… are </a:t>
            </a:r>
            <a:r>
              <a:rPr lang="fr-FR" sz="2800" b="1" dirty="0" err="1">
                <a:solidFill>
                  <a:srgbClr val="FFFF00"/>
                </a:solidFill>
              </a:rPr>
              <a:t>observed</a:t>
            </a:r>
            <a:r>
              <a:rPr lang="fr-FR" sz="2800" b="1" dirty="0">
                <a:solidFill>
                  <a:srgbClr val="FFFF00"/>
                </a:solidFill>
              </a:rPr>
              <a:t> in HRS </a:t>
            </a:r>
            <a:r>
              <a:rPr lang="fr-FR" sz="2800" b="1" dirty="0" err="1">
                <a:solidFill>
                  <a:srgbClr val="FFFF00"/>
                </a:solidFill>
              </a:rPr>
              <a:t>RNAseq</a:t>
            </a:r>
            <a:endParaRPr lang="fr-FR" sz="2800" b="1" dirty="0">
              <a:solidFill>
                <a:srgbClr val="FFFF00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95CB20B-BA04-46E4-B81A-24B2A67A8C50}"/>
              </a:ext>
            </a:extLst>
          </p:cNvPr>
          <p:cNvGrpSpPr/>
          <p:nvPr/>
        </p:nvGrpSpPr>
        <p:grpSpPr>
          <a:xfrm>
            <a:off x="949147" y="4045372"/>
            <a:ext cx="890020" cy="638626"/>
            <a:chOff x="-49678" y="3907814"/>
            <a:chExt cx="890020" cy="63862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61CAF60-4705-4908-A492-48CB9398234A}"/>
                </a:ext>
              </a:extLst>
            </p:cNvPr>
            <p:cNvSpPr/>
            <p:nvPr/>
          </p:nvSpPr>
          <p:spPr>
            <a:xfrm>
              <a:off x="0" y="3907814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18">
              <a:extLst>
                <a:ext uri="{FF2B5EF4-FFF2-40B4-BE49-F238E27FC236}">
                  <a16:creationId xmlns:a16="http://schemas.microsoft.com/office/drawing/2014/main" id="{86E15A2D-6954-459F-B81D-86BD55751093}"/>
                </a:ext>
              </a:extLst>
            </p:cNvPr>
            <p:cNvSpPr txBox="1"/>
            <p:nvPr/>
          </p:nvSpPr>
          <p:spPr>
            <a:xfrm>
              <a:off x="-49678" y="3935902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CC3300"/>
                  </a:solidFill>
                </a:rPr>
                <a:t>Insoluble</a:t>
              </a: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RNAseq</a:t>
              </a:r>
              <a:endParaRPr lang="fr-FR" sz="1000" dirty="0">
                <a:solidFill>
                  <a:srgbClr val="CC3300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CC3300"/>
                  </a:solidFill>
                </a:rPr>
                <a:t>Replicates</a:t>
              </a:r>
              <a:endParaRPr lang="fr-FR" sz="1000" dirty="0">
                <a:solidFill>
                  <a:srgbClr val="CC3300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1797C8B-A77B-482F-8367-34F6F713BDF4}"/>
              </a:ext>
            </a:extLst>
          </p:cNvPr>
          <p:cNvGrpSpPr/>
          <p:nvPr/>
        </p:nvGrpSpPr>
        <p:grpSpPr>
          <a:xfrm>
            <a:off x="938230" y="3396066"/>
            <a:ext cx="890020" cy="638626"/>
            <a:chOff x="-60595" y="3258508"/>
            <a:chExt cx="890020" cy="63862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D061900-C6A5-41B4-8BBB-1C883FB13A36}"/>
                </a:ext>
              </a:extLst>
            </p:cNvPr>
            <p:cNvSpPr/>
            <p:nvPr/>
          </p:nvSpPr>
          <p:spPr>
            <a:xfrm>
              <a:off x="-1" y="3258508"/>
              <a:ext cx="763905" cy="638626"/>
            </a:xfrm>
            <a:prstGeom prst="rect">
              <a:avLst/>
            </a:prstGeom>
            <a:solidFill>
              <a:srgbClr val="FAFAF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18">
              <a:extLst>
                <a:ext uri="{FF2B5EF4-FFF2-40B4-BE49-F238E27FC236}">
                  <a16:creationId xmlns:a16="http://schemas.microsoft.com/office/drawing/2014/main" id="{A8F9F31B-C718-4592-B241-5DB522B5C153}"/>
                </a:ext>
              </a:extLst>
            </p:cNvPr>
            <p:cNvSpPr txBox="1"/>
            <p:nvPr/>
          </p:nvSpPr>
          <p:spPr>
            <a:xfrm>
              <a:off x="-60595" y="3297389"/>
              <a:ext cx="890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>
                  <a:solidFill>
                    <a:srgbClr val="0096FF"/>
                  </a:solidFill>
                </a:rPr>
                <a:t>Soluble</a:t>
              </a: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RNAseq</a:t>
              </a:r>
              <a:endParaRPr lang="fr-FR" sz="1000" dirty="0">
                <a:solidFill>
                  <a:srgbClr val="0096FF"/>
                </a:solidFill>
              </a:endParaRPr>
            </a:p>
            <a:p>
              <a:pPr algn="ctr"/>
              <a:r>
                <a:rPr lang="fr-FR" sz="1000" dirty="0" err="1">
                  <a:solidFill>
                    <a:srgbClr val="0096FF"/>
                  </a:solidFill>
                </a:rPr>
                <a:t>Replicates</a:t>
              </a:r>
              <a:endParaRPr lang="fr-FR" sz="1000" dirty="0">
                <a:solidFill>
                  <a:srgbClr val="009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936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84EE11-0210-4171-9A94-2AE33FE0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42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44AD3-4700-466B-8EBA-FEB81E9028DF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2EEC5A-1E32-4692-8FF0-D3DF9E86FC05}"/>
              </a:ext>
            </a:extLst>
          </p:cNvPr>
          <p:cNvSpPr txBox="1"/>
          <p:nvPr/>
        </p:nvSpPr>
        <p:spPr>
          <a:xfrm>
            <a:off x="0" y="0"/>
            <a:ext cx="1240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00"/>
                </a:solidFill>
              </a:rPr>
              <a:t>In Progress : </a:t>
            </a:r>
          </a:p>
          <a:p>
            <a:pPr algn="ctr"/>
            <a:r>
              <a:rPr lang="fr-FR" sz="2000" b="1" dirty="0" err="1">
                <a:solidFill>
                  <a:srgbClr val="FFFF00"/>
                </a:solidFill>
              </a:rPr>
              <a:t>Destroying</a:t>
            </a:r>
            <a:r>
              <a:rPr lang="fr-FR" sz="2000" b="1" dirty="0">
                <a:solidFill>
                  <a:srgbClr val="FFFF00"/>
                </a:solidFill>
              </a:rPr>
              <a:t> the </a:t>
            </a:r>
            <a:r>
              <a:rPr lang="fr-FR" sz="2000" b="1" dirty="0" err="1">
                <a:solidFill>
                  <a:srgbClr val="FFFF00"/>
                </a:solidFill>
              </a:rPr>
              <a:t>paraspeckles</a:t>
            </a:r>
            <a:r>
              <a:rPr lang="fr-FR" sz="2000" b="1" dirty="0">
                <a:solidFill>
                  <a:srgbClr val="FFFF00"/>
                </a:solidFill>
              </a:rPr>
              <a:t> to </a:t>
            </a:r>
            <a:r>
              <a:rPr lang="fr-FR" sz="2000" b="1" dirty="0" err="1">
                <a:solidFill>
                  <a:srgbClr val="FFFF00"/>
                </a:solidFill>
              </a:rPr>
              <a:t>characterize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their</a:t>
            </a:r>
            <a:r>
              <a:rPr lang="fr-FR" sz="2000" b="1" dirty="0">
                <a:solidFill>
                  <a:srgbClr val="FFFF00"/>
                </a:solidFill>
              </a:rPr>
              <a:t> RNA content by </a:t>
            </a:r>
            <a:r>
              <a:rPr lang="fr-FR" sz="2000" b="1" dirty="0" err="1">
                <a:solidFill>
                  <a:srgbClr val="FFFF00"/>
                </a:solidFill>
              </a:rPr>
              <a:t>targeting</a:t>
            </a:r>
            <a:r>
              <a:rPr lang="fr-FR" sz="2000" b="1" dirty="0">
                <a:solidFill>
                  <a:srgbClr val="FFFF00"/>
                </a:solidFill>
              </a:rPr>
              <a:t> NONO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66E348B-DE7E-40F6-85F1-6FEA2EFA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061" y="1364740"/>
            <a:ext cx="9996074" cy="499161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FF93D25-A331-4314-BE9F-816E022AF60F}"/>
              </a:ext>
            </a:extLst>
          </p:cNvPr>
          <p:cNvSpPr txBox="1"/>
          <p:nvPr/>
        </p:nvSpPr>
        <p:spPr>
          <a:xfrm>
            <a:off x="-53531" y="2459665"/>
            <a:ext cx="169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si HPRT1 72h</a:t>
            </a:r>
          </a:p>
          <a:p>
            <a:pPr algn="ctr"/>
            <a:r>
              <a:rPr lang="fr-FR" dirty="0"/>
              <a:t>(si T+)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F40C349-7EAC-4394-84B9-160413DE3F3D}"/>
              </a:ext>
            </a:extLst>
          </p:cNvPr>
          <p:cNvSpPr txBox="1"/>
          <p:nvPr/>
        </p:nvSpPr>
        <p:spPr>
          <a:xfrm>
            <a:off x="98868" y="4929963"/>
            <a:ext cx="138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si NONO 72h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C8C0341-DAE1-4713-A052-12B824609BDB}"/>
              </a:ext>
            </a:extLst>
          </p:cNvPr>
          <p:cNvSpPr txBox="1"/>
          <p:nvPr/>
        </p:nvSpPr>
        <p:spPr>
          <a:xfrm>
            <a:off x="1991833" y="969296"/>
            <a:ext cx="1687032" cy="36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96FF"/>
                </a:solidFill>
              </a:rPr>
              <a:t>DAPI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5F777A-3635-4432-8CE8-8FE9DC3BB042}"/>
              </a:ext>
            </a:extLst>
          </p:cNvPr>
          <p:cNvSpPr txBox="1"/>
          <p:nvPr/>
        </p:nvSpPr>
        <p:spPr>
          <a:xfrm>
            <a:off x="4516506" y="969295"/>
            <a:ext cx="1687032" cy="36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Nucleoline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9353C66-F4DA-4C23-A308-4CBF605E7B55}"/>
              </a:ext>
            </a:extLst>
          </p:cNvPr>
          <p:cNvSpPr txBox="1"/>
          <p:nvPr/>
        </p:nvSpPr>
        <p:spPr>
          <a:xfrm>
            <a:off x="7041179" y="969294"/>
            <a:ext cx="1687032" cy="36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PSPC1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71C1C8-68F2-4BDC-B594-5C1C06606552}"/>
              </a:ext>
            </a:extLst>
          </p:cNvPr>
          <p:cNvSpPr txBox="1"/>
          <p:nvPr/>
        </p:nvSpPr>
        <p:spPr>
          <a:xfrm>
            <a:off x="9636642" y="969294"/>
            <a:ext cx="1687032" cy="36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96FF"/>
                </a:solidFill>
              </a:rPr>
              <a:t>M</a:t>
            </a:r>
            <a:r>
              <a:rPr lang="fr-FR" dirty="0">
                <a:solidFill>
                  <a:srgbClr val="FF0000"/>
                </a:solidFill>
              </a:rPr>
              <a:t>er</a:t>
            </a:r>
            <a:r>
              <a:rPr lang="fr-FR" dirty="0">
                <a:solidFill>
                  <a:srgbClr val="00B050"/>
                </a:solidFill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971920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84EE11-0210-4171-9A94-2AE33FE0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43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44AD3-4700-466B-8EBA-FEB81E9028DF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2EEC5A-1E32-4692-8FF0-D3DF9E86FC05}"/>
              </a:ext>
            </a:extLst>
          </p:cNvPr>
          <p:cNvSpPr txBox="1"/>
          <p:nvPr/>
        </p:nvSpPr>
        <p:spPr>
          <a:xfrm>
            <a:off x="0" y="0"/>
            <a:ext cx="1240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00"/>
                </a:solidFill>
              </a:rPr>
              <a:t>In Progress : </a:t>
            </a:r>
          </a:p>
          <a:p>
            <a:pPr algn="ctr"/>
            <a:r>
              <a:rPr lang="fr-FR" sz="2000" b="1" dirty="0" err="1">
                <a:solidFill>
                  <a:srgbClr val="FFFF00"/>
                </a:solidFill>
              </a:rPr>
              <a:t>Destroying</a:t>
            </a:r>
            <a:r>
              <a:rPr lang="fr-FR" sz="2000" b="1" dirty="0">
                <a:solidFill>
                  <a:srgbClr val="FFFF00"/>
                </a:solidFill>
              </a:rPr>
              <a:t> the </a:t>
            </a:r>
            <a:r>
              <a:rPr lang="fr-FR" sz="2000" b="1" dirty="0" err="1">
                <a:solidFill>
                  <a:srgbClr val="FFFF00"/>
                </a:solidFill>
              </a:rPr>
              <a:t>paraspeckles</a:t>
            </a:r>
            <a:r>
              <a:rPr lang="fr-FR" sz="2000" b="1" dirty="0">
                <a:solidFill>
                  <a:srgbClr val="FFFF00"/>
                </a:solidFill>
              </a:rPr>
              <a:t> to </a:t>
            </a:r>
            <a:r>
              <a:rPr lang="fr-FR" sz="2000" b="1" dirty="0" err="1">
                <a:solidFill>
                  <a:srgbClr val="FFFF00"/>
                </a:solidFill>
              </a:rPr>
              <a:t>characterize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their</a:t>
            </a:r>
            <a:r>
              <a:rPr lang="fr-FR" sz="2000" b="1" dirty="0">
                <a:solidFill>
                  <a:srgbClr val="FFFF00"/>
                </a:solidFill>
              </a:rPr>
              <a:t> RNA content by </a:t>
            </a:r>
            <a:r>
              <a:rPr lang="fr-FR" sz="2000" b="1" dirty="0" err="1">
                <a:solidFill>
                  <a:srgbClr val="FFFF00"/>
                </a:solidFill>
              </a:rPr>
              <a:t>targeting</a:t>
            </a:r>
            <a:r>
              <a:rPr lang="fr-FR" sz="2000" b="1" dirty="0">
                <a:solidFill>
                  <a:srgbClr val="FFFF00"/>
                </a:solidFill>
              </a:rPr>
              <a:t> NONO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07A29A-6173-4197-8286-3A3D2FC03A40}"/>
              </a:ext>
            </a:extLst>
          </p:cNvPr>
          <p:cNvSpPr txBox="1"/>
          <p:nvPr/>
        </p:nvSpPr>
        <p:spPr>
          <a:xfrm>
            <a:off x="436418" y="2951018"/>
            <a:ext cx="2795155" cy="477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13F45-C312-4ABE-8C9D-24EAC3B3D2E8}"/>
              </a:ext>
            </a:extLst>
          </p:cNvPr>
          <p:cNvSpPr/>
          <p:nvPr/>
        </p:nvSpPr>
        <p:spPr>
          <a:xfrm>
            <a:off x="436418" y="781035"/>
            <a:ext cx="5954222" cy="5881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F5FF9F-4304-4B87-8201-AC1037654495}"/>
              </a:ext>
            </a:extLst>
          </p:cNvPr>
          <p:cNvSpPr txBox="1"/>
          <p:nvPr/>
        </p:nvSpPr>
        <p:spPr>
          <a:xfrm>
            <a:off x="721736" y="851646"/>
            <a:ext cx="538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RT-</a:t>
            </a:r>
            <a:r>
              <a:rPr lang="fr-FR" dirty="0" err="1"/>
              <a:t>qPCR</a:t>
            </a:r>
            <a:r>
              <a:rPr lang="fr-FR" dirty="0"/>
              <a:t> quantification of RNA in siRNA </a:t>
            </a:r>
            <a:r>
              <a:rPr lang="fr-FR" dirty="0" err="1"/>
              <a:t>treated</a:t>
            </a:r>
            <a:r>
              <a:rPr lang="fr-FR" dirty="0"/>
              <a:t> </a:t>
            </a:r>
            <a:r>
              <a:rPr lang="fr-FR" dirty="0" err="1"/>
              <a:t>cells</a:t>
            </a:r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8A6FD1B-F5C5-4564-98DF-7DC9FAA98CAF}"/>
              </a:ext>
            </a:extLst>
          </p:cNvPr>
          <p:cNvGrpSpPr/>
          <p:nvPr/>
        </p:nvGrpSpPr>
        <p:grpSpPr>
          <a:xfrm>
            <a:off x="7863840" y="812236"/>
            <a:ext cx="2595880" cy="5849949"/>
            <a:chOff x="8026400" y="991938"/>
            <a:chExt cx="2595880" cy="584994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778C9C1-84FF-46FF-BBD5-A833B6EB4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61"/>
            <a:stretch/>
          </p:blipFill>
          <p:spPr>
            <a:xfrm>
              <a:off x="8119350" y="1480945"/>
              <a:ext cx="2502930" cy="499161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B621C4E-743A-49F2-8E64-6C61DA868904}"/>
                </a:ext>
              </a:extLst>
            </p:cNvPr>
            <p:cNvSpPr txBox="1"/>
            <p:nvPr/>
          </p:nvSpPr>
          <p:spPr>
            <a:xfrm>
              <a:off x="8468124" y="991938"/>
              <a:ext cx="1687032" cy="36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96FF"/>
                  </a:solidFill>
                </a:rPr>
                <a:t>M</a:t>
              </a:r>
              <a:r>
                <a:rPr lang="fr-FR" dirty="0">
                  <a:solidFill>
                    <a:srgbClr val="FF0000"/>
                  </a:solidFill>
                </a:rPr>
                <a:t>er</a:t>
              </a:r>
              <a:r>
                <a:rPr lang="fr-FR" dirty="0">
                  <a:solidFill>
                    <a:srgbClr val="00B050"/>
                  </a:solidFill>
                </a:rPr>
                <a:t>ge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9430EE3-987B-4A01-A371-F389281B799A}"/>
                </a:ext>
              </a:extLst>
            </p:cNvPr>
            <p:cNvSpPr txBox="1"/>
            <p:nvPr/>
          </p:nvSpPr>
          <p:spPr>
            <a:xfrm>
              <a:off x="8026400" y="6472555"/>
              <a:ext cx="257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Image </a:t>
              </a:r>
              <a:r>
                <a:rPr lang="fr-FR" dirty="0" err="1"/>
                <a:t>from</a:t>
              </a:r>
              <a:r>
                <a:rPr lang="fr-FR" dirty="0"/>
                <a:t> NONO 1+2 2</a:t>
              </a: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C8A389DC-3C19-4F6D-83F4-D70F2B4A3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7" y="1220978"/>
            <a:ext cx="5383585" cy="538358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A1C095B-0174-4D34-9CDC-3F1BE2473001}"/>
              </a:ext>
            </a:extLst>
          </p:cNvPr>
          <p:cNvSpPr txBox="1"/>
          <p:nvPr/>
        </p:nvSpPr>
        <p:spPr>
          <a:xfrm rot="16200000">
            <a:off x="-897232" y="3529614"/>
            <a:ext cx="327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Relative Expression to GAPDH</a:t>
            </a:r>
          </a:p>
        </p:txBody>
      </p:sp>
    </p:spTree>
    <p:extLst>
      <p:ext uri="{BB962C8B-B14F-4D97-AF65-F5344CB8AC3E}">
        <p14:creationId xmlns:p14="http://schemas.microsoft.com/office/powerpoint/2010/main" val="1230357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84EE11-0210-4171-9A94-2AE33FE0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44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44AD3-4700-466B-8EBA-FEB81E9028DF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2EEC5A-1E32-4692-8FF0-D3DF9E86FC05}"/>
              </a:ext>
            </a:extLst>
          </p:cNvPr>
          <p:cNvSpPr txBox="1"/>
          <p:nvPr/>
        </p:nvSpPr>
        <p:spPr>
          <a:xfrm>
            <a:off x="0" y="0"/>
            <a:ext cx="1240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00"/>
                </a:solidFill>
              </a:rPr>
              <a:t>In Progress : </a:t>
            </a:r>
          </a:p>
          <a:p>
            <a:pPr algn="ctr"/>
            <a:r>
              <a:rPr lang="fr-FR" sz="2000" b="1" dirty="0" err="1">
                <a:solidFill>
                  <a:srgbClr val="FFFF00"/>
                </a:solidFill>
              </a:rPr>
              <a:t>Destroying</a:t>
            </a:r>
            <a:r>
              <a:rPr lang="fr-FR" sz="2000" b="1" dirty="0">
                <a:solidFill>
                  <a:srgbClr val="FFFF00"/>
                </a:solidFill>
              </a:rPr>
              <a:t> the </a:t>
            </a:r>
            <a:r>
              <a:rPr lang="fr-FR" sz="2000" b="1" dirty="0" err="1">
                <a:solidFill>
                  <a:srgbClr val="FFFF00"/>
                </a:solidFill>
              </a:rPr>
              <a:t>paraspeckles</a:t>
            </a:r>
            <a:r>
              <a:rPr lang="fr-FR" sz="2000" b="1" dirty="0">
                <a:solidFill>
                  <a:srgbClr val="FFFF00"/>
                </a:solidFill>
              </a:rPr>
              <a:t> to </a:t>
            </a:r>
            <a:r>
              <a:rPr lang="fr-FR" sz="2000" b="1" dirty="0" err="1">
                <a:solidFill>
                  <a:srgbClr val="FFFF00"/>
                </a:solidFill>
              </a:rPr>
              <a:t>characterize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their</a:t>
            </a:r>
            <a:r>
              <a:rPr lang="fr-FR" sz="2000" b="1" dirty="0">
                <a:solidFill>
                  <a:srgbClr val="FFFF00"/>
                </a:solidFill>
              </a:rPr>
              <a:t> RNA content by </a:t>
            </a:r>
            <a:r>
              <a:rPr lang="fr-FR" sz="2000" b="1" dirty="0" err="1">
                <a:solidFill>
                  <a:srgbClr val="FFFF00"/>
                </a:solidFill>
              </a:rPr>
              <a:t>targeting</a:t>
            </a:r>
            <a:r>
              <a:rPr lang="fr-FR" sz="2000" b="1" dirty="0">
                <a:solidFill>
                  <a:srgbClr val="FFFF00"/>
                </a:solidFill>
              </a:rPr>
              <a:t> NONO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07A29A-6173-4197-8286-3A3D2FC03A40}"/>
              </a:ext>
            </a:extLst>
          </p:cNvPr>
          <p:cNvSpPr txBox="1"/>
          <p:nvPr/>
        </p:nvSpPr>
        <p:spPr>
          <a:xfrm>
            <a:off x="436418" y="2951018"/>
            <a:ext cx="2795155" cy="477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13F45-C312-4ABE-8C9D-24EAC3B3D2E8}"/>
              </a:ext>
            </a:extLst>
          </p:cNvPr>
          <p:cNvSpPr/>
          <p:nvPr/>
        </p:nvSpPr>
        <p:spPr>
          <a:xfrm>
            <a:off x="436418" y="781035"/>
            <a:ext cx="5954222" cy="5881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603C405-34E4-4F58-9A29-5889B8454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7" y="1253377"/>
            <a:ext cx="5376409" cy="537640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F5FF9F-4304-4B87-8201-AC1037654495}"/>
              </a:ext>
            </a:extLst>
          </p:cNvPr>
          <p:cNvSpPr txBox="1"/>
          <p:nvPr/>
        </p:nvSpPr>
        <p:spPr>
          <a:xfrm>
            <a:off x="721736" y="851646"/>
            <a:ext cx="538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RT-</a:t>
            </a:r>
            <a:r>
              <a:rPr lang="fr-FR" dirty="0" err="1"/>
              <a:t>qPCR</a:t>
            </a:r>
            <a:r>
              <a:rPr lang="fr-FR" dirty="0"/>
              <a:t> quantification of RNA in siRNA </a:t>
            </a:r>
            <a:r>
              <a:rPr lang="fr-FR" dirty="0" err="1"/>
              <a:t>treated</a:t>
            </a:r>
            <a:r>
              <a:rPr lang="fr-FR" dirty="0"/>
              <a:t> </a:t>
            </a:r>
            <a:r>
              <a:rPr lang="fr-FR" dirty="0" err="1"/>
              <a:t>cells</a:t>
            </a:r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8A6FD1B-F5C5-4564-98DF-7DC9FAA98CAF}"/>
              </a:ext>
            </a:extLst>
          </p:cNvPr>
          <p:cNvGrpSpPr/>
          <p:nvPr/>
        </p:nvGrpSpPr>
        <p:grpSpPr>
          <a:xfrm>
            <a:off x="7863840" y="812236"/>
            <a:ext cx="2595880" cy="5849949"/>
            <a:chOff x="8026400" y="991938"/>
            <a:chExt cx="2595880" cy="584994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778C9C1-84FF-46FF-BBD5-A833B6EB4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61"/>
            <a:stretch/>
          </p:blipFill>
          <p:spPr>
            <a:xfrm>
              <a:off x="8119350" y="1480945"/>
              <a:ext cx="2502930" cy="499161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B621C4E-743A-49F2-8E64-6C61DA868904}"/>
                </a:ext>
              </a:extLst>
            </p:cNvPr>
            <p:cNvSpPr txBox="1"/>
            <p:nvPr/>
          </p:nvSpPr>
          <p:spPr>
            <a:xfrm>
              <a:off x="8468124" y="991938"/>
              <a:ext cx="1687032" cy="36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96FF"/>
                  </a:solidFill>
                </a:rPr>
                <a:t>M</a:t>
              </a:r>
              <a:r>
                <a:rPr lang="fr-FR" dirty="0">
                  <a:solidFill>
                    <a:srgbClr val="FF0000"/>
                  </a:solidFill>
                </a:rPr>
                <a:t>er</a:t>
              </a:r>
              <a:r>
                <a:rPr lang="fr-FR" dirty="0">
                  <a:solidFill>
                    <a:srgbClr val="00B050"/>
                  </a:solidFill>
                </a:rPr>
                <a:t>ge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9430EE3-987B-4A01-A371-F389281B799A}"/>
                </a:ext>
              </a:extLst>
            </p:cNvPr>
            <p:cNvSpPr txBox="1"/>
            <p:nvPr/>
          </p:nvSpPr>
          <p:spPr>
            <a:xfrm>
              <a:off x="8026400" y="6472555"/>
              <a:ext cx="257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Image </a:t>
              </a:r>
              <a:r>
                <a:rPr lang="fr-FR" dirty="0" err="1"/>
                <a:t>from</a:t>
              </a:r>
              <a:r>
                <a:rPr lang="fr-FR" dirty="0"/>
                <a:t> NONO 1+2 2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AA1C095B-0174-4D34-9CDC-3F1BE2473001}"/>
              </a:ext>
            </a:extLst>
          </p:cNvPr>
          <p:cNvSpPr txBox="1"/>
          <p:nvPr/>
        </p:nvSpPr>
        <p:spPr>
          <a:xfrm rot="16200000">
            <a:off x="-897232" y="3529614"/>
            <a:ext cx="327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Relative Expression to GAPDH</a:t>
            </a:r>
          </a:p>
        </p:txBody>
      </p:sp>
    </p:spTree>
    <p:extLst>
      <p:ext uri="{BB962C8B-B14F-4D97-AF65-F5344CB8AC3E}">
        <p14:creationId xmlns:p14="http://schemas.microsoft.com/office/powerpoint/2010/main" val="2767724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449580" y="924054"/>
            <a:ext cx="4450080" cy="56215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688" y="5568821"/>
            <a:ext cx="2743200" cy="365125"/>
          </a:xfrm>
        </p:spPr>
        <p:txBody>
          <a:bodyPr/>
          <a:lstStyle/>
          <a:p>
            <a:fld id="{2AE75A8B-0B98-427E-B44A-674A6FC73BCA}" type="slidenum">
              <a:rPr lang="fr-FR" smtClean="0"/>
              <a:t>45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A3322-78B3-47D4-A844-158608D72E5B}"/>
              </a:ext>
            </a:extLst>
          </p:cNvPr>
          <p:cNvSpPr/>
          <p:nvPr/>
        </p:nvSpPr>
        <p:spPr>
          <a:xfrm>
            <a:off x="7292340" y="917387"/>
            <a:ext cx="4450080" cy="56215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715F4F15-408B-410F-BE19-23C908D92D1A}"/>
              </a:ext>
            </a:extLst>
          </p:cNvPr>
          <p:cNvSpPr/>
          <p:nvPr/>
        </p:nvSpPr>
        <p:spPr>
          <a:xfrm>
            <a:off x="5297708" y="2130153"/>
            <a:ext cx="1574157" cy="347241"/>
          </a:xfrm>
          <a:prstGeom prst="rightArrow">
            <a:avLst/>
          </a:prstGeom>
          <a:solidFill>
            <a:srgbClr val="21325E"/>
          </a:solidFill>
          <a:ln>
            <a:solidFill>
              <a:srgbClr val="213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776831-58E6-4361-8E28-687A5BF616F9}"/>
              </a:ext>
            </a:extLst>
          </p:cNvPr>
          <p:cNvSpPr txBox="1"/>
          <p:nvPr/>
        </p:nvSpPr>
        <p:spPr>
          <a:xfrm>
            <a:off x="6402197" y="2119107"/>
            <a:ext cx="634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RD-HRS on the siRNA </a:t>
            </a:r>
            <a:r>
              <a:rPr lang="fr-FR" dirty="0" err="1">
                <a:solidFill>
                  <a:schemeClr val="tx1"/>
                </a:solidFill>
              </a:rPr>
              <a:t>treated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cells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74E0C3-D721-4D12-A33D-D899F896C3C6}"/>
              </a:ext>
            </a:extLst>
          </p:cNvPr>
          <p:cNvSpPr txBox="1"/>
          <p:nvPr/>
        </p:nvSpPr>
        <p:spPr>
          <a:xfrm>
            <a:off x="646444" y="2038306"/>
            <a:ext cx="4070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Paraspeckles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associated</a:t>
            </a:r>
            <a:r>
              <a:rPr lang="fr-FR" dirty="0">
                <a:solidFill>
                  <a:schemeClr val="tx1"/>
                </a:solidFill>
              </a:rPr>
              <a:t> RNA/DNA Identification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9B3B69F-6395-4064-830D-4C8C4A870CFE}"/>
              </a:ext>
            </a:extLst>
          </p:cNvPr>
          <p:cNvSpPr txBox="1"/>
          <p:nvPr/>
        </p:nvSpPr>
        <p:spPr>
          <a:xfrm>
            <a:off x="0" y="57478"/>
            <a:ext cx="11232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Specific</a:t>
            </a:r>
            <a:r>
              <a:rPr lang="fr-FR" sz="2800" b="1" dirty="0">
                <a:solidFill>
                  <a:srgbClr val="FFFF00"/>
                </a:solidFill>
              </a:rPr>
              <a:t> RD-HRS </a:t>
            </a:r>
            <a:r>
              <a:rPr lang="fr-FR" sz="2800" b="1" dirty="0" err="1">
                <a:solidFill>
                  <a:srgbClr val="FFFF00"/>
                </a:solidFill>
              </a:rPr>
              <a:t>study</a:t>
            </a:r>
            <a:r>
              <a:rPr lang="fr-FR" sz="2800" b="1" dirty="0">
                <a:solidFill>
                  <a:srgbClr val="FFFF00"/>
                </a:solidFill>
              </a:rPr>
              <a:t> of the </a:t>
            </a:r>
            <a:r>
              <a:rPr lang="fr-FR" sz="2800" b="1" dirty="0" err="1">
                <a:solidFill>
                  <a:srgbClr val="FFFF00"/>
                </a:solidFill>
              </a:rPr>
              <a:t>paraspeckles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3C6812-7A2D-4468-BFED-B8DA0E1B6974}"/>
              </a:ext>
            </a:extLst>
          </p:cNvPr>
          <p:cNvSpPr txBox="1"/>
          <p:nvPr/>
        </p:nvSpPr>
        <p:spPr>
          <a:xfrm>
            <a:off x="5202757" y="1413086"/>
            <a:ext cx="17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 </a:t>
            </a:r>
            <a:r>
              <a:rPr lang="fr-FR" dirty="0" err="1"/>
              <a:t>progress</a:t>
            </a:r>
            <a:r>
              <a:rPr lang="fr-FR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789916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449580" y="924054"/>
            <a:ext cx="4450080" cy="56215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688" y="5568821"/>
            <a:ext cx="2743200" cy="365125"/>
          </a:xfrm>
        </p:spPr>
        <p:txBody>
          <a:bodyPr/>
          <a:lstStyle/>
          <a:p>
            <a:fld id="{2AE75A8B-0B98-427E-B44A-674A6FC73BCA}" type="slidenum">
              <a:rPr lang="fr-FR" smtClean="0"/>
              <a:t>46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A3322-78B3-47D4-A844-158608D72E5B}"/>
              </a:ext>
            </a:extLst>
          </p:cNvPr>
          <p:cNvSpPr/>
          <p:nvPr/>
        </p:nvSpPr>
        <p:spPr>
          <a:xfrm>
            <a:off x="7292340" y="917387"/>
            <a:ext cx="4450080" cy="56215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715F4F15-408B-410F-BE19-23C908D92D1A}"/>
              </a:ext>
            </a:extLst>
          </p:cNvPr>
          <p:cNvSpPr/>
          <p:nvPr/>
        </p:nvSpPr>
        <p:spPr>
          <a:xfrm>
            <a:off x="5297708" y="3470466"/>
            <a:ext cx="1574157" cy="347241"/>
          </a:xfrm>
          <a:prstGeom prst="rightArrow">
            <a:avLst/>
          </a:prstGeom>
          <a:solidFill>
            <a:srgbClr val="21325E"/>
          </a:solidFill>
          <a:ln>
            <a:solidFill>
              <a:srgbClr val="213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776831-58E6-4361-8E28-687A5BF616F9}"/>
              </a:ext>
            </a:extLst>
          </p:cNvPr>
          <p:cNvSpPr txBox="1"/>
          <p:nvPr/>
        </p:nvSpPr>
        <p:spPr>
          <a:xfrm>
            <a:off x="6350111" y="2176806"/>
            <a:ext cx="634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RD-HRS on the siRNA </a:t>
            </a:r>
            <a:r>
              <a:rPr lang="fr-FR" dirty="0" err="1">
                <a:solidFill>
                  <a:schemeClr val="tx1"/>
                </a:solidFill>
              </a:rPr>
              <a:t>treated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cells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1F16EC-1353-4DE8-950A-41F6DF87A5F2}"/>
              </a:ext>
            </a:extLst>
          </p:cNvPr>
          <p:cNvSpPr txBox="1"/>
          <p:nvPr/>
        </p:nvSpPr>
        <p:spPr>
          <a:xfrm>
            <a:off x="6451390" y="3448375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RNA/DNA FISH </a:t>
            </a:r>
            <a:r>
              <a:rPr lang="fr-FR" dirty="0" err="1">
                <a:solidFill>
                  <a:schemeClr val="tx1"/>
                </a:solidFill>
              </a:rPr>
              <a:t>against</a:t>
            </a:r>
            <a:r>
              <a:rPr lang="fr-FR" dirty="0">
                <a:solidFill>
                  <a:schemeClr val="tx1"/>
                </a:solidFill>
              </a:rPr>
              <a:t> the </a:t>
            </a:r>
            <a:r>
              <a:rPr lang="fr-FR" dirty="0" err="1">
                <a:solidFill>
                  <a:schemeClr val="tx1"/>
                </a:solidFill>
              </a:rPr>
              <a:t>RNAs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found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74E0C3-D721-4D12-A33D-D899F896C3C6}"/>
              </a:ext>
            </a:extLst>
          </p:cNvPr>
          <p:cNvSpPr txBox="1"/>
          <p:nvPr/>
        </p:nvSpPr>
        <p:spPr>
          <a:xfrm>
            <a:off x="646444" y="2038306"/>
            <a:ext cx="4070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Paraspeckles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associated</a:t>
            </a:r>
            <a:r>
              <a:rPr lang="fr-FR" dirty="0">
                <a:solidFill>
                  <a:schemeClr val="tx1"/>
                </a:solidFill>
              </a:rPr>
              <a:t> RNA/DNA Identification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28CCE8-5DD7-4270-BC1D-A729A0177358}"/>
              </a:ext>
            </a:extLst>
          </p:cNvPr>
          <p:cNvSpPr txBox="1"/>
          <p:nvPr/>
        </p:nvSpPr>
        <p:spPr>
          <a:xfrm>
            <a:off x="-813847" y="3442431"/>
            <a:ext cx="6991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Confirming</a:t>
            </a:r>
            <a:r>
              <a:rPr lang="fr-FR" dirty="0">
                <a:solidFill>
                  <a:schemeClr val="tx1"/>
                </a:solidFill>
              </a:rPr>
              <a:t> the hits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9B3B69F-6395-4064-830D-4C8C4A870CFE}"/>
              </a:ext>
            </a:extLst>
          </p:cNvPr>
          <p:cNvSpPr txBox="1"/>
          <p:nvPr/>
        </p:nvSpPr>
        <p:spPr>
          <a:xfrm>
            <a:off x="0" y="57478"/>
            <a:ext cx="11232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Specific</a:t>
            </a:r>
            <a:r>
              <a:rPr lang="fr-FR" sz="2800" b="1" dirty="0">
                <a:solidFill>
                  <a:srgbClr val="FFFF00"/>
                </a:solidFill>
              </a:rPr>
              <a:t> RD-HRS </a:t>
            </a:r>
            <a:r>
              <a:rPr lang="fr-FR" sz="2800" b="1" dirty="0" err="1">
                <a:solidFill>
                  <a:srgbClr val="FFFF00"/>
                </a:solidFill>
              </a:rPr>
              <a:t>study</a:t>
            </a:r>
            <a:r>
              <a:rPr lang="fr-FR" sz="2800" b="1" dirty="0">
                <a:solidFill>
                  <a:srgbClr val="FFFF00"/>
                </a:solidFill>
              </a:rPr>
              <a:t> of the </a:t>
            </a:r>
            <a:r>
              <a:rPr lang="fr-FR" sz="2800" b="1" dirty="0" err="1">
                <a:solidFill>
                  <a:srgbClr val="FFFF00"/>
                </a:solidFill>
              </a:rPr>
              <a:t>paraspeckles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837B53A-7DA7-40AC-B95B-E4B17EA901B8}"/>
              </a:ext>
            </a:extLst>
          </p:cNvPr>
          <p:cNvSpPr txBox="1"/>
          <p:nvPr/>
        </p:nvSpPr>
        <p:spPr>
          <a:xfrm>
            <a:off x="5202757" y="1413086"/>
            <a:ext cx="17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 </a:t>
            </a:r>
            <a:r>
              <a:rPr lang="fr-FR" dirty="0" err="1"/>
              <a:t>progress</a:t>
            </a:r>
            <a:r>
              <a:rPr lang="fr-FR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3452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9198427-52B9-4C26-BD9E-0B14879860E7}"/>
              </a:ext>
            </a:extLst>
          </p:cNvPr>
          <p:cNvSpPr/>
          <p:nvPr/>
        </p:nvSpPr>
        <p:spPr>
          <a:xfrm>
            <a:off x="449580" y="924054"/>
            <a:ext cx="4450080" cy="56215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B1139-6D72-4484-A6D7-4F56C71962A9}"/>
              </a:ext>
            </a:extLst>
          </p:cNvPr>
          <p:cNvSpPr/>
          <p:nvPr/>
        </p:nvSpPr>
        <p:spPr>
          <a:xfrm>
            <a:off x="0" y="-45104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 dirty="0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C61013-7ECE-403F-8F1E-697B0EB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7688" y="5568821"/>
            <a:ext cx="2743200" cy="365125"/>
          </a:xfrm>
        </p:spPr>
        <p:txBody>
          <a:bodyPr/>
          <a:lstStyle/>
          <a:p>
            <a:fld id="{2AE75A8B-0B98-427E-B44A-674A6FC73BCA}" type="slidenum">
              <a:rPr lang="fr-FR" smtClean="0"/>
              <a:t>47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A3322-78B3-47D4-A844-158608D72E5B}"/>
              </a:ext>
            </a:extLst>
          </p:cNvPr>
          <p:cNvSpPr/>
          <p:nvPr/>
        </p:nvSpPr>
        <p:spPr>
          <a:xfrm>
            <a:off x="7292340" y="917387"/>
            <a:ext cx="4450080" cy="562152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715F4F15-408B-410F-BE19-23C908D92D1A}"/>
              </a:ext>
            </a:extLst>
          </p:cNvPr>
          <p:cNvSpPr/>
          <p:nvPr/>
        </p:nvSpPr>
        <p:spPr>
          <a:xfrm>
            <a:off x="5308921" y="5005651"/>
            <a:ext cx="1574157" cy="347241"/>
          </a:xfrm>
          <a:prstGeom prst="rightArrow">
            <a:avLst/>
          </a:prstGeom>
          <a:solidFill>
            <a:srgbClr val="21325E"/>
          </a:solidFill>
          <a:ln>
            <a:solidFill>
              <a:srgbClr val="213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776831-58E6-4361-8E28-687A5BF616F9}"/>
              </a:ext>
            </a:extLst>
          </p:cNvPr>
          <p:cNvSpPr txBox="1"/>
          <p:nvPr/>
        </p:nvSpPr>
        <p:spPr>
          <a:xfrm>
            <a:off x="6350111" y="2176806"/>
            <a:ext cx="634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RD-HRS on the siRNA </a:t>
            </a:r>
            <a:r>
              <a:rPr lang="fr-FR" dirty="0" err="1">
                <a:solidFill>
                  <a:schemeClr val="tx1"/>
                </a:solidFill>
              </a:rPr>
              <a:t>treated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cells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A1F16EC-1353-4DE8-950A-41F6DF87A5F2}"/>
              </a:ext>
            </a:extLst>
          </p:cNvPr>
          <p:cNvSpPr txBox="1"/>
          <p:nvPr/>
        </p:nvSpPr>
        <p:spPr>
          <a:xfrm>
            <a:off x="6451390" y="3448375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RNA/DNA FISH </a:t>
            </a:r>
            <a:r>
              <a:rPr lang="fr-FR" dirty="0" err="1">
                <a:solidFill>
                  <a:schemeClr val="tx1"/>
                </a:solidFill>
              </a:rPr>
              <a:t>against</a:t>
            </a:r>
            <a:r>
              <a:rPr lang="fr-FR" dirty="0">
                <a:solidFill>
                  <a:schemeClr val="tx1"/>
                </a:solidFill>
              </a:rPr>
              <a:t> the </a:t>
            </a:r>
            <a:r>
              <a:rPr lang="fr-FR" dirty="0" err="1">
                <a:solidFill>
                  <a:schemeClr val="tx1"/>
                </a:solidFill>
              </a:rPr>
              <a:t>RNAs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found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6CCA6D-D918-4D8D-A400-AEA3C639E0D9}"/>
              </a:ext>
            </a:extLst>
          </p:cNvPr>
          <p:cNvSpPr txBox="1"/>
          <p:nvPr/>
        </p:nvSpPr>
        <p:spPr>
          <a:xfrm>
            <a:off x="6350111" y="4989737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RD-HRS RT-</a:t>
            </a:r>
            <a:r>
              <a:rPr lang="fr-FR" dirty="0" err="1">
                <a:solidFill>
                  <a:schemeClr val="tx1"/>
                </a:solidFill>
              </a:rPr>
              <a:t>qPCR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/>
              <a:t>on the </a:t>
            </a:r>
            <a:r>
              <a:rPr lang="fr-FR" dirty="0" err="1"/>
              <a:t>treated</a:t>
            </a:r>
            <a:r>
              <a:rPr lang="fr-FR" dirty="0"/>
              <a:t> </a:t>
            </a:r>
            <a:r>
              <a:rPr lang="fr-FR" dirty="0" err="1"/>
              <a:t>cells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74E0C3-D721-4D12-A33D-D899F896C3C6}"/>
              </a:ext>
            </a:extLst>
          </p:cNvPr>
          <p:cNvSpPr txBox="1"/>
          <p:nvPr/>
        </p:nvSpPr>
        <p:spPr>
          <a:xfrm>
            <a:off x="646444" y="2038306"/>
            <a:ext cx="4070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Paraspeckles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associated</a:t>
            </a:r>
            <a:r>
              <a:rPr lang="fr-FR" dirty="0">
                <a:solidFill>
                  <a:schemeClr val="tx1"/>
                </a:solidFill>
              </a:rPr>
              <a:t> RNA/DNA Identification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28CCE8-5DD7-4270-BC1D-A729A0177358}"/>
              </a:ext>
            </a:extLst>
          </p:cNvPr>
          <p:cNvSpPr txBox="1"/>
          <p:nvPr/>
        </p:nvSpPr>
        <p:spPr>
          <a:xfrm>
            <a:off x="-813847" y="3442431"/>
            <a:ext cx="6991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Confirming</a:t>
            </a:r>
            <a:r>
              <a:rPr lang="fr-FR" dirty="0">
                <a:solidFill>
                  <a:schemeClr val="tx1"/>
                </a:solidFill>
              </a:rPr>
              <a:t> the hits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D6A281E-8D45-42C8-803C-0BE1B1F782F3}"/>
              </a:ext>
            </a:extLst>
          </p:cNvPr>
          <p:cNvSpPr txBox="1"/>
          <p:nvPr/>
        </p:nvSpPr>
        <p:spPr>
          <a:xfrm>
            <a:off x="752667" y="4569557"/>
            <a:ext cx="3858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Using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splicing</a:t>
            </a:r>
            <a:r>
              <a:rPr lang="fr-FR" dirty="0"/>
              <a:t> </a:t>
            </a:r>
            <a:r>
              <a:rPr lang="fr-FR" dirty="0" err="1"/>
              <a:t>inhibiting</a:t>
            </a:r>
            <a:r>
              <a:rPr lang="fr-FR" dirty="0"/>
              <a:t> </a:t>
            </a:r>
            <a:r>
              <a:rPr lang="fr-FR" dirty="0" err="1"/>
              <a:t>drugs</a:t>
            </a:r>
            <a:r>
              <a:rPr lang="fr-FR" dirty="0"/>
              <a:t> to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understand</a:t>
            </a:r>
            <a:r>
              <a:rPr lang="fr-FR" dirty="0"/>
              <a:t> the </a:t>
            </a:r>
            <a:r>
              <a:rPr lang="fr-FR" dirty="0" err="1"/>
              <a:t>role</a:t>
            </a:r>
            <a:r>
              <a:rPr lang="fr-FR" dirty="0"/>
              <a:t> of </a:t>
            </a:r>
            <a:r>
              <a:rPr lang="fr-FR" dirty="0" err="1"/>
              <a:t>nuclear</a:t>
            </a:r>
            <a:r>
              <a:rPr lang="fr-FR" dirty="0"/>
              <a:t> bodies in </a:t>
            </a:r>
            <a:r>
              <a:rPr lang="fr-FR" dirty="0" err="1"/>
              <a:t>splicing</a:t>
            </a:r>
            <a:endParaRPr lang="fr-FR" dirty="0"/>
          </a:p>
          <a:p>
            <a:pPr algn="ctr"/>
            <a:r>
              <a:rPr lang="fr-FR" dirty="0"/>
              <a:t>(</a:t>
            </a:r>
            <a:r>
              <a:rPr lang="fr-FR" dirty="0" err="1"/>
              <a:t>Auranofin</a:t>
            </a:r>
            <a:r>
              <a:rPr lang="fr-FR" dirty="0"/>
              <a:t>, </a:t>
            </a:r>
            <a:r>
              <a:rPr lang="fr-FR" dirty="0" err="1"/>
              <a:t>Pladienolide</a:t>
            </a:r>
            <a:r>
              <a:rPr lang="fr-FR" dirty="0"/>
              <a:t> B)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9B3B69F-6395-4064-830D-4C8C4A870CFE}"/>
              </a:ext>
            </a:extLst>
          </p:cNvPr>
          <p:cNvSpPr txBox="1"/>
          <p:nvPr/>
        </p:nvSpPr>
        <p:spPr>
          <a:xfrm>
            <a:off x="0" y="57478"/>
            <a:ext cx="11232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Specific</a:t>
            </a:r>
            <a:r>
              <a:rPr lang="fr-FR" sz="2800" b="1" dirty="0">
                <a:solidFill>
                  <a:srgbClr val="FFFF00"/>
                </a:solidFill>
              </a:rPr>
              <a:t> RD-HRS </a:t>
            </a:r>
            <a:r>
              <a:rPr lang="fr-FR" sz="2800" b="1" dirty="0" err="1">
                <a:solidFill>
                  <a:srgbClr val="FFFF00"/>
                </a:solidFill>
              </a:rPr>
              <a:t>study</a:t>
            </a:r>
            <a:r>
              <a:rPr lang="fr-FR" sz="2800" b="1" dirty="0">
                <a:solidFill>
                  <a:srgbClr val="FFFF00"/>
                </a:solidFill>
              </a:rPr>
              <a:t> of the </a:t>
            </a:r>
            <a:r>
              <a:rPr lang="fr-FR" sz="2800" b="1" dirty="0" err="1">
                <a:solidFill>
                  <a:srgbClr val="FFFF00"/>
                </a:solidFill>
              </a:rPr>
              <a:t>paraspeckles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ECA591-313F-40C2-96A4-44ECB14E837E}"/>
              </a:ext>
            </a:extLst>
          </p:cNvPr>
          <p:cNvSpPr txBox="1"/>
          <p:nvPr/>
        </p:nvSpPr>
        <p:spPr>
          <a:xfrm>
            <a:off x="5202757" y="1413086"/>
            <a:ext cx="178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 </a:t>
            </a:r>
            <a:r>
              <a:rPr lang="fr-FR" dirty="0" err="1"/>
              <a:t>progress</a:t>
            </a:r>
            <a:r>
              <a:rPr lang="fr-FR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0512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988D657-A16A-488B-9865-339789F73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9" y="5603729"/>
            <a:ext cx="1524000" cy="8456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12EFFE-4C9A-4042-A845-7D8CE1681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41" y="4763808"/>
            <a:ext cx="1378898" cy="13788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9720B0-6868-406B-8257-5D04D73E9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897" y="2928342"/>
            <a:ext cx="3017134" cy="1837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0E0AC-836B-45B7-B5F6-2230AD5559B4}"/>
              </a:ext>
            </a:extLst>
          </p:cNvPr>
          <p:cNvSpPr/>
          <p:nvPr/>
        </p:nvSpPr>
        <p:spPr>
          <a:xfrm>
            <a:off x="0" y="0"/>
            <a:ext cx="12192000" cy="1944547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fr-FR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7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r-FR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7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r-FR" sz="7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attention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24FCA-2312-4490-9884-1A4FC2C0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48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F990636-23A2-44D7-8EEC-723E74BCF842}"/>
              </a:ext>
            </a:extLst>
          </p:cNvPr>
          <p:cNvGrpSpPr/>
          <p:nvPr/>
        </p:nvGrpSpPr>
        <p:grpSpPr>
          <a:xfrm>
            <a:off x="135098" y="2300486"/>
            <a:ext cx="1701479" cy="1937421"/>
            <a:chOff x="2120421" y="2796380"/>
            <a:chExt cx="1701479" cy="1937421"/>
          </a:xfrm>
        </p:grpSpPr>
        <p:pic>
          <p:nvPicPr>
            <p:cNvPr id="9" name="Image 49">
              <a:extLst>
                <a:ext uri="{FF2B5EF4-FFF2-40B4-BE49-F238E27FC236}">
                  <a16:creationId xmlns:a16="http://schemas.microsoft.com/office/drawing/2014/main" id="{F841741B-0FD2-48BF-8219-E4F57B982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642"/>
            <a:stretch>
              <a:fillRect/>
            </a:stretch>
          </p:blipFill>
          <p:spPr bwMode="auto">
            <a:xfrm>
              <a:off x="2364736" y="2796380"/>
              <a:ext cx="1212850" cy="125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CF2C134-9E98-437B-BB93-2F7F10D00110}"/>
                </a:ext>
              </a:extLst>
            </p:cNvPr>
            <p:cNvSpPr txBox="1"/>
            <p:nvPr/>
          </p:nvSpPr>
          <p:spPr>
            <a:xfrm>
              <a:off x="2120421" y="4087470"/>
              <a:ext cx="1701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Cosette REBOUISSOU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04A97FFA-C705-45D4-BBA9-DBCDB085BB48}"/>
              </a:ext>
            </a:extLst>
          </p:cNvPr>
          <p:cNvGrpSpPr/>
          <p:nvPr/>
        </p:nvGrpSpPr>
        <p:grpSpPr>
          <a:xfrm>
            <a:off x="1756191" y="2309365"/>
            <a:ext cx="1701479" cy="1928542"/>
            <a:chOff x="5218368" y="2702021"/>
            <a:chExt cx="1701479" cy="1928542"/>
          </a:xfrm>
        </p:grpSpPr>
        <p:pic>
          <p:nvPicPr>
            <p:cNvPr id="7" name="Image 50">
              <a:extLst>
                <a:ext uri="{FF2B5EF4-FFF2-40B4-BE49-F238E27FC236}">
                  <a16:creationId xmlns:a16="http://schemas.microsoft.com/office/drawing/2014/main" id="{BFFF85D0-AB2D-407C-8D22-10E98FAC3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051" y="2702021"/>
              <a:ext cx="1254114" cy="125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887C82C-9460-4D05-BEA5-DE7638677E2C}"/>
                </a:ext>
              </a:extLst>
            </p:cNvPr>
            <p:cNvSpPr txBox="1"/>
            <p:nvPr/>
          </p:nvSpPr>
          <p:spPr>
            <a:xfrm>
              <a:off x="5218368" y="3984232"/>
              <a:ext cx="1701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Thierry </a:t>
              </a:r>
            </a:p>
            <a:p>
              <a:pPr algn="ctr"/>
              <a:r>
                <a:rPr lang="fr-FR" dirty="0"/>
                <a:t>FORNE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F61EC14-7CF0-4B1F-B397-DCAF052F7871}"/>
              </a:ext>
            </a:extLst>
          </p:cNvPr>
          <p:cNvGrpSpPr/>
          <p:nvPr/>
        </p:nvGrpSpPr>
        <p:grpSpPr>
          <a:xfrm>
            <a:off x="3233988" y="2333482"/>
            <a:ext cx="1701479" cy="1904425"/>
            <a:chOff x="8363904" y="2793998"/>
            <a:chExt cx="1701479" cy="1904425"/>
          </a:xfrm>
        </p:grpSpPr>
        <p:pic>
          <p:nvPicPr>
            <p:cNvPr id="11" name="Image 53">
              <a:extLst>
                <a:ext uri="{FF2B5EF4-FFF2-40B4-BE49-F238E27FC236}">
                  <a16:creationId xmlns:a16="http://schemas.microsoft.com/office/drawing/2014/main" id="{1BF28A75-A0BA-43A5-9C72-21628247A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2" t="6160" r="8234" b="4582"/>
            <a:stretch>
              <a:fillRect/>
            </a:stretch>
          </p:blipFill>
          <p:spPr bwMode="auto">
            <a:xfrm>
              <a:off x="8610600" y="2793998"/>
              <a:ext cx="1208088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7ED041B-0447-45C2-AF08-983FE38D01C7}"/>
                </a:ext>
              </a:extLst>
            </p:cNvPr>
            <p:cNvSpPr txBox="1"/>
            <p:nvPr/>
          </p:nvSpPr>
          <p:spPr>
            <a:xfrm>
              <a:off x="8363904" y="4052092"/>
              <a:ext cx="17014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Annick </a:t>
              </a:r>
            </a:p>
            <a:p>
              <a:pPr algn="ctr"/>
              <a:r>
                <a:rPr lang="fr-FR" dirty="0"/>
                <a:t>LESNE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E9A7A1DA-3ADE-461C-8179-1A73489AFBF4}"/>
              </a:ext>
            </a:extLst>
          </p:cNvPr>
          <p:cNvSpPr txBox="1"/>
          <p:nvPr/>
        </p:nvSpPr>
        <p:spPr>
          <a:xfrm>
            <a:off x="523371" y="1890079"/>
            <a:ext cx="452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/>
              <a:t>The TFL team :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E4DF218-B0D7-48AD-9860-5EAF7935D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834" y="2125986"/>
            <a:ext cx="2158171" cy="10790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91218A-86F8-4183-98AD-AFAFEE9BF0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80" y="3429000"/>
            <a:ext cx="2920678" cy="847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644412-DF71-4931-8CDF-064227180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17" y="4500698"/>
            <a:ext cx="2402004" cy="891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23966E9-8DB2-4649-899D-41B3D1F32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43"/>
          <a:stretch/>
        </p:blipFill>
        <p:spPr>
          <a:xfrm>
            <a:off x="7556488" y="4763808"/>
            <a:ext cx="1378898" cy="135491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336CA91-4081-42DA-AFCB-49A8E83C2FC0}"/>
              </a:ext>
            </a:extLst>
          </p:cNvPr>
          <p:cNvSpPr txBox="1"/>
          <p:nvPr/>
        </p:nvSpPr>
        <p:spPr>
          <a:xfrm>
            <a:off x="5240379" y="1900808"/>
            <a:ext cx="4525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err="1"/>
              <a:t>Collaborators</a:t>
            </a:r>
            <a:r>
              <a:rPr lang="fr-FR" b="1" u="sng" dirty="0"/>
              <a:t> :</a:t>
            </a:r>
          </a:p>
          <a:p>
            <a:pPr algn="ctr"/>
            <a:endParaRPr lang="fr-FR" b="1" u="sng" dirty="0"/>
          </a:p>
          <a:p>
            <a:pPr algn="ctr"/>
            <a:r>
              <a:rPr lang="fr-FR" dirty="0"/>
              <a:t>Jean-Marc Victor (LPTMC)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BDC1307E-705A-4392-ABF0-DA8520F2B2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408" y="6144408"/>
            <a:ext cx="2914650" cy="69532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D8BCE38-001F-4E07-94AA-0FC433654489}"/>
              </a:ext>
            </a:extLst>
          </p:cNvPr>
          <p:cNvSpPr txBox="1"/>
          <p:nvPr/>
        </p:nvSpPr>
        <p:spPr>
          <a:xfrm>
            <a:off x="-208968" y="5742721"/>
            <a:ext cx="170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Audrey</a:t>
            </a:r>
          </a:p>
          <a:p>
            <a:pPr algn="ctr"/>
            <a:r>
              <a:rPr lang="fr-FR" dirty="0"/>
              <a:t>FRAT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C51355B-4B78-4153-8F16-CBD5D5757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8" y="4450081"/>
            <a:ext cx="1076325" cy="125571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FBC7ACA-98A8-4FA3-BD0E-B3CE5855CD56}"/>
              </a:ext>
            </a:extLst>
          </p:cNvPr>
          <p:cNvSpPr txBox="1"/>
          <p:nvPr/>
        </p:nvSpPr>
        <p:spPr>
          <a:xfrm>
            <a:off x="1338689" y="5742721"/>
            <a:ext cx="170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Irina </a:t>
            </a:r>
          </a:p>
          <a:p>
            <a:pPr algn="ctr"/>
            <a:r>
              <a:rPr lang="fr-FR" dirty="0"/>
              <a:t>LASSOT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34FF7E8-2C54-4CAE-AFB7-5875EB1866C6}"/>
              </a:ext>
            </a:extLst>
          </p:cNvPr>
          <p:cNvSpPr txBox="1"/>
          <p:nvPr/>
        </p:nvSpPr>
        <p:spPr>
          <a:xfrm>
            <a:off x="2851819" y="5738447"/>
            <a:ext cx="170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Stephan</a:t>
            </a:r>
          </a:p>
          <a:p>
            <a:pPr algn="ctr"/>
            <a:r>
              <a:rPr lang="fr-FR" dirty="0"/>
              <a:t>MORA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A35251B-6487-4439-9C0A-EDD72DC45796}"/>
              </a:ext>
            </a:extLst>
          </p:cNvPr>
          <p:cNvSpPr txBox="1"/>
          <p:nvPr/>
        </p:nvSpPr>
        <p:spPr>
          <a:xfrm>
            <a:off x="4303804" y="5746790"/>
            <a:ext cx="170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Samy</a:t>
            </a:r>
          </a:p>
          <a:p>
            <a:pPr algn="ctr"/>
            <a:r>
              <a:rPr lang="fr-FR" dirty="0"/>
              <a:t>AMIRI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67ED325-719B-45FC-BC6F-C470A7A00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80" y="4454579"/>
            <a:ext cx="1012672" cy="12557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8B546B6-43DE-4EF9-AE6C-2B7F3B6882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08" y="4441189"/>
            <a:ext cx="1239647" cy="123964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1D6AC99-63AC-4E71-94E5-6FD3759163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63" y="4450081"/>
            <a:ext cx="1258848" cy="12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1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8426B2-276E-4EC4-ADD1-9171DBF0EECA}"/>
              </a:ext>
            </a:extLst>
          </p:cNvPr>
          <p:cNvSpPr txBox="1"/>
          <p:nvPr/>
        </p:nvSpPr>
        <p:spPr>
          <a:xfrm>
            <a:off x="-1" y="2311066"/>
            <a:ext cx="5152913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b="1" u="sng" dirty="0" err="1">
                <a:solidFill>
                  <a:srgbClr val="050533"/>
                </a:solidFill>
              </a:rPr>
              <a:t>Membraneless</a:t>
            </a:r>
            <a:r>
              <a:rPr lang="fr-FR" b="1" u="sng" dirty="0">
                <a:solidFill>
                  <a:srgbClr val="050533"/>
                </a:solidFill>
              </a:rPr>
              <a:t> </a:t>
            </a:r>
            <a:r>
              <a:rPr lang="fr-FR" b="1" u="sng" dirty="0" err="1">
                <a:solidFill>
                  <a:srgbClr val="050533"/>
                </a:solidFill>
              </a:rPr>
              <a:t>organels</a:t>
            </a:r>
            <a:r>
              <a:rPr lang="fr-FR" b="1" u="sng" dirty="0">
                <a:solidFill>
                  <a:srgbClr val="050533"/>
                </a:solidFill>
              </a:rPr>
              <a:t> : </a:t>
            </a:r>
            <a:r>
              <a:rPr lang="fr-FR" b="1" dirty="0">
                <a:solidFill>
                  <a:srgbClr val="050533"/>
                </a:solidFill>
              </a:rPr>
              <a:t>(MLO)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50533"/>
                </a:solidFill>
              </a:rPr>
              <a:t>Formed</a:t>
            </a:r>
            <a:r>
              <a:rPr lang="fr-FR" dirty="0">
                <a:solidFill>
                  <a:srgbClr val="050533"/>
                </a:solidFill>
              </a:rPr>
              <a:t> by phase </a:t>
            </a:r>
            <a:r>
              <a:rPr lang="fr-FR" dirty="0" err="1">
                <a:solidFill>
                  <a:srgbClr val="050533"/>
                </a:solidFill>
              </a:rPr>
              <a:t>separation</a:t>
            </a:r>
            <a:endParaRPr lang="fr-FR" dirty="0">
              <a:solidFill>
                <a:srgbClr val="050533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50533"/>
                </a:solidFill>
              </a:rPr>
              <a:t>Distinguishable</a:t>
            </a:r>
            <a:r>
              <a:rPr lang="fr-FR" dirty="0">
                <a:solidFill>
                  <a:srgbClr val="050533"/>
                </a:solidFill>
              </a:rPr>
              <a:t> by </a:t>
            </a:r>
            <a:r>
              <a:rPr lang="fr-FR" dirty="0" err="1">
                <a:solidFill>
                  <a:srgbClr val="050533"/>
                </a:solidFill>
              </a:rPr>
              <a:t>specific</a:t>
            </a:r>
            <a:r>
              <a:rPr lang="fr-FR" dirty="0">
                <a:solidFill>
                  <a:srgbClr val="050533"/>
                </a:solidFill>
              </a:rPr>
              <a:t> </a:t>
            </a:r>
            <a:r>
              <a:rPr lang="fr-FR" dirty="0" err="1">
                <a:solidFill>
                  <a:srgbClr val="050533"/>
                </a:solidFill>
              </a:rPr>
              <a:t>proteins</a:t>
            </a:r>
            <a:endParaRPr lang="fr-FR" dirty="0">
              <a:solidFill>
                <a:srgbClr val="050533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50533"/>
                </a:solidFill>
              </a:rPr>
              <a:t>Various</a:t>
            </a:r>
            <a:r>
              <a:rPr lang="fr-FR" dirty="0">
                <a:solidFill>
                  <a:srgbClr val="050533"/>
                </a:solidFill>
              </a:rPr>
              <a:t> </a:t>
            </a:r>
            <a:r>
              <a:rPr lang="fr-FR" dirty="0" err="1">
                <a:solidFill>
                  <a:srgbClr val="050533"/>
                </a:solidFill>
              </a:rPr>
              <a:t>role</a:t>
            </a:r>
            <a:r>
              <a:rPr lang="fr-FR" dirty="0">
                <a:solidFill>
                  <a:srgbClr val="050533"/>
                </a:solidFill>
              </a:rPr>
              <a:t>, </a:t>
            </a:r>
            <a:r>
              <a:rPr lang="fr-FR" dirty="0" err="1">
                <a:solidFill>
                  <a:srgbClr val="050533"/>
                </a:solidFill>
              </a:rPr>
              <a:t>most</a:t>
            </a:r>
            <a:r>
              <a:rPr lang="fr-FR" dirty="0">
                <a:solidFill>
                  <a:srgbClr val="050533"/>
                </a:solidFill>
              </a:rPr>
              <a:t> </a:t>
            </a:r>
            <a:r>
              <a:rPr lang="fr-FR" dirty="0" err="1">
                <a:solidFill>
                  <a:srgbClr val="050533"/>
                </a:solidFill>
              </a:rPr>
              <a:t>often</a:t>
            </a:r>
            <a:r>
              <a:rPr lang="fr-FR" dirty="0">
                <a:solidFill>
                  <a:srgbClr val="050533"/>
                </a:solidFill>
              </a:rPr>
              <a:t> on </a:t>
            </a:r>
            <a:r>
              <a:rPr lang="fr-FR" dirty="0" err="1">
                <a:solidFill>
                  <a:srgbClr val="050533"/>
                </a:solidFill>
              </a:rPr>
              <a:t>gene</a:t>
            </a:r>
            <a:r>
              <a:rPr lang="fr-FR" dirty="0">
                <a:solidFill>
                  <a:srgbClr val="050533"/>
                </a:solidFill>
              </a:rPr>
              <a:t> expression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F481A-4F28-4B4E-87B5-5E11F4EA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5</a:t>
            </a:fld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5E9C89C-DA30-4788-A214-BFFDD76A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68" y="1512228"/>
            <a:ext cx="2478316" cy="24783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3622F8-081E-47B6-BB45-B42CD42AB6EE}"/>
              </a:ext>
            </a:extLst>
          </p:cNvPr>
          <p:cNvSpPr txBox="1"/>
          <p:nvPr/>
        </p:nvSpPr>
        <p:spPr>
          <a:xfrm>
            <a:off x="6127608" y="2797219"/>
            <a:ext cx="10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Nuclear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Speckles</a:t>
            </a:r>
            <a:endParaRPr lang="fr-FR" b="1" dirty="0">
              <a:solidFill>
                <a:srgbClr val="FF0000"/>
              </a:solidFill>
            </a:endParaRPr>
          </a:p>
          <a:p>
            <a:pPr algn="ctr"/>
            <a:r>
              <a:rPr lang="fr-FR" sz="1200" b="1" dirty="0">
                <a:solidFill>
                  <a:srgbClr val="FF0000"/>
                </a:solidFill>
              </a:rPr>
              <a:t>SC35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802AC23-7AEE-4C15-BABA-2B898D1EF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76" y="1519314"/>
            <a:ext cx="2468435" cy="24684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CDA6018-FF52-44E5-BF10-1879EA3EFDFF}"/>
              </a:ext>
            </a:extLst>
          </p:cNvPr>
          <p:cNvSpPr txBox="1"/>
          <p:nvPr/>
        </p:nvSpPr>
        <p:spPr>
          <a:xfrm>
            <a:off x="7039090" y="3220557"/>
            <a:ext cx="1522881" cy="73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FF00"/>
                </a:solidFill>
              </a:rPr>
              <a:t>Paraspeckles</a:t>
            </a:r>
            <a:endParaRPr lang="fr-FR" b="1" dirty="0">
              <a:solidFill>
                <a:srgbClr val="FFFF00"/>
              </a:solidFill>
            </a:endParaRP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NONO</a:t>
            </a:r>
          </a:p>
          <a:p>
            <a:pPr algn="ctr"/>
            <a:r>
              <a:rPr lang="fr-FR" sz="1200" dirty="0">
                <a:solidFill>
                  <a:srgbClr val="00B050"/>
                </a:solidFill>
              </a:rPr>
              <a:t>PSPC1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F4500CB-5DF5-4745-A9F9-E694E110C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3" y="1513522"/>
            <a:ext cx="2468435" cy="24684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4853BF-9B4E-4789-AEA3-EDC2887F7C16}"/>
              </a:ext>
            </a:extLst>
          </p:cNvPr>
          <p:cNvSpPr txBox="1"/>
          <p:nvPr/>
        </p:nvSpPr>
        <p:spPr>
          <a:xfrm>
            <a:off x="9418655" y="3130146"/>
            <a:ext cx="1876106" cy="82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00B050"/>
                </a:solidFill>
              </a:rPr>
              <a:t>Transcriptional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b="1" dirty="0" err="1">
                <a:solidFill>
                  <a:srgbClr val="00B050"/>
                </a:solidFill>
              </a:rPr>
              <a:t>condensates</a:t>
            </a:r>
            <a:endParaRPr lang="fr-FR" b="1" dirty="0">
              <a:solidFill>
                <a:srgbClr val="00B050"/>
              </a:solidFill>
            </a:endParaRPr>
          </a:p>
          <a:p>
            <a:pPr algn="ctr"/>
            <a:r>
              <a:rPr lang="fr-FR" sz="1200" b="1" dirty="0">
                <a:solidFill>
                  <a:srgbClr val="00B050"/>
                </a:solidFill>
              </a:rPr>
              <a:t>Pol2 CTD pS2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A3715DE-0E17-45FF-88ED-DDBA17518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213" y="3999619"/>
            <a:ext cx="2478317" cy="24783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B3C1440-2D05-4812-AA7E-183B58875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55" y="4000101"/>
            <a:ext cx="2479778" cy="247977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BD8B399-5BC2-4F88-BF13-EF6DA5F81E88}"/>
              </a:ext>
            </a:extLst>
          </p:cNvPr>
          <p:cNvSpPr txBox="1"/>
          <p:nvPr/>
        </p:nvSpPr>
        <p:spPr>
          <a:xfrm>
            <a:off x="6119284" y="4126306"/>
            <a:ext cx="10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PML Bodies</a:t>
            </a:r>
          </a:p>
          <a:p>
            <a:pPr algn="ctr"/>
            <a:r>
              <a:rPr lang="fr-FR" sz="1200" b="1" dirty="0">
                <a:solidFill>
                  <a:srgbClr val="FF0000"/>
                </a:solidFill>
              </a:rPr>
              <a:t>PML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6310CDC-2B10-45FC-9235-3FE519401816}"/>
              </a:ext>
            </a:extLst>
          </p:cNvPr>
          <p:cNvSpPr txBox="1"/>
          <p:nvPr/>
        </p:nvSpPr>
        <p:spPr>
          <a:xfrm>
            <a:off x="8528842" y="4126306"/>
            <a:ext cx="125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Polycomb</a:t>
            </a:r>
            <a:r>
              <a:rPr lang="fr-FR" b="1" dirty="0">
                <a:solidFill>
                  <a:srgbClr val="FF0000"/>
                </a:solidFill>
              </a:rPr>
              <a:t> Bodies</a:t>
            </a:r>
          </a:p>
          <a:p>
            <a:pPr algn="ctr"/>
            <a:r>
              <a:rPr lang="fr-FR" sz="1200" b="1" dirty="0">
                <a:solidFill>
                  <a:srgbClr val="FF0000"/>
                </a:solidFill>
              </a:rPr>
              <a:t>Bmi1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08FA160-C626-4FA3-BA89-16DE613A71FD}"/>
              </a:ext>
            </a:extLst>
          </p:cNvPr>
          <p:cNvSpPr txBox="1"/>
          <p:nvPr/>
        </p:nvSpPr>
        <p:spPr>
          <a:xfrm>
            <a:off x="2437016" y="83521"/>
            <a:ext cx="731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Genome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</a:t>
            </a:r>
            <a:r>
              <a:rPr lang="fr-F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crowding</a:t>
            </a:r>
            <a:endParaRPr lang="fr-F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45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2043112" y="0"/>
            <a:ext cx="7924800" cy="685800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B51EEB-475B-4BAF-8091-CB025A1B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6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97C963-1F3F-427E-B8E8-051F1479E1B4}"/>
              </a:ext>
            </a:extLst>
          </p:cNvPr>
          <p:cNvSpPr txBox="1"/>
          <p:nvPr/>
        </p:nvSpPr>
        <p:spPr>
          <a:xfrm>
            <a:off x="2485166" y="1835070"/>
            <a:ext cx="7040691" cy="24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fr-FR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fr-FR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fr-FR" sz="2400" dirty="0">
                <a:solidFill>
                  <a:srgbClr val="F1D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Genome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crowding</a:t>
            </a:r>
            <a:endParaRPr lang="fr-FR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fr-FR" sz="2400" dirty="0">
                <a:solidFill>
                  <a:srgbClr val="F1D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HRS technique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7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F4F91B-FB66-4D3A-A168-79087D1D2C4F}"/>
              </a:ext>
            </a:extLst>
          </p:cNvPr>
          <p:cNvSpPr txBox="1"/>
          <p:nvPr/>
        </p:nvSpPr>
        <p:spPr>
          <a:xfrm>
            <a:off x="613127" y="123909"/>
            <a:ext cx="112980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The RD-HRS </a:t>
            </a:r>
            <a:r>
              <a:rPr lang="fr-FR" sz="2800" b="1" dirty="0" err="1">
                <a:solidFill>
                  <a:srgbClr val="FFFF00"/>
                </a:solidFill>
              </a:rPr>
              <a:t>allows</a:t>
            </a:r>
            <a:r>
              <a:rPr lang="fr-FR" sz="2800" b="1" dirty="0">
                <a:solidFill>
                  <a:srgbClr val="FFFF00"/>
                </a:solidFill>
              </a:rPr>
              <a:t> the </a:t>
            </a:r>
            <a:r>
              <a:rPr lang="fr-FR" sz="2800" b="1" dirty="0" err="1">
                <a:solidFill>
                  <a:srgbClr val="FFFF00"/>
                </a:solidFill>
              </a:rPr>
              <a:t>study</a:t>
            </a:r>
            <a:r>
              <a:rPr lang="fr-FR" sz="2800" b="1" dirty="0">
                <a:solidFill>
                  <a:srgbClr val="FFFF00"/>
                </a:solidFill>
              </a:rPr>
              <a:t> of DNA and RNA </a:t>
            </a:r>
            <a:r>
              <a:rPr lang="fr-FR" sz="2800" b="1" dirty="0" err="1">
                <a:solidFill>
                  <a:srgbClr val="FFFF00"/>
                </a:solidFill>
              </a:rPr>
              <a:t>associated</a:t>
            </a:r>
            <a:r>
              <a:rPr lang="fr-FR" sz="2800" b="1" dirty="0">
                <a:solidFill>
                  <a:srgbClr val="FFFF00"/>
                </a:solidFill>
              </a:rPr>
              <a:t> to </a:t>
            </a:r>
            <a:r>
              <a:rPr lang="fr-FR" sz="2800" b="1" dirty="0" err="1">
                <a:solidFill>
                  <a:srgbClr val="FFFF00"/>
                </a:solidFill>
              </a:rPr>
              <a:t>nuclear</a:t>
            </a:r>
            <a:r>
              <a:rPr lang="fr-FR" sz="2800" b="1" dirty="0">
                <a:solidFill>
                  <a:srgbClr val="FFFF00"/>
                </a:solidFill>
              </a:rPr>
              <a:t> bodies</a:t>
            </a:r>
          </a:p>
          <a:p>
            <a:endParaRPr lang="fr-FR" sz="2400" b="1" dirty="0">
              <a:solidFill>
                <a:srgbClr val="E34234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7B196-FAC8-4A5A-8E9E-49307F80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7</a:t>
            </a:fld>
            <a:endParaRPr lang="fr-FR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F0EF9C0A-4B13-4D16-9CCB-C94332B00305}"/>
              </a:ext>
            </a:extLst>
          </p:cNvPr>
          <p:cNvSpPr txBox="1"/>
          <p:nvPr/>
        </p:nvSpPr>
        <p:spPr>
          <a:xfrm flipH="1">
            <a:off x="6859794" y="5045987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Insoluble</a:t>
            </a:r>
          </a:p>
        </p:txBody>
      </p:sp>
      <p:sp>
        <p:nvSpPr>
          <p:cNvPr id="72" name="Flèche : bas 71">
            <a:extLst>
              <a:ext uri="{FF2B5EF4-FFF2-40B4-BE49-F238E27FC236}">
                <a16:creationId xmlns:a16="http://schemas.microsoft.com/office/drawing/2014/main" id="{1D62B44E-FD51-4D1E-980C-A0928D979B35}"/>
              </a:ext>
            </a:extLst>
          </p:cNvPr>
          <p:cNvSpPr/>
          <p:nvPr/>
        </p:nvSpPr>
        <p:spPr>
          <a:xfrm rot="19601981" flipH="1">
            <a:off x="6988728" y="4638524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2FCF4F2-8D74-4EA7-8BEE-D02E739B54CD}"/>
              </a:ext>
            </a:extLst>
          </p:cNvPr>
          <p:cNvSpPr txBox="1"/>
          <p:nvPr/>
        </p:nvSpPr>
        <p:spPr>
          <a:xfrm>
            <a:off x="4320647" y="5045987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Soluble</a:t>
            </a:r>
          </a:p>
        </p:txBody>
      </p:sp>
      <p:sp>
        <p:nvSpPr>
          <p:cNvPr id="74" name="Flèche : bas 73">
            <a:extLst>
              <a:ext uri="{FF2B5EF4-FFF2-40B4-BE49-F238E27FC236}">
                <a16:creationId xmlns:a16="http://schemas.microsoft.com/office/drawing/2014/main" id="{682F1B54-6B1F-4AB3-BFFA-0D824504960C}"/>
              </a:ext>
            </a:extLst>
          </p:cNvPr>
          <p:cNvSpPr/>
          <p:nvPr/>
        </p:nvSpPr>
        <p:spPr>
          <a:xfrm rot="1998019">
            <a:off x="5547343" y="4639650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6422850-6A60-4B56-99B4-8464FDE4029B}"/>
              </a:ext>
            </a:extLst>
          </p:cNvPr>
          <p:cNvSpPr txBox="1"/>
          <p:nvPr/>
        </p:nvSpPr>
        <p:spPr>
          <a:xfrm>
            <a:off x="4777343" y="4377162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Ultrafiltration</a:t>
            </a:r>
          </a:p>
        </p:txBody>
      </p:sp>
      <p:sp>
        <p:nvSpPr>
          <p:cNvPr id="76" name="Flèche courbée vers la droite 50">
            <a:extLst>
              <a:ext uri="{FF2B5EF4-FFF2-40B4-BE49-F238E27FC236}">
                <a16:creationId xmlns:a16="http://schemas.microsoft.com/office/drawing/2014/main" id="{F3A892F1-7DE8-43DB-89A7-5EC497746C2A}"/>
              </a:ext>
            </a:extLst>
          </p:cNvPr>
          <p:cNvSpPr/>
          <p:nvPr/>
        </p:nvSpPr>
        <p:spPr>
          <a:xfrm>
            <a:off x="4425162" y="414723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29590C4-858E-448C-9FCA-2B1D742C52B3}"/>
              </a:ext>
            </a:extLst>
          </p:cNvPr>
          <p:cNvSpPr txBox="1"/>
          <p:nvPr/>
        </p:nvSpPr>
        <p:spPr>
          <a:xfrm>
            <a:off x="4777344" y="3974608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Restriction enzyme digestion</a:t>
            </a:r>
          </a:p>
        </p:txBody>
      </p:sp>
      <p:sp>
        <p:nvSpPr>
          <p:cNvPr id="78" name="Flèche courbée vers la droite 50">
            <a:extLst>
              <a:ext uri="{FF2B5EF4-FFF2-40B4-BE49-F238E27FC236}">
                <a16:creationId xmlns:a16="http://schemas.microsoft.com/office/drawing/2014/main" id="{227A0ACE-49FB-46A3-82FF-E81B9959E68F}"/>
              </a:ext>
            </a:extLst>
          </p:cNvPr>
          <p:cNvSpPr/>
          <p:nvPr/>
        </p:nvSpPr>
        <p:spPr>
          <a:xfrm>
            <a:off x="4425162" y="374337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499F752-7C65-47A3-996B-1721A19F3E77}"/>
              </a:ext>
            </a:extLst>
          </p:cNvPr>
          <p:cNvSpPr txBox="1"/>
          <p:nvPr/>
        </p:nvSpPr>
        <p:spPr>
          <a:xfrm>
            <a:off x="4771698" y="3568144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Washes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Flèche courbée vers la droite 50">
            <a:extLst>
              <a:ext uri="{FF2B5EF4-FFF2-40B4-BE49-F238E27FC236}">
                <a16:creationId xmlns:a16="http://schemas.microsoft.com/office/drawing/2014/main" id="{7ACB91E1-AE84-4223-A428-2AE5794D9AC7}"/>
              </a:ext>
            </a:extLst>
          </p:cNvPr>
          <p:cNvSpPr/>
          <p:nvPr/>
        </p:nvSpPr>
        <p:spPr>
          <a:xfrm>
            <a:off x="4425162" y="3341418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B4906BEC-39D6-480F-B41E-E99DC7A123AC}"/>
              </a:ext>
            </a:extLst>
          </p:cNvPr>
          <p:cNvSpPr txBox="1"/>
          <p:nvPr/>
        </p:nvSpPr>
        <p:spPr>
          <a:xfrm>
            <a:off x="4771698" y="3156345"/>
            <a:ext cx="2980905" cy="338554"/>
          </a:xfrm>
          <a:prstGeom prst="rect">
            <a:avLst/>
          </a:prstGeom>
          <a:solidFill>
            <a:srgbClr val="21325E"/>
          </a:solidFill>
          <a:ln w="12700">
            <a:solidFill>
              <a:srgbClr val="050533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halos</a:t>
            </a:r>
          </a:p>
        </p:txBody>
      </p:sp>
      <p:sp>
        <p:nvSpPr>
          <p:cNvPr id="82" name="Flèche courbée vers la droite 50">
            <a:extLst>
              <a:ext uri="{FF2B5EF4-FFF2-40B4-BE49-F238E27FC236}">
                <a16:creationId xmlns:a16="http://schemas.microsoft.com/office/drawing/2014/main" id="{FE9C61B4-ECA1-4B45-9382-D8C5E62E8DD2}"/>
              </a:ext>
            </a:extLst>
          </p:cNvPr>
          <p:cNvSpPr/>
          <p:nvPr/>
        </p:nvSpPr>
        <p:spPr>
          <a:xfrm>
            <a:off x="4425162" y="292998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931796A0-B067-4FD0-9FFA-F9A43963DCD2}"/>
              </a:ext>
            </a:extLst>
          </p:cNvPr>
          <p:cNvSpPr txBox="1"/>
          <p:nvPr/>
        </p:nvSpPr>
        <p:spPr>
          <a:xfrm>
            <a:off x="4777342" y="2745612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Flèche courbée vers la droite 50">
            <a:extLst>
              <a:ext uri="{FF2B5EF4-FFF2-40B4-BE49-F238E27FC236}">
                <a16:creationId xmlns:a16="http://schemas.microsoft.com/office/drawing/2014/main" id="{D2C0ED99-CE69-41A2-B319-60C4F60CA5CB}"/>
              </a:ext>
            </a:extLst>
          </p:cNvPr>
          <p:cNvSpPr/>
          <p:nvPr/>
        </p:nvSpPr>
        <p:spPr>
          <a:xfrm>
            <a:off x="4425162" y="2509992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A544C5A5-6AC9-459A-B27C-46DE02C20B10}"/>
              </a:ext>
            </a:extLst>
          </p:cNvPr>
          <p:cNvSpPr txBox="1"/>
          <p:nvPr/>
        </p:nvSpPr>
        <p:spPr>
          <a:xfrm>
            <a:off x="4777343" y="2340036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Permeabilization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lèche courbée vers la droite 50">
            <a:extLst>
              <a:ext uri="{FF2B5EF4-FFF2-40B4-BE49-F238E27FC236}">
                <a16:creationId xmlns:a16="http://schemas.microsoft.com/office/drawing/2014/main" id="{352208A2-D2E2-4759-9E9D-1DC1FFBE2ACC}"/>
              </a:ext>
            </a:extLst>
          </p:cNvPr>
          <p:cNvSpPr/>
          <p:nvPr/>
        </p:nvSpPr>
        <p:spPr>
          <a:xfrm>
            <a:off x="4425162" y="2110375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68D71A63-43CA-4FF2-BF9B-9407CCE83DEC}"/>
              </a:ext>
            </a:extLst>
          </p:cNvPr>
          <p:cNvSpPr txBox="1"/>
          <p:nvPr/>
        </p:nvSpPr>
        <p:spPr>
          <a:xfrm>
            <a:off x="4780311" y="1544990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</a:t>
            </a: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Flèche courbée vers la droite 50">
            <a:extLst>
              <a:ext uri="{FF2B5EF4-FFF2-40B4-BE49-F238E27FC236}">
                <a16:creationId xmlns:a16="http://schemas.microsoft.com/office/drawing/2014/main" id="{4792AEDA-A3BA-49F6-8B8B-ED3286FBA2A4}"/>
              </a:ext>
            </a:extLst>
          </p:cNvPr>
          <p:cNvSpPr/>
          <p:nvPr/>
        </p:nvSpPr>
        <p:spPr>
          <a:xfrm>
            <a:off x="4425162" y="1335752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5A2D605E-1268-4FF4-AEC3-133DD596D002}"/>
              </a:ext>
            </a:extLst>
          </p:cNvPr>
          <p:cNvSpPr txBox="1"/>
          <p:nvPr/>
        </p:nvSpPr>
        <p:spPr>
          <a:xfrm>
            <a:off x="4782863" y="1134678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(tissues, cultures</a:t>
            </a: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99579F63-9F57-463B-A3A3-27B4A4A3C165}"/>
              </a:ext>
            </a:extLst>
          </p:cNvPr>
          <p:cNvSpPr txBox="1"/>
          <p:nvPr/>
        </p:nvSpPr>
        <p:spPr>
          <a:xfrm>
            <a:off x="4780312" y="1946633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PBS Wash</a:t>
            </a:r>
          </a:p>
        </p:txBody>
      </p:sp>
      <p:sp>
        <p:nvSpPr>
          <p:cNvPr id="91" name="Flèche courbée vers la droite 50">
            <a:extLst>
              <a:ext uri="{FF2B5EF4-FFF2-40B4-BE49-F238E27FC236}">
                <a16:creationId xmlns:a16="http://schemas.microsoft.com/office/drawing/2014/main" id="{68079CFD-881F-4699-85F8-EE30C68EE4D8}"/>
              </a:ext>
            </a:extLst>
          </p:cNvPr>
          <p:cNvSpPr/>
          <p:nvPr/>
        </p:nvSpPr>
        <p:spPr>
          <a:xfrm>
            <a:off x="4402372" y="1737707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Graphique 44">
            <a:extLst>
              <a:ext uri="{FF2B5EF4-FFF2-40B4-BE49-F238E27FC236}">
                <a16:creationId xmlns:a16="http://schemas.microsoft.com/office/drawing/2014/main" id="{B7B82367-4CC9-4673-8531-4BC9C6061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18136" y="1685243"/>
            <a:ext cx="1862123" cy="27824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E7DC958-A4F8-40A0-BFE3-68ABBA3CF202}"/>
              </a:ext>
            </a:extLst>
          </p:cNvPr>
          <p:cNvSpPr txBox="1"/>
          <p:nvPr/>
        </p:nvSpPr>
        <p:spPr>
          <a:xfrm>
            <a:off x="9687536" y="4573617"/>
            <a:ext cx="203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Ultrafiltration unit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EF656D01-0AE6-4153-A5AB-2EE5618E6857}"/>
              </a:ext>
            </a:extLst>
          </p:cNvPr>
          <p:cNvGrpSpPr/>
          <p:nvPr/>
        </p:nvGrpSpPr>
        <p:grpSpPr>
          <a:xfrm>
            <a:off x="45891" y="2122642"/>
            <a:ext cx="4274756" cy="1306358"/>
            <a:chOff x="6470407" y="1251356"/>
            <a:chExt cx="3484562" cy="1064876"/>
          </a:xfrm>
        </p:grpSpPr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A80A96EC-EE4A-4B77-B5F2-8ED71C19E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717351" y="1267985"/>
              <a:ext cx="873666" cy="100851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F5895B7F-C947-4828-8754-4637921E1B1D}"/>
                </a:ext>
              </a:extLst>
            </p:cNvPr>
            <p:cNvCxnSpPr>
              <a:cxnSpLocks/>
            </p:cNvCxnSpPr>
            <p:nvPr/>
          </p:nvCxnSpPr>
          <p:spPr>
            <a:xfrm>
              <a:off x="7356716" y="1758690"/>
              <a:ext cx="1451479" cy="11877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8D4E8E29-DF2D-4723-82EC-AD1CF118E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56716" y="1635112"/>
              <a:ext cx="1537508" cy="11587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e 76">
              <a:extLst>
                <a:ext uri="{FF2B5EF4-FFF2-40B4-BE49-F238E27FC236}">
                  <a16:creationId xmlns:a16="http://schemas.microsoft.com/office/drawing/2014/main" id="{E78FF375-0E35-49DF-9174-94C4DEC79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96393" y="1296390"/>
              <a:ext cx="1181804" cy="962603"/>
              <a:chOff x="2432882" y="3553176"/>
              <a:chExt cx="1684933" cy="1266100"/>
            </a:xfrm>
          </p:grpSpPr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BA15839C-A0BA-4866-B926-6EBF5DFEC7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31469" t="38611" r="49887" b="41573"/>
              <a:stretch/>
            </p:blipFill>
            <p:spPr>
              <a:xfrm>
                <a:off x="2432882" y="3553176"/>
                <a:ext cx="1684933" cy="126610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3D3771EE-A4B6-40EB-88BA-17C29298C55F}"/>
                  </a:ext>
                </a:extLst>
              </p:cNvPr>
              <p:cNvSpPr/>
              <p:nvPr/>
            </p:nvSpPr>
            <p:spPr>
              <a:xfrm rot="4395730">
                <a:off x="3175361" y="3844816"/>
                <a:ext cx="319460" cy="613683"/>
              </a:xfrm>
              <a:prstGeom prst="ellipse">
                <a:avLst/>
              </a:prstGeom>
              <a:solidFill>
                <a:schemeClr val="bg2">
                  <a:lumMod val="90000"/>
                  <a:alpha val="51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 sz="16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8" name="Rectangle à coins arrondis 25">
              <a:extLst>
                <a:ext uri="{FF2B5EF4-FFF2-40B4-BE49-F238E27FC236}">
                  <a16:creationId xmlns:a16="http://schemas.microsoft.com/office/drawing/2014/main" id="{DDCD015A-A2A2-471C-B30F-8B5C01D016CD}"/>
                </a:ext>
              </a:extLst>
            </p:cNvPr>
            <p:cNvSpPr/>
            <p:nvPr/>
          </p:nvSpPr>
          <p:spPr>
            <a:xfrm>
              <a:off x="6470407" y="1251356"/>
              <a:ext cx="3484562" cy="106487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60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43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BFA3CA5-AC9C-4107-9726-BC6A4DEEE123}"/>
              </a:ext>
            </a:extLst>
          </p:cNvPr>
          <p:cNvCxnSpPr>
            <a:cxnSpLocks/>
          </p:cNvCxnSpPr>
          <p:nvPr/>
        </p:nvCxnSpPr>
        <p:spPr>
          <a:xfrm flipH="1" flipV="1">
            <a:off x="3352800" y="4099959"/>
            <a:ext cx="1041594" cy="992108"/>
          </a:xfrm>
          <a:prstGeom prst="straightConnector1">
            <a:avLst/>
          </a:prstGeom>
          <a:ln w="76200">
            <a:solidFill>
              <a:srgbClr val="2885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F4F91B-FB66-4D3A-A168-79087D1D2C4F}"/>
              </a:ext>
            </a:extLst>
          </p:cNvPr>
          <p:cNvSpPr txBox="1"/>
          <p:nvPr/>
        </p:nvSpPr>
        <p:spPr>
          <a:xfrm>
            <a:off x="613127" y="123909"/>
            <a:ext cx="112980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The RD-HRS </a:t>
            </a:r>
            <a:r>
              <a:rPr lang="fr-FR" sz="2800" b="1" dirty="0" err="1">
                <a:solidFill>
                  <a:srgbClr val="FFFF00"/>
                </a:solidFill>
              </a:rPr>
              <a:t>allows</a:t>
            </a:r>
            <a:r>
              <a:rPr lang="fr-FR" sz="2800" b="1" dirty="0">
                <a:solidFill>
                  <a:srgbClr val="FFFF00"/>
                </a:solidFill>
              </a:rPr>
              <a:t> the </a:t>
            </a:r>
            <a:r>
              <a:rPr lang="fr-FR" sz="2800" b="1" dirty="0" err="1">
                <a:solidFill>
                  <a:srgbClr val="FFFF00"/>
                </a:solidFill>
              </a:rPr>
              <a:t>study</a:t>
            </a:r>
            <a:r>
              <a:rPr lang="fr-FR" sz="2800" b="1" dirty="0">
                <a:solidFill>
                  <a:srgbClr val="FFFF00"/>
                </a:solidFill>
              </a:rPr>
              <a:t> of DNA and RNA </a:t>
            </a:r>
            <a:r>
              <a:rPr lang="fr-FR" sz="2800" b="1" dirty="0" err="1">
                <a:solidFill>
                  <a:srgbClr val="FFFF00"/>
                </a:solidFill>
              </a:rPr>
              <a:t>associated</a:t>
            </a:r>
            <a:r>
              <a:rPr lang="fr-FR" sz="2800" b="1" dirty="0">
                <a:solidFill>
                  <a:srgbClr val="FFFF00"/>
                </a:solidFill>
              </a:rPr>
              <a:t> to </a:t>
            </a:r>
            <a:r>
              <a:rPr lang="fr-FR" sz="2800" b="1" dirty="0" err="1">
                <a:solidFill>
                  <a:srgbClr val="FFFF00"/>
                </a:solidFill>
              </a:rPr>
              <a:t>nuclear</a:t>
            </a:r>
            <a:r>
              <a:rPr lang="fr-FR" sz="2800" b="1" dirty="0">
                <a:solidFill>
                  <a:srgbClr val="FFFF00"/>
                </a:solidFill>
              </a:rPr>
              <a:t> bodies</a:t>
            </a:r>
          </a:p>
          <a:p>
            <a:endParaRPr lang="fr-FR" sz="2400" b="1" dirty="0">
              <a:solidFill>
                <a:srgbClr val="E34234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67B196-FAC8-4A5A-8E9E-49307F80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8</a:t>
            </a:fld>
            <a:endParaRPr lang="fr-FR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F0EF9C0A-4B13-4D16-9CCB-C94332B00305}"/>
              </a:ext>
            </a:extLst>
          </p:cNvPr>
          <p:cNvSpPr txBox="1"/>
          <p:nvPr/>
        </p:nvSpPr>
        <p:spPr>
          <a:xfrm flipH="1">
            <a:off x="6859794" y="5045987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Insoluble</a:t>
            </a:r>
          </a:p>
        </p:txBody>
      </p:sp>
      <p:sp>
        <p:nvSpPr>
          <p:cNvPr id="72" name="Flèche : bas 71">
            <a:extLst>
              <a:ext uri="{FF2B5EF4-FFF2-40B4-BE49-F238E27FC236}">
                <a16:creationId xmlns:a16="http://schemas.microsoft.com/office/drawing/2014/main" id="{1D62B44E-FD51-4D1E-980C-A0928D979B35}"/>
              </a:ext>
            </a:extLst>
          </p:cNvPr>
          <p:cNvSpPr/>
          <p:nvPr/>
        </p:nvSpPr>
        <p:spPr>
          <a:xfrm rot="19601981" flipH="1">
            <a:off x="6988728" y="4638524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2FCF4F2-8D74-4EA7-8BEE-D02E739B54CD}"/>
              </a:ext>
            </a:extLst>
          </p:cNvPr>
          <p:cNvSpPr txBox="1"/>
          <p:nvPr/>
        </p:nvSpPr>
        <p:spPr>
          <a:xfrm>
            <a:off x="4320647" y="5045987"/>
            <a:ext cx="1515131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Soluble</a:t>
            </a:r>
          </a:p>
        </p:txBody>
      </p:sp>
      <p:sp>
        <p:nvSpPr>
          <p:cNvPr id="74" name="Flèche : bas 73">
            <a:extLst>
              <a:ext uri="{FF2B5EF4-FFF2-40B4-BE49-F238E27FC236}">
                <a16:creationId xmlns:a16="http://schemas.microsoft.com/office/drawing/2014/main" id="{682F1B54-6B1F-4AB3-BFFA-0D824504960C}"/>
              </a:ext>
            </a:extLst>
          </p:cNvPr>
          <p:cNvSpPr/>
          <p:nvPr/>
        </p:nvSpPr>
        <p:spPr>
          <a:xfrm rot="1998019">
            <a:off x="5547343" y="4639650"/>
            <a:ext cx="159501" cy="469355"/>
          </a:xfrm>
          <a:prstGeom prst="downArrow">
            <a:avLst>
              <a:gd name="adj1" fmla="val 50000"/>
              <a:gd name="adj2" fmla="val 125244"/>
            </a:avLst>
          </a:prstGeom>
          <a:solidFill>
            <a:srgbClr val="FFFF00"/>
          </a:solidFill>
          <a:ln>
            <a:solidFill>
              <a:srgbClr val="0505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6422850-6A60-4B56-99B4-8464FDE4029B}"/>
              </a:ext>
            </a:extLst>
          </p:cNvPr>
          <p:cNvSpPr txBox="1"/>
          <p:nvPr/>
        </p:nvSpPr>
        <p:spPr>
          <a:xfrm>
            <a:off x="4777343" y="4377162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Ultrafiltration</a:t>
            </a:r>
          </a:p>
        </p:txBody>
      </p:sp>
      <p:sp>
        <p:nvSpPr>
          <p:cNvPr id="76" name="Flèche courbée vers la droite 50">
            <a:extLst>
              <a:ext uri="{FF2B5EF4-FFF2-40B4-BE49-F238E27FC236}">
                <a16:creationId xmlns:a16="http://schemas.microsoft.com/office/drawing/2014/main" id="{F3A892F1-7DE8-43DB-89A7-5EC497746C2A}"/>
              </a:ext>
            </a:extLst>
          </p:cNvPr>
          <p:cNvSpPr/>
          <p:nvPr/>
        </p:nvSpPr>
        <p:spPr>
          <a:xfrm>
            <a:off x="4425162" y="414723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E29590C4-858E-448C-9FCA-2B1D742C52B3}"/>
              </a:ext>
            </a:extLst>
          </p:cNvPr>
          <p:cNvSpPr txBox="1"/>
          <p:nvPr/>
        </p:nvSpPr>
        <p:spPr>
          <a:xfrm>
            <a:off x="4777344" y="3974608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Restriction enzyme digestion</a:t>
            </a:r>
          </a:p>
        </p:txBody>
      </p:sp>
      <p:sp>
        <p:nvSpPr>
          <p:cNvPr id="78" name="Flèche courbée vers la droite 50">
            <a:extLst>
              <a:ext uri="{FF2B5EF4-FFF2-40B4-BE49-F238E27FC236}">
                <a16:creationId xmlns:a16="http://schemas.microsoft.com/office/drawing/2014/main" id="{227A0ACE-49FB-46A3-82FF-E81B9959E68F}"/>
              </a:ext>
            </a:extLst>
          </p:cNvPr>
          <p:cNvSpPr/>
          <p:nvPr/>
        </p:nvSpPr>
        <p:spPr>
          <a:xfrm>
            <a:off x="4425162" y="374337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3499F752-7C65-47A3-996B-1721A19F3E77}"/>
              </a:ext>
            </a:extLst>
          </p:cNvPr>
          <p:cNvSpPr txBox="1"/>
          <p:nvPr/>
        </p:nvSpPr>
        <p:spPr>
          <a:xfrm>
            <a:off x="4771698" y="3568144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Washes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Flèche courbée vers la droite 50">
            <a:extLst>
              <a:ext uri="{FF2B5EF4-FFF2-40B4-BE49-F238E27FC236}">
                <a16:creationId xmlns:a16="http://schemas.microsoft.com/office/drawing/2014/main" id="{7ACB91E1-AE84-4223-A428-2AE5794D9AC7}"/>
              </a:ext>
            </a:extLst>
          </p:cNvPr>
          <p:cNvSpPr/>
          <p:nvPr/>
        </p:nvSpPr>
        <p:spPr>
          <a:xfrm>
            <a:off x="4425162" y="3341418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B4906BEC-39D6-480F-B41E-E99DC7A123AC}"/>
              </a:ext>
            </a:extLst>
          </p:cNvPr>
          <p:cNvSpPr txBox="1"/>
          <p:nvPr/>
        </p:nvSpPr>
        <p:spPr>
          <a:xfrm>
            <a:off x="4771698" y="3156345"/>
            <a:ext cx="2980905" cy="338554"/>
          </a:xfrm>
          <a:prstGeom prst="rect">
            <a:avLst/>
          </a:prstGeom>
          <a:solidFill>
            <a:srgbClr val="21325E"/>
          </a:solidFill>
          <a:ln w="12700">
            <a:solidFill>
              <a:srgbClr val="050533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halos</a:t>
            </a:r>
          </a:p>
        </p:txBody>
      </p:sp>
      <p:sp>
        <p:nvSpPr>
          <p:cNvPr id="82" name="Flèche courbée vers la droite 50">
            <a:extLst>
              <a:ext uri="{FF2B5EF4-FFF2-40B4-BE49-F238E27FC236}">
                <a16:creationId xmlns:a16="http://schemas.microsoft.com/office/drawing/2014/main" id="{FE9C61B4-ECA1-4B45-9382-D8C5E62E8DD2}"/>
              </a:ext>
            </a:extLst>
          </p:cNvPr>
          <p:cNvSpPr/>
          <p:nvPr/>
        </p:nvSpPr>
        <p:spPr>
          <a:xfrm>
            <a:off x="4425162" y="2929983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931796A0-B067-4FD0-9FFA-F9A43963DCD2}"/>
              </a:ext>
            </a:extLst>
          </p:cNvPr>
          <p:cNvSpPr txBox="1"/>
          <p:nvPr/>
        </p:nvSpPr>
        <p:spPr>
          <a:xfrm>
            <a:off x="4777342" y="2745612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fr-FR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Flèche courbée vers la droite 50">
            <a:extLst>
              <a:ext uri="{FF2B5EF4-FFF2-40B4-BE49-F238E27FC236}">
                <a16:creationId xmlns:a16="http://schemas.microsoft.com/office/drawing/2014/main" id="{D2C0ED99-CE69-41A2-B319-60C4F60CA5CB}"/>
              </a:ext>
            </a:extLst>
          </p:cNvPr>
          <p:cNvSpPr/>
          <p:nvPr/>
        </p:nvSpPr>
        <p:spPr>
          <a:xfrm>
            <a:off x="4425162" y="2509992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A544C5A5-6AC9-459A-B27C-46DE02C20B10}"/>
              </a:ext>
            </a:extLst>
          </p:cNvPr>
          <p:cNvSpPr txBox="1"/>
          <p:nvPr/>
        </p:nvSpPr>
        <p:spPr>
          <a:xfrm>
            <a:off x="4777343" y="2340036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Permeabilization</a:t>
            </a:r>
            <a:endParaRPr lang="fr-FR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lèche courbée vers la droite 50">
            <a:extLst>
              <a:ext uri="{FF2B5EF4-FFF2-40B4-BE49-F238E27FC236}">
                <a16:creationId xmlns:a16="http://schemas.microsoft.com/office/drawing/2014/main" id="{352208A2-D2E2-4759-9E9D-1DC1FFBE2ACC}"/>
              </a:ext>
            </a:extLst>
          </p:cNvPr>
          <p:cNvSpPr/>
          <p:nvPr/>
        </p:nvSpPr>
        <p:spPr>
          <a:xfrm>
            <a:off x="4425162" y="2110375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68D71A63-43CA-4FF2-BF9B-9407CCE83DEC}"/>
              </a:ext>
            </a:extLst>
          </p:cNvPr>
          <p:cNvSpPr txBox="1"/>
          <p:nvPr/>
        </p:nvSpPr>
        <p:spPr>
          <a:xfrm>
            <a:off x="4780311" y="1544990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Isolation of </a:t>
            </a: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sz="1600" dirty="0">
              <a:solidFill>
                <a:srgbClr val="F0F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Flèche courbée vers la droite 50">
            <a:extLst>
              <a:ext uri="{FF2B5EF4-FFF2-40B4-BE49-F238E27FC236}">
                <a16:creationId xmlns:a16="http://schemas.microsoft.com/office/drawing/2014/main" id="{4792AEDA-A3BA-49F6-8B8B-ED3286FBA2A4}"/>
              </a:ext>
            </a:extLst>
          </p:cNvPr>
          <p:cNvSpPr/>
          <p:nvPr/>
        </p:nvSpPr>
        <p:spPr>
          <a:xfrm>
            <a:off x="4425162" y="1335752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5A2D605E-1268-4FF4-AEC3-133DD596D002}"/>
              </a:ext>
            </a:extLst>
          </p:cNvPr>
          <p:cNvSpPr txBox="1"/>
          <p:nvPr/>
        </p:nvSpPr>
        <p:spPr>
          <a:xfrm>
            <a:off x="4782863" y="1134678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 err="1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fr-FR" sz="1600" dirty="0">
                <a:solidFill>
                  <a:srgbClr val="F0F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(tissues, cultures</a:t>
            </a: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99579F63-9F57-463B-A3A3-27B4A4A3C165}"/>
              </a:ext>
            </a:extLst>
          </p:cNvPr>
          <p:cNvSpPr txBox="1"/>
          <p:nvPr/>
        </p:nvSpPr>
        <p:spPr>
          <a:xfrm>
            <a:off x="4780312" y="1946633"/>
            <a:ext cx="2980905" cy="338554"/>
          </a:xfrm>
          <a:prstGeom prst="rect">
            <a:avLst/>
          </a:prstGeom>
          <a:solidFill>
            <a:srgbClr val="21325E"/>
          </a:solidFill>
          <a:ln>
            <a:solidFill>
              <a:srgbClr val="0505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PBS Wash</a:t>
            </a:r>
          </a:p>
        </p:txBody>
      </p:sp>
      <p:sp>
        <p:nvSpPr>
          <p:cNvPr id="91" name="Flèche courbée vers la droite 50">
            <a:extLst>
              <a:ext uri="{FF2B5EF4-FFF2-40B4-BE49-F238E27FC236}">
                <a16:creationId xmlns:a16="http://schemas.microsoft.com/office/drawing/2014/main" id="{68079CFD-881F-4699-85F8-EE30C68EE4D8}"/>
              </a:ext>
            </a:extLst>
          </p:cNvPr>
          <p:cNvSpPr/>
          <p:nvPr/>
        </p:nvSpPr>
        <p:spPr>
          <a:xfrm>
            <a:off x="4402372" y="1737707"/>
            <a:ext cx="369326" cy="356586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42D7D87-8CF9-4938-BD2D-E1CCF50E218B}"/>
              </a:ext>
            </a:extLst>
          </p:cNvPr>
          <p:cNvSpPr txBox="1"/>
          <p:nvPr/>
        </p:nvSpPr>
        <p:spPr>
          <a:xfrm>
            <a:off x="2558682" y="3742501"/>
            <a:ext cx="1252266" cy="338554"/>
          </a:xfrm>
          <a:prstGeom prst="rect">
            <a:avLst/>
          </a:prstGeom>
          <a:noFill/>
          <a:ln w="28575">
            <a:solidFill>
              <a:srgbClr val="288529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>
                <a:solidFill>
                  <a:srgbClr val="288529"/>
                </a:solidFill>
              </a:rPr>
              <a:t>Soluble DNA</a:t>
            </a:r>
            <a:endParaRPr lang="fr-FR" sz="1600" b="1" dirty="0">
              <a:solidFill>
                <a:srgbClr val="2885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F558C6F-9484-4696-BC60-2065F434A324}"/>
              </a:ext>
            </a:extLst>
          </p:cNvPr>
          <p:cNvCxnSpPr>
            <a:cxnSpLocks/>
          </p:cNvCxnSpPr>
          <p:nvPr/>
        </p:nvCxnSpPr>
        <p:spPr>
          <a:xfrm flipV="1">
            <a:off x="1361440" y="4182886"/>
            <a:ext cx="0" cy="181969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EC849CD-4740-4FAD-80CF-8A4B56A85D70}"/>
              </a:ext>
            </a:extLst>
          </p:cNvPr>
          <p:cNvCxnSpPr>
            <a:cxnSpLocks/>
          </p:cNvCxnSpPr>
          <p:nvPr/>
        </p:nvCxnSpPr>
        <p:spPr>
          <a:xfrm>
            <a:off x="1323340" y="6002583"/>
            <a:ext cx="629401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F31E0620-9C8F-45B8-B94D-5712F9CCAA4C}"/>
              </a:ext>
            </a:extLst>
          </p:cNvPr>
          <p:cNvCxnSpPr>
            <a:cxnSpLocks/>
            <a:endCxn id="71" idx="2"/>
          </p:cNvCxnSpPr>
          <p:nvPr/>
        </p:nvCxnSpPr>
        <p:spPr>
          <a:xfrm flipV="1">
            <a:off x="7617359" y="5384541"/>
            <a:ext cx="0" cy="65430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57147D7B-F186-4D5E-A836-2415EF65BB8E}"/>
              </a:ext>
            </a:extLst>
          </p:cNvPr>
          <p:cNvSpPr txBox="1"/>
          <p:nvPr/>
        </p:nvSpPr>
        <p:spPr>
          <a:xfrm>
            <a:off x="660767" y="3752389"/>
            <a:ext cx="1401346" cy="3385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Insoluble DNA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FAA348C-5798-4EDF-8E03-5F1CB5C257BC}"/>
              </a:ext>
            </a:extLst>
          </p:cNvPr>
          <p:cNvSpPr txBox="1"/>
          <p:nvPr/>
        </p:nvSpPr>
        <p:spPr>
          <a:xfrm>
            <a:off x="1456833" y="2019660"/>
            <a:ext cx="162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qPCR</a:t>
            </a:r>
            <a:endParaRPr lang="fr-FR" sz="2400" b="1" dirty="0"/>
          </a:p>
          <a:p>
            <a:pPr algn="ctr"/>
            <a:r>
              <a:rPr lang="fr-FR" sz="2400" b="1" dirty="0" err="1"/>
              <a:t>DNAseq</a:t>
            </a:r>
            <a:endParaRPr lang="fr-FR" sz="2400" b="1" dirty="0"/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EBAFBC8B-0322-424E-967D-7DCB87042FB9}"/>
              </a:ext>
            </a:extLst>
          </p:cNvPr>
          <p:cNvCxnSpPr>
            <a:cxnSpLocks/>
          </p:cNvCxnSpPr>
          <p:nvPr/>
        </p:nvCxnSpPr>
        <p:spPr>
          <a:xfrm flipH="1" flipV="1">
            <a:off x="2707585" y="2866578"/>
            <a:ext cx="498580" cy="885248"/>
          </a:xfrm>
          <a:prstGeom prst="straightConnector1">
            <a:avLst/>
          </a:prstGeom>
          <a:ln w="76200">
            <a:solidFill>
              <a:srgbClr val="2885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101F34C5-6E46-4BF2-8066-505380E7BAF9}"/>
              </a:ext>
            </a:extLst>
          </p:cNvPr>
          <p:cNvCxnSpPr>
            <a:cxnSpLocks/>
            <a:stCxn id="47" idx="0"/>
          </p:cNvCxnSpPr>
          <p:nvPr/>
        </p:nvCxnSpPr>
        <p:spPr>
          <a:xfrm flipV="1">
            <a:off x="1361440" y="2853196"/>
            <a:ext cx="448310" cy="89919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931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B89B3-0AB9-4350-8B0B-388F38901A1E}"/>
              </a:ext>
            </a:extLst>
          </p:cNvPr>
          <p:cNvSpPr/>
          <p:nvPr/>
        </p:nvSpPr>
        <p:spPr>
          <a:xfrm>
            <a:off x="0" y="-1"/>
            <a:ext cx="12192000" cy="726141"/>
          </a:xfrm>
          <a:prstGeom prst="rect">
            <a:avLst/>
          </a:prstGeom>
          <a:solidFill>
            <a:srgbClr val="21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21325E"/>
              </a:buClr>
            </a:pPr>
            <a:endParaRPr lang="fr-FR">
              <a:solidFill>
                <a:srgbClr val="21325E"/>
              </a:solidFill>
            </a:endParaRPr>
          </a:p>
        </p:txBody>
      </p:sp>
      <p:pic>
        <p:nvPicPr>
          <p:cNvPr id="6" name="Picture 31" descr="C:\Users\forne\Documents\Thierry-Labo\EN-COURS-TFL-18-01-2012\Divers\Equipe-TFL\Equipe2-TFL-27mars2012.jpg">
            <a:extLst>
              <a:ext uri="{FF2B5EF4-FFF2-40B4-BE49-F238E27FC236}">
                <a16:creationId xmlns:a16="http://schemas.microsoft.com/office/drawing/2014/main" id="{8E2BE086-238F-4002-85ED-4D37E38E1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4657" t="17130" r="64148" b="62982"/>
          <a:stretch/>
        </p:blipFill>
        <p:spPr bwMode="auto">
          <a:xfrm>
            <a:off x="10431808" y="973925"/>
            <a:ext cx="1152525" cy="135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1C56DEC2-C9F9-4E3B-A53C-1C9FB39FB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3097" y="2333769"/>
            <a:ext cx="10099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200" dirty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rPr>
              <a:t>Marie-Odile </a:t>
            </a:r>
            <a:r>
              <a:rPr lang="en-US" altLang="fr-FR" sz="1200" dirty="0" err="1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rPr>
              <a:t>Baudement</a:t>
            </a:r>
            <a:endParaRPr lang="en-US" altLang="fr-FR" sz="1200" dirty="0">
              <a:solidFill>
                <a:srgbClr val="000000"/>
              </a:solidFill>
              <a:latin typeface="Arial" charset="0"/>
              <a:ea typeface="Times New Roman" charset="0"/>
              <a:cs typeface="Times New Roman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3B4C66B-A52E-4C92-B611-1EC8474DF792}"/>
              </a:ext>
            </a:extLst>
          </p:cNvPr>
          <p:cNvGrpSpPr/>
          <p:nvPr/>
        </p:nvGrpSpPr>
        <p:grpSpPr>
          <a:xfrm>
            <a:off x="-102234" y="758162"/>
            <a:ext cx="8931274" cy="3677195"/>
            <a:chOff x="283214" y="973925"/>
            <a:chExt cx="8931274" cy="367719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E5097BD-7686-4DAB-A00F-207B0D3FADA1}"/>
                </a:ext>
              </a:extLst>
            </p:cNvPr>
            <p:cNvSpPr txBox="1"/>
            <p:nvPr/>
          </p:nvSpPr>
          <p:spPr>
            <a:xfrm>
              <a:off x="1565618" y="1475496"/>
              <a:ext cx="743227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have a </a:t>
              </a:r>
              <a:r>
                <a:rPr lang="fr-FR" dirty="0" err="1"/>
                <a:t>preferential</a:t>
              </a:r>
              <a:r>
                <a:rPr lang="fr-FR" dirty="0"/>
                <a:t> </a:t>
              </a:r>
              <a:r>
                <a:rPr lang="fr-FR" dirty="0" err="1"/>
                <a:t>spacial</a:t>
              </a:r>
              <a:r>
                <a:rPr lang="fr-FR" dirty="0"/>
                <a:t> </a:t>
              </a:r>
              <a:r>
                <a:rPr lang="fr-FR" dirty="0" err="1"/>
                <a:t>proximity</a:t>
              </a:r>
              <a:r>
                <a:rPr lang="fr-FR" dirty="0"/>
                <a:t> (</a:t>
              </a:r>
              <a:r>
                <a:rPr lang="fr-FR" dirty="0" err="1"/>
                <a:t>HiC</a:t>
              </a:r>
              <a:r>
                <a:rPr lang="fr-FR" dirty="0"/>
                <a:t> data, </a:t>
              </a:r>
              <a:r>
                <a:rPr lang="fr-FR" sz="1200" dirty="0"/>
                <a:t>Ren et al. 2009</a:t>
              </a:r>
              <a:r>
                <a:rPr lang="fr-FR" dirty="0"/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are </a:t>
              </a:r>
              <a:r>
                <a:rPr lang="fr-FR" dirty="0" err="1"/>
                <a:t>associated</a:t>
              </a:r>
              <a:r>
                <a:rPr lang="fr-FR" dirty="0"/>
                <a:t> </a:t>
              </a:r>
              <a:r>
                <a:rPr lang="fr-FR" dirty="0" err="1"/>
                <a:t>with</a:t>
              </a:r>
              <a:r>
                <a:rPr lang="fr-FR" dirty="0"/>
                <a:t> the active A </a:t>
              </a:r>
              <a:r>
                <a:rPr lang="fr-FR" dirty="0" err="1"/>
                <a:t>compartment</a:t>
              </a: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are </a:t>
              </a:r>
              <a:r>
                <a:rPr lang="fr-FR" dirty="0" err="1"/>
                <a:t>enriched</a:t>
              </a:r>
              <a:r>
                <a:rPr lang="fr-FR" dirty="0"/>
                <a:t> in active </a:t>
              </a:r>
              <a:r>
                <a:rPr lang="fr-FR" dirty="0" err="1"/>
                <a:t>transcriptional</a:t>
              </a:r>
              <a:r>
                <a:rPr lang="fr-FR" dirty="0"/>
                <a:t> start sites (TSS)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are </a:t>
              </a:r>
              <a:r>
                <a:rPr lang="fr-FR" dirty="0" err="1"/>
                <a:t>enriched</a:t>
              </a:r>
              <a:r>
                <a:rPr lang="fr-FR" dirty="0"/>
                <a:t> in active super-</a:t>
              </a:r>
              <a:r>
                <a:rPr lang="fr-FR" dirty="0" err="1"/>
                <a:t>enhancers</a:t>
              </a: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err="1"/>
                <a:t>Include</a:t>
              </a:r>
              <a:r>
                <a:rPr lang="fr-FR" dirty="0"/>
                <a:t> </a:t>
              </a:r>
              <a:r>
                <a:rPr lang="fr-FR" dirty="0" err="1"/>
                <a:t>nuclear</a:t>
              </a:r>
              <a:r>
                <a:rPr lang="fr-FR" dirty="0"/>
                <a:t> body </a:t>
              </a:r>
              <a:r>
                <a:rPr lang="fr-FR" dirty="0" err="1"/>
                <a:t>associated</a:t>
              </a:r>
              <a:r>
                <a:rPr lang="fr-FR" dirty="0"/>
                <a:t> </a:t>
              </a:r>
              <a:r>
                <a:rPr lang="fr-FR" dirty="0" err="1"/>
                <a:t>sequences</a:t>
              </a:r>
              <a:r>
                <a:rPr lang="fr-FR" dirty="0"/>
                <a:t> (Histone </a:t>
              </a:r>
              <a:r>
                <a:rPr lang="fr-FR" dirty="0" err="1"/>
                <a:t>genes</a:t>
              </a:r>
              <a:r>
                <a:rPr lang="fr-FR" dirty="0"/>
                <a:t>, </a:t>
              </a:r>
              <a:r>
                <a:rPr lang="fr-FR" dirty="0" err="1"/>
                <a:t>tRNA</a:t>
              </a:r>
              <a:r>
                <a:rPr lang="fr-FR" dirty="0"/>
                <a:t> </a:t>
              </a:r>
              <a:r>
                <a:rPr lang="fr-FR" dirty="0" err="1"/>
                <a:t>genes</a:t>
              </a:r>
              <a:r>
                <a:rPr lang="fr-FR" dirty="0"/>
                <a:t>, …)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F88E4A1-EA24-4250-86DF-E566E4AC0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14" y="973925"/>
              <a:ext cx="89312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fr-FR" sz="1800" b="1" dirty="0"/>
                <a:t>HRS are DNA sequences enriched in the Insoluble fraction relative to the soluble fraction:</a:t>
              </a:r>
            </a:p>
          </p:txBody>
        </p: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BC7D437E-9806-4993-8EC0-477E715C0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251" y="4404899"/>
              <a:ext cx="341033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00" dirty="0" err="1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Baudement</a:t>
              </a:r>
              <a:r>
                <a:rPr lang="en-US" altLang="fr-FR" sz="1000" dirty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fr-FR" sz="1000" i="1" dirty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et al. Genome Research 28:1733-1746, 2018</a:t>
              </a:r>
              <a:endParaRPr lang="fr-FR" altLang="fr-FR" sz="1000" dirty="0">
                <a:latin typeface="Arial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D17175C-FF8C-446E-AAF8-DC042EC12A43}"/>
              </a:ext>
            </a:extLst>
          </p:cNvPr>
          <p:cNvGrpSpPr/>
          <p:nvPr/>
        </p:nvGrpSpPr>
        <p:grpSpPr>
          <a:xfrm>
            <a:off x="8512469" y="4007466"/>
            <a:ext cx="3503825" cy="2750076"/>
            <a:chOff x="6004560" y="4035736"/>
            <a:chExt cx="3503825" cy="27500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498EF4-F341-4AEE-8FCD-8EA2795FE775}"/>
                </a:ext>
              </a:extLst>
            </p:cNvPr>
            <p:cNvSpPr/>
            <p:nvPr/>
          </p:nvSpPr>
          <p:spPr>
            <a:xfrm>
              <a:off x="6004560" y="4035736"/>
              <a:ext cx="3503825" cy="2750076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A9FA581-7FA5-40CD-A8FD-A751DABD6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71"/>
            <a:stretch/>
          </p:blipFill>
          <p:spPr>
            <a:xfrm>
              <a:off x="6031817" y="4110693"/>
              <a:ext cx="3440322" cy="2664456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4C7E60EC-A575-4FD2-B90C-C2768181C960}"/>
              </a:ext>
            </a:extLst>
          </p:cNvPr>
          <p:cNvSpPr txBox="1"/>
          <p:nvPr/>
        </p:nvSpPr>
        <p:spPr>
          <a:xfrm>
            <a:off x="8683734" y="3973692"/>
            <a:ext cx="315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Active super </a:t>
            </a:r>
            <a:r>
              <a:rPr lang="fr-FR" sz="1200" b="1" dirty="0" err="1"/>
              <a:t>enhancers</a:t>
            </a:r>
            <a:r>
              <a:rPr lang="fr-FR" sz="1200" b="1" dirty="0"/>
              <a:t> are over </a:t>
            </a:r>
            <a:r>
              <a:rPr lang="fr-FR" sz="1200" b="1" dirty="0" err="1"/>
              <a:t>represented</a:t>
            </a:r>
            <a:r>
              <a:rPr lang="fr-FR" sz="1200" b="1" dirty="0"/>
              <a:t> in HRS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8BBEC12-92FA-490B-98A6-0809BAF45D74}"/>
              </a:ext>
            </a:extLst>
          </p:cNvPr>
          <p:cNvGrpSpPr/>
          <p:nvPr/>
        </p:nvGrpSpPr>
        <p:grpSpPr>
          <a:xfrm>
            <a:off x="4644854" y="3973692"/>
            <a:ext cx="3306749" cy="2783850"/>
            <a:chOff x="5026625" y="3973692"/>
            <a:chExt cx="3306749" cy="278385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7C5DA1DC-1138-449E-A226-82205734A388}"/>
                </a:ext>
              </a:extLst>
            </p:cNvPr>
            <p:cNvGrpSpPr/>
            <p:nvPr/>
          </p:nvGrpSpPr>
          <p:grpSpPr>
            <a:xfrm>
              <a:off x="5051278" y="4007466"/>
              <a:ext cx="3103000" cy="2750076"/>
              <a:chOff x="4743880" y="4122055"/>
              <a:chExt cx="3103000" cy="275007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81104FD-AD10-4010-A8B8-5BAE15D5935C}"/>
                  </a:ext>
                </a:extLst>
              </p:cNvPr>
              <p:cNvSpPr/>
              <p:nvPr/>
            </p:nvSpPr>
            <p:spPr>
              <a:xfrm>
                <a:off x="4743880" y="4122055"/>
                <a:ext cx="3103000" cy="2750076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4" name="Picture 4" descr="C:\Users\forne\Documents\Thierry-Labo\EN-COURS-TFL-21-12-2015\Papiers-Bibliometrie\Papiers-En-cours\Papier-MO-2016\Version-PUBLI-v1\FIGURES-Papier\Fig8.jpg">
                <a:extLst>
                  <a:ext uri="{FF2B5EF4-FFF2-40B4-BE49-F238E27FC236}">
                    <a16:creationId xmlns:a16="http://schemas.microsoft.com/office/drawing/2014/main" id="{E87FC58E-F771-4957-BF15-49F2612833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5943" y="4523409"/>
                <a:ext cx="2733675" cy="2089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8A7EE6A-4C3B-42B3-8DCA-2DB71491E7CF}"/>
                </a:ext>
              </a:extLst>
            </p:cNvPr>
            <p:cNvSpPr txBox="1"/>
            <p:nvPr/>
          </p:nvSpPr>
          <p:spPr>
            <a:xfrm>
              <a:off x="5181068" y="6469880"/>
              <a:ext cx="3152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C69E00"/>
                  </a:solidFill>
                </a:rPr>
                <a:t>HRS set </a:t>
              </a:r>
              <a:r>
                <a:rPr lang="fr-FR" sz="1200" b="1" dirty="0">
                  <a:solidFill>
                    <a:srgbClr val="050533"/>
                  </a:solidFill>
                </a:rPr>
                <a:t>/ </a:t>
              </a:r>
              <a:r>
                <a:rPr lang="fr-FR" sz="1200" b="1" dirty="0" err="1">
                  <a:solidFill>
                    <a:srgbClr val="050533"/>
                  </a:solidFill>
                </a:rPr>
                <a:t>random</a:t>
              </a:r>
              <a:r>
                <a:rPr lang="fr-FR" sz="1200" b="1" dirty="0">
                  <a:solidFill>
                    <a:srgbClr val="050533"/>
                  </a:solidFill>
                </a:rPr>
                <a:t> </a:t>
              </a:r>
              <a:r>
                <a:rPr lang="fr-FR" sz="1200" b="1" dirty="0" err="1">
                  <a:solidFill>
                    <a:srgbClr val="050533"/>
                  </a:solidFill>
                </a:rPr>
                <a:t>sequences</a:t>
              </a:r>
              <a:endParaRPr lang="fr-FR" sz="1200" b="1" dirty="0">
                <a:solidFill>
                  <a:srgbClr val="C69E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96A0360-9687-4D10-B355-DC89D2738B84}"/>
                </a:ext>
              </a:extLst>
            </p:cNvPr>
            <p:cNvSpPr txBox="1"/>
            <p:nvPr/>
          </p:nvSpPr>
          <p:spPr>
            <a:xfrm>
              <a:off x="5026625" y="3973692"/>
              <a:ext cx="3152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HRS display </a:t>
              </a:r>
              <a:r>
                <a:rPr lang="fr-FR" sz="1200" b="1" dirty="0" err="1"/>
                <a:t>preferential</a:t>
              </a:r>
              <a:r>
                <a:rPr lang="fr-FR" sz="1200" b="1" dirty="0"/>
                <a:t> </a:t>
              </a:r>
              <a:r>
                <a:rPr lang="fr-FR" sz="1200" b="1" dirty="0" err="1"/>
                <a:t>spacial</a:t>
              </a:r>
              <a:r>
                <a:rPr lang="fr-FR" sz="1200" b="1" dirty="0"/>
                <a:t> </a:t>
              </a:r>
              <a:r>
                <a:rPr lang="fr-FR" sz="1200" b="1" dirty="0" err="1"/>
                <a:t>proximity</a:t>
              </a:r>
              <a:endParaRPr lang="fr-FR" sz="1200" b="1" dirty="0"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24F70BF-AD9B-47C3-9335-02BA1C01E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75A8B-0B98-427E-B44A-674A6FC73BCA}" type="slidenum">
              <a:rPr lang="fr-FR" smtClean="0"/>
              <a:t>9</a:t>
            </a:fld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228AC0A-4280-4E34-B8DA-725A144F98E9}"/>
              </a:ext>
            </a:extLst>
          </p:cNvPr>
          <p:cNvSpPr txBox="1"/>
          <p:nvPr/>
        </p:nvSpPr>
        <p:spPr>
          <a:xfrm>
            <a:off x="1929245" y="98420"/>
            <a:ext cx="8333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FF00"/>
                </a:solidFill>
              </a:rPr>
              <a:t>Characterizing</a:t>
            </a:r>
            <a:r>
              <a:rPr lang="fr-FR" sz="2800" b="1" dirty="0">
                <a:solidFill>
                  <a:srgbClr val="FFFF00"/>
                </a:solidFill>
              </a:rPr>
              <a:t> the HRS </a:t>
            </a:r>
            <a:r>
              <a:rPr lang="fr-FR" sz="2800" b="1" dirty="0" err="1">
                <a:solidFill>
                  <a:srgbClr val="FFFF00"/>
                </a:solidFill>
              </a:rPr>
              <a:t>sequences</a:t>
            </a:r>
            <a:r>
              <a:rPr lang="fr-FR" sz="2800" b="1" dirty="0">
                <a:solidFill>
                  <a:srgbClr val="FFFF00"/>
                </a:solidFill>
              </a:rPr>
              <a:t> in mouse ES </a:t>
            </a:r>
            <a:r>
              <a:rPr lang="fr-FR" sz="2800" b="1" dirty="0" err="1">
                <a:solidFill>
                  <a:srgbClr val="FFFF00"/>
                </a:solidFill>
              </a:rPr>
              <a:t>cells</a:t>
            </a:r>
            <a:endParaRPr lang="fr-F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803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91835</TotalTime>
  <Words>3628</Words>
  <Application>Microsoft Office PowerPoint</Application>
  <PresentationFormat>Grand écran</PresentationFormat>
  <Paragraphs>871</Paragraphs>
  <Slides>48</Slides>
  <Notes>45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Nathan Lecouvreur</dc:creator>
  <cp:lastModifiedBy>Nathan Lecouvreur</cp:lastModifiedBy>
  <cp:revision>442</cp:revision>
  <dcterms:created xsi:type="dcterms:W3CDTF">2023-05-31T09:51:56Z</dcterms:created>
  <dcterms:modified xsi:type="dcterms:W3CDTF">2024-06-06T07:04:56Z</dcterms:modified>
</cp:coreProperties>
</file>